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398" r:id="rId3"/>
    <p:sldId id="322" r:id="rId4"/>
    <p:sldId id="442" r:id="rId5"/>
    <p:sldId id="501" r:id="rId6"/>
    <p:sldId id="502" r:id="rId7"/>
    <p:sldId id="503" r:id="rId8"/>
    <p:sldId id="440" r:id="rId9"/>
    <p:sldId id="504" r:id="rId10"/>
    <p:sldId id="497" r:id="rId11"/>
    <p:sldId id="505" r:id="rId12"/>
    <p:sldId id="506" r:id="rId13"/>
    <p:sldId id="507" r:id="rId14"/>
    <p:sldId id="508" r:id="rId15"/>
    <p:sldId id="509" r:id="rId16"/>
    <p:sldId id="510" r:id="rId17"/>
    <p:sldId id="517" r:id="rId18"/>
    <p:sldId id="511" r:id="rId19"/>
    <p:sldId id="498" r:id="rId20"/>
    <p:sldId id="512" r:id="rId21"/>
    <p:sldId id="513" r:id="rId22"/>
    <p:sldId id="499" r:id="rId23"/>
    <p:sldId id="514" r:id="rId24"/>
    <p:sldId id="515" r:id="rId25"/>
    <p:sldId id="518" r:id="rId26"/>
    <p:sldId id="496" r:id="rId27"/>
    <p:sldId id="437" r:id="rId28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5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ley De Neve" initials="WDN" lastIdx="2" clrIdx="0">
    <p:extLst>
      <p:ext uri="{19B8F6BF-5375-455C-9EA6-DF929625EA0E}">
        <p15:presenceInfo xmlns:p15="http://schemas.microsoft.com/office/powerpoint/2012/main" userId="31e7de94b64f9bca" providerId="Windows Live"/>
      </p:ext>
    </p:extLst>
  </p:cmAuthor>
  <p:cmAuthor id="2" name="TaeWoo Jung" initials="TJ" lastIdx="1" clrIdx="1">
    <p:extLst>
      <p:ext uri="{19B8F6BF-5375-455C-9EA6-DF929625EA0E}">
        <p15:presenceInfo xmlns:p15="http://schemas.microsoft.com/office/powerpoint/2012/main" userId="948431ae680b9b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64C8"/>
    <a:srgbClr val="FFD200"/>
    <a:srgbClr val="3E7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6" autoAdjust="0"/>
    <p:restoredTop sz="85290" autoAdjust="0"/>
  </p:normalViewPr>
  <p:slideViewPr>
    <p:cSldViewPr snapToGrid="0" showGuides="1">
      <p:cViewPr varScale="1">
        <p:scale>
          <a:sx n="41" d="100"/>
          <a:sy n="41" d="100"/>
        </p:scale>
        <p:origin x="968" y="48"/>
      </p:cViewPr>
      <p:guideLst>
        <p:guide orient="horz" pos="3095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eWoo Jung" userId="948431ae680b9b16" providerId="LiveId" clId="{933CDECE-851F-4314-8275-EEEA801C071B}"/>
    <pc:docChg chg="undo redo custSel addSld delSld modSld">
      <pc:chgData name="TaeWoo Jung" userId="948431ae680b9b16" providerId="LiveId" clId="{933CDECE-851F-4314-8275-EEEA801C071B}" dt="2020-06-20T16:43:13.869" v="3836" actId="20577"/>
      <pc:docMkLst>
        <pc:docMk/>
      </pc:docMkLst>
      <pc:sldChg chg="modSp mod modNotesTx">
        <pc:chgData name="TaeWoo Jung" userId="948431ae680b9b16" providerId="LiveId" clId="{933CDECE-851F-4314-8275-EEEA801C071B}" dt="2020-06-19T10:10:48.047" v="3714" actId="20577"/>
        <pc:sldMkLst>
          <pc:docMk/>
          <pc:sldMk cId="3355618083" sldId="256"/>
        </pc:sldMkLst>
        <pc:spChg chg="mod">
          <ac:chgData name="TaeWoo Jung" userId="948431ae680b9b16" providerId="LiveId" clId="{933CDECE-851F-4314-8275-EEEA801C071B}" dt="2020-06-19T05:43:44.410" v="984" actId="255"/>
          <ac:spMkLst>
            <pc:docMk/>
            <pc:sldMk cId="3355618083" sldId="256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10:10:48.047" v="3714" actId="20577"/>
          <ac:spMkLst>
            <pc:docMk/>
            <pc:sldMk cId="3355618083" sldId="256"/>
            <ac:spMk id="13" creationId="{00000000-0000-0000-0000-000000000000}"/>
          </ac:spMkLst>
        </pc:spChg>
      </pc:sldChg>
      <pc:sldChg chg="modSp mod">
        <pc:chgData name="TaeWoo Jung" userId="948431ae680b9b16" providerId="LiveId" clId="{933CDECE-851F-4314-8275-EEEA801C071B}" dt="2020-06-19T08:46:27.681" v="3215" actId="20577"/>
        <pc:sldMkLst>
          <pc:docMk/>
          <pc:sldMk cId="469426862" sldId="322"/>
        </pc:sldMkLst>
        <pc:spChg chg="mod">
          <ac:chgData name="TaeWoo Jung" userId="948431ae680b9b16" providerId="LiveId" clId="{933CDECE-851F-4314-8275-EEEA801C071B}" dt="2020-06-19T08:46:27.681" v="3215" actId="20577"/>
          <ac:spMkLst>
            <pc:docMk/>
            <pc:sldMk cId="469426862" sldId="322"/>
            <ac:spMk id="5" creationId="{00000000-0000-0000-0000-000000000000}"/>
          </ac:spMkLst>
        </pc:spChg>
      </pc:sldChg>
      <pc:sldChg chg="modSp mod">
        <pc:chgData name="TaeWoo Jung" userId="948431ae680b9b16" providerId="LiveId" clId="{933CDECE-851F-4314-8275-EEEA801C071B}" dt="2020-06-19T08:46:31.491" v="3216" actId="20577"/>
        <pc:sldMkLst>
          <pc:docMk/>
          <pc:sldMk cId="996920493" sldId="398"/>
        </pc:sldMkLst>
        <pc:spChg chg="mod">
          <ac:chgData name="TaeWoo Jung" userId="948431ae680b9b16" providerId="LiveId" clId="{933CDECE-851F-4314-8275-EEEA801C071B}" dt="2020-06-19T07:09:48.658" v="1991" actId="20577"/>
          <ac:spMkLst>
            <pc:docMk/>
            <pc:sldMk cId="996920493" sldId="398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8:46:31.491" v="3216" actId="20577"/>
          <ac:spMkLst>
            <pc:docMk/>
            <pc:sldMk cId="996920493" sldId="398"/>
            <ac:spMk id="8" creationId="{00000000-0000-0000-0000-000000000000}"/>
          </ac:spMkLst>
        </pc:spChg>
      </pc:sldChg>
      <pc:sldChg chg="addSp modSp mod">
        <pc:chgData name="TaeWoo Jung" userId="948431ae680b9b16" providerId="LiveId" clId="{933CDECE-851F-4314-8275-EEEA801C071B}" dt="2020-06-19T08:40:03.131" v="3169" actId="1076"/>
        <pc:sldMkLst>
          <pc:docMk/>
          <pc:sldMk cId="2410499661" sldId="437"/>
        </pc:sldMkLst>
        <pc:spChg chg="add mod">
          <ac:chgData name="TaeWoo Jung" userId="948431ae680b9b16" providerId="LiveId" clId="{933CDECE-851F-4314-8275-EEEA801C071B}" dt="2020-06-19T08:40:03.131" v="3169" actId="1076"/>
          <ac:spMkLst>
            <pc:docMk/>
            <pc:sldMk cId="2410499661" sldId="437"/>
            <ac:spMk id="2" creationId="{9E2249EF-E609-4245-B42A-B89B376A941C}"/>
          </ac:spMkLst>
        </pc:spChg>
        <pc:spChg chg="mod">
          <ac:chgData name="TaeWoo Jung" userId="948431ae680b9b16" providerId="LiveId" clId="{933CDECE-851F-4314-8275-EEEA801C071B}" dt="2020-06-19T08:35:52.273" v="3119" actId="20577"/>
          <ac:spMkLst>
            <pc:docMk/>
            <pc:sldMk cId="2410499661" sldId="437"/>
            <ac:spMk id="6" creationId="{00000000-0000-0000-0000-000000000000}"/>
          </ac:spMkLst>
        </pc:spChg>
      </pc:sldChg>
      <pc:sldChg chg="modSp mod">
        <pc:chgData name="TaeWoo Jung" userId="948431ae680b9b16" providerId="LiveId" clId="{933CDECE-851F-4314-8275-EEEA801C071B}" dt="2020-06-19T08:46:42.237" v="3218"/>
        <pc:sldMkLst>
          <pc:docMk/>
          <pc:sldMk cId="1299906309" sldId="440"/>
        </pc:sldMkLst>
        <pc:spChg chg="mod">
          <ac:chgData name="TaeWoo Jung" userId="948431ae680b9b16" providerId="LiveId" clId="{933CDECE-851F-4314-8275-EEEA801C071B}" dt="2020-06-19T08:46:42.237" v="3218"/>
          <ac:spMkLst>
            <pc:docMk/>
            <pc:sldMk cId="1299906309" sldId="440"/>
            <ac:spMk id="3" creationId="{00000000-0000-0000-0000-000000000000}"/>
          </ac:spMkLst>
        </pc:spChg>
      </pc:sldChg>
      <pc:sldChg chg="delSp modSp mod modNotesTx">
        <pc:chgData name="TaeWoo Jung" userId="948431ae680b9b16" providerId="LiveId" clId="{933CDECE-851F-4314-8275-EEEA801C071B}" dt="2020-06-19T08:46:23.201" v="3214" actId="20577"/>
        <pc:sldMkLst>
          <pc:docMk/>
          <pc:sldMk cId="1198434403" sldId="442"/>
        </pc:sldMkLst>
        <pc:spChg chg="mod">
          <ac:chgData name="TaeWoo Jung" userId="948431ae680b9b16" providerId="LiveId" clId="{933CDECE-851F-4314-8275-EEEA801C071B}" dt="2020-06-19T07:48:54.819" v="2760" actId="255"/>
          <ac:spMkLst>
            <pc:docMk/>
            <pc:sldMk cId="1198434403" sldId="442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8:46:23.201" v="3214" actId="20577"/>
          <ac:spMkLst>
            <pc:docMk/>
            <pc:sldMk cId="1198434403" sldId="442"/>
            <ac:spMk id="8" creationId="{00000000-0000-0000-0000-000000000000}"/>
          </ac:spMkLst>
        </pc:spChg>
        <pc:spChg chg="del">
          <ac:chgData name="TaeWoo Jung" userId="948431ae680b9b16" providerId="LiveId" clId="{933CDECE-851F-4314-8275-EEEA801C071B}" dt="2020-06-19T05:43:06.376" v="976" actId="478"/>
          <ac:spMkLst>
            <pc:docMk/>
            <pc:sldMk cId="1198434403" sldId="442"/>
            <ac:spMk id="9" creationId="{69294931-5F4B-47EC-B49A-03713BA36C1F}"/>
          </ac:spMkLst>
        </pc:spChg>
      </pc:sldChg>
      <pc:sldChg chg="modSp mod">
        <pc:chgData name="TaeWoo Jung" userId="948431ae680b9b16" providerId="LiveId" clId="{933CDECE-851F-4314-8275-EEEA801C071B}" dt="2020-06-19T09:04:56.172" v="3629" actId="20577"/>
        <pc:sldMkLst>
          <pc:docMk/>
          <pc:sldMk cId="1602312170" sldId="496"/>
        </pc:sldMkLst>
        <pc:spChg chg="mod">
          <ac:chgData name="TaeWoo Jung" userId="948431ae680b9b16" providerId="LiveId" clId="{933CDECE-851F-4314-8275-EEEA801C071B}" dt="2020-06-18T13:57:26.545" v="4" actId="20577"/>
          <ac:spMkLst>
            <pc:docMk/>
            <pc:sldMk cId="1602312170" sldId="496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9:04:56.172" v="3629" actId="20577"/>
          <ac:spMkLst>
            <pc:docMk/>
            <pc:sldMk cId="1602312170" sldId="496"/>
            <ac:spMk id="4" creationId="{00000000-0000-0000-0000-000000000000}"/>
          </ac:spMkLst>
        </pc:spChg>
      </pc:sldChg>
      <pc:sldChg chg="modSp mod">
        <pc:chgData name="TaeWoo Jung" userId="948431ae680b9b16" providerId="LiveId" clId="{933CDECE-851F-4314-8275-EEEA801C071B}" dt="2020-06-19T09:05:31.240" v="3631" actId="14100"/>
        <pc:sldMkLst>
          <pc:docMk/>
          <pc:sldMk cId="796284283" sldId="497"/>
        </pc:sldMkLst>
        <pc:spChg chg="mod">
          <ac:chgData name="TaeWoo Jung" userId="948431ae680b9b16" providerId="LiveId" clId="{933CDECE-851F-4314-8275-EEEA801C071B}" dt="2020-06-18T23:27:57.426" v="75" actId="20577"/>
          <ac:spMkLst>
            <pc:docMk/>
            <pc:sldMk cId="796284283" sldId="497"/>
            <ac:spMk id="2" creationId="{00000000-0000-0000-0000-000000000000}"/>
          </ac:spMkLst>
        </pc:spChg>
        <pc:spChg chg="mod">
          <ac:chgData name="TaeWoo Jung" userId="948431ae680b9b16" providerId="LiveId" clId="{933CDECE-851F-4314-8275-EEEA801C071B}" dt="2020-06-19T09:05:31.240" v="3631" actId="14100"/>
          <ac:spMkLst>
            <pc:docMk/>
            <pc:sldMk cId="796284283" sldId="497"/>
            <ac:spMk id="3" creationId="{00000000-0000-0000-0000-000000000000}"/>
          </ac:spMkLst>
        </pc:spChg>
      </pc:sldChg>
      <pc:sldChg chg="modSp mod">
        <pc:chgData name="TaeWoo Jung" userId="948431ae680b9b16" providerId="LiveId" clId="{933CDECE-851F-4314-8275-EEEA801C071B}" dt="2020-06-19T08:50:04.268" v="3235" actId="14100"/>
        <pc:sldMkLst>
          <pc:docMk/>
          <pc:sldMk cId="2721381431" sldId="498"/>
        </pc:sldMkLst>
        <pc:spChg chg="mod">
          <ac:chgData name="TaeWoo Jung" userId="948431ae680b9b16" providerId="LiveId" clId="{933CDECE-851F-4314-8275-EEEA801C071B}" dt="2020-06-19T08:50:04.268" v="3235" actId="14100"/>
          <ac:spMkLst>
            <pc:docMk/>
            <pc:sldMk cId="2721381431" sldId="498"/>
            <ac:spMk id="2" creationId="{00000000-0000-0000-0000-000000000000}"/>
          </ac:spMkLst>
        </pc:spChg>
        <pc:spChg chg="mod">
          <ac:chgData name="TaeWoo Jung" userId="948431ae680b9b16" providerId="LiveId" clId="{933CDECE-851F-4314-8275-EEEA801C071B}" dt="2020-06-19T08:46:55.154" v="3220" actId="14100"/>
          <ac:spMkLst>
            <pc:docMk/>
            <pc:sldMk cId="2721381431" sldId="498"/>
            <ac:spMk id="3" creationId="{00000000-0000-0000-0000-000000000000}"/>
          </ac:spMkLst>
        </pc:spChg>
      </pc:sldChg>
      <pc:sldChg chg="modSp mod">
        <pc:chgData name="TaeWoo Jung" userId="948431ae680b9b16" providerId="LiveId" clId="{933CDECE-851F-4314-8275-EEEA801C071B}" dt="2020-06-19T09:04:36.944" v="3621" actId="14100"/>
        <pc:sldMkLst>
          <pc:docMk/>
          <pc:sldMk cId="3720656679" sldId="499"/>
        </pc:sldMkLst>
        <pc:spChg chg="mod">
          <ac:chgData name="TaeWoo Jung" userId="948431ae680b9b16" providerId="LiveId" clId="{933CDECE-851F-4314-8275-EEEA801C071B}" dt="2020-06-19T07:09:43.840" v="1990" actId="20577"/>
          <ac:spMkLst>
            <pc:docMk/>
            <pc:sldMk cId="3720656679" sldId="499"/>
            <ac:spMk id="2" creationId="{00000000-0000-0000-0000-000000000000}"/>
          </ac:spMkLst>
        </pc:spChg>
        <pc:spChg chg="mod">
          <ac:chgData name="TaeWoo Jung" userId="948431ae680b9b16" providerId="LiveId" clId="{933CDECE-851F-4314-8275-EEEA801C071B}" dt="2020-06-19T09:04:36.944" v="3621" actId="14100"/>
          <ac:spMkLst>
            <pc:docMk/>
            <pc:sldMk cId="3720656679" sldId="499"/>
            <ac:spMk id="3" creationId="{00000000-0000-0000-0000-000000000000}"/>
          </ac:spMkLst>
        </pc:spChg>
      </pc:sldChg>
      <pc:sldChg chg="del">
        <pc:chgData name="TaeWoo Jung" userId="948431ae680b9b16" providerId="LiveId" clId="{933CDECE-851F-4314-8275-EEEA801C071B}" dt="2020-06-19T07:08:14.781" v="1950" actId="47"/>
        <pc:sldMkLst>
          <pc:docMk/>
          <pc:sldMk cId="149711209" sldId="500"/>
        </pc:sldMkLst>
      </pc:sldChg>
      <pc:sldChg chg="modSp mod">
        <pc:chgData name="TaeWoo Jung" userId="948431ae680b9b16" providerId="LiveId" clId="{933CDECE-851F-4314-8275-EEEA801C071B}" dt="2020-06-19T08:50:31.703" v="3237" actId="2085"/>
        <pc:sldMkLst>
          <pc:docMk/>
          <pc:sldMk cId="878066417" sldId="501"/>
        </pc:sldMkLst>
        <pc:spChg chg="mod">
          <ac:chgData name="TaeWoo Jung" userId="948431ae680b9b16" providerId="LiveId" clId="{933CDECE-851F-4314-8275-EEEA801C071B}" dt="2020-06-19T07:48:51.009" v="2759" actId="255"/>
          <ac:spMkLst>
            <pc:docMk/>
            <pc:sldMk cId="878066417" sldId="501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8:46:18.735" v="3213" actId="20577"/>
          <ac:spMkLst>
            <pc:docMk/>
            <pc:sldMk cId="878066417" sldId="501"/>
            <ac:spMk id="8" creationId="{00000000-0000-0000-0000-000000000000}"/>
          </ac:spMkLst>
        </pc:spChg>
        <pc:spChg chg="mod">
          <ac:chgData name="TaeWoo Jung" userId="948431ae680b9b16" providerId="LiveId" clId="{933CDECE-851F-4314-8275-EEEA801C071B}" dt="2020-06-19T08:50:31.703" v="3237" actId="2085"/>
          <ac:spMkLst>
            <pc:docMk/>
            <pc:sldMk cId="878066417" sldId="501"/>
            <ac:spMk id="10" creationId="{0E08E4D9-5B22-422E-ADC1-95E8411048B4}"/>
          </ac:spMkLst>
        </pc:spChg>
      </pc:sldChg>
      <pc:sldChg chg="delSp modSp mod modNotesTx">
        <pc:chgData name="TaeWoo Jung" userId="948431ae680b9b16" providerId="LiveId" clId="{933CDECE-851F-4314-8275-EEEA801C071B}" dt="2020-06-19T08:46:15.848" v="3212" actId="20577"/>
        <pc:sldMkLst>
          <pc:docMk/>
          <pc:sldMk cId="3634889396" sldId="502"/>
        </pc:sldMkLst>
        <pc:spChg chg="mod">
          <ac:chgData name="TaeWoo Jung" userId="948431ae680b9b16" providerId="LiveId" clId="{933CDECE-851F-4314-8275-EEEA801C071B}" dt="2020-06-19T08:04:15.556" v="2851" actId="20577"/>
          <ac:spMkLst>
            <pc:docMk/>
            <pc:sldMk cId="3634889396" sldId="502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5:44:08.267" v="988" actId="20577"/>
          <ac:spMkLst>
            <pc:docMk/>
            <pc:sldMk cId="3634889396" sldId="502"/>
            <ac:spMk id="5" creationId="{BB359D50-AA85-421B-9132-3DAC76846833}"/>
          </ac:spMkLst>
        </pc:spChg>
        <pc:spChg chg="mod">
          <ac:chgData name="TaeWoo Jung" userId="948431ae680b9b16" providerId="LiveId" clId="{933CDECE-851F-4314-8275-EEEA801C071B}" dt="2020-06-19T08:46:15.848" v="3212" actId="20577"/>
          <ac:spMkLst>
            <pc:docMk/>
            <pc:sldMk cId="3634889396" sldId="502"/>
            <ac:spMk id="8" creationId="{00000000-0000-0000-0000-000000000000}"/>
          </ac:spMkLst>
        </pc:spChg>
        <pc:spChg chg="mod">
          <ac:chgData name="TaeWoo Jung" userId="948431ae680b9b16" providerId="LiveId" clId="{933CDECE-851F-4314-8275-EEEA801C071B}" dt="2020-06-19T05:44:10.677" v="992" actId="20577"/>
          <ac:spMkLst>
            <pc:docMk/>
            <pc:sldMk cId="3634889396" sldId="502"/>
            <ac:spMk id="11" creationId="{BFC4F12B-B3C8-4178-94DE-42A15752AE0B}"/>
          </ac:spMkLst>
        </pc:spChg>
        <pc:spChg chg="mod">
          <ac:chgData name="TaeWoo Jung" userId="948431ae680b9b16" providerId="LiveId" clId="{933CDECE-851F-4314-8275-EEEA801C071B}" dt="2020-06-19T07:51:28.010" v="2831" actId="1038"/>
          <ac:spMkLst>
            <pc:docMk/>
            <pc:sldMk cId="3634889396" sldId="502"/>
            <ac:spMk id="13" creationId="{A7FE6049-8CDC-4713-9B1B-27B2502D5616}"/>
          </ac:spMkLst>
        </pc:spChg>
        <pc:spChg chg="del">
          <ac:chgData name="TaeWoo Jung" userId="948431ae680b9b16" providerId="LiveId" clId="{933CDECE-851F-4314-8275-EEEA801C071B}" dt="2020-06-19T05:44:12.410" v="993" actId="478"/>
          <ac:spMkLst>
            <pc:docMk/>
            <pc:sldMk cId="3634889396" sldId="502"/>
            <ac:spMk id="14" creationId="{65F08A0D-BB3B-43ED-AAEF-E47BB15A134F}"/>
          </ac:spMkLst>
        </pc:spChg>
      </pc:sldChg>
      <pc:sldChg chg="delSp modSp mod modNotesTx">
        <pc:chgData name="TaeWoo Jung" userId="948431ae680b9b16" providerId="LiveId" clId="{933CDECE-851F-4314-8275-EEEA801C071B}" dt="2020-06-20T15:19:28.028" v="3738" actId="20577"/>
        <pc:sldMkLst>
          <pc:docMk/>
          <pc:sldMk cId="3784950827" sldId="503"/>
        </pc:sldMkLst>
        <pc:spChg chg="mod">
          <ac:chgData name="TaeWoo Jung" userId="948431ae680b9b16" providerId="LiveId" clId="{933CDECE-851F-4314-8275-EEEA801C071B}" dt="2020-06-20T15:19:28.028" v="3738" actId="20577"/>
          <ac:spMkLst>
            <pc:docMk/>
            <pc:sldMk cId="3784950827" sldId="503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8:46:12.439" v="3211" actId="20577"/>
          <ac:spMkLst>
            <pc:docMk/>
            <pc:sldMk cId="3784950827" sldId="503"/>
            <ac:spMk id="8" creationId="{00000000-0000-0000-0000-000000000000}"/>
          </ac:spMkLst>
        </pc:spChg>
        <pc:spChg chg="mod">
          <ac:chgData name="TaeWoo Jung" userId="948431ae680b9b16" providerId="LiveId" clId="{933CDECE-851F-4314-8275-EEEA801C071B}" dt="2020-06-19T05:44:40.338" v="1002" actId="20577"/>
          <ac:spMkLst>
            <pc:docMk/>
            <pc:sldMk cId="3784950827" sldId="503"/>
            <ac:spMk id="15" creationId="{4746C202-1AC9-4449-A6E8-D9BE8C3011F5}"/>
          </ac:spMkLst>
        </pc:spChg>
        <pc:spChg chg="mod">
          <ac:chgData name="TaeWoo Jung" userId="948431ae680b9b16" providerId="LiveId" clId="{933CDECE-851F-4314-8275-EEEA801C071B}" dt="2020-06-19T05:44:37.681" v="998" actId="20577"/>
          <ac:spMkLst>
            <pc:docMk/>
            <pc:sldMk cId="3784950827" sldId="503"/>
            <ac:spMk id="16" creationId="{2C3793D0-91F0-450A-9675-29A21CBCBB14}"/>
          </ac:spMkLst>
        </pc:spChg>
        <pc:spChg chg="del">
          <ac:chgData name="TaeWoo Jung" userId="948431ae680b9b16" providerId="LiveId" clId="{933CDECE-851F-4314-8275-EEEA801C071B}" dt="2020-06-19T05:44:35.573" v="994" actId="478"/>
          <ac:spMkLst>
            <pc:docMk/>
            <pc:sldMk cId="3784950827" sldId="503"/>
            <ac:spMk id="17" creationId="{8A6328C9-D968-4004-90C3-0BF59F6F7354}"/>
          </ac:spMkLst>
        </pc:spChg>
      </pc:sldChg>
      <pc:sldChg chg="addSp delSp modSp mod delAnim modAnim modNotesTx">
        <pc:chgData name="TaeWoo Jung" userId="948431ae680b9b16" providerId="LiveId" clId="{933CDECE-851F-4314-8275-EEEA801C071B}" dt="2020-06-19T08:46:03.767" v="3210" actId="20577"/>
        <pc:sldMkLst>
          <pc:docMk/>
          <pc:sldMk cId="413285744" sldId="504"/>
        </pc:sldMkLst>
        <pc:spChg chg="mod">
          <ac:chgData name="TaeWoo Jung" userId="948431ae680b9b16" providerId="LiveId" clId="{933CDECE-851F-4314-8275-EEEA801C071B}" dt="2020-06-19T06:07:03.762" v="1430" actId="14100"/>
          <ac:spMkLst>
            <pc:docMk/>
            <pc:sldMk cId="413285744" sldId="504"/>
            <ac:spMk id="2" creationId="{00000000-0000-0000-0000-000000000000}"/>
          </ac:spMkLst>
        </pc:spChg>
        <pc:spChg chg="mod">
          <ac:chgData name="TaeWoo Jung" userId="948431ae680b9b16" providerId="LiveId" clId="{933CDECE-851F-4314-8275-EEEA801C071B}" dt="2020-06-19T06:07:03.762" v="1430" actId="14100"/>
          <ac:spMkLst>
            <pc:docMk/>
            <pc:sldMk cId="413285744" sldId="504"/>
            <ac:spMk id="4" creationId="{00000000-0000-0000-0000-000000000000}"/>
          </ac:spMkLst>
        </pc:spChg>
        <pc:spChg chg="mod">
          <ac:chgData name="TaeWoo Jung" userId="948431ae680b9b16" providerId="LiveId" clId="{933CDECE-851F-4314-8275-EEEA801C071B}" dt="2020-06-19T08:46:03.767" v="3210" actId="20577"/>
          <ac:spMkLst>
            <pc:docMk/>
            <pc:sldMk cId="413285744" sldId="504"/>
            <ac:spMk id="8" creationId="{00000000-0000-0000-0000-000000000000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15" creationId="{02C14679-0038-4FE9-8130-0E2198E30CF3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16" creationId="{6EF80A49-840B-4EBF-A398-1465A84A7C32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17" creationId="{C00E28AB-33B1-421E-B5A1-BF4E261E5700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18" creationId="{56714A5F-EDE9-440B-8231-A6988857ABF1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19" creationId="{91FB4467-BAC2-4CC5-8431-12415BFCC833}"/>
          </ac:spMkLst>
        </pc:spChg>
        <pc:spChg chg="del">
          <ac:chgData name="TaeWoo Jung" userId="948431ae680b9b16" providerId="LiveId" clId="{933CDECE-851F-4314-8275-EEEA801C071B}" dt="2020-06-19T05:54:36.075" v="1302" actId="478"/>
          <ac:spMkLst>
            <pc:docMk/>
            <pc:sldMk cId="413285744" sldId="504"/>
            <ac:spMk id="21" creationId="{79B9698D-CB6F-4968-8554-C48C4F70A544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22" creationId="{6A4F4A24-5E8A-494A-9AC1-BC974349D8AB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23" creationId="{77B3C784-E9F7-4416-9887-13E39C3D9919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24" creationId="{02652705-6E9E-4212-A040-0B8611786FBD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25" creationId="{4F42C214-B7AA-4CDF-8CB1-0C6CC52C7A5D}"/>
          </ac:spMkLst>
        </pc:spChg>
        <pc:spChg chg="mod ord">
          <ac:chgData name="TaeWoo Jung" userId="948431ae680b9b16" providerId="LiveId" clId="{933CDECE-851F-4314-8275-EEEA801C071B}" dt="2020-06-19T06:08:24.768" v="1448" actId="1036"/>
          <ac:spMkLst>
            <pc:docMk/>
            <pc:sldMk cId="413285744" sldId="504"/>
            <ac:spMk id="26" creationId="{BF88774B-F29A-487A-B97D-FF671E6FC8B0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27" creationId="{30D96425-BB17-47D2-937C-E8633B2DAA46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28" creationId="{3E4CFE37-A03D-4EB9-8F57-26A62F4BE7E2}"/>
          </ac:spMkLst>
        </pc:spChg>
        <pc:spChg chg="mod topLvl">
          <ac:chgData name="TaeWoo Jung" userId="948431ae680b9b16" providerId="LiveId" clId="{933CDECE-851F-4314-8275-EEEA801C071B}" dt="2020-06-18T16:11:16.959" v="22" actId="164"/>
          <ac:spMkLst>
            <pc:docMk/>
            <pc:sldMk cId="413285744" sldId="504"/>
            <ac:spMk id="29" creationId="{07167151-A839-46C4-A63F-CF2CE33EF6FC}"/>
          </ac:spMkLst>
        </pc:spChg>
        <pc:spChg chg="mod topLvl">
          <ac:chgData name="TaeWoo Jung" userId="948431ae680b9b16" providerId="LiveId" clId="{933CDECE-851F-4314-8275-EEEA801C071B}" dt="2020-06-18T16:11:16.959" v="22" actId="164"/>
          <ac:spMkLst>
            <pc:docMk/>
            <pc:sldMk cId="413285744" sldId="504"/>
            <ac:spMk id="30" creationId="{ABFEDCB9-6919-4AE0-B52C-DC67FAEEACFA}"/>
          </ac:spMkLst>
        </pc:spChg>
        <pc:spChg chg="mod topLvl">
          <ac:chgData name="TaeWoo Jung" userId="948431ae680b9b16" providerId="LiveId" clId="{933CDECE-851F-4314-8275-EEEA801C071B}" dt="2020-06-18T16:11:16.959" v="22" actId="164"/>
          <ac:spMkLst>
            <pc:docMk/>
            <pc:sldMk cId="413285744" sldId="504"/>
            <ac:spMk id="31" creationId="{520FBE3B-DB5D-4EB9-8F51-F92BD616A8D7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32" creationId="{28DC2BB4-E67D-4D99-B6CF-C468FD00AF34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47" creationId="{8B875E90-F4D4-4924-BD63-B41747FFFAC7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53" creationId="{BB04CB2C-0B7A-483C-83DB-F1500A162CF3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54" creationId="{51749DC8-D62A-4A13-8CB4-9BC7775648F8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61" creationId="{5657E117-CAE3-4C21-8F94-7CD0D7BEE752}"/>
          </ac:spMkLst>
        </pc:spChg>
        <pc:spChg chg="add del mod">
          <ac:chgData name="TaeWoo Jung" userId="948431ae680b9b16" providerId="LiveId" clId="{933CDECE-851F-4314-8275-EEEA801C071B}" dt="2020-06-19T06:00:39.417" v="1316"/>
          <ac:spMkLst>
            <pc:docMk/>
            <pc:sldMk cId="413285744" sldId="504"/>
            <ac:spMk id="62" creationId="{BD71D6EA-ABF1-44A8-BEBE-F83A8C03C597}"/>
          </ac:spMkLst>
        </pc:spChg>
        <pc:grpChg chg="add del mod">
          <ac:chgData name="TaeWoo Jung" userId="948431ae680b9b16" providerId="LiveId" clId="{933CDECE-851F-4314-8275-EEEA801C071B}" dt="2020-06-18T16:10:59.148" v="19" actId="164"/>
          <ac:grpSpMkLst>
            <pc:docMk/>
            <pc:sldMk cId="413285744" sldId="504"/>
            <ac:grpSpMk id="3" creationId="{45CB4632-273C-40CC-AA5A-59A1610F68DE}"/>
          </ac:grpSpMkLst>
        </pc:grpChg>
        <pc:grpChg chg="add mod">
          <ac:chgData name="TaeWoo Jung" userId="948431ae680b9b16" providerId="LiveId" clId="{933CDECE-851F-4314-8275-EEEA801C071B}" dt="2020-06-18T16:10:58.545" v="16" actId="164"/>
          <ac:grpSpMkLst>
            <pc:docMk/>
            <pc:sldMk cId="413285744" sldId="504"/>
            <ac:grpSpMk id="5" creationId="{DDC837C4-5BD6-4B91-8F07-394BB6FDD600}"/>
          </ac:grpSpMkLst>
        </pc:grpChg>
        <pc:grpChg chg="add del mod">
          <ac:chgData name="TaeWoo Jung" userId="948431ae680b9b16" providerId="LiveId" clId="{933CDECE-851F-4314-8275-EEEA801C071B}" dt="2020-06-19T06:00:08.303" v="1308" actId="478"/>
          <ac:grpSpMkLst>
            <pc:docMk/>
            <pc:sldMk cId="413285744" sldId="504"/>
            <ac:grpSpMk id="6" creationId="{D935EE5E-81B9-47CF-B141-067DF267B93E}"/>
          </ac:grpSpMkLst>
        </pc:grpChg>
        <pc:grpChg chg="add del mod">
          <ac:chgData name="TaeWoo Jung" userId="948431ae680b9b16" providerId="LiveId" clId="{933CDECE-851F-4314-8275-EEEA801C071B}" dt="2020-06-19T06:00:39.417" v="1316"/>
          <ac:grpSpMkLst>
            <pc:docMk/>
            <pc:sldMk cId="413285744" sldId="504"/>
            <ac:grpSpMk id="33" creationId="{CA513D7A-5F7F-44BA-AEE7-661107D044E2}"/>
          </ac:grpSpMkLst>
        </pc:grpChg>
        <pc:grpChg chg="add del mod">
          <ac:chgData name="TaeWoo Jung" userId="948431ae680b9b16" providerId="LiveId" clId="{933CDECE-851F-4314-8275-EEEA801C071B}" dt="2020-06-19T06:00:39.417" v="1316"/>
          <ac:grpSpMkLst>
            <pc:docMk/>
            <pc:sldMk cId="413285744" sldId="504"/>
            <ac:grpSpMk id="36" creationId="{303B532D-4F03-488B-9475-B659C61B6557}"/>
          </ac:grpSpMkLst>
        </pc:grpChg>
        <pc:grpChg chg="add del mod">
          <ac:chgData name="TaeWoo Jung" userId="948431ae680b9b16" providerId="LiveId" clId="{933CDECE-851F-4314-8275-EEEA801C071B}" dt="2020-06-19T06:00:39.417" v="1316"/>
          <ac:grpSpMkLst>
            <pc:docMk/>
            <pc:sldMk cId="413285744" sldId="504"/>
            <ac:grpSpMk id="41" creationId="{90EE6618-F27A-4533-B8BA-3E8C5DB16DE2}"/>
          </ac:grpSpMkLst>
        </pc:grpChg>
        <pc:grpChg chg="add del mod">
          <ac:chgData name="TaeWoo Jung" userId="948431ae680b9b16" providerId="LiveId" clId="{933CDECE-851F-4314-8275-EEEA801C071B}" dt="2020-06-19T06:00:39.417" v="1316"/>
          <ac:grpSpMkLst>
            <pc:docMk/>
            <pc:sldMk cId="413285744" sldId="504"/>
            <ac:grpSpMk id="44" creationId="{BB4E4A61-F27A-4F3C-9DFB-F848514AC4A8}"/>
          </ac:grpSpMkLst>
        </pc:grpChg>
        <pc:grpChg chg="add del mod">
          <ac:chgData name="TaeWoo Jung" userId="948431ae680b9b16" providerId="LiveId" clId="{933CDECE-851F-4314-8275-EEEA801C071B}" dt="2020-06-19T06:07:31.942" v="1438" actId="165"/>
          <ac:grpSpMkLst>
            <pc:docMk/>
            <pc:sldMk cId="413285744" sldId="504"/>
            <ac:grpSpMk id="72" creationId="{658545DB-FD32-4464-8ED2-28A54CF75690}"/>
          </ac:grpSpMkLst>
        </pc:grpChg>
        <pc:picChg chg="del mod topLvl">
          <ac:chgData name="TaeWoo Jung" userId="948431ae680b9b16" providerId="LiveId" clId="{933CDECE-851F-4314-8275-EEEA801C071B}" dt="2020-06-19T05:59:59.416" v="1307" actId="478"/>
          <ac:picMkLst>
            <pc:docMk/>
            <pc:sldMk cId="413285744" sldId="504"/>
            <ac:picMk id="20" creationId="{ADAB91B3-47BE-4313-9036-E7F455964679}"/>
          </ac:picMkLst>
        </pc:picChg>
        <pc:picChg chg="add del mod">
          <ac:chgData name="TaeWoo Jung" userId="948431ae680b9b16" providerId="LiveId" clId="{933CDECE-851F-4314-8275-EEEA801C071B}" dt="2020-06-19T06:00:39.417" v="1316"/>
          <ac:picMkLst>
            <pc:docMk/>
            <pc:sldMk cId="413285744" sldId="504"/>
            <ac:picMk id="48" creationId="{23955F6A-00F7-4059-9489-570F16E8C5FD}"/>
          </ac:picMkLst>
        </pc:picChg>
        <pc:picChg chg="add del mod">
          <ac:chgData name="TaeWoo Jung" userId="948431ae680b9b16" providerId="LiveId" clId="{933CDECE-851F-4314-8275-EEEA801C071B}" dt="2020-06-19T06:00:39.417" v="1316"/>
          <ac:picMkLst>
            <pc:docMk/>
            <pc:sldMk cId="413285744" sldId="504"/>
            <ac:picMk id="49" creationId="{50ABD553-B910-4DA2-AD43-8CA725208E65}"/>
          </ac:picMkLst>
        </pc:picChg>
        <pc:picChg chg="add del mod">
          <ac:chgData name="TaeWoo Jung" userId="948431ae680b9b16" providerId="LiveId" clId="{933CDECE-851F-4314-8275-EEEA801C071B}" dt="2020-06-19T06:00:39.417" v="1316"/>
          <ac:picMkLst>
            <pc:docMk/>
            <pc:sldMk cId="413285744" sldId="504"/>
            <ac:picMk id="50" creationId="{2C25BC17-9373-4D55-8F94-6A59B54052B5}"/>
          </ac:picMkLst>
        </pc:picChg>
        <pc:picChg chg="add del mod">
          <ac:chgData name="TaeWoo Jung" userId="948431ae680b9b16" providerId="LiveId" clId="{933CDECE-851F-4314-8275-EEEA801C071B}" dt="2020-06-19T06:00:39.417" v="1316"/>
          <ac:picMkLst>
            <pc:docMk/>
            <pc:sldMk cId="413285744" sldId="504"/>
            <ac:picMk id="51" creationId="{71E12F83-85B6-4E8B-AD27-256DC499C6AD}"/>
          </ac:picMkLst>
        </pc:picChg>
        <pc:picChg chg="add del mod">
          <ac:chgData name="TaeWoo Jung" userId="948431ae680b9b16" providerId="LiveId" clId="{933CDECE-851F-4314-8275-EEEA801C071B}" dt="2020-06-19T06:00:39.417" v="1316"/>
          <ac:picMkLst>
            <pc:docMk/>
            <pc:sldMk cId="413285744" sldId="504"/>
            <ac:picMk id="52" creationId="{9EE8DCA4-A0BA-45F3-8213-1E234D3F8BCE}"/>
          </ac:picMkLst>
        </pc:picChg>
        <pc:picChg chg="add del mod">
          <ac:chgData name="TaeWoo Jung" userId="948431ae680b9b16" providerId="LiveId" clId="{933CDECE-851F-4314-8275-EEEA801C071B}" dt="2020-06-19T06:00:39.417" v="1316"/>
          <ac:picMkLst>
            <pc:docMk/>
            <pc:sldMk cId="413285744" sldId="504"/>
            <ac:picMk id="55" creationId="{C7181DDF-CE7F-4F74-9AFD-ED2FE8E2A31F}"/>
          </ac:picMkLst>
        </pc:picChg>
        <pc:picChg chg="add del mod">
          <ac:chgData name="TaeWoo Jung" userId="948431ae680b9b16" providerId="LiveId" clId="{933CDECE-851F-4314-8275-EEEA801C071B}" dt="2020-06-19T06:00:39.417" v="1316"/>
          <ac:picMkLst>
            <pc:docMk/>
            <pc:sldMk cId="413285744" sldId="504"/>
            <ac:picMk id="56" creationId="{5C4A318E-4BC1-4358-8913-D57C516E602B}"/>
          </ac:picMkLst>
        </pc:picChg>
        <pc:picChg chg="add del mod">
          <ac:chgData name="TaeWoo Jung" userId="948431ae680b9b16" providerId="LiveId" clId="{933CDECE-851F-4314-8275-EEEA801C071B}" dt="2020-06-19T06:00:39.417" v="1316"/>
          <ac:picMkLst>
            <pc:docMk/>
            <pc:sldMk cId="413285744" sldId="504"/>
            <ac:picMk id="57" creationId="{8236D378-57C8-479A-9515-91A6B6AAF9AA}"/>
          </ac:picMkLst>
        </pc:picChg>
        <pc:picChg chg="add del mod">
          <ac:chgData name="TaeWoo Jung" userId="948431ae680b9b16" providerId="LiveId" clId="{933CDECE-851F-4314-8275-EEEA801C071B}" dt="2020-06-19T06:00:39.417" v="1316"/>
          <ac:picMkLst>
            <pc:docMk/>
            <pc:sldMk cId="413285744" sldId="504"/>
            <ac:picMk id="58" creationId="{9ACF8FE9-630A-42F0-9CE9-58DF919C0A19}"/>
          </ac:picMkLst>
        </pc:picChg>
        <pc:picChg chg="add del mod">
          <ac:chgData name="TaeWoo Jung" userId="948431ae680b9b16" providerId="LiveId" clId="{933CDECE-851F-4314-8275-EEEA801C071B}" dt="2020-06-19T06:00:39.417" v="1316"/>
          <ac:picMkLst>
            <pc:docMk/>
            <pc:sldMk cId="413285744" sldId="504"/>
            <ac:picMk id="59" creationId="{A1DB345B-53BF-4811-9EBC-9B07B7D40377}"/>
          </ac:picMkLst>
        </pc:picChg>
        <pc:picChg chg="add del mod">
          <ac:chgData name="TaeWoo Jung" userId="948431ae680b9b16" providerId="LiveId" clId="{933CDECE-851F-4314-8275-EEEA801C071B}" dt="2020-06-19T06:00:39.417" v="1316"/>
          <ac:picMkLst>
            <pc:docMk/>
            <pc:sldMk cId="413285744" sldId="504"/>
            <ac:picMk id="60" creationId="{B7574EBE-F689-4FE6-A476-E60DA03446D3}"/>
          </ac:picMkLst>
        </pc:picChg>
        <pc:picChg chg="add del mod">
          <ac:chgData name="TaeWoo Jung" userId="948431ae680b9b16" providerId="LiveId" clId="{933CDECE-851F-4314-8275-EEEA801C071B}" dt="2020-06-19T06:03:46.216" v="1361" actId="478"/>
          <ac:picMkLst>
            <pc:docMk/>
            <pc:sldMk cId="413285744" sldId="504"/>
            <ac:picMk id="65" creationId="{D782E267-9FF2-4BC0-A6CD-453FA4C4FEED}"/>
          </ac:picMkLst>
        </pc:picChg>
        <pc:picChg chg="add del mod">
          <ac:chgData name="TaeWoo Jung" userId="948431ae680b9b16" providerId="LiveId" clId="{933CDECE-851F-4314-8275-EEEA801C071B}" dt="2020-06-19T06:03:46.507" v="1362" actId="478"/>
          <ac:picMkLst>
            <pc:docMk/>
            <pc:sldMk cId="413285744" sldId="504"/>
            <ac:picMk id="66" creationId="{118870EF-29C8-43E8-9646-5AEE8EA092D7}"/>
          </ac:picMkLst>
        </pc:picChg>
        <pc:picChg chg="add del mod">
          <ac:chgData name="TaeWoo Jung" userId="948431ae680b9b16" providerId="LiveId" clId="{933CDECE-851F-4314-8275-EEEA801C071B}" dt="2020-06-19T06:05:02.717" v="1371" actId="478"/>
          <ac:picMkLst>
            <pc:docMk/>
            <pc:sldMk cId="413285744" sldId="504"/>
            <ac:picMk id="67" creationId="{FCB010C1-8C2E-4169-A7C1-C3DCE6F9C6C8}"/>
          </ac:picMkLst>
        </pc:picChg>
        <pc:picChg chg="add del mod">
          <ac:chgData name="TaeWoo Jung" userId="948431ae680b9b16" providerId="LiveId" clId="{933CDECE-851F-4314-8275-EEEA801C071B}" dt="2020-06-19T06:05:00.965" v="1370" actId="478"/>
          <ac:picMkLst>
            <pc:docMk/>
            <pc:sldMk cId="413285744" sldId="504"/>
            <ac:picMk id="68" creationId="{E35F39A4-6359-48D1-9F0A-581670B8C13E}"/>
          </ac:picMkLst>
        </pc:picChg>
        <pc:picChg chg="add mod topLvl modCrop">
          <ac:chgData name="TaeWoo Jung" userId="948431ae680b9b16" providerId="LiveId" clId="{933CDECE-851F-4314-8275-EEEA801C071B}" dt="2020-06-19T06:07:31.942" v="1438" actId="165"/>
          <ac:picMkLst>
            <pc:docMk/>
            <pc:sldMk cId="413285744" sldId="504"/>
            <ac:picMk id="69" creationId="{CB637B54-8A62-4C0A-BBE2-4F7BB46CEF70}"/>
          </ac:picMkLst>
        </pc:picChg>
        <pc:picChg chg="add mod topLvl modCrop">
          <ac:chgData name="TaeWoo Jung" userId="948431ae680b9b16" providerId="LiveId" clId="{933CDECE-851F-4314-8275-EEEA801C071B}" dt="2020-06-19T06:07:31.942" v="1438" actId="165"/>
          <ac:picMkLst>
            <pc:docMk/>
            <pc:sldMk cId="413285744" sldId="504"/>
            <ac:picMk id="70" creationId="{2B6D1D16-CF86-47D0-97FE-4231892DE4F7}"/>
          </ac:picMkLst>
        </pc:picChg>
        <pc:picChg chg="add mod topLvl modCrop">
          <ac:chgData name="TaeWoo Jung" userId="948431ae680b9b16" providerId="LiveId" clId="{933CDECE-851F-4314-8275-EEEA801C071B}" dt="2020-06-19T06:07:31.942" v="1438" actId="165"/>
          <ac:picMkLst>
            <pc:docMk/>
            <pc:sldMk cId="413285744" sldId="504"/>
            <ac:picMk id="71" creationId="{F01C7628-5191-4C6F-8ADC-725323B9B5A4}"/>
          </ac:picMkLst>
        </pc:picChg>
        <pc:cxnChg chg="mod">
          <ac:chgData name="TaeWoo Jung" userId="948431ae680b9b16" providerId="LiveId" clId="{933CDECE-851F-4314-8275-EEEA801C071B}" dt="2020-06-19T06:00:30.922" v="1315" actId="14100"/>
          <ac:cxnSpMkLst>
            <pc:docMk/>
            <pc:sldMk cId="413285744" sldId="504"/>
            <ac:cxnSpMk id="34" creationId="{4C61EF4F-4A3C-4927-891B-8CF00D7140B1}"/>
          </ac:cxnSpMkLst>
        </pc:cxnChg>
        <pc:cxnChg chg="mod">
          <ac:chgData name="TaeWoo Jung" userId="948431ae680b9b16" providerId="LiveId" clId="{933CDECE-851F-4314-8275-EEEA801C071B}" dt="2020-06-19T06:00:30.922" v="1315" actId="14100"/>
          <ac:cxnSpMkLst>
            <pc:docMk/>
            <pc:sldMk cId="413285744" sldId="504"/>
            <ac:cxnSpMk id="35" creationId="{084900D4-7F61-400C-9EB2-092E4C1850DD}"/>
          </ac:cxnSpMkLst>
        </pc:cxnChg>
        <pc:cxnChg chg="mod">
          <ac:chgData name="TaeWoo Jung" userId="948431ae680b9b16" providerId="LiveId" clId="{933CDECE-851F-4314-8275-EEEA801C071B}" dt="2020-06-19T06:00:30.922" v="1315" actId="14100"/>
          <ac:cxnSpMkLst>
            <pc:docMk/>
            <pc:sldMk cId="413285744" sldId="504"/>
            <ac:cxnSpMk id="37" creationId="{91F26080-AF88-4165-AE3D-B7BAE0037EF5}"/>
          </ac:cxnSpMkLst>
        </pc:cxnChg>
        <pc:cxnChg chg="mod">
          <ac:chgData name="TaeWoo Jung" userId="948431ae680b9b16" providerId="LiveId" clId="{933CDECE-851F-4314-8275-EEEA801C071B}" dt="2020-06-19T06:00:30.922" v="1315" actId="14100"/>
          <ac:cxnSpMkLst>
            <pc:docMk/>
            <pc:sldMk cId="413285744" sldId="504"/>
            <ac:cxnSpMk id="38" creationId="{626E8546-4571-42AD-A52F-7918A39F3872}"/>
          </ac:cxnSpMkLst>
        </pc:cxnChg>
        <pc:cxnChg chg="add del mod">
          <ac:chgData name="TaeWoo Jung" userId="948431ae680b9b16" providerId="LiveId" clId="{933CDECE-851F-4314-8275-EEEA801C071B}" dt="2020-06-19T06:00:39.417" v="1316"/>
          <ac:cxnSpMkLst>
            <pc:docMk/>
            <pc:sldMk cId="413285744" sldId="504"/>
            <ac:cxnSpMk id="39" creationId="{D987B99E-D70C-47AA-B9A2-09F863BBD85B}"/>
          </ac:cxnSpMkLst>
        </pc:cxnChg>
        <pc:cxnChg chg="add del mod">
          <ac:chgData name="TaeWoo Jung" userId="948431ae680b9b16" providerId="LiveId" clId="{933CDECE-851F-4314-8275-EEEA801C071B}" dt="2020-06-19T06:00:39.417" v="1316"/>
          <ac:cxnSpMkLst>
            <pc:docMk/>
            <pc:sldMk cId="413285744" sldId="504"/>
            <ac:cxnSpMk id="40" creationId="{6F9E95AC-C0A9-45C9-8949-1E29BDF70732}"/>
          </ac:cxnSpMkLst>
        </pc:cxnChg>
        <pc:cxnChg chg="mod">
          <ac:chgData name="TaeWoo Jung" userId="948431ae680b9b16" providerId="LiveId" clId="{933CDECE-851F-4314-8275-EEEA801C071B}" dt="2020-06-19T06:00:30.922" v="1315" actId="14100"/>
          <ac:cxnSpMkLst>
            <pc:docMk/>
            <pc:sldMk cId="413285744" sldId="504"/>
            <ac:cxnSpMk id="42" creationId="{29D044D1-5CA7-4AE8-83DA-A500EDD8F261}"/>
          </ac:cxnSpMkLst>
        </pc:cxnChg>
        <pc:cxnChg chg="mod">
          <ac:chgData name="TaeWoo Jung" userId="948431ae680b9b16" providerId="LiveId" clId="{933CDECE-851F-4314-8275-EEEA801C071B}" dt="2020-06-19T06:00:30.922" v="1315" actId="14100"/>
          <ac:cxnSpMkLst>
            <pc:docMk/>
            <pc:sldMk cId="413285744" sldId="504"/>
            <ac:cxnSpMk id="43" creationId="{A2CABB33-5AB9-4D37-A551-F41D6937D449}"/>
          </ac:cxnSpMkLst>
        </pc:cxnChg>
        <pc:cxnChg chg="mod">
          <ac:chgData name="TaeWoo Jung" userId="948431ae680b9b16" providerId="LiveId" clId="{933CDECE-851F-4314-8275-EEEA801C071B}" dt="2020-06-19T06:00:30.922" v="1315" actId="14100"/>
          <ac:cxnSpMkLst>
            <pc:docMk/>
            <pc:sldMk cId="413285744" sldId="504"/>
            <ac:cxnSpMk id="45" creationId="{A2C1D66C-082C-43BD-9060-16F2A55A9073}"/>
          </ac:cxnSpMkLst>
        </pc:cxnChg>
        <pc:cxnChg chg="mod">
          <ac:chgData name="TaeWoo Jung" userId="948431ae680b9b16" providerId="LiveId" clId="{933CDECE-851F-4314-8275-EEEA801C071B}" dt="2020-06-19T06:00:25.700" v="1313"/>
          <ac:cxnSpMkLst>
            <pc:docMk/>
            <pc:sldMk cId="413285744" sldId="504"/>
            <ac:cxnSpMk id="46" creationId="{82336D1A-93ED-460E-BD55-DE8EFC2365AE}"/>
          </ac:cxnSpMkLst>
        </pc:cxnChg>
      </pc:sldChg>
      <pc:sldChg chg="modSp mod modNotesTx">
        <pc:chgData name="TaeWoo Jung" userId="948431ae680b9b16" providerId="LiveId" clId="{933CDECE-851F-4314-8275-EEEA801C071B}" dt="2020-06-19T08:45:57.930" v="3208" actId="14100"/>
        <pc:sldMkLst>
          <pc:docMk/>
          <pc:sldMk cId="582752082" sldId="505"/>
        </pc:sldMkLst>
        <pc:spChg chg="mod">
          <ac:chgData name="TaeWoo Jung" userId="948431ae680b9b16" providerId="LiveId" clId="{933CDECE-851F-4314-8275-EEEA801C071B}" dt="2020-06-19T08:45:57.930" v="3208" actId="14100"/>
          <ac:spMkLst>
            <pc:docMk/>
            <pc:sldMk cId="582752082" sldId="505"/>
            <ac:spMk id="8" creationId="{00000000-0000-0000-0000-000000000000}"/>
          </ac:spMkLst>
        </pc:spChg>
      </pc:sldChg>
      <pc:sldChg chg="delSp modSp mod modNotesTx">
        <pc:chgData name="TaeWoo Jung" userId="948431ae680b9b16" providerId="LiveId" clId="{933CDECE-851F-4314-8275-EEEA801C071B}" dt="2020-06-19T08:45:53.338" v="3206" actId="14100"/>
        <pc:sldMkLst>
          <pc:docMk/>
          <pc:sldMk cId="1648412435" sldId="506"/>
        </pc:sldMkLst>
        <pc:spChg chg="mod">
          <ac:chgData name="TaeWoo Jung" userId="948431ae680b9b16" providerId="LiveId" clId="{933CDECE-851F-4314-8275-EEEA801C071B}" dt="2020-06-19T07:48:28.700" v="2757" actId="255"/>
          <ac:spMkLst>
            <pc:docMk/>
            <pc:sldMk cId="1648412435" sldId="506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8:45:53.338" v="3206" actId="14100"/>
          <ac:spMkLst>
            <pc:docMk/>
            <pc:sldMk cId="1648412435" sldId="506"/>
            <ac:spMk id="8" creationId="{00000000-0000-0000-0000-000000000000}"/>
          </ac:spMkLst>
        </pc:spChg>
        <pc:spChg chg="del topLvl">
          <ac:chgData name="TaeWoo Jung" userId="948431ae680b9b16" providerId="LiveId" clId="{933CDECE-851F-4314-8275-EEEA801C071B}" dt="2020-06-19T06:10:12.839" v="1455" actId="478"/>
          <ac:spMkLst>
            <pc:docMk/>
            <pc:sldMk cId="1648412435" sldId="506"/>
            <ac:spMk id="17" creationId="{8A6328C9-D968-4004-90C3-0BF59F6F7354}"/>
          </ac:spMkLst>
        </pc:spChg>
        <pc:grpChg chg="topLvl">
          <ac:chgData name="TaeWoo Jung" userId="948431ae680b9b16" providerId="LiveId" clId="{933CDECE-851F-4314-8275-EEEA801C071B}" dt="2020-06-19T06:10:12.839" v="1455" actId="478"/>
          <ac:grpSpMkLst>
            <pc:docMk/>
            <pc:sldMk cId="1648412435" sldId="506"/>
            <ac:grpSpMk id="80" creationId="{7BF15AF5-F810-4490-94AB-722016DB2AA8}"/>
          </ac:grpSpMkLst>
        </pc:grpChg>
        <pc:grpChg chg="del">
          <ac:chgData name="TaeWoo Jung" userId="948431ae680b9b16" providerId="LiveId" clId="{933CDECE-851F-4314-8275-EEEA801C071B}" dt="2020-06-19T06:10:12.839" v="1455" actId="478"/>
          <ac:grpSpMkLst>
            <pc:docMk/>
            <pc:sldMk cId="1648412435" sldId="506"/>
            <ac:grpSpMk id="81" creationId="{C9EA39CF-18B7-4CDE-AF51-067AD3969283}"/>
          </ac:grpSpMkLst>
        </pc:grpChg>
      </pc:sldChg>
      <pc:sldChg chg="delSp modSp mod">
        <pc:chgData name="TaeWoo Jung" userId="948431ae680b9b16" providerId="LiveId" clId="{933CDECE-851F-4314-8275-EEEA801C071B}" dt="2020-06-19T08:45:49.531" v="3204" actId="14100"/>
        <pc:sldMkLst>
          <pc:docMk/>
          <pc:sldMk cId="1023635243" sldId="507"/>
        </pc:sldMkLst>
        <pc:spChg chg="mod">
          <ac:chgData name="TaeWoo Jung" userId="948431ae680b9b16" providerId="LiveId" clId="{933CDECE-851F-4314-8275-EEEA801C071B}" dt="2020-06-19T08:07:49.274" v="2862" actId="20577"/>
          <ac:spMkLst>
            <pc:docMk/>
            <pc:sldMk cId="1023635243" sldId="507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8:45:49.531" v="3204" actId="14100"/>
          <ac:spMkLst>
            <pc:docMk/>
            <pc:sldMk cId="1023635243" sldId="507"/>
            <ac:spMk id="8" creationId="{00000000-0000-0000-0000-000000000000}"/>
          </ac:spMkLst>
        </pc:spChg>
        <pc:spChg chg="mod">
          <ac:chgData name="TaeWoo Jung" userId="948431ae680b9b16" providerId="LiveId" clId="{933CDECE-851F-4314-8275-EEEA801C071B}" dt="2020-06-19T06:10:54.505" v="1462" actId="20577"/>
          <ac:spMkLst>
            <pc:docMk/>
            <pc:sldMk cId="1023635243" sldId="507"/>
            <ac:spMk id="73" creationId="{48B01756-E852-4E9F-8CDD-E9ECA8516171}"/>
          </ac:spMkLst>
        </pc:spChg>
        <pc:spChg chg="mod">
          <ac:chgData name="TaeWoo Jung" userId="948431ae680b9b16" providerId="LiveId" clId="{933CDECE-851F-4314-8275-EEEA801C071B}" dt="2020-06-19T06:11:01.525" v="1466" actId="20577"/>
          <ac:spMkLst>
            <pc:docMk/>
            <pc:sldMk cId="1023635243" sldId="507"/>
            <ac:spMk id="76" creationId="{4DE9D532-6375-49C4-A8EA-DDE0097F2614}"/>
          </ac:spMkLst>
        </pc:spChg>
        <pc:spChg chg="del mod">
          <ac:chgData name="TaeWoo Jung" userId="948431ae680b9b16" providerId="LiveId" clId="{933CDECE-851F-4314-8275-EEEA801C071B}" dt="2020-06-19T06:11:03.210" v="1467" actId="478"/>
          <ac:spMkLst>
            <pc:docMk/>
            <pc:sldMk cId="1023635243" sldId="507"/>
            <ac:spMk id="82" creationId="{32B426FB-EB67-4E79-BE5A-4DE09072CE30}"/>
          </ac:spMkLst>
        </pc:spChg>
      </pc:sldChg>
      <pc:sldChg chg="addSp delSp modSp mod modAnim modNotesTx">
        <pc:chgData name="TaeWoo Jung" userId="948431ae680b9b16" providerId="LiveId" clId="{933CDECE-851F-4314-8275-EEEA801C071B}" dt="2020-06-19T09:13:37.280" v="3640" actId="1037"/>
        <pc:sldMkLst>
          <pc:docMk/>
          <pc:sldMk cId="2695987646" sldId="508"/>
        </pc:sldMkLst>
        <pc:spChg chg="add mod topLvl">
          <ac:chgData name="TaeWoo Jung" userId="948431ae680b9b16" providerId="LiveId" clId="{933CDECE-851F-4314-8275-EEEA801C071B}" dt="2020-06-19T09:00:37.574" v="3580" actId="1036"/>
          <ac:spMkLst>
            <pc:docMk/>
            <pc:sldMk cId="2695987646" sldId="508"/>
            <ac:spMk id="2" creationId="{30D73270-75A8-4C4B-A0DD-27D1AEC3425C}"/>
          </ac:spMkLst>
        </pc:spChg>
        <pc:spChg chg="add mod">
          <ac:chgData name="TaeWoo Jung" userId="948431ae680b9b16" providerId="LiveId" clId="{933CDECE-851F-4314-8275-EEEA801C071B}" dt="2020-06-19T06:20:51.143" v="1611" actId="1076"/>
          <ac:spMkLst>
            <pc:docMk/>
            <pc:sldMk cId="2695987646" sldId="508"/>
            <ac:spMk id="4" creationId="{E4CCCEF0-928D-41C3-9802-767DF2D9C682}"/>
          </ac:spMkLst>
        </pc:spChg>
        <pc:spChg chg="mod">
          <ac:chgData name="TaeWoo Jung" userId="948431ae680b9b16" providerId="LiveId" clId="{933CDECE-851F-4314-8275-EEEA801C071B}" dt="2020-06-19T08:45:45.490" v="3202" actId="14100"/>
          <ac:spMkLst>
            <pc:docMk/>
            <pc:sldMk cId="2695987646" sldId="508"/>
            <ac:spMk id="8" creationId="{00000000-0000-0000-0000-000000000000}"/>
          </ac:spMkLst>
        </pc:spChg>
        <pc:spChg chg="add del mod">
          <ac:chgData name="TaeWoo Jung" userId="948431ae680b9b16" providerId="LiveId" clId="{933CDECE-851F-4314-8275-EEEA801C071B}" dt="2020-06-19T06:19:14.006" v="1578" actId="478"/>
          <ac:spMkLst>
            <pc:docMk/>
            <pc:sldMk cId="2695987646" sldId="508"/>
            <ac:spMk id="10" creationId="{25264459-B7D5-4293-97AA-F6B1ECB967E2}"/>
          </ac:spMkLst>
        </pc:spChg>
        <pc:spChg chg="add del mod">
          <ac:chgData name="TaeWoo Jung" userId="948431ae680b9b16" providerId="LiveId" clId="{933CDECE-851F-4314-8275-EEEA801C071B}" dt="2020-06-19T06:16:37.379" v="1549" actId="478"/>
          <ac:spMkLst>
            <pc:docMk/>
            <pc:sldMk cId="2695987646" sldId="508"/>
            <ac:spMk id="11" creationId="{304FD26D-C786-4AA6-872E-B14209615C11}"/>
          </ac:spMkLst>
        </pc:spChg>
        <pc:spChg chg="add mod">
          <ac:chgData name="TaeWoo Jung" userId="948431ae680b9b16" providerId="LiveId" clId="{933CDECE-851F-4314-8275-EEEA801C071B}" dt="2020-06-19T06:20:13.259" v="1594" actId="164"/>
          <ac:spMkLst>
            <pc:docMk/>
            <pc:sldMk cId="2695987646" sldId="508"/>
            <ac:spMk id="12" creationId="{D6B48A2C-F5BA-48F6-9435-325057DA5047}"/>
          </ac:spMkLst>
        </pc:spChg>
        <pc:spChg chg="add del mod topLvl">
          <ac:chgData name="TaeWoo Jung" userId="948431ae680b9b16" providerId="LiveId" clId="{933CDECE-851F-4314-8275-EEEA801C071B}" dt="2020-06-19T08:08:42.120" v="2874" actId="478"/>
          <ac:spMkLst>
            <pc:docMk/>
            <pc:sldMk cId="2695987646" sldId="508"/>
            <ac:spMk id="16" creationId="{01B24EB4-3316-4C09-A767-A4D6D52048A6}"/>
          </ac:spMkLst>
        </pc:spChg>
        <pc:spChg chg="add mod">
          <ac:chgData name="TaeWoo Jung" userId="948431ae680b9b16" providerId="LiveId" clId="{933CDECE-851F-4314-8275-EEEA801C071B}" dt="2020-06-19T09:03:05.579" v="3616" actId="164"/>
          <ac:spMkLst>
            <pc:docMk/>
            <pc:sldMk cId="2695987646" sldId="508"/>
            <ac:spMk id="17" creationId="{9ECE77BF-64EE-4389-BC4E-B4DB85355528}"/>
          </ac:spMkLst>
        </pc:spChg>
        <pc:spChg chg="add mod">
          <ac:chgData name="TaeWoo Jung" userId="948431ae680b9b16" providerId="LiveId" clId="{933CDECE-851F-4314-8275-EEEA801C071B}" dt="2020-06-19T09:03:05.579" v="3616" actId="164"/>
          <ac:spMkLst>
            <pc:docMk/>
            <pc:sldMk cId="2695987646" sldId="508"/>
            <ac:spMk id="18" creationId="{1106C146-2645-4AF2-84A0-25D77C760284}"/>
          </ac:spMkLst>
        </pc:spChg>
        <pc:spChg chg="del">
          <ac:chgData name="TaeWoo Jung" userId="948431ae680b9b16" providerId="LiveId" clId="{933CDECE-851F-4314-8275-EEEA801C071B}" dt="2020-06-19T05:56:51.979" v="1303" actId="478"/>
          <ac:spMkLst>
            <pc:docMk/>
            <pc:sldMk cId="2695987646" sldId="508"/>
            <ac:spMk id="82" creationId="{32B426FB-EB67-4E79-BE5A-4DE09072CE30}"/>
          </ac:spMkLst>
        </pc:spChg>
        <pc:grpChg chg="add del mod">
          <ac:chgData name="TaeWoo Jung" userId="948431ae680b9b16" providerId="LiveId" clId="{933CDECE-851F-4314-8275-EEEA801C071B}" dt="2020-06-19T08:09:05.747" v="2879" actId="165"/>
          <ac:grpSpMkLst>
            <pc:docMk/>
            <pc:sldMk cId="2695987646" sldId="508"/>
            <ac:grpSpMk id="3" creationId="{40CE19C7-5F02-4EA2-B7E4-EA16D9CD4043}"/>
          </ac:grpSpMkLst>
        </pc:grpChg>
        <pc:grpChg chg="add mod">
          <ac:chgData name="TaeWoo Jung" userId="948431ae680b9b16" providerId="LiveId" clId="{933CDECE-851F-4314-8275-EEEA801C071B}" dt="2020-06-19T06:20:13.259" v="1594" actId="164"/>
          <ac:grpSpMkLst>
            <pc:docMk/>
            <pc:sldMk cId="2695987646" sldId="508"/>
            <ac:grpSpMk id="5" creationId="{198E9AFA-21D8-45E0-A6C3-F7341228E788}"/>
          </ac:grpSpMkLst>
        </pc:grpChg>
        <pc:grpChg chg="add mod">
          <ac:chgData name="TaeWoo Jung" userId="948431ae680b9b16" providerId="LiveId" clId="{933CDECE-851F-4314-8275-EEEA801C071B}" dt="2020-06-19T08:09:21.202" v="2881" actId="164"/>
          <ac:grpSpMkLst>
            <pc:docMk/>
            <pc:sldMk cId="2695987646" sldId="508"/>
            <ac:grpSpMk id="6" creationId="{F57650A4-FAEC-46B5-BFF6-B03BF02E56E1}"/>
          </ac:grpSpMkLst>
        </pc:grpChg>
        <pc:grpChg chg="add mod">
          <ac:chgData name="TaeWoo Jung" userId="948431ae680b9b16" providerId="LiveId" clId="{933CDECE-851F-4314-8275-EEEA801C071B}" dt="2020-06-19T09:13:37.280" v="3640" actId="1037"/>
          <ac:grpSpMkLst>
            <pc:docMk/>
            <pc:sldMk cId="2695987646" sldId="508"/>
            <ac:grpSpMk id="7" creationId="{40F0AA44-7995-4D22-9A9A-D28B38D7EA09}"/>
          </ac:grpSpMkLst>
        </pc:grpChg>
        <pc:grpChg chg="add del mod">
          <ac:chgData name="TaeWoo Jung" userId="948431ae680b9b16" providerId="LiveId" clId="{933CDECE-851F-4314-8275-EEEA801C071B}" dt="2020-06-19T08:08:42.120" v="2874" actId="478"/>
          <ac:grpSpMkLst>
            <pc:docMk/>
            <pc:sldMk cId="2695987646" sldId="508"/>
            <ac:grpSpMk id="13" creationId="{2CE067A1-2DEE-4C6F-BD59-D0D1BDD524B1}"/>
          </ac:grpSpMkLst>
        </pc:grpChg>
        <pc:picChg chg="mod topLvl modCrop">
          <ac:chgData name="TaeWoo Jung" userId="948431ae680b9b16" providerId="LiveId" clId="{933CDECE-851F-4314-8275-EEEA801C071B}" dt="2020-06-19T08:09:21.202" v="2881" actId="164"/>
          <ac:picMkLst>
            <pc:docMk/>
            <pc:sldMk cId="2695987646" sldId="508"/>
            <ac:picMk id="14" creationId="{2CC76C89-D49A-4E79-8833-B4A4C59C2860}"/>
          </ac:picMkLst>
        </pc:picChg>
        <pc:picChg chg="add del mod topLvl modCrop">
          <ac:chgData name="TaeWoo Jung" userId="948431ae680b9b16" providerId="LiveId" clId="{933CDECE-851F-4314-8275-EEEA801C071B}" dt="2020-06-19T09:03:05.579" v="3616" actId="164"/>
          <ac:picMkLst>
            <pc:docMk/>
            <pc:sldMk cId="2695987646" sldId="508"/>
            <ac:picMk id="15" creationId="{F08B597D-256B-4A01-8ABD-EDAC5129FE1A}"/>
          </ac:picMkLst>
        </pc:picChg>
      </pc:sldChg>
      <pc:sldChg chg="modSp mod modNotesTx">
        <pc:chgData name="TaeWoo Jung" userId="948431ae680b9b16" providerId="LiveId" clId="{933CDECE-851F-4314-8275-EEEA801C071B}" dt="2020-06-19T08:45:41.266" v="3200" actId="14100"/>
        <pc:sldMkLst>
          <pc:docMk/>
          <pc:sldMk cId="31832051" sldId="509"/>
        </pc:sldMkLst>
        <pc:spChg chg="mod">
          <ac:chgData name="TaeWoo Jung" userId="948431ae680b9b16" providerId="LiveId" clId="{933CDECE-851F-4314-8275-EEEA801C071B}" dt="2020-06-19T06:21:23.476" v="1617" actId="20577"/>
          <ac:spMkLst>
            <pc:docMk/>
            <pc:sldMk cId="31832051" sldId="509"/>
            <ac:spMk id="7" creationId="{B9F9C498-BCF4-462F-8920-C50E9895F5D3}"/>
          </ac:spMkLst>
        </pc:spChg>
        <pc:spChg chg="mod">
          <ac:chgData name="TaeWoo Jung" userId="948431ae680b9b16" providerId="LiveId" clId="{933CDECE-851F-4314-8275-EEEA801C071B}" dt="2020-06-19T08:45:41.266" v="3200" actId="14100"/>
          <ac:spMkLst>
            <pc:docMk/>
            <pc:sldMk cId="31832051" sldId="509"/>
            <ac:spMk id="8" creationId="{00000000-0000-0000-0000-000000000000}"/>
          </ac:spMkLst>
        </pc:spChg>
        <pc:spChg chg="mod">
          <ac:chgData name="TaeWoo Jung" userId="948431ae680b9b16" providerId="LiveId" clId="{933CDECE-851F-4314-8275-EEEA801C071B}" dt="2020-06-19T07:48:13.173" v="2753" actId="20577"/>
          <ac:spMkLst>
            <pc:docMk/>
            <pc:sldMk cId="31832051" sldId="509"/>
            <ac:spMk id="10" creationId="{F64D590A-B620-405F-9DD6-C30335869A9B}"/>
          </ac:spMkLst>
        </pc:spChg>
        <pc:spChg chg="mod">
          <ac:chgData name="TaeWoo Jung" userId="948431ae680b9b16" providerId="LiveId" clId="{933CDECE-851F-4314-8275-EEEA801C071B}" dt="2020-06-19T06:21:19.411" v="1616" actId="20577"/>
          <ac:spMkLst>
            <pc:docMk/>
            <pc:sldMk cId="31832051" sldId="509"/>
            <ac:spMk id="18" creationId="{527D8533-3B51-440E-A37F-7EFF2D032476}"/>
          </ac:spMkLst>
        </pc:spChg>
        <pc:spChg chg="mod">
          <ac:chgData name="TaeWoo Jung" userId="948431ae680b9b16" providerId="LiveId" clId="{933CDECE-851F-4314-8275-EEEA801C071B}" dt="2020-06-19T06:14:36.188" v="1516" actId="20577"/>
          <ac:spMkLst>
            <pc:docMk/>
            <pc:sldMk cId="31832051" sldId="509"/>
            <ac:spMk id="27" creationId="{840EC604-851C-4E08-979B-54923B631C1D}"/>
          </ac:spMkLst>
        </pc:spChg>
        <pc:spChg chg="mod">
          <ac:chgData name="TaeWoo Jung" userId="948431ae680b9b16" providerId="LiveId" clId="{933CDECE-851F-4314-8275-EEEA801C071B}" dt="2020-06-19T06:14:43.586" v="1528" actId="20577"/>
          <ac:spMkLst>
            <pc:docMk/>
            <pc:sldMk cId="31832051" sldId="509"/>
            <ac:spMk id="30" creationId="{5B1D3571-6A23-46EB-85DB-29C015313657}"/>
          </ac:spMkLst>
        </pc:spChg>
      </pc:sldChg>
      <pc:sldChg chg="modSp mod modNotesTx">
        <pc:chgData name="TaeWoo Jung" userId="948431ae680b9b16" providerId="LiveId" clId="{933CDECE-851F-4314-8275-EEEA801C071B}" dt="2020-06-19T08:45:35.396" v="3198" actId="20577"/>
        <pc:sldMkLst>
          <pc:docMk/>
          <pc:sldMk cId="1651125513" sldId="510"/>
        </pc:sldMkLst>
        <pc:spChg chg="mod">
          <ac:chgData name="TaeWoo Jung" userId="948431ae680b9b16" providerId="LiveId" clId="{933CDECE-851F-4314-8275-EEEA801C071B}" dt="2020-06-19T07:48:04.439" v="2744" actId="6549"/>
          <ac:spMkLst>
            <pc:docMk/>
            <pc:sldMk cId="1651125513" sldId="510"/>
            <ac:spMk id="7" creationId="{8EACFDF0-21B0-41B9-BCD8-2AE2CF1556C3}"/>
          </ac:spMkLst>
        </pc:spChg>
        <pc:spChg chg="mod">
          <ac:chgData name="TaeWoo Jung" userId="948431ae680b9b16" providerId="LiveId" clId="{933CDECE-851F-4314-8275-EEEA801C071B}" dt="2020-06-19T08:45:35.396" v="3198" actId="20577"/>
          <ac:spMkLst>
            <pc:docMk/>
            <pc:sldMk cId="1651125513" sldId="510"/>
            <ac:spMk id="8" creationId="{00000000-0000-0000-0000-000000000000}"/>
          </ac:spMkLst>
        </pc:spChg>
        <pc:spChg chg="mod">
          <ac:chgData name="TaeWoo Jung" userId="948431ae680b9b16" providerId="LiveId" clId="{933CDECE-851F-4314-8275-EEEA801C071B}" dt="2020-06-19T06:29:04.206" v="1662" actId="1076"/>
          <ac:spMkLst>
            <pc:docMk/>
            <pc:sldMk cId="1651125513" sldId="510"/>
            <ac:spMk id="15" creationId="{69DF4276-F2F1-43E0-8C04-63F433668622}"/>
          </ac:spMkLst>
        </pc:spChg>
      </pc:sldChg>
      <pc:sldChg chg="modSp mod modNotesTx">
        <pc:chgData name="TaeWoo Jung" userId="948431ae680b9b16" providerId="LiveId" clId="{933CDECE-851F-4314-8275-EEEA801C071B}" dt="2020-06-19T08:45:19.642" v="3194" actId="20577"/>
        <pc:sldMkLst>
          <pc:docMk/>
          <pc:sldMk cId="1553333256" sldId="511"/>
        </pc:sldMkLst>
        <pc:spChg chg="mod">
          <ac:chgData name="TaeWoo Jung" userId="948431ae680b9b16" providerId="LiveId" clId="{933CDECE-851F-4314-8275-EEEA801C071B}" dt="2020-06-19T07:47:41.061" v="2733" actId="255"/>
          <ac:spMkLst>
            <pc:docMk/>
            <pc:sldMk cId="1553333256" sldId="511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8:45:19.642" v="3194" actId="20577"/>
          <ac:spMkLst>
            <pc:docMk/>
            <pc:sldMk cId="1553333256" sldId="511"/>
            <ac:spMk id="8" creationId="{00000000-0000-0000-0000-000000000000}"/>
          </ac:spMkLst>
        </pc:spChg>
      </pc:sldChg>
      <pc:sldChg chg="addSp delSp modSp mod delAnim modAnim modNotesTx">
        <pc:chgData name="TaeWoo Jung" userId="948431ae680b9b16" providerId="LiveId" clId="{933CDECE-851F-4314-8275-EEEA801C071B}" dt="2020-06-19T10:07:13.342" v="3712" actId="1076"/>
        <pc:sldMkLst>
          <pc:docMk/>
          <pc:sldMk cId="3082736482" sldId="512"/>
        </pc:sldMkLst>
        <pc:spChg chg="mod">
          <ac:chgData name="TaeWoo Jung" userId="948431ae680b9b16" providerId="LiveId" clId="{933CDECE-851F-4314-8275-EEEA801C071B}" dt="2020-06-19T08:34:32.039" v="3103" actId="1076"/>
          <ac:spMkLst>
            <pc:docMk/>
            <pc:sldMk cId="3082736482" sldId="512"/>
            <ac:spMk id="2" creationId="{00000000-0000-0000-0000-000000000000}"/>
          </ac:spMkLst>
        </pc:spChg>
        <pc:spChg chg="mod">
          <ac:chgData name="TaeWoo Jung" userId="948431ae680b9b16" providerId="LiveId" clId="{933CDECE-851F-4314-8275-EEEA801C071B}" dt="2020-06-19T08:34:32.039" v="3103" actId="1076"/>
          <ac:spMkLst>
            <pc:docMk/>
            <pc:sldMk cId="3082736482" sldId="512"/>
            <ac:spMk id="4" creationId="{00000000-0000-0000-0000-000000000000}"/>
          </ac:spMkLst>
        </pc:spChg>
        <pc:spChg chg="add mod">
          <ac:chgData name="TaeWoo Jung" userId="948431ae680b9b16" providerId="LiveId" clId="{933CDECE-851F-4314-8275-EEEA801C071B}" dt="2020-06-19T06:30:26.070" v="1668" actId="164"/>
          <ac:spMkLst>
            <pc:docMk/>
            <pc:sldMk cId="3082736482" sldId="512"/>
            <ac:spMk id="7" creationId="{5B818AB2-54FF-4B62-A7A0-C62B5B13A6AD}"/>
          </ac:spMkLst>
        </pc:spChg>
        <pc:spChg chg="mod">
          <ac:chgData name="TaeWoo Jung" userId="948431ae680b9b16" providerId="LiveId" clId="{933CDECE-851F-4314-8275-EEEA801C071B}" dt="2020-06-19T08:43:21.081" v="3171" actId="6549"/>
          <ac:spMkLst>
            <pc:docMk/>
            <pc:sldMk cId="3082736482" sldId="512"/>
            <ac:spMk id="8" creationId="{00000000-0000-0000-0000-000000000000}"/>
          </ac:spMkLst>
        </pc:spChg>
        <pc:spChg chg="del">
          <ac:chgData name="TaeWoo Jung" userId="948431ae680b9b16" providerId="LiveId" clId="{933CDECE-851F-4314-8275-EEEA801C071B}" dt="2020-06-19T06:23:59.372" v="1620" actId="478"/>
          <ac:spMkLst>
            <pc:docMk/>
            <pc:sldMk cId="3082736482" sldId="512"/>
            <ac:spMk id="17" creationId="{AE5AB5A2-DFA8-448A-876A-709E4C68A492}"/>
          </ac:spMkLst>
        </pc:spChg>
        <pc:spChg chg="add mod">
          <ac:chgData name="TaeWoo Jung" userId="948431ae680b9b16" providerId="LiveId" clId="{933CDECE-851F-4314-8275-EEEA801C071B}" dt="2020-06-19T06:30:26.070" v="1668" actId="164"/>
          <ac:spMkLst>
            <pc:docMk/>
            <pc:sldMk cId="3082736482" sldId="512"/>
            <ac:spMk id="19" creationId="{67743359-FA99-4DA8-B329-89F12D28C8A3}"/>
          </ac:spMkLst>
        </pc:spChg>
        <pc:spChg chg="add mod">
          <ac:chgData name="TaeWoo Jung" userId="948431ae680b9b16" providerId="LiveId" clId="{933CDECE-851F-4314-8275-EEEA801C071B}" dt="2020-06-19T10:07:13.342" v="3712" actId="1076"/>
          <ac:spMkLst>
            <pc:docMk/>
            <pc:sldMk cId="3082736482" sldId="512"/>
            <ac:spMk id="20" creationId="{F465329F-BC57-486A-A284-B61875C29CB3}"/>
          </ac:spMkLst>
        </pc:spChg>
        <pc:spChg chg="add mod">
          <ac:chgData name="TaeWoo Jung" userId="948431ae680b9b16" providerId="LiveId" clId="{933CDECE-851F-4314-8275-EEEA801C071B}" dt="2020-06-19T08:17:47.540" v="2939" actId="208"/>
          <ac:spMkLst>
            <pc:docMk/>
            <pc:sldMk cId="3082736482" sldId="512"/>
            <ac:spMk id="21" creationId="{F790A3D4-0D0C-4F76-98A6-B6AC0553AA94}"/>
          </ac:spMkLst>
        </pc:spChg>
        <pc:spChg chg="add mod">
          <ac:chgData name="TaeWoo Jung" userId="948431ae680b9b16" providerId="LiveId" clId="{933CDECE-851F-4314-8275-EEEA801C071B}" dt="2020-06-19T08:20:58.854" v="2967" actId="1076"/>
          <ac:spMkLst>
            <pc:docMk/>
            <pc:sldMk cId="3082736482" sldId="512"/>
            <ac:spMk id="22" creationId="{E765AEA8-8753-45B2-A928-16421F09BD29}"/>
          </ac:spMkLst>
        </pc:spChg>
        <pc:spChg chg="mod">
          <ac:chgData name="TaeWoo Jung" userId="948431ae680b9b16" providerId="LiveId" clId="{933CDECE-851F-4314-8275-EEEA801C071B}" dt="2020-06-19T08:22:17.990" v="2979" actId="14100"/>
          <ac:spMkLst>
            <pc:docMk/>
            <pc:sldMk cId="3082736482" sldId="512"/>
            <ac:spMk id="25" creationId="{4FDE692A-885D-4D88-B5CD-59B1696C45A0}"/>
          </ac:spMkLst>
        </pc:spChg>
        <pc:spChg chg="mod">
          <ac:chgData name="TaeWoo Jung" userId="948431ae680b9b16" providerId="LiveId" clId="{933CDECE-851F-4314-8275-EEEA801C071B}" dt="2020-06-19T08:21:24.174" v="2971" actId="14100"/>
          <ac:spMkLst>
            <pc:docMk/>
            <pc:sldMk cId="3082736482" sldId="512"/>
            <ac:spMk id="26" creationId="{E87F521F-D800-4F84-993A-B963939C43DA}"/>
          </ac:spMkLst>
        </pc:spChg>
        <pc:spChg chg="mod">
          <ac:chgData name="TaeWoo Jung" userId="948431ae680b9b16" providerId="LiveId" clId="{933CDECE-851F-4314-8275-EEEA801C071B}" dt="2020-06-19T08:18:08.800" v="2941"/>
          <ac:spMkLst>
            <pc:docMk/>
            <pc:sldMk cId="3082736482" sldId="512"/>
            <ac:spMk id="28" creationId="{5AC0071C-EAEE-4AB9-AAAE-32A92132B6F1}"/>
          </ac:spMkLst>
        </pc:spChg>
        <pc:spChg chg="mod">
          <ac:chgData name="TaeWoo Jung" userId="948431ae680b9b16" providerId="LiveId" clId="{933CDECE-851F-4314-8275-EEEA801C071B}" dt="2020-06-19T08:19:45.670" v="2955" actId="14100"/>
          <ac:spMkLst>
            <pc:docMk/>
            <pc:sldMk cId="3082736482" sldId="512"/>
            <ac:spMk id="29" creationId="{423A77E3-0147-4E71-90C5-5E1925B49A9D}"/>
          </ac:spMkLst>
        </pc:spChg>
        <pc:spChg chg="add del mod">
          <ac:chgData name="TaeWoo Jung" userId="948431ae680b9b16" providerId="LiveId" clId="{933CDECE-851F-4314-8275-EEEA801C071B}" dt="2020-06-19T08:25:51.101" v="2985"/>
          <ac:spMkLst>
            <pc:docMk/>
            <pc:sldMk cId="3082736482" sldId="512"/>
            <ac:spMk id="30" creationId="{F49CD4FF-D8D0-49CE-A92B-86C968D3EBE0}"/>
          </ac:spMkLst>
        </pc:spChg>
        <pc:spChg chg="add del mod">
          <ac:chgData name="TaeWoo Jung" userId="948431ae680b9b16" providerId="LiveId" clId="{933CDECE-851F-4314-8275-EEEA801C071B}" dt="2020-06-19T08:27:45.749" v="3041" actId="478"/>
          <ac:spMkLst>
            <pc:docMk/>
            <pc:sldMk cId="3082736482" sldId="512"/>
            <ac:spMk id="31" creationId="{0754EA97-2971-4AD3-AD10-8D7A3F8E7B03}"/>
          </ac:spMkLst>
        </pc:spChg>
        <pc:grpChg chg="del">
          <ac:chgData name="TaeWoo Jung" userId="948431ae680b9b16" providerId="LiveId" clId="{933CDECE-851F-4314-8275-EEEA801C071B}" dt="2020-06-19T06:24:01.047" v="1621" actId="478"/>
          <ac:grpSpMkLst>
            <pc:docMk/>
            <pc:sldMk cId="3082736482" sldId="512"/>
            <ac:grpSpMk id="6" creationId="{35A4D637-05E0-4F59-86C5-799CB88E2598}"/>
          </ac:grpSpMkLst>
        </pc:grpChg>
        <pc:grpChg chg="del">
          <ac:chgData name="TaeWoo Jung" userId="948431ae680b9b16" providerId="LiveId" clId="{933CDECE-851F-4314-8275-EEEA801C071B}" dt="2020-06-19T06:24:02.431" v="1622" actId="478"/>
          <ac:grpSpMkLst>
            <pc:docMk/>
            <pc:sldMk cId="3082736482" sldId="512"/>
            <ac:grpSpMk id="12" creationId="{9C3E34FB-C878-49D5-B9C2-30FF589F9C98}"/>
          </ac:grpSpMkLst>
        </pc:grpChg>
        <pc:grpChg chg="add mod">
          <ac:chgData name="TaeWoo Jung" userId="948431ae680b9b16" providerId="LiveId" clId="{933CDECE-851F-4314-8275-EEEA801C071B}" dt="2020-06-19T08:34:32.039" v="3103" actId="1076"/>
          <ac:grpSpMkLst>
            <pc:docMk/>
            <pc:sldMk cId="3082736482" sldId="512"/>
            <ac:grpSpMk id="13" creationId="{3FF00F51-8BE6-4039-923D-428924BA2541}"/>
          </ac:grpSpMkLst>
        </pc:grpChg>
        <pc:grpChg chg="del">
          <ac:chgData name="TaeWoo Jung" userId="948431ae680b9b16" providerId="LiveId" clId="{933CDECE-851F-4314-8275-EEEA801C071B}" dt="2020-06-19T06:23:59.372" v="1620" actId="478"/>
          <ac:grpSpMkLst>
            <pc:docMk/>
            <pc:sldMk cId="3082736482" sldId="512"/>
            <ac:grpSpMk id="16" creationId="{A4D6F3F3-12DD-44D5-9B51-82332C78202B}"/>
          </ac:grpSpMkLst>
        </pc:grpChg>
        <pc:grpChg chg="add mod">
          <ac:chgData name="TaeWoo Jung" userId="948431ae680b9b16" providerId="LiveId" clId="{933CDECE-851F-4314-8275-EEEA801C071B}" dt="2020-06-19T08:32:59.668" v="3091" actId="164"/>
          <ac:grpSpMkLst>
            <pc:docMk/>
            <pc:sldMk cId="3082736482" sldId="512"/>
            <ac:grpSpMk id="23" creationId="{1ABD2642-4EAC-4624-BA42-B7DBA9732AAB}"/>
          </ac:grpSpMkLst>
        </pc:grpChg>
        <pc:grpChg chg="add mod">
          <ac:chgData name="TaeWoo Jung" userId="948431ae680b9b16" providerId="LiveId" clId="{933CDECE-851F-4314-8275-EEEA801C071B}" dt="2020-06-19T08:33:04.978" v="3092" actId="164"/>
          <ac:grpSpMkLst>
            <pc:docMk/>
            <pc:sldMk cId="3082736482" sldId="512"/>
            <ac:grpSpMk id="24" creationId="{46B9702E-2B62-4DF0-A312-51251EA356FB}"/>
          </ac:grpSpMkLst>
        </pc:grpChg>
        <pc:grpChg chg="add mod">
          <ac:chgData name="TaeWoo Jung" userId="948431ae680b9b16" providerId="LiveId" clId="{933CDECE-851F-4314-8275-EEEA801C071B}" dt="2020-06-19T08:34:32.039" v="3103" actId="1076"/>
          <ac:grpSpMkLst>
            <pc:docMk/>
            <pc:sldMk cId="3082736482" sldId="512"/>
            <ac:grpSpMk id="27" creationId="{F67767AA-8B43-4BAD-A53D-13981F5A43BA}"/>
          </ac:grpSpMkLst>
        </pc:grpChg>
        <pc:grpChg chg="add mod">
          <ac:chgData name="TaeWoo Jung" userId="948431ae680b9b16" providerId="LiveId" clId="{933CDECE-851F-4314-8275-EEEA801C071B}" dt="2020-06-19T08:33:04.978" v="3092" actId="164"/>
          <ac:grpSpMkLst>
            <pc:docMk/>
            <pc:sldMk cId="3082736482" sldId="512"/>
            <ac:grpSpMk id="44" creationId="{54937DCE-D236-441E-930E-ED823EC50F59}"/>
          </ac:grpSpMkLst>
        </pc:grpChg>
        <pc:grpChg chg="add del mod">
          <ac:chgData name="TaeWoo Jung" userId="948431ae680b9b16" providerId="LiveId" clId="{933CDECE-851F-4314-8275-EEEA801C071B}" dt="2020-06-19T08:32:25.949" v="3088" actId="165"/>
          <ac:grpSpMkLst>
            <pc:docMk/>
            <pc:sldMk cId="3082736482" sldId="512"/>
            <ac:grpSpMk id="45" creationId="{FD936F14-90A7-4809-BADE-12EC0D0B4E82}"/>
          </ac:grpSpMkLst>
        </pc:grpChg>
        <pc:grpChg chg="add mod">
          <ac:chgData name="TaeWoo Jung" userId="948431ae680b9b16" providerId="LiveId" clId="{933CDECE-851F-4314-8275-EEEA801C071B}" dt="2020-06-19T08:32:59.668" v="3091" actId="164"/>
          <ac:grpSpMkLst>
            <pc:docMk/>
            <pc:sldMk cId="3082736482" sldId="512"/>
            <ac:grpSpMk id="54" creationId="{647FB26C-C1CD-46AD-A1DF-B944528BC72E}"/>
          </ac:grpSpMkLst>
        </pc:grpChg>
        <pc:grpChg chg="add mod">
          <ac:chgData name="TaeWoo Jung" userId="948431ae680b9b16" providerId="LiveId" clId="{933CDECE-851F-4314-8275-EEEA801C071B}" dt="2020-06-19T08:34:32.039" v="3103" actId="1076"/>
          <ac:grpSpMkLst>
            <pc:docMk/>
            <pc:sldMk cId="3082736482" sldId="512"/>
            <ac:grpSpMk id="55" creationId="{C976ACEF-C2A3-4CD5-88C9-F4581D0CF7E7}"/>
          </ac:grpSpMkLst>
        </pc:grpChg>
        <pc:grpChg chg="add mod">
          <ac:chgData name="TaeWoo Jung" userId="948431ae680b9b16" providerId="LiveId" clId="{933CDECE-851F-4314-8275-EEEA801C071B}" dt="2020-06-19T08:34:32.039" v="3103" actId="1076"/>
          <ac:grpSpMkLst>
            <pc:docMk/>
            <pc:sldMk cId="3082736482" sldId="512"/>
            <ac:grpSpMk id="56" creationId="{2F9AB04A-5C46-4B15-B418-82125A35D3E1}"/>
          </ac:grpSpMkLst>
        </pc:grpChg>
        <pc:graphicFrameChg chg="mod">
          <ac:chgData name="TaeWoo Jung" userId="948431ae680b9b16" providerId="LiveId" clId="{933CDECE-851F-4314-8275-EEEA801C071B}" dt="2020-06-19T08:34:32.039" v="3103" actId="1076"/>
          <ac:graphicFrameMkLst>
            <pc:docMk/>
            <pc:sldMk cId="3082736482" sldId="512"/>
            <ac:graphicFrameMk id="5" creationId="{6D66F6C1-C306-44DF-92D1-1AB276539418}"/>
          </ac:graphicFrameMkLst>
        </pc:graphicFrameChg>
        <pc:cxnChg chg="add del mod">
          <ac:chgData name="TaeWoo Jung" userId="948431ae680b9b16" providerId="LiveId" clId="{933CDECE-851F-4314-8275-EEEA801C071B}" dt="2020-06-19T08:28:40.916" v="3051" actId="478"/>
          <ac:cxnSpMkLst>
            <pc:docMk/>
            <pc:sldMk cId="3082736482" sldId="512"/>
            <ac:cxnSpMk id="32" creationId="{535F44EE-8A80-43F7-AC35-0C2FDAD0DA1C}"/>
          </ac:cxnSpMkLst>
        </pc:cxnChg>
        <pc:cxnChg chg="add mod">
          <ac:chgData name="TaeWoo Jung" userId="948431ae680b9b16" providerId="LiveId" clId="{933CDECE-851F-4314-8275-EEEA801C071B}" dt="2020-06-19T08:32:29.852" v="3089" actId="164"/>
          <ac:cxnSpMkLst>
            <pc:docMk/>
            <pc:sldMk cId="3082736482" sldId="512"/>
            <ac:cxnSpMk id="35" creationId="{91A3C888-E944-459D-9A42-AEFF72FA29B6}"/>
          </ac:cxnSpMkLst>
        </pc:cxnChg>
        <pc:cxnChg chg="add mod">
          <ac:chgData name="TaeWoo Jung" userId="948431ae680b9b16" providerId="LiveId" clId="{933CDECE-851F-4314-8275-EEEA801C071B}" dt="2020-06-19T08:30:39.337" v="3071" actId="164"/>
          <ac:cxnSpMkLst>
            <pc:docMk/>
            <pc:sldMk cId="3082736482" sldId="512"/>
            <ac:cxnSpMk id="38" creationId="{10F97966-E213-4CC1-B355-8CC84977F4AF}"/>
          </ac:cxnSpMkLst>
        </pc:cxnChg>
        <pc:cxnChg chg="add mod">
          <ac:chgData name="TaeWoo Jung" userId="948431ae680b9b16" providerId="LiveId" clId="{933CDECE-851F-4314-8275-EEEA801C071B}" dt="2020-06-19T08:30:58.356" v="3073" actId="1076"/>
          <ac:cxnSpMkLst>
            <pc:docMk/>
            <pc:sldMk cId="3082736482" sldId="512"/>
            <ac:cxnSpMk id="39" creationId="{E4E984C1-630F-4103-8AC9-BF95EBED9123}"/>
          </ac:cxnSpMkLst>
        </pc:cxnChg>
        <pc:cxnChg chg="add mod">
          <ac:chgData name="TaeWoo Jung" userId="948431ae680b9b16" providerId="LiveId" clId="{933CDECE-851F-4314-8275-EEEA801C071B}" dt="2020-06-19T08:31:04.221" v="3074" actId="1076"/>
          <ac:cxnSpMkLst>
            <pc:docMk/>
            <pc:sldMk cId="3082736482" sldId="512"/>
            <ac:cxnSpMk id="40" creationId="{3019AD13-BD35-4D9E-A4DB-70541EAECD1E}"/>
          </ac:cxnSpMkLst>
        </pc:cxnChg>
        <pc:cxnChg chg="add mod">
          <ac:chgData name="TaeWoo Jung" userId="948431ae680b9b16" providerId="LiveId" clId="{933CDECE-851F-4314-8275-EEEA801C071B}" dt="2020-06-19T08:31:07.093" v="3075" actId="1076"/>
          <ac:cxnSpMkLst>
            <pc:docMk/>
            <pc:sldMk cId="3082736482" sldId="512"/>
            <ac:cxnSpMk id="41" creationId="{8288418D-A521-41B7-9792-6321975FC629}"/>
          </ac:cxnSpMkLst>
        </pc:cxnChg>
        <pc:cxnChg chg="add mod">
          <ac:chgData name="TaeWoo Jung" userId="948431ae680b9b16" providerId="LiveId" clId="{933CDECE-851F-4314-8275-EEEA801C071B}" dt="2020-06-19T08:31:11.949" v="3076" actId="1076"/>
          <ac:cxnSpMkLst>
            <pc:docMk/>
            <pc:sldMk cId="3082736482" sldId="512"/>
            <ac:cxnSpMk id="42" creationId="{595BDD38-678A-44EE-AB5A-318A6EBB4313}"/>
          </ac:cxnSpMkLst>
        </pc:cxnChg>
        <pc:cxnChg chg="add mod">
          <ac:chgData name="TaeWoo Jung" userId="948431ae680b9b16" providerId="LiveId" clId="{933CDECE-851F-4314-8275-EEEA801C071B}" dt="2020-06-19T08:31:24.852" v="3077" actId="1076"/>
          <ac:cxnSpMkLst>
            <pc:docMk/>
            <pc:sldMk cId="3082736482" sldId="512"/>
            <ac:cxnSpMk id="43" creationId="{CA919C21-F82F-4B2E-A5BC-932D63B95951}"/>
          </ac:cxnSpMkLst>
        </pc:cxnChg>
        <pc:cxnChg chg="mod topLvl">
          <ac:chgData name="TaeWoo Jung" userId="948431ae680b9b16" providerId="LiveId" clId="{933CDECE-851F-4314-8275-EEEA801C071B}" dt="2020-06-19T08:32:29.852" v="3089" actId="164"/>
          <ac:cxnSpMkLst>
            <pc:docMk/>
            <pc:sldMk cId="3082736482" sldId="512"/>
            <ac:cxnSpMk id="46" creationId="{76BA289A-1CF6-4453-9E3B-459684877E91}"/>
          </ac:cxnSpMkLst>
        </pc:cxnChg>
        <pc:cxnChg chg="mod topLvl">
          <ac:chgData name="TaeWoo Jung" userId="948431ae680b9b16" providerId="LiveId" clId="{933CDECE-851F-4314-8275-EEEA801C071B}" dt="2020-06-19T08:32:29.852" v="3089" actId="164"/>
          <ac:cxnSpMkLst>
            <pc:docMk/>
            <pc:sldMk cId="3082736482" sldId="512"/>
            <ac:cxnSpMk id="47" creationId="{3899A3D6-134D-42C2-A5A6-B5ACE4BD1655}"/>
          </ac:cxnSpMkLst>
        </pc:cxnChg>
        <pc:cxnChg chg="del mod">
          <ac:chgData name="TaeWoo Jung" userId="948431ae680b9b16" providerId="LiveId" clId="{933CDECE-851F-4314-8275-EEEA801C071B}" dt="2020-06-19T08:32:15.833" v="3086" actId="478"/>
          <ac:cxnSpMkLst>
            <pc:docMk/>
            <pc:sldMk cId="3082736482" sldId="512"/>
            <ac:cxnSpMk id="48" creationId="{1DD2F450-2BBB-451C-A2B2-A10DA64A783C}"/>
          </ac:cxnSpMkLst>
        </pc:cxnChg>
        <pc:cxnChg chg="mod topLvl">
          <ac:chgData name="TaeWoo Jung" userId="948431ae680b9b16" providerId="LiveId" clId="{933CDECE-851F-4314-8275-EEEA801C071B}" dt="2020-06-19T08:32:29.852" v="3089" actId="164"/>
          <ac:cxnSpMkLst>
            <pc:docMk/>
            <pc:sldMk cId="3082736482" sldId="512"/>
            <ac:cxnSpMk id="49" creationId="{6D566B11-8C03-4CD6-9EBC-8131371D933F}"/>
          </ac:cxnSpMkLst>
        </pc:cxnChg>
        <pc:cxnChg chg="mod topLvl">
          <ac:chgData name="TaeWoo Jung" userId="948431ae680b9b16" providerId="LiveId" clId="{933CDECE-851F-4314-8275-EEEA801C071B}" dt="2020-06-19T08:32:29.852" v="3089" actId="164"/>
          <ac:cxnSpMkLst>
            <pc:docMk/>
            <pc:sldMk cId="3082736482" sldId="512"/>
            <ac:cxnSpMk id="50" creationId="{2469662A-4104-488B-B19A-31F30BB79AD3}"/>
          </ac:cxnSpMkLst>
        </pc:cxnChg>
        <pc:cxnChg chg="mod topLvl">
          <ac:chgData name="TaeWoo Jung" userId="948431ae680b9b16" providerId="LiveId" clId="{933CDECE-851F-4314-8275-EEEA801C071B}" dt="2020-06-19T08:32:29.852" v="3089" actId="164"/>
          <ac:cxnSpMkLst>
            <pc:docMk/>
            <pc:sldMk cId="3082736482" sldId="512"/>
            <ac:cxnSpMk id="51" creationId="{89A00C07-1C82-4362-B1C0-C1012903A023}"/>
          </ac:cxnSpMkLst>
        </pc:cxnChg>
      </pc:sldChg>
      <pc:sldChg chg="addSp delSp modSp mod modNotesTx">
        <pc:chgData name="TaeWoo Jung" userId="948431ae680b9b16" providerId="LiveId" clId="{933CDECE-851F-4314-8275-EEEA801C071B}" dt="2020-06-19T09:04:32.457" v="3619" actId="14100"/>
        <pc:sldMkLst>
          <pc:docMk/>
          <pc:sldMk cId="1407041862" sldId="513"/>
        </pc:sldMkLst>
        <pc:spChg chg="mod topLvl">
          <ac:chgData name="TaeWoo Jung" userId="948431ae680b9b16" providerId="LiveId" clId="{933CDECE-851F-4314-8275-EEEA801C071B}" dt="2020-06-19T07:04:13.197" v="1925" actId="164"/>
          <ac:spMkLst>
            <pc:docMk/>
            <pc:sldMk cId="1407041862" sldId="513"/>
            <ac:spMk id="2" creationId="{00000000-0000-0000-0000-000000000000}"/>
          </ac:spMkLst>
        </pc:spChg>
        <pc:spChg chg="mod topLvl">
          <ac:chgData name="TaeWoo Jung" userId="948431ae680b9b16" providerId="LiveId" clId="{933CDECE-851F-4314-8275-EEEA801C071B}" dt="2020-06-19T07:04:13.197" v="1925" actId="164"/>
          <ac:spMkLst>
            <pc:docMk/>
            <pc:sldMk cId="1407041862" sldId="513"/>
            <ac:spMk id="4" creationId="{00000000-0000-0000-0000-000000000000}"/>
          </ac:spMkLst>
        </pc:spChg>
        <pc:spChg chg="mod">
          <ac:chgData name="TaeWoo Jung" userId="948431ae680b9b16" providerId="LiveId" clId="{933CDECE-851F-4314-8275-EEEA801C071B}" dt="2020-06-19T09:04:32.457" v="3619" actId="14100"/>
          <ac:spMkLst>
            <pc:docMk/>
            <pc:sldMk cId="1407041862" sldId="513"/>
            <ac:spMk id="8" creationId="{00000000-0000-0000-0000-000000000000}"/>
          </ac:spMkLst>
        </pc:spChg>
        <pc:spChg chg="mod">
          <ac:chgData name="TaeWoo Jung" userId="948431ae680b9b16" providerId="LiveId" clId="{933CDECE-851F-4314-8275-EEEA801C071B}" dt="2020-06-19T07:04:09.312" v="1924" actId="1076"/>
          <ac:spMkLst>
            <pc:docMk/>
            <pc:sldMk cId="1407041862" sldId="513"/>
            <ac:spMk id="9" creationId="{10A62971-4108-447D-A827-BE13FB75132C}"/>
          </ac:spMkLst>
        </pc:spChg>
        <pc:spChg chg="add mod topLvl">
          <ac:chgData name="TaeWoo Jung" userId="948431ae680b9b16" providerId="LiveId" clId="{933CDECE-851F-4314-8275-EEEA801C071B}" dt="2020-06-19T07:04:13.197" v="1925" actId="164"/>
          <ac:spMkLst>
            <pc:docMk/>
            <pc:sldMk cId="1407041862" sldId="513"/>
            <ac:spMk id="18" creationId="{09DEAACA-7585-4A62-B43C-66A3B9F38976}"/>
          </ac:spMkLst>
        </pc:spChg>
        <pc:spChg chg="mod topLvl">
          <ac:chgData name="TaeWoo Jung" userId="948431ae680b9b16" providerId="LiveId" clId="{933CDECE-851F-4314-8275-EEEA801C071B}" dt="2020-06-19T07:04:13.197" v="1925" actId="164"/>
          <ac:spMkLst>
            <pc:docMk/>
            <pc:sldMk cId="1407041862" sldId="513"/>
            <ac:spMk id="19" creationId="{CDE93E39-2419-4437-8A3E-D37B6F39F9E6}"/>
          </ac:spMkLst>
        </pc:spChg>
        <pc:spChg chg="mod topLvl">
          <ac:chgData name="TaeWoo Jung" userId="948431ae680b9b16" providerId="LiveId" clId="{933CDECE-851F-4314-8275-EEEA801C071B}" dt="2020-06-19T07:04:13.197" v="1925" actId="164"/>
          <ac:spMkLst>
            <pc:docMk/>
            <pc:sldMk cId="1407041862" sldId="513"/>
            <ac:spMk id="20" creationId="{33029A02-8669-40B0-81FB-F51DC2E0CB25}"/>
          </ac:spMkLst>
        </pc:spChg>
        <pc:spChg chg="add mod topLvl">
          <ac:chgData name="TaeWoo Jung" userId="948431ae680b9b16" providerId="LiveId" clId="{933CDECE-851F-4314-8275-EEEA801C071B}" dt="2020-06-19T07:04:13.197" v="1925" actId="164"/>
          <ac:spMkLst>
            <pc:docMk/>
            <pc:sldMk cId="1407041862" sldId="513"/>
            <ac:spMk id="21" creationId="{EC5F4519-C6CC-49B2-ACB1-C85DBBC6097F}"/>
          </ac:spMkLst>
        </pc:spChg>
        <pc:spChg chg="del mod">
          <ac:chgData name="TaeWoo Jung" userId="948431ae680b9b16" providerId="LiveId" clId="{933CDECE-851F-4314-8275-EEEA801C071B}" dt="2020-06-19T06:43:38.853" v="1675" actId="478"/>
          <ac:spMkLst>
            <pc:docMk/>
            <pc:sldMk cId="1407041862" sldId="513"/>
            <ac:spMk id="23" creationId="{90403A88-5E10-43B3-BE6D-0CE4A31D4FC5}"/>
          </ac:spMkLst>
        </pc:spChg>
        <pc:spChg chg="add del">
          <ac:chgData name="TaeWoo Jung" userId="948431ae680b9b16" providerId="LiveId" clId="{933CDECE-851F-4314-8275-EEEA801C071B}" dt="2020-06-19T06:26:22.782" v="1646" actId="478"/>
          <ac:spMkLst>
            <pc:docMk/>
            <pc:sldMk cId="1407041862" sldId="513"/>
            <ac:spMk id="24" creationId="{D8BC5C60-6B99-4A35-9EE8-079E1428B94E}"/>
          </ac:spMkLst>
        </pc:spChg>
        <pc:spChg chg="add del mod">
          <ac:chgData name="TaeWoo Jung" userId="948431ae680b9b16" providerId="LiveId" clId="{933CDECE-851F-4314-8275-EEEA801C071B}" dt="2020-06-19T06:26:21.702" v="1645" actId="478"/>
          <ac:spMkLst>
            <pc:docMk/>
            <pc:sldMk cId="1407041862" sldId="513"/>
            <ac:spMk id="36" creationId="{0344D7F2-7895-476C-A0F5-227D7FD38158}"/>
          </ac:spMkLst>
        </pc:spChg>
        <pc:spChg chg="add mod">
          <ac:chgData name="TaeWoo Jung" userId="948431ae680b9b16" providerId="LiveId" clId="{933CDECE-851F-4314-8275-EEEA801C071B}" dt="2020-06-19T07:04:13.197" v="1925" actId="164"/>
          <ac:spMkLst>
            <pc:docMk/>
            <pc:sldMk cId="1407041862" sldId="513"/>
            <ac:spMk id="43" creationId="{78513D8F-C46A-4F42-A30E-711F3449BD25}"/>
          </ac:spMkLst>
        </pc:spChg>
        <pc:spChg chg="add mod">
          <ac:chgData name="TaeWoo Jung" userId="948431ae680b9b16" providerId="LiveId" clId="{933CDECE-851F-4314-8275-EEEA801C071B}" dt="2020-06-19T07:04:13.197" v="1925" actId="164"/>
          <ac:spMkLst>
            <pc:docMk/>
            <pc:sldMk cId="1407041862" sldId="513"/>
            <ac:spMk id="44" creationId="{670109C2-9A1D-4642-821D-97F40ACEA20E}"/>
          </ac:spMkLst>
        </pc:spChg>
        <pc:spChg chg="add mod">
          <ac:chgData name="TaeWoo Jung" userId="948431ae680b9b16" providerId="LiveId" clId="{933CDECE-851F-4314-8275-EEEA801C071B}" dt="2020-06-19T07:04:13.197" v="1925" actId="164"/>
          <ac:spMkLst>
            <pc:docMk/>
            <pc:sldMk cId="1407041862" sldId="513"/>
            <ac:spMk id="45" creationId="{8AEAD1CB-09E9-47A7-91C3-B86950B52FAC}"/>
          </ac:spMkLst>
        </pc:spChg>
        <pc:spChg chg="add mod">
          <ac:chgData name="TaeWoo Jung" userId="948431ae680b9b16" providerId="LiveId" clId="{933CDECE-851F-4314-8275-EEEA801C071B}" dt="2020-06-19T08:59:41.254" v="3577" actId="164"/>
          <ac:spMkLst>
            <pc:docMk/>
            <pc:sldMk cId="1407041862" sldId="513"/>
            <ac:spMk id="47" creationId="{7D167982-96A2-40FE-B1A6-0D1968BB7D50}"/>
          </ac:spMkLst>
        </pc:spChg>
        <pc:spChg chg="add mod">
          <ac:chgData name="TaeWoo Jung" userId="948431ae680b9b16" providerId="LiveId" clId="{933CDECE-851F-4314-8275-EEEA801C071B}" dt="2020-06-19T08:59:41.254" v="3577" actId="164"/>
          <ac:spMkLst>
            <pc:docMk/>
            <pc:sldMk cId="1407041862" sldId="513"/>
            <ac:spMk id="48" creationId="{96660DF5-297D-4ACA-8A51-D1034922BD1F}"/>
          </ac:spMkLst>
        </pc:spChg>
        <pc:grpChg chg="add del mod topLvl">
          <ac:chgData name="TaeWoo Jung" userId="948431ae680b9b16" providerId="LiveId" clId="{933CDECE-851F-4314-8275-EEEA801C071B}" dt="2020-06-19T06:55:58.979" v="1783" actId="165"/>
          <ac:grpSpMkLst>
            <pc:docMk/>
            <pc:sldMk cId="1407041862" sldId="513"/>
            <ac:grpSpMk id="5" creationId="{92BEFDC8-303A-4977-A55E-21EBB83B86BE}"/>
          </ac:grpSpMkLst>
        </pc:grpChg>
        <pc:grpChg chg="add del mod">
          <ac:chgData name="TaeWoo Jung" userId="948431ae680b9b16" providerId="LiveId" clId="{933CDECE-851F-4314-8275-EEEA801C071B}" dt="2020-06-19T06:52:13.467" v="1755" actId="165"/>
          <ac:grpSpMkLst>
            <pc:docMk/>
            <pc:sldMk cId="1407041862" sldId="513"/>
            <ac:grpSpMk id="7" creationId="{0C0A1B41-3AE1-4D9E-82EA-3A79F180B662}"/>
          </ac:grpSpMkLst>
        </pc:grpChg>
        <pc:grpChg chg="add del mod topLvl">
          <ac:chgData name="TaeWoo Jung" userId="948431ae680b9b16" providerId="LiveId" clId="{933CDECE-851F-4314-8275-EEEA801C071B}" dt="2020-06-19T06:56:06.375" v="1784" actId="165"/>
          <ac:grpSpMkLst>
            <pc:docMk/>
            <pc:sldMk cId="1407041862" sldId="513"/>
            <ac:grpSpMk id="10" creationId="{5CDCE207-AF11-4326-82B3-00CFFE38A8FD}"/>
          </ac:grpSpMkLst>
        </pc:grpChg>
        <pc:grpChg chg="del mod topLvl">
          <ac:chgData name="TaeWoo Jung" userId="948431ae680b9b16" providerId="LiveId" clId="{933CDECE-851F-4314-8275-EEEA801C071B}" dt="2020-06-19T06:52:01.811" v="1753" actId="165"/>
          <ac:grpSpMkLst>
            <pc:docMk/>
            <pc:sldMk cId="1407041862" sldId="513"/>
            <ac:grpSpMk id="15" creationId="{E422C781-30A8-44F4-82A6-27958ACE182A}"/>
          </ac:grpSpMkLst>
        </pc:grpChg>
        <pc:grpChg chg="del mod topLvl">
          <ac:chgData name="TaeWoo Jung" userId="948431ae680b9b16" providerId="LiveId" clId="{933CDECE-851F-4314-8275-EEEA801C071B}" dt="2020-06-19T06:48:29.687" v="1732" actId="165"/>
          <ac:grpSpMkLst>
            <pc:docMk/>
            <pc:sldMk cId="1407041862" sldId="513"/>
            <ac:grpSpMk id="16" creationId="{19FDC457-3A51-44BB-B985-7929629514C2}"/>
          </ac:grpSpMkLst>
        </pc:grpChg>
        <pc:grpChg chg="add del mod">
          <ac:chgData name="TaeWoo Jung" userId="948431ae680b9b16" providerId="LiveId" clId="{933CDECE-851F-4314-8275-EEEA801C071B}" dt="2020-06-19T06:55:49.009" v="1780" actId="165"/>
          <ac:grpSpMkLst>
            <pc:docMk/>
            <pc:sldMk cId="1407041862" sldId="513"/>
            <ac:grpSpMk id="17" creationId="{25261C22-E51D-4B25-B024-CA2BF2BC2341}"/>
          </ac:grpSpMkLst>
        </pc:grpChg>
        <pc:grpChg chg="del">
          <ac:chgData name="TaeWoo Jung" userId="948431ae680b9b16" providerId="LiveId" clId="{933CDECE-851F-4314-8275-EEEA801C071B}" dt="2020-06-19T06:43:49.566" v="1676" actId="165"/>
          <ac:grpSpMkLst>
            <pc:docMk/>
            <pc:sldMk cId="1407041862" sldId="513"/>
            <ac:grpSpMk id="22" creationId="{1B89B2D4-5090-48EA-9222-E0816D3CAC2D}"/>
          </ac:grpSpMkLst>
        </pc:grpChg>
        <pc:grpChg chg="add mod topLvl">
          <ac:chgData name="TaeWoo Jung" userId="948431ae680b9b16" providerId="LiveId" clId="{933CDECE-851F-4314-8275-EEEA801C071B}" dt="2020-06-19T07:04:13.197" v="1925" actId="164"/>
          <ac:grpSpMkLst>
            <pc:docMk/>
            <pc:sldMk cId="1407041862" sldId="513"/>
            <ac:grpSpMk id="25" creationId="{1FB2538C-0FBD-46CB-98BF-69376483D9E9}"/>
          </ac:grpSpMkLst>
        </pc:grpChg>
        <pc:grpChg chg="add mod topLvl">
          <ac:chgData name="TaeWoo Jung" userId="948431ae680b9b16" providerId="LiveId" clId="{933CDECE-851F-4314-8275-EEEA801C071B}" dt="2020-06-19T07:04:13.197" v="1925" actId="164"/>
          <ac:grpSpMkLst>
            <pc:docMk/>
            <pc:sldMk cId="1407041862" sldId="513"/>
            <ac:grpSpMk id="26" creationId="{8DD4FAD9-B8CF-405C-9266-8C4263458C53}"/>
          </ac:grpSpMkLst>
        </pc:grpChg>
        <pc:grpChg chg="add del mod">
          <ac:chgData name="TaeWoo Jung" userId="948431ae680b9b16" providerId="LiveId" clId="{933CDECE-851F-4314-8275-EEEA801C071B}" dt="2020-06-19T07:04:05.835" v="1922" actId="165"/>
          <ac:grpSpMkLst>
            <pc:docMk/>
            <pc:sldMk cId="1407041862" sldId="513"/>
            <ac:grpSpMk id="42" creationId="{DAE12292-5EAF-4746-B74B-92A829DA77B1}"/>
          </ac:grpSpMkLst>
        </pc:grpChg>
        <pc:grpChg chg="add mod">
          <ac:chgData name="TaeWoo Jung" userId="948431ae680b9b16" providerId="LiveId" clId="{933CDECE-851F-4314-8275-EEEA801C071B}" dt="2020-06-19T07:04:13.197" v="1925" actId="164"/>
          <ac:grpSpMkLst>
            <pc:docMk/>
            <pc:sldMk cId="1407041862" sldId="513"/>
            <ac:grpSpMk id="46" creationId="{A9E7D412-006A-4A0E-8106-2AD71D1777BF}"/>
          </ac:grpSpMkLst>
        </pc:grpChg>
        <pc:grpChg chg="add mod">
          <ac:chgData name="TaeWoo Jung" userId="948431ae680b9b16" providerId="LiveId" clId="{933CDECE-851F-4314-8275-EEEA801C071B}" dt="2020-06-19T08:59:47.952" v="3578" actId="1076"/>
          <ac:grpSpMkLst>
            <pc:docMk/>
            <pc:sldMk cId="1407041862" sldId="513"/>
            <ac:grpSpMk id="49" creationId="{46A195BD-FDBF-468F-A4CA-BD4E4C1726A3}"/>
          </ac:grpSpMkLst>
        </pc:grpChg>
        <pc:picChg chg="add mod topLvl modCrop">
          <ac:chgData name="TaeWoo Jung" userId="948431ae680b9b16" providerId="LiveId" clId="{933CDECE-851F-4314-8275-EEEA801C071B}" dt="2020-06-19T07:04:05.835" v="1922" actId="165"/>
          <ac:picMkLst>
            <pc:docMk/>
            <pc:sldMk cId="1407041862" sldId="513"/>
            <ac:picMk id="3" creationId="{8CA43F37-71BE-4884-8B31-B7200D75BE21}"/>
          </ac:picMkLst>
        </pc:picChg>
        <pc:picChg chg="add mod topLvl modCrop">
          <ac:chgData name="TaeWoo Jung" userId="948431ae680b9b16" providerId="LiveId" clId="{933CDECE-851F-4314-8275-EEEA801C071B}" dt="2020-06-19T07:04:05.835" v="1922" actId="165"/>
          <ac:picMkLst>
            <pc:docMk/>
            <pc:sldMk cId="1407041862" sldId="513"/>
            <ac:picMk id="6" creationId="{E6674713-F22A-4080-AFAA-DF690DB8483E}"/>
          </ac:picMkLst>
        </pc:picChg>
        <pc:picChg chg="mod topLvl modCrop">
          <ac:chgData name="TaeWoo Jung" userId="948431ae680b9b16" providerId="LiveId" clId="{933CDECE-851F-4314-8275-EEEA801C071B}" dt="2020-06-19T07:04:05.835" v="1922" actId="165"/>
          <ac:picMkLst>
            <pc:docMk/>
            <pc:sldMk cId="1407041862" sldId="513"/>
            <ac:picMk id="11" creationId="{6A062DBA-4E1B-4775-AB78-D5798831F6FE}"/>
          </ac:picMkLst>
        </pc:picChg>
        <pc:picChg chg="mod topLvl modCrop">
          <ac:chgData name="TaeWoo Jung" userId="948431ae680b9b16" providerId="LiveId" clId="{933CDECE-851F-4314-8275-EEEA801C071B}" dt="2020-06-19T07:04:05.835" v="1922" actId="165"/>
          <ac:picMkLst>
            <pc:docMk/>
            <pc:sldMk cId="1407041862" sldId="513"/>
            <ac:picMk id="12" creationId="{9B70B02E-8395-43E8-B343-397BD6A3F59B}"/>
          </ac:picMkLst>
        </pc:picChg>
        <pc:picChg chg="mod topLvl modCrop">
          <ac:chgData name="TaeWoo Jung" userId="948431ae680b9b16" providerId="LiveId" clId="{933CDECE-851F-4314-8275-EEEA801C071B}" dt="2020-06-19T07:04:05.835" v="1922" actId="165"/>
          <ac:picMkLst>
            <pc:docMk/>
            <pc:sldMk cId="1407041862" sldId="513"/>
            <ac:picMk id="13" creationId="{630E0335-F23D-411C-9C0A-E55A03A77558}"/>
          </ac:picMkLst>
        </pc:picChg>
        <pc:picChg chg="mod topLvl modCrop">
          <ac:chgData name="TaeWoo Jung" userId="948431ae680b9b16" providerId="LiveId" clId="{933CDECE-851F-4314-8275-EEEA801C071B}" dt="2020-06-19T07:04:05.835" v="1922" actId="165"/>
          <ac:picMkLst>
            <pc:docMk/>
            <pc:sldMk cId="1407041862" sldId="513"/>
            <ac:picMk id="14" creationId="{6D948490-BEB7-48A2-A8A1-29FA952DD897}"/>
          </ac:picMkLst>
        </pc:picChg>
        <pc:cxnChg chg="add del mod">
          <ac:chgData name="TaeWoo Jung" userId="948431ae680b9b16" providerId="LiveId" clId="{933CDECE-851F-4314-8275-EEEA801C071B}" dt="2020-06-19T06:57:16.539" v="1794" actId="478"/>
          <ac:cxnSpMkLst>
            <pc:docMk/>
            <pc:sldMk cId="1407041862" sldId="513"/>
            <ac:cxnSpMk id="28" creationId="{D4B9DF91-CF18-48B7-8712-8D95BE83652D}"/>
          </ac:cxnSpMkLst>
        </pc:cxnChg>
        <pc:cxnChg chg="add mod topLvl">
          <ac:chgData name="TaeWoo Jung" userId="948431ae680b9b16" providerId="LiveId" clId="{933CDECE-851F-4314-8275-EEEA801C071B}" dt="2020-06-19T07:04:13.197" v="1925" actId="164"/>
          <ac:cxnSpMkLst>
            <pc:docMk/>
            <pc:sldMk cId="1407041862" sldId="513"/>
            <ac:cxnSpMk id="30" creationId="{6B695E0C-EFA6-4A45-BD25-0D857425F4EC}"/>
          </ac:cxnSpMkLst>
        </pc:cxnChg>
        <pc:cxnChg chg="add del mod">
          <ac:chgData name="TaeWoo Jung" userId="948431ae680b9b16" providerId="LiveId" clId="{933CDECE-851F-4314-8275-EEEA801C071B}" dt="2020-06-19T07:01:51.551" v="1836" actId="478"/>
          <ac:cxnSpMkLst>
            <pc:docMk/>
            <pc:sldMk cId="1407041862" sldId="513"/>
            <ac:cxnSpMk id="34" creationId="{82F4D11B-FA78-4286-BF9F-8EB036826445}"/>
          </ac:cxnSpMkLst>
        </pc:cxnChg>
        <pc:cxnChg chg="add mod topLvl">
          <ac:chgData name="TaeWoo Jung" userId="948431ae680b9b16" providerId="LiveId" clId="{933CDECE-851F-4314-8275-EEEA801C071B}" dt="2020-06-19T07:04:13.197" v="1925" actId="164"/>
          <ac:cxnSpMkLst>
            <pc:docMk/>
            <pc:sldMk cId="1407041862" sldId="513"/>
            <ac:cxnSpMk id="37" creationId="{7C29B538-2543-4FD0-BE7A-A8E525E1CC37}"/>
          </ac:cxnSpMkLst>
        </pc:cxnChg>
        <pc:cxnChg chg="add mod topLvl">
          <ac:chgData name="TaeWoo Jung" userId="948431ae680b9b16" providerId="LiveId" clId="{933CDECE-851F-4314-8275-EEEA801C071B}" dt="2020-06-19T07:04:13.197" v="1925" actId="164"/>
          <ac:cxnSpMkLst>
            <pc:docMk/>
            <pc:sldMk cId="1407041862" sldId="513"/>
            <ac:cxnSpMk id="38" creationId="{88D0FFE0-F453-48D1-8A51-C0408ED46873}"/>
          </ac:cxnSpMkLst>
        </pc:cxnChg>
        <pc:cxnChg chg="add mod topLvl">
          <ac:chgData name="TaeWoo Jung" userId="948431ae680b9b16" providerId="LiveId" clId="{933CDECE-851F-4314-8275-EEEA801C071B}" dt="2020-06-19T07:04:13.197" v="1925" actId="164"/>
          <ac:cxnSpMkLst>
            <pc:docMk/>
            <pc:sldMk cId="1407041862" sldId="513"/>
            <ac:cxnSpMk id="41" creationId="{6A848CD9-B4A8-4CE8-ACDC-624F22A508C7}"/>
          </ac:cxnSpMkLst>
        </pc:cxnChg>
      </pc:sldChg>
      <pc:sldChg chg="modSp mod modNotesTx">
        <pc:chgData name="TaeWoo Jung" userId="948431ae680b9b16" providerId="LiveId" clId="{933CDECE-851F-4314-8275-EEEA801C071B}" dt="2020-06-20T16:43:13.869" v="3836" actId="20577"/>
        <pc:sldMkLst>
          <pc:docMk/>
          <pc:sldMk cId="2942487541" sldId="514"/>
        </pc:sldMkLst>
        <pc:spChg chg="mod">
          <ac:chgData name="TaeWoo Jung" userId="948431ae680b9b16" providerId="LiveId" clId="{933CDECE-851F-4314-8275-EEEA801C071B}" dt="2020-06-20T16:43:13.869" v="3836" actId="20577"/>
          <ac:spMkLst>
            <pc:docMk/>
            <pc:sldMk cId="2942487541" sldId="514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9:04:41.895" v="3623" actId="14100"/>
          <ac:spMkLst>
            <pc:docMk/>
            <pc:sldMk cId="2942487541" sldId="514"/>
            <ac:spMk id="8" creationId="{00000000-0000-0000-0000-000000000000}"/>
          </ac:spMkLst>
        </pc:spChg>
      </pc:sldChg>
      <pc:sldChg chg="delSp modSp mod">
        <pc:chgData name="TaeWoo Jung" userId="948431ae680b9b16" providerId="LiveId" clId="{933CDECE-851F-4314-8275-EEEA801C071B}" dt="2020-06-19T09:04:45.304" v="3625" actId="14100"/>
        <pc:sldMkLst>
          <pc:docMk/>
          <pc:sldMk cId="3308332536" sldId="515"/>
        </pc:sldMkLst>
        <pc:spChg chg="mod">
          <ac:chgData name="TaeWoo Jung" userId="948431ae680b9b16" providerId="LiveId" clId="{933CDECE-851F-4314-8275-EEEA801C071B}" dt="2020-06-19T08:53:47.510" v="3424" actId="20577"/>
          <ac:spMkLst>
            <pc:docMk/>
            <pc:sldMk cId="3308332536" sldId="515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9:04:45.304" v="3625" actId="14100"/>
          <ac:spMkLst>
            <pc:docMk/>
            <pc:sldMk cId="3308332536" sldId="515"/>
            <ac:spMk id="8" creationId="{00000000-0000-0000-0000-000000000000}"/>
          </ac:spMkLst>
        </pc:spChg>
        <pc:spChg chg="mod">
          <ac:chgData name="TaeWoo Jung" userId="948431ae680b9b16" providerId="LiveId" clId="{933CDECE-851F-4314-8275-EEEA801C071B}" dt="2020-06-19T07:08:42.771" v="1963" actId="20577"/>
          <ac:spMkLst>
            <pc:docMk/>
            <pc:sldMk cId="3308332536" sldId="515"/>
            <ac:spMk id="9" creationId="{10A62971-4108-447D-A827-BE13FB75132C}"/>
          </ac:spMkLst>
        </pc:spChg>
        <pc:spChg chg="del">
          <ac:chgData name="TaeWoo Jung" userId="948431ae680b9b16" providerId="LiveId" clId="{933CDECE-851F-4314-8275-EEEA801C071B}" dt="2020-06-19T07:14:26.844" v="1999" actId="478"/>
          <ac:spMkLst>
            <pc:docMk/>
            <pc:sldMk cId="3308332536" sldId="515"/>
            <ac:spMk id="151" creationId="{A25FC520-BD3D-40D2-8107-102E48348734}"/>
          </ac:spMkLst>
        </pc:spChg>
        <pc:spChg chg="del">
          <ac:chgData name="TaeWoo Jung" userId="948431ae680b9b16" providerId="LiveId" clId="{933CDECE-851F-4314-8275-EEEA801C071B}" dt="2020-06-19T07:14:29.198" v="2001" actId="478"/>
          <ac:spMkLst>
            <pc:docMk/>
            <pc:sldMk cId="3308332536" sldId="515"/>
            <ac:spMk id="153" creationId="{A3FB0F06-B91A-4A2C-9074-B265E19D6452}"/>
          </ac:spMkLst>
        </pc:spChg>
        <pc:spChg chg="del">
          <ac:chgData name="TaeWoo Jung" userId="948431ae680b9b16" providerId="LiveId" clId="{933CDECE-851F-4314-8275-EEEA801C071B}" dt="2020-06-19T07:13:35.408" v="1993" actId="478"/>
          <ac:spMkLst>
            <pc:docMk/>
            <pc:sldMk cId="3308332536" sldId="515"/>
            <ac:spMk id="154" creationId="{9980885E-9F0E-442A-A6E1-D211463E3465}"/>
          </ac:spMkLst>
        </pc:spChg>
        <pc:grpChg chg="del">
          <ac:chgData name="TaeWoo Jung" userId="948431ae680b9b16" providerId="LiveId" clId="{933CDECE-851F-4314-8275-EEEA801C071B}" dt="2020-06-19T07:14:24.457" v="1998" actId="478"/>
          <ac:grpSpMkLst>
            <pc:docMk/>
            <pc:sldMk cId="3308332536" sldId="515"/>
            <ac:grpSpMk id="148" creationId="{93CEDEE5-80A3-4AC6-991D-75A6E011AAB5}"/>
          </ac:grpSpMkLst>
        </pc:grpChg>
        <pc:grpChg chg="del">
          <ac:chgData name="TaeWoo Jung" userId="948431ae680b9b16" providerId="LiveId" clId="{933CDECE-851F-4314-8275-EEEA801C071B}" dt="2020-06-19T07:14:27.575" v="2000" actId="478"/>
          <ac:grpSpMkLst>
            <pc:docMk/>
            <pc:sldMk cId="3308332536" sldId="515"/>
            <ac:grpSpMk id="152" creationId="{E75C5534-0A6E-4D6B-90EC-14236FCD77F8}"/>
          </ac:grpSpMkLst>
        </pc:grpChg>
      </pc:sldChg>
      <pc:sldChg chg="modSp mod">
        <pc:chgData name="TaeWoo Jung" userId="948431ae680b9b16" providerId="LiveId" clId="{933CDECE-851F-4314-8275-EEEA801C071B}" dt="2020-06-19T08:48:20.681" v="3230" actId="1076"/>
        <pc:sldMkLst>
          <pc:docMk/>
          <pc:sldMk cId="1571913532" sldId="516"/>
        </pc:sldMkLst>
        <pc:grpChg chg="mod">
          <ac:chgData name="TaeWoo Jung" userId="948431ae680b9b16" providerId="LiveId" clId="{933CDECE-851F-4314-8275-EEEA801C071B}" dt="2020-06-19T08:48:07.297" v="3228" actId="1076"/>
          <ac:grpSpMkLst>
            <pc:docMk/>
            <pc:sldMk cId="1571913532" sldId="516"/>
            <ac:grpSpMk id="5" creationId="{5FBAD8DF-E1A4-4FF5-B3BE-3552E6F0B2A8}"/>
          </ac:grpSpMkLst>
        </pc:grpChg>
        <pc:graphicFrameChg chg="mod modGraphic">
          <ac:chgData name="TaeWoo Jung" userId="948431ae680b9b16" providerId="LiveId" clId="{933CDECE-851F-4314-8275-EEEA801C071B}" dt="2020-06-19T08:48:20.681" v="3230" actId="1076"/>
          <ac:graphicFrameMkLst>
            <pc:docMk/>
            <pc:sldMk cId="1571913532" sldId="516"/>
            <ac:graphicFrameMk id="158" creationId="{45B236E2-8FE2-4C7C-9FC2-D539E7BF8F0A}"/>
          </ac:graphicFrameMkLst>
        </pc:graphicFrameChg>
      </pc:sldChg>
      <pc:sldChg chg="addSp delSp modSp mod">
        <pc:chgData name="TaeWoo Jung" userId="948431ae680b9b16" providerId="LiveId" clId="{933CDECE-851F-4314-8275-EEEA801C071B}" dt="2020-06-20T16:11:06.969" v="3781" actId="20577"/>
        <pc:sldMkLst>
          <pc:docMk/>
          <pc:sldMk cId="1784623889" sldId="517"/>
        </pc:sldMkLst>
        <pc:spChg chg="add del mod">
          <ac:chgData name="TaeWoo Jung" userId="948431ae680b9b16" providerId="LiveId" clId="{933CDECE-851F-4314-8275-EEEA801C071B}" dt="2020-06-20T16:10:23.957" v="3740" actId="767"/>
          <ac:spMkLst>
            <pc:docMk/>
            <pc:sldMk cId="1784623889" sldId="517"/>
            <ac:spMk id="2" creationId="{A1E390F1-8E60-4822-8469-C55B54CD6C9A}"/>
          </ac:spMkLst>
        </pc:spChg>
        <pc:spChg chg="mod">
          <ac:chgData name="TaeWoo Jung" userId="948431ae680b9b16" providerId="LiveId" clId="{933CDECE-851F-4314-8275-EEEA801C071B}" dt="2020-06-19T07:47:50.813" v="2739" actId="27636"/>
          <ac:spMkLst>
            <pc:docMk/>
            <pc:sldMk cId="1784623889" sldId="517"/>
            <ac:spMk id="3" creationId="{00000000-0000-0000-0000-000000000000}"/>
          </ac:spMkLst>
        </pc:spChg>
        <pc:spChg chg="add mod">
          <ac:chgData name="TaeWoo Jung" userId="948431ae680b9b16" providerId="LiveId" clId="{933CDECE-851F-4314-8275-EEEA801C071B}" dt="2020-06-20T16:11:06.969" v="3781" actId="20577"/>
          <ac:spMkLst>
            <pc:docMk/>
            <pc:sldMk cId="1784623889" sldId="517"/>
            <ac:spMk id="4" creationId="{49C153CE-7D63-42FC-85EC-2F854C7A9740}"/>
          </ac:spMkLst>
        </pc:spChg>
        <pc:spChg chg="mod">
          <ac:chgData name="TaeWoo Jung" userId="948431ae680b9b16" providerId="LiveId" clId="{933CDECE-851F-4314-8275-EEEA801C071B}" dt="2020-06-19T08:45:29.034" v="3196" actId="14100"/>
          <ac:spMkLst>
            <pc:docMk/>
            <pc:sldMk cId="1784623889" sldId="517"/>
            <ac:spMk id="8" creationId="{00000000-0000-0000-0000-000000000000}"/>
          </ac:spMkLst>
        </pc:spChg>
        <pc:spChg chg="add del mod">
          <ac:chgData name="TaeWoo Jung" userId="948431ae680b9b16" providerId="LiveId" clId="{933CDECE-851F-4314-8275-EEEA801C071B}" dt="2020-06-19T06:30:06.118" v="1667" actId="1076"/>
          <ac:spMkLst>
            <pc:docMk/>
            <pc:sldMk cId="1784623889" sldId="517"/>
            <ac:spMk id="87" creationId="{155189BF-2583-4356-96EE-063C98E85461}"/>
          </ac:spMkLst>
        </pc:spChg>
        <pc:grpChg chg="mod">
          <ac:chgData name="TaeWoo Jung" userId="948431ae680b9b16" providerId="LiveId" clId="{933CDECE-851F-4314-8275-EEEA801C071B}" dt="2020-06-19T06:29:58.902" v="1666" actId="1076"/>
          <ac:grpSpMkLst>
            <pc:docMk/>
            <pc:sldMk cId="1784623889" sldId="517"/>
            <ac:grpSpMk id="86" creationId="{DD203BD4-4375-4053-B04A-448BDD752585}"/>
          </ac:grpSpMkLst>
        </pc:grpChg>
        <pc:graphicFrameChg chg="mod">
          <ac:chgData name="TaeWoo Jung" userId="948431ae680b9b16" providerId="LiveId" clId="{933CDECE-851F-4314-8275-EEEA801C071B}" dt="2020-06-19T06:29:58.902" v="1666" actId="1076"/>
          <ac:graphicFrameMkLst>
            <pc:docMk/>
            <pc:sldMk cId="1784623889" sldId="517"/>
            <ac:graphicFrameMk id="78" creationId="{577D47BA-6611-4F03-BC03-EF44C2846F82}"/>
          </ac:graphicFrameMkLst>
        </pc:graphicFrameChg>
      </pc:sldChg>
      <pc:sldChg chg="addSp delSp modSp add mod">
        <pc:chgData name="TaeWoo Jung" userId="948431ae680b9b16" providerId="LiveId" clId="{933CDECE-851F-4314-8275-EEEA801C071B}" dt="2020-06-19T09:08:32.471" v="3632" actId="1076"/>
        <pc:sldMkLst>
          <pc:docMk/>
          <pc:sldMk cId="2137893148" sldId="518"/>
        </pc:sldMkLst>
        <pc:spChg chg="mod">
          <ac:chgData name="TaeWoo Jung" userId="948431ae680b9b16" providerId="LiveId" clId="{933CDECE-851F-4314-8275-EEEA801C071B}" dt="2020-06-19T07:50:06.304" v="2819" actId="20577"/>
          <ac:spMkLst>
            <pc:docMk/>
            <pc:sldMk cId="2137893148" sldId="518"/>
            <ac:spMk id="3" creationId="{00000000-0000-0000-0000-000000000000}"/>
          </ac:spMkLst>
        </pc:spChg>
        <pc:spChg chg="mod">
          <ac:chgData name="TaeWoo Jung" userId="948431ae680b9b16" providerId="LiveId" clId="{933CDECE-851F-4314-8275-EEEA801C071B}" dt="2020-06-19T09:04:51.294" v="3627" actId="20577"/>
          <ac:spMkLst>
            <pc:docMk/>
            <pc:sldMk cId="2137893148" sldId="518"/>
            <ac:spMk id="8" creationId="{00000000-0000-0000-0000-000000000000}"/>
          </ac:spMkLst>
        </pc:spChg>
        <pc:spChg chg="mod">
          <ac:chgData name="TaeWoo Jung" userId="948431ae680b9b16" providerId="LiveId" clId="{933CDECE-851F-4314-8275-EEEA801C071B}" dt="2020-06-19T07:09:40.368" v="1988" actId="20577"/>
          <ac:spMkLst>
            <pc:docMk/>
            <pc:sldMk cId="2137893148" sldId="518"/>
            <ac:spMk id="9" creationId="{10A62971-4108-447D-A827-BE13FB75132C}"/>
          </ac:spMkLst>
        </pc:spChg>
        <pc:spChg chg="mod">
          <ac:chgData name="TaeWoo Jung" userId="948431ae680b9b16" providerId="LiveId" clId="{933CDECE-851F-4314-8275-EEEA801C071B}" dt="2020-06-19T07:46:19.935" v="2707" actId="20577"/>
          <ac:spMkLst>
            <pc:docMk/>
            <pc:sldMk cId="2137893148" sldId="518"/>
            <ac:spMk id="151" creationId="{A25FC520-BD3D-40D2-8107-102E48348734}"/>
          </ac:spMkLst>
        </pc:spChg>
        <pc:spChg chg="mod">
          <ac:chgData name="TaeWoo Jung" userId="948431ae680b9b16" providerId="LiveId" clId="{933CDECE-851F-4314-8275-EEEA801C071B}" dt="2020-06-19T07:46:23.209" v="2711" actId="20577"/>
          <ac:spMkLst>
            <pc:docMk/>
            <pc:sldMk cId="2137893148" sldId="518"/>
            <ac:spMk id="153" creationId="{A3FB0F06-B91A-4A2C-9074-B265E19D6452}"/>
          </ac:spMkLst>
        </pc:spChg>
        <pc:spChg chg="del">
          <ac:chgData name="TaeWoo Jung" userId="948431ae680b9b16" providerId="LiveId" clId="{933CDECE-851F-4314-8275-EEEA801C071B}" dt="2020-06-19T07:13:32.084" v="1992" actId="478"/>
          <ac:spMkLst>
            <pc:docMk/>
            <pc:sldMk cId="2137893148" sldId="518"/>
            <ac:spMk id="154" creationId="{9980885E-9F0E-442A-A6E1-D211463E3465}"/>
          </ac:spMkLst>
        </pc:spChg>
        <pc:grpChg chg="add mod">
          <ac:chgData name="TaeWoo Jung" userId="948431ae680b9b16" providerId="LiveId" clId="{933CDECE-851F-4314-8275-EEEA801C071B}" dt="2020-06-19T07:52:23.119" v="2849" actId="164"/>
          <ac:grpSpMkLst>
            <pc:docMk/>
            <pc:sldMk cId="2137893148" sldId="518"/>
            <ac:grpSpMk id="5" creationId="{B38718E9-F1D5-4833-864D-444FFD2CBF73}"/>
          </ac:grpSpMkLst>
        </pc:grpChg>
        <pc:grpChg chg="add mod">
          <ac:chgData name="TaeWoo Jung" userId="948431ae680b9b16" providerId="LiveId" clId="{933CDECE-851F-4314-8275-EEEA801C071B}" dt="2020-06-19T09:08:32.471" v="3632" actId="1076"/>
          <ac:grpSpMkLst>
            <pc:docMk/>
            <pc:sldMk cId="2137893148" sldId="518"/>
            <ac:grpSpMk id="12" creationId="{C98EBEC3-3AB3-4BC1-A17D-B332F72467A1}"/>
          </ac:grpSpMkLst>
        </pc:grpChg>
        <pc:grpChg chg="mod">
          <ac:chgData name="TaeWoo Jung" userId="948431ae680b9b16" providerId="LiveId" clId="{933CDECE-851F-4314-8275-EEEA801C071B}" dt="2020-06-19T07:46:11.007" v="2702" actId="164"/>
          <ac:grpSpMkLst>
            <pc:docMk/>
            <pc:sldMk cId="2137893148" sldId="518"/>
            <ac:grpSpMk id="148" creationId="{93CEDEE5-80A3-4AC6-991D-75A6E011AAB5}"/>
          </ac:grpSpMkLst>
        </pc:grpChg>
        <pc:grpChg chg="mod">
          <ac:chgData name="TaeWoo Jung" userId="948431ae680b9b16" providerId="LiveId" clId="{933CDECE-851F-4314-8275-EEEA801C071B}" dt="2020-06-19T07:46:11.007" v="2702" actId="164"/>
          <ac:grpSpMkLst>
            <pc:docMk/>
            <pc:sldMk cId="2137893148" sldId="518"/>
            <ac:grpSpMk id="152" creationId="{E75C5534-0A6E-4D6B-90EC-14236FCD77F8}"/>
          </ac:grpSpMkLst>
        </pc:grpChg>
        <pc:cxnChg chg="add mod">
          <ac:chgData name="TaeWoo Jung" userId="948431ae680b9b16" providerId="LiveId" clId="{933CDECE-851F-4314-8275-EEEA801C071B}" dt="2020-06-19T07:52:23.119" v="2849" actId="164"/>
          <ac:cxnSpMkLst>
            <pc:docMk/>
            <pc:sldMk cId="2137893148" sldId="518"/>
            <ac:cxnSpMk id="77" creationId="{4B4B2A5A-8C25-4159-B946-C4F6B2AF590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1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9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9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88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45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78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23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59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36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3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nl-BE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1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90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86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3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0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02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42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23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3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9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8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3675"/>
            <a:ext cx="7741342" cy="41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291074" y="266218"/>
            <a:ext cx="15183366" cy="56793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945198" y="758613"/>
            <a:ext cx="15448373" cy="943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309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309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309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309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309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866943" marR="0" lvl="5" indent="0" algn="ctr" rtl="0">
              <a:spcBef>
                <a:spcPts val="0"/>
              </a:spcBef>
              <a:spcAft>
                <a:spcPts val="0"/>
              </a:spcAft>
              <a:buNone/>
              <a:defRPr sz="5309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1733885" marR="0" lvl="6" indent="0" algn="ctr" rtl="0">
              <a:spcBef>
                <a:spcPts val="0"/>
              </a:spcBef>
              <a:spcAft>
                <a:spcPts val="0"/>
              </a:spcAft>
              <a:buNone/>
              <a:defRPr sz="5309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2600828" marR="0" lvl="7" indent="0" algn="ctr" rtl="0">
              <a:spcBef>
                <a:spcPts val="0"/>
              </a:spcBef>
              <a:spcAft>
                <a:spcPts val="0"/>
              </a:spcAft>
              <a:buNone/>
              <a:defRPr sz="5309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467771" marR="0" lvl="8" indent="0" algn="ctr" rtl="0">
              <a:spcBef>
                <a:spcPts val="0"/>
              </a:spcBef>
              <a:spcAft>
                <a:spcPts val="0"/>
              </a:spcAft>
              <a:buNone/>
              <a:defRPr sz="5309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872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" y="7905600"/>
            <a:ext cx="2770638" cy="18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  <p:sldLayoutId id="2147483678" r:id="rId9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961163" y="2212852"/>
            <a:ext cx="16274273" cy="24221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b="1" u="none" dirty="0"/>
              <a:t>Automatic Detection of Trypanosomosis in Thick Blood Smears Using Image Pre-processing and Deep Learning</a:t>
            </a:r>
            <a:endParaRPr lang="nl-NL" sz="5400" b="1" u="none" dirty="0"/>
          </a:p>
        </p:txBody>
      </p:sp>
      <p:pic>
        <p:nvPicPr>
          <p:cNvPr id="1026" name="Picture 2" descr="https://lh5.googleusercontent.com/1DRW2T_vikHQTe8a0kGMn_4U2b0eIf39O03XjZHUE14su09bHomVKWIR8EA-a5GB8R8I0WtfQn2_28ze1JJ9hCR0uqvsAAUWvhY6xpCknDtL_0-KiKu4bl-GLn29452nGN46U_Xugq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94" y="8147595"/>
            <a:ext cx="2075214" cy="13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AAD0C8A4-FD60-4EA2-BBC8-89C45F1F1B0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74" y="8223795"/>
            <a:ext cx="2060575" cy="713105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CBA498-CF2B-4326-96C3-A729DC56152E}"/>
              </a:ext>
            </a:extLst>
          </p:cNvPr>
          <p:cNvSpPr txBox="1"/>
          <p:nvPr/>
        </p:nvSpPr>
        <p:spPr>
          <a:xfrm>
            <a:off x="7201635" y="8320778"/>
            <a:ext cx="10731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aseline="30000" dirty="0">
                <a:latin typeface="+mj-lt"/>
              </a:rPr>
              <a:t>1 </a:t>
            </a:r>
            <a:r>
              <a:rPr lang="en-US" altLang="ko-KR" sz="2000" dirty="0">
                <a:latin typeface="+mj-lt"/>
              </a:rPr>
              <a:t>Ghent University Global Campus	  </a:t>
            </a:r>
            <a:r>
              <a:rPr lang="en-US" altLang="ko-KR" sz="2000" baseline="30000" dirty="0">
                <a:latin typeface="+mj-lt"/>
              </a:rPr>
              <a:t>4 </a:t>
            </a:r>
            <a:r>
              <a:rPr lang="en-US" altLang="ko-KR" sz="2000" dirty="0">
                <a:latin typeface="+mj-lt"/>
              </a:rPr>
              <a:t>Department of Electronics and Information Systems</a:t>
            </a:r>
          </a:p>
          <a:p>
            <a:r>
              <a:rPr lang="en-US" altLang="ko-KR" sz="2000" baseline="30000" dirty="0">
                <a:latin typeface="+mj-lt"/>
              </a:rPr>
              <a:t>2 </a:t>
            </a:r>
            <a:r>
              <a:rPr lang="en-US" altLang="ko-KR" sz="2000" dirty="0">
                <a:latin typeface="+mj-lt"/>
              </a:rPr>
              <a:t>Center for Biotech Data Science	  </a:t>
            </a:r>
            <a:r>
              <a:rPr lang="en-US" altLang="ko-KR" sz="2000" baseline="30000" dirty="0">
                <a:latin typeface="+mj-lt"/>
              </a:rPr>
              <a:t>5 </a:t>
            </a:r>
            <a:r>
              <a:rPr lang="en-US" altLang="ko-KR" sz="2000" dirty="0">
                <a:latin typeface="+mj-lt"/>
              </a:rPr>
              <a:t>Department of Biochemistry and Microbiology</a:t>
            </a:r>
          </a:p>
          <a:p>
            <a:r>
              <a:rPr lang="en-US" altLang="ko-KR" sz="2000" baseline="30000" dirty="0">
                <a:latin typeface="+mj-lt"/>
              </a:rPr>
              <a:t>3 </a:t>
            </a:r>
            <a:r>
              <a:rPr lang="en-US" altLang="ko-KR" sz="2000" dirty="0">
                <a:latin typeface="+mj-lt"/>
              </a:rPr>
              <a:t>Center for Biomedical Research	  </a:t>
            </a:r>
            <a:r>
              <a:rPr lang="en-US" altLang="ko-KR" sz="2000" baseline="30000" dirty="0">
                <a:latin typeface="+mj-lt"/>
              </a:rPr>
              <a:t>6 </a:t>
            </a:r>
            <a:r>
              <a:rPr lang="en-US" altLang="ko-KR" sz="2000" dirty="0">
                <a:latin typeface="+mj-lt"/>
              </a:rPr>
              <a:t>Department of Applied Mathematics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C351214-077A-40F8-8ADA-4D8DFD2800A9}"/>
              </a:ext>
            </a:extLst>
          </p:cNvPr>
          <p:cNvGrpSpPr/>
          <p:nvPr/>
        </p:nvGrpSpPr>
        <p:grpSpPr>
          <a:xfrm>
            <a:off x="3583315" y="5952148"/>
            <a:ext cx="13439765" cy="1588600"/>
            <a:chOff x="3583315" y="5952148"/>
            <a:chExt cx="13439765" cy="1588600"/>
          </a:xfrm>
        </p:grpSpPr>
        <p:sp>
          <p:nvSpPr>
            <p:cNvPr id="13" name="Ondertitel 3"/>
            <p:cNvSpPr txBox="1">
              <a:spLocks/>
            </p:cNvSpPr>
            <p:nvPr/>
          </p:nvSpPr>
          <p:spPr bwMode="white">
            <a:xfrm>
              <a:off x="5484031" y="5952148"/>
              <a:ext cx="11539049" cy="1588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300368" rtl="0" eaLnBrk="1" latinLnBrk="0" hangingPunct="1">
                <a:lnSpc>
                  <a:spcPts val="36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000" kern="1200">
                  <a:solidFill>
                    <a:srgbClr val="FFD200"/>
                  </a:solidFill>
                  <a:latin typeface="+mn-lt"/>
                  <a:ea typeface="+mn-ea"/>
                  <a:cs typeface="+mn-cs"/>
                </a:defRPr>
              </a:lvl1pPr>
              <a:lvl2pPr marL="650184" indent="0" algn="ctr" defTabSz="4572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28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00368" indent="0" algn="ctr" defTabSz="130036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50552" indent="0" algn="ctr" defTabSz="130036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00736" indent="0" algn="ctr" defTabSz="130036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50921" indent="0" algn="ctr" defTabSz="1300368" rtl="0" eaLnBrk="1" latinLnBrk="0" hangingPunct="1">
                <a:lnSpc>
                  <a:spcPct val="90000"/>
                </a:lnSpc>
                <a:spcBef>
                  <a:spcPts val="711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01105" indent="0" algn="ctr" defTabSz="1300368" rtl="0" eaLnBrk="1" latinLnBrk="0" hangingPunct="1">
                <a:lnSpc>
                  <a:spcPct val="90000"/>
                </a:lnSpc>
                <a:spcBef>
                  <a:spcPts val="711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51289" indent="0" algn="ctr" defTabSz="1300368" rtl="0" eaLnBrk="1" latinLnBrk="0" hangingPunct="1">
                <a:lnSpc>
                  <a:spcPct val="90000"/>
                </a:lnSpc>
                <a:spcBef>
                  <a:spcPts val="711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201473" indent="0" algn="ctr" defTabSz="1300368" rtl="0" eaLnBrk="1" latinLnBrk="0" hangingPunct="1">
                <a:lnSpc>
                  <a:spcPct val="90000"/>
                </a:lnSpc>
                <a:spcBef>
                  <a:spcPts val="711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nl-NL" sz="3200" b="1" dirty="0"/>
                <a:t>TaeWoo Jung</a:t>
              </a:r>
              <a:r>
                <a:rPr lang="en-US" altLang="ko-KR" sz="3200" baseline="30000" dirty="0">
                  <a:latin typeface="+mj-lt"/>
                </a:rPr>
                <a:t> </a:t>
              </a:r>
              <a:r>
                <a:rPr lang="en-US" altLang="ko-KR" sz="3200" b="1" baseline="30000" dirty="0">
                  <a:latin typeface="+mj-lt"/>
                </a:rPr>
                <a:t>1</a:t>
              </a:r>
              <a:r>
                <a:rPr lang="nl-NL" sz="3200" b="1" dirty="0"/>
                <a:t>, Esla Timothy Anzaku</a:t>
              </a:r>
              <a:r>
                <a:rPr lang="en-US" altLang="ko-KR" sz="3200" baseline="30000" dirty="0">
                  <a:latin typeface="+mj-lt"/>
                </a:rPr>
                <a:t> </a:t>
              </a:r>
              <a:r>
                <a:rPr lang="en-US" altLang="ko-KR" sz="3200" b="1" baseline="30000" dirty="0">
                  <a:latin typeface="+mj-lt"/>
                </a:rPr>
                <a:t>2,4</a:t>
              </a:r>
              <a:r>
                <a:rPr lang="nl-NL" sz="3200" b="1" dirty="0"/>
                <a:t>, Utzu Özbulak</a:t>
              </a:r>
              <a:r>
                <a:rPr lang="en-US" altLang="ko-KR" sz="3200" b="1" baseline="30000" dirty="0">
                  <a:latin typeface="+mj-lt"/>
                </a:rPr>
                <a:t> 2,4</a:t>
              </a:r>
              <a:r>
                <a:rPr lang="nl-NL" sz="3200" b="1" dirty="0"/>
                <a:t>,</a:t>
              </a:r>
            </a:p>
            <a:p>
              <a:pPr lvl="0"/>
              <a:r>
                <a:rPr lang="nl-NL" sz="3200" b="1" dirty="0"/>
                <a:t>Stefan Magez</a:t>
              </a:r>
              <a:r>
                <a:rPr lang="en-US" altLang="ko-KR" sz="3200" b="1" baseline="30000" dirty="0">
                  <a:latin typeface="+mj-lt"/>
                </a:rPr>
                <a:t> 3,5</a:t>
              </a:r>
              <a:r>
                <a:rPr lang="nl-NL" sz="3200" b="1" dirty="0"/>
                <a:t>, Arnout Van Messem</a:t>
              </a:r>
              <a:r>
                <a:rPr lang="en-US" altLang="ko-KR" sz="3200" b="1" baseline="30000" dirty="0">
                  <a:latin typeface="+mj-lt"/>
                </a:rPr>
                <a:t> 2,6</a:t>
              </a:r>
              <a:r>
                <a:rPr lang="nl-NL" sz="3200" b="1" dirty="0"/>
                <a:t>, Wesley DeNeve</a:t>
              </a:r>
              <a:r>
                <a:rPr lang="en-US" altLang="ko-KR" sz="3200" b="1" baseline="30000" dirty="0">
                  <a:latin typeface="+mj-lt"/>
                </a:rPr>
                <a:t> 2,4</a:t>
              </a:r>
              <a:r>
                <a:rPr lang="nl-NL" sz="3200" b="1" dirty="0"/>
                <a:t> </a:t>
              </a:r>
              <a:endParaRPr lang="nl-NL" sz="600" dirty="0"/>
            </a:p>
          </p:txBody>
        </p:sp>
        <p:sp>
          <p:nvSpPr>
            <p:cNvPr id="17" name="Ondertitel 3">
              <a:extLst>
                <a:ext uri="{FF2B5EF4-FFF2-40B4-BE49-F238E27FC236}">
                  <a16:creationId xmlns:a16="http://schemas.microsoft.com/office/drawing/2014/main" id="{64E4C1BC-572C-4D35-BBAB-9B04F9814595}"/>
                </a:ext>
              </a:extLst>
            </p:cNvPr>
            <p:cNvSpPr txBox="1">
              <a:spLocks/>
            </p:cNvSpPr>
            <p:nvPr/>
          </p:nvSpPr>
          <p:spPr bwMode="white">
            <a:xfrm>
              <a:off x="3583315" y="5952148"/>
              <a:ext cx="2207885" cy="1588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300368" rtl="0" eaLnBrk="1" latinLnBrk="0" hangingPunct="1">
                <a:lnSpc>
                  <a:spcPts val="36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000" kern="1200">
                  <a:solidFill>
                    <a:srgbClr val="FFD200"/>
                  </a:solidFill>
                  <a:latin typeface="+mn-lt"/>
                  <a:ea typeface="+mn-ea"/>
                  <a:cs typeface="+mn-cs"/>
                </a:defRPr>
              </a:lvl1pPr>
              <a:lvl2pPr marL="650184" indent="0" algn="ctr" defTabSz="4572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tabLst/>
                <a:defRPr sz="28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00368" indent="0" algn="ctr" defTabSz="130036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50552" indent="0" algn="ctr" defTabSz="130036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00736" indent="0" algn="ctr" defTabSz="1300368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50921" indent="0" algn="ctr" defTabSz="1300368" rtl="0" eaLnBrk="1" latinLnBrk="0" hangingPunct="1">
                <a:lnSpc>
                  <a:spcPct val="90000"/>
                </a:lnSpc>
                <a:spcBef>
                  <a:spcPts val="711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01105" indent="0" algn="ctr" defTabSz="1300368" rtl="0" eaLnBrk="1" latinLnBrk="0" hangingPunct="1">
                <a:lnSpc>
                  <a:spcPct val="90000"/>
                </a:lnSpc>
                <a:spcBef>
                  <a:spcPts val="711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51289" indent="0" algn="ctr" defTabSz="1300368" rtl="0" eaLnBrk="1" latinLnBrk="0" hangingPunct="1">
                <a:lnSpc>
                  <a:spcPct val="90000"/>
                </a:lnSpc>
                <a:spcBef>
                  <a:spcPts val="711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201473" indent="0" algn="ctr" defTabSz="1300368" rtl="0" eaLnBrk="1" latinLnBrk="0" hangingPunct="1">
                <a:lnSpc>
                  <a:spcPct val="90000"/>
                </a:lnSpc>
                <a:spcBef>
                  <a:spcPts val="711"/>
                </a:spcBef>
                <a:buFont typeface="Arial" panose="020B0604020202020204" pitchFamily="34" charset="0"/>
                <a:buNone/>
                <a:defRPr sz="22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3200" b="1" dirty="0"/>
                <a:t>Authors:</a:t>
              </a:r>
              <a:endParaRPr lang="nl-NL" sz="6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4C1983-ED63-4B56-894D-8E6CE6DD270A}"/>
              </a:ext>
            </a:extLst>
          </p:cNvPr>
          <p:cNvSpPr txBox="1"/>
          <p:nvPr/>
        </p:nvSpPr>
        <p:spPr>
          <a:xfrm>
            <a:off x="2359485" y="201917"/>
            <a:ext cx="12619703" cy="1212129"/>
          </a:xfrm>
          <a:prstGeom prst="rect">
            <a:avLst/>
          </a:prstGeom>
          <a:noFill/>
        </p:spPr>
        <p:txBody>
          <a:bodyPr wrap="square" lIns="57406" tIns="28703" rIns="57406" bIns="28703" rtlCol="0">
            <a:spAutoFit/>
          </a:bodyPr>
          <a:lstStyle/>
          <a:p>
            <a:pPr algn="ctr"/>
            <a:r>
              <a:rPr lang="en-US" sz="2500" b="1" spc="126" dirty="0">
                <a:solidFill>
                  <a:schemeClr val="bg1"/>
                </a:solidFill>
                <a:latin typeface="+mj-lt"/>
                <a:cs typeface="Gill Sans Light"/>
              </a:rPr>
              <a:t>12th International Conference on </a:t>
            </a:r>
          </a:p>
          <a:p>
            <a:pPr algn="ctr"/>
            <a:r>
              <a:rPr lang="en-US" sz="2500" b="1" spc="126" dirty="0">
                <a:solidFill>
                  <a:srgbClr val="FF0000"/>
                </a:solidFill>
                <a:latin typeface="+mj-lt"/>
                <a:cs typeface="Gill Sans Light"/>
              </a:rPr>
              <a:t>Intelligent Human Computer Interaction (IHCI) 2020</a:t>
            </a:r>
          </a:p>
          <a:p>
            <a:pPr algn="ctr"/>
            <a:r>
              <a:rPr lang="en-US" sz="2500" b="1" spc="126" dirty="0">
                <a:solidFill>
                  <a:schemeClr val="bg1"/>
                </a:solidFill>
                <a:latin typeface="+mj-lt"/>
                <a:cs typeface="Gill Sans Light"/>
              </a:rPr>
              <a:t>24-26 November 2020, EXCO-Daegu, South Korea</a:t>
            </a:r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u="none" dirty="0"/>
              <a:t>3. Experimental setup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950440" y="8948703"/>
            <a:ext cx="1561960" cy="519289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pPr/>
              <a:t>10</a:t>
            </a:fld>
            <a:r>
              <a:rPr lang="en-GB" altLang="ko-KR" dirty="0"/>
              <a:t>  /  27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628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388847" y="8948703"/>
            <a:ext cx="1123553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11</a:t>
            </a:fld>
            <a:r>
              <a:rPr lang="en-GB" altLang="ko-KR" dirty="0"/>
              <a:t>  /  27</a:t>
            </a:r>
            <a:endParaRPr lang="en-GB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ko-KR" b="1" u="none" dirty="0"/>
              <a:t>Overall workflow</a:t>
            </a:r>
            <a:endParaRPr lang="en-GB" b="1" u="none" dirty="0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E3C3F11D-9870-42D8-9BC7-652F5046AF61}"/>
              </a:ext>
            </a:extLst>
          </p:cNvPr>
          <p:cNvGrpSpPr/>
          <p:nvPr/>
        </p:nvGrpSpPr>
        <p:grpSpPr>
          <a:xfrm>
            <a:off x="1949827" y="4202447"/>
            <a:ext cx="13439020" cy="1348706"/>
            <a:chOff x="1928449" y="4226310"/>
            <a:chExt cx="13439020" cy="1348706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E493F14-E6C8-4D10-BDF1-C395F1239A5C}"/>
                </a:ext>
              </a:extLst>
            </p:cNvPr>
            <p:cNvSpPr/>
            <p:nvPr/>
          </p:nvSpPr>
          <p:spPr>
            <a:xfrm>
              <a:off x="1928449" y="4226310"/>
              <a:ext cx="2522683" cy="13487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900" dirty="0">
                  <a:solidFill>
                    <a:schemeClr val="tx1"/>
                  </a:solidFill>
                </a:rPr>
                <a:t>Data acquisition</a:t>
              </a:r>
              <a:endParaRPr lang="ko-KR" alt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99FDC04-D02C-4414-A8E7-1477CE9FCCC2}"/>
                </a:ext>
              </a:extLst>
            </p:cNvPr>
            <p:cNvSpPr/>
            <p:nvPr/>
          </p:nvSpPr>
          <p:spPr>
            <a:xfrm>
              <a:off x="5567228" y="4226310"/>
              <a:ext cx="2522683" cy="13487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900" dirty="0">
                  <a:solidFill>
                    <a:schemeClr val="tx1"/>
                  </a:solidFill>
                </a:rPr>
                <a:t>Image preprocessing</a:t>
              </a:r>
              <a:endParaRPr lang="ko-KR" alt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FCEC372-CD6B-4B84-B125-2E4843FBC5DB}"/>
                </a:ext>
              </a:extLst>
            </p:cNvPr>
            <p:cNvSpPr/>
            <p:nvPr/>
          </p:nvSpPr>
          <p:spPr>
            <a:xfrm>
              <a:off x="9206007" y="4226310"/>
              <a:ext cx="2522683" cy="13487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900" dirty="0">
                  <a:solidFill>
                    <a:schemeClr val="tx1"/>
                  </a:solidFill>
                </a:rPr>
                <a:t>CNN model  training</a:t>
              </a:r>
              <a:endParaRPr lang="ko-KR" alt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5CF8434-3C9C-412C-8EF0-697E60F372FB}"/>
                </a:ext>
              </a:extLst>
            </p:cNvPr>
            <p:cNvSpPr/>
            <p:nvPr/>
          </p:nvSpPr>
          <p:spPr>
            <a:xfrm>
              <a:off x="12844786" y="4226310"/>
              <a:ext cx="2522683" cy="13487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900" dirty="0">
                  <a:solidFill>
                    <a:schemeClr val="tx1"/>
                  </a:solidFill>
                </a:rPr>
                <a:t>CNN model evaluation</a:t>
              </a:r>
              <a:endParaRPr lang="ko-KR" altLang="en-US" sz="2900" dirty="0">
                <a:solidFill>
                  <a:schemeClr val="tx1"/>
                </a:solidFill>
              </a:endParaRPr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A23C685C-7C07-4F64-ADBF-1BAD2AF8241A}"/>
                </a:ext>
              </a:extLst>
            </p:cNvPr>
            <p:cNvGrpSpPr/>
            <p:nvPr/>
          </p:nvGrpSpPr>
          <p:grpSpPr>
            <a:xfrm>
              <a:off x="4451132" y="4898990"/>
              <a:ext cx="1139519" cy="1673"/>
              <a:chOff x="4419601" y="4174087"/>
              <a:chExt cx="1139519" cy="1673"/>
            </a:xfrm>
          </p:grpSpPr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C3DF44F5-DA5D-464A-8A00-0706DEB200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3024" y="4174087"/>
                <a:ext cx="11160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화살표 연결선 30">
                <a:extLst>
                  <a:ext uri="{FF2B5EF4-FFF2-40B4-BE49-F238E27FC236}">
                    <a16:creationId xmlns:a16="http://schemas.microsoft.com/office/drawing/2014/main" id="{62E13A4F-A34F-4E62-9668-5BDCEF436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01" y="4175760"/>
                <a:ext cx="66695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9F047E82-3CE8-48AB-A979-B17FEE9D7DA3}"/>
                </a:ext>
              </a:extLst>
            </p:cNvPr>
            <p:cNvGrpSpPr/>
            <p:nvPr/>
          </p:nvGrpSpPr>
          <p:grpSpPr>
            <a:xfrm>
              <a:off x="8089911" y="4900663"/>
              <a:ext cx="1116096" cy="0"/>
              <a:chOff x="4419601" y="4175760"/>
              <a:chExt cx="1116096" cy="0"/>
            </a:xfrm>
          </p:grpSpPr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99AE6163-EC8B-4546-B55A-696C67D4A9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01" y="4175760"/>
                <a:ext cx="11160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화살표 연결선 43">
                <a:extLst>
                  <a:ext uri="{FF2B5EF4-FFF2-40B4-BE49-F238E27FC236}">
                    <a16:creationId xmlns:a16="http://schemas.microsoft.com/office/drawing/2014/main" id="{23CF2038-9CA6-4800-A641-8BE62A6141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01" y="4175760"/>
                <a:ext cx="66695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6FC0EE9B-F8A1-4BE2-B45D-D6EDEB524025}"/>
                </a:ext>
              </a:extLst>
            </p:cNvPr>
            <p:cNvGrpSpPr/>
            <p:nvPr/>
          </p:nvGrpSpPr>
          <p:grpSpPr>
            <a:xfrm>
              <a:off x="11728690" y="4900663"/>
              <a:ext cx="1116096" cy="0"/>
              <a:chOff x="4419601" y="4175760"/>
              <a:chExt cx="1116096" cy="0"/>
            </a:xfrm>
          </p:grpSpPr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95EBA5A1-6B8D-4644-B0C5-68C1C8EF0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01" y="4175760"/>
                <a:ext cx="11160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화살표 연결선 46">
                <a:extLst>
                  <a:ext uri="{FF2B5EF4-FFF2-40B4-BE49-F238E27FC236}">
                    <a16:creationId xmlns:a16="http://schemas.microsoft.com/office/drawing/2014/main" id="{86249D7E-5C36-42A2-9A91-5A1D816A3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01" y="4175760"/>
                <a:ext cx="66695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8275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9151107" cy="759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Sample collection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Host: C57BL/6 (2 mice)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Parasite: </a:t>
            </a:r>
            <a:r>
              <a:rPr lang="en-US" sz="3600" i="1" dirty="0">
                <a:solidFill>
                  <a:srgbClr val="000000"/>
                </a:solidFill>
              </a:rPr>
              <a:t>T. b. </a:t>
            </a:r>
            <a:r>
              <a:rPr lang="en-US" sz="3600" i="1" dirty="0" err="1">
                <a:solidFill>
                  <a:srgbClr val="000000"/>
                </a:solidFill>
              </a:rPr>
              <a:t>brucei</a:t>
            </a:r>
            <a:endParaRPr lang="en-US" sz="3600" i="1" dirty="0">
              <a:solidFill>
                <a:srgbClr val="000000"/>
              </a:solidFill>
            </a:endParaRPr>
          </a:p>
          <a:p>
            <a:pPr lvl="1"/>
            <a:endParaRPr lang="en-US" sz="36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Microscope setup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IX83 inverted microscope (Olympus)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20X magnification</a:t>
            </a:r>
          </a:p>
          <a:p>
            <a:pPr marL="720000" lvl="1" indent="0">
              <a:buNone/>
            </a:pPr>
            <a:endParaRPr lang="en-US" altLang="ko-KR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600" b="1" dirty="0">
                <a:solidFill>
                  <a:srgbClr val="000000"/>
                </a:solidFill>
              </a:rPr>
              <a:t>Video properties</a:t>
            </a:r>
            <a:endParaRPr lang="en-US" sz="3600" b="1" dirty="0">
              <a:solidFill>
                <a:srgbClr val="000000"/>
              </a:solidFill>
            </a:endParaRPr>
          </a:p>
          <a:p>
            <a:pPr lvl="1"/>
            <a:r>
              <a:rPr lang="en-US" sz="3600" dirty="0"/>
              <a:t>Resolution: 1360x1024 pixels</a:t>
            </a:r>
          </a:p>
          <a:p>
            <a:pPr lvl="1"/>
            <a:r>
              <a:rPr lang="en-US" sz="3600" dirty="0"/>
              <a:t>20 frames per second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460524" y="8948703"/>
            <a:ext cx="1051876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12</a:t>
            </a:fld>
            <a:r>
              <a:rPr lang="en-GB" altLang="ko-KR" dirty="0"/>
              <a:t> 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ko-KR" b="1" u="none" dirty="0"/>
              <a:t>Data Acquisition</a:t>
            </a:r>
            <a:endParaRPr lang="en-GB" b="1" u="none" dirty="0"/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7BF15AF5-F810-4490-94AB-722016DB2AA8}"/>
              </a:ext>
            </a:extLst>
          </p:cNvPr>
          <p:cNvGrpSpPr/>
          <p:nvPr/>
        </p:nvGrpSpPr>
        <p:grpSpPr>
          <a:xfrm>
            <a:off x="10931943" y="1294773"/>
            <a:ext cx="6262515" cy="5388564"/>
            <a:chOff x="12123474" y="350369"/>
            <a:chExt cx="6262515" cy="5388564"/>
          </a:xfrm>
        </p:grpSpPr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065C3E93-839F-4632-A63F-2751CD8ABAE9}"/>
                </a:ext>
              </a:extLst>
            </p:cNvPr>
            <p:cNvGrpSpPr/>
            <p:nvPr/>
          </p:nvGrpSpPr>
          <p:grpSpPr>
            <a:xfrm>
              <a:off x="12365715" y="369956"/>
              <a:ext cx="1638589" cy="1982201"/>
              <a:chOff x="11869613" y="350369"/>
              <a:chExt cx="1638589" cy="1982201"/>
            </a:xfrm>
          </p:grpSpPr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B025AB47-0983-467F-A889-14899BAACBE1}"/>
                  </a:ext>
                </a:extLst>
              </p:cNvPr>
              <p:cNvGrpSpPr/>
              <p:nvPr/>
            </p:nvGrpSpPr>
            <p:grpSpPr>
              <a:xfrm>
                <a:off x="12379035" y="350369"/>
                <a:ext cx="647348" cy="1493344"/>
                <a:chOff x="14723417" y="889776"/>
                <a:chExt cx="867103" cy="2000288"/>
              </a:xfrm>
            </p:grpSpPr>
            <p:sp>
              <p:nvSpPr>
                <p:cNvPr id="6" name="타원 5">
                  <a:extLst>
                    <a:ext uri="{FF2B5EF4-FFF2-40B4-BE49-F238E27FC236}">
                      <a16:creationId xmlns:a16="http://schemas.microsoft.com/office/drawing/2014/main" id="{7C96B71B-A464-4A6D-AE1B-32BC1ED21A3A}"/>
                    </a:ext>
                  </a:extLst>
                </p:cNvPr>
                <p:cNvSpPr/>
                <p:nvPr/>
              </p:nvSpPr>
              <p:spPr>
                <a:xfrm>
                  <a:off x="14723417" y="1362062"/>
                  <a:ext cx="867103" cy="8198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3">
                  <a:extLst>
                    <a:ext uri="{FF2B5EF4-FFF2-40B4-BE49-F238E27FC236}">
                      <a16:creationId xmlns:a16="http://schemas.microsoft.com/office/drawing/2014/main" id="{FA64BDFC-3F05-40A8-B2D6-41F0CA8BA571}"/>
                    </a:ext>
                  </a:extLst>
                </p:cNvPr>
                <p:cNvSpPr/>
                <p:nvPr/>
              </p:nvSpPr>
              <p:spPr>
                <a:xfrm>
                  <a:off x="14809864" y="1939488"/>
                  <a:ext cx="694208" cy="60472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" name="자유형: 도형 6">
                  <a:extLst>
                    <a:ext uri="{FF2B5EF4-FFF2-40B4-BE49-F238E27FC236}">
                      <a16:creationId xmlns:a16="http://schemas.microsoft.com/office/drawing/2014/main" id="{0B8D30DB-198B-43F1-B7FD-B3657DEFAE36}"/>
                    </a:ext>
                  </a:extLst>
                </p:cNvPr>
                <p:cNvSpPr/>
                <p:nvPr/>
              </p:nvSpPr>
              <p:spPr>
                <a:xfrm>
                  <a:off x="15156968" y="889776"/>
                  <a:ext cx="337726" cy="472965"/>
                </a:xfrm>
                <a:custGeom>
                  <a:avLst/>
                  <a:gdLst>
                    <a:gd name="connsiteX0" fmla="*/ 22384 w 337726"/>
                    <a:gd name="connsiteY0" fmla="*/ 472965 h 472965"/>
                    <a:gd name="connsiteX1" fmla="*/ 337694 w 337726"/>
                    <a:gd name="connsiteY1" fmla="*/ 283779 h 472965"/>
                    <a:gd name="connsiteX2" fmla="*/ 6618 w 337726"/>
                    <a:gd name="connsiteY2" fmla="*/ 110359 h 472965"/>
                    <a:gd name="connsiteX3" fmla="*/ 148508 w 337726"/>
                    <a:gd name="connsiteY3" fmla="*/ 0 h 472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7726" h="472965">
                      <a:moveTo>
                        <a:pt x="22384" y="472965"/>
                      </a:moveTo>
                      <a:cubicBezTo>
                        <a:pt x="181353" y="408589"/>
                        <a:pt x="340322" y="344213"/>
                        <a:pt x="337694" y="283779"/>
                      </a:cubicBezTo>
                      <a:cubicBezTo>
                        <a:pt x="335066" y="223345"/>
                        <a:pt x="38149" y="157655"/>
                        <a:pt x="6618" y="110359"/>
                      </a:cubicBezTo>
                      <a:cubicBezTo>
                        <a:pt x="-24913" y="63063"/>
                        <a:pt x="61797" y="31531"/>
                        <a:pt x="148508" y="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이등변 삼각형 11">
                  <a:extLst>
                    <a:ext uri="{FF2B5EF4-FFF2-40B4-BE49-F238E27FC236}">
                      <a16:creationId xmlns:a16="http://schemas.microsoft.com/office/drawing/2014/main" id="{5DBF9901-F8E4-4581-B80B-F14AF689E410}"/>
                    </a:ext>
                  </a:extLst>
                </p:cNvPr>
                <p:cNvSpPr/>
                <p:nvPr/>
              </p:nvSpPr>
              <p:spPr>
                <a:xfrm rot="10800000">
                  <a:off x="14865791" y="2400126"/>
                  <a:ext cx="582354" cy="422668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44" name="그룹 43">
                  <a:extLst>
                    <a:ext uri="{FF2B5EF4-FFF2-40B4-BE49-F238E27FC236}">
                      <a16:creationId xmlns:a16="http://schemas.microsoft.com/office/drawing/2014/main" id="{2FC15A7E-FBBB-4419-A17D-738E5ABD36B7}"/>
                    </a:ext>
                  </a:extLst>
                </p:cNvPr>
                <p:cNvGrpSpPr/>
                <p:nvPr/>
              </p:nvGrpSpPr>
              <p:grpSpPr>
                <a:xfrm>
                  <a:off x="14851461" y="2707749"/>
                  <a:ext cx="288094" cy="182315"/>
                  <a:chOff x="14630400" y="2895105"/>
                  <a:chExt cx="288094" cy="182315"/>
                </a:xfrm>
              </p:grpSpPr>
              <p:cxnSp>
                <p:nvCxnSpPr>
                  <p:cNvPr id="21" name="직선 연결선 20">
                    <a:extLst>
                      <a:ext uri="{FF2B5EF4-FFF2-40B4-BE49-F238E27FC236}">
                        <a16:creationId xmlns:a16="http://schemas.microsoft.com/office/drawing/2014/main" id="{BF1C7ADF-FC31-49D1-B440-ADFDE27DBC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673091" y="2895105"/>
                    <a:ext cx="245403" cy="7953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직선 연결선 22">
                    <a:extLst>
                      <a:ext uri="{FF2B5EF4-FFF2-40B4-BE49-F238E27FC236}">
                        <a16:creationId xmlns:a16="http://schemas.microsoft.com/office/drawing/2014/main" id="{46138D01-DF1B-46E3-8CA1-82AE2377EB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4668500" y="2997514"/>
                    <a:ext cx="245403" cy="7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직선 연결선 24">
                    <a:extLst>
                      <a:ext uri="{FF2B5EF4-FFF2-40B4-BE49-F238E27FC236}">
                        <a16:creationId xmlns:a16="http://schemas.microsoft.com/office/drawing/2014/main" id="{4E743E81-1C74-4B3A-9263-5FB9EB87B3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630400" y="2982751"/>
                    <a:ext cx="28350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id="{58E219E3-24E2-4B4D-8AEA-26EEF369CD0D}"/>
                    </a:ext>
                  </a:extLst>
                </p:cNvPr>
                <p:cNvSpPr/>
                <p:nvPr/>
              </p:nvSpPr>
              <p:spPr>
                <a:xfrm>
                  <a:off x="15119262" y="2758615"/>
                  <a:ext cx="75412" cy="79240"/>
                </a:xfrm>
                <a:prstGeom prst="ellipse">
                  <a:avLst/>
                </a:prstGeom>
                <a:solidFill>
                  <a:schemeClr val="tx1"/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45" name="그룹 44">
                  <a:extLst>
                    <a:ext uri="{FF2B5EF4-FFF2-40B4-BE49-F238E27FC236}">
                      <a16:creationId xmlns:a16="http://schemas.microsoft.com/office/drawing/2014/main" id="{EFDD255A-ECD8-457F-9155-4E9A0BE43412}"/>
                    </a:ext>
                  </a:extLst>
                </p:cNvPr>
                <p:cNvGrpSpPr/>
                <p:nvPr/>
              </p:nvGrpSpPr>
              <p:grpSpPr>
                <a:xfrm rot="10800000">
                  <a:off x="15165770" y="2707077"/>
                  <a:ext cx="288094" cy="182315"/>
                  <a:chOff x="14782800" y="3047505"/>
                  <a:chExt cx="288094" cy="182315"/>
                </a:xfrm>
              </p:grpSpPr>
              <p:cxnSp>
                <p:nvCxnSpPr>
                  <p:cNvPr id="41" name="직선 연결선 40">
                    <a:extLst>
                      <a:ext uri="{FF2B5EF4-FFF2-40B4-BE49-F238E27FC236}">
                        <a16:creationId xmlns:a16="http://schemas.microsoft.com/office/drawing/2014/main" id="{09E420C1-E5A0-4F49-9294-91E91671D5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825491" y="3047505"/>
                    <a:ext cx="245403" cy="7953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직선 연결선 41">
                    <a:extLst>
                      <a:ext uri="{FF2B5EF4-FFF2-40B4-BE49-F238E27FC236}">
                        <a16:creationId xmlns:a16="http://schemas.microsoft.com/office/drawing/2014/main" id="{A6FEA65E-0610-4E95-A6EB-B158BAF217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4820900" y="3149914"/>
                    <a:ext cx="245403" cy="7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직선 연결선 42">
                    <a:extLst>
                      <a:ext uri="{FF2B5EF4-FFF2-40B4-BE49-F238E27FC236}">
                        <a16:creationId xmlns:a16="http://schemas.microsoft.com/office/drawing/2014/main" id="{CA1D4CD9-DF43-4CDB-8675-9B83436D0B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782800" y="3135151"/>
                    <a:ext cx="28350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311F7E-0160-47E0-A5CD-F12296FCAD8C}"/>
                  </a:ext>
                </a:extLst>
              </p:cNvPr>
              <p:cNvSpPr txBox="1"/>
              <p:nvPr/>
            </p:nvSpPr>
            <p:spPr>
              <a:xfrm>
                <a:off x="11869613" y="1904824"/>
                <a:ext cx="1638589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2000" dirty="0"/>
                  <a:t>Non-infected</a:t>
                </a:r>
                <a:endParaRPr lang="ko-KR" altLang="en-US" sz="2000" dirty="0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57493DF5-72D9-454E-9D4D-C73FE8312696}"/>
                </a:ext>
              </a:extLst>
            </p:cNvPr>
            <p:cNvGrpSpPr/>
            <p:nvPr/>
          </p:nvGrpSpPr>
          <p:grpSpPr>
            <a:xfrm>
              <a:off x="15014784" y="350369"/>
              <a:ext cx="1095172" cy="2026445"/>
              <a:chOff x="15014784" y="350369"/>
              <a:chExt cx="1095172" cy="2026445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8DF5AFD3-F0DF-4807-BE31-1BDB7A099B61}"/>
                  </a:ext>
                </a:extLst>
              </p:cNvPr>
              <p:cNvGrpSpPr/>
              <p:nvPr/>
            </p:nvGrpSpPr>
            <p:grpSpPr>
              <a:xfrm>
                <a:off x="15266846" y="350369"/>
                <a:ext cx="647348" cy="1493344"/>
                <a:chOff x="14723417" y="889776"/>
                <a:chExt cx="867103" cy="2000288"/>
              </a:xfrm>
            </p:grpSpPr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id="{6ED708A4-06E8-4754-9D40-74E94899F557}"/>
                    </a:ext>
                  </a:extLst>
                </p:cNvPr>
                <p:cNvSpPr/>
                <p:nvPr/>
              </p:nvSpPr>
              <p:spPr>
                <a:xfrm>
                  <a:off x="14723417" y="1362062"/>
                  <a:ext cx="867103" cy="81980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48">
                  <a:extLst>
                    <a:ext uri="{FF2B5EF4-FFF2-40B4-BE49-F238E27FC236}">
                      <a16:creationId xmlns:a16="http://schemas.microsoft.com/office/drawing/2014/main" id="{7E94D1F8-7F59-4B64-9364-D759C4FB8CD4}"/>
                    </a:ext>
                  </a:extLst>
                </p:cNvPr>
                <p:cNvSpPr/>
                <p:nvPr/>
              </p:nvSpPr>
              <p:spPr>
                <a:xfrm>
                  <a:off x="14809864" y="1939488"/>
                  <a:ext cx="694208" cy="60472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자유형: 도형 49">
                  <a:extLst>
                    <a:ext uri="{FF2B5EF4-FFF2-40B4-BE49-F238E27FC236}">
                      <a16:creationId xmlns:a16="http://schemas.microsoft.com/office/drawing/2014/main" id="{8BC09A39-39A5-474F-BC63-2C3AC261DDDA}"/>
                    </a:ext>
                  </a:extLst>
                </p:cNvPr>
                <p:cNvSpPr/>
                <p:nvPr/>
              </p:nvSpPr>
              <p:spPr>
                <a:xfrm>
                  <a:off x="15156968" y="889776"/>
                  <a:ext cx="337726" cy="472965"/>
                </a:xfrm>
                <a:custGeom>
                  <a:avLst/>
                  <a:gdLst>
                    <a:gd name="connsiteX0" fmla="*/ 22384 w 337726"/>
                    <a:gd name="connsiteY0" fmla="*/ 472965 h 472965"/>
                    <a:gd name="connsiteX1" fmla="*/ 337694 w 337726"/>
                    <a:gd name="connsiteY1" fmla="*/ 283779 h 472965"/>
                    <a:gd name="connsiteX2" fmla="*/ 6618 w 337726"/>
                    <a:gd name="connsiteY2" fmla="*/ 110359 h 472965"/>
                    <a:gd name="connsiteX3" fmla="*/ 148508 w 337726"/>
                    <a:gd name="connsiteY3" fmla="*/ 0 h 472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7726" h="472965">
                      <a:moveTo>
                        <a:pt x="22384" y="472965"/>
                      </a:moveTo>
                      <a:cubicBezTo>
                        <a:pt x="181353" y="408589"/>
                        <a:pt x="340322" y="344213"/>
                        <a:pt x="337694" y="283779"/>
                      </a:cubicBezTo>
                      <a:cubicBezTo>
                        <a:pt x="335066" y="223345"/>
                        <a:pt x="38149" y="157655"/>
                        <a:pt x="6618" y="110359"/>
                      </a:cubicBezTo>
                      <a:cubicBezTo>
                        <a:pt x="-24913" y="63063"/>
                        <a:pt x="61797" y="31531"/>
                        <a:pt x="148508" y="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이등변 삼각형 50">
                  <a:extLst>
                    <a:ext uri="{FF2B5EF4-FFF2-40B4-BE49-F238E27FC236}">
                      <a16:creationId xmlns:a16="http://schemas.microsoft.com/office/drawing/2014/main" id="{6FCD5CE4-3AC9-480F-B3CA-ECE196315255}"/>
                    </a:ext>
                  </a:extLst>
                </p:cNvPr>
                <p:cNvSpPr/>
                <p:nvPr/>
              </p:nvSpPr>
              <p:spPr>
                <a:xfrm rot="10800000">
                  <a:off x="14865791" y="2400126"/>
                  <a:ext cx="582354" cy="422668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52" name="그룹 51">
                  <a:extLst>
                    <a:ext uri="{FF2B5EF4-FFF2-40B4-BE49-F238E27FC236}">
                      <a16:creationId xmlns:a16="http://schemas.microsoft.com/office/drawing/2014/main" id="{F47540B6-69D4-4117-BE52-309DA4CDA11D}"/>
                    </a:ext>
                  </a:extLst>
                </p:cNvPr>
                <p:cNvGrpSpPr/>
                <p:nvPr/>
              </p:nvGrpSpPr>
              <p:grpSpPr>
                <a:xfrm>
                  <a:off x="14851461" y="2707749"/>
                  <a:ext cx="288094" cy="182315"/>
                  <a:chOff x="14630400" y="2895105"/>
                  <a:chExt cx="288094" cy="182315"/>
                </a:xfrm>
              </p:grpSpPr>
              <p:cxnSp>
                <p:nvCxnSpPr>
                  <p:cNvPr id="58" name="직선 연결선 57">
                    <a:extLst>
                      <a:ext uri="{FF2B5EF4-FFF2-40B4-BE49-F238E27FC236}">
                        <a16:creationId xmlns:a16="http://schemas.microsoft.com/office/drawing/2014/main" id="{B6F74583-9EDD-44C7-B28F-30B9950FE2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673091" y="2895105"/>
                    <a:ext cx="245403" cy="7953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>
                    <a:extLst>
                      <a:ext uri="{FF2B5EF4-FFF2-40B4-BE49-F238E27FC236}">
                        <a16:creationId xmlns:a16="http://schemas.microsoft.com/office/drawing/2014/main" id="{AE1DEDA0-C876-4A5C-BBAB-62FB76270E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4668500" y="2997514"/>
                    <a:ext cx="245403" cy="7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>
                    <a:extLst>
                      <a:ext uri="{FF2B5EF4-FFF2-40B4-BE49-F238E27FC236}">
                        <a16:creationId xmlns:a16="http://schemas.microsoft.com/office/drawing/2014/main" id="{0E22A45F-AF94-452A-96F1-71478B4FF1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630400" y="2982751"/>
                    <a:ext cx="28350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타원 52">
                  <a:extLst>
                    <a:ext uri="{FF2B5EF4-FFF2-40B4-BE49-F238E27FC236}">
                      <a16:creationId xmlns:a16="http://schemas.microsoft.com/office/drawing/2014/main" id="{DDA38133-996B-4810-BB68-EB9980B868BB}"/>
                    </a:ext>
                  </a:extLst>
                </p:cNvPr>
                <p:cNvSpPr/>
                <p:nvPr/>
              </p:nvSpPr>
              <p:spPr>
                <a:xfrm>
                  <a:off x="15119262" y="2758615"/>
                  <a:ext cx="75412" cy="79240"/>
                </a:xfrm>
                <a:prstGeom prst="ellipse">
                  <a:avLst/>
                </a:prstGeom>
                <a:solidFill>
                  <a:schemeClr val="tx1"/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54" name="그룹 53">
                  <a:extLst>
                    <a:ext uri="{FF2B5EF4-FFF2-40B4-BE49-F238E27FC236}">
                      <a16:creationId xmlns:a16="http://schemas.microsoft.com/office/drawing/2014/main" id="{77B26512-E8FC-426C-939B-6C62F0D7FCCE}"/>
                    </a:ext>
                  </a:extLst>
                </p:cNvPr>
                <p:cNvGrpSpPr/>
                <p:nvPr/>
              </p:nvGrpSpPr>
              <p:grpSpPr>
                <a:xfrm rot="10800000">
                  <a:off x="15165770" y="2707077"/>
                  <a:ext cx="288094" cy="182315"/>
                  <a:chOff x="14782800" y="3047505"/>
                  <a:chExt cx="288094" cy="182315"/>
                </a:xfrm>
              </p:grpSpPr>
              <p:cxnSp>
                <p:nvCxnSpPr>
                  <p:cNvPr id="55" name="직선 연결선 54">
                    <a:extLst>
                      <a:ext uri="{FF2B5EF4-FFF2-40B4-BE49-F238E27FC236}">
                        <a16:creationId xmlns:a16="http://schemas.microsoft.com/office/drawing/2014/main" id="{775FDE15-643C-4A9E-B70C-7437723A5E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825491" y="3047505"/>
                    <a:ext cx="245403" cy="7953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직선 연결선 55">
                    <a:extLst>
                      <a:ext uri="{FF2B5EF4-FFF2-40B4-BE49-F238E27FC236}">
                        <a16:creationId xmlns:a16="http://schemas.microsoft.com/office/drawing/2014/main" id="{105E605F-26A0-4F3C-8968-0BC34F4724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4820900" y="3149914"/>
                    <a:ext cx="245403" cy="7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>
                    <a:extLst>
                      <a:ext uri="{FF2B5EF4-FFF2-40B4-BE49-F238E27FC236}">
                        <a16:creationId xmlns:a16="http://schemas.microsoft.com/office/drawing/2014/main" id="{4CA4CF36-4B4C-4FAD-B0B5-2C0ABD90F8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782800" y="3135151"/>
                    <a:ext cx="283503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53E09CD-7F67-4F14-B9EF-63AF762C8B88}"/>
                  </a:ext>
                </a:extLst>
              </p:cNvPr>
              <p:cNvSpPr txBox="1"/>
              <p:nvPr/>
            </p:nvSpPr>
            <p:spPr>
              <a:xfrm>
                <a:off x="15014784" y="1949068"/>
                <a:ext cx="1095172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2000" dirty="0"/>
                  <a:t>Infected</a:t>
                </a:r>
                <a:endParaRPr lang="ko-KR" altLang="en-US" sz="2000" dirty="0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46F3F06B-AA7C-4E4C-812B-B0B23FDC7C55}"/>
                </a:ext>
              </a:extLst>
            </p:cNvPr>
            <p:cNvGrpSpPr/>
            <p:nvPr/>
          </p:nvGrpSpPr>
          <p:grpSpPr>
            <a:xfrm>
              <a:off x="12123474" y="3265527"/>
              <a:ext cx="2123073" cy="511615"/>
              <a:chOff x="11627371" y="3291840"/>
              <a:chExt cx="2123073" cy="511615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2DD16108-D436-452F-B5D5-6DDCB73A9BAA}"/>
                  </a:ext>
                </a:extLst>
              </p:cNvPr>
              <p:cNvSpPr/>
              <p:nvPr/>
            </p:nvSpPr>
            <p:spPr>
              <a:xfrm>
                <a:off x="11627371" y="3291840"/>
                <a:ext cx="2123073" cy="51161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8940BCE5-47CA-45B4-929E-74366EBC9F2B}"/>
                  </a:ext>
                </a:extLst>
              </p:cNvPr>
              <p:cNvSpPr/>
              <p:nvPr/>
            </p:nvSpPr>
            <p:spPr>
              <a:xfrm>
                <a:off x="12498469" y="3362746"/>
                <a:ext cx="421622" cy="3698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362D381F-2B86-455E-BA28-D8E0E4E466FF}"/>
                </a:ext>
              </a:extLst>
            </p:cNvPr>
            <p:cNvGrpSpPr/>
            <p:nvPr/>
          </p:nvGrpSpPr>
          <p:grpSpPr>
            <a:xfrm>
              <a:off x="14528982" y="3266716"/>
              <a:ext cx="2123073" cy="511615"/>
              <a:chOff x="14512555" y="3291840"/>
              <a:chExt cx="2123073" cy="511615"/>
            </a:xfrm>
          </p:grpSpPr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C1BDA39B-28A8-4198-B5F1-A095D2BEAF03}"/>
                  </a:ext>
                </a:extLst>
              </p:cNvPr>
              <p:cNvSpPr/>
              <p:nvPr/>
            </p:nvSpPr>
            <p:spPr>
              <a:xfrm>
                <a:off x="14512555" y="3291840"/>
                <a:ext cx="2123073" cy="511615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B6DD837F-7433-4DD1-A8AD-20F28B2298F2}"/>
                  </a:ext>
                </a:extLst>
              </p:cNvPr>
              <p:cNvSpPr/>
              <p:nvPr/>
            </p:nvSpPr>
            <p:spPr>
              <a:xfrm>
                <a:off x="15386280" y="3362746"/>
                <a:ext cx="421622" cy="36980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20793F9-BC28-4CDF-B44C-717D13FAEC5A}"/>
                </a:ext>
              </a:extLst>
            </p:cNvPr>
            <p:cNvSpPr txBox="1"/>
            <p:nvPr/>
          </p:nvSpPr>
          <p:spPr>
            <a:xfrm>
              <a:off x="16698054" y="3167391"/>
              <a:ext cx="1687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/>
                <a:t>Thick blood smears</a:t>
              </a:r>
              <a:endParaRPr lang="ko-KR" altLang="en-US" sz="20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D081F40-F693-4EBB-89ED-181E68C32C6E}"/>
                </a:ext>
              </a:extLst>
            </p:cNvPr>
            <p:cNvSpPr txBox="1"/>
            <p:nvPr/>
          </p:nvSpPr>
          <p:spPr>
            <a:xfrm>
              <a:off x="12181066" y="4723270"/>
              <a:ext cx="19791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/>
                <a:t>11 microscope videos (negative)</a:t>
              </a:r>
              <a:endParaRPr lang="ko-KR" altLang="en-US" sz="2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D67DA04-9F58-4743-9762-EBB1007E0FEB}"/>
                </a:ext>
              </a:extLst>
            </p:cNvPr>
            <p:cNvSpPr txBox="1"/>
            <p:nvPr/>
          </p:nvSpPr>
          <p:spPr>
            <a:xfrm>
              <a:off x="14603359" y="4723270"/>
              <a:ext cx="1877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/>
                <a:t>12 microscope videos (positive)</a:t>
              </a:r>
              <a:endParaRPr lang="ko-KR" altLang="en-US" sz="2000" dirty="0"/>
            </a:p>
          </p:txBody>
        </p:sp>
        <p:cxnSp>
          <p:nvCxnSpPr>
            <p:cNvPr id="75" name="직선 화살표 연결선 74">
              <a:extLst>
                <a:ext uri="{FF2B5EF4-FFF2-40B4-BE49-F238E27FC236}">
                  <a16:creationId xmlns:a16="http://schemas.microsoft.com/office/drawing/2014/main" id="{306AD529-1278-4440-B019-E220E36321F2}"/>
                </a:ext>
              </a:extLst>
            </p:cNvPr>
            <p:cNvCxnSpPr>
              <a:cxnSpLocks/>
            </p:cNvCxnSpPr>
            <p:nvPr/>
          </p:nvCxnSpPr>
          <p:spPr>
            <a:xfrm>
              <a:off x="13163934" y="2366905"/>
              <a:ext cx="0" cy="605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화살표 연결선 76">
              <a:extLst>
                <a:ext uri="{FF2B5EF4-FFF2-40B4-BE49-F238E27FC236}">
                  <a16:creationId xmlns:a16="http://schemas.microsoft.com/office/drawing/2014/main" id="{475FEEE2-0577-49FF-8F89-51B1DE60DAF4}"/>
                </a:ext>
              </a:extLst>
            </p:cNvPr>
            <p:cNvCxnSpPr>
              <a:cxnSpLocks/>
            </p:cNvCxnSpPr>
            <p:nvPr/>
          </p:nvCxnSpPr>
          <p:spPr>
            <a:xfrm>
              <a:off x="15542733" y="2396401"/>
              <a:ext cx="0" cy="605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화살표 연결선 77">
              <a:extLst>
                <a:ext uri="{FF2B5EF4-FFF2-40B4-BE49-F238E27FC236}">
                  <a16:creationId xmlns:a16="http://schemas.microsoft.com/office/drawing/2014/main" id="{7B215C7E-6DF4-49B8-B41D-BBE208BB37C0}"/>
                </a:ext>
              </a:extLst>
            </p:cNvPr>
            <p:cNvCxnSpPr>
              <a:cxnSpLocks/>
            </p:cNvCxnSpPr>
            <p:nvPr/>
          </p:nvCxnSpPr>
          <p:spPr>
            <a:xfrm>
              <a:off x="13163934" y="4027778"/>
              <a:ext cx="0" cy="605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>
              <a:extLst>
                <a:ext uri="{FF2B5EF4-FFF2-40B4-BE49-F238E27FC236}">
                  <a16:creationId xmlns:a16="http://schemas.microsoft.com/office/drawing/2014/main" id="{EB5D7151-F23C-4D85-B8BE-185315CE368C}"/>
                </a:ext>
              </a:extLst>
            </p:cNvPr>
            <p:cNvCxnSpPr>
              <a:cxnSpLocks/>
            </p:cNvCxnSpPr>
            <p:nvPr/>
          </p:nvCxnSpPr>
          <p:spPr>
            <a:xfrm>
              <a:off x="15538606" y="4018509"/>
              <a:ext cx="0" cy="6058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841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9151107" cy="759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Image extraction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Odd numbered frames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1360x1024 pixels, RGB</a:t>
            </a:r>
          </a:p>
          <a:p>
            <a:pPr lvl="1"/>
            <a:endParaRPr lang="en-US" sz="36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Binary mask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6 positive videos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Manually created using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nl-BE" sz="3600" dirty="0" err="1">
                <a:solidFill>
                  <a:srgbClr val="000000"/>
                </a:solidFill>
              </a:rPr>
              <a:t>LabelBox</a:t>
            </a:r>
            <a:endParaRPr lang="en-US" altLang="nl-BE" sz="3600" dirty="0">
              <a:solidFill>
                <a:srgbClr val="00000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nl-BE" sz="3600" dirty="0" err="1">
                <a:solidFill>
                  <a:srgbClr val="000000"/>
                </a:solidFill>
              </a:rPr>
              <a:t>iPadOS</a:t>
            </a:r>
            <a:r>
              <a:rPr lang="en-US" altLang="nl-BE" sz="3600" dirty="0">
                <a:solidFill>
                  <a:srgbClr val="000000"/>
                </a:solidFill>
              </a:rPr>
              <a:t> 13.5.1 Photos</a:t>
            </a:r>
          </a:p>
          <a:p>
            <a:pPr lvl="1"/>
            <a:endParaRPr lang="en-US" altLang="nl-BE" sz="36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369803" y="8948703"/>
            <a:ext cx="1142597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13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ko-KR" b="1" u="none" dirty="0"/>
              <a:t>Image Pre-processing – Preparation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AE3F900-F25F-4665-85EC-0024DFFF508F}"/>
              </a:ext>
            </a:extLst>
          </p:cNvPr>
          <p:cNvGrpSpPr/>
          <p:nvPr/>
        </p:nvGrpSpPr>
        <p:grpSpPr>
          <a:xfrm>
            <a:off x="10767849" y="1060536"/>
            <a:ext cx="4879940" cy="3682437"/>
            <a:chOff x="10767849" y="1194363"/>
            <a:chExt cx="4879940" cy="3682437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4716E750-59DE-4BA8-B612-221C87B36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835" y="1194363"/>
              <a:ext cx="4323968" cy="3255692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8B01756-E852-4E9F-8CDD-E9ECA8516171}"/>
                </a:ext>
              </a:extLst>
            </p:cNvPr>
            <p:cNvSpPr txBox="1"/>
            <p:nvPr/>
          </p:nvSpPr>
          <p:spPr>
            <a:xfrm>
              <a:off x="10767849" y="4449054"/>
              <a:ext cx="4879940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Contours drawn around </a:t>
              </a:r>
              <a:r>
                <a:rPr lang="en-US" altLang="ko-KR" sz="2000" i="1" dirty="0"/>
                <a:t>T. brucei</a:t>
              </a:r>
              <a:endParaRPr lang="ko-KR" altLang="en-US" sz="2000" i="1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EFAB3F8-D690-48A6-85EB-65D3EEA45667}"/>
              </a:ext>
            </a:extLst>
          </p:cNvPr>
          <p:cNvGrpSpPr/>
          <p:nvPr/>
        </p:nvGrpSpPr>
        <p:grpSpPr>
          <a:xfrm>
            <a:off x="10710580" y="4742973"/>
            <a:ext cx="4879940" cy="3711122"/>
            <a:chOff x="10710580" y="5119944"/>
            <a:chExt cx="4879940" cy="3711122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3D069F5C-D62D-4384-ACBC-4A74BE7A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835" y="5119944"/>
              <a:ext cx="4323968" cy="325569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DE9D532-6375-49C4-A8EA-DDE0097F2614}"/>
                </a:ext>
              </a:extLst>
            </p:cNvPr>
            <p:cNvSpPr txBox="1"/>
            <p:nvPr/>
          </p:nvSpPr>
          <p:spPr>
            <a:xfrm>
              <a:off x="10710580" y="8403320"/>
              <a:ext cx="4879940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Generated binary mask</a:t>
              </a:r>
              <a:endParaRPr lang="ko-KR" altLang="en-US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2363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230473" y="8948703"/>
            <a:ext cx="1281927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14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ko-KR" b="1" u="none" dirty="0"/>
              <a:t>Image Pre-processing – Image cropping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57650A4-FAEC-46B5-BFF6-B03BF02E56E1}"/>
              </a:ext>
            </a:extLst>
          </p:cNvPr>
          <p:cNvGrpSpPr/>
          <p:nvPr/>
        </p:nvGrpSpPr>
        <p:grpSpPr>
          <a:xfrm>
            <a:off x="2108202" y="1468967"/>
            <a:ext cx="11059158" cy="6676166"/>
            <a:chOff x="2108202" y="1468967"/>
            <a:chExt cx="11059158" cy="6676166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2CC76C89-D49A-4E79-8833-B4A4C59C2860}"/>
                </a:ext>
              </a:extLst>
            </p:cNvPr>
            <p:cNvPicPr/>
            <p:nvPr/>
          </p:nvPicPr>
          <p:blipFill rotWithShape="1">
            <a:blip r:embed="rId3"/>
            <a:srcRect r="15894"/>
            <a:stretch/>
          </p:blipFill>
          <p:spPr>
            <a:xfrm>
              <a:off x="2108202" y="1468967"/>
              <a:ext cx="11059158" cy="6676166"/>
            </a:xfrm>
            <a:prstGeom prst="rect">
              <a:avLst/>
            </a:prstGeom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0D73270-75A8-4C4B-A0DD-27D1AEC3425C}"/>
                </a:ext>
              </a:extLst>
            </p:cNvPr>
            <p:cNvSpPr/>
            <p:nvPr/>
          </p:nvSpPr>
          <p:spPr>
            <a:xfrm>
              <a:off x="5710248" y="6590761"/>
              <a:ext cx="1463040" cy="146304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198E9AFA-21D8-45E0-A6C3-F7341228E788}"/>
              </a:ext>
            </a:extLst>
          </p:cNvPr>
          <p:cNvGrpSpPr/>
          <p:nvPr/>
        </p:nvGrpSpPr>
        <p:grpSpPr>
          <a:xfrm>
            <a:off x="4511530" y="8154664"/>
            <a:ext cx="4591994" cy="794039"/>
            <a:chOff x="4511530" y="8154664"/>
            <a:chExt cx="4591994" cy="7940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CCCEF0-928D-41C3-9802-767DF2D9C682}"/>
                </a:ext>
              </a:extLst>
            </p:cNvPr>
            <p:cNvSpPr txBox="1"/>
            <p:nvPr/>
          </p:nvSpPr>
          <p:spPr>
            <a:xfrm>
              <a:off x="4511530" y="8520957"/>
              <a:ext cx="4591994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Horizontal overlap of 112 pixels</a:t>
              </a:r>
              <a:endParaRPr lang="ko-KR" altLang="en-US" sz="2000" dirty="0"/>
            </a:p>
          </p:txBody>
        </p:sp>
        <p:sp>
          <p:nvSpPr>
            <p:cNvPr id="12" name="오른쪽 중괄호 11">
              <a:extLst>
                <a:ext uri="{FF2B5EF4-FFF2-40B4-BE49-F238E27FC236}">
                  <a16:creationId xmlns:a16="http://schemas.microsoft.com/office/drawing/2014/main" id="{D6B48A2C-F5BA-48F6-9435-325057DA5047}"/>
                </a:ext>
              </a:extLst>
            </p:cNvPr>
            <p:cNvSpPr/>
            <p:nvPr/>
          </p:nvSpPr>
          <p:spPr>
            <a:xfrm rot="5400000">
              <a:off x="6678620" y="7917812"/>
              <a:ext cx="257815" cy="73152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0F0AA44-7995-4D22-9A9A-D28B38D7EA09}"/>
              </a:ext>
            </a:extLst>
          </p:cNvPr>
          <p:cNvGrpSpPr/>
          <p:nvPr/>
        </p:nvGrpSpPr>
        <p:grpSpPr>
          <a:xfrm>
            <a:off x="11004784" y="1489916"/>
            <a:ext cx="4591994" cy="7489267"/>
            <a:chOff x="11035264" y="1459436"/>
            <a:chExt cx="4591994" cy="7489267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08B597D-256B-4A01-8ABD-EDAC5129FE1A}"/>
                </a:ext>
              </a:extLst>
            </p:cNvPr>
            <p:cNvPicPr/>
            <p:nvPr/>
          </p:nvPicPr>
          <p:blipFill rotWithShape="1">
            <a:blip r:embed="rId3"/>
            <a:srcRect l="85556"/>
            <a:stretch/>
          </p:blipFill>
          <p:spPr>
            <a:xfrm>
              <a:off x="13331261" y="1459436"/>
              <a:ext cx="1899212" cy="6676166"/>
            </a:xfrm>
            <a:prstGeom prst="rect">
              <a:avLst/>
            </a:prstGeom>
          </p:spPr>
        </p:pic>
        <p:sp>
          <p:nvSpPr>
            <p:cNvPr id="17" name="화살표: 원형 16">
              <a:extLst>
                <a:ext uri="{FF2B5EF4-FFF2-40B4-BE49-F238E27FC236}">
                  <a16:creationId xmlns:a16="http://schemas.microsoft.com/office/drawing/2014/main" id="{9ECE77BF-64EE-4389-BC4E-B4DB85355528}"/>
                </a:ext>
              </a:extLst>
            </p:cNvPr>
            <p:cNvSpPr/>
            <p:nvPr/>
          </p:nvSpPr>
          <p:spPr>
            <a:xfrm flipV="1">
              <a:off x="12908351" y="7739799"/>
              <a:ext cx="845820" cy="88982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33760"/>
                <a:gd name="adj5" fmla="val 12500"/>
              </a:avLst>
            </a:prstGeom>
            <a:solidFill>
              <a:srgbClr val="1E6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06C146-2645-4AF2-84A0-25D77C760284}"/>
                </a:ext>
              </a:extLst>
            </p:cNvPr>
            <p:cNvSpPr txBox="1"/>
            <p:nvPr/>
          </p:nvSpPr>
          <p:spPr>
            <a:xfrm>
              <a:off x="11035264" y="8520957"/>
              <a:ext cx="4591994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Corresponding binary patches</a:t>
              </a:r>
              <a:endParaRPr lang="ko-KR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98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392400" y="8948703"/>
            <a:ext cx="1120000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15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7" y="136025"/>
            <a:ext cx="16133579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ko-KR" b="1" u="none" dirty="0"/>
              <a:t>Image Pre-processing – Patch Selection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4D590A-B620-405F-9DD6-C3033586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3"/>
            <a:ext cx="15272855" cy="759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Region of Interest (ROI)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Region of the image with visible parasites</a:t>
            </a:r>
          </a:p>
          <a:p>
            <a:pPr lvl="1"/>
            <a:endParaRPr lang="en-US" sz="36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F9C498-BCF4-462F-8920-C50E9895F5D3}"/>
                  </a:ext>
                </a:extLst>
              </p:cNvPr>
              <p:cNvSpPr txBox="1"/>
              <p:nvPr/>
            </p:nvSpPr>
            <p:spPr>
              <a:xfrm>
                <a:off x="3298253" y="2608596"/>
                <a:ext cx="10742168" cy="958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500" b="0" i="1" smtClean="0">
                          <a:latin typeface="Cambria Math" panose="02040503050406030204" pitchFamily="18" charset="0"/>
                        </a:rPr>
                        <m:t>𝑅𝑂𝐼</m:t>
                      </m:r>
                      <m:r>
                        <a:rPr lang="en-US" altLang="ko-KR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altLang="ko-KR" sz="25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𝑤h𝑖𝑡𝑒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𝑝𝑖𝑥𝑒𝑙𝑠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𝑏𝑖𝑛𝑎𝑟𝑦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𝑝𝑎𝑡𝑐h</m:t>
                          </m:r>
                        </m:num>
                        <m:den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𝑝𝑖𝑥𝑒𝑙𝑠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𝑏𝑖𝑛𝑎𝑟𝑦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500" b="0" i="1" smtClean="0">
                              <a:latin typeface="Cambria Math" panose="02040503050406030204" pitchFamily="18" charset="0"/>
                            </a:rPr>
                            <m:t>𝑝𝑎𝑡𝑐h</m:t>
                          </m:r>
                        </m:den>
                      </m:f>
                      <m:r>
                        <a:rPr lang="en-US" altLang="ko-KR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ko-KR" altLang="en-US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F9C498-BCF4-462F-8920-C50E9895F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253" y="2608596"/>
                <a:ext cx="10742168" cy="958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그룹 16">
            <a:extLst>
              <a:ext uri="{FF2B5EF4-FFF2-40B4-BE49-F238E27FC236}">
                <a16:creationId xmlns:a16="http://schemas.microsoft.com/office/drawing/2014/main" id="{7C1D4DCD-48A1-4553-9030-A4631BBBFF73}"/>
              </a:ext>
            </a:extLst>
          </p:cNvPr>
          <p:cNvGrpSpPr/>
          <p:nvPr/>
        </p:nvGrpSpPr>
        <p:grpSpPr>
          <a:xfrm>
            <a:off x="7280275" y="4026844"/>
            <a:ext cx="2778126" cy="5441148"/>
            <a:chOff x="7280274" y="4350542"/>
            <a:chExt cx="2778126" cy="5441148"/>
          </a:xfrm>
        </p:grpSpPr>
        <p:sp>
          <p:nvSpPr>
            <p:cNvPr id="2" name="Rectangle 1"/>
            <p:cNvSpPr/>
            <p:nvPr/>
          </p:nvSpPr>
          <p:spPr>
            <a:xfrm>
              <a:off x="8531319" y="4633657"/>
              <a:ext cx="276038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 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8531319" y="4633657"/>
              <a:ext cx="276038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 </a:t>
              </a:r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4119DBF8-DA27-4B5B-81A3-338F9728D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537" y="6935706"/>
              <a:ext cx="2133600" cy="21336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8D20AFD8-4DB9-45DC-98C1-5C79179E4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538" y="4350542"/>
              <a:ext cx="2133600" cy="21336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341B5D-9740-43F0-9875-05C585601DAE}"/>
                </a:ext>
              </a:extLst>
            </p:cNvPr>
            <p:cNvSpPr txBox="1"/>
            <p:nvPr/>
          </p:nvSpPr>
          <p:spPr>
            <a:xfrm>
              <a:off x="7693977" y="6438718"/>
              <a:ext cx="1950720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RGB patch</a:t>
              </a:r>
              <a:endParaRPr lang="ko-KR" altLang="en-US" sz="2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7D8533-3B51-440E-A37F-7EFF2D032476}"/>
                </a:ext>
              </a:extLst>
            </p:cNvPr>
            <p:cNvSpPr txBox="1"/>
            <p:nvPr/>
          </p:nvSpPr>
          <p:spPr>
            <a:xfrm>
              <a:off x="7280274" y="8994612"/>
              <a:ext cx="2778126" cy="797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Binary mask patch, ROI (%) = 4.96%</a:t>
              </a:r>
              <a:endParaRPr lang="ko-KR" altLang="en-US" sz="2000" dirty="0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A57579A-16C3-40B3-B9E1-463AD755A905}"/>
              </a:ext>
            </a:extLst>
          </p:cNvPr>
          <p:cNvGrpSpPr/>
          <p:nvPr/>
        </p:nvGrpSpPr>
        <p:grpSpPr>
          <a:xfrm>
            <a:off x="1828800" y="5387340"/>
            <a:ext cx="5041031" cy="1996440"/>
            <a:chOff x="1828800" y="5387340"/>
            <a:chExt cx="5041031" cy="1996440"/>
          </a:xfrm>
        </p:grpSpPr>
        <p:sp>
          <p:nvSpPr>
            <p:cNvPr id="19" name="화살표: 왼쪽 18">
              <a:extLst>
                <a:ext uri="{FF2B5EF4-FFF2-40B4-BE49-F238E27FC236}">
                  <a16:creationId xmlns:a16="http://schemas.microsoft.com/office/drawing/2014/main" id="{F2A5B6ED-1A18-4FB7-951C-7E859DBCA419}"/>
                </a:ext>
              </a:extLst>
            </p:cNvPr>
            <p:cNvSpPr/>
            <p:nvPr/>
          </p:nvSpPr>
          <p:spPr>
            <a:xfrm>
              <a:off x="4479372" y="5726430"/>
              <a:ext cx="2390459" cy="1318260"/>
            </a:xfrm>
            <a:prstGeom prst="leftArrow">
              <a:avLst/>
            </a:prstGeom>
            <a:noFill/>
            <a:ln w="31750"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</a:rPr>
                <a:t>ROI threshold = 2%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40EC604-851C-4E08-979B-54923B631C1D}"/>
                </a:ext>
              </a:extLst>
            </p:cNvPr>
            <p:cNvSpPr/>
            <p:nvPr/>
          </p:nvSpPr>
          <p:spPr>
            <a:xfrm>
              <a:off x="1828800" y="5387340"/>
              <a:ext cx="1917864" cy="1996440"/>
            </a:xfrm>
            <a:prstGeom prst="rect">
              <a:avLst/>
            </a:prstGeom>
            <a:noFill/>
            <a:ln w="31750"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RGB patch used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8D1B58D-821D-452F-95CB-763113136094}"/>
              </a:ext>
            </a:extLst>
          </p:cNvPr>
          <p:cNvGrpSpPr/>
          <p:nvPr/>
        </p:nvGrpSpPr>
        <p:grpSpPr>
          <a:xfrm>
            <a:off x="10468845" y="5330673"/>
            <a:ext cx="5132470" cy="1996440"/>
            <a:chOff x="10468845" y="5330673"/>
            <a:chExt cx="5132470" cy="1996440"/>
          </a:xfrm>
        </p:grpSpPr>
        <p:sp>
          <p:nvSpPr>
            <p:cNvPr id="23" name="화살표: 오른쪽 22">
              <a:extLst>
                <a:ext uri="{FF2B5EF4-FFF2-40B4-BE49-F238E27FC236}">
                  <a16:creationId xmlns:a16="http://schemas.microsoft.com/office/drawing/2014/main" id="{97A816FF-1299-4362-8E5C-EC53D1290419}"/>
                </a:ext>
              </a:extLst>
            </p:cNvPr>
            <p:cNvSpPr/>
            <p:nvPr/>
          </p:nvSpPr>
          <p:spPr>
            <a:xfrm>
              <a:off x="10468845" y="5669763"/>
              <a:ext cx="2390459" cy="1318260"/>
            </a:xfrm>
            <a:prstGeom prst="rightArrow">
              <a:avLst/>
            </a:prstGeom>
            <a:noFill/>
            <a:ln w="31750"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</a:rPr>
                <a:t>ROI threshold = 5%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B1D3571-6A23-46EB-85DB-29C015313657}"/>
                </a:ext>
              </a:extLst>
            </p:cNvPr>
            <p:cNvSpPr/>
            <p:nvPr/>
          </p:nvSpPr>
          <p:spPr>
            <a:xfrm>
              <a:off x="13683451" y="5330673"/>
              <a:ext cx="1917864" cy="1996440"/>
            </a:xfrm>
            <a:prstGeom prst="rect">
              <a:avLst/>
            </a:prstGeom>
            <a:noFill/>
            <a:ln w="31750"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RGB patch not used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9151107" cy="759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altLang="nl-BE" sz="4000" b="1" dirty="0">
              <a:solidFill>
                <a:srgbClr val="000000"/>
              </a:solidFill>
            </a:endParaRPr>
          </a:p>
          <a:p>
            <a:pPr lvl="1"/>
            <a:endParaRPr lang="en-US" sz="3600" dirty="0">
              <a:solidFill>
                <a:srgbClr val="000000"/>
              </a:solidFill>
            </a:endParaRPr>
          </a:p>
          <a:p>
            <a:pPr lvl="1"/>
            <a:endParaRPr lang="en-US" sz="3600" i="1" dirty="0">
              <a:solidFill>
                <a:srgbClr val="000000"/>
              </a:solidFill>
            </a:endParaRPr>
          </a:p>
          <a:p>
            <a:pPr lvl="1"/>
            <a:endParaRPr lang="en-US" sz="36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nl-BE" sz="4000" b="1" dirty="0">
              <a:solidFill>
                <a:srgbClr val="000000"/>
              </a:solidFill>
            </a:endParaRPr>
          </a:p>
          <a:p>
            <a:pPr lvl="1"/>
            <a:endParaRPr lang="en-US" altLang="nl-BE" sz="3600" dirty="0">
              <a:solidFill>
                <a:srgbClr val="000000"/>
              </a:solidFill>
            </a:endParaRPr>
          </a:p>
          <a:p>
            <a:pPr marL="720000" lvl="1" indent="0">
              <a:buNone/>
            </a:pPr>
            <a:endParaRPr lang="en-US" altLang="ko-KR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0000"/>
              </a:solidFill>
            </a:endParaRPr>
          </a:p>
          <a:p>
            <a:pPr lvl="1"/>
            <a:endParaRPr lang="en-US" sz="3600" dirty="0"/>
          </a:p>
          <a:p>
            <a:pPr lvl="1"/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163800" y="8948703"/>
            <a:ext cx="1348600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16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056124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319" y="4056124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/>
              <a:t>IMAGE Pre-processing</a:t>
            </a:r>
            <a:r>
              <a:rPr lang="en-GB" altLang="ko-KR" b="1" u="none" dirty="0"/>
              <a:t> – Dataset</a:t>
            </a:r>
            <a:r>
              <a:rPr lang="en-GB" b="1" u="none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ACFDF0-21B0-41B9-BCD8-2AE2CF1556C3}"/>
              </a:ext>
            </a:extLst>
          </p:cNvPr>
          <p:cNvSpPr txBox="1">
            <a:spLocks/>
          </p:cNvSpPr>
          <p:nvPr/>
        </p:nvSpPr>
        <p:spPr>
          <a:xfrm>
            <a:off x="835825" y="1194363"/>
            <a:ext cx="15501455" cy="759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5 balanced datasets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Negative patches &gt; positive patches (requires data balancing)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Split into train/validation/test sets</a:t>
            </a:r>
            <a:endParaRPr lang="en-US" altLang="nl-BE" sz="3600" dirty="0">
              <a:solidFill>
                <a:srgbClr val="000000"/>
              </a:solidFill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5A63C32-D212-4A88-985E-B80B56142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48488"/>
              </p:ext>
            </p:extLst>
          </p:nvPr>
        </p:nvGraphicFramePr>
        <p:xfrm>
          <a:off x="3036941" y="3867051"/>
          <a:ext cx="11264792" cy="2916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9256">
                  <a:extLst>
                    <a:ext uri="{9D8B030D-6E8A-4147-A177-3AD203B41FA5}">
                      <a16:colId xmlns:a16="http://schemas.microsoft.com/office/drawing/2014/main" val="164192373"/>
                    </a:ext>
                  </a:extLst>
                </a:gridCol>
                <a:gridCol w="1609256">
                  <a:extLst>
                    <a:ext uri="{9D8B030D-6E8A-4147-A177-3AD203B41FA5}">
                      <a16:colId xmlns:a16="http://schemas.microsoft.com/office/drawing/2014/main" val="4024913115"/>
                    </a:ext>
                  </a:extLst>
                </a:gridCol>
                <a:gridCol w="1609256">
                  <a:extLst>
                    <a:ext uri="{9D8B030D-6E8A-4147-A177-3AD203B41FA5}">
                      <a16:colId xmlns:a16="http://schemas.microsoft.com/office/drawing/2014/main" val="4026491192"/>
                    </a:ext>
                  </a:extLst>
                </a:gridCol>
                <a:gridCol w="1609256">
                  <a:extLst>
                    <a:ext uri="{9D8B030D-6E8A-4147-A177-3AD203B41FA5}">
                      <a16:colId xmlns:a16="http://schemas.microsoft.com/office/drawing/2014/main" val="1235481740"/>
                    </a:ext>
                  </a:extLst>
                </a:gridCol>
                <a:gridCol w="1609256">
                  <a:extLst>
                    <a:ext uri="{9D8B030D-6E8A-4147-A177-3AD203B41FA5}">
                      <a16:colId xmlns:a16="http://schemas.microsoft.com/office/drawing/2014/main" val="420339285"/>
                    </a:ext>
                  </a:extLst>
                </a:gridCol>
                <a:gridCol w="1609256">
                  <a:extLst>
                    <a:ext uri="{9D8B030D-6E8A-4147-A177-3AD203B41FA5}">
                      <a16:colId xmlns:a16="http://schemas.microsoft.com/office/drawing/2014/main" val="3334611984"/>
                    </a:ext>
                  </a:extLst>
                </a:gridCol>
                <a:gridCol w="1609256">
                  <a:extLst>
                    <a:ext uri="{9D8B030D-6E8A-4147-A177-3AD203B41FA5}">
                      <a16:colId xmlns:a16="http://schemas.microsoft.com/office/drawing/2014/main" val="2724220709"/>
                    </a:ext>
                  </a:extLst>
                </a:gridCol>
              </a:tblGrid>
              <a:tr h="32648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>
                    <a:solidFill>
                      <a:srgbClr val="1E64C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ROI threshold (%)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0894" marR="170894" marT="85447" marB="85447">
                    <a:solidFill>
                      <a:srgbClr val="1E64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640359"/>
                  </a:ext>
                </a:extLst>
              </a:tr>
              <a:tr h="32648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Dataset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Video 1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Video 2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Video 3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Video 4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Video 5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Video 6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/>
                </a:tc>
                <a:extLst>
                  <a:ext uri="{0D108BD9-81ED-4DB2-BD59-A6C34878D82A}">
                    <a16:rowId xmlns:a16="http://schemas.microsoft.com/office/drawing/2014/main" val="848692948"/>
                  </a:ext>
                </a:extLst>
              </a:tr>
              <a:tr h="32648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T1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5.50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3.60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2.80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9.30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9.40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2.40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extLst>
                  <a:ext uri="{0D108BD9-81ED-4DB2-BD59-A6C34878D82A}">
                    <a16:rowId xmlns:a16="http://schemas.microsoft.com/office/drawing/2014/main" val="2493336478"/>
                  </a:ext>
                </a:extLst>
              </a:tr>
              <a:tr h="32648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T2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6.00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4.00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3.20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10.30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10.00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3.00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extLst>
                  <a:ext uri="{0D108BD9-81ED-4DB2-BD59-A6C34878D82A}">
                    <a16:rowId xmlns:a16="http://schemas.microsoft.com/office/drawing/2014/main" val="2498023593"/>
                  </a:ext>
                </a:extLst>
              </a:tr>
              <a:tr h="32648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T3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6.50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4.50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3.60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11.30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10.75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3.60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extLst>
                  <a:ext uri="{0D108BD9-81ED-4DB2-BD59-A6C34878D82A}">
                    <a16:rowId xmlns:a16="http://schemas.microsoft.com/office/drawing/2014/main" val="1186907861"/>
                  </a:ext>
                </a:extLst>
              </a:tr>
              <a:tr h="32648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T4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7.13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5.10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4.00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12.50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11.50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4.00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extLst>
                  <a:ext uri="{0D108BD9-81ED-4DB2-BD59-A6C34878D82A}">
                    <a16:rowId xmlns:a16="http://schemas.microsoft.com/office/drawing/2014/main" val="1461975252"/>
                  </a:ext>
                </a:extLst>
              </a:tr>
              <a:tr h="32648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T5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8.00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5.85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4.50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14.65</a:t>
                      </a:r>
                      <a:endParaRPr lang="ko-KR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12.50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4.70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28171" marR="128171" marT="33229" marB="33229" anchor="ctr"/>
                </a:tc>
                <a:extLst>
                  <a:ext uri="{0D108BD9-81ED-4DB2-BD59-A6C34878D82A}">
                    <a16:rowId xmlns:a16="http://schemas.microsoft.com/office/drawing/2014/main" val="1248643422"/>
                  </a:ext>
                </a:extLst>
              </a:tr>
            </a:tbl>
          </a:graphicData>
        </a:graphic>
      </p:graphicFrame>
      <p:sp>
        <p:nvSpPr>
          <p:cNvPr id="11" name="오른쪽 중괄호 10">
            <a:extLst>
              <a:ext uri="{FF2B5EF4-FFF2-40B4-BE49-F238E27FC236}">
                <a16:creationId xmlns:a16="http://schemas.microsoft.com/office/drawing/2014/main" id="{AEDE6839-A3A6-4E28-B191-2489F93E9D9D}"/>
              </a:ext>
            </a:extLst>
          </p:cNvPr>
          <p:cNvSpPr/>
          <p:nvPr/>
        </p:nvSpPr>
        <p:spPr>
          <a:xfrm rot="5400000">
            <a:off x="9241446" y="2119282"/>
            <a:ext cx="451378" cy="9669195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66606E-3A23-44D4-99B7-EA193BB35F3A}"/>
              </a:ext>
            </a:extLst>
          </p:cNvPr>
          <p:cNvSpPr txBox="1"/>
          <p:nvPr/>
        </p:nvSpPr>
        <p:spPr>
          <a:xfrm>
            <a:off x="7043975" y="7293486"/>
            <a:ext cx="484632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000" dirty="0"/>
              <a:t>Different ROI threshold for each video</a:t>
            </a:r>
            <a:endParaRPr lang="ko-KR" alt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0B585F-C621-42B0-AED8-1C2AC2703C36}"/>
              </a:ext>
            </a:extLst>
          </p:cNvPr>
          <p:cNvSpPr txBox="1"/>
          <p:nvPr/>
        </p:nvSpPr>
        <p:spPr>
          <a:xfrm>
            <a:off x="571707" y="4863975"/>
            <a:ext cx="176784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000" dirty="0"/>
              <a:t>Increasing ROI threshold</a:t>
            </a:r>
            <a:endParaRPr lang="ko-KR" altLang="en-US" sz="2000" dirty="0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8F509991-0552-48A2-A679-DBD2749FEFF7}"/>
              </a:ext>
            </a:extLst>
          </p:cNvPr>
          <p:cNvSpPr/>
          <p:nvPr/>
        </p:nvSpPr>
        <p:spPr>
          <a:xfrm>
            <a:off x="2407966" y="3783886"/>
            <a:ext cx="320040" cy="2957256"/>
          </a:xfrm>
          <a:prstGeom prst="downArrow">
            <a:avLst/>
          </a:prstGeom>
          <a:solidFill>
            <a:srgbClr val="FFD200"/>
          </a:solidFill>
          <a:ln w="31750"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12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5836735" cy="759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Training setup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lvl="1"/>
            <a:endParaRPr lang="en-US" sz="3600" dirty="0">
              <a:solidFill>
                <a:srgbClr val="000000"/>
              </a:solidFill>
            </a:endParaRPr>
          </a:p>
          <a:p>
            <a:pPr lvl="1"/>
            <a:endParaRPr lang="en-US" altLang="ko-KR" sz="3600" dirty="0">
              <a:solidFill>
                <a:srgbClr val="00000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000000"/>
              </a:solidFill>
            </a:endParaRPr>
          </a:p>
          <a:p>
            <a:pPr marL="86400" indent="0">
              <a:buNone/>
            </a:pPr>
            <a:endParaRPr lang="en-US" altLang="nl-BE" sz="3600" b="1" dirty="0">
              <a:solidFill>
                <a:srgbClr val="000000"/>
              </a:solidFill>
            </a:endParaRPr>
          </a:p>
          <a:p>
            <a:pPr marL="86400" indent="0">
              <a:buNone/>
            </a:pPr>
            <a:endParaRPr lang="en-US" altLang="nl-BE" sz="3600" b="1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Training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2 models with different optimizers per dataset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Accuracy and cross-entropy loss calculated for training and validation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Model selection criteria: validation accuracy</a:t>
            </a:r>
          </a:p>
          <a:p>
            <a:pPr lvl="1"/>
            <a:endParaRPr lang="en-US" altLang="nl-BE" sz="36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438120" y="8948703"/>
            <a:ext cx="1074280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17</a:t>
            </a:fld>
            <a:r>
              <a:rPr lang="en-GB" altLang="ko-KR" dirty="0"/>
              <a:t>  /  27</a:t>
            </a:r>
            <a:endParaRPr lang="en-GB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/>
              <a:t>Model Training</a:t>
            </a:r>
          </a:p>
        </p:txBody>
      </p:sp>
      <p:graphicFrame>
        <p:nvGraphicFramePr>
          <p:cNvPr id="78" name="표 78">
            <a:extLst>
              <a:ext uri="{FF2B5EF4-FFF2-40B4-BE49-F238E27FC236}">
                <a16:creationId xmlns:a16="http://schemas.microsoft.com/office/drawing/2014/main" id="{577D47BA-6611-4F03-BC03-EF44C2846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33018"/>
              </p:ext>
            </p:extLst>
          </p:nvPr>
        </p:nvGraphicFramePr>
        <p:xfrm>
          <a:off x="5551089" y="1600601"/>
          <a:ext cx="6263339" cy="39242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98327">
                  <a:extLst>
                    <a:ext uri="{9D8B030D-6E8A-4147-A177-3AD203B41FA5}">
                      <a16:colId xmlns:a16="http://schemas.microsoft.com/office/drawing/2014/main" val="731922633"/>
                    </a:ext>
                  </a:extLst>
                </a:gridCol>
                <a:gridCol w="1808512">
                  <a:extLst>
                    <a:ext uri="{9D8B030D-6E8A-4147-A177-3AD203B41FA5}">
                      <a16:colId xmlns:a16="http://schemas.microsoft.com/office/drawing/2014/main" val="1059415661"/>
                    </a:ext>
                  </a:extLst>
                </a:gridCol>
                <a:gridCol w="1656500">
                  <a:extLst>
                    <a:ext uri="{9D8B030D-6E8A-4147-A177-3AD203B41FA5}">
                      <a16:colId xmlns:a16="http://schemas.microsoft.com/office/drawing/2014/main" val="3176304121"/>
                    </a:ext>
                  </a:extLst>
                </a:gridCol>
              </a:tblGrid>
              <a:tr h="4360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Optimizers</a:t>
                      </a:r>
                      <a:endParaRPr lang="ko-KR" altLang="en-US" sz="2000" dirty="0"/>
                    </a:p>
                  </a:txBody>
                  <a:tcPr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Adam</a:t>
                      </a:r>
                      <a:endParaRPr lang="ko-KR" altLang="en-US" sz="2000" dirty="0"/>
                    </a:p>
                  </a:txBody>
                  <a:tcPr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SGD</a:t>
                      </a:r>
                      <a:endParaRPr lang="ko-KR" altLang="en-US" sz="2000" dirty="0"/>
                    </a:p>
                  </a:txBody>
                  <a:tcPr>
                    <a:solidFill>
                      <a:srgbClr val="1E64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88602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Learning rate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0.001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0.01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199422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Weight decay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1x10</a:t>
                      </a:r>
                      <a:r>
                        <a:rPr lang="en-US" altLang="ko-KR" sz="2000" baseline="30000" dirty="0"/>
                        <a:t>-4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554589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Momentum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-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0.9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85665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Loss function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E64C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Cross entropy loss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1125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CNN architecture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E64C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ResNet18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7905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Batch size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E64C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128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985665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Epoch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E64C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200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819720"/>
                  </a:ext>
                </a:extLst>
              </a:tr>
              <a:tr h="4360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Input size</a:t>
                      </a:r>
                      <a:endParaRPr lang="ko-KR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E64C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224x224x3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357126"/>
                  </a:ext>
                </a:extLst>
              </a:tr>
            </a:tbl>
          </a:graphicData>
        </a:graphic>
      </p:graphicFrame>
      <p:grpSp>
        <p:nvGrpSpPr>
          <p:cNvPr id="86" name="그룹 85">
            <a:extLst>
              <a:ext uri="{FF2B5EF4-FFF2-40B4-BE49-F238E27FC236}">
                <a16:creationId xmlns:a16="http://schemas.microsoft.com/office/drawing/2014/main" id="{DD203BD4-4375-4053-B04A-448BDD752585}"/>
              </a:ext>
            </a:extLst>
          </p:cNvPr>
          <p:cNvGrpSpPr/>
          <p:nvPr/>
        </p:nvGrpSpPr>
        <p:grpSpPr>
          <a:xfrm>
            <a:off x="11792293" y="3322319"/>
            <a:ext cx="2016862" cy="2202577"/>
            <a:chOff x="14932675" y="4862184"/>
            <a:chExt cx="2016862" cy="2202577"/>
          </a:xfrm>
        </p:grpSpPr>
        <p:sp>
          <p:nvSpPr>
            <p:cNvPr id="81" name="오른쪽 중괄호 80">
              <a:extLst>
                <a:ext uri="{FF2B5EF4-FFF2-40B4-BE49-F238E27FC236}">
                  <a16:creationId xmlns:a16="http://schemas.microsoft.com/office/drawing/2014/main" id="{44A3523A-F72B-4BA7-957F-BED50C7BA56D}"/>
                </a:ext>
              </a:extLst>
            </p:cNvPr>
            <p:cNvSpPr/>
            <p:nvPr/>
          </p:nvSpPr>
          <p:spPr>
            <a:xfrm flipV="1">
              <a:off x="14932675" y="4862184"/>
              <a:ext cx="414949" cy="2202577"/>
            </a:xfrm>
            <a:prstGeom prst="rightBrac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B635E91-2DCB-4BA6-B440-C85667E836B8}"/>
                </a:ext>
              </a:extLst>
            </p:cNvPr>
            <p:cNvSpPr txBox="1"/>
            <p:nvPr/>
          </p:nvSpPr>
          <p:spPr>
            <a:xfrm>
              <a:off x="15181697" y="5647819"/>
              <a:ext cx="1767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/>
                <a:t>Common settings</a:t>
              </a:r>
              <a:endParaRPr lang="ko-KR" altLang="en-US" sz="20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9C153CE-7D63-42FC-85EC-2F854C7A9740}"/>
              </a:ext>
            </a:extLst>
          </p:cNvPr>
          <p:cNvSpPr txBox="1"/>
          <p:nvPr/>
        </p:nvSpPr>
        <p:spPr>
          <a:xfrm>
            <a:off x="11784776" y="1600601"/>
            <a:ext cx="2280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+ Learning rate scheduler for SGD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8462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6001747" cy="759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Performance metrics</a:t>
            </a:r>
          </a:p>
          <a:p>
            <a:pPr lvl="1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Measure the performance of models based on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positive predictive value (PPV)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negative predictive value (NPV)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453360" y="8948703"/>
            <a:ext cx="1059040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18</a:t>
            </a:fld>
            <a:r>
              <a:rPr lang="en-GB" dirty="0"/>
              <a:t>  </a:t>
            </a:r>
            <a:r>
              <a:rPr lang="en-GB" altLang="ko-KR" dirty="0"/>
              <a:t>/  27</a:t>
            </a:r>
            <a:endParaRPr lang="en-GB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/>
              <a:t>Model Evaluation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D4E3F68-09D5-4DB0-98F1-DAB83820DA70}"/>
              </a:ext>
            </a:extLst>
          </p:cNvPr>
          <p:cNvGrpSpPr/>
          <p:nvPr/>
        </p:nvGrpSpPr>
        <p:grpSpPr>
          <a:xfrm>
            <a:off x="1609671" y="4642720"/>
            <a:ext cx="14119333" cy="2830133"/>
            <a:chOff x="1630419" y="4800376"/>
            <a:chExt cx="14119333" cy="2830133"/>
          </a:xfrm>
        </p:grpSpPr>
        <p:sp>
          <p:nvSpPr>
            <p:cNvPr id="2" name="Rectangle 1"/>
            <p:cNvSpPr/>
            <p:nvPr/>
          </p:nvSpPr>
          <p:spPr>
            <a:xfrm>
              <a:off x="9067347" y="4800376"/>
              <a:ext cx="276038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 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9067347" y="4800376"/>
              <a:ext cx="276038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CBB862A-2CE9-466E-8107-C8C9173AE52A}"/>
                    </a:ext>
                  </a:extLst>
                </p:cNvPr>
                <p:cNvSpPr txBox="1"/>
                <p:nvPr/>
              </p:nvSpPr>
              <p:spPr>
                <a:xfrm>
                  <a:off x="7189450" y="5384849"/>
                  <a:ext cx="3722800" cy="6335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29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Sensitivity</a:t>
                  </a:r>
                  <a:r>
                    <a:rPr lang="en-US" altLang="ko-KR" sz="29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sz="29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a14:m>
                  <a:endParaRPr lang="ko-KR" altLang="en-US" sz="29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CBB862A-2CE9-466E-8107-C8C9173AE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9450" y="5384849"/>
                  <a:ext cx="3722800" cy="633571"/>
                </a:xfrm>
                <a:prstGeom prst="rect">
                  <a:avLst/>
                </a:prstGeom>
                <a:blipFill>
                  <a:blip r:embed="rId3"/>
                  <a:stretch>
                    <a:fillRect l="-6056" t="-4808" b="-173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0B4D9A6-5AF9-4E2D-8700-6B6A44AA0C4A}"/>
                    </a:ext>
                  </a:extLst>
                </p:cNvPr>
                <p:cNvSpPr txBox="1"/>
                <p:nvPr/>
              </p:nvSpPr>
              <p:spPr>
                <a:xfrm>
                  <a:off x="11190678" y="5384849"/>
                  <a:ext cx="3614650" cy="6335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29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Specificity</a:t>
                  </a:r>
                  <a:r>
                    <a:rPr lang="en-US" altLang="ko-KR" sz="29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sz="29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a14:m>
                  <a:endParaRPr lang="ko-KR" altLang="en-US" sz="29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0B4D9A6-5AF9-4E2D-8700-6B6A44AA0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678" y="5384849"/>
                  <a:ext cx="3614650" cy="633571"/>
                </a:xfrm>
                <a:prstGeom prst="rect">
                  <a:avLst/>
                </a:prstGeom>
                <a:blipFill>
                  <a:blip r:embed="rId4"/>
                  <a:stretch>
                    <a:fillRect l="-6071" t="-4808" b="-173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65B9546C-E635-499A-A750-48BED40A91F4}"/>
                </a:ext>
              </a:extLst>
            </p:cNvPr>
            <p:cNvSpPr/>
            <p:nvPr/>
          </p:nvSpPr>
          <p:spPr>
            <a:xfrm>
              <a:off x="1630419" y="4876800"/>
              <a:ext cx="14119333" cy="2753709"/>
            </a:xfrm>
            <a:prstGeom prst="rect">
              <a:avLst/>
            </a:prstGeom>
            <a:noFill/>
            <a:ln w="38100"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6B35FF2-C2DD-4FB8-8146-698A274CB009}"/>
                    </a:ext>
                  </a:extLst>
                </p:cNvPr>
                <p:cNvSpPr txBox="1"/>
                <p:nvPr/>
              </p:nvSpPr>
              <p:spPr>
                <a:xfrm>
                  <a:off x="7633129" y="6438788"/>
                  <a:ext cx="2207212" cy="6335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29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PPV</a:t>
                  </a:r>
                  <a:r>
                    <a:rPr lang="en-US" altLang="ko-KR" sz="29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sz="29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a14:m>
                  <a:endParaRPr lang="ko-KR" altLang="en-US" sz="29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6B35FF2-C2DD-4FB8-8146-698A274CB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129" y="6438788"/>
                  <a:ext cx="2207212" cy="633571"/>
                </a:xfrm>
                <a:prstGeom prst="rect">
                  <a:avLst/>
                </a:prstGeom>
                <a:blipFill>
                  <a:blip r:embed="rId5"/>
                  <a:stretch>
                    <a:fillRect l="-10221" t="-4808" b="-173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A9E41DD-795E-4CBB-A12C-859B315B700B}"/>
                    </a:ext>
                  </a:extLst>
                </p:cNvPr>
                <p:cNvSpPr txBox="1"/>
                <p:nvPr/>
              </p:nvSpPr>
              <p:spPr>
                <a:xfrm>
                  <a:off x="3478084" y="6438788"/>
                  <a:ext cx="2469322" cy="6335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29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NPV</a:t>
                  </a:r>
                  <a:r>
                    <a:rPr lang="en-US" altLang="ko-KR" sz="29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sz="29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a14:m>
                  <a:endParaRPr lang="ko-KR" altLang="en-US" sz="29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A9E41DD-795E-4CBB-A12C-859B315B7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8084" y="6438788"/>
                  <a:ext cx="2469322" cy="633571"/>
                </a:xfrm>
                <a:prstGeom prst="rect">
                  <a:avLst/>
                </a:prstGeom>
                <a:blipFill>
                  <a:blip r:embed="rId6"/>
                  <a:stretch>
                    <a:fillRect l="-8889" t="-4808" b="-173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425D4EDB-0F70-472B-9CF4-F1BCB8DCA1BF}"/>
                    </a:ext>
                  </a:extLst>
                </p:cNvPr>
                <p:cNvSpPr txBox="1"/>
                <p:nvPr/>
              </p:nvSpPr>
              <p:spPr>
                <a:xfrm>
                  <a:off x="2562805" y="5384850"/>
                  <a:ext cx="5461844" cy="6335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29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Accuracy</a:t>
                  </a:r>
                  <a:r>
                    <a:rPr lang="en-US" altLang="ko-KR" sz="29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sz="29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9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a14:m>
                  <a:endParaRPr lang="ko-KR" altLang="en-US" sz="29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425D4EDB-0F70-472B-9CF4-F1BCB8DCA1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2805" y="5384850"/>
                  <a:ext cx="5461844" cy="633571"/>
                </a:xfrm>
                <a:prstGeom prst="rect">
                  <a:avLst/>
                </a:prstGeom>
                <a:blipFill>
                  <a:blip r:embed="rId7"/>
                  <a:stretch>
                    <a:fillRect l="-4018" t="-4808" b="-173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333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073" y="3246120"/>
            <a:ext cx="16047601" cy="4436316"/>
          </a:xfrm>
        </p:spPr>
        <p:txBody>
          <a:bodyPr/>
          <a:lstStyle/>
          <a:p>
            <a:r>
              <a:rPr lang="en-US" sz="8800" b="1" u="none" dirty="0"/>
              <a:t>4. Experimental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300960" y="8948703"/>
            <a:ext cx="1211440" cy="519289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pPr/>
              <a:t>19</a:t>
            </a:fld>
            <a:r>
              <a:rPr lang="en-GB" noProof="0" dirty="0"/>
              <a:t> </a:t>
            </a:r>
            <a:r>
              <a:rPr lang="en-GB" altLang="ko-KR" dirty="0"/>
              <a:t> /  27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138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none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591828"/>
          </a:xfrm>
        </p:spPr>
        <p:txBody>
          <a:bodyPr>
            <a:normAutofit/>
          </a:bodyPr>
          <a:lstStyle/>
          <a:p>
            <a:pPr marL="1000800" indent="-914400">
              <a:buFont typeface="+mj-lt"/>
              <a:buAutoNum type="arabicPeriod"/>
            </a:pPr>
            <a:r>
              <a:rPr lang="en-US" altLang="nl-BE" b="1" dirty="0"/>
              <a:t>Introduction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nl-BE" b="1" dirty="0"/>
              <a:t>Objectives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nl-BE" b="1" dirty="0"/>
              <a:t>Experimental setup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nl-BE" b="1" dirty="0"/>
              <a:t>Experimental results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nl-BE" b="1" dirty="0"/>
              <a:t>Conclusions and future work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6920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4630400" y="8948703"/>
            <a:ext cx="1882000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20</a:t>
            </a:fld>
            <a:r>
              <a:rPr lang="en-GB" dirty="0"/>
              <a:t>  /  27</a:t>
            </a:r>
          </a:p>
        </p:txBody>
      </p:sp>
      <p:sp>
        <p:nvSpPr>
          <p:cNvPr id="2" name="Rectangle 1"/>
          <p:cNvSpPr/>
          <p:nvPr/>
        </p:nvSpPr>
        <p:spPr>
          <a:xfrm>
            <a:off x="8393298" y="397976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393298" y="397976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/>
              <a:t>Quantitative Analysis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D66F6C1-C306-44DF-92D1-1AB276539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98071"/>
              </p:ext>
            </p:extLst>
          </p:nvPr>
        </p:nvGraphicFramePr>
        <p:xfrm>
          <a:off x="1192649" y="1462313"/>
          <a:ext cx="14953375" cy="6023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4586">
                  <a:extLst>
                    <a:ext uri="{9D8B030D-6E8A-4147-A177-3AD203B41FA5}">
                      <a16:colId xmlns:a16="http://schemas.microsoft.com/office/drawing/2014/main" val="1866341689"/>
                    </a:ext>
                  </a:extLst>
                </a:gridCol>
                <a:gridCol w="2117293">
                  <a:extLst>
                    <a:ext uri="{9D8B030D-6E8A-4147-A177-3AD203B41FA5}">
                      <a16:colId xmlns:a16="http://schemas.microsoft.com/office/drawing/2014/main" val="696611532"/>
                    </a:ext>
                  </a:extLst>
                </a:gridCol>
                <a:gridCol w="1838106">
                  <a:extLst>
                    <a:ext uri="{9D8B030D-6E8A-4147-A177-3AD203B41FA5}">
                      <a16:colId xmlns:a16="http://schemas.microsoft.com/office/drawing/2014/main" val="4130031589"/>
                    </a:ext>
                  </a:extLst>
                </a:gridCol>
                <a:gridCol w="2199595">
                  <a:extLst>
                    <a:ext uri="{9D8B030D-6E8A-4147-A177-3AD203B41FA5}">
                      <a16:colId xmlns:a16="http://schemas.microsoft.com/office/drawing/2014/main" val="2581958914"/>
                    </a:ext>
                  </a:extLst>
                </a:gridCol>
                <a:gridCol w="2199595">
                  <a:extLst>
                    <a:ext uri="{9D8B030D-6E8A-4147-A177-3AD203B41FA5}">
                      <a16:colId xmlns:a16="http://schemas.microsoft.com/office/drawing/2014/main" val="1231156305"/>
                    </a:ext>
                  </a:extLst>
                </a:gridCol>
                <a:gridCol w="1839721">
                  <a:extLst>
                    <a:ext uri="{9D8B030D-6E8A-4147-A177-3AD203B41FA5}">
                      <a16:colId xmlns:a16="http://schemas.microsoft.com/office/drawing/2014/main" val="240955269"/>
                    </a:ext>
                  </a:extLst>
                </a:gridCol>
                <a:gridCol w="1694479">
                  <a:extLst>
                    <a:ext uri="{9D8B030D-6E8A-4147-A177-3AD203B41FA5}">
                      <a16:colId xmlns:a16="http://schemas.microsoft.com/office/drawing/2014/main" val="3388498214"/>
                    </a:ext>
                  </a:extLst>
                </a:gridCol>
              </a:tblGrid>
              <a:tr h="84728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Model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Validation Accuracy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Test Accuracy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Sensitivity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Specificity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PPV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NPV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71613"/>
                  </a:ext>
                </a:extLst>
              </a:tr>
              <a:tr h="4535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T1 Adam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0.679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0.651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0.721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0.581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0.633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0.676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extLst>
                  <a:ext uri="{0D108BD9-81ED-4DB2-BD59-A6C34878D82A}">
                    <a16:rowId xmlns:a16="http://schemas.microsoft.com/office/drawing/2014/main" val="3677207017"/>
                  </a:ext>
                </a:extLst>
              </a:tr>
              <a:tr h="4535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T2 Adam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0.661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0.649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0.703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0.594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0.634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0.667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extLst>
                  <a:ext uri="{0D108BD9-81ED-4DB2-BD59-A6C34878D82A}">
                    <a16:rowId xmlns:a16="http://schemas.microsoft.com/office/drawing/2014/main" val="2381700901"/>
                  </a:ext>
                </a:extLst>
              </a:tr>
              <a:tr h="4535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T3 Adam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0.666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0.626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0.665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0.588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0.617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0.637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extLst>
                  <a:ext uri="{0D108BD9-81ED-4DB2-BD59-A6C34878D82A}">
                    <a16:rowId xmlns:a16="http://schemas.microsoft.com/office/drawing/2014/main" val="3559111163"/>
                  </a:ext>
                </a:extLst>
              </a:tr>
              <a:tr h="4535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T4 Adam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0.662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0.633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0.636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0.630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0.632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0.634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extLst>
                  <a:ext uri="{0D108BD9-81ED-4DB2-BD59-A6C34878D82A}">
                    <a16:rowId xmlns:a16="http://schemas.microsoft.com/office/drawing/2014/main" val="673009464"/>
                  </a:ext>
                </a:extLst>
              </a:tr>
              <a:tr h="4535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T5 Adam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0.686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0.677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0.688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0.665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0.673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0.681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extLst>
                  <a:ext uri="{0D108BD9-81ED-4DB2-BD59-A6C34878D82A}">
                    <a16:rowId xmlns:a16="http://schemas.microsoft.com/office/drawing/2014/main" val="3780625451"/>
                  </a:ext>
                </a:extLst>
              </a:tr>
              <a:tr h="4535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T1 SGD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0.665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0.626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0.674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0.578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0.615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0.640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extLst>
                  <a:ext uri="{0D108BD9-81ED-4DB2-BD59-A6C34878D82A}">
                    <a16:rowId xmlns:a16="http://schemas.microsoft.com/office/drawing/2014/main" val="1702717959"/>
                  </a:ext>
                </a:extLst>
              </a:tr>
              <a:tr h="4535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T2 SGD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0.668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0.632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0.697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0.566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0.617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0.652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extLst>
                  <a:ext uri="{0D108BD9-81ED-4DB2-BD59-A6C34878D82A}">
                    <a16:rowId xmlns:a16="http://schemas.microsoft.com/office/drawing/2014/main" val="2282334089"/>
                  </a:ext>
                </a:extLst>
              </a:tr>
              <a:tr h="4535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T3 SGD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0.649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0.675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0.690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0.660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0.670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0.680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extLst>
                  <a:ext uri="{0D108BD9-81ED-4DB2-BD59-A6C34878D82A}">
                    <a16:rowId xmlns:a16="http://schemas.microsoft.com/office/drawing/2014/main" val="848139869"/>
                  </a:ext>
                </a:extLst>
              </a:tr>
              <a:tr h="4535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T4 SGD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0.677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0.685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0.690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0.680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0.683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0.687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extLst>
                  <a:ext uri="{0D108BD9-81ED-4DB2-BD59-A6C34878D82A}">
                    <a16:rowId xmlns:a16="http://schemas.microsoft.com/office/drawing/2014/main" val="1694962718"/>
                  </a:ext>
                </a:extLst>
              </a:tr>
              <a:tr h="4535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T5 SGD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 anchor="ctr">
                    <a:solidFill>
                      <a:srgbClr val="1E64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0.708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0.679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0.706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0.651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0.670</a:t>
                      </a:r>
                      <a:endParaRPr lang="ko-KR" sz="2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0.689</a:t>
                      </a:r>
                      <a:endParaRPr lang="ko-KR" sz="2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4289" marR="174289" marT="45186" marB="45186"/>
                </a:tc>
                <a:extLst>
                  <a:ext uri="{0D108BD9-81ED-4DB2-BD59-A6C34878D82A}">
                    <a16:rowId xmlns:a16="http://schemas.microsoft.com/office/drawing/2014/main" val="3583138078"/>
                  </a:ext>
                </a:extLst>
              </a:tr>
            </a:tbl>
          </a:graphicData>
        </a:graphic>
      </p:graphicFrame>
      <p:grpSp>
        <p:nvGrpSpPr>
          <p:cNvPr id="13" name="그룹 12">
            <a:extLst>
              <a:ext uri="{FF2B5EF4-FFF2-40B4-BE49-F238E27FC236}">
                <a16:creationId xmlns:a16="http://schemas.microsoft.com/office/drawing/2014/main" id="{3FF00F51-8BE6-4039-923D-428924BA2541}"/>
              </a:ext>
            </a:extLst>
          </p:cNvPr>
          <p:cNvGrpSpPr/>
          <p:nvPr/>
        </p:nvGrpSpPr>
        <p:grpSpPr>
          <a:xfrm>
            <a:off x="1337178" y="4206974"/>
            <a:ext cx="7056120" cy="3003741"/>
            <a:chOff x="1475199" y="4860864"/>
            <a:chExt cx="7056120" cy="3003741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5B818AB2-54FF-4B62-A7A0-C62B5B13A6AD}"/>
                </a:ext>
              </a:extLst>
            </p:cNvPr>
            <p:cNvSpPr/>
            <p:nvPr/>
          </p:nvSpPr>
          <p:spPr>
            <a:xfrm>
              <a:off x="1475199" y="4860864"/>
              <a:ext cx="7056120" cy="593664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67743359-FA99-4DA8-B329-89F12D28C8A3}"/>
                </a:ext>
              </a:extLst>
            </p:cNvPr>
            <p:cNvSpPr/>
            <p:nvPr/>
          </p:nvSpPr>
          <p:spPr>
            <a:xfrm>
              <a:off x="1475199" y="7270941"/>
              <a:ext cx="7056120" cy="593664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67767AA-8B43-4BAD-A53D-13981F5A43BA}"/>
              </a:ext>
            </a:extLst>
          </p:cNvPr>
          <p:cNvGrpSpPr/>
          <p:nvPr/>
        </p:nvGrpSpPr>
        <p:grpSpPr>
          <a:xfrm>
            <a:off x="8095876" y="4206378"/>
            <a:ext cx="8312303" cy="3003741"/>
            <a:chOff x="1475199" y="4860864"/>
            <a:chExt cx="7056120" cy="3003741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5AC0071C-EAEE-4AB9-AAAE-32A92132B6F1}"/>
                </a:ext>
              </a:extLst>
            </p:cNvPr>
            <p:cNvSpPr/>
            <p:nvPr/>
          </p:nvSpPr>
          <p:spPr>
            <a:xfrm>
              <a:off x="1475199" y="4860864"/>
              <a:ext cx="7056120" cy="593664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23A77E3-0147-4E71-90C5-5E1925B49A9D}"/>
                </a:ext>
              </a:extLst>
            </p:cNvPr>
            <p:cNvSpPr/>
            <p:nvPr/>
          </p:nvSpPr>
          <p:spPr>
            <a:xfrm>
              <a:off x="1475199" y="7270941"/>
              <a:ext cx="7056120" cy="593664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2F9AB04A-5C46-4B15-B418-82125A35D3E1}"/>
              </a:ext>
            </a:extLst>
          </p:cNvPr>
          <p:cNvGrpSpPr/>
          <p:nvPr/>
        </p:nvGrpSpPr>
        <p:grpSpPr>
          <a:xfrm>
            <a:off x="3950860" y="4679099"/>
            <a:ext cx="12446519" cy="2531616"/>
            <a:chOff x="3662161" y="5332989"/>
            <a:chExt cx="12446519" cy="2531616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6B9702E-2B62-4DF0-A312-51251EA356FB}"/>
                </a:ext>
              </a:extLst>
            </p:cNvPr>
            <p:cNvGrpSpPr/>
            <p:nvPr/>
          </p:nvGrpSpPr>
          <p:grpSpPr>
            <a:xfrm>
              <a:off x="3662161" y="5332989"/>
              <a:ext cx="12446519" cy="2531616"/>
              <a:chOff x="10318029" y="2922912"/>
              <a:chExt cx="2635971" cy="2531616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4FDE692A-885D-4D88-B5CD-59B1696C45A0}"/>
                  </a:ext>
                </a:extLst>
              </p:cNvPr>
              <p:cNvSpPr/>
              <p:nvPr/>
            </p:nvSpPr>
            <p:spPr>
              <a:xfrm>
                <a:off x="10324880" y="4860864"/>
                <a:ext cx="2629120" cy="593664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E87F521F-D800-4F84-993A-B963939C43DA}"/>
                  </a:ext>
                </a:extLst>
              </p:cNvPr>
              <p:cNvSpPr/>
              <p:nvPr/>
            </p:nvSpPr>
            <p:spPr>
              <a:xfrm>
                <a:off x="10318029" y="2922912"/>
                <a:ext cx="2629120" cy="593664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54937DCE-D236-441E-930E-ED823EC50F59}"/>
                </a:ext>
              </a:extLst>
            </p:cNvPr>
            <p:cNvGrpSpPr/>
            <p:nvPr/>
          </p:nvGrpSpPr>
          <p:grpSpPr>
            <a:xfrm>
              <a:off x="5587743" y="7437413"/>
              <a:ext cx="9916160" cy="259528"/>
              <a:chOff x="5912863" y="8068719"/>
              <a:chExt cx="9916160" cy="259528"/>
            </a:xfrm>
          </p:grpSpPr>
          <p:cxnSp>
            <p:nvCxnSpPr>
              <p:cNvPr id="38" name="직선 화살표 연결선 37">
                <a:extLst>
                  <a:ext uri="{FF2B5EF4-FFF2-40B4-BE49-F238E27FC236}">
                    <a16:creationId xmlns:a16="http://schemas.microsoft.com/office/drawing/2014/main" id="{10F97966-E213-4CC1-B355-8CC84977F4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12863" y="8068719"/>
                <a:ext cx="0" cy="2595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화살표 연결선 38">
                <a:extLst>
                  <a:ext uri="{FF2B5EF4-FFF2-40B4-BE49-F238E27FC236}">
                    <a16:creationId xmlns:a16="http://schemas.microsoft.com/office/drawing/2014/main" id="{E4E984C1-630F-4103-8AC9-BF95EBED91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83903" y="8068719"/>
                <a:ext cx="0" cy="2595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화살표 연결선 39">
                <a:extLst>
                  <a:ext uri="{FF2B5EF4-FFF2-40B4-BE49-F238E27FC236}">
                    <a16:creationId xmlns:a16="http://schemas.microsoft.com/office/drawing/2014/main" id="{3019AD13-BD35-4D9E-A4DB-70541EAECD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56543" y="8068719"/>
                <a:ext cx="0" cy="2595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화살표 연결선 40">
                <a:extLst>
                  <a:ext uri="{FF2B5EF4-FFF2-40B4-BE49-F238E27FC236}">
                    <a16:creationId xmlns:a16="http://schemas.microsoft.com/office/drawing/2014/main" id="{8288418D-A521-41B7-9792-6321975FC6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00303" y="8068719"/>
                <a:ext cx="0" cy="2595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화살표 연결선 41">
                <a:extLst>
                  <a:ext uri="{FF2B5EF4-FFF2-40B4-BE49-F238E27FC236}">
                    <a16:creationId xmlns:a16="http://schemas.microsoft.com/office/drawing/2014/main" id="{595BDD38-678A-44EE-AB5A-318A6EBB43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091663" y="8068719"/>
                <a:ext cx="0" cy="2595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42">
                <a:extLst>
                  <a:ext uri="{FF2B5EF4-FFF2-40B4-BE49-F238E27FC236}">
                    <a16:creationId xmlns:a16="http://schemas.microsoft.com/office/drawing/2014/main" id="{CA919C21-F82F-4B2E-A5BC-932D63B959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9023" y="8068719"/>
                <a:ext cx="0" cy="2595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C976ACEF-C2A3-4CD5-88C9-F4581D0CF7E7}"/>
              </a:ext>
            </a:extLst>
          </p:cNvPr>
          <p:cNvGrpSpPr/>
          <p:nvPr/>
        </p:nvGrpSpPr>
        <p:grpSpPr>
          <a:xfrm>
            <a:off x="3931059" y="2301490"/>
            <a:ext cx="12478604" cy="2498552"/>
            <a:chOff x="3642360" y="2955380"/>
            <a:chExt cx="12478604" cy="2498552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1ABD2642-4EAC-4624-BA42-B7DBA9732AAB}"/>
                </a:ext>
              </a:extLst>
            </p:cNvPr>
            <p:cNvGrpSpPr/>
            <p:nvPr/>
          </p:nvGrpSpPr>
          <p:grpSpPr>
            <a:xfrm>
              <a:off x="3642360" y="2955380"/>
              <a:ext cx="12478604" cy="2498552"/>
              <a:chOff x="10400423" y="2955976"/>
              <a:chExt cx="2553577" cy="2498552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F790A3D4-0D0C-4F76-98A6-B6AC0553AA94}"/>
                  </a:ext>
                </a:extLst>
              </p:cNvPr>
              <p:cNvSpPr/>
              <p:nvPr/>
            </p:nvSpPr>
            <p:spPr>
              <a:xfrm>
                <a:off x="10404475" y="4860864"/>
                <a:ext cx="2549525" cy="593664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E765AEA8-8753-45B2-A928-16421F09BD29}"/>
                  </a:ext>
                </a:extLst>
              </p:cNvPr>
              <p:cNvSpPr/>
              <p:nvPr/>
            </p:nvSpPr>
            <p:spPr>
              <a:xfrm>
                <a:off x="10400423" y="2955976"/>
                <a:ext cx="2549525" cy="593664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647FB26C-C1CD-46AD-A1DF-B944528BC72E}"/>
                </a:ext>
              </a:extLst>
            </p:cNvPr>
            <p:cNvGrpSpPr/>
            <p:nvPr/>
          </p:nvGrpSpPr>
          <p:grpSpPr>
            <a:xfrm>
              <a:off x="5587743" y="5023598"/>
              <a:ext cx="9916160" cy="262818"/>
              <a:chOff x="5445503" y="8402523"/>
              <a:chExt cx="9916160" cy="262818"/>
            </a:xfrm>
          </p:grpSpPr>
          <p:cxnSp>
            <p:nvCxnSpPr>
              <p:cNvPr id="35" name="직선 화살표 연결선 34">
                <a:extLst>
                  <a:ext uri="{FF2B5EF4-FFF2-40B4-BE49-F238E27FC236}">
                    <a16:creationId xmlns:a16="http://schemas.microsoft.com/office/drawing/2014/main" id="{91A3C888-E944-459D-9A42-AEFF72FA2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703" y="8405813"/>
                <a:ext cx="0" cy="2595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화살표 연결선 45">
                <a:extLst>
                  <a:ext uri="{FF2B5EF4-FFF2-40B4-BE49-F238E27FC236}">
                    <a16:creationId xmlns:a16="http://schemas.microsoft.com/office/drawing/2014/main" id="{76BA289A-1CF6-4453-9E3B-459684877E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5503" y="8402523"/>
                <a:ext cx="0" cy="2595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화살표 연결선 46">
                <a:extLst>
                  <a:ext uri="{FF2B5EF4-FFF2-40B4-BE49-F238E27FC236}">
                    <a16:creationId xmlns:a16="http://schemas.microsoft.com/office/drawing/2014/main" id="{3899A3D6-134D-42C2-A5A6-B5ACE4BD16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6543" y="8402523"/>
                <a:ext cx="0" cy="2595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화살표 연결선 48">
                <a:extLst>
                  <a:ext uri="{FF2B5EF4-FFF2-40B4-BE49-F238E27FC236}">
                    <a16:creationId xmlns:a16="http://schemas.microsoft.com/office/drawing/2014/main" id="{6D566B11-8C03-4CD6-9EBC-8131371D93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2943" y="8402523"/>
                <a:ext cx="0" cy="2595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화살표 연결선 49">
                <a:extLst>
                  <a:ext uri="{FF2B5EF4-FFF2-40B4-BE49-F238E27FC236}">
                    <a16:creationId xmlns:a16="http://schemas.microsoft.com/office/drawing/2014/main" id="{2469662A-4104-488B-B19A-31F30BB79A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624303" y="8402523"/>
                <a:ext cx="0" cy="2595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화살표 연결선 50">
                <a:extLst>
                  <a:ext uri="{FF2B5EF4-FFF2-40B4-BE49-F238E27FC236}">
                    <a16:creationId xmlns:a16="http://schemas.microsoft.com/office/drawing/2014/main" id="{89A00C07-1C82-4362-B1C0-C1012903A0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61663" y="8402523"/>
                <a:ext cx="0" cy="25952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827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331440" y="8948703"/>
            <a:ext cx="1180960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21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/>
              <a:t>Qualitative Analysis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6A195BD-FDBF-468F-A4CA-BD4E4C1726A3}"/>
              </a:ext>
            </a:extLst>
          </p:cNvPr>
          <p:cNvGrpSpPr/>
          <p:nvPr/>
        </p:nvGrpSpPr>
        <p:grpSpPr>
          <a:xfrm>
            <a:off x="13852288" y="7909669"/>
            <a:ext cx="3220522" cy="400110"/>
            <a:chOff x="13454077" y="8183989"/>
            <a:chExt cx="3220522" cy="400110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7D167982-96A2-40FE-B1A6-0D1968BB7D50}"/>
                </a:ext>
              </a:extLst>
            </p:cNvPr>
            <p:cNvSpPr/>
            <p:nvPr/>
          </p:nvSpPr>
          <p:spPr>
            <a:xfrm flipH="1">
              <a:off x="13454077" y="8260406"/>
              <a:ext cx="284494" cy="27399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6660DF5-297D-4ACA-8A51-D1034922BD1F}"/>
                </a:ext>
              </a:extLst>
            </p:cNvPr>
            <p:cNvSpPr txBox="1"/>
            <p:nvPr/>
          </p:nvSpPr>
          <p:spPr>
            <a:xfrm>
              <a:off x="13738570" y="8183989"/>
              <a:ext cx="2936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/>
                <a:t>Regions with parasites</a:t>
              </a:r>
              <a:endParaRPr lang="ko-KR" altLang="en-US" sz="2000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DB0F7A9-1CA9-42DD-89B2-E081203790F5}"/>
              </a:ext>
            </a:extLst>
          </p:cNvPr>
          <p:cNvGrpSpPr/>
          <p:nvPr/>
        </p:nvGrpSpPr>
        <p:grpSpPr>
          <a:xfrm>
            <a:off x="2122887" y="1806190"/>
            <a:ext cx="11977893" cy="6093362"/>
            <a:chOff x="2122887" y="1806190"/>
            <a:chExt cx="11977893" cy="6093362"/>
          </a:xfrm>
        </p:grpSpPr>
        <p:sp>
          <p:nvSpPr>
            <p:cNvPr id="2" name="Rectangle 1"/>
            <p:cNvSpPr/>
            <p:nvPr/>
          </p:nvSpPr>
          <p:spPr>
            <a:xfrm>
              <a:off x="9140059" y="5613106"/>
              <a:ext cx="276038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 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9140059" y="5613106"/>
              <a:ext cx="276038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 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E93E39-2419-4437-8A3E-D37B6F39F9E6}"/>
                </a:ext>
              </a:extLst>
            </p:cNvPr>
            <p:cNvSpPr txBox="1"/>
            <p:nvPr/>
          </p:nvSpPr>
          <p:spPr>
            <a:xfrm>
              <a:off x="2231763" y="3350419"/>
              <a:ext cx="2398617" cy="143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500" b="1" dirty="0"/>
                <a:t>Correctly classified patches</a:t>
              </a:r>
              <a:endParaRPr lang="ko-KR" altLang="en-US" sz="2500" b="1" i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029A02-8669-40B0-81FB-F51DC2E0CB25}"/>
                </a:ext>
              </a:extLst>
            </p:cNvPr>
            <p:cNvSpPr txBox="1"/>
            <p:nvPr/>
          </p:nvSpPr>
          <p:spPr>
            <a:xfrm>
              <a:off x="2231762" y="5856249"/>
              <a:ext cx="2398618" cy="143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500" b="1" dirty="0"/>
                <a:t>Incorrectly classified patches</a:t>
              </a:r>
              <a:endParaRPr lang="ko-KR" altLang="en-US" sz="2500" b="1" i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DEAACA-7585-4A62-B43C-66A3B9F38976}"/>
                </a:ext>
              </a:extLst>
            </p:cNvPr>
            <p:cNvSpPr txBox="1"/>
            <p:nvPr/>
          </p:nvSpPr>
          <p:spPr>
            <a:xfrm>
              <a:off x="5624103" y="1933450"/>
              <a:ext cx="3154134" cy="511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500" b="1" dirty="0"/>
                <a:t>Positive patches</a:t>
              </a:r>
              <a:endParaRPr lang="ko-KR" altLang="en-US" sz="25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5F4519-C6CC-49B2-ACB1-C85DBBC6097F}"/>
                </a:ext>
              </a:extLst>
            </p:cNvPr>
            <p:cNvSpPr txBox="1"/>
            <p:nvPr/>
          </p:nvSpPr>
          <p:spPr>
            <a:xfrm>
              <a:off x="10233605" y="1933450"/>
              <a:ext cx="2888030" cy="511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500" b="1" dirty="0"/>
                <a:t>Negative patches</a:t>
              </a:r>
              <a:endParaRPr lang="ko-KR" altLang="en-US" sz="2500" b="1" dirty="0"/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6B695E0C-EFA6-4A45-BD25-0D857425F4EC}"/>
                </a:ext>
              </a:extLst>
            </p:cNvPr>
            <p:cNvCxnSpPr>
              <a:cxnSpLocks/>
            </p:cNvCxnSpPr>
            <p:nvPr/>
          </p:nvCxnSpPr>
          <p:spPr>
            <a:xfrm>
              <a:off x="2122887" y="5217020"/>
              <a:ext cx="11836953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7C29B538-2543-4FD0-BE7A-A8E525E1CC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3040" y="1806190"/>
              <a:ext cx="0" cy="59052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88D0FFE0-F453-48D1-8A51-C0408ED46873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62" y="2543908"/>
              <a:ext cx="11836953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6A848CD9-B4A8-4CE8-ACDC-624F22A50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1521" y="1806190"/>
              <a:ext cx="0" cy="59052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5CBAFB-ED10-4DF8-8F79-5AEAED843F8D}"/>
                </a:ext>
              </a:extLst>
            </p:cNvPr>
            <p:cNvSpPr txBox="1"/>
            <p:nvPr/>
          </p:nvSpPr>
          <p:spPr>
            <a:xfrm>
              <a:off x="4738010" y="4796350"/>
              <a:ext cx="4846320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True positive</a:t>
              </a:r>
              <a:endParaRPr lang="ko-KR" altLang="en-US" sz="2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CDEF46-2CB5-42E7-9F88-BE50BAFA905F}"/>
                </a:ext>
              </a:extLst>
            </p:cNvPr>
            <p:cNvSpPr txBox="1"/>
            <p:nvPr/>
          </p:nvSpPr>
          <p:spPr>
            <a:xfrm>
              <a:off x="9254460" y="4827772"/>
              <a:ext cx="4846320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True negative</a:t>
              </a:r>
              <a:endParaRPr lang="ko-KR" altLang="en-US" sz="2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4EDD2E-8347-46A2-AFEA-07AC97DDD034}"/>
                </a:ext>
              </a:extLst>
            </p:cNvPr>
            <p:cNvSpPr txBox="1"/>
            <p:nvPr/>
          </p:nvSpPr>
          <p:spPr>
            <a:xfrm>
              <a:off x="4689273" y="7471806"/>
              <a:ext cx="4846320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False negative</a:t>
              </a:r>
              <a:endParaRPr lang="ko-KR" altLang="en-US" sz="2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8CFAE5-4953-4086-A3EE-4CDA444B14C7}"/>
                </a:ext>
              </a:extLst>
            </p:cNvPr>
            <p:cNvSpPr txBox="1"/>
            <p:nvPr/>
          </p:nvSpPr>
          <p:spPr>
            <a:xfrm>
              <a:off x="9226431" y="7468869"/>
              <a:ext cx="4846320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False positive</a:t>
              </a:r>
              <a:endParaRPr lang="ko-KR" altLang="en-US" sz="2000" dirty="0"/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17F893AF-67F8-472B-A66A-89517218F51F}"/>
                </a:ext>
              </a:extLst>
            </p:cNvPr>
            <p:cNvGrpSpPr/>
            <p:nvPr/>
          </p:nvGrpSpPr>
          <p:grpSpPr>
            <a:xfrm>
              <a:off x="4953683" y="2706104"/>
              <a:ext cx="4398395" cy="2135516"/>
              <a:chOff x="-177624" y="5609643"/>
              <a:chExt cx="4398395" cy="2135516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B26A103D-01AA-40EF-9BA2-39C1B4909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7624" y="5613106"/>
                <a:ext cx="2132053" cy="2132053"/>
              </a:xfrm>
              <a:prstGeom prst="rect">
                <a:avLst/>
              </a:prstGeom>
            </p:spPr>
          </p:pic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266A5279-A65D-4AC6-A348-D617BAC4B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728" y="5609643"/>
                <a:ext cx="2132043" cy="2132043"/>
              </a:xfrm>
              <a:prstGeom prst="rect">
                <a:avLst/>
              </a:prstGeom>
            </p:spPr>
          </p:pic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C8182D88-02CC-4D69-BDCC-439C8363B4AC}"/>
                </a:ext>
              </a:extLst>
            </p:cNvPr>
            <p:cNvGrpSpPr/>
            <p:nvPr/>
          </p:nvGrpSpPr>
          <p:grpSpPr>
            <a:xfrm>
              <a:off x="9554078" y="2705497"/>
              <a:ext cx="4387626" cy="2135505"/>
              <a:chOff x="-178398" y="3315624"/>
              <a:chExt cx="4387626" cy="2135505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6ED725DC-5B75-444E-94DD-7674905DE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8398" y="3315624"/>
                <a:ext cx="2133600" cy="2133600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887C3161-6FB6-4004-9958-8D0D5F7E4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5628" y="3317529"/>
                <a:ext cx="2133600" cy="2133600"/>
              </a:xfrm>
              <a:prstGeom prst="rect">
                <a:avLst/>
              </a:prstGeom>
            </p:spPr>
          </p:pic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BAA9600F-DEBA-4524-80D7-E5E1AC08ACC8}"/>
                </a:ext>
              </a:extLst>
            </p:cNvPr>
            <p:cNvGrpSpPr/>
            <p:nvPr/>
          </p:nvGrpSpPr>
          <p:grpSpPr>
            <a:xfrm>
              <a:off x="4937206" y="5353133"/>
              <a:ext cx="4420358" cy="2148149"/>
              <a:chOff x="4616294" y="5810146"/>
              <a:chExt cx="4420358" cy="2148149"/>
            </a:xfrm>
          </p:grpSpPr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E207AD5F-AA5A-4AB4-8B19-EA350C58EC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6294" y="5823162"/>
                <a:ext cx="2133600" cy="2133600"/>
              </a:xfrm>
              <a:prstGeom prst="rect">
                <a:avLst/>
              </a:prstGeom>
            </p:spPr>
          </p:pic>
          <p:pic>
            <p:nvPicPr>
              <p:cNvPr id="34" name="그림 33">
                <a:extLst>
                  <a:ext uri="{FF2B5EF4-FFF2-40B4-BE49-F238E27FC236}">
                    <a16:creationId xmlns:a16="http://schemas.microsoft.com/office/drawing/2014/main" id="{4DAE6992-9C58-4E74-B22F-F42BEAD96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8503" y="5810146"/>
                <a:ext cx="2148149" cy="2148149"/>
              </a:xfrm>
              <a:prstGeom prst="rect">
                <a:avLst/>
              </a:prstGeom>
            </p:spPr>
          </p:pic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A687141A-1184-4EE1-AC18-9078C9041733}"/>
                </a:ext>
              </a:extLst>
            </p:cNvPr>
            <p:cNvGrpSpPr/>
            <p:nvPr/>
          </p:nvGrpSpPr>
          <p:grpSpPr>
            <a:xfrm>
              <a:off x="9553993" y="5350504"/>
              <a:ext cx="4378967" cy="2133600"/>
              <a:chOff x="4645620" y="7931257"/>
              <a:chExt cx="4378967" cy="2133600"/>
            </a:xfrm>
          </p:grpSpPr>
          <p:pic>
            <p:nvPicPr>
              <p:cNvPr id="36" name="그림 35">
                <a:extLst>
                  <a:ext uri="{FF2B5EF4-FFF2-40B4-BE49-F238E27FC236}">
                    <a16:creationId xmlns:a16="http://schemas.microsoft.com/office/drawing/2014/main" id="{DA96F584-A851-4292-B51D-37C0ADD59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987" y="7931257"/>
                <a:ext cx="2133600" cy="2133600"/>
              </a:xfrm>
              <a:prstGeom prst="rect">
                <a:avLst/>
              </a:prstGeom>
            </p:spPr>
          </p:pic>
          <p:pic>
            <p:nvPicPr>
              <p:cNvPr id="40" name="그림 39">
                <a:extLst>
                  <a:ext uri="{FF2B5EF4-FFF2-40B4-BE49-F238E27FC236}">
                    <a16:creationId xmlns:a16="http://schemas.microsoft.com/office/drawing/2014/main" id="{527F3359-8408-42AA-8F95-EC282F140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620" y="7931257"/>
                <a:ext cx="2133600" cy="2133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07041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u="none" dirty="0"/>
              <a:t>5. Conclusions and future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316200" y="8948703"/>
            <a:ext cx="1196200" cy="519289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pPr/>
              <a:t>22</a:t>
            </a:fld>
            <a:r>
              <a:rPr lang="en-GB" noProof="0" dirty="0"/>
              <a:t> </a:t>
            </a:r>
            <a:r>
              <a:rPr lang="en-GB" altLang="ko-KR" dirty="0"/>
              <a:t> /  27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0656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4754695" cy="759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CNN classification models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Classify patches according to parasite presence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Room for improvement</a:t>
            </a:r>
          </a:p>
          <a:p>
            <a:pPr lvl="1"/>
            <a:endParaRPr lang="en-US" sz="36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Dataset preparation strategy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Model performance sensitive to ROI thresholding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nl-BE" sz="3600" dirty="0">
                <a:solidFill>
                  <a:srgbClr val="000000"/>
                </a:solidFill>
              </a:rPr>
              <a:t>ROI percentage of input patches matters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Further optimization required</a:t>
            </a:r>
          </a:p>
          <a:p>
            <a:pPr lvl="1"/>
            <a:endParaRPr lang="en-US" altLang="nl-BE" sz="3600" dirty="0">
              <a:solidFill>
                <a:srgbClr val="000000"/>
              </a:solidFill>
            </a:endParaRPr>
          </a:p>
          <a:p>
            <a:pPr lvl="1"/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346680" y="8948703"/>
            <a:ext cx="1165720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23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 err="1"/>
              <a:t>ConclusionS</a:t>
            </a:r>
            <a:endParaRPr lang="en-GB" b="1" u="none" dirty="0"/>
          </a:p>
        </p:txBody>
      </p:sp>
    </p:spTree>
    <p:extLst>
      <p:ext uri="{BB962C8B-B14F-4D97-AF65-F5344CB8AC3E}">
        <p14:creationId xmlns:p14="http://schemas.microsoft.com/office/powerpoint/2010/main" val="2942487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5226333" cy="73552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Contributions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Showed feasibility of automatic detection of </a:t>
            </a:r>
            <a:r>
              <a:rPr lang="en-US" sz="3600" i="1" dirty="0">
                <a:solidFill>
                  <a:srgbClr val="000000"/>
                </a:solidFill>
              </a:rPr>
              <a:t>Trypanosoma</a:t>
            </a:r>
            <a:r>
              <a:rPr lang="en-US" sz="3600" dirty="0">
                <a:solidFill>
                  <a:srgbClr val="000000"/>
                </a:solidFill>
              </a:rPr>
              <a:t> parasites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</a:rPr>
              <a:t>Deep learning-based classification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0000"/>
                </a:solidFill>
              </a:rPr>
              <a:t>Unstained blood smears</a:t>
            </a:r>
            <a:endParaRPr lang="en-US" sz="3600" dirty="0">
              <a:solidFill>
                <a:srgbClr val="000000"/>
              </a:solidFill>
            </a:endParaRP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Importance of dataset preparation strategy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</a:rPr>
              <a:t>ROI percentage of input images matters</a:t>
            </a:r>
          </a:p>
          <a:p>
            <a:pPr lvl="1"/>
            <a:r>
              <a:rPr lang="en-US" altLang="ko-KR" sz="3600" dirty="0">
                <a:solidFill>
                  <a:srgbClr val="000000"/>
                </a:solidFill>
              </a:rPr>
              <a:t>Proposed a potential dataset preparation strategy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3600" dirty="0">
                <a:solidFill>
                  <a:srgbClr val="000000"/>
                </a:solidFill>
              </a:rPr>
              <a:t>Effective training of classification models</a:t>
            </a:r>
          </a:p>
          <a:p>
            <a:pPr lvl="1"/>
            <a:endParaRPr lang="en-US" altLang="ko-KR" sz="3600" dirty="0">
              <a:solidFill>
                <a:srgbClr val="000000"/>
              </a:solidFill>
            </a:endParaRPr>
          </a:p>
          <a:p>
            <a:pPr lvl="1"/>
            <a:endParaRPr lang="en-US" altLang="ko-KR" sz="36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118080" y="8948703"/>
            <a:ext cx="1394320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24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/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3308332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4754695" cy="73552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Limitations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Positive images from a single mouse (infected)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Data leakage between train/validation/test sets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Not sufficient for real-life application yet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Future work</a:t>
            </a:r>
          </a:p>
          <a:p>
            <a:pPr lvl="1"/>
            <a:r>
              <a:rPr lang="en-US" altLang="ko-KR" sz="3600" dirty="0">
                <a:solidFill>
                  <a:srgbClr val="000000"/>
                </a:solidFill>
              </a:rPr>
              <a:t>Improve representative power of our dataset</a:t>
            </a:r>
          </a:p>
          <a:p>
            <a:pPr lvl="1"/>
            <a:r>
              <a:rPr lang="en-US" altLang="ko-KR" sz="3600" dirty="0">
                <a:solidFill>
                  <a:srgbClr val="000000"/>
                </a:solidFill>
              </a:rPr>
              <a:t>Optimization of image cropping strategy</a:t>
            </a:r>
          </a:p>
          <a:p>
            <a:pPr lvl="1"/>
            <a:endParaRPr lang="en-US" altLang="ko-KR" sz="36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422880" y="8948703"/>
            <a:ext cx="1089520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25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/>
              <a:t>Future work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98EBEC3-3AB3-4BC1-A17D-B332F72467A1}"/>
              </a:ext>
            </a:extLst>
          </p:cNvPr>
          <p:cNvGrpSpPr/>
          <p:nvPr/>
        </p:nvGrpSpPr>
        <p:grpSpPr>
          <a:xfrm>
            <a:off x="12160489" y="3408514"/>
            <a:ext cx="4342361" cy="5340658"/>
            <a:chOff x="11069019" y="3821969"/>
            <a:chExt cx="4342361" cy="5340658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B38718E9-F1D5-4833-864D-444FFD2CBF73}"/>
                </a:ext>
              </a:extLst>
            </p:cNvPr>
            <p:cNvGrpSpPr/>
            <p:nvPr/>
          </p:nvGrpSpPr>
          <p:grpSpPr>
            <a:xfrm>
              <a:off x="11069019" y="3821969"/>
              <a:ext cx="4342361" cy="5340658"/>
              <a:chOff x="11131813" y="2150770"/>
              <a:chExt cx="4342361" cy="5340658"/>
            </a:xfrm>
          </p:grpSpPr>
          <p:grpSp>
            <p:nvGrpSpPr>
              <p:cNvPr id="148" name="그룹 147">
                <a:extLst>
                  <a:ext uri="{FF2B5EF4-FFF2-40B4-BE49-F238E27FC236}">
                    <a16:creationId xmlns:a16="http://schemas.microsoft.com/office/drawing/2014/main" id="{93CEDEE5-80A3-4AC6-991D-75A6E011AAB5}"/>
                  </a:ext>
                </a:extLst>
              </p:cNvPr>
              <p:cNvGrpSpPr/>
              <p:nvPr/>
            </p:nvGrpSpPr>
            <p:grpSpPr>
              <a:xfrm>
                <a:off x="11131813" y="2150770"/>
                <a:ext cx="4342361" cy="1524037"/>
                <a:chOff x="11683606" y="1283667"/>
                <a:chExt cx="4342361" cy="1524037"/>
              </a:xfrm>
            </p:grpSpPr>
            <p:grpSp>
              <p:nvGrpSpPr>
                <p:cNvPr id="7" name="그룹 6">
                  <a:extLst>
                    <a:ext uri="{FF2B5EF4-FFF2-40B4-BE49-F238E27FC236}">
                      <a16:creationId xmlns:a16="http://schemas.microsoft.com/office/drawing/2014/main" id="{72759AE9-64D5-4F5B-8C7A-B44D0F36C2EF}"/>
                    </a:ext>
                  </a:extLst>
                </p:cNvPr>
                <p:cNvGrpSpPr/>
                <p:nvPr/>
              </p:nvGrpSpPr>
              <p:grpSpPr>
                <a:xfrm>
                  <a:off x="11683606" y="1284169"/>
                  <a:ext cx="1701451" cy="1523535"/>
                  <a:chOff x="11683606" y="1284169"/>
                  <a:chExt cx="1701451" cy="1523535"/>
                </a:xfrm>
              </p:grpSpPr>
              <p:grpSp>
                <p:nvGrpSpPr>
                  <p:cNvPr id="45" name="그룹 44">
                    <a:extLst>
                      <a:ext uri="{FF2B5EF4-FFF2-40B4-BE49-F238E27FC236}">
                        <a16:creationId xmlns:a16="http://schemas.microsoft.com/office/drawing/2014/main" id="{AA5A506F-A7DA-4CD6-A174-2BF2BF85E6F7}"/>
                      </a:ext>
                    </a:extLst>
                  </p:cNvPr>
                  <p:cNvGrpSpPr/>
                  <p:nvPr/>
                </p:nvGrpSpPr>
                <p:grpSpPr>
                  <a:xfrm>
                    <a:off x="11683606" y="1314360"/>
                    <a:ext cx="647348" cy="1493344"/>
                    <a:chOff x="14723417" y="889776"/>
                    <a:chExt cx="867103" cy="2000288"/>
                  </a:xfrm>
                </p:grpSpPr>
                <p:sp>
                  <p:nvSpPr>
                    <p:cNvPr id="47" name="타원 46">
                      <a:extLst>
                        <a:ext uri="{FF2B5EF4-FFF2-40B4-BE49-F238E27FC236}">
                          <a16:creationId xmlns:a16="http://schemas.microsoft.com/office/drawing/2014/main" id="{8305C312-4C70-417D-B9A2-DE2D7B532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23417" y="1362062"/>
                      <a:ext cx="867103" cy="819806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8" name="타원 47">
                      <a:extLst>
                        <a:ext uri="{FF2B5EF4-FFF2-40B4-BE49-F238E27FC236}">
                          <a16:creationId xmlns:a16="http://schemas.microsoft.com/office/drawing/2014/main" id="{1BE10780-1469-4D04-A053-F7EA7EC3EE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09864" y="1939488"/>
                      <a:ext cx="694208" cy="604724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9" name="자유형: 도형 48">
                      <a:extLst>
                        <a:ext uri="{FF2B5EF4-FFF2-40B4-BE49-F238E27FC236}">
                          <a16:creationId xmlns:a16="http://schemas.microsoft.com/office/drawing/2014/main" id="{054C0E8F-9495-46B4-8503-70AB0E7EAF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56968" y="889776"/>
                      <a:ext cx="337726" cy="472965"/>
                    </a:xfrm>
                    <a:custGeom>
                      <a:avLst/>
                      <a:gdLst>
                        <a:gd name="connsiteX0" fmla="*/ 22384 w 337726"/>
                        <a:gd name="connsiteY0" fmla="*/ 472965 h 472965"/>
                        <a:gd name="connsiteX1" fmla="*/ 337694 w 337726"/>
                        <a:gd name="connsiteY1" fmla="*/ 283779 h 472965"/>
                        <a:gd name="connsiteX2" fmla="*/ 6618 w 337726"/>
                        <a:gd name="connsiteY2" fmla="*/ 110359 h 472965"/>
                        <a:gd name="connsiteX3" fmla="*/ 148508 w 337726"/>
                        <a:gd name="connsiteY3" fmla="*/ 0 h 472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7726" h="472965">
                          <a:moveTo>
                            <a:pt x="22384" y="472965"/>
                          </a:moveTo>
                          <a:cubicBezTo>
                            <a:pt x="181353" y="408589"/>
                            <a:pt x="340322" y="344213"/>
                            <a:pt x="337694" y="283779"/>
                          </a:cubicBezTo>
                          <a:cubicBezTo>
                            <a:pt x="335066" y="223345"/>
                            <a:pt x="38149" y="157655"/>
                            <a:pt x="6618" y="110359"/>
                          </a:cubicBezTo>
                          <a:cubicBezTo>
                            <a:pt x="-24913" y="63063"/>
                            <a:pt x="61797" y="31531"/>
                            <a:pt x="148508" y="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50" name="이등변 삼각형 49">
                      <a:extLst>
                        <a:ext uri="{FF2B5EF4-FFF2-40B4-BE49-F238E27FC236}">
                          <a16:creationId xmlns:a16="http://schemas.microsoft.com/office/drawing/2014/main" id="{8790535C-74C1-4A31-B93A-8E1CCB75A66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4865791" y="2400126"/>
                      <a:ext cx="582354" cy="422668"/>
                    </a:xfrm>
                    <a:prstGeom prst="triangl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grpSp>
                  <p:nvGrpSpPr>
                    <p:cNvPr id="51" name="그룹 50">
                      <a:extLst>
                        <a:ext uri="{FF2B5EF4-FFF2-40B4-BE49-F238E27FC236}">
                          <a16:creationId xmlns:a16="http://schemas.microsoft.com/office/drawing/2014/main" id="{B3D962C0-93A7-4C86-BB6D-5F653ABD62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851461" y="2707749"/>
                      <a:ext cx="288094" cy="182315"/>
                      <a:chOff x="14630400" y="2895105"/>
                      <a:chExt cx="288094" cy="182315"/>
                    </a:xfrm>
                  </p:grpSpPr>
                  <p:cxnSp>
                    <p:nvCxnSpPr>
                      <p:cNvPr id="57" name="직선 연결선 56">
                        <a:extLst>
                          <a:ext uri="{FF2B5EF4-FFF2-40B4-BE49-F238E27FC236}">
                            <a16:creationId xmlns:a16="http://schemas.microsoft.com/office/drawing/2014/main" id="{72D4D146-17B3-4594-907C-371BF256C9B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673091" y="2895105"/>
                        <a:ext cx="245403" cy="7953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직선 연결선 57">
                        <a:extLst>
                          <a:ext uri="{FF2B5EF4-FFF2-40B4-BE49-F238E27FC236}">
                            <a16:creationId xmlns:a16="http://schemas.microsoft.com/office/drawing/2014/main" id="{3BEB9278-661B-457B-8782-7D758FB430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4668500" y="2997514"/>
                        <a:ext cx="245403" cy="7990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직선 연결선 58">
                        <a:extLst>
                          <a:ext uri="{FF2B5EF4-FFF2-40B4-BE49-F238E27FC236}">
                            <a16:creationId xmlns:a16="http://schemas.microsoft.com/office/drawing/2014/main" id="{32DC69B4-4C4D-4F09-AFD5-7BFB8549E56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630400" y="2982751"/>
                        <a:ext cx="283503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2" name="타원 51">
                      <a:extLst>
                        <a:ext uri="{FF2B5EF4-FFF2-40B4-BE49-F238E27FC236}">
                          <a16:creationId xmlns:a16="http://schemas.microsoft.com/office/drawing/2014/main" id="{EC23706A-AA52-46C2-9BEA-C4E9FD855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19262" y="2758615"/>
                      <a:ext cx="75412" cy="792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grpSp>
                  <p:nvGrpSpPr>
                    <p:cNvPr id="53" name="그룹 52">
                      <a:extLst>
                        <a:ext uri="{FF2B5EF4-FFF2-40B4-BE49-F238E27FC236}">
                          <a16:creationId xmlns:a16="http://schemas.microsoft.com/office/drawing/2014/main" id="{0DFBBD8F-2FC6-45FF-AE45-EE3EDF8FB8FB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15165770" y="2707077"/>
                      <a:ext cx="288094" cy="182315"/>
                      <a:chOff x="14782800" y="3047505"/>
                      <a:chExt cx="288094" cy="182315"/>
                    </a:xfrm>
                  </p:grpSpPr>
                  <p:cxnSp>
                    <p:nvCxnSpPr>
                      <p:cNvPr id="54" name="직선 연결선 53">
                        <a:extLst>
                          <a:ext uri="{FF2B5EF4-FFF2-40B4-BE49-F238E27FC236}">
                            <a16:creationId xmlns:a16="http://schemas.microsoft.com/office/drawing/2014/main" id="{70AE4C68-4AA2-40DC-9C93-C82D09EB50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825491" y="3047505"/>
                        <a:ext cx="245403" cy="7953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직선 연결선 54">
                        <a:extLst>
                          <a:ext uri="{FF2B5EF4-FFF2-40B4-BE49-F238E27FC236}">
                            <a16:creationId xmlns:a16="http://schemas.microsoft.com/office/drawing/2014/main" id="{B8C511DB-30CA-4AE4-8DE1-54CAAC926E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4820900" y="3149914"/>
                        <a:ext cx="245403" cy="7990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직선 연결선 55">
                        <a:extLst>
                          <a:ext uri="{FF2B5EF4-FFF2-40B4-BE49-F238E27FC236}">
                            <a16:creationId xmlns:a16="http://schemas.microsoft.com/office/drawing/2014/main" id="{BA2486FF-DB58-4B91-A494-F3E47A397E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782800" y="3135151"/>
                        <a:ext cx="283503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8046D8E7-760B-4306-AA40-CE58F5D9EBCC}"/>
                      </a:ext>
                    </a:extLst>
                  </p:cNvPr>
                  <p:cNvGrpSpPr/>
                  <p:nvPr/>
                </p:nvGrpSpPr>
                <p:grpSpPr>
                  <a:xfrm>
                    <a:off x="12737709" y="1284169"/>
                    <a:ext cx="647348" cy="1493344"/>
                    <a:chOff x="14723417" y="889776"/>
                    <a:chExt cx="867103" cy="2000288"/>
                  </a:xfrm>
                </p:grpSpPr>
                <p:sp>
                  <p:nvSpPr>
                    <p:cNvPr id="32" name="타원 31">
                      <a:extLst>
                        <a:ext uri="{FF2B5EF4-FFF2-40B4-BE49-F238E27FC236}">
                          <a16:creationId xmlns:a16="http://schemas.microsoft.com/office/drawing/2014/main" id="{9FE17D97-E58B-4F6A-A2EB-56E9DAD87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23417" y="1362062"/>
                      <a:ext cx="867103" cy="819806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3" name="타원 32">
                      <a:extLst>
                        <a:ext uri="{FF2B5EF4-FFF2-40B4-BE49-F238E27FC236}">
                          <a16:creationId xmlns:a16="http://schemas.microsoft.com/office/drawing/2014/main" id="{C32FD637-0DDE-4661-9396-86D9876CE9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09864" y="1939488"/>
                      <a:ext cx="694208" cy="604724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4" name="자유형: 도형 33">
                      <a:extLst>
                        <a:ext uri="{FF2B5EF4-FFF2-40B4-BE49-F238E27FC236}">
                          <a16:creationId xmlns:a16="http://schemas.microsoft.com/office/drawing/2014/main" id="{014F54C9-96C0-4BBE-AF36-E7DF15BDB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56968" y="889776"/>
                      <a:ext cx="337726" cy="472965"/>
                    </a:xfrm>
                    <a:custGeom>
                      <a:avLst/>
                      <a:gdLst>
                        <a:gd name="connsiteX0" fmla="*/ 22384 w 337726"/>
                        <a:gd name="connsiteY0" fmla="*/ 472965 h 472965"/>
                        <a:gd name="connsiteX1" fmla="*/ 337694 w 337726"/>
                        <a:gd name="connsiteY1" fmla="*/ 283779 h 472965"/>
                        <a:gd name="connsiteX2" fmla="*/ 6618 w 337726"/>
                        <a:gd name="connsiteY2" fmla="*/ 110359 h 472965"/>
                        <a:gd name="connsiteX3" fmla="*/ 148508 w 337726"/>
                        <a:gd name="connsiteY3" fmla="*/ 0 h 472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7726" h="472965">
                          <a:moveTo>
                            <a:pt x="22384" y="472965"/>
                          </a:moveTo>
                          <a:cubicBezTo>
                            <a:pt x="181353" y="408589"/>
                            <a:pt x="340322" y="344213"/>
                            <a:pt x="337694" y="283779"/>
                          </a:cubicBezTo>
                          <a:cubicBezTo>
                            <a:pt x="335066" y="223345"/>
                            <a:pt x="38149" y="157655"/>
                            <a:pt x="6618" y="110359"/>
                          </a:cubicBezTo>
                          <a:cubicBezTo>
                            <a:pt x="-24913" y="63063"/>
                            <a:pt x="61797" y="31531"/>
                            <a:pt x="148508" y="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5" name="이등변 삼각형 34">
                      <a:extLst>
                        <a:ext uri="{FF2B5EF4-FFF2-40B4-BE49-F238E27FC236}">
                          <a16:creationId xmlns:a16="http://schemas.microsoft.com/office/drawing/2014/main" id="{D8142A99-D4FF-499F-A997-0D63754BA74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4865791" y="2400126"/>
                      <a:ext cx="582354" cy="422668"/>
                    </a:xfrm>
                    <a:prstGeom prst="triangl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grpSp>
                  <p:nvGrpSpPr>
                    <p:cNvPr id="36" name="그룹 35">
                      <a:extLst>
                        <a:ext uri="{FF2B5EF4-FFF2-40B4-BE49-F238E27FC236}">
                          <a16:creationId xmlns:a16="http://schemas.microsoft.com/office/drawing/2014/main" id="{02CE0DBA-662C-4489-90C4-D87AE8D922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851461" y="2707749"/>
                      <a:ext cx="288094" cy="182315"/>
                      <a:chOff x="14630400" y="2895105"/>
                      <a:chExt cx="288094" cy="182315"/>
                    </a:xfrm>
                  </p:grpSpPr>
                  <p:cxnSp>
                    <p:nvCxnSpPr>
                      <p:cNvPr id="42" name="직선 연결선 41">
                        <a:extLst>
                          <a:ext uri="{FF2B5EF4-FFF2-40B4-BE49-F238E27FC236}">
                            <a16:creationId xmlns:a16="http://schemas.microsoft.com/office/drawing/2014/main" id="{6A95EBC0-EFE3-4BC7-ADC4-9FE275BBFE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673091" y="2895105"/>
                        <a:ext cx="245403" cy="7953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직선 연결선 42">
                        <a:extLst>
                          <a:ext uri="{FF2B5EF4-FFF2-40B4-BE49-F238E27FC236}">
                            <a16:creationId xmlns:a16="http://schemas.microsoft.com/office/drawing/2014/main" id="{23784D40-E89F-4745-9DC2-97D02BEFDB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4668500" y="2997514"/>
                        <a:ext cx="245403" cy="7990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직선 연결선 43">
                        <a:extLst>
                          <a:ext uri="{FF2B5EF4-FFF2-40B4-BE49-F238E27FC236}">
                            <a16:creationId xmlns:a16="http://schemas.microsoft.com/office/drawing/2014/main" id="{6FDA66D9-04CD-421F-BB32-8437F6BF8E4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630400" y="2982751"/>
                        <a:ext cx="283503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7" name="타원 36">
                      <a:extLst>
                        <a:ext uri="{FF2B5EF4-FFF2-40B4-BE49-F238E27FC236}">
                          <a16:creationId xmlns:a16="http://schemas.microsoft.com/office/drawing/2014/main" id="{EBD50231-08E6-432F-90C6-163BDC01DA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19262" y="2758615"/>
                      <a:ext cx="75412" cy="792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grpSp>
                  <p:nvGrpSpPr>
                    <p:cNvPr id="38" name="그룹 37">
                      <a:extLst>
                        <a:ext uri="{FF2B5EF4-FFF2-40B4-BE49-F238E27FC236}">
                          <a16:creationId xmlns:a16="http://schemas.microsoft.com/office/drawing/2014/main" id="{DD5354BC-0A5D-484C-9C4E-7318906ED325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15165770" y="2707077"/>
                      <a:ext cx="288094" cy="182315"/>
                      <a:chOff x="14782800" y="3047505"/>
                      <a:chExt cx="288094" cy="182315"/>
                    </a:xfrm>
                  </p:grpSpPr>
                  <p:cxnSp>
                    <p:nvCxnSpPr>
                      <p:cNvPr id="39" name="직선 연결선 38">
                        <a:extLst>
                          <a:ext uri="{FF2B5EF4-FFF2-40B4-BE49-F238E27FC236}">
                            <a16:creationId xmlns:a16="http://schemas.microsoft.com/office/drawing/2014/main" id="{8EE7B970-AF69-404D-BB17-686EC28FA9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825491" y="3047505"/>
                        <a:ext cx="245403" cy="7953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직선 연결선 39">
                        <a:extLst>
                          <a:ext uri="{FF2B5EF4-FFF2-40B4-BE49-F238E27FC236}">
                            <a16:creationId xmlns:a16="http://schemas.microsoft.com/office/drawing/2014/main" id="{4D2263EF-84D5-4191-8D93-F2036D940D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4820900" y="3149914"/>
                        <a:ext cx="245403" cy="7990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직선 연결선 40">
                        <a:extLst>
                          <a:ext uri="{FF2B5EF4-FFF2-40B4-BE49-F238E27FC236}">
                            <a16:creationId xmlns:a16="http://schemas.microsoft.com/office/drawing/2014/main" id="{1697E765-511F-437C-BEBE-C1BB2400355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782800" y="3135151"/>
                        <a:ext cx="283503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6" name="그룹 5">
                  <a:extLst>
                    <a:ext uri="{FF2B5EF4-FFF2-40B4-BE49-F238E27FC236}">
                      <a16:creationId xmlns:a16="http://schemas.microsoft.com/office/drawing/2014/main" id="{5B9B5B18-4D6B-4257-9CC1-081B999B45A8}"/>
                    </a:ext>
                  </a:extLst>
                </p:cNvPr>
                <p:cNvGrpSpPr/>
                <p:nvPr/>
              </p:nvGrpSpPr>
              <p:grpSpPr>
                <a:xfrm>
                  <a:off x="14324516" y="1283667"/>
                  <a:ext cx="1701451" cy="1523535"/>
                  <a:chOff x="14436696" y="1317861"/>
                  <a:chExt cx="1701451" cy="1523535"/>
                </a:xfrm>
              </p:grpSpPr>
              <p:grpSp>
                <p:nvGrpSpPr>
                  <p:cNvPr id="116" name="그룹 115">
                    <a:extLst>
                      <a:ext uri="{FF2B5EF4-FFF2-40B4-BE49-F238E27FC236}">
                        <a16:creationId xmlns:a16="http://schemas.microsoft.com/office/drawing/2014/main" id="{9B6365CA-3927-4115-8C52-64319E4CDF70}"/>
                      </a:ext>
                    </a:extLst>
                  </p:cNvPr>
                  <p:cNvGrpSpPr/>
                  <p:nvPr/>
                </p:nvGrpSpPr>
                <p:grpSpPr>
                  <a:xfrm>
                    <a:off x="14436696" y="1348052"/>
                    <a:ext cx="647348" cy="1493344"/>
                    <a:chOff x="14723417" y="889776"/>
                    <a:chExt cx="867103" cy="2000288"/>
                  </a:xfrm>
                </p:grpSpPr>
                <p:sp>
                  <p:nvSpPr>
                    <p:cNvPr id="117" name="타원 116">
                      <a:extLst>
                        <a:ext uri="{FF2B5EF4-FFF2-40B4-BE49-F238E27FC236}">
                          <a16:creationId xmlns:a16="http://schemas.microsoft.com/office/drawing/2014/main" id="{825769DF-8385-4C09-AB34-DDA52270C3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23417" y="1362062"/>
                      <a:ext cx="867103" cy="819806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18" name="타원 117">
                      <a:extLst>
                        <a:ext uri="{FF2B5EF4-FFF2-40B4-BE49-F238E27FC236}">
                          <a16:creationId xmlns:a16="http://schemas.microsoft.com/office/drawing/2014/main" id="{72B28C93-1BDE-4D7F-B9B8-887B71FF2F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09864" y="1939488"/>
                      <a:ext cx="694208" cy="604724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19" name="자유형: 도형 118">
                      <a:extLst>
                        <a:ext uri="{FF2B5EF4-FFF2-40B4-BE49-F238E27FC236}">
                          <a16:creationId xmlns:a16="http://schemas.microsoft.com/office/drawing/2014/main" id="{FFD66661-7530-4A25-B916-48C2328B6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56968" y="889776"/>
                      <a:ext cx="337726" cy="472965"/>
                    </a:xfrm>
                    <a:custGeom>
                      <a:avLst/>
                      <a:gdLst>
                        <a:gd name="connsiteX0" fmla="*/ 22384 w 337726"/>
                        <a:gd name="connsiteY0" fmla="*/ 472965 h 472965"/>
                        <a:gd name="connsiteX1" fmla="*/ 337694 w 337726"/>
                        <a:gd name="connsiteY1" fmla="*/ 283779 h 472965"/>
                        <a:gd name="connsiteX2" fmla="*/ 6618 w 337726"/>
                        <a:gd name="connsiteY2" fmla="*/ 110359 h 472965"/>
                        <a:gd name="connsiteX3" fmla="*/ 148508 w 337726"/>
                        <a:gd name="connsiteY3" fmla="*/ 0 h 472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7726" h="472965">
                          <a:moveTo>
                            <a:pt x="22384" y="472965"/>
                          </a:moveTo>
                          <a:cubicBezTo>
                            <a:pt x="181353" y="408589"/>
                            <a:pt x="340322" y="344213"/>
                            <a:pt x="337694" y="283779"/>
                          </a:cubicBezTo>
                          <a:cubicBezTo>
                            <a:pt x="335066" y="223345"/>
                            <a:pt x="38149" y="157655"/>
                            <a:pt x="6618" y="110359"/>
                          </a:cubicBezTo>
                          <a:cubicBezTo>
                            <a:pt x="-24913" y="63063"/>
                            <a:pt x="61797" y="31531"/>
                            <a:pt x="148508" y="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20" name="이등변 삼각형 119">
                      <a:extLst>
                        <a:ext uri="{FF2B5EF4-FFF2-40B4-BE49-F238E27FC236}">
                          <a16:creationId xmlns:a16="http://schemas.microsoft.com/office/drawing/2014/main" id="{EABFBEBA-2549-4109-B2FD-66FD520B6B0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4865791" y="2400126"/>
                      <a:ext cx="582354" cy="422668"/>
                    </a:xfrm>
                    <a:prstGeom prst="triangl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grpSp>
                  <p:nvGrpSpPr>
                    <p:cNvPr id="121" name="그룹 120">
                      <a:extLst>
                        <a:ext uri="{FF2B5EF4-FFF2-40B4-BE49-F238E27FC236}">
                          <a16:creationId xmlns:a16="http://schemas.microsoft.com/office/drawing/2014/main" id="{D1048444-18FA-4F2B-96F6-B9CA30D040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851461" y="2707749"/>
                      <a:ext cx="288094" cy="182315"/>
                      <a:chOff x="14630400" y="2895105"/>
                      <a:chExt cx="288094" cy="182315"/>
                    </a:xfrm>
                  </p:grpSpPr>
                  <p:cxnSp>
                    <p:nvCxnSpPr>
                      <p:cNvPr id="127" name="직선 연결선 126">
                        <a:extLst>
                          <a:ext uri="{FF2B5EF4-FFF2-40B4-BE49-F238E27FC236}">
                            <a16:creationId xmlns:a16="http://schemas.microsoft.com/office/drawing/2014/main" id="{F413A6A6-D26E-4A68-850B-37E100010F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673091" y="2895105"/>
                        <a:ext cx="245403" cy="7953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직선 연결선 127">
                        <a:extLst>
                          <a:ext uri="{FF2B5EF4-FFF2-40B4-BE49-F238E27FC236}">
                            <a16:creationId xmlns:a16="http://schemas.microsoft.com/office/drawing/2014/main" id="{AAD173EB-9FCD-439F-880F-38CA2CEEBD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4668500" y="2997514"/>
                        <a:ext cx="245403" cy="7990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직선 연결선 128">
                        <a:extLst>
                          <a:ext uri="{FF2B5EF4-FFF2-40B4-BE49-F238E27FC236}">
                            <a16:creationId xmlns:a16="http://schemas.microsoft.com/office/drawing/2014/main" id="{C189E145-E96B-4807-814E-820A05BC26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630400" y="2982751"/>
                        <a:ext cx="283503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2" name="타원 121">
                      <a:extLst>
                        <a:ext uri="{FF2B5EF4-FFF2-40B4-BE49-F238E27FC236}">
                          <a16:creationId xmlns:a16="http://schemas.microsoft.com/office/drawing/2014/main" id="{A9089A0B-B739-4851-BE92-46A671B75A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19262" y="2758615"/>
                      <a:ext cx="75412" cy="792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grpSp>
                  <p:nvGrpSpPr>
                    <p:cNvPr id="123" name="그룹 122">
                      <a:extLst>
                        <a:ext uri="{FF2B5EF4-FFF2-40B4-BE49-F238E27FC236}">
                          <a16:creationId xmlns:a16="http://schemas.microsoft.com/office/drawing/2014/main" id="{E98E48A2-CF04-4978-BF26-24F7D012ACB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15165770" y="2707077"/>
                      <a:ext cx="288094" cy="182315"/>
                      <a:chOff x="14782800" y="3047505"/>
                      <a:chExt cx="288094" cy="182315"/>
                    </a:xfrm>
                  </p:grpSpPr>
                  <p:cxnSp>
                    <p:nvCxnSpPr>
                      <p:cNvPr id="124" name="직선 연결선 123">
                        <a:extLst>
                          <a:ext uri="{FF2B5EF4-FFF2-40B4-BE49-F238E27FC236}">
                            <a16:creationId xmlns:a16="http://schemas.microsoft.com/office/drawing/2014/main" id="{A8960314-F619-49AE-A797-8DEC916354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825491" y="3047505"/>
                        <a:ext cx="245403" cy="7953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직선 연결선 124">
                        <a:extLst>
                          <a:ext uri="{FF2B5EF4-FFF2-40B4-BE49-F238E27FC236}">
                            <a16:creationId xmlns:a16="http://schemas.microsoft.com/office/drawing/2014/main" id="{5AA681F6-1C64-4A01-AEDE-B2A8D118D2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4820900" y="3149914"/>
                        <a:ext cx="245403" cy="7990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직선 연결선 125">
                        <a:extLst>
                          <a:ext uri="{FF2B5EF4-FFF2-40B4-BE49-F238E27FC236}">
                            <a16:creationId xmlns:a16="http://schemas.microsoft.com/office/drawing/2014/main" id="{14B07D45-49F8-40A8-8E5A-77B4DE5C02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782800" y="3135151"/>
                        <a:ext cx="283503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30" name="그룹 129">
                    <a:extLst>
                      <a:ext uri="{FF2B5EF4-FFF2-40B4-BE49-F238E27FC236}">
                        <a16:creationId xmlns:a16="http://schemas.microsoft.com/office/drawing/2014/main" id="{F171353B-502E-4D29-A170-933ECF234818}"/>
                      </a:ext>
                    </a:extLst>
                  </p:cNvPr>
                  <p:cNvGrpSpPr/>
                  <p:nvPr/>
                </p:nvGrpSpPr>
                <p:grpSpPr>
                  <a:xfrm>
                    <a:off x="15490799" y="1317861"/>
                    <a:ext cx="647348" cy="1493344"/>
                    <a:chOff x="14723417" y="889776"/>
                    <a:chExt cx="867103" cy="2000288"/>
                  </a:xfrm>
                </p:grpSpPr>
                <p:sp>
                  <p:nvSpPr>
                    <p:cNvPr id="131" name="타원 130">
                      <a:extLst>
                        <a:ext uri="{FF2B5EF4-FFF2-40B4-BE49-F238E27FC236}">
                          <a16:creationId xmlns:a16="http://schemas.microsoft.com/office/drawing/2014/main" id="{58F4AC56-46F9-499E-804A-1801D6622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723417" y="1362062"/>
                      <a:ext cx="867103" cy="819806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32" name="타원 131">
                      <a:extLst>
                        <a:ext uri="{FF2B5EF4-FFF2-40B4-BE49-F238E27FC236}">
                          <a16:creationId xmlns:a16="http://schemas.microsoft.com/office/drawing/2014/main" id="{8A1D595C-0C31-4C01-803A-1DD9F36472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09864" y="1939488"/>
                      <a:ext cx="694208" cy="604724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33" name="자유형: 도형 132">
                      <a:extLst>
                        <a:ext uri="{FF2B5EF4-FFF2-40B4-BE49-F238E27FC236}">
                          <a16:creationId xmlns:a16="http://schemas.microsoft.com/office/drawing/2014/main" id="{768C3525-F36C-4200-B27E-A6A43AFE6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56968" y="889776"/>
                      <a:ext cx="337726" cy="472965"/>
                    </a:xfrm>
                    <a:custGeom>
                      <a:avLst/>
                      <a:gdLst>
                        <a:gd name="connsiteX0" fmla="*/ 22384 w 337726"/>
                        <a:gd name="connsiteY0" fmla="*/ 472965 h 472965"/>
                        <a:gd name="connsiteX1" fmla="*/ 337694 w 337726"/>
                        <a:gd name="connsiteY1" fmla="*/ 283779 h 472965"/>
                        <a:gd name="connsiteX2" fmla="*/ 6618 w 337726"/>
                        <a:gd name="connsiteY2" fmla="*/ 110359 h 472965"/>
                        <a:gd name="connsiteX3" fmla="*/ 148508 w 337726"/>
                        <a:gd name="connsiteY3" fmla="*/ 0 h 472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7726" h="472965">
                          <a:moveTo>
                            <a:pt x="22384" y="472965"/>
                          </a:moveTo>
                          <a:cubicBezTo>
                            <a:pt x="181353" y="408589"/>
                            <a:pt x="340322" y="344213"/>
                            <a:pt x="337694" y="283779"/>
                          </a:cubicBezTo>
                          <a:cubicBezTo>
                            <a:pt x="335066" y="223345"/>
                            <a:pt x="38149" y="157655"/>
                            <a:pt x="6618" y="110359"/>
                          </a:cubicBezTo>
                          <a:cubicBezTo>
                            <a:pt x="-24913" y="63063"/>
                            <a:pt x="61797" y="31531"/>
                            <a:pt x="148508" y="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34" name="이등변 삼각형 133">
                      <a:extLst>
                        <a:ext uri="{FF2B5EF4-FFF2-40B4-BE49-F238E27FC236}">
                          <a16:creationId xmlns:a16="http://schemas.microsoft.com/office/drawing/2014/main" id="{7199A084-6B7E-496F-8185-E687A028983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4865791" y="2400126"/>
                      <a:ext cx="582354" cy="422668"/>
                    </a:xfrm>
                    <a:prstGeom prst="triangl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grpSp>
                  <p:nvGrpSpPr>
                    <p:cNvPr id="135" name="그룹 134">
                      <a:extLst>
                        <a:ext uri="{FF2B5EF4-FFF2-40B4-BE49-F238E27FC236}">
                          <a16:creationId xmlns:a16="http://schemas.microsoft.com/office/drawing/2014/main" id="{7173FFE1-56FE-4814-96F7-A3E8218F3E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851461" y="2707749"/>
                      <a:ext cx="288094" cy="182315"/>
                      <a:chOff x="14630400" y="2895105"/>
                      <a:chExt cx="288094" cy="182315"/>
                    </a:xfrm>
                  </p:grpSpPr>
                  <p:cxnSp>
                    <p:nvCxnSpPr>
                      <p:cNvPr id="141" name="직선 연결선 140">
                        <a:extLst>
                          <a:ext uri="{FF2B5EF4-FFF2-40B4-BE49-F238E27FC236}">
                            <a16:creationId xmlns:a16="http://schemas.microsoft.com/office/drawing/2014/main" id="{8E9EDB72-9364-4BE0-9659-6D9F3C4270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673091" y="2895105"/>
                        <a:ext cx="245403" cy="7953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직선 연결선 141">
                        <a:extLst>
                          <a:ext uri="{FF2B5EF4-FFF2-40B4-BE49-F238E27FC236}">
                            <a16:creationId xmlns:a16="http://schemas.microsoft.com/office/drawing/2014/main" id="{50B1C647-79D6-4A6F-8E4D-DFD09A30C51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4668500" y="2997514"/>
                        <a:ext cx="245403" cy="7990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직선 연결선 142">
                        <a:extLst>
                          <a:ext uri="{FF2B5EF4-FFF2-40B4-BE49-F238E27FC236}">
                            <a16:creationId xmlns:a16="http://schemas.microsoft.com/office/drawing/2014/main" id="{F4BB6597-2A69-4A7C-9375-C9FFF985E1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630400" y="2982751"/>
                        <a:ext cx="283503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6" name="타원 135">
                      <a:extLst>
                        <a:ext uri="{FF2B5EF4-FFF2-40B4-BE49-F238E27FC236}">
                          <a16:creationId xmlns:a16="http://schemas.microsoft.com/office/drawing/2014/main" id="{70872CFB-5AB1-4C93-97FB-BE59048B5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19262" y="2758615"/>
                      <a:ext cx="75412" cy="792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grpSp>
                  <p:nvGrpSpPr>
                    <p:cNvPr id="137" name="그룹 136">
                      <a:extLst>
                        <a:ext uri="{FF2B5EF4-FFF2-40B4-BE49-F238E27FC236}">
                          <a16:creationId xmlns:a16="http://schemas.microsoft.com/office/drawing/2014/main" id="{CDCCFE0B-6B39-48C9-863B-A5A4693BD375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15165770" y="2707077"/>
                      <a:ext cx="288094" cy="182315"/>
                      <a:chOff x="14782800" y="3047505"/>
                      <a:chExt cx="288094" cy="182315"/>
                    </a:xfrm>
                  </p:grpSpPr>
                  <p:cxnSp>
                    <p:nvCxnSpPr>
                      <p:cNvPr id="138" name="직선 연결선 137">
                        <a:extLst>
                          <a:ext uri="{FF2B5EF4-FFF2-40B4-BE49-F238E27FC236}">
                            <a16:creationId xmlns:a16="http://schemas.microsoft.com/office/drawing/2014/main" id="{8133AE67-9E1C-44BF-B4AF-0B8FE1A048C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825491" y="3047505"/>
                        <a:ext cx="245403" cy="7953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직선 연결선 138">
                        <a:extLst>
                          <a:ext uri="{FF2B5EF4-FFF2-40B4-BE49-F238E27FC236}">
                            <a16:creationId xmlns:a16="http://schemas.microsoft.com/office/drawing/2014/main" id="{D437F210-2C1D-4798-A42B-58E61C37314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4820900" y="3149914"/>
                        <a:ext cx="245403" cy="7990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0" name="직선 연결선 139">
                        <a:extLst>
                          <a:ext uri="{FF2B5EF4-FFF2-40B4-BE49-F238E27FC236}">
                            <a16:creationId xmlns:a16="http://schemas.microsoft.com/office/drawing/2014/main" id="{7E9E72E1-61D8-4CEA-B00E-8AFEDC0535F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782800" y="3135151"/>
                        <a:ext cx="283503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47" name="그룹 146">
                  <a:extLst>
                    <a:ext uri="{FF2B5EF4-FFF2-40B4-BE49-F238E27FC236}">
                      <a16:creationId xmlns:a16="http://schemas.microsoft.com/office/drawing/2014/main" id="{08BA58CB-7D29-4437-A3F1-8A0687A91CD2}"/>
                    </a:ext>
                  </a:extLst>
                </p:cNvPr>
                <p:cNvGrpSpPr/>
                <p:nvPr/>
              </p:nvGrpSpPr>
              <p:grpSpPr>
                <a:xfrm>
                  <a:off x="13730791" y="2218598"/>
                  <a:ext cx="351008" cy="89580"/>
                  <a:chOff x="12003109" y="8836218"/>
                  <a:chExt cx="351008" cy="89580"/>
                </a:xfrm>
              </p:grpSpPr>
              <p:sp>
                <p:nvSpPr>
                  <p:cNvPr id="144" name="타원 143">
                    <a:extLst>
                      <a:ext uri="{FF2B5EF4-FFF2-40B4-BE49-F238E27FC236}">
                        <a16:creationId xmlns:a16="http://schemas.microsoft.com/office/drawing/2014/main" id="{9621672A-2D67-4951-9B41-3F8D8183CDE5}"/>
                      </a:ext>
                    </a:extLst>
                  </p:cNvPr>
                  <p:cNvSpPr/>
                  <p:nvPr/>
                </p:nvSpPr>
                <p:spPr>
                  <a:xfrm>
                    <a:off x="12003109" y="8836218"/>
                    <a:ext cx="87702" cy="89580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5" name="타원 144">
                    <a:extLst>
                      <a:ext uri="{FF2B5EF4-FFF2-40B4-BE49-F238E27FC236}">
                        <a16:creationId xmlns:a16="http://schemas.microsoft.com/office/drawing/2014/main" id="{955D22F0-638F-4996-9CBA-3FA485B2B291}"/>
                      </a:ext>
                    </a:extLst>
                  </p:cNvPr>
                  <p:cNvSpPr/>
                  <p:nvPr/>
                </p:nvSpPr>
                <p:spPr>
                  <a:xfrm>
                    <a:off x="12136960" y="8836218"/>
                    <a:ext cx="87702" cy="89580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6" name="타원 145">
                    <a:extLst>
                      <a:ext uri="{FF2B5EF4-FFF2-40B4-BE49-F238E27FC236}">
                        <a16:creationId xmlns:a16="http://schemas.microsoft.com/office/drawing/2014/main" id="{0D4FC3DF-2095-49C5-B743-BEE5C838DC72}"/>
                      </a:ext>
                    </a:extLst>
                  </p:cNvPr>
                  <p:cNvSpPr/>
                  <p:nvPr/>
                </p:nvSpPr>
                <p:spPr>
                  <a:xfrm>
                    <a:off x="12266415" y="8836218"/>
                    <a:ext cx="87702" cy="89580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52" name="그룹 151">
                <a:extLst>
                  <a:ext uri="{FF2B5EF4-FFF2-40B4-BE49-F238E27FC236}">
                    <a16:creationId xmlns:a16="http://schemas.microsoft.com/office/drawing/2014/main" id="{E75C5534-0A6E-4D6B-90EC-14236FCD77F8}"/>
                  </a:ext>
                </a:extLst>
              </p:cNvPr>
              <p:cNvGrpSpPr/>
              <p:nvPr/>
            </p:nvGrpSpPr>
            <p:grpSpPr>
              <a:xfrm>
                <a:off x="11249247" y="4703535"/>
                <a:ext cx="4127204" cy="2133600"/>
                <a:chOff x="11051446" y="6108985"/>
                <a:chExt cx="4127204" cy="2133600"/>
              </a:xfrm>
            </p:grpSpPr>
            <p:pic>
              <p:nvPicPr>
                <p:cNvPr id="149" name="그림 148">
                  <a:extLst>
                    <a:ext uri="{FF2B5EF4-FFF2-40B4-BE49-F238E27FC236}">
                      <a16:creationId xmlns:a16="http://schemas.microsoft.com/office/drawing/2014/main" id="{A12AE7EC-1E7C-4BED-91EB-81DCABB81F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51446" y="6108985"/>
                  <a:ext cx="2133600" cy="2133600"/>
                </a:xfrm>
                <a:prstGeom prst="rect">
                  <a:avLst/>
                </a:prstGeom>
              </p:spPr>
            </p:pic>
            <p:pic>
              <p:nvPicPr>
                <p:cNvPr id="150" name="그림 149">
                  <a:extLst>
                    <a:ext uri="{FF2B5EF4-FFF2-40B4-BE49-F238E27FC236}">
                      <a16:creationId xmlns:a16="http://schemas.microsoft.com/office/drawing/2014/main" id="{B695B053-D7D6-47BC-B347-23B47A69C9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470" t="50693" r="6153" b="17181"/>
                <a:stretch/>
              </p:blipFill>
              <p:spPr>
                <a:xfrm>
                  <a:off x="14743885" y="6833058"/>
                  <a:ext cx="434765" cy="685453"/>
                </a:xfrm>
                <a:prstGeom prst="rect">
                  <a:avLst/>
                </a:prstGeom>
              </p:spPr>
            </p:pic>
          </p:grp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A25FC520-BD3D-40D2-8107-102E48348734}"/>
                  </a:ext>
                </a:extLst>
              </p:cNvPr>
              <p:cNvSpPr txBox="1"/>
              <p:nvPr/>
            </p:nvSpPr>
            <p:spPr>
              <a:xfrm>
                <a:off x="11606141" y="3894358"/>
                <a:ext cx="3501117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2000" dirty="0"/>
                  <a:t>Improve sample variety</a:t>
                </a:r>
                <a:endParaRPr lang="ko-KR" altLang="en-US" sz="2000" dirty="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3FB0F06-B91A-4A2C-9074-B265E19D6452}"/>
                  </a:ext>
                </a:extLst>
              </p:cNvPr>
              <p:cNvSpPr txBox="1"/>
              <p:nvPr/>
            </p:nvSpPr>
            <p:spPr>
              <a:xfrm>
                <a:off x="11641622" y="7063682"/>
                <a:ext cx="3386624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2000" dirty="0"/>
                  <a:t>Improve image cropping</a:t>
                </a:r>
                <a:endParaRPr lang="ko-KR" altLang="en-US" sz="2000" dirty="0"/>
              </a:p>
            </p:txBody>
          </p:sp>
        </p:grpSp>
        <p:cxnSp>
          <p:nvCxnSpPr>
            <p:cNvPr id="77" name="직선 화살표 연결선 76">
              <a:extLst>
                <a:ext uri="{FF2B5EF4-FFF2-40B4-BE49-F238E27FC236}">
                  <a16:creationId xmlns:a16="http://schemas.microsoft.com/office/drawing/2014/main" id="{4B4B2A5A-8C25-4159-B946-C4F6B2AF5901}"/>
                </a:ext>
              </a:extLst>
            </p:cNvPr>
            <p:cNvCxnSpPr>
              <a:cxnSpLocks/>
            </p:cNvCxnSpPr>
            <p:nvPr/>
          </p:nvCxnSpPr>
          <p:spPr>
            <a:xfrm>
              <a:off x="13770889" y="7527040"/>
              <a:ext cx="89006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7893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none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63" y="752576"/>
            <a:ext cx="16468134" cy="8196127"/>
          </a:xfrm>
        </p:spPr>
        <p:txBody>
          <a:bodyPr>
            <a:noAutofit/>
          </a:bodyPr>
          <a:lstStyle/>
          <a:p>
            <a:pPr marL="1000800" indent="-914400">
              <a:buFont typeface="+mj-lt"/>
              <a:buAutoNum type="arabicPeriod"/>
            </a:pPr>
            <a:endParaRPr lang="ko-KR" altLang="en-US" sz="1850" dirty="0"/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 err="1"/>
              <a:t>Faria</a:t>
            </a:r>
            <a:r>
              <a:rPr lang="en-US" altLang="ko-KR" sz="1850" dirty="0"/>
              <a:t>, J.R. (2016). </a:t>
            </a:r>
            <a:r>
              <a:rPr lang="en-US" altLang="ko-KR" sz="1850" i="1" dirty="0"/>
              <a:t>Automatic Detection of Trypanosomes on the Blood Stream </a:t>
            </a:r>
            <a:r>
              <a:rPr lang="en-US" altLang="ko-KR" sz="1850" dirty="0"/>
              <a:t>(Master’s thesis). [Online] Available: https://www.semanticscholar.org/paper/Automatic-Detection-of-Trypanosomes-on-the-Blood-Faria/a622a3b9be0264f5e8210feab7bea9322a4cf4a3 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/>
              <a:t>Goodfellow, I., </a:t>
            </a:r>
            <a:r>
              <a:rPr lang="en-US" altLang="ko-KR" sz="1850" dirty="0" err="1"/>
              <a:t>Bengio</a:t>
            </a:r>
            <a:r>
              <a:rPr lang="en-US" altLang="ko-KR" sz="1850" dirty="0"/>
              <a:t>, Y., &amp; Courville, A. (2016). </a:t>
            </a:r>
            <a:r>
              <a:rPr lang="en-US" altLang="ko-KR" sz="1850" i="1" dirty="0"/>
              <a:t>Deep learning</a:t>
            </a:r>
            <a:r>
              <a:rPr lang="en-US" altLang="ko-KR" sz="1850" dirty="0"/>
              <a:t>. Cambridge, MA: The MIT Press. 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/>
              <a:t>He, K., Zhang, X., Ren, S., &amp; Sun, J. (2016). Deep residual learning for image recognition. In </a:t>
            </a:r>
            <a:r>
              <a:rPr lang="en-US" altLang="ko-KR" sz="1850" i="1" dirty="0"/>
              <a:t>Proceedings of the IEEE conference on computer vision and pattern recognition </a:t>
            </a:r>
            <a:r>
              <a:rPr lang="en-US" altLang="ko-KR" sz="1850" dirty="0"/>
              <a:t>(pp. 770-778).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/>
              <a:t>Jung, T. (2020, June). Trypanosomosis Detection. Retrieved from https://github.com/TaeWooJung/Trypanosomosis_detection.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/>
              <a:t>Ojeda-Pat, A., Martin-Gonzalez, A., &amp; </a:t>
            </a:r>
            <a:r>
              <a:rPr lang="en-US" altLang="ko-KR" sz="1850" dirty="0" err="1"/>
              <a:t>Soberanis</a:t>
            </a:r>
            <a:r>
              <a:rPr lang="en-US" altLang="ko-KR" sz="1850" dirty="0"/>
              <a:t>-Mukul, R. (2020, March). Convolutional Neural Network U-Net for Trypanosoma </a:t>
            </a:r>
            <a:r>
              <a:rPr lang="en-US" altLang="ko-KR" sz="1850" dirty="0" err="1"/>
              <a:t>cruzi</a:t>
            </a:r>
            <a:r>
              <a:rPr lang="en-US" altLang="ko-KR" sz="1850" dirty="0"/>
              <a:t> Segmentation. In </a:t>
            </a:r>
            <a:r>
              <a:rPr lang="en-US" altLang="ko-KR" sz="1850" i="1" dirty="0"/>
              <a:t>International Symposium on Intelligent Computing Systems </a:t>
            </a:r>
            <a:r>
              <a:rPr lang="en-US" altLang="ko-KR" sz="1850" dirty="0"/>
              <a:t>(pp. 118-131). Springer, Cham.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 err="1"/>
              <a:t>PyTorch</a:t>
            </a:r>
            <a:r>
              <a:rPr lang="en-US" altLang="ko-KR" sz="1850" dirty="0"/>
              <a:t> documentation. (n.d.). Retrieved from https://pytorch.org/docs/stable/index.html 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/>
              <a:t>Radwanska, M., </a:t>
            </a:r>
            <a:r>
              <a:rPr lang="en-US" altLang="ko-KR" sz="1850" dirty="0" err="1"/>
              <a:t>Vereecke</a:t>
            </a:r>
            <a:r>
              <a:rPr lang="en-US" altLang="ko-KR" sz="1850" dirty="0"/>
              <a:t>, N., </a:t>
            </a:r>
            <a:r>
              <a:rPr lang="en-US" altLang="ko-KR" sz="1850" dirty="0" err="1"/>
              <a:t>Deleeuw</a:t>
            </a:r>
            <a:r>
              <a:rPr lang="en-US" altLang="ko-KR" sz="1850" dirty="0"/>
              <a:t>, V., Pinto, J., &amp; Magez, S. (2018). </a:t>
            </a:r>
            <a:r>
              <a:rPr lang="en-US" altLang="ko-KR" sz="1850" dirty="0" err="1"/>
              <a:t>Salivarian</a:t>
            </a:r>
            <a:r>
              <a:rPr lang="en-US" altLang="ko-KR" sz="1850" dirty="0"/>
              <a:t> Trypanosomosis: A review of parasites involved, their global distribution and their interaction with the innate and adaptive mammalian host immune system. </a:t>
            </a:r>
            <a:r>
              <a:rPr lang="en-US" altLang="ko-KR" sz="1850" i="1" dirty="0"/>
              <a:t>Frontiers in immunology</a:t>
            </a:r>
            <a:r>
              <a:rPr lang="en-US" altLang="ko-KR" sz="1850" dirty="0"/>
              <a:t>, </a:t>
            </a:r>
            <a:r>
              <a:rPr lang="en-US" altLang="ko-KR" sz="1850" i="1" dirty="0"/>
              <a:t>9</a:t>
            </a:r>
            <a:r>
              <a:rPr lang="en-US" altLang="ko-KR" sz="1850" dirty="0"/>
              <a:t>(2253). 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 err="1"/>
              <a:t>Soberanis</a:t>
            </a:r>
            <a:r>
              <a:rPr lang="en-US" altLang="ko-KR" sz="1850" dirty="0"/>
              <a:t>-Mukul, R., </a:t>
            </a:r>
            <a:r>
              <a:rPr lang="en-US" altLang="ko-KR" sz="1850" dirty="0" err="1"/>
              <a:t>Uc-Cetina</a:t>
            </a:r>
            <a:r>
              <a:rPr lang="en-US" altLang="ko-KR" sz="1850" dirty="0"/>
              <a:t>, V., Brito-</a:t>
            </a:r>
            <a:r>
              <a:rPr lang="en-US" altLang="ko-KR" sz="1850" dirty="0" err="1"/>
              <a:t>Loeza</a:t>
            </a:r>
            <a:r>
              <a:rPr lang="en-US" altLang="ko-KR" sz="1850" dirty="0"/>
              <a:t>, C., &amp; Ruiz-Piña, H. (2013). An automatic algorithm for the detection of Trypanosoma </a:t>
            </a:r>
            <a:r>
              <a:rPr lang="en-US" altLang="ko-KR" sz="1850" dirty="0" err="1"/>
              <a:t>cruzi</a:t>
            </a:r>
            <a:r>
              <a:rPr lang="en-US" altLang="ko-KR" sz="1850" dirty="0"/>
              <a:t> parasites in blood sample images. </a:t>
            </a:r>
            <a:r>
              <a:rPr lang="en-US" altLang="ko-KR" sz="1850" i="1" dirty="0"/>
              <a:t>Computer methods and programs in biomedicine, 112</a:t>
            </a:r>
            <a:r>
              <a:rPr lang="en-US" altLang="ko-KR" sz="1850" dirty="0"/>
              <a:t>(3), 633-639. 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/>
              <a:t>Stevens, E., &amp; </a:t>
            </a:r>
            <a:r>
              <a:rPr lang="en-US" altLang="ko-KR" sz="1850" dirty="0" err="1"/>
              <a:t>Antiga</a:t>
            </a:r>
            <a:r>
              <a:rPr lang="en-US" altLang="ko-KR" sz="1850" dirty="0"/>
              <a:t>, L. (2019). </a:t>
            </a:r>
            <a:r>
              <a:rPr lang="en-US" altLang="ko-KR" sz="1850" i="1" dirty="0"/>
              <a:t>Deep Learning with </a:t>
            </a:r>
            <a:r>
              <a:rPr lang="en-US" altLang="ko-KR" sz="1850" i="1" dirty="0" err="1"/>
              <a:t>PyTorch</a:t>
            </a:r>
            <a:r>
              <a:rPr lang="en-US" altLang="ko-KR" sz="1850" i="1" dirty="0"/>
              <a:t> Essential Excerpts</a:t>
            </a:r>
            <a:r>
              <a:rPr lang="en-US" altLang="ko-KR" sz="1850" dirty="0"/>
              <a:t>. Manning. 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 err="1"/>
              <a:t>Steverding</a:t>
            </a:r>
            <a:r>
              <a:rPr lang="en-US" altLang="ko-KR" sz="1850" dirty="0"/>
              <a:t>, D. (2010). The development of drugs for treatment of sleeping sickness: a historical review. </a:t>
            </a:r>
            <a:r>
              <a:rPr lang="en-US" altLang="ko-KR" sz="1850" i="1" dirty="0"/>
              <a:t>Parasites &amp; vectors, 3</a:t>
            </a:r>
            <a:r>
              <a:rPr lang="en-US" altLang="ko-KR" sz="1850" dirty="0"/>
              <a:t>(15). 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/>
              <a:t>Takagi, Y., </a:t>
            </a:r>
            <a:r>
              <a:rPr lang="en-US" altLang="ko-KR" sz="1850" dirty="0" err="1"/>
              <a:t>Nosato</a:t>
            </a:r>
            <a:r>
              <a:rPr lang="en-US" altLang="ko-KR" sz="1850" dirty="0"/>
              <a:t>, H., Doi, M., Furukawa, K., &amp; </a:t>
            </a:r>
            <a:r>
              <a:rPr lang="en-US" altLang="ko-KR" sz="1850" dirty="0" err="1"/>
              <a:t>Sakanashi</a:t>
            </a:r>
            <a:r>
              <a:rPr lang="en-US" altLang="ko-KR" sz="1850" dirty="0"/>
              <a:t>, H. (2019). Development of a motion-based cell-counting system for Trypanosoma parasite using a pattern recognition approach. </a:t>
            </a:r>
            <a:r>
              <a:rPr lang="en-US" altLang="ko-KR" sz="1850" i="1" dirty="0" err="1"/>
              <a:t>BioTechniques</a:t>
            </a:r>
            <a:r>
              <a:rPr lang="en-US" altLang="ko-KR" sz="1850" i="1" dirty="0"/>
              <a:t>, 66</a:t>
            </a:r>
            <a:r>
              <a:rPr lang="en-US" altLang="ko-KR" sz="1850" dirty="0"/>
              <a:t>(4), 179-185. 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/>
              <a:t>The Center for Food Security and Public Health. (2018, October) African Animal Trypanosomiasis. Retrieved from: http://www.cfsph.iastate.edu/Factsheets/pdfs/trypanosomiasis_african.pdf 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/>
              <a:t>The Editors of </a:t>
            </a:r>
            <a:r>
              <a:rPr lang="en-US" altLang="ko-KR" sz="1850" dirty="0" err="1"/>
              <a:t>Encyclopaedia</a:t>
            </a:r>
            <a:r>
              <a:rPr lang="en-US" altLang="ko-KR" sz="1850" dirty="0"/>
              <a:t> Britannica. (2020, February 14). Sleeping sickness. Retrieved from https://www.britannica.com/science/sleeping-sickness </a:t>
            </a:r>
          </a:p>
          <a:p>
            <a:pPr marL="1000800" indent="-914400">
              <a:buFont typeface="+mj-lt"/>
              <a:buAutoNum type="arabicPeriod"/>
            </a:pPr>
            <a:r>
              <a:rPr lang="en-US" altLang="ko-KR" sz="1850" dirty="0" err="1"/>
              <a:t>Vilchez</a:t>
            </a:r>
            <a:r>
              <a:rPr lang="en-US" altLang="ko-KR" sz="1850" dirty="0"/>
              <a:t>, C. (2019). Examination of the Peripheral Blood Film and Correlation With the Complete Blood Count. </a:t>
            </a:r>
            <a:r>
              <a:rPr lang="en-US" altLang="ko-KR" sz="1850" i="1" dirty="0" err="1"/>
              <a:t>Rodak's</a:t>
            </a:r>
            <a:r>
              <a:rPr lang="en-US" altLang="ko-KR" sz="1850" i="1" dirty="0"/>
              <a:t> Hematology-E-Book: Clinical Principles and Applications </a:t>
            </a:r>
            <a:r>
              <a:rPr lang="en-US" altLang="ko-KR" sz="1850" dirty="0"/>
              <a:t>(pp. 201-205). Elsevier Health Sciences.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179040" y="8948703"/>
            <a:ext cx="1333360" cy="519289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t>26</a:t>
            </a:fld>
            <a:r>
              <a:rPr lang="en-GB" noProof="0" dirty="0"/>
              <a:t> </a:t>
            </a:r>
            <a:r>
              <a:rPr lang="en-GB" altLang="ko-KR" dirty="0"/>
              <a:t> /  27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2312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3"/>
          <p:cNvSpPr txBox="1">
            <a:spLocks/>
          </p:cNvSpPr>
          <p:nvPr/>
        </p:nvSpPr>
        <p:spPr bwMode="white">
          <a:xfrm>
            <a:off x="469779" y="1268672"/>
            <a:ext cx="16428611" cy="19347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1300368" rtl="0" eaLnBrk="1" latinLnBrk="0" hangingPunct="1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rgbClr val="FFD200"/>
                </a:solidFill>
                <a:latin typeface="+mn-lt"/>
                <a:ea typeface="+mn-ea"/>
                <a:cs typeface="+mn-cs"/>
              </a:defRPr>
            </a:lvl1pPr>
            <a:lvl2pPr marL="650184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68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52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36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21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05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289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473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FFFFF"/>
                </a:solidFill>
                <a:latin typeface="+mj-lt"/>
              </a:rPr>
              <a:t>Thank you for listening! Any questions?</a:t>
            </a:r>
            <a:endParaRPr lang="nl-NL" sz="6000" b="1" dirty="0">
              <a:latin typeface="+mj-lt"/>
            </a:endParaRPr>
          </a:p>
        </p:txBody>
      </p:sp>
      <p:pic>
        <p:nvPicPr>
          <p:cNvPr id="7" name="Picture 2" descr="https://lh5.googleusercontent.com/1DRW2T_vikHQTe8a0kGMn_4U2b0eIf39O03XjZHUE14su09bHomVKWIR8EA-a5GB8R8I0WtfQn2_28ze1JJ9hCR0uqvsAAUWvhY6xpCknDtL_0-KiKu4bl-GLn29452nGN46U_Xugq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15" y="8111086"/>
            <a:ext cx="2075214" cy="13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>
            <a:extLst>
              <a:ext uri="{FF2B5EF4-FFF2-40B4-BE49-F238E27FC236}">
                <a16:creationId xmlns:a16="http://schemas.microsoft.com/office/drawing/2014/main" id="{21E3CBF4-B370-41E8-8C2A-0943AE7D3D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24" y="8435546"/>
            <a:ext cx="2060575" cy="713105"/>
          </a:xfrm>
          <a:prstGeom prst="rect">
            <a:avLst/>
          </a:prstGeom>
          <a:noFill/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3F76F986-E6EB-484B-AB04-F56E2429E1DE}"/>
              </a:ext>
            </a:extLst>
          </p:cNvPr>
          <p:cNvSpPr txBox="1">
            <a:spLocks/>
          </p:cNvSpPr>
          <p:nvPr/>
        </p:nvSpPr>
        <p:spPr bwMode="white">
          <a:xfrm>
            <a:off x="8879589" y="3013456"/>
            <a:ext cx="8768331" cy="3891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300368" rtl="0" eaLnBrk="1" latinLnBrk="0" hangingPunct="1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rgbClr val="FFD200"/>
                </a:solidFill>
                <a:latin typeface="+mn-lt"/>
                <a:ea typeface="+mn-ea"/>
                <a:cs typeface="+mn-cs"/>
              </a:defRPr>
            </a:lvl1pPr>
            <a:lvl2pPr marL="650184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68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52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36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21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05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289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473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nl-NL" sz="2500" b="1" dirty="0"/>
              <a:t>TaeWoo Jung | taewoojung7@gmail.com</a:t>
            </a:r>
          </a:p>
          <a:p>
            <a:pPr lvl="0">
              <a:spcBef>
                <a:spcPts val="600"/>
              </a:spcBef>
            </a:pPr>
            <a:r>
              <a:rPr lang="nl-NL" sz="2500" b="1" dirty="0"/>
              <a:t>Esla Timothy Anzaku | eslatimothy.anzaku@ugent.be</a:t>
            </a:r>
          </a:p>
          <a:p>
            <a:pPr lvl="0">
              <a:spcBef>
                <a:spcPts val="600"/>
              </a:spcBef>
            </a:pPr>
            <a:r>
              <a:rPr lang="nl-NL" sz="2500" b="1" dirty="0"/>
              <a:t>Utzu </a:t>
            </a:r>
            <a:r>
              <a:rPr lang="nl-NL" sz="2500" b="1" dirty="0" smtClean="0"/>
              <a:t>Özbulak</a:t>
            </a:r>
            <a:r>
              <a:rPr lang="nl-NL" altLang="ko-KR" sz="2500" b="1" dirty="0" smtClean="0"/>
              <a:t> </a:t>
            </a:r>
            <a:r>
              <a:rPr lang="nl-NL" sz="2500" b="1" dirty="0"/>
              <a:t>|</a:t>
            </a:r>
            <a:r>
              <a:rPr lang="nl-NL" altLang="ko-KR" sz="2500" b="1" dirty="0"/>
              <a:t> utku.ozbulak@ugent.be</a:t>
            </a:r>
          </a:p>
          <a:p>
            <a:pPr lvl="0">
              <a:spcBef>
                <a:spcPts val="600"/>
              </a:spcBef>
            </a:pPr>
            <a:r>
              <a:rPr lang="nl-NL" sz="2500" b="1" dirty="0"/>
              <a:t>Stefan Magez | stefan.magez@ugent.be</a:t>
            </a:r>
            <a:endParaRPr lang="nl-NL" altLang="ko-KR" sz="2500" b="1" dirty="0"/>
          </a:p>
          <a:p>
            <a:pPr lvl="0">
              <a:spcBef>
                <a:spcPts val="600"/>
              </a:spcBef>
            </a:pPr>
            <a:r>
              <a:rPr lang="nl-NL" sz="2500" b="1" dirty="0"/>
              <a:t>Arnout Van Messem | arnout.vanmessem@ugent.be</a:t>
            </a:r>
          </a:p>
          <a:p>
            <a:pPr lvl="0">
              <a:spcBef>
                <a:spcPts val="600"/>
              </a:spcBef>
            </a:pPr>
            <a:r>
              <a:rPr lang="nl-NL" sz="2500" b="1" dirty="0"/>
              <a:t>Wesley </a:t>
            </a:r>
            <a:r>
              <a:rPr lang="nl-NL" sz="2500" b="1" dirty="0" smtClean="0"/>
              <a:t>De Neve </a:t>
            </a:r>
            <a:r>
              <a:rPr lang="nl-NL" sz="2500" b="1" dirty="0"/>
              <a:t>| wesley.deneve@ugent.be</a:t>
            </a:r>
          </a:p>
        </p:txBody>
      </p:sp>
    </p:spTree>
    <p:extLst>
      <p:ext uri="{BB962C8B-B14F-4D97-AF65-F5344CB8AC3E}">
        <p14:creationId xmlns:p14="http://schemas.microsoft.com/office/powerpoint/2010/main" val="241049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800" b="1" u="none" dirty="0"/>
              <a:t>1.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3</a:t>
            </a:fld>
            <a:r>
              <a:rPr lang="en-GB" altLang="ko-KR" dirty="0"/>
              <a:t>  /  27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42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none" dirty="0"/>
              <a:t>Trypanosomosis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59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i="1" dirty="0">
                <a:solidFill>
                  <a:srgbClr val="000000"/>
                </a:solidFill>
              </a:rPr>
              <a:t>Trypanosoma brucei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Can infect both humans and animals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Sub-Sahara African continent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Tsetse fly = mode of transmission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Human infective subspecies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nl-BE" sz="3600" i="1" dirty="0">
                <a:solidFill>
                  <a:srgbClr val="000000"/>
                </a:solidFill>
              </a:rPr>
              <a:t>T. b. gambiense</a:t>
            </a:r>
            <a:r>
              <a:rPr lang="en-US" altLang="nl-BE" sz="3600" dirty="0">
                <a:solidFill>
                  <a:srgbClr val="000000"/>
                </a:solidFill>
              </a:rPr>
              <a:t> and </a:t>
            </a:r>
            <a:r>
              <a:rPr lang="en-US" altLang="nl-BE" sz="3600" i="1" dirty="0">
                <a:solidFill>
                  <a:srgbClr val="000000"/>
                </a:solidFill>
              </a:rPr>
              <a:t>T. b. rhodesiense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altLang="nl-BE" sz="3600" b="1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Human trypanosomosis symptoms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1</a:t>
            </a:r>
            <a:r>
              <a:rPr lang="en-US" sz="3600" baseline="30000" dirty="0">
                <a:solidFill>
                  <a:srgbClr val="000000"/>
                </a:solidFill>
              </a:rPr>
              <a:t>st</a:t>
            </a:r>
            <a:r>
              <a:rPr lang="en-US" sz="3600" dirty="0">
                <a:solidFill>
                  <a:srgbClr val="000000"/>
                </a:solidFill>
              </a:rPr>
              <a:t> stage:	fever, headache, body ache and lymph node inflammation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2</a:t>
            </a:r>
            <a:r>
              <a:rPr lang="en-US" sz="3600" baseline="30000" dirty="0">
                <a:solidFill>
                  <a:srgbClr val="000000"/>
                </a:solidFill>
              </a:rPr>
              <a:t>nd</a:t>
            </a:r>
            <a:r>
              <a:rPr lang="en-US" sz="3600" dirty="0">
                <a:solidFill>
                  <a:srgbClr val="000000"/>
                </a:solidFill>
              </a:rPr>
              <a:t> stage:	behavioral changes, sleep disturbance and lethargy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4</a:t>
            </a:fld>
            <a:r>
              <a:rPr lang="en-GB" altLang="ko-KR" dirty="0"/>
              <a:t> 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457913A-50DE-4FC4-9EE2-344D2222C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627" y="999718"/>
            <a:ext cx="61531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5699575" cy="759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FF0000"/>
                </a:solidFill>
              </a:rPr>
              <a:t>No vaccine available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nl-BE" sz="3600" b="1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Variable surface glycoprotein (VSG)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Highly immunogenic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Altering VSG expression = Escaping the host immune system</a:t>
            </a:r>
          </a:p>
          <a:p>
            <a:pPr lvl="1"/>
            <a:endParaRPr lang="en-US" sz="36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Chemotherapy</a:t>
            </a:r>
          </a:p>
          <a:p>
            <a:pPr lvl="1"/>
            <a:r>
              <a:rPr lang="en-US" sz="3600" dirty="0">
                <a:solidFill>
                  <a:srgbClr val="000000"/>
                </a:solidFill>
              </a:rPr>
              <a:t>Drugs available to treat different stages of infection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</a:rPr>
              <a:t>E.g.: Nifurtimox (2</a:t>
            </a:r>
            <a:r>
              <a:rPr lang="en-US" sz="3600" baseline="30000" dirty="0">
                <a:solidFill>
                  <a:srgbClr val="000000"/>
                </a:solidFill>
              </a:rPr>
              <a:t>nd</a:t>
            </a:r>
            <a:r>
              <a:rPr lang="en-US" sz="3600" dirty="0">
                <a:solidFill>
                  <a:srgbClr val="000000"/>
                </a:solidFill>
              </a:rPr>
              <a:t> stage of </a:t>
            </a:r>
            <a:r>
              <a:rPr lang="en-US" sz="3600" i="1" dirty="0">
                <a:solidFill>
                  <a:srgbClr val="000000"/>
                </a:solidFill>
              </a:rPr>
              <a:t>T. b </a:t>
            </a:r>
            <a:r>
              <a:rPr lang="en-US" sz="3600" i="1" dirty="0" err="1">
                <a:solidFill>
                  <a:srgbClr val="000000"/>
                </a:solidFill>
              </a:rPr>
              <a:t>gambiense</a:t>
            </a:r>
            <a:r>
              <a:rPr lang="en-US" sz="3600" dirty="0">
                <a:solidFill>
                  <a:srgbClr val="000000"/>
                </a:solidFill>
              </a:rPr>
              <a:t> infection)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Severe side effects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</a:rPr>
              <a:t>Encephalitis and mortality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5</a:t>
            </a:fld>
            <a:r>
              <a:rPr lang="en-GB" altLang="ko-KR" dirty="0"/>
              <a:t> 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ko-KR" b="1" u="none" dirty="0"/>
              <a:t>Difficulties in Treatment</a:t>
            </a:r>
            <a:endParaRPr lang="en-GB" b="1" u="none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010F8E3-8108-4880-AE17-4A63928B122C}"/>
              </a:ext>
            </a:extLst>
          </p:cNvPr>
          <p:cNvGrpSpPr/>
          <p:nvPr/>
        </p:nvGrpSpPr>
        <p:grpSpPr>
          <a:xfrm>
            <a:off x="12951631" y="4876800"/>
            <a:ext cx="3551219" cy="1623848"/>
            <a:chOff x="12961181" y="4064876"/>
            <a:chExt cx="3551219" cy="1623848"/>
          </a:xfrm>
        </p:grpSpPr>
        <p:sp>
          <p:nvSpPr>
            <p:cNvPr id="10" name="화살표: 원형 9">
              <a:extLst>
                <a:ext uri="{FF2B5EF4-FFF2-40B4-BE49-F238E27FC236}">
                  <a16:creationId xmlns:a16="http://schemas.microsoft.com/office/drawing/2014/main" id="{0E08E4D9-5B22-422E-ADC1-95E8411048B4}"/>
                </a:ext>
              </a:extLst>
            </p:cNvPr>
            <p:cNvSpPr/>
            <p:nvPr/>
          </p:nvSpPr>
          <p:spPr>
            <a:xfrm rot="5400000">
              <a:off x="12880429" y="4145628"/>
              <a:ext cx="1623848" cy="1462344"/>
            </a:xfrm>
            <a:prstGeom prst="circularArrow">
              <a:avLst/>
            </a:prstGeom>
            <a:solidFill>
              <a:srgbClr val="FFC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4166E2-E8ED-46E0-8434-CA2A35EBBCBD}"/>
                </a:ext>
              </a:extLst>
            </p:cNvPr>
            <p:cNvSpPr txBox="1"/>
            <p:nvPr/>
          </p:nvSpPr>
          <p:spPr>
            <a:xfrm>
              <a:off x="14400525" y="4276635"/>
              <a:ext cx="211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/>
                <a:t>Rely solely on</a:t>
              </a:r>
              <a:endParaRPr lang="ko-KR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80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6" y="1194363"/>
            <a:ext cx="11413981" cy="759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Direct method</a:t>
            </a:r>
          </a:p>
          <a:p>
            <a:pPr lvl="1"/>
            <a:r>
              <a:rPr lang="en-US" altLang="ko-KR" sz="3600" dirty="0">
                <a:solidFill>
                  <a:srgbClr val="000000"/>
                </a:solidFill>
              </a:rPr>
              <a:t>Manual microscopic examination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</a:rPr>
              <a:t>E.g.: Examination of Giemsa or Wright stained blood smears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0000"/>
                </a:solidFill>
              </a:rPr>
              <a:t>Labor intensive and prone to error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Indirect methods</a:t>
            </a:r>
          </a:p>
          <a:p>
            <a:pPr lvl="1"/>
            <a:r>
              <a:rPr lang="en-US" altLang="ko-KR" sz="3600" dirty="0">
                <a:solidFill>
                  <a:srgbClr val="000000"/>
                </a:solidFill>
              </a:rPr>
              <a:t>PCR assays, in-vitro cultivation and ELISA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3600" dirty="0">
                <a:solidFill>
                  <a:srgbClr val="FF0000"/>
                </a:solidFill>
              </a:rPr>
              <a:t>Expensive and cumbersome</a:t>
            </a:r>
          </a:p>
          <a:p>
            <a:pPr lvl="1"/>
            <a:endParaRPr lang="en-US" sz="3600" dirty="0">
              <a:solidFill>
                <a:srgbClr val="000000"/>
              </a:solidFill>
            </a:endParaRPr>
          </a:p>
          <a:p>
            <a:pPr lvl="1"/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6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ko-KR" b="1" u="none" dirty="0"/>
              <a:t>Difficulties in Diagnosis</a:t>
            </a:r>
            <a:endParaRPr lang="en-GB" b="1" u="none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5973B0E-A0F8-4FD1-9CDF-C4FB17E21465}"/>
              </a:ext>
            </a:extLst>
          </p:cNvPr>
          <p:cNvGrpSpPr/>
          <p:nvPr/>
        </p:nvGrpSpPr>
        <p:grpSpPr>
          <a:xfrm>
            <a:off x="12169816" y="1194363"/>
            <a:ext cx="4052203" cy="3032272"/>
            <a:chOff x="12620529" y="1052808"/>
            <a:chExt cx="4052203" cy="3032272"/>
          </a:xfrm>
        </p:grpSpPr>
        <p:pic>
          <p:nvPicPr>
            <p:cNvPr id="7" name="그림 6" descr="trypanosome">
              <a:extLst>
                <a:ext uri="{FF2B5EF4-FFF2-40B4-BE49-F238E27FC236}">
                  <a16:creationId xmlns:a16="http://schemas.microsoft.com/office/drawing/2014/main" id="{1189D07D-1668-4F4A-9C46-B4BD8CD6606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1802" y="1052808"/>
              <a:ext cx="2809658" cy="2604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9D50-AA85-421B-9132-3DAC76846833}"/>
                </a:ext>
              </a:extLst>
            </p:cNvPr>
            <p:cNvSpPr txBox="1"/>
            <p:nvPr/>
          </p:nvSpPr>
          <p:spPr>
            <a:xfrm>
              <a:off x="12620529" y="3657334"/>
              <a:ext cx="4052203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Giemsa stain</a:t>
              </a:r>
              <a:endParaRPr lang="ko-KR" altLang="en-US" sz="2000" i="1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E2FD77E-6F88-4CE6-8E8D-5052DB1779C2}"/>
              </a:ext>
            </a:extLst>
          </p:cNvPr>
          <p:cNvGrpSpPr/>
          <p:nvPr/>
        </p:nvGrpSpPr>
        <p:grpSpPr>
          <a:xfrm>
            <a:off x="12249807" y="4633657"/>
            <a:ext cx="4052203" cy="3032272"/>
            <a:chOff x="12620528" y="4274725"/>
            <a:chExt cx="4052203" cy="3032272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EE8FABAF-C659-4F7B-AE4D-AA23DE2C70C7}"/>
                </a:ext>
              </a:extLst>
            </p:cNvPr>
            <p:cNvPicPr/>
            <p:nvPr/>
          </p:nvPicPr>
          <p:blipFill rotWithShape="1">
            <a:blip r:embed="rId4"/>
            <a:srcRect t="6441"/>
            <a:stretch/>
          </p:blipFill>
          <p:spPr bwMode="auto">
            <a:xfrm>
              <a:off x="13241802" y="4274725"/>
              <a:ext cx="2809658" cy="26045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C4F12B-B3C8-4178-94DE-42A15752AE0B}"/>
                </a:ext>
              </a:extLst>
            </p:cNvPr>
            <p:cNvSpPr txBox="1"/>
            <p:nvPr/>
          </p:nvSpPr>
          <p:spPr>
            <a:xfrm>
              <a:off x="12620528" y="6879251"/>
              <a:ext cx="4052203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Wright stain</a:t>
              </a:r>
              <a:endParaRPr lang="ko-KR" altLang="en-US" sz="2000" i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7FE6049-8CDC-4713-9B1B-27B2502D5616}"/>
              </a:ext>
            </a:extLst>
          </p:cNvPr>
          <p:cNvSpPr txBox="1"/>
          <p:nvPr/>
        </p:nvSpPr>
        <p:spPr>
          <a:xfrm>
            <a:off x="8883557" y="1861562"/>
            <a:ext cx="2396359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600" b="1" dirty="0"/>
              <a:t>(Standard)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348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3"/>
            <a:ext cx="12690989" cy="75918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Existing machine learning-based models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Classification (stained blood smears)</a:t>
            </a:r>
          </a:p>
          <a:p>
            <a:pPr lvl="1"/>
            <a:r>
              <a:rPr lang="en-US" altLang="nl-BE" sz="3600" dirty="0">
                <a:solidFill>
                  <a:srgbClr val="000000"/>
                </a:solidFill>
              </a:rPr>
              <a:t>Segmentation (stained blood smears)</a:t>
            </a:r>
          </a:p>
          <a:p>
            <a:pPr lvl="1"/>
            <a:r>
              <a:rPr lang="en-US" altLang="nl-BE" sz="3600" dirty="0"/>
              <a:t>Motion-based cell-counting </a:t>
            </a:r>
            <a:r>
              <a:rPr lang="en-US" altLang="nl-BE" sz="3600" dirty="0">
                <a:solidFill>
                  <a:srgbClr val="000000"/>
                </a:solidFill>
              </a:rPr>
              <a:t>(in-vitro cultivation)</a:t>
            </a:r>
            <a:endParaRPr lang="en-US" altLang="nl-BE" sz="3600" dirty="0"/>
          </a:p>
          <a:p>
            <a:pPr marL="720000" lvl="1" indent="0">
              <a:buNone/>
            </a:pPr>
            <a:endParaRPr lang="en-US" altLang="ko-KR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3600" b="1" dirty="0">
                <a:solidFill>
                  <a:srgbClr val="000000"/>
                </a:solidFill>
              </a:rPr>
              <a:t>Staining and in-vitro cultivation</a:t>
            </a:r>
            <a:endParaRPr lang="en-US" sz="3600" b="1" dirty="0">
              <a:solidFill>
                <a:srgbClr val="000000"/>
              </a:solidFill>
            </a:endParaRP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Still laborious and time-consuming</a:t>
            </a:r>
          </a:p>
          <a:p>
            <a:pPr lvl="1"/>
            <a:endParaRPr lang="en-US" sz="36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BE" sz="3600" b="1" dirty="0">
                <a:solidFill>
                  <a:srgbClr val="000000"/>
                </a:solidFill>
              </a:rPr>
              <a:t>Available deep learning-based models</a:t>
            </a:r>
          </a:p>
          <a:p>
            <a:pPr lvl="1"/>
            <a:r>
              <a:rPr lang="en-US" altLang="ko-KR" sz="3600" dirty="0">
                <a:solidFill>
                  <a:srgbClr val="FF0000"/>
                </a:solidFill>
              </a:rPr>
              <a:t>Classification model is not available</a:t>
            </a:r>
          </a:p>
          <a:p>
            <a:pPr lvl="1"/>
            <a:r>
              <a:rPr lang="en-US" altLang="ko-KR" sz="3600" dirty="0">
                <a:solidFill>
                  <a:srgbClr val="FF0000"/>
                </a:solidFill>
              </a:rPr>
              <a:t>No attempts to use </a:t>
            </a:r>
            <a:r>
              <a:rPr lang="en-US" altLang="ko-KR" sz="3600" b="1" dirty="0">
                <a:solidFill>
                  <a:srgbClr val="FF0000"/>
                </a:solidFill>
              </a:rPr>
              <a:t>unstained blood smears</a:t>
            </a:r>
          </a:p>
          <a:p>
            <a:pPr lvl="1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7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1319" y="4633657"/>
            <a:ext cx="27603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ko-KR" b="1" u="none" dirty="0"/>
              <a:t>Automatic Detection</a:t>
            </a:r>
            <a:endParaRPr lang="en-GB" b="1" u="none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732BFE6-61C6-456C-856E-AC26F815C2E9}"/>
              </a:ext>
            </a:extLst>
          </p:cNvPr>
          <p:cNvGrpSpPr/>
          <p:nvPr/>
        </p:nvGrpSpPr>
        <p:grpSpPr>
          <a:xfrm>
            <a:off x="12555736" y="1062519"/>
            <a:ext cx="4089022" cy="6458621"/>
            <a:chOff x="12555736" y="1062519"/>
            <a:chExt cx="4089022" cy="6458621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D8A698F3-05F9-4BB6-B296-48113D951952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6868" b="13261"/>
            <a:stretch/>
          </p:blipFill>
          <p:spPr>
            <a:xfrm>
              <a:off x="12629375" y="4406314"/>
              <a:ext cx="3978564" cy="2655548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09B4F712-58B3-4EED-AA0E-3137DBB4BD58}"/>
                </a:ext>
              </a:extLst>
            </p:cNvPr>
            <p:cNvPicPr/>
            <p:nvPr/>
          </p:nvPicPr>
          <p:blipFill rotWithShape="1">
            <a:blip r:embed="rId4"/>
            <a:srcRect r="50196" b="-571"/>
            <a:stretch/>
          </p:blipFill>
          <p:spPr>
            <a:xfrm>
              <a:off x="12629375" y="1062519"/>
              <a:ext cx="3978564" cy="265554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6C202-1AC9-4449-A6E8-D9BE8C3011F5}"/>
                </a:ext>
              </a:extLst>
            </p:cNvPr>
            <p:cNvSpPr txBox="1"/>
            <p:nvPr/>
          </p:nvSpPr>
          <p:spPr>
            <a:xfrm>
              <a:off x="12592555" y="3718068"/>
              <a:ext cx="4052203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Giemsa stain RGB</a:t>
              </a:r>
              <a:endParaRPr lang="ko-KR" altLang="en-US" sz="2000" i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3793D0-91F0-450A-9675-29A21CBCBB14}"/>
                </a:ext>
              </a:extLst>
            </p:cNvPr>
            <p:cNvSpPr txBox="1"/>
            <p:nvPr/>
          </p:nvSpPr>
          <p:spPr>
            <a:xfrm>
              <a:off x="12555736" y="7093394"/>
              <a:ext cx="4052203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2000" dirty="0"/>
                <a:t>Unstained RGB</a:t>
              </a:r>
              <a:endParaRPr lang="ko-KR" altLang="en-US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8495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u="none" dirty="0"/>
              <a:t>2.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8</a:t>
            </a:fld>
            <a:r>
              <a:rPr lang="en-GB" noProof="0" dirty="0"/>
              <a:t> </a:t>
            </a:r>
            <a:r>
              <a:rPr lang="en-GB" altLang="ko-KR" dirty="0"/>
              <a:t> /  27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990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5316200" y="8948703"/>
            <a:ext cx="1196200" cy="519289"/>
          </a:xfrm>
        </p:spPr>
        <p:txBody>
          <a:bodyPr/>
          <a:lstStyle/>
          <a:p>
            <a:fld id="{7AE184E0-0BD4-4705-A12B-9B71DDE63301}" type="slidenum">
              <a:rPr lang="en-GB" smtClean="0"/>
              <a:t>9</a:t>
            </a:fld>
            <a:r>
              <a:rPr lang="en-GB" dirty="0"/>
              <a:t> </a:t>
            </a:r>
            <a:r>
              <a:rPr lang="en-GB" altLang="ko-KR" dirty="0"/>
              <a:t> /  27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31319" y="4633657"/>
            <a:ext cx="31538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0A62971-4108-447D-A827-BE13FB75132C}"/>
              </a:ext>
            </a:extLst>
          </p:cNvPr>
          <p:cNvSpPr txBox="1">
            <a:spLocks/>
          </p:cNvSpPr>
          <p:nvPr/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/>
              <a:t>Proposed Framework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A7FD4F3-EF41-4FE8-B64E-B4AB8691B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22" y="1370902"/>
            <a:ext cx="6088997" cy="703598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7BC7295-1A18-4691-9318-D15DF0346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609" y="1368468"/>
            <a:ext cx="3223098" cy="703598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8C894D1-D8A1-4B67-B35D-DE9B3001B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2744" y="1351297"/>
            <a:ext cx="2467165" cy="7052604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12DC3CF6-87F9-4569-A91B-91119A343DD9}"/>
              </a:ext>
            </a:extLst>
          </p:cNvPr>
          <p:cNvSpPr/>
          <p:nvPr/>
        </p:nvSpPr>
        <p:spPr>
          <a:xfrm>
            <a:off x="6056622" y="1346709"/>
            <a:ext cx="5638849" cy="7060182"/>
          </a:xfrm>
          <a:prstGeom prst="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UK-Corporate_1_0_13.potx" id="{430E42DB-563A-4CB2-9F1F-E1E7E4532F88}" vid="{57A42C98-49EE-4269-9E28-0CAEF8DF6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Powerpoint_UGent_GlobalCampus_EN</Template>
  <TotalTime>41934</TotalTime>
  <Words>1446</Words>
  <Application>Microsoft Office PowerPoint</Application>
  <PresentationFormat>Custom</PresentationFormat>
  <Paragraphs>438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맑은 고딕</vt:lpstr>
      <vt:lpstr>Arial</vt:lpstr>
      <vt:lpstr>Calibri</vt:lpstr>
      <vt:lpstr>Cambria Math</vt:lpstr>
      <vt:lpstr>Gill Sans Light</vt:lpstr>
      <vt:lpstr>Tahoma</vt:lpstr>
      <vt:lpstr>Times New Roman</vt:lpstr>
      <vt:lpstr>Wingdings</vt:lpstr>
      <vt:lpstr>Office Theme</vt:lpstr>
      <vt:lpstr>Automatic Detection of Trypanosomosis in Thick Blood Smears Using Image Pre-processing and Deep Learning</vt:lpstr>
      <vt:lpstr>outline</vt:lpstr>
      <vt:lpstr>1. introduction</vt:lpstr>
      <vt:lpstr>Trypanosomosis</vt:lpstr>
      <vt:lpstr>PowerPoint Presentation</vt:lpstr>
      <vt:lpstr>PowerPoint Presentation</vt:lpstr>
      <vt:lpstr>PowerPoint Presentation</vt:lpstr>
      <vt:lpstr>2. Objectives</vt:lpstr>
      <vt:lpstr>PowerPoint Presentation</vt:lpstr>
      <vt:lpstr>3. Experimental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Experimental Results</vt:lpstr>
      <vt:lpstr>PowerPoint Presentation</vt:lpstr>
      <vt:lpstr>PowerPoint Presentation</vt:lpstr>
      <vt:lpstr>5. Conclusions and future work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De Neve</dc:creator>
  <cp:lastModifiedBy>Wesley De Neve</cp:lastModifiedBy>
  <cp:revision>917</cp:revision>
  <dcterms:created xsi:type="dcterms:W3CDTF">2016-10-15T10:37:24Z</dcterms:created>
  <dcterms:modified xsi:type="dcterms:W3CDTF">2020-10-30T12:13:54Z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2016-09-22T22:00:00Z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