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60" r:id="rId2"/>
  </p:sldIdLst>
  <p:sldSz cx="51206400" cy="38404800"/>
  <p:notesSz cx="6858000" cy="9144000"/>
  <p:defaultTextStyle>
    <a:defPPr>
      <a:defRPr lang="es-ES"/>
    </a:defPPr>
    <a:lvl1pPr marL="0" algn="l" defTabSz="4215567" rtl="0" eaLnBrk="1" latinLnBrk="0" hangingPunct="1">
      <a:defRPr sz="8300" kern="1200">
        <a:solidFill>
          <a:schemeClr val="tx1"/>
        </a:solidFill>
        <a:latin typeface="+mn-lt"/>
        <a:ea typeface="+mn-ea"/>
        <a:cs typeface="+mn-cs"/>
      </a:defRPr>
    </a:lvl1pPr>
    <a:lvl2pPr marL="2107783" algn="l" defTabSz="4215567" rtl="0" eaLnBrk="1" latinLnBrk="0" hangingPunct="1">
      <a:defRPr sz="8300" kern="1200">
        <a:solidFill>
          <a:schemeClr val="tx1"/>
        </a:solidFill>
        <a:latin typeface="+mn-lt"/>
        <a:ea typeface="+mn-ea"/>
        <a:cs typeface="+mn-cs"/>
      </a:defRPr>
    </a:lvl2pPr>
    <a:lvl3pPr marL="4215567" algn="l" defTabSz="4215567" rtl="0" eaLnBrk="1" latinLnBrk="0" hangingPunct="1">
      <a:defRPr sz="8300" kern="1200">
        <a:solidFill>
          <a:schemeClr val="tx1"/>
        </a:solidFill>
        <a:latin typeface="+mn-lt"/>
        <a:ea typeface="+mn-ea"/>
        <a:cs typeface="+mn-cs"/>
      </a:defRPr>
    </a:lvl3pPr>
    <a:lvl4pPr marL="6323350" algn="l" defTabSz="4215567" rtl="0" eaLnBrk="1" latinLnBrk="0" hangingPunct="1">
      <a:defRPr sz="8300" kern="1200">
        <a:solidFill>
          <a:schemeClr val="tx1"/>
        </a:solidFill>
        <a:latin typeface="+mn-lt"/>
        <a:ea typeface="+mn-ea"/>
        <a:cs typeface="+mn-cs"/>
      </a:defRPr>
    </a:lvl4pPr>
    <a:lvl5pPr marL="8431134" algn="l" defTabSz="4215567" rtl="0" eaLnBrk="1" latinLnBrk="0" hangingPunct="1">
      <a:defRPr sz="8300" kern="1200">
        <a:solidFill>
          <a:schemeClr val="tx1"/>
        </a:solidFill>
        <a:latin typeface="+mn-lt"/>
        <a:ea typeface="+mn-ea"/>
        <a:cs typeface="+mn-cs"/>
      </a:defRPr>
    </a:lvl5pPr>
    <a:lvl6pPr marL="10538917" algn="l" defTabSz="4215567" rtl="0" eaLnBrk="1" latinLnBrk="0" hangingPunct="1">
      <a:defRPr sz="8300" kern="1200">
        <a:solidFill>
          <a:schemeClr val="tx1"/>
        </a:solidFill>
        <a:latin typeface="+mn-lt"/>
        <a:ea typeface="+mn-ea"/>
        <a:cs typeface="+mn-cs"/>
      </a:defRPr>
    </a:lvl6pPr>
    <a:lvl7pPr marL="12646701" algn="l" defTabSz="4215567" rtl="0" eaLnBrk="1" latinLnBrk="0" hangingPunct="1">
      <a:defRPr sz="8300" kern="1200">
        <a:solidFill>
          <a:schemeClr val="tx1"/>
        </a:solidFill>
        <a:latin typeface="+mn-lt"/>
        <a:ea typeface="+mn-ea"/>
        <a:cs typeface="+mn-cs"/>
      </a:defRPr>
    </a:lvl7pPr>
    <a:lvl8pPr marL="14754484" algn="l" defTabSz="4215567" rtl="0" eaLnBrk="1" latinLnBrk="0" hangingPunct="1">
      <a:defRPr sz="8300" kern="1200">
        <a:solidFill>
          <a:schemeClr val="tx1"/>
        </a:solidFill>
        <a:latin typeface="+mn-lt"/>
        <a:ea typeface="+mn-ea"/>
        <a:cs typeface="+mn-cs"/>
      </a:defRPr>
    </a:lvl8pPr>
    <a:lvl9pPr marL="16862268" algn="l" defTabSz="4215567" rtl="0" eaLnBrk="1" latinLnBrk="0" hangingPunct="1">
      <a:defRPr sz="8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96" userDrawn="1">
          <p15:clr>
            <a:srgbClr val="A4A3A4"/>
          </p15:clr>
        </p15:guide>
        <p15:guide id="2" pos="1612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4095"/>
    <a:srgbClr val="E1E1E1"/>
    <a:srgbClr val="DDDDDD"/>
    <a:srgbClr val="DADADA"/>
    <a:srgbClr val="213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96" autoAdjust="0"/>
    <p:restoredTop sz="96377" autoAdjust="0"/>
  </p:normalViewPr>
  <p:slideViewPr>
    <p:cSldViewPr snapToGrid="0">
      <p:cViewPr>
        <p:scale>
          <a:sx n="25" d="100"/>
          <a:sy n="25" d="100"/>
        </p:scale>
        <p:origin x="-134" y="-442"/>
      </p:cViewPr>
      <p:guideLst>
        <p:guide orient="horz" pos="12096"/>
        <p:guide pos="161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1085"/>
    </p:cViewPr>
  </p:sorterViewPr>
  <p:notesViewPr>
    <p:cSldViewPr snapToGrid="0">
      <p:cViewPr varScale="1">
        <p:scale>
          <a:sx n="67" d="100"/>
          <a:sy n="67" d="100"/>
        </p:scale>
        <p:origin x="-4704" y="-8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FBAC39-8E7F-419B-BC66-CBF2D5D4B20D}" type="datetimeFigureOut">
              <a:rPr lang="fr-FR" smtClean="0"/>
              <a:pPr/>
              <a:t>04/11/2020</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BE77ADB-4E31-4061-903F-0DAC368FA439}" type="slidenum">
              <a:rPr lang="fr-FR" smtClean="0"/>
              <a:pPr/>
              <a:t>‹N°›</a:t>
            </a:fld>
            <a:endParaRPr lang="fr-FR"/>
          </a:p>
        </p:txBody>
      </p:sp>
    </p:spTree>
    <p:extLst>
      <p:ext uri="{BB962C8B-B14F-4D97-AF65-F5344CB8AC3E}">
        <p14:creationId xmlns:p14="http://schemas.microsoft.com/office/powerpoint/2010/main" val="16214600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49F8DC-3D77-4640-AB59-DC3338E39B3F}" type="datetimeFigureOut">
              <a:rPr lang="fr-FR" smtClean="0"/>
              <a:pPr/>
              <a:t>04/11/2020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69A4B9-4F20-4A7E-B45B-1E4AC03917BC}" type="slidenum">
              <a:rPr lang="fr-FR" smtClean="0"/>
              <a:pPr/>
              <a:t>‹N°›</a:t>
            </a:fld>
            <a:endParaRPr lang="fr-FR"/>
          </a:p>
        </p:txBody>
      </p:sp>
    </p:spTree>
    <p:extLst>
      <p:ext uri="{BB962C8B-B14F-4D97-AF65-F5344CB8AC3E}">
        <p14:creationId xmlns:p14="http://schemas.microsoft.com/office/powerpoint/2010/main" val="2439559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169A4B9-4F20-4A7E-B45B-1E4AC03917BC}" type="slidenum">
              <a:rPr lang="fr-FR" smtClean="0"/>
              <a:pPr/>
              <a:t>1</a:t>
            </a:fld>
            <a:endParaRPr lang="fr-FR"/>
          </a:p>
        </p:txBody>
      </p:sp>
    </p:spTree>
    <p:extLst>
      <p:ext uri="{BB962C8B-B14F-4D97-AF65-F5344CB8AC3E}">
        <p14:creationId xmlns:p14="http://schemas.microsoft.com/office/powerpoint/2010/main" val="1135766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7" name="Rectangle à coins arrondis 3"/>
          <p:cNvSpPr/>
          <p:nvPr userDrawn="1"/>
        </p:nvSpPr>
        <p:spPr>
          <a:xfrm>
            <a:off x="902961" y="5670079"/>
            <a:ext cx="49436959" cy="30849607"/>
          </a:xfrm>
          <a:prstGeom prst="roundRect">
            <a:avLst>
              <a:gd name="adj" fmla="val 1989"/>
            </a:avLst>
          </a:prstGeom>
          <a:solidFill>
            <a:schemeClr val="bg1"/>
          </a:solidFill>
          <a:ln>
            <a:noFill/>
          </a:ln>
          <a:effectLst/>
        </p:spPr>
        <p:txBody>
          <a:bodyPr vert="horz" lIns="378191" tIns="189095" rIns="378191" bIns="189095" rtlCol="0">
            <a:normAutofit/>
          </a:bodyPr>
          <a:lstStyle/>
          <a:p>
            <a:pPr lvl="0"/>
            <a:endParaRPr lang="es-ES" sz="7446" dirty="0"/>
          </a:p>
        </p:txBody>
      </p:sp>
      <p:sp>
        <p:nvSpPr>
          <p:cNvPr id="13" name="Marcador de texto 30"/>
          <p:cNvSpPr>
            <a:spLocks noGrp="1"/>
          </p:cNvSpPr>
          <p:nvPr>
            <p:ph type="body" sz="quarter" idx="12" hasCustomPrompt="1"/>
          </p:nvPr>
        </p:nvSpPr>
        <p:spPr>
          <a:xfrm>
            <a:off x="9262465" y="3093910"/>
            <a:ext cx="27295927" cy="1097054"/>
          </a:xfrm>
          <a:prstGeom prst="rect">
            <a:avLst/>
          </a:prstGeom>
          <a:solidFill>
            <a:srgbClr val="DDDDDD">
              <a:alpha val="74902"/>
            </a:srgbClr>
          </a:solidFill>
        </p:spPr>
        <p:txBody>
          <a:bodyPr>
            <a:noAutofit/>
          </a:bodyPr>
          <a:lstStyle>
            <a:lvl1pPr marL="0" indent="0">
              <a:buNone/>
              <a:defRPr sz="4486" b="1" i="0" baseline="0">
                <a:solidFill>
                  <a:schemeClr val="tx1"/>
                </a:solidFill>
                <a:latin typeface="Arial"/>
                <a:cs typeface="Arial"/>
              </a:defRPr>
            </a:lvl1pPr>
          </a:lstStyle>
          <a:p>
            <a:pPr lvl="0"/>
            <a:r>
              <a:rPr lang="es-ES_tradnl" dirty="0" err="1"/>
              <a:t>Click</a:t>
            </a:r>
            <a:r>
              <a:rPr lang="es-ES_tradnl" dirty="0"/>
              <a:t> </a:t>
            </a:r>
            <a:r>
              <a:rPr lang="es-ES_tradnl" dirty="0" err="1"/>
              <a:t>here</a:t>
            </a:r>
            <a:r>
              <a:rPr lang="es-ES_tradnl" dirty="0"/>
              <a:t> </a:t>
            </a:r>
            <a:r>
              <a:rPr lang="es-ES_tradnl" dirty="0" err="1"/>
              <a:t>to</a:t>
            </a:r>
            <a:r>
              <a:rPr lang="es-ES_tradnl" dirty="0"/>
              <a:t> </a:t>
            </a:r>
            <a:r>
              <a:rPr lang="es-ES_tradnl" dirty="0" err="1"/>
              <a:t>modify</a:t>
            </a:r>
            <a:r>
              <a:rPr lang="es-ES_tradnl" dirty="0"/>
              <a:t> </a:t>
            </a:r>
            <a:r>
              <a:rPr lang="es-ES_tradnl" dirty="0" err="1"/>
              <a:t>the</a:t>
            </a:r>
            <a:r>
              <a:rPr lang="es-ES_tradnl" dirty="0"/>
              <a:t> </a:t>
            </a:r>
            <a:r>
              <a:rPr lang="es-ES_tradnl" dirty="0" err="1"/>
              <a:t>list</a:t>
            </a:r>
            <a:r>
              <a:rPr lang="es-ES_tradnl" dirty="0"/>
              <a:t> of </a:t>
            </a:r>
            <a:r>
              <a:rPr lang="es-ES_tradnl" dirty="0" err="1"/>
              <a:t>authors</a:t>
            </a:r>
            <a:endParaRPr lang="es-ES_tradnl" dirty="0"/>
          </a:p>
        </p:txBody>
      </p:sp>
      <p:sp>
        <p:nvSpPr>
          <p:cNvPr id="6" name="Marcador de texto 30"/>
          <p:cNvSpPr>
            <a:spLocks noGrp="1"/>
          </p:cNvSpPr>
          <p:nvPr>
            <p:ph type="body" sz="quarter" idx="13" hasCustomPrompt="1"/>
          </p:nvPr>
        </p:nvSpPr>
        <p:spPr>
          <a:xfrm>
            <a:off x="9262465" y="4409697"/>
            <a:ext cx="27295927" cy="1097054"/>
          </a:xfrm>
          <a:prstGeom prst="rect">
            <a:avLst/>
          </a:prstGeom>
          <a:solidFill>
            <a:srgbClr val="E1E1E1">
              <a:alpha val="74902"/>
            </a:srgbClr>
          </a:solidFill>
        </p:spPr>
        <p:txBody>
          <a:bodyPr>
            <a:noAutofit/>
          </a:bodyPr>
          <a:lstStyle>
            <a:lvl1pPr marL="0" indent="0">
              <a:buNone/>
              <a:defRPr sz="2512" b="1" i="0" baseline="0">
                <a:solidFill>
                  <a:schemeClr val="tx1"/>
                </a:solidFill>
                <a:latin typeface="Arial"/>
                <a:cs typeface="Arial"/>
              </a:defRPr>
            </a:lvl1pPr>
          </a:lstStyle>
          <a:p>
            <a:pPr lvl="0"/>
            <a:r>
              <a:rPr lang="es-ES_tradnl" dirty="0" err="1"/>
              <a:t>Click</a:t>
            </a:r>
            <a:r>
              <a:rPr lang="es-ES_tradnl" dirty="0"/>
              <a:t> </a:t>
            </a:r>
            <a:r>
              <a:rPr lang="es-ES_tradnl" dirty="0" err="1"/>
              <a:t>here</a:t>
            </a:r>
            <a:r>
              <a:rPr lang="es-ES_tradnl" dirty="0"/>
              <a:t> </a:t>
            </a:r>
            <a:r>
              <a:rPr lang="es-ES_tradnl" dirty="0" err="1"/>
              <a:t>to</a:t>
            </a:r>
            <a:r>
              <a:rPr lang="es-ES_tradnl" dirty="0"/>
              <a:t> </a:t>
            </a:r>
            <a:r>
              <a:rPr lang="es-ES_tradnl" dirty="0" err="1"/>
              <a:t>modify</a:t>
            </a:r>
            <a:r>
              <a:rPr lang="es-ES_tradnl" dirty="0"/>
              <a:t> </a:t>
            </a:r>
            <a:r>
              <a:rPr lang="es-ES_tradnl" dirty="0" err="1"/>
              <a:t>the</a:t>
            </a:r>
            <a:r>
              <a:rPr lang="es-ES_tradnl" dirty="0"/>
              <a:t> </a:t>
            </a:r>
            <a:r>
              <a:rPr lang="es-ES_tradnl" dirty="0" err="1"/>
              <a:t>authors</a:t>
            </a:r>
            <a:r>
              <a:rPr lang="es-ES_tradnl" dirty="0"/>
              <a:t>’ </a:t>
            </a:r>
            <a:r>
              <a:rPr lang="es-ES_tradnl" dirty="0" err="1"/>
              <a:t>affiliations</a:t>
            </a:r>
            <a:endParaRPr lang="es-ES_tradnl" dirty="0"/>
          </a:p>
        </p:txBody>
      </p:sp>
      <p:sp>
        <p:nvSpPr>
          <p:cNvPr id="8" name="Text Placeholder 3"/>
          <p:cNvSpPr>
            <a:spLocks noGrp="1"/>
          </p:cNvSpPr>
          <p:nvPr>
            <p:ph type="body" sz="quarter" idx="10" hasCustomPrompt="1"/>
          </p:nvPr>
        </p:nvSpPr>
        <p:spPr>
          <a:xfrm>
            <a:off x="1837739" y="7118342"/>
            <a:ext cx="47567404" cy="874564"/>
          </a:xfrm>
          <a:prstGeom prst="rect">
            <a:avLst/>
          </a:prstGeom>
        </p:spPr>
        <p:txBody>
          <a:bodyPr wrap="square" lIns="234774" tIns="234774" rIns="234774" bIns="234774">
            <a:spAutoFit/>
          </a:bodyPr>
          <a:lstStyle>
            <a:lvl1pPr marL="0" indent="0">
              <a:buNone/>
              <a:defRPr sz="2602">
                <a:solidFill>
                  <a:schemeClr val="tx1"/>
                </a:solidFill>
                <a:latin typeface="Arial" pitchFamily="34" charset="0"/>
                <a:cs typeface="Arial" pitchFamily="34" charset="0"/>
              </a:defRPr>
            </a:lvl1pPr>
            <a:lvl2pPr marL="1368996" indent="-526537">
              <a:defRPr sz="2332">
                <a:latin typeface="Trebuchet MS" pitchFamily="34" charset="0"/>
              </a:defRPr>
            </a:lvl2pPr>
            <a:lvl3pPr marL="1895533" indent="-526537">
              <a:defRPr sz="2332">
                <a:latin typeface="Trebuchet MS" pitchFamily="34" charset="0"/>
              </a:defRPr>
            </a:lvl3pPr>
            <a:lvl4pPr marL="2474724" indent="-579191">
              <a:defRPr sz="2332">
                <a:latin typeface="Trebuchet MS" pitchFamily="34" charset="0"/>
              </a:defRPr>
            </a:lvl4pPr>
            <a:lvl5pPr marL="2895954" indent="-421230">
              <a:defRPr sz="2332">
                <a:latin typeface="Trebuchet MS" pitchFamily="34" charset="0"/>
              </a:defRPr>
            </a:lvl5pPr>
          </a:lstStyle>
          <a:p>
            <a:pPr lvl="0"/>
            <a:r>
              <a:rPr lang="en-US" dirty="0"/>
              <a:t>Type in or paste your text here</a:t>
            </a:r>
          </a:p>
        </p:txBody>
      </p:sp>
      <p:sp>
        <p:nvSpPr>
          <p:cNvPr id="9" name="Text Placeholder 5"/>
          <p:cNvSpPr>
            <a:spLocks noGrp="1"/>
          </p:cNvSpPr>
          <p:nvPr>
            <p:ph type="body" sz="quarter" idx="11" hasCustomPrompt="1"/>
          </p:nvPr>
        </p:nvSpPr>
        <p:spPr>
          <a:xfrm>
            <a:off x="1837739" y="6360538"/>
            <a:ext cx="47567404" cy="755643"/>
          </a:xfrm>
          <a:prstGeom prst="rect">
            <a:avLst/>
          </a:prstGeom>
          <a:noFill/>
        </p:spPr>
        <p:txBody>
          <a:bodyPr wrap="square" lIns="93910" tIns="93910" rIns="93910" bIns="93910" anchor="ctr" anchorCtr="0">
            <a:spAutoFit/>
          </a:bodyPr>
          <a:lstStyle>
            <a:lvl1pPr marL="0" indent="0" algn="ctr">
              <a:spcBef>
                <a:spcPts val="0"/>
              </a:spcBef>
              <a:buNone/>
              <a:defRPr sz="3678" b="1" u="sng" baseline="0">
                <a:solidFill>
                  <a:schemeClr val="accent4">
                    <a:lumMod val="50000"/>
                  </a:schemeClr>
                </a:solidFill>
                <a:latin typeface="Arial" pitchFamily="34" charset="0"/>
                <a:cs typeface="Arial" pitchFamily="34" charset="0"/>
              </a:defRPr>
            </a:lvl1pPr>
          </a:lstStyle>
          <a:p>
            <a:pPr lvl="0"/>
            <a:r>
              <a:rPr lang="en-US" dirty="0"/>
              <a:t>(click to edit) INTRODUCTION or ABSTRACT</a:t>
            </a:r>
          </a:p>
        </p:txBody>
      </p:sp>
      <p:sp>
        <p:nvSpPr>
          <p:cNvPr id="14" name="Text Placeholder 3"/>
          <p:cNvSpPr>
            <a:spLocks noGrp="1"/>
          </p:cNvSpPr>
          <p:nvPr>
            <p:ph type="body" sz="quarter" idx="14" hasCustomPrompt="1"/>
          </p:nvPr>
        </p:nvSpPr>
        <p:spPr>
          <a:xfrm>
            <a:off x="1837741" y="11494087"/>
            <a:ext cx="47567404" cy="874564"/>
          </a:xfrm>
          <a:prstGeom prst="rect">
            <a:avLst/>
          </a:prstGeom>
        </p:spPr>
        <p:txBody>
          <a:bodyPr wrap="square" lIns="234774" tIns="234774" rIns="234774" bIns="234774">
            <a:spAutoFit/>
          </a:bodyPr>
          <a:lstStyle>
            <a:lvl1pPr marL="0" indent="0">
              <a:buNone/>
              <a:defRPr sz="2602">
                <a:solidFill>
                  <a:schemeClr val="tx1"/>
                </a:solidFill>
                <a:latin typeface="Arial" pitchFamily="34" charset="0"/>
                <a:cs typeface="Arial" pitchFamily="34" charset="0"/>
              </a:defRPr>
            </a:lvl1pPr>
            <a:lvl2pPr marL="1368996" indent="-526537">
              <a:defRPr sz="2332">
                <a:latin typeface="Trebuchet MS" pitchFamily="34" charset="0"/>
              </a:defRPr>
            </a:lvl2pPr>
            <a:lvl3pPr marL="1895533" indent="-526537">
              <a:defRPr sz="2332">
                <a:latin typeface="Trebuchet MS" pitchFamily="34" charset="0"/>
              </a:defRPr>
            </a:lvl3pPr>
            <a:lvl4pPr marL="2474724" indent="-579191">
              <a:defRPr sz="2332">
                <a:latin typeface="Trebuchet MS" pitchFamily="34" charset="0"/>
              </a:defRPr>
            </a:lvl4pPr>
            <a:lvl5pPr marL="2895954" indent="-421230">
              <a:defRPr sz="2332">
                <a:latin typeface="Trebuchet MS" pitchFamily="34" charset="0"/>
              </a:defRPr>
            </a:lvl5pPr>
          </a:lstStyle>
          <a:p>
            <a:pPr lvl="0"/>
            <a:r>
              <a:rPr lang="en-US" dirty="0"/>
              <a:t>Type in or paste your text here</a:t>
            </a:r>
          </a:p>
        </p:txBody>
      </p:sp>
      <p:sp>
        <p:nvSpPr>
          <p:cNvPr id="16" name="Text Placeholder 5"/>
          <p:cNvSpPr>
            <a:spLocks noGrp="1"/>
          </p:cNvSpPr>
          <p:nvPr>
            <p:ph type="body" sz="quarter" idx="15" hasCustomPrompt="1"/>
          </p:nvPr>
        </p:nvSpPr>
        <p:spPr>
          <a:xfrm>
            <a:off x="1837741" y="10739995"/>
            <a:ext cx="47567404" cy="755643"/>
          </a:xfrm>
          <a:prstGeom prst="rect">
            <a:avLst/>
          </a:prstGeom>
          <a:noFill/>
        </p:spPr>
        <p:txBody>
          <a:bodyPr wrap="square" lIns="93910" tIns="93910" rIns="93910" bIns="93910" anchor="ctr" anchorCtr="0">
            <a:spAutoFit/>
          </a:bodyPr>
          <a:lstStyle>
            <a:lvl1pPr marL="0" indent="0" algn="ctr">
              <a:spcBef>
                <a:spcPts val="0"/>
              </a:spcBef>
              <a:buNone/>
              <a:defRPr sz="3678" b="1" u="sng" baseline="0">
                <a:solidFill>
                  <a:schemeClr val="accent4">
                    <a:lumMod val="50000"/>
                  </a:schemeClr>
                </a:solidFill>
                <a:latin typeface="Arial" pitchFamily="34" charset="0"/>
                <a:cs typeface="Arial" pitchFamily="34" charset="0"/>
              </a:defRPr>
            </a:lvl1pPr>
          </a:lstStyle>
          <a:p>
            <a:pPr lvl="0"/>
            <a:r>
              <a:rPr lang="en-US" dirty="0"/>
              <a:t>(click to edit) RESULTS</a:t>
            </a:r>
          </a:p>
        </p:txBody>
      </p:sp>
      <p:sp>
        <p:nvSpPr>
          <p:cNvPr id="17" name="Text Placeholder 3"/>
          <p:cNvSpPr>
            <a:spLocks noGrp="1"/>
          </p:cNvSpPr>
          <p:nvPr>
            <p:ph type="body" sz="quarter" idx="16" hasCustomPrompt="1"/>
          </p:nvPr>
        </p:nvSpPr>
        <p:spPr>
          <a:xfrm>
            <a:off x="1837741" y="24060768"/>
            <a:ext cx="47567404" cy="874564"/>
          </a:xfrm>
          <a:prstGeom prst="rect">
            <a:avLst/>
          </a:prstGeom>
        </p:spPr>
        <p:txBody>
          <a:bodyPr wrap="square" lIns="234774" tIns="234774" rIns="234774" bIns="234774">
            <a:spAutoFit/>
          </a:bodyPr>
          <a:lstStyle>
            <a:lvl1pPr marL="0" indent="0">
              <a:buNone/>
              <a:defRPr sz="2602">
                <a:solidFill>
                  <a:schemeClr val="tx1"/>
                </a:solidFill>
                <a:latin typeface="Arial" pitchFamily="34" charset="0"/>
                <a:cs typeface="Arial" pitchFamily="34" charset="0"/>
              </a:defRPr>
            </a:lvl1pPr>
            <a:lvl2pPr marL="1368996" indent="-526537">
              <a:defRPr sz="2332">
                <a:latin typeface="Trebuchet MS" pitchFamily="34" charset="0"/>
              </a:defRPr>
            </a:lvl2pPr>
            <a:lvl3pPr marL="1895533" indent="-526537">
              <a:defRPr sz="2332">
                <a:latin typeface="Trebuchet MS" pitchFamily="34" charset="0"/>
              </a:defRPr>
            </a:lvl3pPr>
            <a:lvl4pPr marL="2474724" indent="-579191">
              <a:defRPr sz="2332">
                <a:latin typeface="Trebuchet MS" pitchFamily="34" charset="0"/>
              </a:defRPr>
            </a:lvl4pPr>
            <a:lvl5pPr marL="2895954" indent="-421230">
              <a:defRPr sz="2332">
                <a:latin typeface="Trebuchet MS" pitchFamily="34" charset="0"/>
              </a:defRPr>
            </a:lvl5pPr>
          </a:lstStyle>
          <a:p>
            <a:pPr lvl="0"/>
            <a:r>
              <a:rPr lang="en-US" dirty="0"/>
              <a:t>Type in or paste your text here</a:t>
            </a:r>
          </a:p>
        </p:txBody>
      </p:sp>
      <p:sp>
        <p:nvSpPr>
          <p:cNvPr id="18" name="Text Placeholder 5"/>
          <p:cNvSpPr>
            <a:spLocks noGrp="1"/>
          </p:cNvSpPr>
          <p:nvPr>
            <p:ph type="body" sz="quarter" idx="17" hasCustomPrompt="1"/>
          </p:nvPr>
        </p:nvSpPr>
        <p:spPr>
          <a:xfrm>
            <a:off x="1837739" y="23301444"/>
            <a:ext cx="47567404" cy="755643"/>
          </a:xfrm>
          <a:prstGeom prst="rect">
            <a:avLst/>
          </a:prstGeom>
          <a:noFill/>
        </p:spPr>
        <p:txBody>
          <a:bodyPr wrap="square" lIns="93910" tIns="93910" rIns="93910" bIns="93910" anchor="ctr" anchorCtr="0">
            <a:spAutoFit/>
          </a:bodyPr>
          <a:lstStyle>
            <a:lvl1pPr marL="0" indent="0" algn="ctr">
              <a:spcBef>
                <a:spcPts val="0"/>
              </a:spcBef>
              <a:buNone/>
              <a:defRPr sz="3678" b="1" u="sng" baseline="0">
                <a:solidFill>
                  <a:schemeClr val="accent4">
                    <a:lumMod val="50000"/>
                  </a:schemeClr>
                </a:solidFill>
                <a:latin typeface="Arial" pitchFamily="34" charset="0"/>
                <a:cs typeface="Arial" pitchFamily="34" charset="0"/>
              </a:defRPr>
            </a:lvl1pPr>
          </a:lstStyle>
          <a:p>
            <a:pPr lvl="0"/>
            <a:r>
              <a:rPr lang="en-US" dirty="0"/>
              <a:t>(click to edit) CONCLUSION</a:t>
            </a:r>
          </a:p>
        </p:txBody>
      </p:sp>
      <p:sp>
        <p:nvSpPr>
          <p:cNvPr id="19" name="Text Placeholder 3"/>
          <p:cNvSpPr>
            <a:spLocks noGrp="1"/>
          </p:cNvSpPr>
          <p:nvPr>
            <p:ph type="body" sz="quarter" idx="18" hasCustomPrompt="1"/>
          </p:nvPr>
        </p:nvSpPr>
        <p:spPr>
          <a:xfrm>
            <a:off x="1837741" y="30228237"/>
            <a:ext cx="47567404" cy="874564"/>
          </a:xfrm>
          <a:prstGeom prst="rect">
            <a:avLst/>
          </a:prstGeom>
        </p:spPr>
        <p:txBody>
          <a:bodyPr wrap="square" lIns="234774" tIns="234774" rIns="234774" bIns="234774">
            <a:spAutoFit/>
          </a:bodyPr>
          <a:lstStyle>
            <a:lvl1pPr marL="0" indent="0">
              <a:buNone/>
              <a:defRPr sz="2602">
                <a:solidFill>
                  <a:schemeClr val="tx1"/>
                </a:solidFill>
                <a:latin typeface="Arial" pitchFamily="34" charset="0"/>
                <a:cs typeface="Arial" pitchFamily="34" charset="0"/>
              </a:defRPr>
            </a:lvl1pPr>
            <a:lvl2pPr marL="1368996" indent="-526537">
              <a:defRPr sz="2332">
                <a:latin typeface="Trebuchet MS" pitchFamily="34" charset="0"/>
              </a:defRPr>
            </a:lvl2pPr>
            <a:lvl3pPr marL="1895533" indent="-526537">
              <a:defRPr sz="2332">
                <a:latin typeface="Trebuchet MS" pitchFamily="34" charset="0"/>
              </a:defRPr>
            </a:lvl3pPr>
            <a:lvl4pPr marL="2474724" indent="-579191">
              <a:defRPr sz="2332">
                <a:latin typeface="Trebuchet MS" pitchFamily="34" charset="0"/>
              </a:defRPr>
            </a:lvl4pPr>
            <a:lvl5pPr marL="2895954" indent="-421230">
              <a:defRPr sz="2332">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19" hasCustomPrompt="1"/>
          </p:nvPr>
        </p:nvSpPr>
        <p:spPr>
          <a:xfrm>
            <a:off x="1837741" y="29469672"/>
            <a:ext cx="47567404" cy="755643"/>
          </a:xfrm>
          <a:prstGeom prst="rect">
            <a:avLst/>
          </a:prstGeom>
          <a:noFill/>
        </p:spPr>
        <p:txBody>
          <a:bodyPr wrap="square" lIns="93910" tIns="93910" rIns="93910" bIns="93910" anchor="ctr" anchorCtr="0">
            <a:spAutoFit/>
          </a:bodyPr>
          <a:lstStyle>
            <a:lvl1pPr marL="0" indent="0" algn="ctr">
              <a:spcBef>
                <a:spcPts val="0"/>
              </a:spcBef>
              <a:buNone/>
              <a:defRPr sz="3678" b="1" u="sng" baseline="0">
                <a:solidFill>
                  <a:schemeClr val="accent4">
                    <a:lumMod val="50000"/>
                  </a:schemeClr>
                </a:solidFill>
                <a:latin typeface="Arial" pitchFamily="34" charset="0"/>
                <a:cs typeface="Arial" pitchFamily="34" charset="0"/>
              </a:defRPr>
            </a:lvl1pPr>
          </a:lstStyle>
          <a:p>
            <a:pPr lvl="0"/>
            <a:r>
              <a:rPr lang="en-US" dirty="0"/>
              <a:t>(click to edit) REFERENCES</a:t>
            </a:r>
          </a:p>
        </p:txBody>
      </p:sp>
      <p:sp>
        <p:nvSpPr>
          <p:cNvPr id="21" name="Text Placeholder 3"/>
          <p:cNvSpPr>
            <a:spLocks noGrp="1"/>
          </p:cNvSpPr>
          <p:nvPr>
            <p:ph type="body" sz="quarter" idx="20" hasCustomPrompt="1"/>
          </p:nvPr>
        </p:nvSpPr>
        <p:spPr>
          <a:xfrm>
            <a:off x="1837741" y="35012436"/>
            <a:ext cx="47567404" cy="874564"/>
          </a:xfrm>
          <a:prstGeom prst="rect">
            <a:avLst/>
          </a:prstGeom>
        </p:spPr>
        <p:txBody>
          <a:bodyPr wrap="square" lIns="234774" tIns="234774" rIns="234774" bIns="234774">
            <a:spAutoFit/>
          </a:bodyPr>
          <a:lstStyle>
            <a:lvl1pPr marL="0" indent="0">
              <a:buNone/>
              <a:defRPr sz="2602">
                <a:solidFill>
                  <a:schemeClr val="tx1"/>
                </a:solidFill>
                <a:latin typeface="Arial" pitchFamily="34" charset="0"/>
                <a:cs typeface="Arial" pitchFamily="34" charset="0"/>
              </a:defRPr>
            </a:lvl1pPr>
            <a:lvl2pPr marL="1368996" indent="-526537">
              <a:defRPr sz="2332">
                <a:latin typeface="Trebuchet MS" pitchFamily="34" charset="0"/>
              </a:defRPr>
            </a:lvl2pPr>
            <a:lvl3pPr marL="1895533" indent="-526537">
              <a:defRPr sz="2332">
                <a:latin typeface="Trebuchet MS" pitchFamily="34" charset="0"/>
              </a:defRPr>
            </a:lvl3pPr>
            <a:lvl4pPr marL="2474724" indent="-579191">
              <a:defRPr sz="2332">
                <a:latin typeface="Trebuchet MS" pitchFamily="34" charset="0"/>
              </a:defRPr>
            </a:lvl4pPr>
            <a:lvl5pPr marL="2895954" indent="-421230">
              <a:defRPr sz="2332">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1" hasCustomPrompt="1"/>
          </p:nvPr>
        </p:nvSpPr>
        <p:spPr>
          <a:xfrm>
            <a:off x="1837741" y="34250110"/>
            <a:ext cx="47567404" cy="755643"/>
          </a:xfrm>
          <a:prstGeom prst="rect">
            <a:avLst/>
          </a:prstGeom>
          <a:noFill/>
        </p:spPr>
        <p:txBody>
          <a:bodyPr wrap="square" lIns="93910" tIns="93910" rIns="93910" bIns="93910" anchor="ctr" anchorCtr="0">
            <a:spAutoFit/>
          </a:bodyPr>
          <a:lstStyle>
            <a:lvl1pPr marL="0" indent="0" algn="ctr">
              <a:spcBef>
                <a:spcPts val="0"/>
              </a:spcBef>
              <a:buNone/>
              <a:defRPr sz="3678" b="1" u="sng" baseline="0">
                <a:solidFill>
                  <a:schemeClr val="accent4">
                    <a:lumMod val="50000"/>
                  </a:schemeClr>
                </a:solidFill>
                <a:latin typeface="Arial" pitchFamily="34" charset="0"/>
                <a:cs typeface="Arial" pitchFamily="34" charset="0"/>
              </a:defRPr>
            </a:lvl1pPr>
          </a:lstStyle>
          <a:p>
            <a:pPr lvl="0"/>
            <a:r>
              <a:rPr lang="en-US" dirty="0"/>
              <a:t>(click to edit) ACKNOWLEDGEMENTS or CONTACT</a:t>
            </a:r>
          </a:p>
        </p:txBody>
      </p:sp>
      <p:sp>
        <p:nvSpPr>
          <p:cNvPr id="28" name="Title Placeholder 1"/>
          <p:cNvSpPr>
            <a:spLocks noGrp="1"/>
          </p:cNvSpPr>
          <p:nvPr>
            <p:ph type="title" hasCustomPrompt="1"/>
          </p:nvPr>
        </p:nvSpPr>
        <p:spPr>
          <a:xfrm>
            <a:off x="9262465" y="753951"/>
            <a:ext cx="27295927" cy="1716915"/>
          </a:xfrm>
          <a:prstGeom prst="rect">
            <a:avLst/>
          </a:prstGeom>
          <a:solidFill>
            <a:srgbClr val="DADADA">
              <a:alpha val="74902"/>
            </a:srgbClr>
          </a:solidFill>
        </p:spPr>
        <p:txBody>
          <a:bodyPr vert="horz" lIns="421557" tIns="210778" rIns="421557" bIns="210778" rtlCol="0" anchor="ctr">
            <a:noAutofit/>
          </a:bodyPr>
          <a:lstStyle>
            <a:lvl1pPr>
              <a:defRPr sz="8074" b="1"/>
            </a:lvl1pPr>
          </a:lstStyle>
          <a:p>
            <a:r>
              <a:rPr lang="en-US" dirty="0"/>
              <a:t>Click to edit poster title</a:t>
            </a:r>
            <a:endParaRPr lang="es-ES" dirty="0"/>
          </a:p>
        </p:txBody>
      </p:sp>
      <p:sp>
        <p:nvSpPr>
          <p:cNvPr id="23" name="Title Placeholder 1">
            <a:extLst>
              <a:ext uri="{FF2B5EF4-FFF2-40B4-BE49-F238E27FC236}">
                <a16:creationId xmlns:a16="http://schemas.microsoft.com/office/drawing/2014/main" id="{AC392CB5-8416-45FE-A534-5905ECE89E14}"/>
              </a:ext>
            </a:extLst>
          </p:cNvPr>
          <p:cNvSpPr txBox="1">
            <a:spLocks/>
          </p:cNvSpPr>
          <p:nvPr userDrawn="1"/>
        </p:nvSpPr>
        <p:spPr>
          <a:xfrm>
            <a:off x="37809677" y="800885"/>
            <a:ext cx="5630779" cy="4705866"/>
          </a:xfrm>
          <a:prstGeom prst="rect">
            <a:avLst/>
          </a:prstGeom>
          <a:solidFill>
            <a:srgbClr val="DADADA">
              <a:alpha val="74902"/>
            </a:srgbClr>
          </a:solidFill>
        </p:spPr>
        <p:txBody>
          <a:bodyPr vert="horz" lIns="421557" tIns="210778" rIns="421557" bIns="210778" rtlCol="0" anchor="ctr">
            <a:noAutofit/>
          </a:bodyPr>
          <a:lstStyle>
            <a:lvl1pPr algn="ctr" defTabSz="3781785" rtl="0" eaLnBrk="1" latinLnBrk="0" hangingPunct="1">
              <a:spcBef>
                <a:spcPct val="0"/>
              </a:spcBef>
              <a:buNone/>
              <a:defRPr sz="8074" b="1" kern="1200" baseline="0">
                <a:solidFill>
                  <a:srgbClr val="213C80"/>
                </a:solidFill>
                <a:latin typeface="Arial" pitchFamily="34" charset="0"/>
                <a:ea typeface="+mj-ea"/>
                <a:cs typeface="Arial" pitchFamily="34" charset="0"/>
              </a:defRPr>
            </a:lvl1pPr>
          </a:lstStyle>
          <a:p>
            <a:r>
              <a:rPr lang="en-US" dirty="0"/>
              <a:t>Author picture </a:t>
            </a:r>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3" name="Rectangle 33"/>
          <p:cNvSpPr>
            <a:spLocks noChangeArrowheads="1"/>
          </p:cNvSpPr>
          <p:nvPr userDrawn="1"/>
        </p:nvSpPr>
        <p:spPr bwMode="auto">
          <a:xfrm>
            <a:off x="883367" y="6217695"/>
            <a:ext cx="24351809" cy="30852979"/>
          </a:xfrm>
          <a:prstGeom prst="roundRect">
            <a:avLst>
              <a:gd name="adj" fmla="val 4092"/>
            </a:avLst>
          </a:prstGeom>
          <a:solidFill>
            <a:srgbClr val="FFFFFF"/>
          </a:solidFill>
          <a:ln w="9525">
            <a:noFill/>
            <a:miter lim="800000"/>
            <a:headEnd/>
            <a:tailEnd/>
          </a:ln>
          <a:effectLst/>
        </p:spPr>
        <p:txBody>
          <a:bodyPr wrap="none" lIns="84249" tIns="42124" rIns="84249" bIns="42124" anchor="ctr"/>
          <a:lstStyle/>
          <a:p>
            <a:pPr>
              <a:defRPr/>
            </a:pPr>
            <a:endParaRPr lang="en-US" sz="7446" dirty="0"/>
          </a:p>
        </p:txBody>
      </p:sp>
      <p:sp>
        <p:nvSpPr>
          <p:cNvPr id="4" name="Rectangle 33"/>
          <p:cNvSpPr>
            <a:spLocks noChangeArrowheads="1"/>
          </p:cNvSpPr>
          <p:nvPr userDrawn="1"/>
        </p:nvSpPr>
        <p:spPr bwMode="auto">
          <a:xfrm>
            <a:off x="25968517" y="6217695"/>
            <a:ext cx="24351809" cy="30852979"/>
          </a:xfrm>
          <a:prstGeom prst="roundRect">
            <a:avLst>
              <a:gd name="adj" fmla="val 4092"/>
            </a:avLst>
          </a:prstGeom>
          <a:solidFill>
            <a:srgbClr val="FFFFFF"/>
          </a:solidFill>
          <a:ln w="9525">
            <a:noFill/>
            <a:miter lim="800000"/>
            <a:headEnd/>
            <a:tailEnd/>
          </a:ln>
          <a:effectLst/>
        </p:spPr>
        <p:txBody>
          <a:bodyPr wrap="none" lIns="84249" tIns="42124" rIns="84249" bIns="42124" anchor="ctr"/>
          <a:lstStyle/>
          <a:p>
            <a:pPr>
              <a:defRPr/>
            </a:pPr>
            <a:endParaRPr lang="en-US" sz="7446" dirty="0"/>
          </a:p>
        </p:txBody>
      </p:sp>
      <p:sp>
        <p:nvSpPr>
          <p:cNvPr id="8" name="Text Placeholder 3"/>
          <p:cNvSpPr>
            <a:spLocks noGrp="1"/>
          </p:cNvSpPr>
          <p:nvPr>
            <p:ph type="body" sz="quarter" idx="10" hasCustomPrompt="1"/>
          </p:nvPr>
        </p:nvSpPr>
        <p:spPr>
          <a:xfrm>
            <a:off x="1766735" y="7106949"/>
            <a:ext cx="22585075" cy="874564"/>
          </a:xfrm>
          <a:prstGeom prst="rect">
            <a:avLst/>
          </a:prstGeom>
        </p:spPr>
        <p:txBody>
          <a:bodyPr wrap="square" lIns="234774" tIns="234774" rIns="234774" bIns="234774">
            <a:spAutoFit/>
          </a:bodyPr>
          <a:lstStyle>
            <a:lvl1pPr marL="0" indent="0">
              <a:buNone/>
              <a:defRPr sz="2602">
                <a:solidFill>
                  <a:schemeClr val="tx1"/>
                </a:solidFill>
                <a:latin typeface="Arial" pitchFamily="34" charset="0"/>
                <a:cs typeface="Arial" pitchFamily="34" charset="0"/>
              </a:defRPr>
            </a:lvl1pPr>
            <a:lvl2pPr marL="1368996" indent="-526537">
              <a:defRPr sz="2332">
                <a:latin typeface="Trebuchet MS" pitchFamily="34" charset="0"/>
              </a:defRPr>
            </a:lvl2pPr>
            <a:lvl3pPr marL="1895533" indent="-526537">
              <a:defRPr sz="2332">
                <a:latin typeface="Trebuchet MS" pitchFamily="34" charset="0"/>
              </a:defRPr>
            </a:lvl3pPr>
            <a:lvl4pPr marL="2474724" indent="-579191">
              <a:defRPr sz="2332">
                <a:latin typeface="Trebuchet MS" pitchFamily="34" charset="0"/>
              </a:defRPr>
            </a:lvl4pPr>
            <a:lvl5pPr marL="2895954" indent="-421230">
              <a:defRPr sz="2332">
                <a:latin typeface="Trebuchet MS" pitchFamily="34" charset="0"/>
              </a:defRPr>
            </a:lvl5pPr>
          </a:lstStyle>
          <a:p>
            <a:pPr lvl="0"/>
            <a:r>
              <a:rPr lang="en-US" dirty="0"/>
              <a:t>Type in or paste your text here</a:t>
            </a:r>
          </a:p>
        </p:txBody>
      </p:sp>
      <p:sp>
        <p:nvSpPr>
          <p:cNvPr id="9" name="Text Placeholder 5"/>
          <p:cNvSpPr>
            <a:spLocks noGrp="1"/>
          </p:cNvSpPr>
          <p:nvPr>
            <p:ph type="body" sz="quarter" idx="11" hasCustomPrompt="1"/>
          </p:nvPr>
        </p:nvSpPr>
        <p:spPr>
          <a:xfrm>
            <a:off x="1751128" y="6352368"/>
            <a:ext cx="22600682" cy="755643"/>
          </a:xfrm>
          <a:prstGeom prst="rect">
            <a:avLst/>
          </a:prstGeom>
          <a:noFill/>
        </p:spPr>
        <p:txBody>
          <a:bodyPr wrap="square" lIns="93910" tIns="93910" rIns="93910" bIns="93910" anchor="ctr" anchorCtr="0">
            <a:spAutoFit/>
          </a:bodyPr>
          <a:lstStyle>
            <a:lvl1pPr marL="0" indent="0" algn="ctr">
              <a:spcBef>
                <a:spcPts val="0"/>
              </a:spcBef>
              <a:buNone/>
              <a:defRPr sz="3678" b="1" u="sng" baseline="0">
                <a:solidFill>
                  <a:schemeClr val="accent4">
                    <a:lumMod val="50000"/>
                  </a:schemeClr>
                </a:solidFill>
                <a:latin typeface="Arial" pitchFamily="34" charset="0"/>
                <a:cs typeface="Arial" pitchFamily="34" charset="0"/>
              </a:defRPr>
            </a:lvl1pPr>
          </a:lstStyle>
          <a:p>
            <a:pPr lvl="0"/>
            <a:r>
              <a:rPr lang="en-US" dirty="0"/>
              <a:t>(click to edit) INTRODUCTION or ABSTRACT</a:t>
            </a:r>
          </a:p>
        </p:txBody>
      </p:sp>
      <p:sp>
        <p:nvSpPr>
          <p:cNvPr id="10" name="Text Placeholder 5"/>
          <p:cNvSpPr>
            <a:spLocks noGrp="1"/>
          </p:cNvSpPr>
          <p:nvPr>
            <p:ph type="body" sz="quarter" idx="29" hasCustomPrompt="1"/>
          </p:nvPr>
        </p:nvSpPr>
        <p:spPr>
          <a:xfrm>
            <a:off x="26860473" y="30629257"/>
            <a:ext cx="22576487" cy="755643"/>
          </a:xfrm>
          <a:prstGeom prst="rect">
            <a:avLst/>
          </a:prstGeom>
          <a:noFill/>
        </p:spPr>
        <p:txBody>
          <a:bodyPr wrap="square" lIns="93910" tIns="93910" rIns="93910" bIns="93910" anchor="ctr" anchorCtr="0">
            <a:spAutoFit/>
          </a:bodyPr>
          <a:lstStyle>
            <a:lvl1pPr marL="0" indent="0" algn="ctr">
              <a:spcBef>
                <a:spcPts val="0"/>
              </a:spcBef>
              <a:buNone/>
              <a:defRPr sz="3678" b="1" u="sng" baseline="0">
                <a:solidFill>
                  <a:srgbClr val="213C80"/>
                </a:solidFill>
              </a:defRPr>
            </a:lvl1pPr>
          </a:lstStyle>
          <a:p>
            <a:pPr lvl="0"/>
            <a:r>
              <a:rPr lang="en-US" dirty="0"/>
              <a:t>(click to edit)  ACKNOWLEDGEMENTS or  CONTACT</a:t>
            </a:r>
          </a:p>
        </p:txBody>
      </p:sp>
      <p:sp>
        <p:nvSpPr>
          <p:cNvPr id="11" name="Text Placeholder 3"/>
          <p:cNvSpPr>
            <a:spLocks noGrp="1"/>
          </p:cNvSpPr>
          <p:nvPr>
            <p:ph type="body" sz="quarter" idx="30" hasCustomPrompt="1"/>
          </p:nvPr>
        </p:nvSpPr>
        <p:spPr>
          <a:xfrm>
            <a:off x="26860474" y="31282696"/>
            <a:ext cx="22576486" cy="874564"/>
          </a:xfrm>
          <a:prstGeom prst="rect">
            <a:avLst/>
          </a:prstGeom>
        </p:spPr>
        <p:txBody>
          <a:bodyPr wrap="square" lIns="234774" tIns="234774" rIns="234774" bIns="234774">
            <a:spAutoFit/>
          </a:bodyPr>
          <a:lstStyle>
            <a:lvl1pPr marL="0" indent="0">
              <a:buNone/>
              <a:defRPr sz="2602">
                <a:solidFill>
                  <a:schemeClr val="tx1"/>
                </a:solidFill>
                <a:latin typeface="Trebuchet MS" pitchFamily="34" charset="0"/>
              </a:defRPr>
            </a:lvl1pPr>
            <a:lvl2pPr marL="1368996" indent="-526537">
              <a:defRPr sz="2332">
                <a:latin typeface="Trebuchet MS" pitchFamily="34" charset="0"/>
              </a:defRPr>
            </a:lvl2pPr>
            <a:lvl3pPr marL="1895533" indent="-526537">
              <a:defRPr sz="2332">
                <a:latin typeface="Trebuchet MS" pitchFamily="34" charset="0"/>
              </a:defRPr>
            </a:lvl3pPr>
            <a:lvl4pPr marL="2474724" indent="-579191">
              <a:defRPr sz="2332">
                <a:latin typeface="Trebuchet MS" pitchFamily="34" charset="0"/>
              </a:defRPr>
            </a:lvl4pPr>
            <a:lvl5pPr marL="2895954" indent="-421230">
              <a:defRPr sz="2332">
                <a:latin typeface="Trebuchet MS" pitchFamily="34" charset="0"/>
              </a:defRPr>
            </a:lvl5pPr>
          </a:lstStyle>
          <a:p>
            <a:pPr lvl="0"/>
            <a:r>
              <a:rPr lang="en-US" dirty="0"/>
              <a:t>Type in or paste your text here</a:t>
            </a:r>
          </a:p>
        </p:txBody>
      </p:sp>
      <p:sp>
        <p:nvSpPr>
          <p:cNvPr id="12" name="Text Placeholder 3"/>
          <p:cNvSpPr>
            <a:spLocks noGrp="1"/>
          </p:cNvSpPr>
          <p:nvPr>
            <p:ph type="body" sz="quarter" idx="31" hasCustomPrompt="1"/>
          </p:nvPr>
        </p:nvSpPr>
        <p:spPr>
          <a:xfrm>
            <a:off x="26851883" y="7118725"/>
            <a:ext cx="22585077" cy="874564"/>
          </a:xfrm>
          <a:prstGeom prst="rect">
            <a:avLst/>
          </a:prstGeom>
        </p:spPr>
        <p:txBody>
          <a:bodyPr wrap="square" lIns="234774" tIns="234774" rIns="234774" bIns="234774">
            <a:spAutoFit/>
          </a:bodyPr>
          <a:lstStyle>
            <a:lvl1pPr marL="0" indent="0">
              <a:buNone/>
              <a:defRPr sz="2602">
                <a:solidFill>
                  <a:schemeClr val="tx1"/>
                </a:solidFill>
                <a:latin typeface="Arial" pitchFamily="34" charset="0"/>
                <a:cs typeface="Arial" pitchFamily="34" charset="0"/>
              </a:defRPr>
            </a:lvl1pPr>
            <a:lvl2pPr marL="1368996" indent="-526537">
              <a:defRPr sz="2332">
                <a:latin typeface="Trebuchet MS" pitchFamily="34" charset="0"/>
              </a:defRPr>
            </a:lvl2pPr>
            <a:lvl3pPr marL="1895533" indent="-526537">
              <a:defRPr sz="2332">
                <a:latin typeface="Trebuchet MS" pitchFamily="34" charset="0"/>
              </a:defRPr>
            </a:lvl3pPr>
            <a:lvl4pPr marL="2474724" indent="-579191">
              <a:defRPr sz="2332">
                <a:latin typeface="Trebuchet MS" pitchFamily="34" charset="0"/>
              </a:defRPr>
            </a:lvl4pPr>
            <a:lvl5pPr marL="2895954" indent="-421230">
              <a:defRPr sz="2332">
                <a:latin typeface="Trebuchet MS" pitchFamily="34" charset="0"/>
              </a:defRPr>
            </a:lvl5pPr>
          </a:lstStyle>
          <a:p>
            <a:pPr lvl="0"/>
            <a:r>
              <a:rPr lang="en-US" dirty="0"/>
              <a:t>Type in or paste your text here</a:t>
            </a:r>
          </a:p>
        </p:txBody>
      </p:sp>
      <p:sp>
        <p:nvSpPr>
          <p:cNvPr id="13" name="Text Placeholder 5"/>
          <p:cNvSpPr>
            <a:spLocks noGrp="1"/>
          </p:cNvSpPr>
          <p:nvPr>
            <p:ph type="body" sz="quarter" idx="32" hasCustomPrompt="1"/>
          </p:nvPr>
        </p:nvSpPr>
        <p:spPr>
          <a:xfrm>
            <a:off x="26851883" y="6355170"/>
            <a:ext cx="22585077" cy="755643"/>
          </a:xfrm>
          <a:prstGeom prst="rect">
            <a:avLst/>
          </a:prstGeom>
          <a:noFill/>
        </p:spPr>
        <p:txBody>
          <a:bodyPr wrap="square" lIns="93910" tIns="93910" rIns="93910" bIns="93910" anchor="ctr" anchorCtr="0">
            <a:spAutoFit/>
          </a:bodyPr>
          <a:lstStyle>
            <a:lvl1pPr marL="0" indent="0" algn="ctr">
              <a:spcBef>
                <a:spcPts val="0"/>
              </a:spcBef>
              <a:buNone/>
              <a:defRPr sz="3678" b="1" u="sng" baseline="0">
                <a:solidFill>
                  <a:schemeClr val="accent4">
                    <a:lumMod val="50000"/>
                  </a:schemeClr>
                </a:solidFill>
                <a:latin typeface="Arial" pitchFamily="34" charset="0"/>
                <a:cs typeface="Arial" pitchFamily="34" charset="0"/>
              </a:defRPr>
            </a:lvl1pPr>
          </a:lstStyle>
          <a:p>
            <a:pPr lvl="0"/>
            <a:r>
              <a:rPr lang="en-US" dirty="0"/>
              <a:t>(click to edit) CONCLUSION</a:t>
            </a:r>
          </a:p>
        </p:txBody>
      </p:sp>
      <p:sp>
        <p:nvSpPr>
          <p:cNvPr id="14" name="Text Placeholder 5"/>
          <p:cNvSpPr>
            <a:spLocks noGrp="1"/>
          </p:cNvSpPr>
          <p:nvPr>
            <p:ph type="body" sz="quarter" idx="20" hasCustomPrompt="1"/>
          </p:nvPr>
        </p:nvSpPr>
        <p:spPr>
          <a:xfrm>
            <a:off x="1766734" y="16917317"/>
            <a:ext cx="22585075" cy="755643"/>
          </a:xfrm>
          <a:prstGeom prst="rect">
            <a:avLst/>
          </a:prstGeom>
          <a:noFill/>
        </p:spPr>
        <p:txBody>
          <a:bodyPr wrap="square" lIns="93910" tIns="93910" rIns="93910" bIns="93910" anchor="ctr" anchorCtr="0">
            <a:spAutoFit/>
          </a:bodyPr>
          <a:lstStyle>
            <a:lvl1pPr marL="0" indent="0" algn="ctr">
              <a:spcBef>
                <a:spcPts val="0"/>
              </a:spcBef>
              <a:buNone/>
              <a:defRPr sz="3678" b="1" u="sng" baseline="0">
                <a:solidFill>
                  <a:schemeClr val="accent4">
                    <a:lumMod val="50000"/>
                  </a:schemeClr>
                </a:solidFill>
                <a:latin typeface="Arial" pitchFamily="34" charset="0"/>
                <a:cs typeface="Arial" pitchFamily="34" charset="0"/>
              </a:defRPr>
            </a:lvl1pPr>
          </a:lstStyle>
          <a:p>
            <a:pPr lvl="0"/>
            <a:r>
              <a:rPr lang="en-US" dirty="0"/>
              <a:t>(click to edit)  RESULTS</a:t>
            </a:r>
          </a:p>
        </p:txBody>
      </p:sp>
      <p:sp>
        <p:nvSpPr>
          <p:cNvPr id="15" name="Text Placeholder 5"/>
          <p:cNvSpPr>
            <a:spLocks noGrp="1"/>
          </p:cNvSpPr>
          <p:nvPr>
            <p:ph type="body" sz="quarter" idx="27" hasCustomPrompt="1"/>
          </p:nvPr>
        </p:nvSpPr>
        <p:spPr>
          <a:xfrm>
            <a:off x="26851880" y="16913811"/>
            <a:ext cx="22585080" cy="755643"/>
          </a:xfrm>
          <a:prstGeom prst="rect">
            <a:avLst/>
          </a:prstGeom>
          <a:noFill/>
        </p:spPr>
        <p:txBody>
          <a:bodyPr wrap="square" lIns="93910" tIns="93910" rIns="93910" bIns="93910" anchor="ctr" anchorCtr="0">
            <a:spAutoFit/>
          </a:bodyPr>
          <a:lstStyle>
            <a:lvl1pPr marL="0" indent="0" algn="ctr">
              <a:spcBef>
                <a:spcPts val="0"/>
              </a:spcBef>
              <a:buNone/>
              <a:defRPr sz="3678" b="1" u="sng" baseline="0">
                <a:solidFill>
                  <a:schemeClr val="accent4">
                    <a:lumMod val="50000"/>
                  </a:schemeClr>
                </a:solidFill>
                <a:latin typeface="Arial" pitchFamily="34" charset="0"/>
                <a:cs typeface="Arial" pitchFamily="34" charset="0"/>
              </a:defRPr>
            </a:lvl1pPr>
          </a:lstStyle>
          <a:p>
            <a:pPr lvl="0"/>
            <a:r>
              <a:rPr lang="en-US" dirty="0"/>
              <a:t>(click to edit)  REFERENCES</a:t>
            </a:r>
          </a:p>
        </p:txBody>
      </p:sp>
      <p:sp>
        <p:nvSpPr>
          <p:cNvPr id="16" name="Text Placeholder 3"/>
          <p:cNvSpPr>
            <a:spLocks noGrp="1"/>
          </p:cNvSpPr>
          <p:nvPr>
            <p:ph type="body" sz="quarter" idx="28" hasCustomPrompt="1"/>
          </p:nvPr>
        </p:nvSpPr>
        <p:spPr>
          <a:xfrm>
            <a:off x="26851880" y="17697562"/>
            <a:ext cx="22585080" cy="874564"/>
          </a:xfrm>
          <a:prstGeom prst="rect">
            <a:avLst/>
          </a:prstGeom>
        </p:spPr>
        <p:txBody>
          <a:bodyPr wrap="square" lIns="234774" tIns="234774" rIns="234774" bIns="234774">
            <a:spAutoFit/>
          </a:bodyPr>
          <a:lstStyle>
            <a:lvl1pPr marL="0" indent="0">
              <a:buNone/>
              <a:defRPr sz="2602">
                <a:solidFill>
                  <a:schemeClr val="tx1"/>
                </a:solidFill>
                <a:latin typeface="Arial" pitchFamily="34" charset="0"/>
                <a:cs typeface="Arial" pitchFamily="34" charset="0"/>
              </a:defRPr>
            </a:lvl1pPr>
            <a:lvl2pPr marL="1368996" indent="-526537">
              <a:defRPr sz="2332">
                <a:latin typeface="Trebuchet MS" pitchFamily="34" charset="0"/>
              </a:defRPr>
            </a:lvl2pPr>
            <a:lvl3pPr marL="1895533" indent="-526537">
              <a:defRPr sz="2332">
                <a:latin typeface="Trebuchet MS" pitchFamily="34" charset="0"/>
              </a:defRPr>
            </a:lvl3pPr>
            <a:lvl4pPr marL="2474724" indent="-579191">
              <a:defRPr sz="2332">
                <a:latin typeface="Trebuchet MS" pitchFamily="34" charset="0"/>
              </a:defRPr>
            </a:lvl4pPr>
            <a:lvl5pPr marL="2895954" indent="-421230">
              <a:defRPr sz="2332">
                <a:latin typeface="Trebuchet MS" pitchFamily="34" charset="0"/>
              </a:defRPr>
            </a:lvl5pPr>
          </a:lstStyle>
          <a:p>
            <a:pPr lvl="0"/>
            <a:r>
              <a:rPr lang="en-US" dirty="0"/>
              <a:t>Type in or paste your text here</a:t>
            </a:r>
          </a:p>
        </p:txBody>
      </p:sp>
      <p:sp>
        <p:nvSpPr>
          <p:cNvPr id="17" name="Text Placeholder 3"/>
          <p:cNvSpPr>
            <a:spLocks noGrp="1"/>
          </p:cNvSpPr>
          <p:nvPr>
            <p:ph type="body" sz="quarter" idx="96" hasCustomPrompt="1"/>
          </p:nvPr>
        </p:nvSpPr>
        <p:spPr>
          <a:xfrm>
            <a:off x="1766734" y="17686751"/>
            <a:ext cx="22585075" cy="874564"/>
          </a:xfrm>
          <a:prstGeom prst="rect">
            <a:avLst/>
          </a:prstGeom>
        </p:spPr>
        <p:txBody>
          <a:bodyPr wrap="square" lIns="234774" tIns="234774" rIns="234774" bIns="234774">
            <a:spAutoFit/>
          </a:bodyPr>
          <a:lstStyle>
            <a:lvl1pPr marL="0" indent="0">
              <a:buNone/>
              <a:defRPr sz="2602">
                <a:solidFill>
                  <a:schemeClr val="tx1"/>
                </a:solidFill>
                <a:latin typeface="Arial" pitchFamily="34" charset="0"/>
                <a:cs typeface="Arial" pitchFamily="34" charset="0"/>
              </a:defRPr>
            </a:lvl1pPr>
            <a:lvl2pPr marL="1368996" indent="-526537">
              <a:defRPr sz="2332">
                <a:latin typeface="Trebuchet MS" pitchFamily="34" charset="0"/>
              </a:defRPr>
            </a:lvl2pPr>
            <a:lvl3pPr marL="1895533" indent="-526537">
              <a:defRPr sz="2332">
                <a:latin typeface="Trebuchet MS" pitchFamily="34" charset="0"/>
              </a:defRPr>
            </a:lvl3pPr>
            <a:lvl4pPr marL="2474724" indent="-579191">
              <a:defRPr sz="2332">
                <a:latin typeface="Trebuchet MS" pitchFamily="34" charset="0"/>
              </a:defRPr>
            </a:lvl4pPr>
            <a:lvl5pPr marL="2895954" indent="-421230">
              <a:defRPr sz="2332">
                <a:latin typeface="Trebuchet MS" pitchFamily="34" charset="0"/>
              </a:defRPr>
            </a:lvl5pPr>
          </a:lstStyle>
          <a:p>
            <a:pPr lvl="0"/>
            <a:r>
              <a:rPr lang="en-US" dirty="0"/>
              <a:t>Type in or paste your text here</a:t>
            </a:r>
          </a:p>
        </p:txBody>
      </p:sp>
      <p:sp>
        <p:nvSpPr>
          <p:cNvPr id="22" name="Marcador de texto 30"/>
          <p:cNvSpPr>
            <a:spLocks noGrp="1"/>
          </p:cNvSpPr>
          <p:nvPr>
            <p:ph type="body" sz="quarter" idx="12" hasCustomPrompt="1"/>
          </p:nvPr>
        </p:nvSpPr>
        <p:spPr>
          <a:xfrm>
            <a:off x="9154469" y="3336968"/>
            <a:ext cx="27632818" cy="851645"/>
          </a:xfrm>
          <a:prstGeom prst="rect">
            <a:avLst/>
          </a:prstGeom>
          <a:solidFill>
            <a:srgbClr val="DDDDDD">
              <a:alpha val="74902"/>
            </a:srgbClr>
          </a:solidFill>
        </p:spPr>
        <p:txBody>
          <a:bodyPr>
            <a:noAutofit/>
          </a:bodyPr>
          <a:lstStyle>
            <a:lvl1pPr marL="0" indent="0">
              <a:buNone/>
              <a:defRPr sz="4486" b="1" i="0" baseline="0">
                <a:solidFill>
                  <a:schemeClr val="tx1"/>
                </a:solidFill>
                <a:latin typeface="Arial"/>
                <a:cs typeface="Arial"/>
              </a:defRPr>
            </a:lvl1pPr>
          </a:lstStyle>
          <a:p>
            <a:pPr lvl="0"/>
            <a:r>
              <a:rPr lang="es-ES_tradnl" dirty="0" err="1"/>
              <a:t>Click</a:t>
            </a:r>
            <a:r>
              <a:rPr lang="es-ES_tradnl" dirty="0"/>
              <a:t> </a:t>
            </a:r>
            <a:r>
              <a:rPr lang="es-ES_tradnl" dirty="0" err="1"/>
              <a:t>here</a:t>
            </a:r>
            <a:r>
              <a:rPr lang="es-ES_tradnl" dirty="0"/>
              <a:t> </a:t>
            </a:r>
            <a:r>
              <a:rPr lang="es-ES_tradnl" dirty="0" err="1"/>
              <a:t>to</a:t>
            </a:r>
            <a:r>
              <a:rPr lang="es-ES_tradnl" dirty="0"/>
              <a:t> </a:t>
            </a:r>
            <a:r>
              <a:rPr lang="es-ES_tradnl" dirty="0" err="1"/>
              <a:t>modify</a:t>
            </a:r>
            <a:r>
              <a:rPr lang="es-ES_tradnl" dirty="0"/>
              <a:t> </a:t>
            </a:r>
            <a:r>
              <a:rPr lang="es-ES_tradnl" dirty="0" err="1"/>
              <a:t>the</a:t>
            </a:r>
            <a:r>
              <a:rPr lang="es-ES_tradnl" dirty="0"/>
              <a:t> </a:t>
            </a:r>
            <a:r>
              <a:rPr lang="es-ES_tradnl" dirty="0" err="1"/>
              <a:t>list</a:t>
            </a:r>
            <a:r>
              <a:rPr lang="es-ES_tradnl" dirty="0"/>
              <a:t> of </a:t>
            </a:r>
            <a:r>
              <a:rPr lang="es-ES_tradnl" dirty="0" err="1"/>
              <a:t>authors</a:t>
            </a:r>
            <a:endParaRPr lang="es-ES_tradnl" dirty="0"/>
          </a:p>
        </p:txBody>
      </p:sp>
      <p:sp>
        <p:nvSpPr>
          <p:cNvPr id="23" name="Marcador de texto 30"/>
          <p:cNvSpPr>
            <a:spLocks noGrp="1"/>
          </p:cNvSpPr>
          <p:nvPr>
            <p:ph type="body" sz="quarter" idx="13" hasCustomPrompt="1"/>
          </p:nvPr>
        </p:nvSpPr>
        <p:spPr>
          <a:xfrm>
            <a:off x="9154469" y="4382415"/>
            <a:ext cx="27632818" cy="775206"/>
          </a:xfrm>
          <a:prstGeom prst="rect">
            <a:avLst/>
          </a:prstGeom>
          <a:solidFill>
            <a:srgbClr val="E1E1E1">
              <a:alpha val="74902"/>
            </a:srgbClr>
          </a:solidFill>
        </p:spPr>
        <p:txBody>
          <a:bodyPr>
            <a:noAutofit/>
          </a:bodyPr>
          <a:lstStyle>
            <a:lvl1pPr marL="0" indent="0">
              <a:buNone/>
              <a:defRPr sz="2512" b="1" i="0" baseline="0">
                <a:solidFill>
                  <a:schemeClr val="tx1"/>
                </a:solidFill>
                <a:latin typeface="Arial"/>
                <a:cs typeface="Arial"/>
              </a:defRPr>
            </a:lvl1pPr>
          </a:lstStyle>
          <a:p>
            <a:pPr lvl="0"/>
            <a:r>
              <a:rPr lang="es-ES_tradnl" dirty="0" err="1"/>
              <a:t>Click</a:t>
            </a:r>
            <a:r>
              <a:rPr lang="es-ES_tradnl" dirty="0"/>
              <a:t> </a:t>
            </a:r>
            <a:r>
              <a:rPr lang="es-ES_tradnl" dirty="0" err="1"/>
              <a:t>here</a:t>
            </a:r>
            <a:r>
              <a:rPr lang="es-ES_tradnl" dirty="0"/>
              <a:t> </a:t>
            </a:r>
            <a:r>
              <a:rPr lang="es-ES_tradnl" dirty="0" err="1"/>
              <a:t>to</a:t>
            </a:r>
            <a:r>
              <a:rPr lang="es-ES_tradnl" dirty="0"/>
              <a:t> </a:t>
            </a:r>
            <a:r>
              <a:rPr lang="es-ES_tradnl" dirty="0" err="1"/>
              <a:t>modify</a:t>
            </a:r>
            <a:r>
              <a:rPr lang="es-ES_tradnl" dirty="0"/>
              <a:t> </a:t>
            </a:r>
            <a:r>
              <a:rPr lang="es-ES_tradnl" dirty="0" err="1"/>
              <a:t>the</a:t>
            </a:r>
            <a:r>
              <a:rPr lang="es-ES_tradnl" dirty="0"/>
              <a:t> </a:t>
            </a:r>
            <a:r>
              <a:rPr lang="es-ES_tradnl" dirty="0" err="1"/>
              <a:t>authors</a:t>
            </a:r>
            <a:r>
              <a:rPr lang="es-ES_tradnl" dirty="0"/>
              <a:t>’ </a:t>
            </a:r>
            <a:r>
              <a:rPr lang="es-ES_tradnl" dirty="0" err="1"/>
              <a:t>affiliations</a:t>
            </a:r>
            <a:endParaRPr lang="es-ES_tradnl" dirty="0"/>
          </a:p>
        </p:txBody>
      </p:sp>
      <p:sp>
        <p:nvSpPr>
          <p:cNvPr id="25" name="Title Placeholder 1"/>
          <p:cNvSpPr>
            <a:spLocks noGrp="1"/>
          </p:cNvSpPr>
          <p:nvPr>
            <p:ph type="title" hasCustomPrompt="1"/>
          </p:nvPr>
        </p:nvSpPr>
        <p:spPr>
          <a:xfrm>
            <a:off x="9154469" y="753951"/>
            <a:ext cx="27632818" cy="1716915"/>
          </a:xfrm>
          <a:prstGeom prst="rect">
            <a:avLst/>
          </a:prstGeom>
          <a:solidFill>
            <a:srgbClr val="DADADA">
              <a:alpha val="74902"/>
            </a:srgbClr>
          </a:solidFill>
        </p:spPr>
        <p:txBody>
          <a:bodyPr vert="horz" lIns="421557" tIns="210778" rIns="421557" bIns="210778" rtlCol="0" anchor="ctr">
            <a:noAutofit/>
          </a:bodyPr>
          <a:lstStyle>
            <a:lvl1pPr>
              <a:defRPr sz="8074" b="1"/>
            </a:lvl1pPr>
          </a:lstStyle>
          <a:p>
            <a:r>
              <a:rPr lang="en-US" dirty="0"/>
              <a:t>Click to edit poster title</a:t>
            </a:r>
            <a:endParaRPr lang="es-ES" dirty="0"/>
          </a:p>
        </p:txBody>
      </p:sp>
      <p:sp>
        <p:nvSpPr>
          <p:cNvPr id="2" name="Title Placeholder 1">
            <a:extLst>
              <a:ext uri="{FF2B5EF4-FFF2-40B4-BE49-F238E27FC236}">
                <a16:creationId xmlns:a16="http://schemas.microsoft.com/office/drawing/2014/main" id="{78D451E1-BC83-455F-815F-BE11878BF7AD}"/>
              </a:ext>
            </a:extLst>
          </p:cNvPr>
          <p:cNvSpPr txBox="1">
            <a:spLocks/>
          </p:cNvSpPr>
          <p:nvPr userDrawn="1"/>
        </p:nvSpPr>
        <p:spPr>
          <a:xfrm>
            <a:off x="37765074" y="661493"/>
            <a:ext cx="5630779" cy="4705866"/>
          </a:xfrm>
          <a:prstGeom prst="rect">
            <a:avLst/>
          </a:prstGeom>
          <a:solidFill>
            <a:srgbClr val="DADADA">
              <a:alpha val="74902"/>
            </a:srgbClr>
          </a:solidFill>
        </p:spPr>
        <p:txBody>
          <a:bodyPr vert="horz" lIns="421557" tIns="210778" rIns="421557" bIns="210778" rtlCol="0" anchor="ctr">
            <a:noAutofit/>
          </a:bodyPr>
          <a:lstStyle>
            <a:lvl1pPr algn="ctr" defTabSz="3781785" rtl="0" eaLnBrk="1" latinLnBrk="0" hangingPunct="1">
              <a:spcBef>
                <a:spcPct val="0"/>
              </a:spcBef>
              <a:buNone/>
              <a:defRPr sz="8074" b="1" kern="1200" baseline="0">
                <a:solidFill>
                  <a:srgbClr val="213C80"/>
                </a:solidFill>
                <a:latin typeface="Arial" pitchFamily="34" charset="0"/>
                <a:ea typeface="+mj-ea"/>
                <a:cs typeface="Arial" pitchFamily="34" charset="0"/>
              </a:defRPr>
            </a:lvl1pPr>
          </a:lstStyle>
          <a:p>
            <a:r>
              <a:rPr lang="en-US" dirty="0"/>
              <a:t>Author picture </a:t>
            </a:r>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ate Placeholder 3"/>
          <p:cNvSpPr txBox="1">
            <a:spLocks/>
          </p:cNvSpPr>
          <p:nvPr userDrawn="1"/>
        </p:nvSpPr>
        <p:spPr>
          <a:xfrm>
            <a:off x="11593835" y="37218437"/>
            <a:ext cx="27503283" cy="842375"/>
          </a:xfrm>
          <a:prstGeom prst="rect">
            <a:avLst/>
          </a:prstGeom>
        </p:spPr>
        <p:txBody>
          <a:bodyPr lIns="378191" tIns="189095" rIns="378191" bIns="189095" anchor="ctr"/>
          <a:lstStyle>
            <a:lvl1pPr marL="0" marR="0" indent="0" algn="ctr" defTabSz="914400" rtl="0" eaLnBrk="1" fontAlgn="auto" latinLnBrk="0" hangingPunct="1">
              <a:lnSpc>
                <a:spcPct val="100000"/>
              </a:lnSpc>
              <a:spcBef>
                <a:spcPts val="0"/>
              </a:spcBef>
              <a:spcAft>
                <a:spcPts val="0"/>
              </a:spcAft>
              <a:buClrTx/>
              <a:buSzTx/>
              <a:buFontTx/>
              <a:buNone/>
              <a:tabLst/>
              <a:defRPr sz="1600">
                <a:latin typeface="Arial" pitchFamily="34" charset="0"/>
                <a:cs typeface="Arial" pitchFamily="34" charset="0"/>
              </a:defRPr>
            </a:lvl1pPr>
          </a:lstStyle>
          <a:p>
            <a:pPr marL="0" marR="0" lvl="0" indent="0" algn="ctr" defTabSz="3781785" rtl="0" eaLnBrk="1" fontAlgn="auto" latinLnBrk="0" hangingPunct="1">
              <a:lnSpc>
                <a:spcPct val="100000"/>
              </a:lnSpc>
              <a:spcBef>
                <a:spcPts val="0"/>
              </a:spcBef>
              <a:spcAft>
                <a:spcPts val="0"/>
              </a:spcAft>
              <a:buClrTx/>
              <a:buSzTx/>
              <a:buFontTx/>
              <a:buNone/>
              <a:tabLst/>
              <a:defRPr/>
            </a:pPr>
            <a:r>
              <a:rPr lang="en-US" sz="5383" b="1" dirty="0">
                <a:solidFill>
                  <a:srgbClr val="E74095"/>
                </a:solidFill>
              </a:rPr>
              <a:t>https://bone-marrow-failure-disorders-2020.esh.live</a:t>
            </a:r>
            <a:endParaRPr kumimoji="0" lang="es-ES" sz="5383" b="1" i="0" u="none" strike="noStrike" kern="1200" cap="none" spc="0" normalizeH="0" baseline="0" noProof="0" dirty="0">
              <a:ln>
                <a:noFill/>
              </a:ln>
              <a:solidFill>
                <a:srgbClr val="E74095"/>
              </a:solidFill>
              <a:effectLst/>
              <a:uLnTx/>
              <a:uFillTx/>
              <a:latin typeface="Arial" pitchFamily="34" charset="0"/>
              <a:ea typeface="+mn-ea"/>
              <a:cs typeface="Arial" pitchFamily="34" charset="0"/>
            </a:endParaRPr>
          </a:p>
        </p:txBody>
      </p:sp>
      <p:sp>
        <p:nvSpPr>
          <p:cNvPr id="8" name="Rectangle 7"/>
          <p:cNvSpPr/>
          <p:nvPr userDrawn="1"/>
        </p:nvSpPr>
        <p:spPr>
          <a:xfrm>
            <a:off x="-21389090" y="-43177"/>
            <a:ext cx="20714633" cy="23899536"/>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10168" tIns="410168" rIns="410168" bIns="0" rtlCol="0" anchor="t" anchorCtr="0"/>
          <a:lstStyle/>
          <a:p>
            <a:pPr marL="0" marR="0" indent="0" algn="ctr" defTabSz="1362104" rtl="0" eaLnBrk="1" fontAlgn="auto" latinLnBrk="0" hangingPunct="1">
              <a:lnSpc>
                <a:spcPct val="100000"/>
              </a:lnSpc>
              <a:spcBef>
                <a:spcPts val="0"/>
              </a:spcBef>
              <a:spcAft>
                <a:spcPts val="0"/>
              </a:spcAft>
              <a:buClrTx/>
              <a:buSzTx/>
              <a:buFontTx/>
              <a:buNone/>
              <a:tabLst/>
              <a:defRPr/>
            </a:pPr>
            <a:r>
              <a:rPr lang="en-US" sz="3588" b="1" spc="0" dirty="0">
                <a:solidFill>
                  <a:srgbClr val="FF0000"/>
                </a:solidFill>
                <a:latin typeface="Trebuchet MS" pitchFamily="34" charset="0"/>
              </a:rPr>
              <a:t>(—THIS SIDEBAR DOES NOT PRINT—)</a:t>
            </a:r>
            <a:endParaRPr lang="en-US" sz="3588" b="1" spc="538" dirty="0">
              <a:solidFill>
                <a:schemeClr val="bg1"/>
              </a:solidFill>
              <a:latin typeface="Trebuchet MS" pitchFamily="34" charset="0"/>
            </a:endParaRPr>
          </a:p>
          <a:p>
            <a:pPr algn="ctr"/>
            <a:r>
              <a:rPr lang="en-US" sz="4306" b="1" spc="538" dirty="0">
                <a:solidFill>
                  <a:schemeClr val="bg1"/>
                </a:solidFill>
                <a:latin typeface="Trebuchet MS" pitchFamily="34" charset="0"/>
              </a:rPr>
              <a:t>DESIGN</a:t>
            </a:r>
            <a:r>
              <a:rPr lang="en-US" sz="4306" b="1" spc="538" baseline="0" dirty="0">
                <a:solidFill>
                  <a:schemeClr val="bg1"/>
                </a:solidFill>
                <a:latin typeface="Trebuchet MS" pitchFamily="34" charset="0"/>
              </a:rPr>
              <a:t> </a:t>
            </a:r>
            <a:r>
              <a:rPr lang="en-US" sz="4306" b="1" spc="538" dirty="0">
                <a:solidFill>
                  <a:schemeClr val="bg1"/>
                </a:solidFill>
                <a:latin typeface="Trebuchet MS" pitchFamily="34" charset="0"/>
              </a:rPr>
              <a:t>GUIDE</a:t>
            </a:r>
          </a:p>
          <a:p>
            <a:pPr algn="ctr"/>
            <a:endParaRPr lang="en-US" sz="3230" b="1" dirty="0">
              <a:latin typeface="Trebuchet MS" pitchFamily="34" charset="0"/>
            </a:endParaRPr>
          </a:p>
          <a:p>
            <a:pPr defTabSz="3378155"/>
            <a:r>
              <a:rPr lang="en-US" sz="2871" dirty="0">
                <a:latin typeface="Trebuchet MS" pitchFamily="34" charset="0"/>
              </a:rPr>
              <a:t>This PowerPoint template produces a standard A0 format (84,1cm x 118,9cm) research poster. You can use it to create your poster that will be displayed for the congress. This template will save valuable time placing titles, subtitles, text, and graphics, and it will allow homogeneity throughout the various posters.</a:t>
            </a:r>
          </a:p>
          <a:p>
            <a:pPr algn="ctr"/>
            <a:endParaRPr lang="en-US" sz="2871" b="1" dirty="0">
              <a:solidFill>
                <a:schemeClr val="bg1"/>
              </a:solidFill>
              <a:latin typeface="Trebuchet MS" pitchFamily="34" charset="0"/>
            </a:endParaRPr>
          </a:p>
          <a:p>
            <a:pPr algn="ctr"/>
            <a:r>
              <a:rPr lang="en-US" sz="4306" b="1" spc="538" dirty="0">
                <a:solidFill>
                  <a:schemeClr val="bg1"/>
                </a:solidFill>
                <a:latin typeface="Trebuchet MS" pitchFamily="34" charset="0"/>
              </a:rPr>
              <a:t>QUICK START</a:t>
            </a:r>
          </a:p>
          <a:p>
            <a:pPr algn="ctr"/>
            <a:endParaRPr lang="en-US" sz="3588" b="1" baseline="0" dirty="0">
              <a:solidFill>
                <a:schemeClr val="bg1"/>
              </a:solidFill>
              <a:latin typeface="Trebuchet MS" pitchFamily="34" charset="0"/>
            </a:endParaRPr>
          </a:p>
          <a:p>
            <a:pPr marL="0" algn="ctr" defTabSz="3781785" rtl="0" eaLnBrk="1" latinLnBrk="0" hangingPunct="1"/>
            <a:r>
              <a:rPr lang="en-US" sz="3588" b="1" kern="1200" baseline="0" dirty="0">
                <a:solidFill>
                  <a:srgbClr val="FFC000"/>
                </a:solidFill>
                <a:latin typeface="Trebuchet MS" pitchFamily="34" charset="0"/>
                <a:ea typeface="+mn-ea"/>
                <a:cs typeface="+mn-cs"/>
              </a:rPr>
              <a:t>Select desired layout</a:t>
            </a:r>
          </a:p>
          <a:p>
            <a:pPr algn="just"/>
            <a:r>
              <a:rPr lang="en-US" sz="2871" b="0" kern="1200" baseline="0" dirty="0">
                <a:solidFill>
                  <a:schemeClr val="bg1">
                    <a:lumMod val="75000"/>
                  </a:schemeClr>
                </a:solidFill>
                <a:latin typeface="Trebuchet MS" pitchFamily="34" charset="0"/>
                <a:ea typeface="+mn-ea"/>
                <a:cs typeface="+mn-cs"/>
              </a:rPr>
              <a:t>When designing your poster, you will be able to choose between the two proposed  layouts - the single or the double column.</a:t>
            </a:r>
          </a:p>
          <a:p>
            <a:pPr algn="just"/>
            <a:r>
              <a:rPr lang="en-US" sz="2871" b="0" kern="1200" baseline="0" dirty="0">
                <a:solidFill>
                  <a:schemeClr val="bg1">
                    <a:lumMod val="75000"/>
                  </a:schemeClr>
                </a:solidFill>
                <a:latin typeface="Trebuchet MS" pitchFamily="34" charset="0"/>
                <a:ea typeface="+mn-ea"/>
                <a:cs typeface="+mn-cs"/>
              </a:rPr>
              <a:t>Simply click right on the slide&gt;layout: office theme, single column or double column</a:t>
            </a:r>
          </a:p>
          <a:p>
            <a:pPr algn="l"/>
            <a:endParaRPr lang="en-US" sz="3230" b="0" baseline="0" dirty="0">
              <a:solidFill>
                <a:schemeClr val="bg1"/>
              </a:solidFill>
              <a:latin typeface="Trebuchet MS" pitchFamily="34" charset="0"/>
            </a:endParaRPr>
          </a:p>
          <a:p>
            <a:pPr algn="ctr"/>
            <a:r>
              <a:rPr lang="en-US" sz="3588" b="1" baseline="0" dirty="0">
                <a:solidFill>
                  <a:srgbClr val="FFC000"/>
                </a:solidFill>
                <a:latin typeface="Trebuchet MS" pitchFamily="34" charset="0"/>
              </a:rPr>
              <a:t>Title, Authors, and Affiliations</a:t>
            </a:r>
          </a:p>
          <a:p>
            <a:pPr algn="just"/>
            <a:r>
              <a:rPr lang="en-US" sz="2871" b="0" baseline="0" dirty="0">
                <a:solidFill>
                  <a:schemeClr val="bg1">
                    <a:lumMod val="75000"/>
                  </a:schemeClr>
                </a:solidFill>
                <a:latin typeface="Trebuchet MS" pitchFamily="34" charset="0"/>
              </a:rPr>
              <a:t>Start designing your poster by adding the abstract title, the names of the authors, and the affiliated institutions. </a:t>
            </a:r>
            <a:r>
              <a:rPr lang="en-US" sz="2871" b="0" spc="0" baseline="0" dirty="0">
                <a:solidFill>
                  <a:schemeClr val="bg1">
                    <a:lumMod val="75000"/>
                  </a:schemeClr>
                </a:solidFill>
                <a:latin typeface="Trebuchet MS" pitchFamily="34" charset="0"/>
              </a:rPr>
              <a:t>This information is mandatory. </a:t>
            </a:r>
          </a:p>
          <a:p>
            <a:pPr algn="l"/>
            <a:endParaRPr lang="en-US" sz="2871" b="0" spc="269" baseline="0" dirty="0">
              <a:solidFill>
                <a:schemeClr val="bg1">
                  <a:lumMod val="75000"/>
                </a:schemeClr>
              </a:solidFill>
              <a:latin typeface="Trebuchet MS" pitchFamily="34" charset="0"/>
            </a:endParaRPr>
          </a:p>
          <a:p>
            <a:pPr algn="ctr"/>
            <a:r>
              <a:rPr lang="en-US" sz="3588" b="1" baseline="0" dirty="0">
                <a:solidFill>
                  <a:srgbClr val="FFC000"/>
                </a:solidFill>
                <a:latin typeface="Trebuchet MS" pitchFamily="34" charset="0"/>
              </a:rPr>
              <a:t>Photographs / Graphics</a:t>
            </a:r>
          </a:p>
          <a:p>
            <a:pPr algn="just" defTabSz="877274"/>
            <a:r>
              <a:rPr lang="en-US" sz="2871"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871" b="0" spc="0" baseline="0" dirty="0">
                <a:solidFill>
                  <a:schemeClr val="bg1">
                    <a:lumMod val="75000"/>
                  </a:schemeClr>
                </a:solidFill>
                <a:latin typeface="Trebuchet MS" pitchFamily="34" charset="0"/>
              </a:rPr>
              <a:t>disproportionally.</a:t>
            </a:r>
          </a:p>
          <a:p>
            <a:pPr algn="just" defTabSz="877274"/>
            <a:r>
              <a:rPr lang="en-US" sz="2871" b="0" spc="0" baseline="0" dirty="0">
                <a:solidFill>
                  <a:schemeClr val="bg1">
                    <a:lumMod val="75000"/>
                  </a:schemeClr>
                </a:solidFill>
                <a:latin typeface="Trebuchet MS" pitchFamily="34" charset="0"/>
              </a:rPr>
              <a:t>The image and/or graphic captions should be written in Arial 20 and centered.</a:t>
            </a:r>
          </a:p>
          <a:p>
            <a:pPr lvl="0" algn="just" defTabSz="877274"/>
            <a:r>
              <a:rPr lang="en-US" sz="2871" b="0" baseline="0" dirty="0">
                <a:solidFill>
                  <a:schemeClr val="bg1">
                    <a:lumMod val="75000"/>
                  </a:schemeClr>
                </a:solidFill>
                <a:latin typeface="Trebuchet MS" pitchFamily="34" charset="0"/>
              </a:rPr>
              <a:t>Zoom in and look at your images at 100% magnification. If they look good they will print well. </a:t>
            </a:r>
          </a:p>
          <a:p>
            <a:pPr lvl="0" algn="just" defTabSz="877274"/>
            <a:endParaRPr lang="en-US" sz="2871" b="0" baseline="0" dirty="0">
              <a:solidFill>
                <a:schemeClr val="bg1">
                  <a:lumMod val="75000"/>
                </a:schemeClr>
              </a:solidFill>
              <a:latin typeface="Trebuchet MS" pitchFamily="34" charset="0"/>
            </a:endParaRPr>
          </a:p>
          <a:p>
            <a:pPr marL="0" marR="0" lvl="0" indent="0" algn="ctr" defTabSz="1362104" rtl="0" eaLnBrk="1" fontAlgn="auto" latinLnBrk="0" hangingPunct="1">
              <a:lnSpc>
                <a:spcPct val="100000"/>
              </a:lnSpc>
              <a:spcBef>
                <a:spcPts val="0"/>
              </a:spcBef>
              <a:spcAft>
                <a:spcPts val="0"/>
              </a:spcAft>
              <a:buClrTx/>
              <a:buSzTx/>
              <a:buFontTx/>
              <a:buNone/>
              <a:tabLst/>
              <a:defRPr/>
            </a:pPr>
            <a:r>
              <a:rPr kumimoji="0" lang="en-US" sz="3588"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just" defTabSz="102539" rtl="0" eaLnBrk="1" fontAlgn="auto" latinLnBrk="0" hangingPunct="1">
              <a:lnSpc>
                <a:spcPct val="100000"/>
              </a:lnSpc>
              <a:spcBef>
                <a:spcPts val="0"/>
              </a:spcBef>
              <a:spcAft>
                <a:spcPts val="0"/>
              </a:spcAft>
              <a:buClrTx/>
              <a:buSzTx/>
              <a:buFontTx/>
              <a:buNone/>
              <a:tabLst/>
              <a:defRPr/>
            </a:pPr>
            <a:r>
              <a:rPr kumimoji="0" lang="en-US" sz="2871"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a:t>
            </a:r>
          </a:p>
          <a:p>
            <a:pPr marL="0" marR="0" lvl="0" indent="0" algn="just" defTabSz="102539" rtl="0" eaLnBrk="1" fontAlgn="auto" latinLnBrk="0" hangingPunct="1">
              <a:lnSpc>
                <a:spcPct val="100000"/>
              </a:lnSpc>
              <a:spcBef>
                <a:spcPts val="0"/>
              </a:spcBef>
              <a:spcAft>
                <a:spcPts val="0"/>
              </a:spcAft>
              <a:buClrTx/>
              <a:buSzTx/>
              <a:buFontTx/>
              <a:buNone/>
              <a:tabLst/>
              <a:defRPr/>
            </a:pPr>
            <a:r>
              <a:rPr kumimoji="0" lang="en-US" sz="2871" b="0" i="0" u="none" strike="noStrike" kern="1200" cap="none" spc="0" normalizeH="0" baseline="0" noProof="0" dirty="0">
                <a:ln>
                  <a:noFill/>
                </a:ln>
                <a:solidFill>
                  <a:prstClr val="white">
                    <a:lumMod val="75000"/>
                  </a:prstClr>
                </a:solidFill>
                <a:effectLst/>
                <a:uLnTx/>
                <a:uFillTx/>
                <a:latin typeface="Trebuchet MS" pitchFamily="34" charset="0"/>
              </a:rPr>
              <a:t>The default template text offers a good starting point. E-Posters can be difficult to read, please remember this when you prepare your text, tables and graphs. We suggest that you use the 32 font size minimum </a:t>
            </a:r>
          </a:p>
          <a:p>
            <a:pPr marL="0" marR="0" lvl="0" indent="0" algn="just" defTabSz="102539" rtl="0" eaLnBrk="1" fontAlgn="auto" latinLnBrk="0" hangingPunct="1">
              <a:lnSpc>
                <a:spcPct val="100000"/>
              </a:lnSpc>
              <a:spcBef>
                <a:spcPts val="0"/>
              </a:spcBef>
              <a:spcAft>
                <a:spcPts val="0"/>
              </a:spcAft>
              <a:buClrTx/>
              <a:buSzTx/>
              <a:buFontTx/>
              <a:buNone/>
              <a:tabLst/>
              <a:defRPr/>
            </a:pPr>
            <a:endParaRPr kumimoji="0" lang="en-US" sz="2871"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362104" rtl="0" eaLnBrk="1" fontAlgn="auto" latinLnBrk="0" hangingPunct="1">
              <a:lnSpc>
                <a:spcPct val="100000"/>
              </a:lnSpc>
              <a:spcBef>
                <a:spcPts val="0"/>
              </a:spcBef>
              <a:spcAft>
                <a:spcPts val="0"/>
              </a:spcAft>
              <a:buClrTx/>
              <a:buSzTx/>
              <a:buFontTx/>
              <a:buNone/>
              <a:tabLst/>
              <a:defRPr/>
            </a:pPr>
            <a:r>
              <a:rPr kumimoji="0" lang="en-US" sz="3588" b="1" i="0" u="none" strike="noStrike" kern="1200" cap="none" spc="0" normalizeH="0" baseline="0" noProof="0" dirty="0">
                <a:ln>
                  <a:noFill/>
                </a:ln>
                <a:solidFill>
                  <a:srgbClr val="FFC000"/>
                </a:solidFill>
                <a:effectLst/>
                <a:uLnTx/>
                <a:uFillTx/>
                <a:latin typeface="Trebuchet MS" pitchFamily="34" charset="0"/>
              </a:rPr>
              <a:t>How to remove this info bar</a:t>
            </a:r>
          </a:p>
          <a:p>
            <a:pPr marL="0" marR="0" lvl="0" indent="0" algn="just" defTabSz="102539" rtl="0" eaLnBrk="1" fontAlgn="auto" latinLnBrk="0" hangingPunct="1">
              <a:lnSpc>
                <a:spcPct val="100000"/>
              </a:lnSpc>
              <a:spcBef>
                <a:spcPts val="0"/>
              </a:spcBef>
              <a:spcAft>
                <a:spcPts val="0"/>
              </a:spcAft>
              <a:buClrTx/>
              <a:buSzTx/>
              <a:buFontTx/>
              <a:buNone/>
              <a:tabLst/>
              <a:defRPr/>
            </a:pPr>
            <a:r>
              <a:rPr kumimoji="0" lang="en-US" sz="2871" b="0" i="0" u="none" strike="noStrike" kern="1200" cap="none" spc="0" normalizeH="0" baseline="0" noProof="0" dirty="0">
                <a:ln>
                  <a:noFill/>
                </a:ln>
                <a:solidFill>
                  <a:prstClr val="white">
                    <a:lumMod val="75000"/>
                  </a:prstClr>
                </a:solidFill>
                <a:effectLst/>
                <a:uLnTx/>
                <a:uFillTx/>
                <a:latin typeface="Trebuchet MS" pitchFamily="34" charset="0"/>
              </a:rPr>
              <a:t>You can delete the info bars by going to VIEW &gt; SLIDE MASTER. </a:t>
            </a:r>
          </a:p>
          <a:p>
            <a:pPr lvl="0" algn="just" defTabSz="877274"/>
            <a:endParaRPr lang="en-US" sz="2871" b="0" baseline="0" dirty="0">
              <a:solidFill>
                <a:schemeClr val="bg1">
                  <a:lumMod val="75000"/>
                </a:schemeClr>
              </a:solidFill>
              <a:latin typeface="Trebuchet MS" pitchFamily="34" charset="0"/>
            </a:endParaRPr>
          </a:p>
          <a:p>
            <a:pPr lvl="0" algn="just" defTabSz="877274"/>
            <a:endParaRPr lang="en-US" sz="2871" b="0" baseline="0" dirty="0">
              <a:solidFill>
                <a:schemeClr val="bg1">
                  <a:lumMod val="75000"/>
                </a:schemeClr>
              </a:solidFill>
              <a:latin typeface="Trebuchet MS" pitchFamily="34" charset="0"/>
            </a:endParaRPr>
          </a:p>
          <a:p>
            <a:pPr lvl="0" algn="just" defTabSz="877274"/>
            <a:endParaRPr lang="en-US" sz="2871" b="0" baseline="0" dirty="0">
              <a:solidFill>
                <a:schemeClr val="bg1">
                  <a:lumMod val="75000"/>
                </a:schemeClr>
              </a:solidFill>
              <a:latin typeface="Trebuchet MS" pitchFamily="34" charset="0"/>
            </a:endParaRPr>
          </a:p>
          <a:p>
            <a:pPr lvl="0" algn="just" defTabSz="877274"/>
            <a:endParaRPr lang="en-US" sz="2871" b="0" baseline="0" dirty="0">
              <a:solidFill>
                <a:schemeClr val="bg1">
                  <a:lumMod val="75000"/>
                </a:schemeClr>
              </a:solidFill>
              <a:latin typeface="Trebuchet MS" pitchFamily="34" charset="0"/>
            </a:endParaRPr>
          </a:p>
          <a:p>
            <a:pPr lvl="0" algn="just" defTabSz="877274"/>
            <a:endParaRPr lang="en-US" sz="2871" b="0" baseline="0" dirty="0">
              <a:solidFill>
                <a:schemeClr val="bg1">
                  <a:lumMod val="75000"/>
                </a:schemeClr>
              </a:solidFill>
              <a:latin typeface="Trebuchet MS" pitchFamily="34" charset="0"/>
            </a:endParaRPr>
          </a:p>
          <a:p>
            <a:pPr lvl="0" algn="just" defTabSz="877274"/>
            <a:endParaRPr lang="en-US" sz="2871" b="0" baseline="0" dirty="0">
              <a:solidFill>
                <a:schemeClr val="bg1">
                  <a:lumMod val="75000"/>
                </a:schemeClr>
              </a:solidFill>
              <a:latin typeface="Trebuchet MS" pitchFamily="34" charset="0"/>
            </a:endParaRPr>
          </a:p>
          <a:p>
            <a:pPr lvl="0" algn="just" defTabSz="877274"/>
            <a:endParaRPr lang="en-US" sz="2871" b="0" baseline="0" dirty="0">
              <a:solidFill>
                <a:schemeClr val="bg1">
                  <a:lumMod val="75000"/>
                </a:schemeClr>
              </a:solidFill>
              <a:latin typeface="Trebuchet MS" pitchFamily="34" charset="0"/>
            </a:endParaRPr>
          </a:p>
          <a:p>
            <a:pPr lvl="0" algn="just" defTabSz="877274"/>
            <a:endParaRPr lang="en-US" sz="2871" b="0" baseline="0" dirty="0">
              <a:solidFill>
                <a:schemeClr val="bg1">
                  <a:lumMod val="75000"/>
                </a:schemeClr>
              </a:solidFill>
              <a:latin typeface="Trebuchet MS" pitchFamily="34" charset="0"/>
            </a:endParaRPr>
          </a:p>
          <a:p>
            <a:pPr lvl="0" algn="just" defTabSz="877274"/>
            <a:endParaRPr lang="en-US" sz="2871" b="0" baseline="0" dirty="0">
              <a:solidFill>
                <a:schemeClr val="bg1">
                  <a:lumMod val="75000"/>
                </a:schemeClr>
              </a:solidFill>
              <a:latin typeface="Trebuchet MS" pitchFamily="34" charset="0"/>
            </a:endParaRPr>
          </a:p>
          <a:p>
            <a:pPr lvl="0" algn="just" defTabSz="877274"/>
            <a:endParaRPr lang="en-US" sz="2871" b="0" baseline="0" dirty="0">
              <a:solidFill>
                <a:schemeClr val="bg1">
                  <a:lumMod val="75000"/>
                </a:schemeClr>
              </a:solidFill>
              <a:latin typeface="Trebuchet MS" pitchFamily="34" charset="0"/>
            </a:endParaRPr>
          </a:p>
          <a:p>
            <a:pPr lvl="0" algn="just" defTabSz="877274"/>
            <a:endParaRPr lang="en-US" sz="2871" b="0" baseline="0" dirty="0">
              <a:solidFill>
                <a:schemeClr val="bg1">
                  <a:lumMod val="75000"/>
                </a:schemeClr>
              </a:solidFill>
              <a:latin typeface="Trebuchet MS" pitchFamily="34" charset="0"/>
            </a:endParaRPr>
          </a:p>
          <a:p>
            <a:pPr lvl="0" algn="just" defTabSz="877274"/>
            <a:endParaRPr lang="en-US" sz="2871" b="0" baseline="0" dirty="0">
              <a:solidFill>
                <a:schemeClr val="bg1">
                  <a:lumMod val="75000"/>
                </a:schemeClr>
              </a:solidFill>
              <a:latin typeface="Trebuchet MS" pitchFamily="34" charset="0"/>
            </a:endParaRPr>
          </a:p>
          <a:p>
            <a:pPr lvl="0" algn="just" defTabSz="877274"/>
            <a:endParaRPr lang="en-US" sz="2871" b="0" baseline="0" dirty="0">
              <a:solidFill>
                <a:schemeClr val="bg1">
                  <a:lumMod val="75000"/>
                </a:schemeClr>
              </a:solidFill>
              <a:latin typeface="Trebuchet MS" pitchFamily="34" charset="0"/>
            </a:endParaRPr>
          </a:p>
          <a:p>
            <a:pPr lvl="0" algn="just" defTabSz="877274"/>
            <a:endParaRPr lang="en-US" sz="2871" b="0" baseline="0" dirty="0">
              <a:solidFill>
                <a:schemeClr val="bg1">
                  <a:lumMod val="75000"/>
                </a:schemeClr>
              </a:solidFill>
              <a:latin typeface="Trebuchet MS" pitchFamily="34" charset="0"/>
            </a:endParaRPr>
          </a:p>
          <a:p>
            <a:pPr lvl="0" algn="just" defTabSz="877274"/>
            <a:endParaRPr lang="en-US" sz="2871" b="0" baseline="0" dirty="0">
              <a:solidFill>
                <a:schemeClr val="bg1">
                  <a:lumMod val="75000"/>
                </a:schemeClr>
              </a:solidFill>
              <a:latin typeface="Trebuchet MS" pitchFamily="34" charset="0"/>
            </a:endParaRPr>
          </a:p>
          <a:p>
            <a:pPr lvl="0" algn="just" defTabSz="877274"/>
            <a:endParaRPr lang="en-US" sz="3230" b="0" dirty="0">
              <a:latin typeface="Trebuchet MS" pitchFamily="34" charset="0"/>
            </a:endParaRPr>
          </a:p>
        </p:txBody>
      </p:sp>
      <p:sp>
        <p:nvSpPr>
          <p:cNvPr id="4" name="AutoShape 4" descr="IVF Live Congress Logo">
            <a:extLst>
              <a:ext uri="{FF2B5EF4-FFF2-40B4-BE49-F238E27FC236}">
                <a16:creationId xmlns:a16="http://schemas.microsoft.com/office/drawing/2014/main" id="{B657E049-5470-4A79-B396-C342C74E10D2}"/>
              </a:ext>
            </a:extLst>
          </p:cNvPr>
          <p:cNvSpPr>
            <a:spLocks noChangeAspect="1" noChangeArrowheads="1"/>
          </p:cNvSpPr>
          <p:nvPr userDrawn="1"/>
        </p:nvSpPr>
        <p:spPr bwMode="auto">
          <a:xfrm>
            <a:off x="25345477" y="19065677"/>
            <a:ext cx="14777971" cy="783973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2034" tIns="41017" rIns="82034" bIns="41017" numCol="1" anchor="t" anchorCtr="0" compatLnSpc="1">
            <a:prstTxWarp prst="textNoShape">
              <a:avLst/>
            </a:prstTxWarp>
          </a:bodyPr>
          <a:lstStyle/>
          <a:p>
            <a:endParaRPr lang="en-US" sz="7446"/>
          </a:p>
        </p:txBody>
      </p:sp>
      <p:pic>
        <p:nvPicPr>
          <p:cNvPr id="5" name="Picture 4">
            <a:extLst>
              <a:ext uri="{FF2B5EF4-FFF2-40B4-BE49-F238E27FC236}">
                <a16:creationId xmlns:a16="http://schemas.microsoft.com/office/drawing/2014/main" id="{F0BD4880-4A14-4449-ACB3-DAC54A994997}"/>
              </a:ext>
            </a:extLst>
          </p:cNvPr>
          <p:cNvPicPr>
            <a:picLocks noChangeAspect="1"/>
          </p:cNvPicPr>
          <p:nvPr userDrawn="1"/>
        </p:nvPicPr>
        <p:blipFill>
          <a:blip r:embed="rId4" cstate="print"/>
          <a:stretch>
            <a:fillRect/>
          </a:stretch>
        </p:blipFill>
        <p:spPr>
          <a:xfrm>
            <a:off x="1294715" y="0"/>
            <a:ext cx="6015134" cy="5486400"/>
          </a:xfrm>
          <a:prstGeom prst="rect">
            <a:avLst/>
          </a:prstGeom>
        </p:spPr>
      </p:pic>
      <p:sp>
        <p:nvSpPr>
          <p:cNvPr id="2" name="Espace réservé du pied de page 1">
            <a:extLst>
              <a:ext uri="{FF2B5EF4-FFF2-40B4-BE49-F238E27FC236}">
                <a16:creationId xmlns:a16="http://schemas.microsoft.com/office/drawing/2014/main" id="{A1A95ECA-BB92-1049-AE08-8A11B65A155E}"/>
              </a:ext>
            </a:extLst>
          </p:cNvPr>
          <p:cNvSpPr>
            <a:spLocks noGrp="1"/>
          </p:cNvSpPr>
          <p:nvPr>
            <p:ph type="ftr" sz="quarter" idx="3"/>
          </p:nvPr>
        </p:nvSpPr>
        <p:spPr>
          <a:xfrm>
            <a:off x="16962438" y="35594925"/>
            <a:ext cx="17281525" cy="20447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3" name="Espace réservé du texte 2">
            <a:extLst>
              <a:ext uri="{FF2B5EF4-FFF2-40B4-BE49-F238E27FC236}">
                <a16:creationId xmlns:a16="http://schemas.microsoft.com/office/drawing/2014/main" id="{42143CEF-B312-9844-8305-2B6F84FE8F99}"/>
              </a:ext>
            </a:extLst>
          </p:cNvPr>
          <p:cNvSpPr>
            <a:spLocks noGrp="1"/>
          </p:cNvSpPr>
          <p:nvPr>
            <p:ph type="body" idx="1"/>
          </p:nvPr>
        </p:nvSpPr>
        <p:spPr>
          <a:xfrm>
            <a:off x="3521075" y="10223500"/>
            <a:ext cx="44164250" cy="24368125"/>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Lst>
  <p:txStyles>
    <p:titleStyle>
      <a:lvl1pPr algn="ctr" defTabSz="3781785" rtl="0" eaLnBrk="1" latinLnBrk="0" hangingPunct="1">
        <a:spcBef>
          <a:spcPct val="0"/>
        </a:spcBef>
        <a:buNone/>
        <a:defRPr sz="10765" kern="1200" baseline="0">
          <a:solidFill>
            <a:srgbClr val="213C80"/>
          </a:solidFill>
          <a:latin typeface="Arial" pitchFamily="34" charset="0"/>
          <a:ea typeface="+mj-ea"/>
          <a:cs typeface="Arial" pitchFamily="34" charset="0"/>
        </a:defRPr>
      </a:lvl1pPr>
    </p:titleStyle>
    <p:bodyStyle>
      <a:lvl1pPr marL="1418170" indent="-1418170" algn="l" defTabSz="3781785" rtl="0" eaLnBrk="1" latinLnBrk="0" hangingPunct="1">
        <a:spcBef>
          <a:spcPct val="20000"/>
        </a:spcBef>
        <a:buFont typeface="Arial" pitchFamily="34" charset="0"/>
        <a:buChar char="•"/>
        <a:defRPr sz="11573" kern="1200">
          <a:solidFill>
            <a:schemeClr val="tx1"/>
          </a:solidFill>
          <a:latin typeface="Arial" pitchFamily="34" charset="0"/>
          <a:ea typeface="+mn-ea"/>
          <a:cs typeface="Arial" pitchFamily="34" charset="0"/>
        </a:defRPr>
      </a:lvl1pPr>
      <a:lvl2pPr marL="3072700" indent="-1181808" algn="l" defTabSz="3781785" rtl="0" eaLnBrk="1" latinLnBrk="0" hangingPunct="1">
        <a:spcBef>
          <a:spcPct val="20000"/>
        </a:spcBef>
        <a:buFont typeface="Arial" pitchFamily="34" charset="0"/>
        <a:buChar char="–"/>
        <a:defRPr sz="9958" kern="1200">
          <a:solidFill>
            <a:schemeClr val="tx1"/>
          </a:solidFill>
          <a:latin typeface="Arial" pitchFamily="34" charset="0"/>
          <a:ea typeface="+mn-ea"/>
          <a:cs typeface="Arial" pitchFamily="34" charset="0"/>
        </a:defRPr>
      </a:lvl2pPr>
      <a:lvl3pPr marL="4727232" indent="-945447" algn="l" defTabSz="3781785" rtl="0" eaLnBrk="1" latinLnBrk="0" hangingPunct="1">
        <a:spcBef>
          <a:spcPct val="20000"/>
        </a:spcBef>
        <a:buFont typeface="Arial" pitchFamily="34" charset="0"/>
        <a:buChar char="•"/>
        <a:defRPr sz="8253" kern="1200">
          <a:solidFill>
            <a:schemeClr val="tx1"/>
          </a:solidFill>
          <a:latin typeface="Arial" pitchFamily="34" charset="0"/>
          <a:ea typeface="+mn-ea"/>
          <a:cs typeface="Arial" pitchFamily="34" charset="0"/>
        </a:defRPr>
      </a:lvl3pPr>
      <a:lvl4pPr marL="6618124" indent="-945447" algn="l" defTabSz="3781785" rtl="0" eaLnBrk="1" latinLnBrk="0" hangingPunct="1">
        <a:spcBef>
          <a:spcPct val="20000"/>
        </a:spcBef>
        <a:buFont typeface="Arial" pitchFamily="34" charset="0"/>
        <a:buChar char="–"/>
        <a:defRPr sz="7446" kern="1200">
          <a:solidFill>
            <a:schemeClr val="tx1"/>
          </a:solidFill>
          <a:latin typeface="Arial" pitchFamily="34" charset="0"/>
          <a:ea typeface="+mn-ea"/>
          <a:cs typeface="Arial" pitchFamily="34" charset="0"/>
        </a:defRPr>
      </a:lvl4pPr>
      <a:lvl5pPr marL="8509016" indent="-945447" algn="l" defTabSz="3781785" rtl="0" eaLnBrk="1" latinLnBrk="0" hangingPunct="1">
        <a:spcBef>
          <a:spcPct val="20000"/>
        </a:spcBef>
        <a:buFont typeface="Arial" pitchFamily="34" charset="0"/>
        <a:buChar char="»"/>
        <a:defRPr sz="7446" kern="1200">
          <a:solidFill>
            <a:schemeClr val="tx1"/>
          </a:solidFill>
          <a:latin typeface="Arial" pitchFamily="34" charset="0"/>
          <a:ea typeface="+mn-ea"/>
          <a:cs typeface="Arial" pitchFamily="34" charset="0"/>
        </a:defRPr>
      </a:lvl5pPr>
      <a:lvl6pPr marL="10399909" indent="-945447" algn="l" defTabSz="3781785" rtl="0" eaLnBrk="1" latinLnBrk="0" hangingPunct="1">
        <a:spcBef>
          <a:spcPct val="20000"/>
        </a:spcBef>
        <a:buFont typeface="Arial" pitchFamily="34" charset="0"/>
        <a:buChar char="•"/>
        <a:defRPr sz="8253" kern="1200">
          <a:solidFill>
            <a:schemeClr val="tx1"/>
          </a:solidFill>
          <a:latin typeface="+mn-lt"/>
          <a:ea typeface="+mn-ea"/>
          <a:cs typeface="+mn-cs"/>
        </a:defRPr>
      </a:lvl6pPr>
      <a:lvl7pPr marL="12290801" indent="-945447" algn="l" defTabSz="3781785" rtl="0" eaLnBrk="1" latinLnBrk="0" hangingPunct="1">
        <a:spcBef>
          <a:spcPct val="20000"/>
        </a:spcBef>
        <a:buFont typeface="Arial" pitchFamily="34" charset="0"/>
        <a:buChar char="•"/>
        <a:defRPr sz="8253" kern="1200">
          <a:solidFill>
            <a:schemeClr val="tx1"/>
          </a:solidFill>
          <a:latin typeface="+mn-lt"/>
          <a:ea typeface="+mn-ea"/>
          <a:cs typeface="+mn-cs"/>
        </a:defRPr>
      </a:lvl7pPr>
      <a:lvl8pPr marL="14181694" indent="-945447" algn="l" defTabSz="3781785" rtl="0" eaLnBrk="1" latinLnBrk="0" hangingPunct="1">
        <a:spcBef>
          <a:spcPct val="20000"/>
        </a:spcBef>
        <a:buFont typeface="Arial" pitchFamily="34" charset="0"/>
        <a:buChar char="•"/>
        <a:defRPr sz="8253" kern="1200">
          <a:solidFill>
            <a:schemeClr val="tx1"/>
          </a:solidFill>
          <a:latin typeface="+mn-lt"/>
          <a:ea typeface="+mn-ea"/>
          <a:cs typeface="+mn-cs"/>
        </a:defRPr>
      </a:lvl8pPr>
      <a:lvl9pPr marL="16072586" indent="-945447" algn="l" defTabSz="3781785" rtl="0" eaLnBrk="1" latinLnBrk="0" hangingPunct="1">
        <a:spcBef>
          <a:spcPct val="20000"/>
        </a:spcBef>
        <a:buFont typeface="Arial" pitchFamily="34" charset="0"/>
        <a:buChar char="•"/>
        <a:defRPr sz="8253" kern="1200">
          <a:solidFill>
            <a:schemeClr val="tx1"/>
          </a:solidFill>
          <a:latin typeface="+mn-lt"/>
          <a:ea typeface="+mn-ea"/>
          <a:cs typeface="+mn-cs"/>
        </a:defRPr>
      </a:lvl9pPr>
    </p:bodyStyle>
    <p:otherStyle>
      <a:defPPr>
        <a:defRPr lang="es-ES"/>
      </a:defPPr>
      <a:lvl1pPr marL="0" algn="l" defTabSz="3781785" rtl="0" eaLnBrk="1" latinLnBrk="0" hangingPunct="1">
        <a:defRPr sz="7446" kern="1200">
          <a:solidFill>
            <a:schemeClr val="tx1"/>
          </a:solidFill>
          <a:latin typeface="+mn-lt"/>
          <a:ea typeface="+mn-ea"/>
          <a:cs typeface="+mn-cs"/>
        </a:defRPr>
      </a:lvl1pPr>
      <a:lvl2pPr marL="1890892" algn="l" defTabSz="3781785" rtl="0" eaLnBrk="1" latinLnBrk="0" hangingPunct="1">
        <a:defRPr sz="7446" kern="1200">
          <a:solidFill>
            <a:schemeClr val="tx1"/>
          </a:solidFill>
          <a:latin typeface="+mn-lt"/>
          <a:ea typeface="+mn-ea"/>
          <a:cs typeface="+mn-cs"/>
        </a:defRPr>
      </a:lvl2pPr>
      <a:lvl3pPr marL="3781785" algn="l" defTabSz="3781785" rtl="0" eaLnBrk="1" latinLnBrk="0" hangingPunct="1">
        <a:defRPr sz="7446" kern="1200">
          <a:solidFill>
            <a:schemeClr val="tx1"/>
          </a:solidFill>
          <a:latin typeface="+mn-lt"/>
          <a:ea typeface="+mn-ea"/>
          <a:cs typeface="+mn-cs"/>
        </a:defRPr>
      </a:lvl3pPr>
      <a:lvl4pPr marL="5672677" algn="l" defTabSz="3781785" rtl="0" eaLnBrk="1" latinLnBrk="0" hangingPunct="1">
        <a:defRPr sz="7446" kern="1200">
          <a:solidFill>
            <a:schemeClr val="tx1"/>
          </a:solidFill>
          <a:latin typeface="+mn-lt"/>
          <a:ea typeface="+mn-ea"/>
          <a:cs typeface="+mn-cs"/>
        </a:defRPr>
      </a:lvl4pPr>
      <a:lvl5pPr marL="7563570" algn="l" defTabSz="3781785" rtl="0" eaLnBrk="1" latinLnBrk="0" hangingPunct="1">
        <a:defRPr sz="7446" kern="1200">
          <a:solidFill>
            <a:schemeClr val="tx1"/>
          </a:solidFill>
          <a:latin typeface="+mn-lt"/>
          <a:ea typeface="+mn-ea"/>
          <a:cs typeface="+mn-cs"/>
        </a:defRPr>
      </a:lvl5pPr>
      <a:lvl6pPr marL="9454462" algn="l" defTabSz="3781785" rtl="0" eaLnBrk="1" latinLnBrk="0" hangingPunct="1">
        <a:defRPr sz="7446" kern="1200">
          <a:solidFill>
            <a:schemeClr val="tx1"/>
          </a:solidFill>
          <a:latin typeface="+mn-lt"/>
          <a:ea typeface="+mn-ea"/>
          <a:cs typeface="+mn-cs"/>
        </a:defRPr>
      </a:lvl6pPr>
      <a:lvl7pPr marL="11345355" algn="l" defTabSz="3781785" rtl="0" eaLnBrk="1" latinLnBrk="0" hangingPunct="1">
        <a:defRPr sz="7446" kern="1200">
          <a:solidFill>
            <a:schemeClr val="tx1"/>
          </a:solidFill>
          <a:latin typeface="+mn-lt"/>
          <a:ea typeface="+mn-ea"/>
          <a:cs typeface="+mn-cs"/>
        </a:defRPr>
      </a:lvl7pPr>
      <a:lvl8pPr marL="13236248" algn="l" defTabSz="3781785" rtl="0" eaLnBrk="1" latinLnBrk="0" hangingPunct="1">
        <a:defRPr sz="7446" kern="1200">
          <a:solidFill>
            <a:schemeClr val="tx1"/>
          </a:solidFill>
          <a:latin typeface="+mn-lt"/>
          <a:ea typeface="+mn-ea"/>
          <a:cs typeface="+mn-cs"/>
        </a:defRPr>
      </a:lvl8pPr>
      <a:lvl9pPr marL="15127141" algn="l" defTabSz="3781785" rtl="0" eaLnBrk="1" latinLnBrk="0" hangingPunct="1">
        <a:defRPr sz="74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3" Type="http://schemas.microsoft.com/office/2007/relationships/media" Target="../media/media2.m4a"/><Relationship Id="rId7" Type="http://schemas.openxmlformats.org/officeDocument/2006/relationships/image" Target="../media/image2.png"/><Relationship Id="rId12" Type="http://schemas.openxmlformats.org/officeDocument/2006/relationships/image" Target="../media/image7.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notesSlide" Target="../notesSlides/notesSlide1.xml"/><Relationship Id="rId11" Type="http://schemas.openxmlformats.org/officeDocument/2006/relationships/image" Target="../media/image6.jpeg"/><Relationship Id="rId5" Type="http://schemas.openxmlformats.org/officeDocument/2006/relationships/slideLayout" Target="../slideLayouts/slideLayout1.xml"/><Relationship Id="rId10" Type="http://schemas.openxmlformats.org/officeDocument/2006/relationships/image" Target="../media/image5.png"/><Relationship Id="rId4" Type="http://schemas.openxmlformats.org/officeDocument/2006/relationships/audio" Target="../media/media2.m4a"/><Relationship Id="rId9"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38874544" y="213360"/>
            <a:ext cx="6492240" cy="5516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5" name="Espace réservé du texte 24"/>
          <p:cNvSpPr>
            <a:spLocks noGrp="1"/>
          </p:cNvSpPr>
          <p:nvPr>
            <p:ph type="body" sz="quarter" idx="12"/>
          </p:nvPr>
        </p:nvSpPr>
        <p:spPr>
          <a:xfrm>
            <a:off x="10768529" y="3093910"/>
            <a:ext cx="27295927" cy="1097054"/>
          </a:xfrm>
        </p:spPr>
        <p:txBody>
          <a:bodyPr/>
          <a:lstStyle/>
          <a:p>
            <a:r>
              <a:rPr lang="fr-FR" sz="4000" dirty="0" smtClean="0"/>
              <a:t>Fernandez-Carazo, Rafael; </a:t>
            </a:r>
            <a:r>
              <a:rPr lang="fr-FR" sz="4000" dirty="0" err="1" smtClean="0"/>
              <a:t>Koopmansch</a:t>
            </a:r>
            <a:r>
              <a:rPr lang="fr-FR" sz="4000" dirty="0" smtClean="0"/>
              <a:t>, Benjamin; </a:t>
            </a:r>
            <a:r>
              <a:rPr lang="fr-FR" sz="4000" dirty="0" err="1" smtClean="0"/>
              <a:t>Palmeira</a:t>
            </a:r>
            <a:r>
              <a:rPr lang="fr-FR" sz="4000" dirty="0" smtClean="0"/>
              <a:t>, </a:t>
            </a:r>
            <a:r>
              <a:rPr lang="fr-FR" sz="4000" dirty="0" err="1" smtClean="0"/>
              <a:t>Leonor</a:t>
            </a:r>
            <a:r>
              <a:rPr lang="fr-FR" sz="4000" dirty="0" smtClean="0"/>
              <a:t>, </a:t>
            </a:r>
            <a:r>
              <a:rPr lang="fr-FR" sz="4000" dirty="0" err="1" smtClean="0"/>
              <a:t>Charloteaux</a:t>
            </a:r>
            <a:r>
              <a:rPr lang="fr-FR" sz="4000" dirty="0" smtClean="0"/>
              <a:t>, Benoit; Lambert, Frédéric</a:t>
            </a:r>
            <a:endParaRPr lang="fr-FR" sz="4000" dirty="0"/>
          </a:p>
        </p:txBody>
      </p:sp>
      <p:sp>
        <p:nvSpPr>
          <p:cNvPr id="26" name="Espace réservé du texte 25"/>
          <p:cNvSpPr>
            <a:spLocks noGrp="1"/>
          </p:cNvSpPr>
          <p:nvPr>
            <p:ph type="body" sz="quarter" idx="13"/>
          </p:nvPr>
        </p:nvSpPr>
        <p:spPr>
          <a:xfrm>
            <a:off x="10768529" y="4409697"/>
            <a:ext cx="27295927" cy="1097054"/>
          </a:xfrm>
        </p:spPr>
        <p:txBody>
          <a:bodyPr/>
          <a:lstStyle/>
          <a:p>
            <a:r>
              <a:rPr lang="fr-FR" sz="3400" dirty="0" err="1" smtClean="0"/>
              <a:t>Department</a:t>
            </a:r>
            <a:r>
              <a:rPr lang="fr-FR" sz="3400" dirty="0" smtClean="0"/>
              <a:t> of </a:t>
            </a:r>
            <a:r>
              <a:rPr lang="fr-FR" sz="3400" dirty="0" err="1" smtClean="0"/>
              <a:t>Human</a:t>
            </a:r>
            <a:r>
              <a:rPr lang="fr-FR" sz="3400" dirty="0" smtClean="0"/>
              <a:t> </a:t>
            </a:r>
            <a:r>
              <a:rPr lang="fr-FR" sz="3400" dirty="0" err="1" smtClean="0"/>
              <a:t>Genetics</a:t>
            </a:r>
            <a:r>
              <a:rPr lang="fr-FR" sz="3400" dirty="0" smtClean="0"/>
              <a:t>, CHU </a:t>
            </a:r>
            <a:r>
              <a:rPr lang="fr-FR" sz="3400" dirty="0" err="1" smtClean="0"/>
              <a:t>Liege</a:t>
            </a:r>
            <a:r>
              <a:rPr lang="fr-FR" sz="3400" dirty="0" smtClean="0"/>
              <a:t>. 4000. </a:t>
            </a:r>
            <a:r>
              <a:rPr lang="fr-FR" sz="3400" dirty="0" err="1" smtClean="0"/>
              <a:t>Liege</a:t>
            </a:r>
            <a:r>
              <a:rPr lang="fr-FR" sz="3400" dirty="0" smtClean="0"/>
              <a:t>. </a:t>
            </a:r>
            <a:r>
              <a:rPr lang="fr-FR" sz="3400" dirty="0" err="1" smtClean="0"/>
              <a:t>Belgium</a:t>
            </a:r>
            <a:r>
              <a:rPr lang="fr-FR" sz="3400" dirty="0" smtClean="0"/>
              <a:t>.</a:t>
            </a:r>
          </a:p>
          <a:p>
            <a:endParaRPr lang="fr-FR" dirty="0"/>
          </a:p>
        </p:txBody>
      </p:sp>
      <p:sp>
        <p:nvSpPr>
          <p:cNvPr id="3" name="Text Placeholder 2">
            <a:extLst>
              <a:ext uri="{FF2B5EF4-FFF2-40B4-BE49-F238E27FC236}">
                <a16:creationId xmlns:a16="http://schemas.microsoft.com/office/drawing/2014/main" id="{6D10235F-17AC-4A60-BC2C-319B09C80082}"/>
              </a:ext>
            </a:extLst>
          </p:cNvPr>
          <p:cNvSpPr>
            <a:spLocks noGrp="1"/>
          </p:cNvSpPr>
          <p:nvPr>
            <p:ph type="body" sz="quarter" idx="10"/>
          </p:nvPr>
        </p:nvSpPr>
        <p:spPr>
          <a:xfrm>
            <a:off x="1837739" y="7118342"/>
            <a:ext cx="47567404" cy="4315185"/>
          </a:xfrm>
        </p:spPr>
        <p:txBody>
          <a:bodyPr/>
          <a:lstStyle/>
          <a:p>
            <a:pPr algn="ctr"/>
            <a:r>
              <a:rPr lang="en-US" sz="3200" dirty="0" smtClean="0"/>
              <a:t>In the frame of the development of new analytical methods for the diagnostic of patients suffering of suspected inherited malignancies with poor access to rapid diagnosis due to a restricted number of analytical sites or the current use of non-comprehensive targeted panels, we </a:t>
            </a:r>
            <a:r>
              <a:rPr lang="en-US" sz="3200" dirty="0" smtClean="0"/>
              <a:t>developed </a:t>
            </a:r>
            <a:r>
              <a:rPr lang="en-US" sz="3200" dirty="0" smtClean="0"/>
              <a:t>a new NGS panel for the analysis of several haematological diseases based on a filtered whole exome sequencing approach.</a:t>
            </a:r>
          </a:p>
          <a:p>
            <a:pPr algn="ctr"/>
            <a:endParaRPr lang="en-US" sz="3200" dirty="0" smtClean="0"/>
          </a:p>
          <a:p>
            <a:pPr algn="ctr"/>
            <a:r>
              <a:rPr lang="en-US" sz="3200" dirty="0" smtClean="0"/>
              <a:t>We aim to provide physicians with a comprehensive diagnostic panel for the diagnostic work-up of patients affected (or suspected to be affected) by inherited </a:t>
            </a:r>
            <a:r>
              <a:rPr lang="en-US" sz="3200" dirty="0" err="1" smtClean="0"/>
              <a:t>haematological</a:t>
            </a:r>
            <a:r>
              <a:rPr lang="en-US" sz="3200" dirty="0" smtClean="0"/>
              <a:t> malignancies and related diseases enhancing the patient’s chances to benefit from a personalized medicine approach; together with a view to increase the knowledge about those (rare) conditions.</a:t>
            </a:r>
            <a:endParaRPr lang="fr-BE" sz="3200" dirty="0" smtClean="0"/>
          </a:p>
          <a:p>
            <a:endParaRPr lang="fr-BE" sz="3200" dirty="0" smtClean="0"/>
          </a:p>
          <a:p>
            <a:endParaRPr lang="en-US" sz="3200" dirty="0"/>
          </a:p>
        </p:txBody>
      </p:sp>
      <p:sp>
        <p:nvSpPr>
          <p:cNvPr id="27" name="Espace réservé du texte 26"/>
          <p:cNvSpPr>
            <a:spLocks noGrp="1"/>
          </p:cNvSpPr>
          <p:nvPr>
            <p:ph type="body" sz="quarter" idx="14"/>
          </p:nvPr>
        </p:nvSpPr>
        <p:spPr>
          <a:xfrm>
            <a:off x="14904721" y="11199447"/>
            <a:ext cx="20167600" cy="10421472"/>
          </a:xfrm>
          <a:ln>
            <a:noFill/>
          </a:ln>
        </p:spPr>
        <p:txBody>
          <a:bodyPr/>
          <a:lstStyle/>
          <a:p>
            <a:pPr algn="ctr"/>
            <a:r>
              <a:rPr lang="en-US" sz="3200" dirty="0" smtClean="0"/>
              <a:t>Clinical exome is sequenced with the </a:t>
            </a:r>
            <a:r>
              <a:rPr lang="en-US" sz="3200" b="1" dirty="0" err="1" smtClean="0"/>
              <a:t>SureSelect</a:t>
            </a:r>
            <a:r>
              <a:rPr lang="en-US" sz="3200" b="1" dirty="0" smtClean="0"/>
              <a:t> Human Exome V6 </a:t>
            </a:r>
            <a:r>
              <a:rPr lang="en-US" sz="3200" dirty="0" smtClean="0"/>
              <a:t>(Agilent®), recovering information for about 20k genes, representing ca. 180k exons. </a:t>
            </a:r>
          </a:p>
          <a:p>
            <a:pPr algn="ctr"/>
            <a:r>
              <a:rPr lang="en-US" sz="3200" dirty="0" smtClean="0"/>
              <a:t>Validation process involved the analysis of </a:t>
            </a:r>
            <a:r>
              <a:rPr lang="en-US" sz="3200" b="1" dirty="0" smtClean="0"/>
              <a:t>7 GIAB NA12878 </a:t>
            </a:r>
            <a:r>
              <a:rPr lang="en-US" sz="3200" dirty="0" smtClean="0"/>
              <a:t>replicates </a:t>
            </a:r>
            <a:br>
              <a:rPr lang="en-US" sz="3200" dirty="0" smtClean="0"/>
            </a:br>
            <a:r>
              <a:rPr lang="en-US" sz="3200" dirty="0" smtClean="0"/>
              <a:t>for performance metrics assessment. Gold standard SNPs defined by GA4GH </a:t>
            </a:r>
            <a:br>
              <a:rPr lang="en-US" sz="3200" dirty="0" smtClean="0"/>
            </a:br>
            <a:r>
              <a:rPr lang="en-US" sz="3200" dirty="0" smtClean="0"/>
              <a:t>consortium have been</a:t>
            </a:r>
            <a:r>
              <a:rPr lang="fr-BE" sz="3200" dirty="0" smtClean="0"/>
              <a:t> </a:t>
            </a:r>
            <a:r>
              <a:rPr lang="fr-BE" sz="3200" dirty="0" err="1" smtClean="0"/>
              <a:t>validated</a:t>
            </a:r>
            <a:r>
              <a:rPr lang="fr-BE" sz="3200" dirty="0" smtClean="0"/>
              <a:t> (High Confidence </a:t>
            </a:r>
            <a:r>
              <a:rPr lang="fr-BE" sz="3200" dirty="0" err="1" smtClean="0"/>
              <a:t>Regions</a:t>
            </a:r>
            <a:r>
              <a:rPr lang="fr-BE" sz="3200" dirty="0" smtClean="0"/>
              <a:t> ). </a:t>
            </a:r>
            <a:r>
              <a:rPr lang="en-US" sz="3200" dirty="0" smtClean="0"/>
              <a:t>Quality assessment (</a:t>
            </a:r>
            <a:r>
              <a:rPr lang="en-US" sz="3200" b="1" dirty="0" smtClean="0"/>
              <a:t>13 Quality Criteria</a:t>
            </a:r>
            <a:r>
              <a:rPr lang="en-US" sz="3200" dirty="0" smtClean="0"/>
              <a:t>) was performed on a validation </a:t>
            </a:r>
            <a:r>
              <a:rPr lang="en-US" sz="3200" b="1" dirty="0" smtClean="0"/>
              <a:t>cohort of 459 patients</a:t>
            </a:r>
            <a:r>
              <a:rPr lang="en-US" sz="3200" dirty="0" smtClean="0"/>
              <a:t>.</a:t>
            </a:r>
          </a:p>
          <a:p>
            <a:pPr algn="ctr"/>
            <a:r>
              <a:rPr lang="en-US" sz="3200" b="1" dirty="0" smtClean="0"/>
              <a:t>85 full (exonic) genes</a:t>
            </a:r>
            <a:r>
              <a:rPr lang="en-US" sz="3200" dirty="0" smtClean="0"/>
              <a:t> have been included in the set of genes validated in house. Deep intronic regions and UTRs with relevant clinical significance have  been specially included (RETL1, TERC).</a:t>
            </a:r>
          </a:p>
          <a:p>
            <a:pPr algn="ctr"/>
            <a:r>
              <a:rPr lang="en-US" sz="3200" b="1" dirty="0" smtClean="0"/>
              <a:t>A variant filter </a:t>
            </a:r>
            <a:r>
              <a:rPr lang="en-US" sz="3200" dirty="0" smtClean="0"/>
              <a:t>based on an in house </a:t>
            </a:r>
            <a:r>
              <a:rPr lang="en-US" sz="3200" b="1" dirty="0" smtClean="0"/>
              <a:t>pipeline tree </a:t>
            </a:r>
            <a:r>
              <a:rPr lang="en-US" sz="3200" dirty="0" smtClean="0"/>
              <a:t>(Alissa Interpret, Agilent®) for the flagging of retained variants has been designed. Variants are categorized following </a:t>
            </a:r>
          </a:p>
          <a:p>
            <a:pPr algn="ctr"/>
            <a:r>
              <a:rPr lang="en-US" sz="3200" dirty="0" smtClean="0"/>
              <a:t>the</a:t>
            </a:r>
            <a:r>
              <a:rPr lang="en-US" sz="3200" b="1" dirty="0" smtClean="0"/>
              <a:t> ACMG guidelines</a:t>
            </a:r>
            <a:r>
              <a:rPr lang="en-US" sz="3200" dirty="0" smtClean="0"/>
              <a:t> for the interpretation of inherited variants and reported in the context of the patient malignancies.</a:t>
            </a:r>
          </a:p>
          <a:p>
            <a:pPr algn="ctr"/>
            <a:endParaRPr lang="en-US" sz="3200" dirty="0" smtClean="0"/>
          </a:p>
          <a:p>
            <a:pPr algn="ctr"/>
            <a:endParaRPr lang="en-US" sz="3200" dirty="0" smtClean="0"/>
          </a:p>
          <a:p>
            <a:pPr algn="ctr"/>
            <a:r>
              <a:rPr lang="en-US" sz="3200" dirty="0" smtClean="0"/>
              <a:t>. </a:t>
            </a:r>
            <a:endParaRPr lang="fr-BE" sz="3200" dirty="0" smtClean="0"/>
          </a:p>
          <a:p>
            <a:pPr algn="ctr"/>
            <a:endParaRPr lang="fr-BE" sz="3200" dirty="0" smtClean="0"/>
          </a:p>
          <a:p>
            <a:pPr algn="ctr"/>
            <a:endParaRPr lang="fr-BE" sz="3200" dirty="0" smtClean="0"/>
          </a:p>
          <a:p>
            <a:pPr algn="ctr"/>
            <a:endParaRPr lang="fr-FR" sz="3200" dirty="0"/>
          </a:p>
        </p:txBody>
      </p:sp>
      <p:sp>
        <p:nvSpPr>
          <p:cNvPr id="31" name="Espace réservé du texte 30"/>
          <p:cNvSpPr>
            <a:spLocks noGrp="1"/>
          </p:cNvSpPr>
          <p:nvPr>
            <p:ph type="body" sz="quarter" idx="15"/>
          </p:nvPr>
        </p:nvSpPr>
        <p:spPr>
          <a:xfrm>
            <a:off x="1959661" y="10120235"/>
            <a:ext cx="47567404" cy="755643"/>
          </a:xfrm>
        </p:spPr>
        <p:txBody>
          <a:bodyPr/>
          <a:lstStyle/>
          <a:p>
            <a:r>
              <a:rPr lang="fr-FR" dirty="0" err="1" smtClean="0"/>
              <a:t>Materials</a:t>
            </a:r>
            <a:r>
              <a:rPr lang="fr-FR" dirty="0" smtClean="0"/>
              <a:t> and </a:t>
            </a:r>
            <a:r>
              <a:rPr lang="fr-FR" dirty="0" err="1" smtClean="0"/>
              <a:t>Methods</a:t>
            </a:r>
            <a:endParaRPr lang="fr-FR" dirty="0"/>
          </a:p>
        </p:txBody>
      </p:sp>
      <p:sp>
        <p:nvSpPr>
          <p:cNvPr id="32" name="Espace réservé du texte 31"/>
          <p:cNvSpPr>
            <a:spLocks noGrp="1"/>
          </p:cNvSpPr>
          <p:nvPr>
            <p:ph type="body" sz="quarter" idx="16"/>
          </p:nvPr>
        </p:nvSpPr>
        <p:spPr>
          <a:xfrm>
            <a:off x="18419484" y="26976688"/>
            <a:ext cx="14884400" cy="7368328"/>
          </a:xfrm>
        </p:spPr>
        <p:txBody>
          <a:bodyPr/>
          <a:lstStyle/>
          <a:p>
            <a:pPr algn="ctr"/>
            <a:r>
              <a:rPr lang="en-US" sz="3200" dirty="0" smtClean="0"/>
              <a:t>Inherited Haematological Malignancies are a heterogeneous group of malignancies not yet fully understood and in constant evolution. In this context, flexibility is a key concept to avoid analytical obsolescence. Due to the wide range of genes covered by the WES approach, significant genes could be further updated, with a minimal effort, to the panel.</a:t>
            </a:r>
          </a:p>
          <a:p>
            <a:pPr algn="ctr"/>
            <a:r>
              <a:rPr lang="en-US" sz="3200" dirty="0" smtClean="0"/>
              <a:t>Our analytical pipeline considers the analysis of single patients, corroboration of relevant inherited germline mutations from fibroblasts and/or trio analysis including first or second relatives. Applications cover from simple diagnostic from single patients to  familiar studies or donor compatibility analysis.</a:t>
            </a:r>
          </a:p>
          <a:p>
            <a:pPr algn="ctr"/>
            <a:endParaRPr lang="en-US" sz="3200" dirty="0" smtClean="0"/>
          </a:p>
          <a:p>
            <a:endParaRPr lang="fr-BE" sz="3200" dirty="0" smtClean="0"/>
          </a:p>
          <a:p>
            <a:endParaRPr lang="fr-BE" sz="3200" dirty="0" smtClean="0"/>
          </a:p>
          <a:p>
            <a:endParaRPr lang="fr-FR" sz="3200" dirty="0"/>
          </a:p>
        </p:txBody>
      </p:sp>
      <p:sp>
        <p:nvSpPr>
          <p:cNvPr id="33" name="Espace réservé du texte 32"/>
          <p:cNvSpPr>
            <a:spLocks noGrp="1"/>
          </p:cNvSpPr>
          <p:nvPr>
            <p:ph type="body" sz="quarter" idx="17"/>
          </p:nvPr>
        </p:nvSpPr>
        <p:spPr>
          <a:xfrm>
            <a:off x="1985359" y="23169364"/>
            <a:ext cx="47567404" cy="755643"/>
          </a:xfrm>
        </p:spPr>
        <p:txBody>
          <a:bodyPr/>
          <a:lstStyle/>
          <a:p>
            <a:r>
              <a:rPr lang="fr-FR" dirty="0" smtClean="0"/>
              <a:t>Case </a:t>
            </a:r>
            <a:r>
              <a:rPr lang="fr-FR" dirty="0" err="1" smtClean="0"/>
              <a:t>studies</a:t>
            </a:r>
            <a:endParaRPr lang="fr-FR" dirty="0"/>
          </a:p>
        </p:txBody>
      </p:sp>
      <p:sp>
        <p:nvSpPr>
          <p:cNvPr id="35" name="Espace réservé du texte 34"/>
          <p:cNvSpPr>
            <a:spLocks noGrp="1"/>
          </p:cNvSpPr>
          <p:nvPr>
            <p:ph type="body" sz="quarter" idx="19"/>
          </p:nvPr>
        </p:nvSpPr>
        <p:spPr>
          <a:xfrm>
            <a:off x="1918425" y="32812312"/>
            <a:ext cx="47567404" cy="755643"/>
          </a:xfrm>
        </p:spPr>
        <p:txBody>
          <a:bodyPr/>
          <a:lstStyle/>
          <a:p>
            <a:r>
              <a:rPr lang="fr-FR" dirty="0" smtClean="0"/>
              <a:t>REFERENCES</a:t>
            </a:r>
            <a:endParaRPr lang="fr-FR" dirty="0"/>
          </a:p>
        </p:txBody>
      </p:sp>
      <p:sp>
        <p:nvSpPr>
          <p:cNvPr id="36" name="Espace réservé du texte 35"/>
          <p:cNvSpPr>
            <a:spLocks noGrp="1"/>
          </p:cNvSpPr>
          <p:nvPr>
            <p:ph type="body" sz="quarter" idx="20"/>
          </p:nvPr>
        </p:nvSpPr>
        <p:spPr>
          <a:xfrm>
            <a:off x="21040141" y="36231636"/>
            <a:ext cx="10659059" cy="966576"/>
          </a:xfrm>
        </p:spPr>
        <p:txBody>
          <a:bodyPr/>
          <a:lstStyle/>
          <a:p>
            <a:r>
              <a:rPr lang="fr-FR" sz="3200" dirty="0" smtClean="0"/>
              <a:t>Rafael Fernandez Carazo:    rfernandez@chuliege.be</a:t>
            </a:r>
            <a:endParaRPr lang="fr-FR" sz="3200" dirty="0"/>
          </a:p>
        </p:txBody>
      </p:sp>
      <p:sp>
        <p:nvSpPr>
          <p:cNvPr id="37" name="Espace réservé du texte 36"/>
          <p:cNvSpPr>
            <a:spLocks noGrp="1"/>
          </p:cNvSpPr>
          <p:nvPr>
            <p:ph type="body" sz="quarter" idx="21"/>
          </p:nvPr>
        </p:nvSpPr>
        <p:spPr>
          <a:xfrm>
            <a:off x="1753477" y="35682670"/>
            <a:ext cx="47567404" cy="755643"/>
          </a:xfrm>
        </p:spPr>
        <p:txBody>
          <a:bodyPr/>
          <a:lstStyle/>
          <a:p>
            <a:r>
              <a:rPr lang="fr-FR" dirty="0" smtClean="0"/>
              <a:t>Contact </a:t>
            </a:r>
            <a:r>
              <a:rPr lang="fr-FR" dirty="0" err="1" smtClean="0"/>
              <a:t>person</a:t>
            </a:r>
            <a:endParaRPr lang="fr-FR" dirty="0"/>
          </a:p>
        </p:txBody>
      </p:sp>
      <p:sp>
        <p:nvSpPr>
          <p:cNvPr id="23" name="Titre 22"/>
          <p:cNvSpPr>
            <a:spLocks noGrp="1"/>
          </p:cNvSpPr>
          <p:nvPr>
            <p:ph type="title"/>
          </p:nvPr>
        </p:nvSpPr>
        <p:spPr>
          <a:xfrm>
            <a:off x="10768529" y="753951"/>
            <a:ext cx="27295927" cy="1716915"/>
          </a:xfrm>
        </p:spPr>
        <p:txBody>
          <a:bodyPr/>
          <a:lstStyle/>
          <a:p>
            <a:r>
              <a:rPr lang="en-US" sz="6000" dirty="0" smtClean="0"/>
              <a:t>Hematopoietic Malignancies with Germline Predisposition Diagnosis with Filtered Whole Exome Sequencing and in silico Panel Analysis</a:t>
            </a:r>
            <a:endParaRPr lang="fr-FR" sz="6000" dirty="0"/>
          </a:p>
        </p:txBody>
      </p:sp>
      <p:pic>
        <p:nvPicPr>
          <p:cNvPr id="17" name="Picture 4"/>
          <p:cNvPicPr>
            <a:picLocks noChangeAspect="1" noChangeArrowheads="1"/>
          </p:cNvPicPr>
          <p:nvPr/>
        </p:nvPicPr>
        <p:blipFill>
          <a:blip r:embed="rId7" cstate="print"/>
          <a:srcRect l="63495" t="55856" r="759" b="31555"/>
          <a:stretch>
            <a:fillRect/>
          </a:stretch>
        </p:blipFill>
        <p:spPr bwMode="auto">
          <a:xfrm>
            <a:off x="34737040" y="11061967"/>
            <a:ext cx="15679416" cy="2873478"/>
          </a:xfrm>
          <a:prstGeom prst="roundRect">
            <a:avLst>
              <a:gd name="adj" fmla="val 16667"/>
            </a:avLst>
          </a:prstGeom>
          <a:ln>
            <a:solidFill>
              <a:srgbClr val="0070C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86" name="Groupe 85"/>
          <p:cNvGrpSpPr/>
          <p:nvPr/>
        </p:nvGrpSpPr>
        <p:grpSpPr>
          <a:xfrm>
            <a:off x="4704080" y="10146204"/>
            <a:ext cx="9669780" cy="6000576"/>
            <a:chOff x="2316480" y="10481484"/>
            <a:chExt cx="9669780" cy="6000576"/>
          </a:xfrm>
        </p:grpSpPr>
        <p:sp>
          <p:nvSpPr>
            <p:cNvPr id="18" name="Rectangle à coins arrondis 17"/>
            <p:cNvSpPr/>
            <p:nvPr/>
          </p:nvSpPr>
          <p:spPr>
            <a:xfrm>
              <a:off x="2316480" y="10481484"/>
              <a:ext cx="9669780" cy="600057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20000"/>
                </a:spcBef>
              </a:pPr>
              <a:endParaRPr lang="en-US" sz="3200" b="1" dirty="0" smtClean="0">
                <a:solidFill>
                  <a:schemeClr val="tx1"/>
                </a:solidFill>
              </a:endParaRPr>
            </a:p>
            <a:p>
              <a:pPr lvl="0" algn="ctr">
                <a:spcBef>
                  <a:spcPct val="20000"/>
                </a:spcBef>
              </a:pPr>
              <a:endParaRPr lang="en-US" sz="3200" b="1" dirty="0" smtClean="0">
                <a:solidFill>
                  <a:schemeClr val="tx1"/>
                </a:solidFill>
              </a:endParaRPr>
            </a:p>
            <a:p>
              <a:pPr lvl="0" algn="ctr">
                <a:spcBef>
                  <a:spcPct val="20000"/>
                </a:spcBef>
              </a:pPr>
              <a:r>
                <a:rPr lang="en-US" sz="3200" b="1" dirty="0" err="1" smtClean="0">
                  <a:solidFill>
                    <a:schemeClr val="tx1"/>
                  </a:solidFill>
                </a:rPr>
                <a:t>Myelodysplasic</a:t>
              </a:r>
              <a:r>
                <a:rPr lang="en-US" sz="3200" b="1" dirty="0" smtClean="0">
                  <a:solidFill>
                    <a:schemeClr val="tx1"/>
                  </a:solidFill>
                </a:rPr>
                <a:t> Syndromes</a:t>
              </a:r>
              <a:endParaRPr lang="en-US" sz="3200" b="1" dirty="0">
                <a:solidFill>
                  <a:schemeClr val="tx1"/>
                </a:solidFill>
              </a:endParaRPr>
            </a:p>
            <a:p>
              <a:pPr lvl="0" algn="ctr">
                <a:spcBef>
                  <a:spcPct val="20000"/>
                </a:spcBef>
              </a:pPr>
              <a:r>
                <a:rPr lang="en-US" sz="3200" b="1" dirty="0">
                  <a:solidFill>
                    <a:schemeClr val="tx1"/>
                  </a:solidFill>
                </a:rPr>
                <a:t>A</a:t>
              </a:r>
              <a:r>
                <a:rPr lang="en-US" sz="3200" b="1" dirty="0" smtClean="0">
                  <a:solidFill>
                    <a:schemeClr val="tx1"/>
                  </a:solidFill>
                </a:rPr>
                <a:t>cute Myeloid Leukemia</a:t>
              </a:r>
              <a:endParaRPr lang="en-US" sz="3200" b="1" dirty="0">
                <a:solidFill>
                  <a:schemeClr val="tx1"/>
                </a:solidFill>
              </a:endParaRPr>
            </a:p>
            <a:p>
              <a:pPr lvl="0" algn="ctr">
                <a:spcBef>
                  <a:spcPct val="20000"/>
                </a:spcBef>
              </a:pPr>
              <a:r>
                <a:rPr lang="en-US" sz="3200" b="1" dirty="0" smtClean="0">
                  <a:solidFill>
                    <a:schemeClr val="tx1"/>
                  </a:solidFill>
                </a:rPr>
                <a:t>Inherited Bone Marrow Failure Syndromes</a:t>
              </a:r>
              <a:endParaRPr lang="en-US" sz="3200" b="1" dirty="0">
                <a:solidFill>
                  <a:schemeClr val="tx1"/>
                </a:solidFill>
              </a:endParaRPr>
            </a:p>
            <a:p>
              <a:pPr lvl="0" algn="ctr">
                <a:spcBef>
                  <a:spcPct val="20000"/>
                </a:spcBef>
              </a:pPr>
              <a:r>
                <a:rPr lang="en-US" sz="3200" b="1" dirty="0">
                  <a:solidFill>
                    <a:schemeClr val="tx1"/>
                  </a:solidFill>
                </a:rPr>
                <a:t>Fanconi A</a:t>
              </a:r>
              <a:r>
                <a:rPr lang="en-US" sz="3200" b="1" dirty="0" smtClean="0">
                  <a:solidFill>
                    <a:schemeClr val="tx1"/>
                  </a:solidFill>
                </a:rPr>
                <a:t>nemia</a:t>
              </a:r>
              <a:endParaRPr lang="en-US" sz="3200" b="1" dirty="0">
                <a:solidFill>
                  <a:schemeClr val="tx1"/>
                </a:solidFill>
              </a:endParaRPr>
            </a:p>
            <a:p>
              <a:pPr lvl="0" algn="ctr">
                <a:spcBef>
                  <a:spcPct val="20000"/>
                </a:spcBef>
              </a:pPr>
              <a:r>
                <a:rPr lang="en-US" sz="3200" b="1" dirty="0">
                  <a:solidFill>
                    <a:schemeClr val="tx1"/>
                  </a:solidFill>
                </a:rPr>
                <a:t>Diamond Blackfan </a:t>
              </a:r>
              <a:r>
                <a:rPr lang="en-US" sz="3200" b="1" dirty="0" smtClean="0">
                  <a:solidFill>
                    <a:schemeClr val="tx1"/>
                  </a:solidFill>
                </a:rPr>
                <a:t>Anemia</a:t>
              </a:r>
              <a:endParaRPr lang="en-US" sz="3200" b="1" dirty="0">
                <a:solidFill>
                  <a:schemeClr val="tx1"/>
                </a:solidFill>
              </a:endParaRPr>
            </a:p>
            <a:p>
              <a:pPr lvl="0" algn="ctr">
                <a:spcBef>
                  <a:spcPct val="20000"/>
                </a:spcBef>
              </a:pPr>
              <a:r>
                <a:rPr lang="en-US" sz="3200" b="1" dirty="0">
                  <a:solidFill>
                    <a:schemeClr val="tx1"/>
                  </a:solidFill>
                </a:rPr>
                <a:t>Dyskeratosis </a:t>
              </a:r>
              <a:r>
                <a:rPr lang="en-US" sz="3200" b="1" dirty="0" smtClean="0">
                  <a:solidFill>
                    <a:schemeClr val="tx1"/>
                  </a:solidFill>
                </a:rPr>
                <a:t>Congenita</a:t>
              </a:r>
              <a:endParaRPr lang="en-US" sz="3200" b="1" dirty="0">
                <a:solidFill>
                  <a:schemeClr val="tx1"/>
                </a:solidFill>
              </a:endParaRPr>
            </a:p>
            <a:p>
              <a:pPr lvl="0" algn="ctr">
                <a:spcBef>
                  <a:spcPct val="20000"/>
                </a:spcBef>
              </a:pPr>
              <a:r>
                <a:rPr lang="en-US" sz="3200" b="1" dirty="0" err="1">
                  <a:solidFill>
                    <a:schemeClr val="tx1"/>
                  </a:solidFill>
                </a:rPr>
                <a:t>Telomeropathies</a:t>
              </a:r>
              <a:r>
                <a:rPr lang="en-US" sz="3200" b="1" dirty="0">
                  <a:solidFill>
                    <a:schemeClr val="tx1"/>
                  </a:solidFill>
                </a:rPr>
                <a:t> </a:t>
              </a:r>
            </a:p>
            <a:p>
              <a:pPr lvl="0" algn="ctr">
                <a:spcBef>
                  <a:spcPct val="20000"/>
                </a:spcBef>
              </a:pPr>
              <a:r>
                <a:rPr lang="en-US" sz="3200" b="1" dirty="0">
                  <a:solidFill>
                    <a:schemeClr val="tx1"/>
                  </a:solidFill>
                </a:rPr>
                <a:t>Severe </a:t>
              </a:r>
              <a:r>
                <a:rPr lang="en-US" sz="3200" b="1" dirty="0" smtClean="0">
                  <a:solidFill>
                    <a:schemeClr val="tx1"/>
                  </a:solidFill>
                </a:rPr>
                <a:t>Congenital </a:t>
              </a:r>
              <a:r>
                <a:rPr lang="en-US" sz="3200" b="1" dirty="0" err="1" smtClean="0">
                  <a:solidFill>
                    <a:schemeClr val="tx1"/>
                  </a:solidFill>
                </a:rPr>
                <a:t>Neutropenia</a:t>
              </a:r>
              <a:endParaRPr lang="fr-BE" sz="3200" b="1" dirty="0">
                <a:solidFill>
                  <a:schemeClr val="tx1"/>
                </a:solidFill>
              </a:endParaRPr>
            </a:p>
          </p:txBody>
        </p:sp>
        <p:sp>
          <p:nvSpPr>
            <p:cNvPr id="19" name="ZoneTexte 18"/>
            <p:cNvSpPr txBox="1"/>
            <p:nvPr/>
          </p:nvSpPr>
          <p:spPr>
            <a:xfrm>
              <a:off x="4806788" y="10779984"/>
              <a:ext cx="5007525" cy="661720"/>
            </a:xfrm>
            <a:prstGeom prst="rect">
              <a:avLst/>
            </a:prstGeom>
            <a:noFill/>
            <a:ln>
              <a:noFill/>
            </a:ln>
          </p:spPr>
          <p:txBody>
            <a:bodyPr wrap="none" rtlCol="0">
              <a:spAutoFit/>
            </a:bodyPr>
            <a:lstStyle/>
            <a:p>
              <a:r>
                <a:rPr lang="fr-BE" sz="3700" b="1" dirty="0" err="1" smtClean="0">
                  <a:solidFill>
                    <a:schemeClr val="tx2"/>
                  </a:solidFill>
                </a:rPr>
                <a:t>Haematological</a:t>
              </a:r>
              <a:r>
                <a:rPr lang="fr-BE" sz="3700" b="1" dirty="0" smtClean="0">
                  <a:solidFill>
                    <a:schemeClr val="tx2"/>
                  </a:solidFill>
                </a:rPr>
                <a:t> </a:t>
              </a:r>
              <a:r>
                <a:rPr lang="fr-BE" sz="3700" b="1" dirty="0" err="1" smtClean="0">
                  <a:solidFill>
                    <a:schemeClr val="tx2"/>
                  </a:solidFill>
                </a:rPr>
                <a:t>diseases</a:t>
              </a:r>
              <a:endParaRPr lang="fr-BE" sz="3700" b="1" dirty="0">
                <a:solidFill>
                  <a:schemeClr val="tx2"/>
                </a:solidFill>
              </a:endParaRPr>
            </a:p>
          </p:txBody>
        </p:sp>
      </p:grpSp>
      <p:sp>
        <p:nvSpPr>
          <p:cNvPr id="22" name="ZoneTexte 21"/>
          <p:cNvSpPr txBox="1"/>
          <p:nvPr/>
        </p:nvSpPr>
        <p:spPr>
          <a:xfrm>
            <a:off x="40797481" y="11072614"/>
            <a:ext cx="5920740" cy="707886"/>
          </a:xfrm>
          <a:prstGeom prst="rect">
            <a:avLst/>
          </a:prstGeom>
          <a:noFill/>
          <a:ln>
            <a:noFill/>
          </a:ln>
        </p:spPr>
        <p:txBody>
          <a:bodyPr wrap="square" rtlCol="0">
            <a:spAutoFit/>
          </a:bodyPr>
          <a:lstStyle/>
          <a:p>
            <a:r>
              <a:rPr lang="fr-BE" sz="4000" b="1" dirty="0" smtClean="0">
                <a:solidFill>
                  <a:schemeClr val="tx2"/>
                </a:solidFill>
              </a:rPr>
              <a:t>Classification </a:t>
            </a:r>
            <a:r>
              <a:rPr lang="fr-BE" sz="3200" b="1" dirty="0" smtClean="0">
                <a:solidFill>
                  <a:schemeClr val="tx2"/>
                </a:solidFill>
              </a:rPr>
              <a:t> </a:t>
            </a:r>
            <a:r>
              <a:rPr lang="fr-BE" sz="4000" b="1" dirty="0" err="1" smtClean="0">
                <a:solidFill>
                  <a:schemeClr val="tx2"/>
                </a:solidFill>
              </a:rPr>
              <a:t>tree</a:t>
            </a:r>
            <a:endParaRPr lang="fr-BE" sz="4000" b="1" dirty="0">
              <a:solidFill>
                <a:schemeClr val="tx2"/>
              </a:solidFill>
            </a:endParaRPr>
          </a:p>
        </p:txBody>
      </p:sp>
      <p:sp>
        <p:nvSpPr>
          <p:cNvPr id="28" name="Espace réservé du texte 32"/>
          <p:cNvSpPr txBox="1">
            <a:spLocks/>
          </p:cNvSpPr>
          <p:nvPr/>
        </p:nvSpPr>
        <p:spPr>
          <a:xfrm>
            <a:off x="1794711" y="26149828"/>
            <a:ext cx="47567404" cy="755643"/>
          </a:xfrm>
          <a:prstGeom prst="rect">
            <a:avLst/>
          </a:prstGeom>
          <a:noFill/>
        </p:spPr>
        <p:txBody>
          <a:bodyPr vert="horz" wrap="square" lIns="93910" tIns="93910" rIns="93910" bIns="93910" rtlCol="0" anchor="ctr" anchorCtr="0">
            <a:spAutoFit/>
          </a:bodyPr>
          <a:lstStyle/>
          <a:p>
            <a:pPr marL="0" marR="0" lvl="0" indent="0" algn="ctr" defTabSz="3781785" rtl="0" eaLnBrk="1" fontAlgn="auto" latinLnBrk="0" hangingPunct="1">
              <a:lnSpc>
                <a:spcPct val="100000"/>
              </a:lnSpc>
              <a:spcBef>
                <a:spcPts val="0"/>
              </a:spcBef>
              <a:spcAft>
                <a:spcPts val="0"/>
              </a:spcAft>
              <a:buClrTx/>
              <a:buSzTx/>
              <a:buFont typeface="Arial" pitchFamily="34" charset="0"/>
              <a:buNone/>
              <a:tabLst/>
              <a:defRPr/>
            </a:pPr>
            <a:r>
              <a:rPr kumimoji="0" lang="fr-FR" sz="3678" b="1" i="0" u="sng" strike="noStrike" kern="1200" cap="none" spc="0" normalizeH="0" baseline="0" noProof="0" dirty="0" smtClean="0">
                <a:ln>
                  <a:noFill/>
                </a:ln>
                <a:solidFill>
                  <a:schemeClr val="accent4">
                    <a:lumMod val="50000"/>
                  </a:schemeClr>
                </a:solidFill>
                <a:effectLst/>
                <a:uLnTx/>
                <a:uFillTx/>
                <a:latin typeface="Arial" pitchFamily="34" charset="0"/>
                <a:ea typeface="+mn-ea"/>
                <a:cs typeface="Arial" pitchFamily="34" charset="0"/>
              </a:rPr>
              <a:t>Conclusion</a:t>
            </a:r>
            <a:endParaRPr kumimoji="0" lang="fr-FR" sz="3678" b="1" i="0" u="sng" strike="noStrike" kern="1200" cap="none" spc="0" normalizeH="0" baseline="0" noProof="0" dirty="0">
              <a:ln>
                <a:noFill/>
              </a:ln>
              <a:solidFill>
                <a:schemeClr val="accent4">
                  <a:lumMod val="50000"/>
                </a:schemeClr>
              </a:solidFill>
              <a:effectLst/>
              <a:uLnTx/>
              <a:uFillTx/>
              <a:latin typeface="Arial" pitchFamily="34" charset="0"/>
              <a:ea typeface="+mn-ea"/>
              <a:cs typeface="Arial" pitchFamily="34" charset="0"/>
            </a:endParaRPr>
          </a:p>
        </p:txBody>
      </p:sp>
      <p:pic>
        <p:nvPicPr>
          <p:cNvPr id="1027" name="Picture 3" descr="\\fileadm01.st.chulg\users\c198105\Mes documents\My Pictures\Rafael_Fernandez-Carazo.jpg"/>
          <p:cNvPicPr>
            <a:picLocks noChangeAspect="1" noChangeArrowheads="1"/>
          </p:cNvPicPr>
          <p:nvPr/>
        </p:nvPicPr>
        <p:blipFill>
          <a:blip r:embed="rId8" cstate="print"/>
          <a:srcRect l="15000" t="4375" r="18125" b="2500"/>
          <a:stretch>
            <a:fillRect/>
          </a:stretch>
        </p:blipFill>
        <p:spPr bwMode="auto">
          <a:xfrm>
            <a:off x="39270784" y="731520"/>
            <a:ext cx="3413760" cy="4716000"/>
          </a:xfrm>
          <a:prstGeom prst="rect">
            <a:avLst/>
          </a:prstGeom>
          <a:noFill/>
        </p:spPr>
      </p:pic>
      <p:grpSp>
        <p:nvGrpSpPr>
          <p:cNvPr id="80" name="Groupe 79"/>
          <p:cNvGrpSpPr/>
          <p:nvPr/>
        </p:nvGrpSpPr>
        <p:grpSpPr>
          <a:xfrm>
            <a:off x="1230205" y="23469600"/>
            <a:ext cx="15736995" cy="11856720"/>
            <a:chOff x="3617805" y="22646640"/>
            <a:chExt cx="15736995" cy="11856720"/>
          </a:xfrm>
        </p:grpSpPr>
        <p:sp>
          <p:nvSpPr>
            <p:cNvPr id="46" name="Rectangle à coins arrondis 45"/>
            <p:cNvSpPr/>
            <p:nvPr/>
          </p:nvSpPr>
          <p:spPr>
            <a:xfrm>
              <a:off x="3617805" y="22646640"/>
              <a:ext cx="15736995" cy="1185672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12663" tIns="56332" rIns="112663" bIns="56332" rtlCol="0" anchor="ctr"/>
            <a:lstStyle/>
            <a:p>
              <a:pPr algn="ctr"/>
              <a:endParaRPr lang="fr-BE" sz="3400"/>
            </a:p>
          </p:txBody>
        </p:sp>
        <p:sp>
          <p:nvSpPr>
            <p:cNvPr id="48" name="Rectangle à coins arrondis 47"/>
            <p:cNvSpPr/>
            <p:nvPr/>
          </p:nvSpPr>
          <p:spPr>
            <a:xfrm>
              <a:off x="6777395" y="23096096"/>
              <a:ext cx="9285565" cy="1105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12663" tIns="56332" rIns="112663" bIns="56332" rtlCol="0" anchor="ctr"/>
            <a:lstStyle/>
            <a:p>
              <a:pPr algn="ctr"/>
              <a:r>
                <a:rPr lang="fr-BE" sz="3400" b="1" dirty="0" smtClean="0"/>
                <a:t>Patient: Fanconi </a:t>
              </a:r>
              <a:r>
                <a:rPr lang="fr-BE" sz="3400" b="1" dirty="0" err="1" smtClean="0"/>
                <a:t>anemia</a:t>
              </a:r>
              <a:endParaRPr lang="fr-BE" sz="3400" b="1" dirty="0"/>
            </a:p>
          </p:txBody>
        </p:sp>
        <p:sp>
          <p:nvSpPr>
            <p:cNvPr id="49" name="Rectangle à coins arrondis 48"/>
            <p:cNvSpPr/>
            <p:nvPr/>
          </p:nvSpPr>
          <p:spPr>
            <a:xfrm>
              <a:off x="4468189" y="29047433"/>
              <a:ext cx="13210211" cy="14935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12663" tIns="56332" rIns="112663" bIns="56332" rtlCol="0" anchor="ctr"/>
            <a:lstStyle/>
            <a:p>
              <a:pPr algn="ctr"/>
              <a:r>
                <a:rPr lang="fr-BE" sz="3400" dirty="0" smtClean="0"/>
                <a:t>C16orf57, CTC1, DKC1, NOLA3 (NOP10), NHP2, RTEL1, TERC, TERT, WRAP53 (TCAB1), TINF2</a:t>
              </a:r>
              <a:endParaRPr lang="fr-BE" sz="3400" dirty="0"/>
            </a:p>
          </p:txBody>
        </p:sp>
        <p:sp>
          <p:nvSpPr>
            <p:cNvPr id="50" name="Rectangle à coins arrondis 49"/>
            <p:cNvSpPr/>
            <p:nvPr/>
          </p:nvSpPr>
          <p:spPr>
            <a:xfrm>
              <a:off x="5090160" y="31566084"/>
              <a:ext cx="12252959" cy="23276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12663" tIns="56332" rIns="112663" bIns="56332" rtlCol="0" anchor="ctr"/>
            <a:lstStyle/>
            <a:p>
              <a:pPr algn="just"/>
              <a:r>
                <a:rPr lang="fr-BE" sz="3400" b="1" dirty="0" err="1" smtClean="0"/>
                <a:t>Retained</a:t>
              </a:r>
              <a:r>
                <a:rPr lang="fr-BE" sz="3400" b="1" dirty="0" smtClean="0"/>
                <a:t> </a:t>
              </a:r>
              <a:r>
                <a:rPr lang="fr-BE" sz="3400" b="1" dirty="0" err="1" smtClean="0"/>
                <a:t>variants</a:t>
              </a:r>
              <a:r>
                <a:rPr lang="fr-BE" sz="3400" b="1" dirty="0" smtClean="0"/>
                <a:t>: </a:t>
              </a:r>
              <a:r>
                <a:rPr lang="fr-BE" sz="3400" dirty="0" smtClean="0"/>
                <a:t>94</a:t>
              </a:r>
            </a:p>
            <a:p>
              <a:pPr algn="just"/>
              <a:r>
                <a:rPr lang="fr-BE" sz="3400" b="1" dirty="0" err="1" smtClean="0"/>
                <a:t>Reported</a:t>
              </a:r>
              <a:r>
                <a:rPr lang="fr-BE" sz="3400" b="1" dirty="0" smtClean="0"/>
                <a:t> </a:t>
              </a:r>
              <a:r>
                <a:rPr lang="fr-BE" sz="3400" b="1" dirty="0" err="1" smtClean="0"/>
                <a:t>variants</a:t>
              </a:r>
              <a:r>
                <a:rPr lang="fr-BE" sz="3400" b="1" dirty="0" smtClean="0"/>
                <a:t>: </a:t>
              </a:r>
              <a:r>
                <a:rPr lang="fr-BE" sz="3400" b="1" dirty="0" smtClean="0">
                  <a:solidFill>
                    <a:srgbClr val="FFFF00"/>
                  </a:solidFill>
                </a:rPr>
                <a:t>FANCG</a:t>
              </a:r>
              <a:r>
                <a:rPr lang="fr-BE" sz="3400" dirty="0" smtClean="0"/>
                <a:t> </a:t>
              </a:r>
            </a:p>
            <a:p>
              <a:pPr algn="just"/>
              <a:r>
                <a:rPr lang="fr-BE" sz="3400" dirty="0" smtClean="0"/>
                <a:t>c.115C&gt;T; p(Arg39*); exon 2 ; </a:t>
              </a:r>
              <a:r>
                <a:rPr lang="en-US" sz="3400" b="1" dirty="0" smtClean="0"/>
                <a:t>Homozygous</a:t>
              </a:r>
            </a:p>
            <a:p>
              <a:pPr algn="just"/>
              <a:r>
                <a:rPr lang="en-US" sz="3400" dirty="0" smtClean="0"/>
                <a:t>ACMG classification : </a:t>
              </a:r>
              <a:r>
                <a:rPr lang="en-US" sz="3400" b="1" dirty="0" smtClean="0">
                  <a:solidFill>
                    <a:srgbClr val="FFFF00"/>
                  </a:solidFill>
                </a:rPr>
                <a:t>pathogenic</a:t>
              </a:r>
              <a:endParaRPr lang="fr-BE" sz="3400" dirty="0">
                <a:solidFill>
                  <a:srgbClr val="FFFF00"/>
                </a:solidFill>
              </a:endParaRPr>
            </a:p>
          </p:txBody>
        </p:sp>
        <p:sp>
          <p:nvSpPr>
            <p:cNvPr id="51" name="Rectangle à coins arrondis 50"/>
            <p:cNvSpPr/>
            <p:nvPr/>
          </p:nvSpPr>
          <p:spPr>
            <a:xfrm>
              <a:off x="6777395" y="25237449"/>
              <a:ext cx="8980765" cy="10058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12663" tIns="56332" rIns="112663" bIns="56332" rtlCol="0" anchor="ctr"/>
            <a:lstStyle/>
            <a:p>
              <a:pPr algn="ctr"/>
              <a:r>
                <a:rPr lang="fr-BE" sz="3400" b="1" dirty="0" err="1" smtClean="0"/>
                <a:t>Phenotype:hypoplasia</a:t>
              </a:r>
              <a:r>
                <a:rPr lang="fr-BE" sz="3400" b="1" dirty="0" smtClean="0"/>
                <a:t> of the </a:t>
              </a:r>
              <a:r>
                <a:rPr lang="fr-BE" sz="3400" b="1" dirty="0" err="1" smtClean="0"/>
                <a:t>thumbs</a:t>
              </a:r>
              <a:r>
                <a:rPr lang="fr-BE" sz="3400" b="1" dirty="0" smtClean="0"/>
                <a:t>, </a:t>
              </a:r>
              <a:r>
                <a:rPr lang="fr-BE" sz="3400" b="1" dirty="0" err="1" smtClean="0"/>
                <a:t>developmental</a:t>
              </a:r>
              <a:r>
                <a:rPr lang="fr-BE" sz="3400" b="1" dirty="0" smtClean="0"/>
                <a:t> </a:t>
              </a:r>
              <a:r>
                <a:rPr lang="fr-BE" sz="3400" b="1" dirty="0" err="1" smtClean="0"/>
                <a:t>delay</a:t>
              </a:r>
              <a:r>
                <a:rPr lang="fr-BE" sz="3400" b="1" dirty="0" smtClean="0"/>
                <a:t>, </a:t>
              </a:r>
              <a:r>
                <a:rPr lang="fr-BE" sz="3400" b="1" dirty="0" err="1" smtClean="0"/>
                <a:t>obesity</a:t>
              </a:r>
              <a:r>
                <a:rPr lang="fr-BE" sz="3400" b="1" dirty="0" smtClean="0"/>
                <a:t>,…</a:t>
              </a:r>
              <a:endParaRPr lang="fr-BE" sz="3400" b="1" dirty="0"/>
            </a:p>
          </p:txBody>
        </p:sp>
        <p:sp>
          <p:nvSpPr>
            <p:cNvPr id="52" name="Rectangle à coins arrondis 51"/>
            <p:cNvSpPr/>
            <p:nvPr/>
          </p:nvSpPr>
          <p:spPr>
            <a:xfrm>
              <a:off x="6772747" y="27066240"/>
              <a:ext cx="9076854" cy="9753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12663" tIns="56332" rIns="112663" bIns="56332" rtlCol="0" anchor="ctr"/>
            <a:lstStyle/>
            <a:p>
              <a:pPr algn="ctr"/>
              <a:r>
                <a:rPr lang="fr-BE" sz="3400" b="1" dirty="0" smtClean="0"/>
                <a:t>Familial </a:t>
              </a:r>
              <a:r>
                <a:rPr lang="fr-BE" sz="3400" b="1" dirty="0" err="1" smtClean="0"/>
                <a:t>genetics</a:t>
              </a:r>
              <a:r>
                <a:rPr lang="fr-BE" sz="3400" b="1" dirty="0" smtClean="0"/>
                <a:t>: Far relative parents</a:t>
              </a:r>
              <a:endParaRPr lang="fr-BE" sz="3400" b="1" dirty="0"/>
            </a:p>
          </p:txBody>
        </p:sp>
        <p:sp>
          <p:nvSpPr>
            <p:cNvPr id="53" name="Flèche vers le bas 52"/>
            <p:cNvSpPr/>
            <p:nvPr/>
          </p:nvSpPr>
          <p:spPr>
            <a:xfrm>
              <a:off x="10765114" y="24384011"/>
              <a:ext cx="1301859" cy="6400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12663" tIns="56332" rIns="112663" bIns="56332" rtlCol="0" anchor="ctr"/>
            <a:lstStyle/>
            <a:p>
              <a:pPr algn="ctr"/>
              <a:endParaRPr lang="fr-BE" sz="3400"/>
            </a:p>
          </p:txBody>
        </p:sp>
        <p:sp>
          <p:nvSpPr>
            <p:cNvPr id="54" name="Flèche vers le bas 53"/>
            <p:cNvSpPr/>
            <p:nvPr/>
          </p:nvSpPr>
          <p:spPr>
            <a:xfrm>
              <a:off x="10734634" y="26334723"/>
              <a:ext cx="1301859" cy="6400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12663" tIns="56332" rIns="112663" bIns="56332" rtlCol="0" anchor="ctr"/>
            <a:lstStyle/>
            <a:p>
              <a:pPr algn="ctr"/>
              <a:endParaRPr lang="fr-BE" sz="3400"/>
            </a:p>
          </p:txBody>
        </p:sp>
        <p:sp>
          <p:nvSpPr>
            <p:cNvPr id="55" name="Flèche vers le bas 54"/>
            <p:cNvSpPr/>
            <p:nvPr/>
          </p:nvSpPr>
          <p:spPr>
            <a:xfrm>
              <a:off x="10790944" y="28193995"/>
              <a:ext cx="1301859" cy="6400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12663" tIns="56332" rIns="112663" bIns="56332" rtlCol="0" anchor="ctr"/>
            <a:lstStyle/>
            <a:p>
              <a:pPr algn="ctr"/>
              <a:endParaRPr lang="fr-BE" sz="3400"/>
            </a:p>
          </p:txBody>
        </p:sp>
        <p:sp>
          <p:nvSpPr>
            <p:cNvPr id="56" name="Flèche vers le bas 55"/>
            <p:cNvSpPr/>
            <p:nvPr/>
          </p:nvSpPr>
          <p:spPr>
            <a:xfrm>
              <a:off x="10786295" y="30784784"/>
              <a:ext cx="1301859" cy="6400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12663" tIns="56332" rIns="112663" bIns="56332" rtlCol="0" anchor="ctr"/>
            <a:lstStyle/>
            <a:p>
              <a:pPr algn="ctr"/>
              <a:endParaRPr lang="fr-BE" sz="3400"/>
            </a:p>
          </p:txBody>
        </p:sp>
      </p:grpSp>
      <p:grpSp>
        <p:nvGrpSpPr>
          <p:cNvPr id="59" name="Groupe 58"/>
          <p:cNvGrpSpPr/>
          <p:nvPr/>
        </p:nvGrpSpPr>
        <p:grpSpPr>
          <a:xfrm>
            <a:off x="34775018" y="16623030"/>
            <a:ext cx="15669382" cy="5830570"/>
            <a:chOff x="35631121" y="8825041"/>
            <a:chExt cx="16278980" cy="5353428"/>
          </a:xfrm>
        </p:grpSpPr>
        <p:pic>
          <p:nvPicPr>
            <p:cNvPr id="58" name="Picture 2"/>
            <p:cNvPicPr>
              <a:picLocks noChangeAspect="1" noChangeArrowheads="1"/>
            </p:cNvPicPr>
            <p:nvPr/>
          </p:nvPicPr>
          <p:blipFill>
            <a:blip r:embed="rId9" cstate="print"/>
            <a:srcRect/>
            <a:stretch>
              <a:fillRect/>
            </a:stretch>
          </p:blipFill>
          <p:spPr bwMode="auto">
            <a:xfrm>
              <a:off x="35631121" y="8825041"/>
              <a:ext cx="16278980" cy="5353428"/>
            </a:xfrm>
            <a:prstGeom prst="rect">
              <a:avLst/>
            </a:prstGeom>
            <a:ln>
              <a:solidFill>
                <a:schemeClr val="accent1"/>
              </a:solidFill>
            </a:ln>
            <a:effectLst>
              <a:outerShdw blurRad="190500" algn="tl" rotWithShape="0">
                <a:srgbClr val="000000">
                  <a:alpha val="70000"/>
                </a:srgbClr>
              </a:outerShdw>
            </a:effectLst>
          </p:spPr>
        </p:pic>
        <p:pic>
          <p:nvPicPr>
            <p:cNvPr id="57" name="Image 56">
              <a:extLst>
                <a:ext uri="{FF2B5EF4-FFF2-40B4-BE49-F238E27FC236}">
                  <a16:creationId xmlns:a16="http://schemas.microsoft.com/office/drawing/2014/main" id="{643BEDA9-8FAB-6D4F-80A3-B94B845322EE}"/>
                </a:ext>
              </a:extLst>
            </p:cNvPr>
            <p:cNvPicPr>
              <a:picLocks noChangeAspect="1"/>
            </p:cNvPicPr>
            <p:nvPr/>
          </p:nvPicPr>
          <p:blipFill>
            <a:blip r:embed="rId10" cstate="screen">
              <a:extLst>
                <a:ext uri="{28A0092B-C50C-407E-A947-70E740481C1C}">
                  <a14:useLocalDpi xmlns:a14="http://schemas.microsoft.com/office/drawing/2010/main"/>
                </a:ext>
              </a:extLst>
            </a:blip>
            <a:srcRect l="42921" t="5604" r="42806" b="70339"/>
            <a:stretch>
              <a:fillRect/>
            </a:stretch>
          </p:blipFill>
          <p:spPr>
            <a:xfrm>
              <a:off x="36107936" y="9798566"/>
              <a:ext cx="1041148" cy="1294645"/>
            </a:xfrm>
            <a:prstGeom prst="rect">
              <a:avLst/>
            </a:prstGeom>
          </p:spPr>
        </p:pic>
      </p:grpSp>
      <p:grpSp>
        <p:nvGrpSpPr>
          <p:cNvPr id="81" name="Groupe 80"/>
          <p:cNvGrpSpPr/>
          <p:nvPr/>
        </p:nvGrpSpPr>
        <p:grpSpPr>
          <a:xfrm>
            <a:off x="34729464" y="23520399"/>
            <a:ext cx="13794696" cy="11704320"/>
            <a:chOff x="32900665" y="24192544"/>
            <a:chExt cx="13616176" cy="12892522"/>
          </a:xfrm>
        </p:grpSpPr>
        <p:sp>
          <p:nvSpPr>
            <p:cNvPr id="70" name="Rectangle à coins arrondis 69"/>
            <p:cNvSpPr/>
            <p:nvPr/>
          </p:nvSpPr>
          <p:spPr>
            <a:xfrm>
              <a:off x="32900665" y="24192544"/>
              <a:ext cx="13609512" cy="12892522"/>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1" name="Rectangle à coins arrondis 70"/>
            <p:cNvSpPr/>
            <p:nvPr/>
          </p:nvSpPr>
          <p:spPr>
            <a:xfrm>
              <a:off x="35564961" y="24602943"/>
              <a:ext cx="7833360" cy="11582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3200" dirty="0" smtClean="0"/>
            </a:p>
            <a:p>
              <a:pPr algn="ctr"/>
              <a:r>
                <a:rPr lang="fr-BE" sz="3200" dirty="0" smtClean="0"/>
                <a:t>Patient: </a:t>
              </a:r>
              <a:r>
                <a:rPr lang="fr-BE" sz="3200" b="1" dirty="0" err="1" smtClean="0"/>
                <a:t>Dyskeratosis</a:t>
              </a:r>
              <a:r>
                <a:rPr lang="fr-BE" sz="3200" b="1" dirty="0" smtClean="0"/>
                <a:t> </a:t>
              </a:r>
              <a:r>
                <a:rPr lang="fr-BE" sz="3200" b="1" dirty="0" err="1" smtClean="0"/>
                <a:t>Congenita</a:t>
              </a:r>
              <a:endParaRPr lang="fr-BE" sz="3200" b="1" dirty="0" smtClean="0"/>
            </a:p>
            <a:p>
              <a:pPr algn="ctr"/>
              <a:r>
                <a:rPr lang="fr-BE" sz="3200" dirty="0" smtClean="0"/>
                <a:t> </a:t>
              </a:r>
              <a:endParaRPr lang="fr-BE" sz="3200" dirty="0"/>
            </a:p>
          </p:txBody>
        </p:sp>
        <p:sp>
          <p:nvSpPr>
            <p:cNvPr id="72" name="Rectangle à coins arrondis 71"/>
            <p:cNvSpPr/>
            <p:nvPr/>
          </p:nvSpPr>
          <p:spPr>
            <a:xfrm>
              <a:off x="33345873" y="30867639"/>
              <a:ext cx="12588240" cy="2133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3200" dirty="0" smtClean="0"/>
                <a:t>BRCA1(FANCS), BRCA2 (FANCD1), BRIP1 (FANCJ), ERCC4 (FANCQ), FANCA, FANCB, FANCC, FANCD2, FANCE, FANCF, FANCG, FANCI, FANCL, PALB2 (FANCN), RAD51 (FANCR), RAD51C (FANCO), UBE2T (FANCT), SLX4 (FANCP), </a:t>
              </a:r>
              <a:endParaRPr lang="fr-BE" sz="3200" dirty="0"/>
            </a:p>
          </p:txBody>
        </p:sp>
        <p:sp>
          <p:nvSpPr>
            <p:cNvPr id="73" name="Rectangle à coins arrondis 72"/>
            <p:cNvSpPr/>
            <p:nvPr/>
          </p:nvSpPr>
          <p:spPr>
            <a:xfrm>
              <a:off x="35204921" y="33819967"/>
              <a:ext cx="8503920" cy="2865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BE" sz="3200" b="1" dirty="0" err="1" smtClean="0"/>
                <a:t>Retained</a:t>
              </a:r>
              <a:r>
                <a:rPr lang="fr-BE" sz="3200" b="1" dirty="0" smtClean="0"/>
                <a:t> </a:t>
              </a:r>
              <a:r>
                <a:rPr lang="fr-BE" sz="3200" b="1" dirty="0" err="1" smtClean="0"/>
                <a:t>variants</a:t>
              </a:r>
              <a:r>
                <a:rPr lang="fr-BE" sz="3200" b="1" dirty="0" smtClean="0"/>
                <a:t>: </a:t>
              </a:r>
              <a:r>
                <a:rPr lang="fr-BE" sz="3200" dirty="0" smtClean="0"/>
                <a:t>121</a:t>
              </a:r>
            </a:p>
            <a:p>
              <a:r>
                <a:rPr lang="fr-BE" sz="3200" b="1" dirty="0" err="1" smtClean="0"/>
                <a:t>Reported</a:t>
              </a:r>
              <a:r>
                <a:rPr lang="fr-BE" sz="3200" b="1" dirty="0" smtClean="0"/>
                <a:t> </a:t>
              </a:r>
              <a:r>
                <a:rPr lang="fr-BE" sz="3200" b="1" dirty="0" err="1" smtClean="0"/>
                <a:t>variants</a:t>
              </a:r>
              <a:r>
                <a:rPr lang="fr-BE" sz="3200" b="1" dirty="0" smtClean="0"/>
                <a:t>: </a:t>
              </a:r>
              <a:r>
                <a:rPr lang="fr-FR" sz="3200" b="1" dirty="0" smtClean="0">
                  <a:solidFill>
                    <a:srgbClr val="FFFF00"/>
                  </a:solidFill>
                </a:rPr>
                <a:t>DKC1</a:t>
              </a:r>
              <a:r>
                <a:rPr lang="fr-FR" sz="3200" b="1" dirty="0" smtClean="0"/>
                <a:t> </a:t>
              </a:r>
            </a:p>
            <a:p>
              <a:r>
                <a:rPr lang="fr-FR" sz="3200" dirty="0" smtClean="0"/>
                <a:t> c.1177A&gt;T ;</a:t>
              </a:r>
              <a:r>
                <a:rPr lang="fr-BE" sz="3200" dirty="0" smtClean="0"/>
                <a:t>p(Ile393Phe); exon 12 ; </a:t>
              </a:r>
              <a:r>
                <a:rPr lang="fr-BE" sz="3200" b="1" dirty="0" err="1" smtClean="0"/>
                <a:t>Hemizygous</a:t>
              </a:r>
              <a:r>
                <a:rPr lang="fr-BE" sz="3200" dirty="0" smtClean="0"/>
                <a:t> </a:t>
              </a:r>
            </a:p>
            <a:p>
              <a:r>
                <a:rPr lang="fr-BE" sz="3200" dirty="0" smtClean="0"/>
                <a:t>ACMG classification : </a:t>
              </a:r>
              <a:r>
                <a:rPr lang="fr-BE" sz="3200" b="1" dirty="0" err="1" smtClean="0">
                  <a:solidFill>
                    <a:srgbClr val="FFFF00"/>
                  </a:solidFill>
                </a:rPr>
                <a:t>pathogenic</a:t>
              </a:r>
              <a:endParaRPr lang="fr-BE" sz="3200" dirty="0">
                <a:solidFill>
                  <a:srgbClr val="FFFF00"/>
                </a:solidFill>
              </a:endParaRPr>
            </a:p>
          </p:txBody>
        </p:sp>
        <p:sp>
          <p:nvSpPr>
            <p:cNvPr id="74" name="Rectangle à coins arrondis 73"/>
            <p:cNvSpPr/>
            <p:nvPr/>
          </p:nvSpPr>
          <p:spPr>
            <a:xfrm>
              <a:off x="33044681" y="26763183"/>
              <a:ext cx="13472160" cy="11582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3200" b="1" dirty="0" err="1" smtClean="0"/>
                <a:t>Phenotype</a:t>
              </a:r>
              <a:r>
                <a:rPr lang="fr-BE" sz="3200" b="1" dirty="0" smtClean="0"/>
                <a:t>: </a:t>
              </a:r>
              <a:r>
                <a:rPr lang="en-US" sz="3200" b="1" dirty="0" smtClean="0"/>
                <a:t>classic triad phenotype. Pulmonary fibroses non smoker</a:t>
              </a:r>
              <a:endParaRPr lang="fr-BE" sz="3200" b="1" dirty="0"/>
            </a:p>
          </p:txBody>
        </p:sp>
        <p:sp>
          <p:nvSpPr>
            <p:cNvPr id="75" name="Rectangle à coins arrondis 74"/>
            <p:cNvSpPr/>
            <p:nvPr/>
          </p:nvSpPr>
          <p:spPr>
            <a:xfrm>
              <a:off x="35492953" y="28851415"/>
              <a:ext cx="7833360" cy="11582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3200" b="1" dirty="0" smtClean="0"/>
                <a:t>Familial </a:t>
              </a:r>
              <a:r>
                <a:rPr lang="fr-BE" sz="3200" b="1" dirty="0" err="1" smtClean="0"/>
                <a:t>genetics</a:t>
              </a:r>
              <a:r>
                <a:rPr lang="fr-BE" sz="3200" b="1" dirty="0" smtClean="0"/>
                <a:t>: </a:t>
              </a:r>
              <a:r>
                <a:rPr lang="fr-BE" sz="3200" b="1" dirty="0" err="1" smtClean="0"/>
                <a:t>Triad</a:t>
              </a:r>
              <a:r>
                <a:rPr lang="fr-BE" sz="3200" b="1" dirty="0" smtClean="0"/>
                <a:t> in f</a:t>
              </a:r>
              <a:r>
                <a:rPr lang="en-US" sz="3200" b="1" dirty="0" err="1" smtClean="0"/>
                <a:t>ather</a:t>
              </a:r>
              <a:r>
                <a:rPr lang="en-US" sz="3200" b="1" dirty="0" smtClean="0"/>
                <a:t>, grand-father and sister</a:t>
              </a:r>
              <a:endParaRPr lang="fr-BE" sz="3200" b="1" dirty="0"/>
            </a:p>
          </p:txBody>
        </p:sp>
        <p:sp>
          <p:nvSpPr>
            <p:cNvPr id="76" name="Flèche vers le bas 75"/>
            <p:cNvSpPr/>
            <p:nvPr/>
          </p:nvSpPr>
          <p:spPr>
            <a:xfrm>
              <a:off x="38907414" y="26019248"/>
              <a:ext cx="108012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3200"/>
            </a:p>
          </p:txBody>
        </p:sp>
        <p:sp>
          <p:nvSpPr>
            <p:cNvPr id="77" name="Flèche vers le bas 76"/>
            <p:cNvSpPr/>
            <p:nvPr/>
          </p:nvSpPr>
          <p:spPr>
            <a:xfrm>
              <a:off x="38907414" y="28136194"/>
              <a:ext cx="108012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3200"/>
            </a:p>
          </p:txBody>
        </p:sp>
        <p:sp>
          <p:nvSpPr>
            <p:cNvPr id="78" name="Flèche vers le bas 77"/>
            <p:cNvSpPr/>
            <p:nvPr/>
          </p:nvSpPr>
          <p:spPr>
            <a:xfrm>
              <a:off x="38919251" y="30181133"/>
              <a:ext cx="108012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3200"/>
            </a:p>
          </p:txBody>
        </p:sp>
        <p:sp>
          <p:nvSpPr>
            <p:cNvPr id="79" name="Flèche vers le bas 78"/>
            <p:cNvSpPr/>
            <p:nvPr/>
          </p:nvSpPr>
          <p:spPr>
            <a:xfrm>
              <a:off x="38901002" y="33243903"/>
              <a:ext cx="108012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3200"/>
            </a:p>
          </p:txBody>
        </p:sp>
      </p:grpSp>
      <p:sp>
        <p:nvSpPr>
          <p:cNvPr id="83" name="Espace réservé du texte 30"/>
          <p:cNvSpPr>
            <a:spLocks noGrp="1"/>
          </p:cNvSpPr>
          <p:nvPr>
            <p:ph type="body" sz="quarter" idx="15"/>
          </p:nvPr>
        </p:nvSpPr>
        <p:spPr>
          <a:xfrm>
            <a:off x="1889760" y="18705435"/>
            <a:ext cx="47567404" cy="811192"/>
          </a:xfrm>
        </p:spPr>
        <p:txBody>
          <a:bodyPr/>
          <a:lstStyle/>
          <a:p>
            <a:r>
              <a:rPr lang="fr-FR" dirty="0" smtClean="0"/>
              <a:t>Results</a:t>
            </a:r>
            <a:endParaRPr lang="fr-FR" dirty="0"/>
          </a:p>
        </p:txBody>
      </p:sp>
      <p:sp>
        <p:nvSpPr>
          <p:cNvPr id="85" name="Espace réservé du texte 26"/>
          <p:cNvSpPr>
            <a:spLocks noGrp="1"/>
          </p:cNvSpPr>
          <p:nvPr>
            <p:ph type="body" sz="quarter" idx="14"/>
          </p:nvPr>
        </p:nvSpPr>
        <p:spPr>
          <a:xfrm>
            <a:off x="15849600" y="19540807"/>
            <a:ext cx="18928080" cy="7269840"/>
          </a:xfrm>
          <a:ln>
            <a:noFill/>
          </a:ln>
        </p:spPr>
        <p:txBody>
          <a:bodyPr/>
          <a:lstStyle/>
          <a:p>
            <a:pPr algn="ctr"/>
            <a:r>
              <a:rPr lang="en-US" sz="3200" dirty="0" smtClean="0"/>
              <a:t> Sensitivity and precision, based on 7 GIAB replicates, show good performances (94.3 and 98.3%, respectively) regarding SNPs </a:t>
            </a:r>
            <a:r>
              <a:rPr lang="en-US" sz="3200" dirty="0" smtClean="0">
                <a:sym typeface="Wingdings" pitchFamily="2" charset="2"/>
              </a:rPr>
              <a:t>from AgilentExomeV6.0 baits ∩ GIAB High Confidence Regions. </a:t>
            </a:r>
            <a:endParaRPr lang="en-US" sz="3200" dirty="0" smtClean="0"/>
          </a:p>
          <a:p>
            <a:pPr algn="ctr"/>
            <a:r>
              <a:rPr lang="en-US" sz="3200" dirty="0" smtClean="0"/>
              <a:t>96% out of the full (459) validation cohort fits with all the validation criteria. Only 4% failed for one single criteria.</a:t>
            </a:r>
          </a:p>
          <a:p>
            <a:pPr algn="ctr"/>
            <a:r>
              <a:rPr lang="en-US" sz="3200" dirty="0" err="1" smtClean="0"/>
              <a:t>Indels</a:t>
            </a:r>
            <a:r>
              <a:rPr lang="en-US" sz="3200" dirty="0" smtClean="0"/>
              <a:t> between 0-15bp showed  sensitivity= 71.8% and precision =83.2%</a:t>
            </a:r>
          </a:p>
          <a:p>
            <a:pPr algn="ctr"/>
            <a:r>
              <a:rPr lang="en-US" sz="3200" dirty="0" smtClean="0"/>
              <a:t>Minimal coverage has been set up at 30X, spanning exons +/-15b.</a:t>
            </a:r>
          </a:p>
          <a:p>
            <a:pPr algn="ctr"/>
            <a:endParaRPr lang="en-US" sz="3200" dirty="0" smtClean="0"/>
          </a:p>
          <a:p>
            <a:pPr algn="ctr"/>
            <a:endParaRPr lang="en-US" sz="3200" dirty="0" smtClean="0"/>
          </a:p>
          <a:p>
            <a:pPr algn="ctr"/>
            <a:r>
              <a:rPr lang="en-US" sz="3200" dirty="0" smtClean="0"/>
              <a:t>. </a:t>
            </a:r>
          </a:p>
          <a:p>
            <a:pPr algn="ctr"/>
            <a:endParaRPr lang="en-US" sz="3200" dirty="0" smtClean="0"/>
          </a:p>
          <a:p>
            <a:pPr algn="ctr"/>
            <a:endParaRPr lang="en-US" sz="3200" dirty="0" smtClean="0"/>
          </a:p>
          <a:p>
            <a:pPr algn="ctr"/>
            <a:endParaRPr lang="en-US" sz="3200" dirty="0"/>
          </a:p>
        </p:txBody>
      </p:sp>
      <p:sp>
        <p:nvSpPr>
          <p:cNvPr id="90" name="Espace réservé du texte 31"/>
          <p:cNvSpPr>
            <a:spLocks noGrp="1"/>
          </p:cNvSpPr>
          <p:nvPr>
            <p:ph type="body" sz="quarter" idx="16"/>
          </p:nvPr>
        </p:nvSpPr>
        <p:spPr>
          <a:xfrm>
            <a:off x="18196560" y="23877888"/>
            <a:ext cx="16753840" cy="2443903"/>
          </a:xfrm>
        </p:spPr>
        <p:txBody>
          <a:bodyPr/>
          <a:lstStyle/>
          <a:p>
            <a:r>
              <a:rPr lang="en-US" sz="3200" dirty="0" smtClean="0"/>
              <a:t>Two case studies are illustrated as an example. </a:t>
            </a:r>
            <a:r>
              <a:rPr lang="en-US" sz="3200" b="1" dirty="0" smtClean="0"/>
              <a:t>Patient 1</a:t>
            </a:r>
            <a:r>
              <a:rPr lang="en-US" sz="3200" dirty="0" smtClean="0"/>
              <a:t> showed  typical </a:t>
            </a:r>
            <a:r>
              <a:rPr lang="en-US" sz="3200" b="1" dirty="0" smtClean="0"/>
              <a:t>Fanconi Anemia </a:t>
            </a:r>
            <a:r>
              <a:rPr lang="en-US" sz="3200" dirty="0" smtClean="0"/>
              <a:t>phenotype. </a:t>
            </a:r>
            <a:r>
              <a:rPr lang="en-US" sz="3200" b="1" dirty="0" smtClean="0"/>
              <a:t>Patient 2</a:t>
            </a:r>
            <a:r>
              <a:rPr lang="en-US" sz="3200" dirty="0" smtClean="0"/>
              <a:t> showed a typical </a:t>
            </a:r>
            <a:r>
              <a:rPr lang="en-US" sz="3200" b="1" dirty="0" smtClean="0"/>
              <a:t>Dyskeratosis Congenita </a:t>
            </a:r>
            <a:r>
              <a:rPr lang="en-US" sz="3200" dirty="0" smtClean="0"/>
              <a:t>phenotype. Both patients were addressed to the CHU Liege for molecular analysis for improved diagnostics..</a:t>
            </a:r>
            <a:endParaRPr lang="en-US" sz="3200" dirty="0"/>
          </a:p>
        </p:txBody>
      </p:sp>
      <p:sp>
        <p:nvSpPr>
          <p:cNvPr id="105" name="Espace réservé du texte 31"/>
          <p:cNvSpPr>
            <a:spLocks noGrp="1"/>
          </p:cNvSpPr>
          <p:nvPr>
            <p:ph type="body" sz="quarter" idx="16"/>
          </p:nvPr>
        </p:nvSpPr>
        <p:spPr>
          <a:xfrm>
            <a:off x="18227040" y="33710880"/>
            <a:ext cx="15727680" cy="1575995"/>
          </a:xfrm>
        </p:spPr>
        <p:txBody>
          <a:bodyPr/>
          <a:lstStyle/>
          <a:p>
            <a:r>
              <a:rPr lang="fr-BE" sz="3200" dirty="0" err="1" smtClean="0"/>
              <a:t>Zook</a:t>
            </a:r>
            <a:r>
              <a:rPr lang="fr-BE" sz="3200" dirty="0" smtClean="0"/>
              <a:t> et al. 2019, Nature </a:t>
            </a:r>
            <a:r>
              <a:rPr lang="fr-BE" sz="3200" dirty="0" err="1" smtClean="0"/>
              <a:t>Biotechnology</a:t>
            </a:r>
            <a:r>
              <a:rPr lang="fr-BE" sz="3200" dirty="0" smtClean="0"/>
              <a:t>; Richards et al. 2015, </a:t>
            </a:r>
            <a:r>
              <a:rPr lang="fr-BE" sz="3200" dirty="0" err="1" smtClean="0"/>
              <a:t>Genetics</a:t>
            </a:r>
            <a:r>
              <a:rPr lang="fr-BE" sz="3200" dirty="0" smtClean="0"/>
              <a:t> in </a:t>
            </a:r>
            <a:r>
              <a:rPr lang="fr-BE" sz="3200" dirty="0" err="1" smtClean="0"/>
              <a:t>Medicine</a:t>
            </a:r>
            <a:r>
              <a:rPr lang="fr-BE" sz="3200" dirty="0" smtClean="0"/>
              <a:t> ; Bluteau et al. 2019, Blood ; </a:t>
            </a:r>
            <a:r>
              <a:rPr lang="fr-BE" sz="3200" dirty="0" err="1" smtClean="0"/>
              <a:t>Guidugli</a:t>
            </a:r>
            <a:r>
              <a:rPr lang="fr-BE" sz="3200" dirty="0" smtClean="0"/>
              <a:t> et al. 2017, </a:t>
            </a:r>
            <a:r>
              <a:rPr lang="fr-BE" sz="3200" dirty="0" err="1" smtClean="0"/>
              <a:t>Leukemia</a:t>
            </a:r>
            <a:r>
              <a:rPr lang="fr-BE" sz="3200" dirty="0" smtClean="0"/>
              <a:t> ; </a:t>
            </a:r>
            <a:r>
              <a:rPr lang="fr-BE" sz="3200" dirty="0" err="1" smtClean="0"/>
              <a:t>Churpek</a:t>
            </a:r>
            <a:r>
              <a:rPr lang="fr-BE" sz="3200" dirty="0" smtClean="0"/>
              <a:t> et al. 2018, Blood; </a:t>
            </a:r>
            <a:r>
              <a:rPr lang="fr-BE" sz="3200" dirty="0" err="1" smtClean="0"/>
              <a:t>Nalepa</a:t>
            </a:r>
            <a:r>
              <a:rPr lang="fr-BE" sz="3200" dirty="0" smtClean="0"/>
              <a:t> &amp; </a:t>
            </a:r>
            <a:r>
              <a:rPr lang="fr-BE" sz="3200" dirty="0" err="1" smtClean="0"/>
              <a:t>Clapp</a:t>
            </a:r>
            <a:r>
              <a:rPr lang="fr-BE" sz="3200" dirty="0" smtClean="0"/>
              <a:t>. </a:t>
            </a:r>
            <a:r>
              <a:rPr lang="en-US" sz="3200" dirty="0" smtClean="0"/>
              <a:t>2018, Nature Reviews. </a:t>
            </a:r>
            <a:endParaRPr lang="fr-BE" sz="3200" dirty="0" smtClean="0"/>
          </a:p>
          <a:p>
            <a:pPr algn="ctr"/>
            <a:endParaRPr lang="en-US" sz="3200" dirty="0" smtClean="0"/>
          </a:p>
          <a:p>
            <a:endParaRPr lang="fr-BE" sz="3200" dirty="0" smtClean="0"/>
          </a:p>
          <a:p>
            <a:endParaRPr lang="fr-BE" sz="3200" dirty="0" smtClean="0"/>
          </a:p>
          <a:p>
            <a:endParaRPr lang="fr-FR" sz="3200" dirty="0"/>
          </a:p>
        </p:txBody>
      </p:sp>
      <p:pic>
        <p:nvPicPr>
          <p:cNvPr id="3075" name="Picture 3"/>
          <p:cNvPicPr>
            <a:picLocks noChangeAspect="1" noChangeArrowheads="1"/>
          </p:cNvPicPr>
          <p:nvPr/>
        </p:nvPicPr>
        <p:blipFill>
          <a:blip r:embed="rId11" cstate="print"/>
          <a:srcRect/>
          <a:stretch>
            <a:fillRect/>
          </a:stretch>
        </p:blipFill>
        <p:spPr bwMode="auto">
          <a:xfrm>
            <a:off x="670562" y="16533918"/>
            <a:ext cx="14325598" cy="6128810"/>
          </a:xfrm>
          <a:prstGeom prst="rect">
            <a:avLst/>
          </a:prstGeom>
          <a:ln>
            <a:solidFill>
              <a:schemeClr val="accent1"/>
            </a:solidFill>
          </a:ln>
          <a:effectLst>
            <a:outerShdw blurRad="190500" algn="tl" rotWithShape="0">
              <a:srgbClr val="000000">
                <a:alpha val="70000"/>
              </a:srgbClr>
            </a:outerShdw>
          </a:effectLst>
        </p:spPr>
      </p:pic>
      <p:cxnSp>
        <p:nvCxnSpPr>
          <p:cNvPr id="112" name="Connecteur droit 111"/>
          <p:cNvCxnSpPr/>
          <p:nvPr/>
        </p:nvCxnSpPr>
        <p:spPr>
          <a:xfrm flipH="1">
            <a:off x="53081817" y="-778128"/>
            <a:ext cx="67236" cy="40341168"/>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4" name="Espace réservé du texte 3"/>
          <p:cNvSpPr>
            <a:spLocks noGrp="1"/>
          </p:cNvSpPr>
          <p:nvPr>
            <p:ph type="body" sz="quarter" idx="11"/>
          </p:nvPr>
        </p:nvSpPr>
        <p:spPr/>
        <p:txBody>
          <a:bodyPr/>
          <a:lstStyle/>
          <a:p>
            <a:r>
              <a:rPr lang="es-ES" dirty="0" err="1" smtClean="0"/>
              <a:t>Introduction</a:t>
            </a:r>
            <a:endParaRPr lang="es-ES" dirty="0"/>
          </a:p>
        </p:txBody>
      </p:sp>
      <p:pic>
        <p:nvPicPr>
          <p:cNvPr id="5" name="ESH_PP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25358725" y="18957925"/>
            <a:ext cx="487363" cy="487363"/>
          </a:xfrm>
          <a:prstGeom prst="rect">
            <a:avLst/>
          </a:prstGeom>
        </p:spPr>
      </p:pic>
      <p:pic>
        <p:nvPicPr>
          <p:cNvPr id="8" name="ESH">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44010686" y="3967211"/>
            <a:ext cx="3231515" cy="323151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5072"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03841" fill="hold"/>
                                        <p:tgtEl>
                                          <p:spTgt spid="8"/>
                                        </p:tgtEl>
                                      </p:cBhvr>
                                    </p:cmd>
                                  </p:childTnLst>
                                </p:cTn>
                              </p:par>
                            </p:childTnLst>
                          </p:cTn>
                        </p:par>
                      </p:childTnLst>
                    </p:cTn>
                  </p:par>
                </p:childTnLst>
              </p:cTn>
              <p:nextCondLst>
                <p:cond evt="onClick" delay="0">
                  <p:tgtEl>
                    <p:spTgt spid="8"/>
                  </p:tgtEl>
                </p:cond>
              </p:nextCondLst>
            </p:seq>
            <p:audio>
              <p:cMediaNode vol="80000">
                <p:cTn id="13"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3720</TotalTime>
  <Words>651</Words>
  <Application>Microsoft Office PowerPoint</Application>
  <PresentationFormat>Personnalisé</PresentationFormat>
  <Paragraphs>70</Paragraphs>
  <Slides>1</Slides>
  <Notes>1</Notes>
  <HiddenSlides>0</HiddenSlides>
  <MMClips>2</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vt:i4>
      </vt:variant>
    </vt:vector>
  </HeadingPairs>
  <TitlesOfParts>
    <vt:vector size="6" baseType="lpstr">
      <vt:lpstr>Arial</vt:lpstr>
      <vt:lpstr>Calibri</vt:lpstr>
      <vt:lpstr>Trebuchet MS</vt:lpstr>
      <vt:lpstr>Wingdings</vt:lpstr>
      <vt:lpstr>Office Theme</vt:lpstr>
      <vt:lpstr>Hematopoietic Malignancies with Germline Predisposition Diagnosis with Filtered Whole Exome Sequencing and in silico Panel Analysis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Ebmt</dc:creator>
  <cp:lastModifiedBy>Rafael Fernández</cp:lastModifiedBy>
  <cp:revision>215</cp:revision>
  <dcterms:created xsi:type="dcterms:W3CDTF">2014-12-29T08:14:33Z</dcterms:created>
  <dcterms:modified xsi:type="dcterms:W3CDTF">2020-11-04T16:07:03Z</dcterms:modified>
</cp:coreProperties>
</file>