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  <p:sldMasterId id="2147483700" r:id="rId4"/>
  </p:sldMasterIdLst>
  <p:notesMasterIdLst>
    <p:notesMasterId r:id="rId18"/>
  </p:notesMasterIdLst>
  <p:sldIdLst>
    <p:sldId id="256" r:id="rId5"/>
    <p:sldId id="258" r:id="rId6"/>
    <p:sldId id="261" r:id="rId7"/>
    <p:sldId id="259" r:id="rId8"/>
    <p:sldId id="275" r:id="rId9"/>
    <p:sldId id="274" r:id="rId10"/>
    <p:sldId id="262" r:id="rId11"/>
    <p:sldId id="278" r:id="rId12"/>
    <p:sldId id="279" r:id="rId13"/>
    <p:sldId id="267" r:id="rId14"/>
    <p:sldId id="269" r:id="rId15"/>
    <p:sldId id="276" r:id="rId16"/>
    <p:sldId id="271" r:id="rId17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76702" autoAdjust="0"/>
  </p:normalViewPr>
  <p:slideViewPr>
    <p:cSldViewPr snapToGrid="0">
      <p:cViewPr varScale="1">
        <p:scale>
          <a:sx n="53" d="100"/>
          <a:sy n="53" d="100"/>
        </p:scale>
        <p:origin x="167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0F9E3D-84EC-4A77-97F2-976C13F08E05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35CC3F74-2A02-4069-B6BD-A73FB5BE08F9}">
      <dgm:prSet phldrT="[Text]" custT="1"/>
      <dgm:spPr/>
      <dgm:t>
        <a:bodyPr/>
        <a:lstStyle/>
        <a:p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State representatives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898711-1BE7-4769-848A-3F5C9EF89357}" type="parTrans" cxnId="{13844F9D-6865-4B21-85FE-497824673388}">
      <dgm:prSet/>
      <dgm:spPr/>
      <dgm:t>
        <a:bodyPr/>
        <a:lstStyle/>
        <a:p>
          <a:endParaRPr lang="en-US"/>
        </a:p>
      </dgm:t>
    </dgm:pt>
    <dgm:pt modelId="{B49F247B-6B5A-49EC-85CB-021099E3D16E}" type="sibTrans" cxnId="{13844F9D-6865-4B21-85FE-497824673388}">
      <dgm:prSet/>
      <dgm:spPr/>
      <dgm:t>
        <a:bodyPr/>
        <a:lstStyle/>
        <a:p>
          <a:endParaRPr lang="en-US"/>
        </a:p>
      </dgm:t>
    </dgm:pt>
    <dgm:pt modelId="{52C5E248-E417-43B6-A189-D44479301726}">
      <dgm:prSet phldrT="[Text]" custT="1"/>
      <dgm:spPr/>
      <dgm:t>
        <a:bodyPr/>
        <a:lstStyle/>
        <a:p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Police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Gendarmes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council 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police </a:t>
          </a:r>
        </a:p>
      </dgm:t>
    </dgm:pt>
    <dgm:pt modelId="{71640423-1158-496A-9622-CDF5819ACDBD}" type="parTrans" cxnId="{D269B3B0-8936-4686-BA57-F40A3DBCB3E3}">
      <dgm:prSet/>
      <dgm:spPr/>
      <dgm:t>
        <a:bodyPr/>
        <a:lstStyle/>
        <a:p>
          <a:endParaRPr lang="en-US"/>
        </a:p>
      </dgm:t>
    </dgm:pt>
    <dgm:pt modelId="{56353108-EB5C-4DE6-9B86-1DDA01468456}" type="sibTrans" cxnId="{D269B3B0-8936-4686-BA57-F40A3DBCB3E3}">
      <dgm:prSet/>
      <dgm:spPr/>
      <dgm:t>
        <a:bodyPr/>
        <a:lstStyle/>
        <a:p>
          <a:endParaRPr lang="en-US"/>
        </a:p>
      </dgm:t>
    </dgm:pt>
    <dgm:pt modelId="{16211256-000A-4438-AADD-3CE43AEAF883}">
      <dgm:prSet phldrT="[Text]" custT="1"/>
      <dgm:spPr/>
      <dgm:t>
        <a:bodyPr/>
        <a:lstStyle/>
        <a:p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Road safety control teams from ministry of transport 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and the custom department from the ministry of Finance.</a:t>
          </a:r>
          <a:r>
            <a:rPr lang="en-US" sz="1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A63E06-7534-4A65-9C7A-7E42ABF23C3A}" type="parTrans" cxnId="{17EA7AA2-3F3F-46B8-98CA-7850A941715F}">
      <dgm:prSet/>
      <dgm:spPr/>
      <dgm:t>
        <a:bodyPr/>
        <a:lstStyle/>
        <a:p>
          <a:endParaRPr lang="en-US"/>
        </a:p>
      </dgm:t>
    </dgm:pt>
    <dgm:pt modelId="{BA82BF86-2FF3-4E36-80A0-9F473F65961E}" type="sibTrans" cxnId="{17EA7AA2-3F3F-46B8-98CA-7850A941715F}">
      <dgm:prSet/>
      <dgm:spPr/>
      <dgm:t>
        <a:bodyPr/>
        <a:lstStyle/>
        <a:p>
          <a:endParaRPr lang="en-US"/>
        </a:p>
      </dgm:t>
    </dgm:pt>
    <dgm:pt modelId="{06C84292-00CF-4672-ACBC-FE745D1E777B}">
      <dgm:prSet phldrT="[Text]" custT="1"/>
      <dgm:spPr/>
      <dgm:t>
        <a:bodyPr/>
        <a:lstStyle/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Decentralized bodies </a:t>
          </a:r>
        </a:p>
      </dgm:t>
    </dgm:pt>
    <dgm:pt modelId="{991C3F96-7DEC-490D-AD68-1E8CA35C450C}" type="parTrans" cxnId="{88F5945E-FCAE-428F-BC44-1D7B45FCD9FC}">
      <dgm:prSet/>
      <dgm:spPr/>
      <dgm:t>
        <a:bodyPr/>
        <a:lstStyle/>
        <a:p>
          <a:endParaRPr lang="en-US"/>
        </a:p>
      </dgm:t>
    </dgm:pt>
    <dgm:pt modelId="{F1093CE7-68A6-440B-9A07-00D797D51EC4}" type="sibTrans" cxnId="{88F5945E-FCAE-428F-BC44-1D7B45FCD9FC}">
      <dgm:prSet/>
      <dgm:spPr/>
      <dgm:t>
        <a:bodyPr/>
        <a:lstStyle/>
        <a:p>
          <a:endParaRPr lang="en-US"/>
        </a:p>
      </dgm:t>
    </dgm:pt>
    <dgm:pt modelId="{AB709446-DA84-456B-9FA8-2683264AB49F}">
      <dgm:prSet phldrT="[Text]" custT="1"/>
      <dgm:spPr/>
      <dgm:t>
        <a:bodyPr/>
        <a:lstStyle/>
        <a:p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Insurance Companies  </a:t>
          </a:r>
        </a:p>
      </dgm:t>
    </dgm:pt>
    <dgm:pt modelId="{10F3E0F0-CC26-4C49-8B69-013722626592}" type="parTrans" cxnId="{61042035-DDDA-4067-869A-C1147B260819}">
      <dgm:prSet/>
      <dgm:spPr/>
      <dgm:t>
        <a:bodyPr/>
        <a:lstStyle/>
        <a:p>
          <a:endParaRPr lang="en-US"/>
        </a:p>
      </dgm:t>
    </dgm:pt>
    <dgm:pt modelId="{45DCA297-3287-4A4E-BEA8-E72A9A1DE7A6}" type="sibTrans" cxnId="{61042035-DDDA-4067-869A-C1147B260819}">
      <dgm:prSet/>
      <dgm:spPr/>
      <dgm:t>
        <a:bodyPr/>
        <a:lstStyle/>
        <a:p>
          <a:endParaRPr lang="en-US"/>
        </a:p>
      </dgm:t>
    </dgm:pt>
    <dgm:pt modelId="{78A70A2B-6500-4103-A4E5-5DECDC3CD85B}">
      <dgm:prSet phldrT="[Text]" custT="1"/>
      <dgm:spPr/>
      <dgm:t>
        <a:bodyPr/>
        <a:lstStyle/>
        <a:p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Driving Schools/ </a:t>
          </a:r>
        </a:p>
        <a:p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Road worthiness centers</a:t>
          </a:r>
        </a:p>
      </dgm:t>
    </dgm:pt>
    <dgm:pt modelId="{28226DDE-AF6F-45AC-8422-40308DFEBC6B}" type="parTrans" cxnId="{A462A9B1-B2C2-4A35-B5D6-470A43FE9EAE}">
      <dgm:prSet/>
      <dgm:spPr/>
      <dgm:t>
        <a:bodyPr/>
        <a:lstStyle/>
        <a:p>
          <a:endParaRPr lang="en-US"/>
        </a:p>
      </dgm:t>
    </dgm:pt>
    <dgm:pt modelId="{D9476AB1-7571-45E8-AEC2-E5A5B6350DB8}" type="sibTrans" cxnId="{A462A9B1-B2C2-4A35-B5D6-470A43FE9EAE}">
      <dgm:prSet/>
      <dgm:spPr/>
      <dgm:t>
        <a:bodyPr/>
        <a:lstStyle/>
        <a:p>
          <a:endParaRPr lang="en-US"/>
        </a:p>
      </dgm:t>
    </dgm:pt>
    <dgm:pt modelId="{4363923D-80B6-4F0A-B25E-96B6036A7144}">
      <dgm:prSet phldrT="[Text]" custT="1"/>
      <dgm:spPr/>
      <dgm:t>
        <a:bodyPr/>
        <a:lstStyle/>
        <a:p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Actors/</a:t>
          </a:r>
          <a:r>
            <a:rPr lang="fr-FR" alt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Civil society</a:t>
          </a:r>
          <a:r>
            <a:rPr kumimoji="0" lang="fr-FR" altLang="en-US" sz="1800" b="0" i="0" u="none" strike="noStrike" cap="none" normalizeH="0" baseline="0" dirty="0" smtClean="0">
              <a:ln/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75E20A-D1F2-4B19-A145-BB57A1E7B14F}" type="parTrans" cxnId="{220BF186-3CE1-4993-BDFE-493055B3F106}">
      <dgm:prSet/>
      <dgm:spPr/>
      <dgm:t>
        <a:bodyPr/>
        <a:lstStyle/>
        <a:p>
          <a:endParaRPr lang="en-US"/>
        </a:p>
      </dgm:t>
    </dgm:pt>
    <dgm:pt modelId="{92F413A7-14BE-41B4-BBB7-6589539DA396}" type="sibTrans" cxnId="{220BF186-3CE1-4993-BDFE-493055B3F106}">
      <dgm:prSet/>
      <dgm:spPr/>
      <dgm:t>
        <a:bodyPr/>
        <a:lstStyle/>
        <a:p>
          <a:endParaRPr lang="en-US"/>
        </a:p>
      </dgm:t>
    </dgm:pt>
    <dgm:pt modelId="{583E9FF3-3CE2-45E4-94E9-99CEE828EE38}">
      <dgm:prSet phldrT="[Text]" custT="1"/>
      <dgm:spPr/>
      <dgm:t>
        <a:bodyPr/>
        <a:lstStyle/>
        <a:p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Trade Unions</a:t>
          </a:r>
        </a:p>
      </dgm:t>
    </dgm:pt>
    <dgm:pt modelId="{C046F3E6-9BDA-45BB-A784-1255860BABDD}" type="parTrans" cxnId="{3FC2E300-8AD0-4CED-8F5E-1FF9EB33C0E9}">
      <dgm:prSet/>
      <dgm:spPr/>
      <dgm:t>
        <a:bodyPr/>
        <a:lstStyle/>
        <a:p>
          <a:endParaRPr lang="en-US"/>
        </a:p>
      </dgm:t>
    </dgm:pt>
    <dgm:pt modelId="{2111C1E1-AA9F-473C-9F1A-39704A49CF30}" type="sibTrans" cxnId="{3FC2E300-8AD0-4CED-8F5E-1FF9EB33C0E9}">
      <dgm:prSet/>
      <dgm:spPr/>
      <dgm:t>
        <a:bodyPr/>
        <a:lstStyle/>
        <a:p>
          <a:endParaRPr lang="en-US"/>
        </a:p>
      </dgm:t>
    </dgm:pt>
    <dgm:pt modelId="{2289C2B0-7401-4BAB-83D7-14799700AF22}">
      <dgm:prSet phldrT="[Text]" custT="1"/>
      <dgm:spPr/>
      <dgm:t>
        <a:bodyPr/>
        <a:lstStyle/>
        <a:p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Associations/ NGOs </a:t>
          </a:r>
        </a:p>
      </dgm:t>
    </dgm:pt>
    <dgm:pt modelId="{BBBE134B-B371-4273-8DCC-967290B9989A}" type="parTrans" cxnId="{8465C49D-CFDF-49A2-9552-4786EA903A76}">
      <dgm:prSet/>
      <dgm:spPr/>
      <dgm:t>
        <a:bodyPr/>
        <a:lstStyle/>
        <a:p>
          <a:endParaRPr lang="en-US"/>
        </a:p>
      </dgm:t>
    </dgm:pt>
    <dgm:pt modelId="{C38BA7F0-ABCE-4F2D-BF29-E183075264C0}" type="sibTrans" cxnId="{8465C49D-CFDF-49A2-9552-4786EA903A76}">
      <dgm:prSet/>
      <dgm:spPr/>
      <dgm:t>
        <a:bodyPr/>
        <a:lstStyle/>
        <a:p>
          <a:endParaRPr lang="en-US"/>
        </a:p>
      </dgm:t>
    </dgm:pt>
    <dgm:pt modelId="{EF4DAB78-7DF9-42FD-8AAC-ED945BD1B040}">
      <dgm:prSet phldrT="[Text]" custT="1"/>
      <dgm:spPr>
        <a:solidFill>
          <a:schemeClr val="bg1"/>
        </a:solidFill>
        <a:ln w="19050">
          <a:solidFill>
            <a:schemeClr val="tx1"/>
          </a:solidFill>
        </a:ln>
      </dgm:spPr>
      <dgm:t>
        <a:bodyPr/>
        <a:lstStyle/>
        <a:p>
          <a:pPr algn="ctr"/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Drivers and owners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9F8DB-E569-442B-83A7-D5C1B2170334}" type="sibTrans" cxnId="{A6D903A0-67E0-4511-97D7-CA07508508ED}">
      <dgm:prSet/>
      <dgm:spPr/>
      <dgm:t>
        <a:bodyPr/>
        <a:lstStyle/>
        <a:p>
          <a:endParaRPr lang="en-US"/>
        </a:p>
      </dgm:t>
    </dgm:pt>
    <dgm:pt modelId="{76C39E56-464D-45C5-BB8B-1FCC17E87561}" type="parTrans" cxnId="{A6D903A0-67E0-4511-97D7-CA07508508ED}">
      <dgm:prSet/>
      <dgm:spPr/>
      <dgm:t>
        <a:bodyPr/>
        <a:lstStyle/>
        <a:p>
          <a:endParaRPr lang="en-US"/>
        </a:p>
      </dgm:t>
    </dgm:pt>
    <dgm:pt modelId="{BCACAA03-E878-4720-A95A-1A350C1577BD}" type="pres">
      <dgm:prSet presAssocID="{4A0F9E3D-84EC-4A77-97F2-976C13F08E0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FED3CB-0D5B-461A-9EE2-216FA821AAF9}" type="pres">
      <dgm:prSet presAssocID="{35CC3F74-2A02-4069-B6BD-A73FB5BE08F9}" presName="compNode" presStyleCnt="0"/>
      <dgm:spPr/>
      <dgm:t>
        <a:bodyPr/>
        <a:lstStyle/>
        <a:p>
          <a:endParaRPr lang="en-US"/>
        </a:p>
      </dgm:t>
    </dgm:pt>
    <dgm:pt modelId="{8AAFA255-887A-4181-8BB7-87BBB8B98F59}" type="pres">
      <dgm:prSet presAssocID="{35CC3F74-2A02-4069-B6BD-A73FB5BE08F9}" presName="aNode" presStyleLbl="bgShp" presStyleIdx="0" presStyleCnt="4" custLinFactNeighborX="-35" custLinFactNeighborY="181"/>
      <dgm:spPr/>
      <dgm:t>
        <a:bodyPr/>
        <a:lstStyle/>
        <a:p>
          <a:endParaRPr lang="en-US"/>
        </a:p>
      </dgm:t>
    </dgm:pt>
    <dgm:pt modelId="{AF3DDE6A-D4B9-430D-AC38-ABF7D4E678A0}" type="pres">
      <dgm:prSet presAssocID="{35CC3F74-2A02-4069-B6BD-A73FB5BE08F9}" presName="textNode" presStyleLbl="bgShp" presStyleIdx="0" presStyleCnt="4"/>
      <dgm:spPr/>
      <dgm:t>
        <a:bodyPr/>
        <a:lstStyle/>
        <a:p>
          <a:endParaRPr lang="en-US"/>
        </a:p>
      </dgm:t>
    </dgm:pt>
    <dgm:pt modelId="{A050FF09-1425-459D-B4B6-1DA9570D2330}" type="pres">
      <dgm:prSet presAssocID="{35CC3F74-2A02-4069-B6BD-A73FB5BE08F9}" presName="compChildNode" presStyleCnt="0"/>
      <dgm:spPr/>
      <dgm:t>
        <a:bodyPr/>
        <a:lstStyle/>
        <a:p>
          <a:endParaRPr lang="en-US"/>
        </a:p>
      </dgm:t>
    </dgm:pt>
    <dgm:pt modelId="{85036B26-3F3A-4F9B-8482-3AC7521298A4}" type="pres">
      <dgm:prSet presAssocID="{35CC3F74-2A02-4069-B6BD-A73FB5BE08F9}" presName="theInnerList" presStyleCnt="0"/>
      <dgm:spPr/>
      <dgm:t>
        <a:bodyPr/>
        <a:lstStyle/>
        <a:p>
          <a:endParaRPr lang="en-US"/>
        </a:p>
      </dgm:t>
    </dgm:pt>
    <dgm:pt modelId="{252DCC92-8552-42D0-A2B7-E422E76641D8}" type="pres">
      <dgm:prSet presAssocID="{52C5E248-E417-43B6-A189-D44479301726}" presName="childNode" presStyleLbl="node1" presStyleIdx="0" presStyleCnt="6" custLinFactY="-3156" custLinFactNeighborX="-4877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45C8A3-C89B-48E7-B6B5-94B2F2E57FEC}" type="pres">
      <dgm:prSet presAssocID="{52C5E248-E417-43B6-A189-D44479301726}" presName="aSpace2" presStyleCnt="0"/>
      <dgm:spPr/>
      <dgm:t>
        <a:bodyPr/>
        <a:lstStyle/>
        <a:p>
          <a:endParaRPr lang="en-US"/>
        </a:p>
      </dgm:t>
    </dgm:pt>
    <dgm:pt modelId="{B0B98CBB-49F4-42F8-87CE-36BED11627C0}" type="pres">
      <dgm:prSet presAssocID="{16211256-000A-4438-AADD-3CE43AEAF883}" presName="childNode" presStyleLbl="node1" presStyleIdx="1" presStyleCnt="6" custLinFactY="-838" custLinFactNeighborX="-209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5E7140-9DDC-4C28-A3ED-7B6459225116}" type="pres">
      <dgm:prSet presAssocID="{35CC3F74-2A02-4069-B6BD-A73FB5BE08F9}" presName="aSpace" presStyleCnt="0"/>
      <dgm:spPr/>
      <dgm:t>
        <a:bodyPr/>
        <a:lstStyle/>
        <a:p>
          <a:endParaRPr lang="en-US"/>
        </a:p>
      </dgm:t>
    </dgm:pt>
    <dgm:pt modelId="{F82CDCB1-03B3-47AA-A02A-98E13AA39772}" type="pres">
      <dgm:prSet presAssocID="{06C84292-00CF-4672-ACBC-FE745D1E777B}" presName="compNode" presStyleCnt="0"/>
      <dgm:spPr/>
      <dgm:t>
        <a:bodyPr/>
        <a:lstStyle/>
        <a:p>
          <a:endParaRPr lang="en-US"/>
        </a:p>
      </dgm:t>
    </dgm:pt>
    <dgm:pt modelId="{1690EE73-8393-42A8-9D07-D11DFEB92AFF}" type="pres">
      <dgm:prSet presAssocID="{06C84292-00CF-4672-ACBC-FE745D1E777B}" presName="aNode" presStyleLbl="bgShp" presStyleIdx="1" presStyleCnt="4"/>
      <dgm:spPr/>
      <dgm:t>
        <a:bodyPr/>
        <a:lstStyle/>
        <a:p>
          <a:endParaRPr lang="en-US"/>
        </a:p>
      </dgm:t>
    </dgm:pt>
    <dgm:pt modelId="{1DD74EE2-E70B-4EE8-BC5A-82F3E634BD51}" type="pres">
      <dgm:prSet presAssocID="{06C84292-00CF-4672-ACBC-FE745D1E777B}" presName="textNode" presStyleLbl="bgShp" presStyleIdx="1" presStyleCnt="4"/>
      <dgm:spPr/>
      <dgm:t>
        <a:bodyPr/>
        <a:lstStyle/>
        <a:p>
          <a:endParaRPr lang="en-US"/>
        </a:p>
      </dgm:t>
    </dgm:pt>
    <dgm:pt modelId="{7C4A8093-28C1-42E7-9235-4B45245C85FE}" type="pres">
      <dgm:prSet presAssocID="{06C84292-00CF-4672-ACBC-FE745D1E777B}" presName="compChildNode" presStyleCnt="0"/>
      <dgm:spPr/>
      <dgm:t>
        <a:bodyPr/>
        <a:lstStyle/>
        <a:p>
          <a:endParaRPr lang="en-US"/>
        </a:p>
      </dgm:t>
    </dgm:pt>
    <dgm:pt modelId="{8DC3EB11-A69F-43DD-B0B6-BAC55D5B04D7}" type="pres">
      <dgm:prSet presAssocID="{06C84292-00CF-4672-ACBC-FE745D1E777B}" presName="theInnerList" presStyleCnt="0"/>
      <dgm:spPr/>
      <dgm:t>
        <a:bodyPr/>
        <a:lstStyle/>
        <a:p>
          <a:endParaRPr lang="en-US"/>
        </a:p>
      </dgm:t>
    </dgm:pt>
    <dgm:pt modelId="{69A0F75A-362F-49B3-9C04-C17321A871C4}" type="pres">
      <dgm:prSet presAssocID="{AB709446-DA84-456B-9FA8-2683264AB49F}" presName="childNode" presStyleLbl="node1" presStyleIdx="2" presStyleCnt="6" custLinFactY="-14226" custLinFactNeighborX="-2232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5B53E6-AEFE-4F7B-AE69-2997EDC3164A}" type="pres">
      <dgm:prSet presAssocID="{AB709446-DA84-456B-9FA8-2683264AB49F}" presName="aSpace2" presStyleCnt="0"/>
      <dgm:spPr/>
      <dgm:t>
        <a:bodyPr/>
        <a:lstStyle/>
        <a:p>
          <a:endParaRPr lang="en-US"/>
        </a:p>
      </dgm:t>
    </dgm:pt>
    <dgm:pt modelId="{988F4842-DAD4-4800-8190-DC95194FBBEA}" type="pres">
      <dgm:prSet presAssocID="{78A70A2B-6500-4103-A4E5-5DECDC3CD85B}" presName="childNode" presStyleLbl="node1" presStyleIdx="3" presStyleCnt="6" custLinFactY="-9292" custLinFactNeighborX="797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0DC6F8-EA95-4D23-B7DF-D797F3B21B7F}" type="pres">
      <dgm:prSet presAssocID="{06C84292-00CF-4672-ACBC-FE745D1E777B}" presName="aSpace" presStyleCnt="0"/>
      <dgm:spPr/>
      <dgm:t>
        <a:bodyPr/>
        <a:lstStyle/>
        <a:p>
          <a:endParaRPr lang="en-US"/>
        </a:p>
      </dgm:t>
    </dgm:pt>
    <dgm:pt modelId="{4AA2D847-6CB2-4FCA-9F23-85B0A583405A}" type="pres">
      <dgm:prSet presAssocID="{4363923D-80B6-4F0A-B25E-96B6036A7144}" presName="compNode" presStyleCnt="0"/>
      <dgm:spPr/>
      <dgm:t>
        <a:bodyPr/>
        <a:lstStyle/>
        <a:p>
          <a:endParaRPr lang="en-US"/>
        </a:p>
      </dgm:t>
    </dgm:pt>
    <dgm:pt modelId="{7969AC31-320B-4BF9-923C-87EDEA3DA80B}" type="pres">
      <dgm:prSet presAssocID="{4363923D-80B6-4F0A-B25E-96B6036A7144}" presName="aNode" presStyleLbl="bgShp" presStyleIdx="2" presStyleCnt="4" custScaleX="108504" custLinFactNeighborX="-5971" custLinFactNeighborY="169"/>
      <dgm:spPr/>
      <dgm:t>
        <a:bodyPr/>
        <a:lstStyle/>
        <a:p>
          <a:endParaRPr lang="en-US"/>
        </a:p>
      </dgm:t>
    </dgm:pt>
    <dgm:pt modelId="{0C7C91CD-BDBF-4BC4-916F-9EBBB6FECD55}" type="pres">
      <dgm:prSet presAssocID="{4363923D-80B6-4F0A-B25E-96B6036A7144}" presName="textNode" presStyleLbl="bgShp" presStyleIdx="2" presStyleCnt="4"/>
      <dgm:spPr/>
      <dgm:t>
        <a:bodyPr/>
        <a:lstStyle/>
        <a:p>
          <a:endParaRPr lang="en-US"/>
        </a:p>
      </dgm:t>
    </dgm:pt>
    <dgm:pt modelId="{D36FC24A-B54E-4BD7-B8B5-9E9E196E4726}" type="pres">
      <dgm:prSet presAssocID="{4363923D-80B6-4F0A-B25E-96B6036A7144}" presName="compChildNode" presStyleCnt="0"/>
      <dgm:spPr/>
      <dgm:t>
        <a:bodyPr/>
        <a:lstStyle/>
        <a:p>
          <a:endParaRPr lang="en-US"/>
        </a:p>
      </dgm:t>
    </dgm:pt>
    <dgm:pt modelId="{3CAD26E6-D246-473E-AC91-1B805C35FE70}" type="pres">
      <dgm:prSet presAssocID="{4363923D-80B6-4F0A-B25E-96B6036A7144}" presName="theInnerList" presStyleCnt="0"/>
      <dgm:spPr/>
      <dgm:t>
        <a:bodyPr/>
        <a:lstStyle/>
        <a:p>
          <a:endParaRPr lang="en-US"/>
        </a:p>
      </dgm:t>
    </dgm:pt>
    <dgm:pt modelId="{4FAFDA64-2636-4D5A-9914-DE9B9FB741ED}" type="pres">
      <dgm:prSet presAssocID="{583E9FF3-3CE2-45E4-94E9-99CEE828EE38}" presName="childNode" presStyleLbl="node1" presStyleIdx="4" presStyleCnt="6" custScaleX="108487" custScaleY="29398" custLinFactNeighborX="-10352" custLinFactNeighborY="801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168976-74EC-4E10-AA93-034084DD6982}" type="pres">
      <dgm:prSet presAssocID="{583E9FF3-3CE2-45E4-94E9-99CEE828EE38}" presName="aSpace2" presStyleCnt="0"/>
      <dgm:spPr/>
      <dgm:t>
        <a:bodyPr/>
        <a:lstStyle/>
        <a:p>
          <a:endParaRPr lang="en-US"/>
        </a:p>
      </dgm:t>
    </dgm:pt>
    <dgm:pt modelId="{0857E741-F7EE-4B7F-B631-14E254B47FFD}" type="pres">
      <dgm:prSet presAssocID="{2289C2B0-7401-4BAB-83D7-14799700AF22}" presName="childNode" presStyleLbl="node1" presStyleIdx="5" presStyleCnt="6" custScaleX="114881" custScaleY="35392" custLinFactNeighborX="-9257" custLinFactNeighborY="116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E7DC33-13F5-405A-9716-9AD33108EE40}" type="pres">
      <dgm:prSet presAssocID="{4363923D-80B6-4F0A-B25E-96B6036A7144}" presName="aSpace" presStyleCnt="0"/>
      <dgm:spPr/>
      <dgm:t>
        <a:bodyPr/>
        <a:lstStyle/>
        <a:p>
          <a:endParaRPr lang="en-US"/>
        </a:p>
      </dgm:t>
    </dgm:pt>
    <dgm:pt modelId="{9DF9D7F3-3BEC-4A91-B4C2-3747234ED34F}" type="pres">
      <dgm:prSet presAssocID="{EF4DAB78-7DF9-42FD-8AAC-ED945BD1B040}" presName="compNode" presStyleCnt="0"/>
      <dgm:spPr/>
      <dgm:t>
        <a:bodyPr/>
        <a:lstStyle/>
        <a:p>
          <a:endParaRPr lang="en-US"/>
        </a:p>
      </dgm:t>
    </dgm:pt>
    <dgm:pt modelId="{A60D377E-E013-4879-9924-70C6FBBD3C51}" type="pres">
      <dgm:prSet presAssocID="{EF4DAB78-7DF9-42FD-8AAC-ED945BD1B040}" presName="aNode" presStyleLbl="bgShp" presStyleIdx="3" presStyleCnt="4" custScaleX="87976" custScaleY="15217" custLinFactX="-15393" custLinFactNeighborX="-100000" custLinFactNeighborY="-17386"/>
      <dgm:spPr/>
      <dgm:t>
        <a:bodyPr/>
        <a:lstStyle/>
        <a:p>
          <a:endParaRPr lang="en-US"/>
        </a:p>
      </dgm:t>
    </dgm:pt>
    <dgm:pt modelId="{100C3D3F-2B52-40E0-9F0F-E03A62BC54D1}" type="pres">
      <dgm:prSet presAssocID="{EF4DAB78-7DF9-42FD-8AAC-ED945BD1B040}" presName="textNode" presStyleLbl="bgShp" presStyleIdx="3" presStyleCnt="4"/>
      <dgm:spPr/>
      <dgm:t>
        <a:bodyPr/>
        <a:lstStyle/>
        <a:p>
          <a:endParaRPr lang="en-US"/>
        </a:p>
      </dgm:t>
    </dgm:pt>
    <dgm:pt modelId="{C15A3657-FF79-42B3-84D1-2052440E772F}" type="pres">
      <dgm:prSet presAssocID="{EF4DAB78-7DF9-42FD-8AAC-ED945BD1B040}" presName="compChildNode" presStyleCnt="0"/>
      <dgm:spPr/>
      <dgm:t>
        <a:bodyPr/>
        <a:lstStyle/>
        <a:p>
          <a:endParaRPr lang="en-US"/>
        </a:p>
      </dgm:t>
    </dgm:pt>
    <dgm:pt modelId="{4D8DABAA-F87F-444D-AF0E-3ED8B74124BA}" type="pres">
      <dgm:prSet presAssocID="{EF4DAB78-7DF9-42FD-8AAC-ED945BD1B040}" presName="theInnerList" presStyleCnt="0"/>
      <dgm:spPr/>
      <dgm:t>
        <a:bodyPr/>
        <a:lstStyle/>
        <a:p>
          <a:endParaRPr lang="en-US"/>
        </a:p>
      </dgm:t>
    </dgm:pt>
  </dgm:ptLst>
  <dgm:cxnLst>
    <dgm:cxn modelId="{8465C49D-CFDF-49A2-9552-4786EA903A76}" srcId="{4363923D-80B6-4F0A-B25E-96B6036A7144}" destId="{2289C2B0-7401-4BAB-83D7-14799700AF22}" srcOrd="1" destOrd="0" parTransId="{BBBE134B-B371-4273-8DCC-967290B9989A}" sibTransId="{C38BA7F0-ABCE-4F2D-BF29-E183075264C0}"/>
    <dgm:cxn modelId="{D49EF22B-EA39-4C40-A8D9-8DCFC882976A}" type="presOf" srcId="{06C84292-00CF-4672-ACBC-FE745D1E777B}" destId="{1690EE73-8393-42A8-9D07-D11DFEB92AFF}" srcOrd="0" destOrd="0" presId="urn:microsoft.com/office/officeart/2005/8/layout/lProcess2"/>
    <dgm:cxn modelId="{E83F82DD-2C2A-4B2A-88B4-AA23D089DB05}" type="presOf" srcId="{EF4DAB78-7DF9-42FD-8AAC-ED945BD1B040}" destId="{100C3D3F-2B52-40E0-9F0F-E03A62BC54D1}" srcOrd="1" destOrd="0" presId="urn:microsoft.com/office/officeart/2005/8/layout/lProcess2"/>
    <dgm:cxn modelId="{DA5F315B-EE40-4C66-8A31-D29FA32D0DCD}" type="presOf" srcId="{78A70A2B-6500-4103-A4E5-5DECDC3CD85B}" destId="{988F4842-DAD4-4800-8190-DC95194FBBEA}" srcOrd="0" destOrd="0" presId="urn:microsoft.com/office/officeart/2005/8/layout/lProcess2"/>
    <dgm:cxn modelId="{220BF186-3CE1-4993-BDFE-493055B3F106}" srcId="{4A0F9E3D-84EC-4A77-97F2-976C13F08E05}" destId="{4363923D-80B6-4F0A-B25E-96B6036A7144}" srcOrd="2" destOrd="0" parTransId="{6175E20A-D1F2-4B19-A145-BB57A1E7B14F}" sibTransId="{92F413A7-14BE-41B4-BBB7-6589539DA396}"/>
    <dgm:cxn modelId="{0D752F06-58CD-47A6-81B1-EE12E1285E35}" type="presOf" srcId="{583E9FF3-3CE2-45E4-94E9-99CEE828EE38}" destId="{4FAFDA64-2636-4D5A-9914-DE9B9FB741ED}" srcOrd="0" destOrd="0" presId="urn:microsoft.com/office/officeart/2005/8/layout/lProcess2"/>
    <dgm:cxn modelId="{FC14A0FA-DE16-4FB1-B6A5-73956B2D256E}" type="presOf" srcId="{35CC3F74-2A02-4069-B6BD-A73FB5BE08F9}" destId="{AF3DDE6A-D4B9-430D-AC38-ABF7D4E678A0}" srcOrd="1" destOrd="0" presId="urn:microsoft.com/office/officeart/2005/8/layout/lProcess2"/>
    <dgm:cxn modelId="{3FC2E300-8AD0-4CED-8F5E-1FF9EB33C0E9}" srcId="{4363923D-80B6-4F0A-B25E-96B6036A7144}" destId="{583E9FF3-3CE2-45E4-94E9-99CEE828EE38}" srcOrd="0" destOrd="0" parTransId="{C046F3E6-9BDA-45BB-A784-1255860BABDD}" sibTransId="{2111C1E1-AA9F-473C-9F1A-39704A49CF30}"/>
    <dgm:cxn modelId="{13844F9D-6865-4B21-85FE-497824673388}" srcId="{4A0F9E3D-84EC-4A77-97F2-976C13F08E05}" destId="{35CC3F74-2A02-4069-B6BD-A73FB5BE08F9}" srcOrd="0" destOrd="0" parTransId="{46898711-1BE7-4769-848A-3F5C9EF89357}" sibTransId="{B49F247B-6B5A-49EC-85CB-021099E3D16E}"/>
    <dgm:cxn modelId="{5BE28F35-EB5F-4E56-B917-5649BBD14697}" type="presOf" srcId="{4363923D-80B6-4F0A-B25E-96B6036A7144}" destId="{0C7C91CD-BDBF-4BC4-916F-9EBBB6FECD55}" srcOrd="1" destOrd="0" presId="urn:microsoft.com/office/officeart/2005/8/layout/lProcess2"/>
    <dgm:cxn modelId="{C9570C0B-F584-4894-8DE9-CFC33847A06F}" type="presOf" srcId="{2289C2B0-7401-4BAB-83D7-14799700AF22}" destId="{0857E741-F7EE-4B7F-B631-14E254B47FFD}" srcOrd="0" destOrd="0" presId="urn:microsoft.com/office/officeart/2005/8/layout/lProcess2"/>
    <dgm:cxn modelId="{30D73E22-1E07-470E-84D2-7D2AFCDCCA65}" type="presOf" srcId="{35CC3F74-2A02-4069-B6BD-A73FB5BE08F9}" destId="{8AAFA255-887A-4181-8BB7-87BBB8B98F59}" srcOrd="0" destOrd="0" presId="urn:microsoft.com/office/officeart/2005/8/layout/lProcess2"/>
    <dgm:cxn modelId="{88F5945E-FCAE-428F-BC44-1D7B45FCD9FC}" srcId="{4A0F9E3D-84EC-4A77-97F2-976C13F08E05}" destId="{06C84292-00CF-4672-ACBC-FE745D1E777B}" srcOrd="1" destOrd="0" parTransId="{991C3F96-7DEC-490D-AD68-1E8CA35C450C}" sibTransId="{F1093CE7-68A6-440B-9A07-00D797D51EC4}"/>
    <dgm:cxn modelId="{61042035-DDDA-4067-869A-C1147B260819}" srcId="{06C84292-00CF-4672-ACBC-FE745D1E777B}" destId="{AB709446-DA84-456B-9FA8-2683264AB49F}" srcOrd="0" destOrd="0" parTransId="{10F3E0F0-CC26-4C49-8B69-013722626592}" sibTransId="{45DCA297-3287-4A4E-BEA8-E72A9A1DE7A6}"/>
    <dgm:cxn modelId="{F82370C2-2D18-454A-A3D8-4EBAAAFA53AB}" type="presOf" srcId="{EF4DAB78-7DF9-42FD-8AAC-ED945BD1B040}" destId="{A60D377E-E013-4879-9924-70C6FBBD3C51}" srcOrd="0" destOrd="0" presId="urn:microsoft.com/office/officeart/2005/8/layout/lProcess2"/>
    <dgm:cxn modelId="{D045091F-E19A-409C-B3A5-3F884D39A628}" type="presOf" srcId="{AB709446-DA84-456B-9FA8-2683264AB49F}" destId="{69A0F75A-362F-49B3-9C04-C17321A871C4}" srcOrd="0" destOrd="0" presId="urn:microsoft.com/office/officeart/2005/8/layout/lProcess2"/>
    <dgm:cxn modelId="{5B986391-48A8-496F-A52A-05A972A06AC6}" type="presOf" srcId="{16211256-000A-4438-AADD-3CE43AEAF883}" destId="{B0B98CBB-49F4-42F8-87CE-36BED11627C0}" srcOrd="0" destOrd="0" presId="urn:microsoft.com/office/officeart/2005/8/layout/lProcess2"/>
    <dgm:cxn modelId="{372C155C-F940-4378-A12C-1F20978CABB5}" type="presOf" srcId="{52C5E248-E417-43B6-A189-D44479301726}" destId="{252DCC92-8552-42D0-A2B7-E422E76641D8}" srcOrd="0" destOrd="0" presId="urn:microsoft.com/office/officeart/2005/8/layout/lProcess2"/>
    <dgm:cxn modelId="{17EA7AA2-3F3F-46B8-98CA-7850A941715F}" srcId="{35CC3F74-2A02-4069-B6BD-A73FB5BE08F9}" destId="{16211256-000A-4438-AADD-3CE43AEAF883}" srcOrd="1" destOrd="0" parTransId="{38A63E06-7534-4A65-9C7A-7E42ABF23C3A}" sibTransId="{BA82BF86-2FF3-4E36-80A0-9F473F65961E}"/>
    <dgm:cxn modelId="{A6D903A0-67E0-4511-97D7-CA07508508ED}" srcId="{4A0F9E3D-84EC-4A77-97F2-976C13F08E05}" destId="{EF4DAB78-7DF9-42FD-8AAC-ED945BD1B040}" srcOrd="3" destOrd="0" parTransId="{76C39E56-464D-45C5-BB8B-1FCC17E87561}" sibTransId="{5A29F8DB-E569-442B-83A7-D5C1B2170334}"/>
    <dgm:cxn modelId="{962EB6E0-EF2C-490D-A3D1-984B4C39A5DD}" type="presOf" srcId="{4363923D-80B6-4F0A-B25E-96B6036A7144}" destId="{7969AC31-320B-4BF9-923C-87EDEA3DA80B}" srcOrd="0" destOrd="0" presId="urn:microsoft.com/office/officeart/2005/8/layout/lProcess2"/>
    <dgm:cxn modelId="{8FD7622B-2820-4F72-BF4A-7C0D372505CD}" type="presOf" srcId="{4A0F9E3D-84EC-4A77-97F2-976C13F08E05}" destId="{BCACAA03-E878-4720-A95A-1A350C1577BD}" srcOrd="0" destOrd="0" presId="urn:microsoft.com/office/officeart/2005/8/layout/lProcess2"/>
    <dgm:cxn modelId="{D269B3B0-8936-4686-BA57-F40A3DBCB3E3}" srcId="{35CC3F74-2A02-4069-B6BD-A73FB5BE08F9}" destId="{52C5E248-E417-43B6-A189-D44479301726}" srcOrd="0" destOrd="0" parTransId="{71640423-1158-496A-9622-CDF5819ACDBD}" sibTransId="{56353108-EB5C-4DE6-9B86-1DDA01468456}"/>
    <dgm:cxn modelId="{9DF4468C-0630-41D1-B8E8-AA15EC65F1D6}" type="presOf" srcId="{06C84292-00CF-4672-ACBC-FE745D1E777B}" destId="{1DD74EE2-E70B-4EE8-BC5A-82F3E634BD51}" srcOrd="1" destOrd="0" presId="urn:microsoft.com/office/officeart/2005/8/layout/lProcess2"/>
    <dgm:cxn modelId="{A462A9B1-B2C2-4A35-B5D6-470A43FE9EAE}" srcId="{06C84292-00CF-4672-ACBC-FE745D1E777B}" destId="{78A70A2B-6500-4103-A4E5-5DECDC3CD85B}" srcOrd="1" destOrd="0" parTransId="{28226DDE-AF6F-45AC-8422-40308DFEBC6B}" sibTransId="{D9476AB1-7571-45E8-AEC2-E5A5B6350DB8}"/>
    <dgm:cxn modelId="{242F5DFB-17D0-439B-AD93-1909DEECC1BE}" type="presParOf" srcId="{BCACAA03-E878-4720-A95A-1A350C1577BD}" destId="{F0FED3CB-0D5B-461A-9EE2-216FA821AAF9}" srcOrd="0" destOrd="0" presId="urn:microsoft.com/office/officeart/2005/8/layout/lProcess2"/>
    <dgm:cxn modelId="{1EC0C5C9-2733-49CD-843C-88956B1A0F39}" type="presParOf" srcId="{F0FED3CB-0D5B-461A-9EE2-216FA821AAF9}" destId="{8AAFA255-887A-4181-8BB7-87BBB8B98F59}" srcOrd="0" destOrd="0" presId="urn:microsoft.com/office/officeart/2005/8/layout/lProcess2"/>
    <dgm:cxn modelId="{32FAC712-CAAB-4AD9-884D-5A06D7712C5A}" type="presParOf" srcId="{F0FED3CB-0D5B-461A-9EE2-216FA821AAF9}" destId="{AF3DDE6A-D4B9-430D-AC38-ABF7D4E678A0}" srcOrd="1" destOrd="0" presId="urn:microsoft.com/office/officeart/2005/8/layout/lProcess2"/>
    <dgm:cxn modelId="{0FDAAC23-BDE7-4DA3-BDD3-B662156F1B1D}" type="presParOf" srcId="{F0FED3CB-0D5B-461A-9EE2-216FA821AAF9}" destId="{A050FF09-1425-459D-B4B6-1DA9570D2330}" srcOrd="2" destOrd="0" presId="urn:microsoft.com/office/officeart/2005/8/layout/lProcess2"/>
    <dgm:cxn modelId="{E7DB60DA-7F9F-4BEF-A134-2EBA93488CF8}" type="presParOf" srcId="{A050FF09-1425-459D-B4B6-1DA9570D2330}" destId="{85036B26-3F3A-4F9B-8482-3AC7521298A4}" srcOrd="0" destOrd="0" presId="urn:microsoft.com/office/officeart/2005/8/layout/lProcess2"/>
    <dgm:cxn modelId="{748224E6-A102-47A7-B838-12284D93B0FA}" type="presParOf" srcId="{85036B26-3F3A-4F9B-8482-3AC7521298A4}" destId="{252DCC92-8552-42D0-A2B7-E422E76641D8}" srcOrd="0" destOrd="0" presId="urn:microsoft.com/office/officeart/2005/8/layout/lProcess2"/>
    <dgm:cxn modelId="{1AD50EC4-2A70-46D6-A242-7E512AB74799}" type="presParOf" srcId="{85036B26-3F3A-4F9B-8482-3AC7521298A4}" destId="{AC45C8A3-C89B-48E7-B6B5-94B2F2E57FEC}" srcOrd="1" destOrd="0" presId="urn:microsoft.com/office/officeart/2005/8/layout/lProcess2"/>
    <dgm:cxn modelId="{87987F85-0A4B-4119-BC2C-6D8B9209E129}" type="presParOf" srcId="{85036B26-3F3A-4F9B-8482-3AC7521298A4}" destId="{B0B98CBB-49F4-42F8-87CE-36BED11627C0}" srcOrd="2" destOrd="0" presId="urn:microsoft.com/office/officeart/2005/8/layout/lProcess2"/>
    <dgm:cxn modelId="{7E4B4B78-160F-4850-8ED0-FD90666C87C6}" type="presParOf" srcId="{BCACAA03-E878-4720-A95A-1A350C1577BD}" destId="{AF5E7140-9DDC-4C28-A3ED-7B6459225116}" srcOrd="1" destOrd="0" presId="urn:microsoft.com/office/officeart/2005/8/layout/lProcess2"/>
    <dgm:cxn modelId="{5F7A0149-B67C-459A-A073-84D65803AC30}" type="presParOf" srcId="{BCACAA03-E878-4720-A95A-1A350C1577BD}" destId="{F82CDCB1-03B3-47AA-A02A-98E13AA39772}" srcOrd="2" destOrd="0" presId="urn:microsoft.com/office/officeart/2005/8/layout/lProcess2"/>
    <dgm:cxn modelId="{0755452B-3A52-4558-B4A6-56CC43891D5A}" type="presParOf" srcId="{F82CDCB1-03B3-47AA-A02A-98E13AA39772}" destId="{1690EE73-8393-42A8-9D07-D11DFEB92AFF}" srcOrd="0" destOrd="0" presId="urn:microsoft.com/office/officeart/2005/8/layout/lProcess2"/>
    <dgm:cxn modelId="{BFE641C3-79A3-4B8D-97EB-DC5A99B98C6B}" type="presParOf" srcId="{F82CDCB1-03B3-47AA-A02A-98E13AA39772}" destId="{1DD74EE2-E70B-4EE8-BC5A-82F3E634BD51}" srcOrd="1" destOrd="0" presId="urn:microsoft.com/office/officeart/2005/8/layout/lProcess2"/>
    <dgm:cxn modelId="{F4CA8A9B-071B-4EC5-BEA7-8DAE9D2A1AE0}" type="presParOf" srcId="{F82CDCB1-03B3-47AA-A02A-98E13AA39772}" destId="{7C4A8093-28C1-42E7-9235-4B45245C85FE}" srcOrd="2" destOrd="0" presId="urn:microsoft.com/office/officeart/2005/8/layout/lProcess2"/>
    <dgm:cxn modelId="{516D3AFC-9895-40B2-82EF-971675DF9869}" type="presParOf" srcId="{7C4A8093-28C1-42E7-9235-4B45245C85FE}" destId="{8DC3EB11-A69F-43DD-B0B6-BAC55D5B04D7}" srcOrd="0" destOrd="0" presId="urn:microsoft.com/office/officeart/2005/8/layout/lProcess2"/>
    <dgm:cxn modelId="{94E4767E-2A08-4A38-BCE8-041A21B6046C}" type="presParOf" srcId="{8DC3EB11-A69F-43DD-B0B6-BAC55D5B04D7}" destId="{69A0F75A-362F-49B3-9C04-C17321A871C4}" srcOrd="0" destOrd="0" presId="urn:microsoft.com/office/officeart/2005/8/layout/lProcess2"/>
    <dgm:cxn modelId="{BF81CEDC-09DD-4F17-9108-BE3E978D8124}" type="presParOf" srcId="{8DC3EB11-A69F-43DD-B0B6-BAC55D5B04D7}" destId="{B55B53E6-AEFE-4F7B-AE69-2997EDC3164A}" srcOrd="1" destOrd="0" presId="urn:microsoft.com/office/officeart/2005/8/layout/lProcess2"/>
    <dgm:cxn modelId="{4779CA34-9D06-4A33-94CB-410B565EC338}" type="presParOf" srcId="{8DC3EB11-A69F-43DD-B0B6-BAC55D5B04D7}" destId="{988F4842-DAD4-4800-8190-DC95194FBBEA}" srcOrd="2" destOrd="0" presId="urn:microsoft.com/office/officeart/2005/8/layout/lProcess2"/>
    <dgm:cxn modelId="{ACEC2317-1F96-47CE-A731-64EC222FB1A3}" type="presParOf" srcId="{BCACAA03-E878-4720-A95A-1A350C1577BD}" destId="{460DC6F8-EA95-4D23-B7DF-D797F3B21B7F}" srcOrd="3" destOrd="0" presId="urn:microsoft.com/office/officeart/2005/8/layout/lProcess2"/>
    <dgm:cxn modelId="{8F9E27E9-DA5C-493A-85D3-FD09E4C29179}" type="presParOf" srcId="{BCACAA03-E878-4720-A95A-1A350C1577BD}" destId="{4AA2D847-6CB2-4FCA-9F23-85B0A583405A}" srcOrd="4" destOrd="0" presId="urn:microsoft.com/office/officeart/2005/8/layout/lProcess2"/>
    <dgm:cxn modelId="{60D02D67-00AD-420D-BED7-039A8316D991}" type="presParOf" srcId="{4AA2D847-6CB2-4FCA-9F23-85B0A583405A}" destId="{7969AC31-320B-4BF9-923C-87EDEA3DA80B}" srcOrd="0" destOrd="0" presId="urn:microsoft.com/office/officeart/2005/8/layout/lProcess2"/>
    <dgm:cxn modelId="{B233DB2C-B377-4C39-8F69-DA54E9A11754}" type="presParOf" srcId="{4AA2D847-6CB2-4FCA-9F23-85B0A583405A}" destId="{0C7C91CD-BDBF-4BC4-916F-9EBBB6FECD55}" srcOrd="1" destOrd="0" presId="urn:microsoft.com/office/officeart/2005/8/layout/lProcess2"/>
    <dgm:cxn modelId="{203AB5D3-4F18-4858-BEFD-A15EC4952DA9}" type="presParOf" srcId="{4AA2D847-6CB2-4FCA-9F23-85B0A583405A}" destId="{D36FC24A-B54E-4BD7-B8B5-9E9E196E4726}" srcOrd="2" destOrd="0" presId="urn:microsoft.com/office/officeart/2005/8/layout/lProcess2"/>
    <dgm:cxn modelId="{671C4C89-459C-46B5-885F-97CC8EAF2BF1}" type="presParOf" srcId="{D36FC24A-B54E-4BD7-B8B5-9E9E196E4726}" destId="{3CAD26E6-D246-473E-AC91-1B805C35FE70}" srcOrd="0" destOrd="0" presId="urn:microsoft.com/office/officeart/2005/8/layout/lProcess2"/>
    <dgm:cxn modelId="{2FCAFFFE-88DE-44DE-8FA0-B8AFF46BD371}" type="presParOf" srcId="{3CAD26E6-D246-473E-AC91-1B805C35FE70}" destId="{4FAFDA64-2636-4D5A-9914-DE9B9FB741ED}" srcOrd="0" destOrd="0" presId="urn:microsoft.com/office/officeart/2005/8/layout/lProcess2"/>
    <dgm:cxn modelId="{8809654A-4722-49AE-95CF-5F1CF65CF49A}" type="presParOf" srcId="{3CAD26E6-D246-473E-AC91-1B805C35FE70}" destId="{B5168976-74EC-4E10-AA93-034084DD6982}" srcOrd="1" destOrd="0" presId="urn:microsoft.com/office/officeart/2005/8/layout/lProcess2"/>
    <dgm:cxn modelId="{436425EC-1EDC-4EC0-A891-FBB5ACD403FC}" type="presParOf" srcId="{3CAD26E6-D246-473E-AC91-1B805C35FE70}" destId="{0857E741-F7EE-4B7F-B631-14E254B47FFD}" srcOrd="2" destOrd="0" presId="urn:microsoft.com/office/officeart/2005/8/layout/lProcess2"/>
    <dgm:cxn modelId="{009F0927-2641-41E6-9E5D-E233321F0F07}" type="presParOf" srcId="{BCACAA03-E878-4720-A95A-1A350C1577BD}" destId="{6EE7DC33-13F5-405A-9716-9AD33108EE40}" srcOrd="5" destOrd="0" presId="urn:microsoft.com/office/officeart/2005/8/layout/lProcess2"/>
    <dgm:cxn modelId="{70E574BC-0676-400A-911F-0648BB936146}" type="presParOf" srcId="{BCACAA03-E878-4720-A95A-1A350C1577BD}" destId="{9DF9D7F3-3BEC-4A91-B4C2-3747234ED34F}" srcOrd="6" destOrd="0" presId="urn:microsoft.com/office/officeart/2005/8/layout/lProcess2"/>
    <dgm:cxn modelId="{8BF2E26F-B291-471C-9FBF-FA39985D03B7}" type="presParOf" srcId="{9DF9D7F3-3BEC-4A91-B4C2-3747234ED34F}" destId="{A60D377E-E013-4879-9924-70C6FBBD3C51}" srcOrd="0" destOrd="0" presId="urn:microsoft.com/office/officeart/2005/8/layout/lProcess2"/>
    <dgm:cxn modelId="{35B374FC-7A71-46F4-AFB9-A8034A814E1D}" type="presParOf" srcId="{9DF9D7F3-3BEC-4A91-B4C2-3747234ED34F}" destId="{100C3D3F-2B52-40E0-9F0F-E03A62BC54D1}" srcOrd="1" destOrd="0" presId="urn:microsoft.com/office/officeart/2005/8/layout/lProcess2"/>
    <dgm:cxn modelId="{6979BB09-94F4-4274-B467-BCC26AE7C70A}" type="presParOf" srcId="{9DF9D7F3-3BEC-4A91-B4C2-3747234ED34F}" destId="{C15A3657-FF79-42B3-84D1-2052440E772F}" srcOrd="2" destOrd="0" presId="urn:microsoft.com/office/officeart/2005/8/layout/lProcess2"/>
    <dgm:cxn modelId="{E55FED8F-49CD-413B-AAA9-57C24B8F7F0A}" type="presParOf" srcId="{C15A3657-FF79-42B3-84D1-2052440E772F}" destId="{4D8DABAA-F87F-444D-AF0E-3ED8B74124B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ABC7B8-B478-403A-8A05-955D7012A6C4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E63A9161-221D-4248-9FD0-92742A151256}">
      <dgm:prSet phldrT="[Texte]" custT="1"/>
      <dgm:spPr/>
      <dgm:t>
        <a:bodyPr/>
        <a:lstStyle/>
        <a:p>
          <a:r>
            <a: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Propriétaires </a:t>
          </a:r>
          <a:endParaRPr lang="fr-F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4F9F44-982F-4B0C-871E-2C05FBDB308D}" type="parTrans" cxnId="{E3F27736-36AB-44FA-86ED-6C85A365CE34}">
      <dgm:prSet/>
      <dgm:spPr/>
      <dgm:t>
        <a:bodyPr/>
        <a:lstStyle/>
        <a:p>
          <a:endParaRPr lang="fr-FR"/>
        </a:p>
      </dgm:t>
    </dgm:pt>
    <dgm:pt modelId="{8F566180-EA93-4215-8B94-25CC34481B6C}" type="sibTrans" cxnId="{E3F27736-36AB-44FA-86ED-6C85A365CE34}">
      <dgm:prSet/>
      <dgm:spPr/>
      <dgm:t>
        <a:bodyPr/>
        <a:lstStyle/>
        <a:p>
          <a:endParaRPr lang="fr-FR"/>
        </a:p>
      </dgm:t>
    </dgm:pt>
    <dgm:pt modelId="{42BDF876-EAD2-4B1B-AE5F-F13F4AEFC269}" type="asst">
      <dgm:prSet phldrT="[Texte]" custT="1"/>
      <dgm:spPr/>
      <dgm:t>
        <a:bodyPr/>
        <a:lstStyle/>
        <a:p>
          <a:r>
            <a: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Chauffeur titulaire (peut être propriétaire lui-même) </a:t>
          </a:r>
          <a:endParaRPr lang="fr-F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C4C49-89DB-4C5E-B967-5F7381EAE895}" type="parTrans" cxnId="{F48421DE-2AA6-4BE7-8B3C-82C1747E558A}">
      <dgm:prSet/>
      <dgm:spPr/>
      <dgm:t>
        <a:bodyPr/>
        <a:lstStyle/>
        <a:p>
          <a:endParaRPr lang="fr-FR"/>
        </a:p>
      </dgm:t>
    </dgm:pt>
    <dgm:pt modelId="{E011A4F5-DBB9-413B-80E5-7CB714BF058D}" type="sibTrans" cxnId="{F48421DE-2AA6-4BE7-8B3C-82C1747E558A}">
      <dgm:prSet/>
      <dgm:spPr/>
      <dgm:t>
        <a:bodyPr/>
        <a:lstStyle/>
        <a:p>
          <a:endParaRPr lang="fr-FR"/>
        </a:p>
      </dgm:t>
    </dgm:pt>
    <dgm:pt modelId="{F343814E-D76A-485E-B28E-A7B65C09B134}">
      <dgm:prSet phldrT="[Texte]" custT="1"/>
      <dgm:spPr/>
      <dgm:t>
        <a:bodyPr/>
        <a:lstStyle/>
        <a:p>
          <a:r>
            <a: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Mercenaires</a:t>
          </a:r>
          <a:endParaRPr lang="fr-F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E48EA6-2E6D-4912-A5E9-A4B2F8284299}" type="parTrans" cxnId="{39ED18C7-F358-454F-9F0C-44735DC395E1}">
      <dgm:prSet/>
      <dgm:spPr/>
      <dgm:t>
        <a:bodyPr/>
        <a:lstStyle/>
        <a:p>
          <a:endParaRPr lang="fr-FR"/>
        </a:p>
      </dgm:t>
    </dgm:pt>
    <dgm:pt modelId="{AB2CA312-C8EF-4B9A-A655-EC0843AF32CB}" type="sibTrans" cxnId="{39ED18C7-F358-454F-9F0C-44735DC395E1}">
      <dgm:prSet/>
      <dgm:spPr/>
      <dgm:t>
        <a:bodyPr/>
        <a:lstStyle/>
        <a:p>
          <a:endParaRPr lang="fr-FR"/>
        </a:p>
      </dgm:t>
    </dgm:pt>
    <dgm:pt modelId="{3CD6690B-CF08-4F03-ADDE-CA99AC779402}">
      <dgm:prSet phldrT="[Texte]" custT="1"/>
      <dgm:spPr/>
      <dgm:t>
        <a:bodyPr/>
        <a:lstStyle/>
        <a:p>
          <a:r>
            <a: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Chauffeur de secours (assistants) </a:t>
          </a:r>
          <a:endParaRPr lang="fr-F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009AFF-1F95-47F1-814D-781EADB7027D}" type="parTrans" cxnId="{D8369513-F284-4CE0-9402-F6536855985A}">
      <dgm:prSet/>
      <dgm:spPr/>
      <dgm:t>
        <a:bodyPr/>
        <a:lstStyle/>
        <a:p>
          <a:endParaRPr lang="fr-FR"/>
        </a:p>
      </dgm:t>
    </dgm:pt>
    <dgm:pt modelId="{63B4563A-FA44-488C-A6F4-53813238A20C}" type="sibTrans" cxnId="{D8369513-F284-4CE0-9402-F6536855985A}">
      <dgm:prSet/>
      <dgm:spPr/>
      <dgm:t>
        <a:bodyPr/>
        <a:lstStyle/>
        <a:p>
          <a:endParaRPr lang="fr-FR"/>
        </a:p>
      </dgm:t>
    </dgm:pt>
    <dgm:pt modelId="{E6DAF175-986E-421E-8D74-4A72D26E20BA}" type="pres">
      <dgm:prSet presAssocID="{6DABC7B8-B478-403A-8A05-955D7012A6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4D76512-6BE9-4886-AEE1-A499A2CFA174}" type="pres">
      <dgm:prSet presAssocID="{E63A9161-221D-4248-9FD0-92742A151256}" presName="hierRoot1" presStyleCnt="0">
        <dgm:presLayoutVars>
          <dgm:hierBranch val="init"/>
        </dgm:presLayoutVars>
      </dgm:prSet>
      <dgm:spPr/>
    </dgm:pt>
    <dgm:pt modelId="{72D2AA0E-9CDD-44CC-8D00-70A06EA811CD}" type="pres">
      <dgm:prSet presAssocID="{E63A9161-221D-4248-9FD0-92742A151256}" presName="rootComposite1" presStyleCnt="0"/>
      <dgm:spPr/>
    </dgm:pt>
    <dgm:pt modelId="{911B4A13-312F-4053-B863-302A9475C691}" type="pres">
      <dgm:prSet presAssocID="{E63A9161-221D-4248-9FD0-92742A151256}" presName="rootText1" presStyleLbl="node0" presStyleIdx="0" presStyleCnt="1" custScaleX="165590" custLinFactNeighborX="0" custLinFactNeighborY="-5580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74C6062-0489-443C-988E-9EB280CADFED}" type="pres">
      <dgm:prSet presAssocID="{E63A9161-221D-4248-9FD0-92742A151256}" presName="rootConnector1" presStyleLbl="node1" presStyleIdx="0" presStyleCnt="0"/>
      <dgm:spPr/>
      <dgm:t>
        <a:bodyPr/>
        <a:lstStyle/>
        <a:p>
          <a:endParaRPr lang="fr-FR"/>
        </a:p>
      </dgm:t>
    </dgm:pt>
    <dgm:pt modelId="{0C521632-0021-4730-86B2-562EA477F5EA}" type="pres">
      <dgm:prSet presAssocID="{E63A9161-221D-4248-9FD0-92742A151256}" presName="hierChild2" presStyleCnt="0"/>
      <dgm:spPr/>
    </dgm:pt>
    <dgm:pt modelId="{81B4C414-AB51-435D-9A0F-04F0FFE1AB91}" type="pres">
      <dgm:prSet presAssocID="{65E48EA6-2E6D-4912-A5E9-A4B2F8284299}" presName="Name37" presStyleLbl="parChTrans1D2" presStyleIdx="0" presStyleCnt="3"/>
      <dgm:spPr/>
      <dgm:t>
        <a:bodyPr/>
        <a:lstStyle/>
        <a:p>
          <a:endParaRPr lang="fr-FR"/>
        </a:p>
      </dgm:t>
    </dgm:pt>
    <dgm:pt modelId="{55BC6493-52F3-4C3D-9C14-C2868C8E5010}" type="pres">
      <dgm:prSet presAssocID="{F343814E-D76A-485E-B28E-A7B65C09B134}" presName="hierRoot2" presStyleCnt="0">
        <dgm:presLayoutVars>
          <dgm:hierBranch val="init"/>
        </dgm:presLayoutVars>
      </dgm:prSet>
      <dgm:spPr/>
    </dgm:pt>
    <dgm:pt modelId="{68B58185-B143-4A02-ABAA-5DDD62F30053}" type="pres">
      <dgm:prSet presAssocID="{F343814E-D76A-485E-B28E-A7B65C09B134}" presName="rootComposite" presStyleCnt="0"/>
      <dgm:spPr/>
    </dgm:pt>
    <dgm:pt modelId="{9C18B3ED-EB89-4029-A3A8-315948DBAC51}" type="pres">
      <dgm:prSet presAssocID="{F343814E-D76A-485E-B28E-A7B65C09B134}" presName="rootText" presStyleLbl="node2" presStyleIdx="0" presStyleCnt="2" custScaleX="16559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432D18E-AE72-4F09-AEA2-380A4D9FA487}" type="pres">
      <dgm:prSet presAssocID="{F343814E-D76A-485E-B28E-A7B65C09B134}" presName="rootConnector" presStyleLbl="node2" presStyleIdx="0" presStyleCnt="2"/>
      <dgm:spPr/>
      <dgm:t>
        <a:bodyPr/>
        <a:lstStyle/>
        <a:p>
          <a:endParaRPr lang="fr-FR"/>
        </a:p>
      </dgm:t>
    </dgm:pt>
    <dgm:pt modelId="{C4DF629C-015A-4795-8715-946541DD8262}" type="pres">
      <dgm:prSet presAssocID="{F343814E-D76A-485E-B28E-A7B65C09B134}" presName="hierChild4" presStyleCnt="0"/>
      <dgm:spPr/>
    </dgm:pt>
    <dgm:pt modelId="{511C3FB7-97B8-401B-A04E-7255D165FC8B}" type="pres">
      <dgm:prSet presAssocID="{F343814E-D76A-485E-B28E-A7B65C09B134}" presName="hierChild5" presStyleCnt="0"/>
      <dgm:spPr/>
    </dgm:pt>
    <dgm:pt modelId="{706C11B4-BD2E-4EF1-B5A9-9CAACE900CB3}" type="pres">
      <dgm:prSet presAssocID="{16009AFF-1F95-47F1-814D-781EADB7027D}" presName="Name37" presStyleLbl="parChTrans1D2" presStyleIdx="1" presStyleCnt="3"/>
      <dgm:spPr/>
      <dgm:t>
        <a:bodyPr/>
        <a:lstStyle/>
        <a:p>
          <a:endParaRPr lang="fr-FR"/>
        </a:p>
      </dgm:t>
    </dgm:pt>
    <dgm:pt modelId="{37856669-49C1-497F-A92A-A0E11D338AD0}" type="pres">
      <dgm:prSet presAssocID="{3CD6690B-CF08-4F03-ADDE-CA99AC779402}" presName="hierRoot2" presStyleCnt="0">
        <dgm:presLayoutVars>
          <dgm:hierBranch val="init"/>
        </dgm:presLayoutVars>
      </dgm:prSet>
      <dgm:spPr/>
    </dgm:pt>
    <dgm:pt modelId="{9628748E-4CF9-4C34-8DD8-F63F6849EFC4}" type="pres">
      <dgm:prSet presAssocID="{3CD6690B-CF08-4F03-ADDE-CA99AC779402}" presName="rootComposite" presStyleCnt="0"/>
      <dgm:spPr/>
    </dgm:pt>
    <dgm:pt modelId="{8A8CEA31-3864-4DA5-A755-C1E15A44A059}" type="pres">
      <dgm:prSet presAssocID="{3CD6690B-CF08-4F03-ADDE-CA99AC779402}" presName="rootText" presStyleLbl="node2" presStyleIdx="1" presStyleCnt="2" custScaleX="165590" custLinFactNeighborX="49970" custLinFactNeighborY="-9047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9C96C6F-84D3-4EB6-88C9-41ABC3FAF305}" type="pres">
      <dgm:prSet presAssocID="{3CD6690B-CF08-4F03-ADDE-CA99AC779402}" presName="rootConnector" presStyleLbl="node2" presStyleIdx="1" presStyleCnt="2"/>
      <dgm:spPr/>
      <dgm:t>
        <a:bodyPr/>
        <a:lstStyle/>
        <a:p>
          <a:endParaRPr lang="fr-FR"/>
        </a:p>
      </dgm:t>
    </dgm:pt>
    <dgm:pt modelId="{42F706C2-FFBD-4A95-B824-044417B30E35}" type="pres">
      <dgm:prSet presAssocID="{3CD6690B-CF08-4F03-ADDE-CA99AC779402}" presName="hierChild4" presStyleCnt="0"/>
      <dgm:spPr/>
    </dgm:pt>
    <dgm:pt modelId="{DD2870C8-62CB-4086-9EE3-9B1B9ABFD1E8}" type="pres">
      <dgm:prSet presAssocID="{3CD6690B-CF08-4F03-ADDE-CA99AC779402}" presName="hierChild5" presStyleCnt="0"/>
      <dgm:spPr/>
    </dgm:pt>
    <dgm:pt modelId="{0B80675E-6E78-4A45-A8AB-A9988A4BB5D1}" type="pres">
      <dgm:prSet presAssocID="{E63A9161-221D-4248-9FD0-92742A151256}" presName="hierChild3" presStyleCnt="0"/>
      <dgm:spPr/>
    </dgm:pt>
    <dgm:pt modelId="{CB56939B-C3EE-4534-A498-3F92D42CDE9D}" type="pres">
      <dgm:prSet presAssocID="{C48C4C49-89DB-4C5E-B967-5F7381EAE895}" presName="Name111" presStyleLbl="parChTrans1D2" presStyleIdx="2" presStyleCnt="3"/>
      <dgm:spPr/>
      <dgm:t>
        <a:bodyPr/>
        <a:lstStyle/>
        <a:p>
          <a:endParaRPr lang="fr-FR"/>
        </a:p>
      </dgm:t>
    </dgm:pt>
    <dgm:pt modelId="{11309291-BBCC-48CD-82A2-9E114557B464}" type="pres">
      <dgm:prSet presAssocID="{42BDF876-EAD2-4B1B-AE5F-F13F4AEFC269}" presName="hierRoot3" presStyleCnt="0">
        <dgm:presLayoutVars>
          <dgm:hierBranch val="init"/>
        </dgm:presLayoutVars>
      </dgm:prSet>
      <dgm:spPr/>
    </dgm:pt>
    <dgm:pt modelId="{58CC327D-3099-44A1-BA21-F8AB54F08F8B}" type="pres">
      <dgm:prSet presAssocID="{42BDF876-EAD2-4B1B-AE5F-F13F4AEFC269}" presName="rootComposite3" presStyleCnt="0"/>
      <dgm:spPr/>
    </dgm:pt>
    <dgm:pt modelId="{DB5ADDBB-960A-49E1-8769-AE85701AC366}" type="pres">
      <dgm:prSet presAssocID="{42BDF876-EAD2-4B1B-AE5F-F13F4AEFC269}" presName="rootText3" presStyleLbl="asst1" presStyleIdx="0" presStyleCnt="1" custScaleX="165590" custLinFactNeighborY="-4303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3A5C89B-86D0-4712-9410-EC5C88A3E7C8}" type="pres">
      <dgm:prSet presAssocID="{42BDF876-EAD2-4B1B-AE5F-F13F4AEFC269}" presName="rootConnector3" presStyleLbl="asst1" presStyleIdx="0" presStyleCnt="1"/>
      <dgm:spPr/>
      <dgm:t>
        <a:bodyPr/>
        <a:lstStyle/>
        <a:p>
          <a:endParaRPr lang="fr-FR"/>
        </a:p>
      </dgm:t>
    </dgm:pt>
    <dgm:pt modelId="{A8B6D673-4A18-4092-A45B-4987F05019AE}" type="pres">
      <dgm:prSet presAssocID="{42BDF876-EAD2-4B1B-AE5F-F13F4AEFC269}" presName="hierChild6" presStyleCnt="0"/>
      <dgm:spPr/>
    </dgm:pt>
    <dgm:pt modelId="{A7690CDF-C66E-43CB-9492-0C2D1D6F9F56}" type="pres">
      <dgm:prSet presAssocID="{42BDF876-EAD2-4B1B-AE5F-F13F4AEFC269}" presName="hierChild7" presStyleCnt="0"/>
      <dgm:spPr/>
    </dgm:pt>
  </dgm:ptLst>
  <dgm:cxnLst>
    <dgm:cxn modelId="{F48421DE-2AA6-4BE7-8B3C-82C1747E558A}" srcId="{E63A9161-221D-4248-9FD0-92742A151256}" destId="{42BDF876-EAD2-4B1B-AE5F-F13F4AEFC269}" srcOrd="0" destOrd="0" parTransId="{C48C4C49-89DB-4C5E-B967-5F7381EAE895}" sibTransId="{E011A4F5-DBB9-413B-80E5-7CB714BF058D}"/>
    <dgm:cxn modelId="{1D1F32C6-9E3F-4E8C-9113-44D6F8C37ED0}" type="presOf" srcId="{E63A9161-221D-4248-9FD0-92742A151256}" destId="{274C6062-0489-443C-988E-9EB280CADFED}" srcOrd="1" destOrd="0" presId="urn:microsoft.com/office/officeart/2005/8/layout/orgChart1"/>
    <dgm:cxn modelId="{C8FC1562-7C54-47D0-92F9-31F4F82C5828}" type="presOf" srcId="{16009AFF-1F95-47F1-814D-781EADB7027D}" destId="{706C11B4-BD2E-4EF1-B5A9-9CAACE900CB3}" srcOrd="0" destOrd="0" presId="urn:microsoft.com/office/officeart/2005/8/layout/orgChart1"/>
    <dgm:cxn modelId="{374E3087-0624-46ED-950A-E0CF4BF99E34}" type="presOf" srcId="{E63A9161-221D-4248-9FD0-92742A151256}" destId="{911B4A13-312F-4053-B863-302A9475C691}" srcOrd="0" destOrd="0" presId="urn:microsoft.com/office/officeart/2005/8/layout/orgChart1"/>
    <dgm:cxn modelId="{A21B37AB-1D8B-449B-BDBD-E6A6E761F96F}" type="presOf" srcId="{65E48EA6-2E6D-4912-A5E9-A4B2F8284299}" destId="{81B4C414-AB51-435D-9A0F-04F0FFE1AB91}" srcOrd="0" destOrd="0" presId="urn:microsoft.com/office/officeart/2005/8/layout/orgChart1"/>
    <dgm:cxn modelId="{D8369513-F284-4CE0-9402-F6536855985A}" srcId="{E63A9161-221D-4248-9FD0-92742A151256}" destId="{3CD6690B-CF08-4F03-ADDE-CA99AC779402}" srcOrd="2" destOrd="0" parTransId="{16009AFF-1F95-47F1-814D-781EADB7027D}" sibTransId="{63B4563A-FA44-488C-A6F4-53813238A20C}"/>
    <dgm:cxn modelId="{C43CA106-1160-4813-84E2-C468E318045E}" type="presOf" srcId="{F343814E-D76A-485E-B28E-A7B65C09B134}" destId="{1432D18E-AE72-4F09-AEA2-380A4D9FA487}" srcOrd="1" destOrd="0" presId="urn:microsoft.com/office/officeart/2005/8/layout/orgChart1"/>
    <dgm:cxn modelId="{E84A528E-039A-474D-943E-1CF1C9C22EC5}" type="presOf" srcId="{42BDF876-EAD2-4B1B-AE5F-F13F4AEFC269}" destId="{13A5C89B-86D0-4712-9410-EC5C88A3E7C8}" srcOrd="1" destOrd="0" presId="urn:microsoft.com/office/officeart/2005/8/layout/orgChart1"/>
    <dgm:cxn modelId="{19EF6E59-24B8-4647-AA12-B5D553828FA5}" type="presOf" srcId="{42BDF876-EAD2-4B1B-AE5F-F13F4AEFC269}" destId="{DB5ADDBB-960A-49E1-8769-AE85701AC366}" srcOrd="0" destOrd="0" presId="urn:microsoft.com/office/officeart/2005/8/layout/orgChart1"/>
    <dgm:cxn modelId="{E3F27736-36AB-44FA-86ED-6C85A365CE34}" srcId="{6DABC7B8-B478-403A-8A05-955D7012A6C4}" destId="{E63A9161-221D-4248-9FD0-92742A151256}" srcOrd="0" destOrd="0" parTransId="{664F9F44-982F-4B0C-871E-2C05FBDB308D}" sibTransId="{8F566180-EA93-4215-8B94-25CC34481B6C}"/>
    <dgm:cxn modelId="{8D816FBD-6918-48D9-88C8-4AFA0B326F91}" type="presOf" srcId="{C48C4C49-89DB-4C5E-B967-5F7381EAE895}" destId="{CB56939B-C3EE-4534-A498-3F92D42CDE9D}" srcOrd="0" destOrd="0" presId="urn:microsoft.com/office/officeart/2005/8/layout/orgChart1"/>
    <dgm:cxn modelId="{EAEBA1D4-767C-4CEA-B121-CD2AC92F626E}" type="presOf" srcId="{3CD6690B-CF08-4F03-ADDE-CA99AC779402}" destId="{8A8CEA31-3864-4DA5-A755-C1E15A44A059}" srcOrd="0" destOrd="0" presId="urn:microsoft.com/office/officeart/2005/8/layout/orgChart1"/>
    <dgm:cxn modelId="{8326F08A-DEC4-4F36-A690-FE2922BA2069}" type="presOf" srcId="{F343814E-D76A-485E-B28E-A7B65C09B134}" destId="{9C18B3ED-EB89-4029-A3A8-315948DBAC51}" srcOrd="0" destOrd="0" presId="urn:microsoft.com/office/officeart/2005/8/layout/orgChart1"/>
    <dgm:cxn modelId="{39ED18C7-F358-454F-9F0C-44735DC395E1}" srcId="{E63A9161-221D-4248-9FD0-92742A151256}" destId="{F343814E-D76A-485E-B28E-A7B65C09B134}" srcOrd="1" destOrd="0" parTransId="{65E48EA6-2E6D-4912-A5E9-A4B2F8284299}" sibTransId="{AB2CA312-C8EF-4B9A-A655-EC0843AF32CB}"/>
    <dgm:cxn modelId="{A2A579ED-BB1F-40D2-83B4-E07F5D770441}" type="presOf" srcId="{6DABC7B8-B478-403A-8A05-955D7012A6C4}" destId="{E6DAF175-986E-421E-8D74-4A72D26E20BA}" srcOrd="0" destOrd="0" presId="urn:microsoft.com/office/officeart/2005/8/layout/orgChart1"/>
    <dgm:cxn modelId="{FD7670AD-DFB9-4B67-868F-2C98191343F6}" type="presOf" srcId="{3CD6690B-CF08-4F03-ADDE-CA99AC779402}" destId="{19C96C6F-84D3-4EB6-88C9-41ABC3FAF305}" srcOrd="1" destOrd="0" presId="urn:microsoft.com/office/officeart/2005/8/layout/orgChart1"/>
    <dgm:cxn modelId="{CB8C1838-3FA2-437D-86DB-4DBBFB1865FF}" type="presParOf" srcId="{E6DAF175-986E-421E-8D74-4A72D26E20BA}" destId="{84D76512-6BE9-4886-AEE1-A499A2CFA174}" srcOrd="0" destOrd="0" presId="urn:microsoft.com/office/officeart/2005/8/layout/orgChart1"/>
    <dgm:cxn modelId="{CF83CBF9-07A1-49B1-8D83-B587A6F071B6}" type="presParOf" srcId="{84D76512-6BE9-4886-AEE1-A499A2CFA174}" destId="{72D2AA0E-9CDD-44CC-8D00-70A06EA811CD}" srcOrd="0" destOrd="0" presId="urn:microsoft.com/office/officeart/2005/8/layout/orgChart1"/>
    <dgm:cxn modelId="{5AB7D5B9-EDA6-491A-B39C-336686F509C1}" type="presParOf" srcId="{72D2AA0E-9CDD-44CC-8D00-70A06EA811CD}" destId="{911B4A13-312F-4053-B863-302A9475C691}" srcOrd="0" destOrd="0" presId="urn:microsoft.com/office/officeart/2005/8/layout/orgChart1"/>
    <dgm:cxn modelId="{C4FAD868-5650-4632-B6B1-561ED06B7FF3}" type="presParOf" srcId="{72D2AA0E-9CDD-44CC-8D00-70A06EA811CD}" destId="{274C6062-0489-443C-988E-9EB280CADFED}" srcOrd="1" destOrd="0" presId="urn:microsoft.com/office/officeart/2005/8/layout/orgChart1"/>
    <dgm:cxn modelId="{46C5FD3D-2B8F-4281-8B80-26DAE834779C}" type="presParOf" srcId="{84D76512-6BE9-4886-AEE1-A499A2CFA174}" destId="{0C521632-0021-4730-86B2-562EA477F5EA}" srcOrd="1" destOrd="0" presId="urn:microsoft.com/office/officeart/2005/8/layout/orgChart1"/>
    <dgm:cxn modelId="{C83072F7-9E9C-402F-A1CC-26B21CCD59DE}" type="presParOf" srcId="{0C521632-0021-4730-86B2-562EA477F5EA}" destId="{81B4C414-AB51-435D-9A0F-04F0FFE1AB91}" srcOrd="0" destOrd="0" presId="urn:microsoft.com/office/officeart/2005/8/layout/orgChart1"/>
    <dgm:cxn modelId="{DAA0F9DB-0DA9-41AB-BE5B-BDD8135A6EEC}" type="presParOf" srcId="{0C521632-0021-4730-86B2-562EA477F5EA}" destId="{55BC6493-52F3-4C3D-9C14-C2868C8E5010}" srcOrd="1" destOrd="0" presId="urn:microsoft.com/office/officeart/2005/8/layout/orgChart1"/>
    <dgm:cxn modelId="{9FEBF559-2CBA-41D6-8602-B206726B08C9}" type="presParOf" srcId="{55BC6493-52F3-4C3D-9C14-C2868C8E5010}" destId="{68B58185-B143-4A02-ABAA-5DDD62F30053}" srcOrd="0" destOrd="0" presId="urn:microsoft.com/office/officeart/2005/8/layout/orgChart1"/>
    <dgm:cxn modelId="{34D0F5B9-5AD5-47DD-9B2F-AB6D6748164F}" type="presParOf" srcId="{68B58185-B143-4A02-ABAA-5DDD62F30053}" destId="{9C18B3ED-EB89-4029-A3A8-315948DBAC51}" srcOrd="0" destOrd="0" presId="urn:microsoft.com/office/officeart/2005/8/layout/orgChart1"/>
    <dgm:cxn modelId="{6B79C5E7-6AB9-4707-8556-F5806E051E66}" type="presParOf" srcId="{68B58185-B143-4A02-ABAA-5DDD62F30053}" destId="{1432D18E-AE72-4F09-AEA2-380A4D9FA487}" srcOrd="1" destOrd="0" presId="urn:microsoft.com/office/officeart/2005/8/layout/orgChart1"/>
    <dgm:cxn modelId="{022F1923-FC33-47F0-9F09-1ED17D16EC75}" type="presParOf" srcId="{55BC6493-52F3-4C3D-9C14-C2868C8E5010}" destId="{C4DF629C-015A-4795-8715-946541DD8262}" srcOrd="1" destOrd="0" presId="urn:microsoft.com/office/officeart/2005/8/layout/orgChart1"/>
    <dgm:cxn modelId="{CB451069-E4EC-41EF-A8E1-F2A43C46EA5C}" type="presParOf" srcId="{55BC6493-52F3-4C3D-9C14-C2868C8E5010}" destId="{511C3FB7-97B8-401B-A04E-7255D165FC8B}" srcOrd="2" destOrd="0" presId="urn:microsoft.com/office/officeart/2005/8/layout/orgChart1"/>
    <dgm:cxn modelId="{B2247764-435A-489F-9470-62A97797F0A7}" type="presParOf" srcId="{0C521632-0021-4730-86B2-562EA477F5EA}" destId="{706C11B4-BD2E-4EF1-B5A9-9CAACE900CB3}" srcOrd="2" destOrd="0" presId="urn:microsoft.com/office/officeart/2005/8/layout/orgChart1"/>
    <dgm:cxn modelId="{57B43130-8092-4273-9F73-1395C5EEC92A}" type="presParOf" srcId="{0C521632-0021-4730-86B2-562EA477F5EA}" destId="{37856669-49C1-497F-A92A-A0E11D338AD0}" srcOrd="3" destOrd="0" presId="urn:microsoft.com/office/officeart/2005/8/layout/orgChart1"/>
    <dgm:cxn modelId="{54BA00C9-B3DB-4374-AD00-78C87F29E8E5}" type="presParOf" srcId="{37856669-49C1-497F-A92A-A0E11D338AD0}" destId="{9628748E-4CF9-4C34-8DD8-F63F6849EFC4}" srcOrd="0" destOrd="0" presId="urn:microsoft.com/office/officeart/2005/8/layout/orgChart1"/>
    <dgm:cxn modelId="{903E2E97-27F1-40E9-9FF2-D762EADF5C8D}" type="presParOf" srcId="{9628748E-4CF9-4C34-8DD8-F63F6849EFC4}" destId="{8A8CEA31-3864-4DA5-A755-C1E15A44A059}" srcOrd="0" destOrd="0" presId="urn:microsoft.com/office/officeart/2005/8/layout/orgChart1"/>
    <dgm:cxn modelId="{25B8A6A6-F841-4F96-8B12-BD93E087325A}" type="presParOf" srcId="{9628748E-4CF9-4C34-8DD8-F63F6849EFC4}" destId="{19C96C6F-84D3-4EB6-88C9-41ABC3FAF305}" srcOrd="1" destOrd="0" presId="urn:microsoft.com/office/officeart/2005/8/layout/orgChart1"/>
    <dgm:cxn modelId="{C1B20853-CDB5-479F-A416-28EE9B9DDA6D}" type="presParOf" srcId="{37856669-49C1-497F-A92A-A0E11D338AD0}" destId="{42F706C2-FFBD-4A95-B824-044417B30E35}" srcOrd="1" destOrd="0" presId="urn:microsoft.com/office/officeart/2005/8/layout/orgChart1"/>
    <dgm:cxn modelId="{23C25058-B4B9-4388-94DD-1A2C33EBCAD6}" type="presParOf" srcId="{37856669-49C1-497F-A92A-A0E11D338AD0}" destId="{DD2870C8-62CB-4086-9EE3-9B1B9ABFD1E8}" srcOrd="2" destOrd="0" presId="urn:microsoft.com/office/officeart/2005/8/layout/orgChart1"/>
    <dgm:cxn modelId="{F51C6DF7-EADE-45F4-912C-090DFD7C543B}" type="presParOf" srcId="{84D76512-6BE9-4886-AEE1-A499A2CFA174}" destId="{0B80675E-6E78-4A45-A8AB-A9988A4BB5D1}" srcOrd="2" destOrd="0" presId="urn:microsoft.com/office/officeart/2005/8/layout/orgChart1"/>
    <dgm:cxn modelId="{19E73EF1-A8E9-46D3-826D-ED2B64D6A551}" type="presParOf" srcId="{0B80675E-6E78-4A45-A8AB-A9988A4BB5D1}" destId="{CB56939B-C3EE-4534-A498-3F92D42CDE9D}" srcOrd="0" destOrd="0" presId="urn:microsoft.com/office/officeart/2005/8/layout/orgChart1"/>
    <dgm:cxn modelId="{B77666FB-E6EF-42C6-B20D-7D7E570E0CE6}" type="presParOf" srcId="{0B80675E-6E78-4A45-A8AB-A9988A4BB5D1}" destId="{11309291-BBCC-48CD-82A2-9E114557B464}" srcOrd="1" destOrd="0" presId="urn:microsoft.com/office/officeart/2005/8/layout/orgChart1"/>
    <dgm:cxn modelId="{19ECF031-1982-4990-9BDB-5A9D292CD396}" type="presParOf" srcId="{11309291-BBCC-48CD-82A2-9E114557B464}" destId="{58CC327D-3099-44A1-BA21-F8AB54F08F8B}" srcOrd="0" destOrd="0" presId="urn:microsoft.com/office/officeart/2005/8/layout/orgChart1"/>
    <dgm:cxn modelId="{A875BCD5-768E-4E5F-A810-A6719E7EEF57}" type="presParOf" srcId="{58CC327D-3099-44A1-BA21-F8AB54F08F8B}" destId="{DB5ADDBB-960A-49E1-8769-AE85701AC366}" srcOrd="0" destOrd="0" presId="urn:microsoft.com/office/officeart/2005/8/layout/orgChart1"/>
    <dgm:cxn modelId="{AD7D4DE4-318A-44E5-B227-424BD7D1A0BC}" type="presParOf" srcId="{58CC327D-3099-44A1-BA21-F8AB54F08F8B}" destId="{13A5C89B-86D0-4712-9410-EC5C88A3E7C8}" srcOrd="1" destOrd="0" presId="urn:microsoft.com/office/officeart/2005/8/layout/orgChart1"/>
    <dgm:cxn modelId="{250617CF-E7C9-424D-866D-F020219DDFEF}" type="presParOf" srcId="{11309291-BBCC-48CD-82A2-9E114557B464}" destId="{A8B6D673-4A18-4092-A45B-4987F05019AE}" srcOrd="1" destOrd="0" presId="urn:microsoft.com/office/officeart/2005/8/layout/orgChart1"/>
    <dgm:cxn modelId="{74AE37B7-5656-4488-B25C-CDCEE504E94E}" type="presParOf" srcId="{11309291-BBCC-48CD-82A2-9E114557B464}" destId="{A7690CDF-C66E-43CB-9492-0C2D1D6F9F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FA255-887A-4181-8BB7-87BBB8B98F59}">
      <dsp:nvSpPr>
        <dsp:cNvPr id="0" name=""/>
        <dsp:cNvSpPr/>
      </dsp:nvSpPr>
      <dsp:spPr>
        <a:xfrm>
          <a:off x="2565" y="0"/>
          <a:ext cx="2664444" cy="5098387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State representatives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65" y="0"/>
        <a:ext cx="2664444" cy="1529516"/>
      </dsp:txXfrm>
    </dsp:sp>
    <dsp:sp modelId="{252DCC92-8552-42D0-A2B7-E422E76641D8}">
      <dsp:nvSpPr>
        <dsp:cNvPr id="0" name=""/>
        <dsp:cNvSpPr/>
      </dsp:nvSpPr>
      <dsp:spPr>
        <a:xfrm>
          <a:off x="165986" y="1245997"/>
          <a:ext cx="2131555" cy="15372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Police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Gendarmes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council 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police </a:t>
          </a:r>
        </a:p>
      </dsp:txBody>
      <dsp:txXfrm>
        <a:off x="211010" y="1291021"/>
        <a:ext cx="2041507" cy="1447185"/>
      </dsp:txXfrm>
    </dsp:sp>
    <dsp:sp modelId="{B0B98CBB-49F4-42F8-87CE-36BED11627C0}">
      <dsp:nvSpPr>
        <dsp:cNvPr id="0" name=""/>
        <dsp:cNvSpPr/>
      </dsp:nvSpPr>
      <dsp:spPr>
        <a:xfrm>
          <a:off x="225371" y="3055361"/>
          <a:ext cx="2131555" cy="15372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Road safety control teams from ministry of transport </a:t>
          </a: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and the custom department from the ministry of Finance.</a:t>
          </a:r>
          <a:r>
            <a:rPr lang="en-US" sz="1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0395" y="3100385"/>
        <a:ext cx="2041507" cy="1447185"/>
      </dsp:txXfrm>
    </dsp:sp>
    <dsp:sp modelId="{1690EE73-8393-42A8-9D07-D11DFEB92AFF}">
      <dsp:nvSpPr>
        <dsp:cNvPr id="0" name=""/>
        <dsp:cNvSpPr/>
      </dsp:nvSpPr>
      <dsp:spPr>
        <a:xfrm>
          <a:off x="2867776" y="0"/>
          <a:ext cx="2664444" cy="5098387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Decentralized bodies </a:t>
          </a:r>
        </a:p>
      </dsp:txBody>
      <dsp:txXfrm>
        <a:off x="2867776" y="0"/>
        <a:ext cx="2664444" cy="1529516"/>
      </dsp:txXfrm>
    </dsp:sp>
    <dsp:sp modelId="{69A0F75A-362F-49B3-9C04-C17321A871C4}">
      <dsp:nvSpPr>
        <dsp:cNvPr id="0" name=""/>
        <dsp:cNvSpPr/>
      </dsp:nvSpPr>
      <dsp:spPr>
        <a:xfrm>
          <a:off x="3086644" y="1075825"/>
          <a:ext cx="2131555" cy="15372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Insurance Companies  </a:t>
          </a:r>
        </a:p>
      </dsp:txBody>
      <dsp:txXfrm>
        <a:off x="3131668" y="1120849"/>
        <a:ext cx="2041507" cy="1447185"/>
      </dsp:txXfrm>
    </dsp:sp>
    <dsp:sp modelId="{988F4842-DAD4-4800-8190-DC95194FBBEA}">
      <dsp:nvSpPr>
        <dsp:cNvPr id="0" name=""/>
        <dsp:cNvSpPr/>
      </dsp:nvSpPr>
      <dsp:spPr>
        <a:xfrm>
          <a:off x="3151209" y="2925403"/>
          <a:ext cx="2131555" cy="15372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Driving Schools/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Road worthiness centers</a:t>
          </a:r>
        </a:p>
      </dsp:txBody>
      <dsp:txXfrm>
        <a:off x="3196233" y="2970427"/>
        <a:ext cx="2041507" cy="1447185"/>
      </dsp:txXfrm>
    </dsp:sp>
    <dsp:sp modelId="{7969AC31-320B-4BF9-923C-87EDEA3DA80B}">
      <dsp:nvSpPr>
        <dsp:cNvPr id="0" name=""/>
        <dsp:cNvSpPr/>
      </dsp:nvSpPr>
      <dsp:spPr>
        <a:xfrm>
          <a:off x="5572960" y="0"/>
          <a:ext cx="2891029" cy="5098387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Actors/</a:t>
          </a:r>
          <a:r>
            <a:rPr lang="fr-FR" alt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Civil society</a:t>
          </a:r>
          <a:r>
            <a:rPr kumimoji="0" lang="fr-FR" altLang="en-US" sz="1800" b="0" i="0" u="none" strike="noStrike" kern="1200" cap="none" normalizeH="0" baseline="0" dirty="0" smtClean="0">
              <a:ln/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72960" y="0"/>
        <a:ext cx="2891029" cy="1529516"/>
      </dsp:txXfrm>
    </dsp:sp>
    <dsp:sp modelId="{4FAFDA64-2636-4D5A-9914-DE9B9FB741ED}">
      <dsp:nvSpPr>
        <dsp:cNvPr id="0" name=""/>
        <dsp:cNvSpPr/>
      </dsp:nvSpPr>
      <dsp:spPr>
        <a:xfrm>
          <a:off x="5800679" y="2266470"/>
          <a:ext cx="2312460" cy="9742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Trade Unions</a:t>
          </a:r>
        </a:p>
      </dsp:txBody>
      <dsp:txXfrm>
        <a:off x="5829213" y="2295004"/>
        <a:ext cx="2255392" cy="917167"/>
      </dsp:txXfrm>
    </dsp:sp>
    <dsp:sp modelId="{0857E741-F7EE-4B7F-B631-14E254B47FFD}">
      <dsp:nvSpPr>
        <dsp:cNvPr id="0" name=""/>
        <dsp:cNvSpPr/>
      </dsp:nvSpPr>
      <dsp:spPr>
        <a:xfrm>
          <a:off x="5755874" y="3401467"/>
          <a:ext cx="2448752" cy="11728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Associations/ NGOs </a:t>
          </a:r>
        </a:p>
      </dsp:txBody>
      <dsp:txXfrm>
        <a:off x="5790226" y="3435819"/>
        <a:ext cx="2380048" cy="1104169"/>
      </dsp:txXfrm>
    </dsp:sp>
    <dsp:sp modelId="{A60D377E-E013-4879-9924-70C6FBBD3C51}">
      <dsp:nvSpPr>
        <dsp:cNvPr id="0" name=""/>
        <dsp:cNvSpPr/>
      </dsp:nvSpPr>
      <dsp:spPr>
        <a:xfrm>
          <a:off x="5748334" y="1274877"/>
          <a:ext cx="2344071" cy="775821"/>
        </a:xfrm>
        <a:prstGeom prst="roundRect">
          <a:avLst>
            <a:gd name="adj" fmla="val 10000"/>
          </a:avLst>
        </a:prstGeom>
        <a:solidFill>
          <a:schemeClr val="bg1"/>
        </a:solidFill>
        <a:ln w="1905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Drivers and owners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48334" y="1274877"/>
        <a:ext cx="2344071" cy="2327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6939B-C3EE-4534-A498-3F92D42CDE9D}">
      <dsp:nvSpPr>
        <dsp:cNvPr id="0" name=""/>
        <dsp:cNvSpPr/>
      </dsp:nvSpPr>
      <dsp:spPr>
        <a:xfrm>
          <a:off x="3106307" y="1283179"/>
          <a:ext cx="196872" cy="982261"/>
        </a:xfrm>
        <a:custGeom>
          <a:avLst/>
          <a:gdLst/>
          <a:ahLst/>
          <a:cxnLst/>
          <a:rect l="0" t="0" r="0" b="0"/>
          <a:pathLst>
            <a:path>
              <a:moveTo>
                <a:pt x="196872" y="0"/>
              </a:moveTo>
              <a:lnTo>
                <a:pt x="196872" y="982261"/>
              </a:lnTo>
              <a:lnTo>
                <a:pt x="0" y="98226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6C11B4-BD2E-4EF1-B5A9-9CAACE900CB3}">
      <dsp:nvSpPr>
        <dsp:cNvPr id="0" name=""/>
        <dsp:cNvSpPr/>
      </dsp:nvSpPr>
      <dsp:spPr>
        <a:xfrm>
          <a:off x="3303180" y="1283179"/>
          <a:ext cx="1750795" cy="1399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086"/>
              </a:lnTo>
              <a:lnTo>
                <a:pt x="1750795" y="1203086"/>
              </a:lnTo>
              <a:lnTo>
                <a:pt x="1750795" y="1399958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4C414-AB51-435D-9A0F-04F0FFE1AB91}">
      <dsp:nvSpPr>
        <dsp:cNvPr id="0" name=""/>
        <dsp:cNvSpPr/>
      </dsp:nvSpPr>
      <dsp:spPr>
        <a:xfrm>
          <a:off x="1553923" y="1283179"/>
          <a:ext cx="1749256" cy="2248168"/>
        </a:xfrm>
        <a:custGeom>
          <a:avLst/>
          <a:gdLst/>
          <a:ahLst/>
          <a:cxnLst/>
          <a:rect l="0" t="0" r="0" b="0"/>
          <a:pathLst>
            <a:path>
              <a:moveTo>
                <a:pt x="1749256" y="0"/>
              </a:moveTo>
              <a:lnTo>
                <a:pt x="1749256" y="2051296"/>
              </a:lnTo>
              <a:lnTo>
                <a:pt x="0" y="2051296"/>
              </a:lnTo>
              <a:lnTo>
                <a:pt x="0" y="2248168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B4A13-312F-4053-B863-302A9475C691}">
      <dsp:nvSpPr>
        <dsp:cNvPr id="0" name=""/>
        <dsp:cNvSpPr/>
      </dsp:nvSpPr>
      <dsp:spPr>
        <a:xfrm>
          <a:off x="1750795" y="345692"/>
          <a:ext cx="3104769" cy="937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Propriétaires </a:t>
          </a:r>
          <a:endParaRPr lang="fr-F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50795" y="345692"/>
        <a:ext cx="3104769" cy="937486"/>
      </dsp:txXfrm>
    </dsp:sp>
    <dsp:sp modelId="{9C18B3ED-EB89-4029-A3A8-315948DBAC51}">
      <dsp:nvSpPr>
        <dsp:cNvPr id="0" name=""/>
        <dsp:cNvSpPr/>
      </dsp:nvSpPr>
      <dsp:spPr>
        <a:xfrm>
          <a:off x="1538" y="3531348"/>
          <a:ext cx="3104769" cy="937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Mercenaires</a:t>
          </a:r>
          <a:endParaRPr lang="fr-F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38" y="3531348"/>
        <a:ext cx="3104769" cy="937486"/>
      </dsp:txXfrm>
    </dsp:sp>
    <dsp:sp modelId="{8A8CEA31-3864-4DA5-A755-C1E15A44A059}">
      <dsp:nvSpPr>
        <dsp:cNvPr id="0" name=""/>
        <dsp:cNvSpPr/>
      </dsp:nvSpPr>
      <dsp:spPr>
        <a:xfrm>
          <a:off x="3501590" y="2683137"/>
          <a:ext cx="3104769" cy="937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Chauffeur de secours (assistants) </a:t>
          </a:r>
          <a:endParaRPr lang="fr-F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01590" y="2683137"/>
        <a:ext cx="3104769" cy="937486"/>
      </dsp:txXfrm>
    </dsp:sp>
    <dsp:sp modelId="{DB5ADDBB-960A-49E1-8769-AE85701AC366}">
      <dsp:nvSpPr>
        <dsp:cNvPr id="0" name=""/>
        <dsp:cNvSpPr/>
      </dsp:nvSpPr>
      <dsp:spPr>
        <a:xfrm>
          <a:off x="1538" y="1796697"/>
          <a:ext cx="3104769" cy="937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Chauffeur titulaire (peut être propriétaire lui-même) </a:t>
          </a:r>
          <a:endParaRPr lang="fr-F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38" y="1796697"/>
        <a:ext cx="3104769" cy="937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Calibri"/>
              </a:rPr>
              <a:t>Click to move the slide</a:t>
            </a: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Calibri"/>
              </a:rPr>
              <a:t>Click to edit the notes format</a:t>
            </a:r>
          </a:p>
        </p:txBody>
      </p:sp>
      <p:sp>
        <p:nvSpPr>
          <p:cNvPr id="21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Calibri"/>
              </a:rPr>
              <a:t>&lt;header&gt;</a:t>
            </a:r>
          </a:p>
        </p:txBody>
      </p:sp>
      <p:sp>
        <p:nvSpPr>
          <p:cNvPr id="21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Calibri"/>
              </a:rPr>
              <a:t>&lt;date/time&gt;</a:t>
            </a:r>
          </a:p>
        </p:txBody>
      </p:sp>
      <p:sp>
        <p:nvSpPr>
          <p:cNvPr id="21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Calibri"/>
              </a:rPr>
              <a:t>&lt;footer&gt;</a:t>
            </a:r>
          </a:p>
        </p:txBody>
      </p:sp>
      <p:sp>
        <p:nvSpPr>
          <p:cNvPr id="21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E9ED9685-A40B-476C-B29C-B3062D9AA044}" type="slidenum">
              <a:rPr lang="en-US" sz="1400" b="0" strike="noStrike" spc="-1">
                <a:latin typeface="Calibri"/>
              </a:rPr>
              <a:t>‹N°›</a:t>
            </a:fld>
            <a:endParaRPr lang="en-US" sz="1400" b="0" strike="noStrike" spc="-1"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1938" cy="4006850"/>
          </a:xfrm>
          <a:prstGeom prst="rect">
            <a:avLst/>
          </a:prstGeom>
        </p:spPr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560" cy="4809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16000" indent="-215640">
              <a:lnSpc>
                <a:spcPct val="100000"/>
              </a:lnSpc>
              <a:tabLst>
                <a:tab pos="0" algn="l"/>
              </a:tabLst>
            </a:pPr>
            <a:r>
              <a:rPr lang="fr-FR" sz="1200" b="0" strike="noStrike" spc="-1" dirty="0">
                <a:latin typeface="Times New Roman"/>
              </a:rPr>
              <a:t>En nous inspirant de la </a:t>
            </a:r>
            <a:r>
              <a:rPr lang="fr-FR" sz="1200" b="1" strike="noStrike" spc="-1" dirty="0">
                <a:latin typeface="Times New Roman"/>
              </a:rPr>
              <a:t>littérature sur les économies informelles</a:t>
            </a:r>
            <a:r>
              <a:rPr lang="fr-FR" sz="1200" b="0" strike="noStrike" spc="-1" dirty="0">
                <a:latin typeface="Times New Roman"/>
              </a:rPr>
              <a:t>, nous étudierons les </a:t>
            </a:r>
            <a:r>
              <a:rPr lang="fr-FR" sz="1200" b="1" strike="noStrike" spc="-1" dirty="0">
                <a:latin typeface="Times New Roman"/>
              </a:rPr>
              <a:t>stratégies économiques, politiques et sociales des petits entrepreneurs </a:t>
            </a:r>
            <a:r>
              <a:rPr lang="fr-FR" sz="1200" b="0" strike="noStrike" spc="-1" dirty="0">
                <a:latin typeface="Times New Roman"/>
              </a:rPr>
              <a:t>: leur carrière et leur éthique, leur réseau d'affaires, leur interaction avec les représentants de l'Etat, leur relation avec les acteurs plus ou moins importants et leurs pratiques d'emploi. </a:t>
            </a:r>
            <a:endParaRPr lang="en-US" sz="1200" b="0" strike="noStrike" spc="-1" dirty="0">
              <a:latin typeface="Calibri"/>
            </a:endParaRPr>
          </a:p>
          <a:p>
            <a:pPr marL="216000" indent="-215640">
              <a:lnSpc>
                <a:spcPct val="100000"/>
              </a:lnSpc>
              <a:tabLst>
                <a:tab pos="0" algn="l"/>
              </a:tabLst>
            </a:pPr>
            <a:endParaRPr lang="en-US" sz="1200" b="0" strike="noStrike" spc="-1" dirty="0">
              <a:latin typeface="Calibri"/>
            </a:endParaRPr>
          </a:p>
        </p:txBody>
      </p:sp>
      <p:sp>
        <p:nvSpPr>
          <p:cNvPr id="268" name="CustomShape 3"/>
          <p:cNvSpPr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FAB40DE-725F-4728-A663-BC801A6B15E3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4</a:t>
            </a:fld>
            <a:endParaRPr lang="en-US" sz="1400" b="0" strike="noStrike" spc="-1"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Encore aller voir</a:t>
            </a:r>
            <a:r>
              <a:rPr lang="fr-FR" baseline="0" dirty="0" smtClean="0"/>
              <a:t> le </a:t>
            </a:r>
            <a:r>
              <a:rPr lang="fr-FR" baseline="0" dirty="0" err="1" smtClean="0"/>
              <a:t>mnstère</a:t>
            </a:r>
            <a:r>
              <a:rPr lang="fr-FR" baseline="0" dirty="0" smtClean="0"/>
              <a:t> du transport (en attente d’autorisation) + un service des </a:t>
            </a:r>
            <a:r>
              <a:rPr lang="fr-FR" baseline="0" dirty="0" err="1" smtClean="0"/>
              <a:t>impots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9ED9685-A40B-476C-B29C-B3062D9AA044}" type="slidenum">
              <a:rPr lang="en-US" sz="1400" b="0" strike="noStrike" spc="-1" smtClean="0">
                <a:latin typeface="Calibri"/>
              </a:rPr>
              <a:t>7</a:t>
            </a:fld>
            <a:endParaRPr lang="en-US" sz="14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1902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1938" cy="4006850"/>
          </a:xfrm>
          <a:prstGeom prst="rect">
            <a:avLst/>
          </a:prstGeom>
        </p:spPr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560" cy="4809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16000" indent="-215280">
              <a:lnSpc>
                <a:spcPct val="100000"/>
              </a:lnSpc>
              <a:tabLst>
                <a:tab pos="0" algn="l"/>
              </a:tabLst>
            </a:pPr>
            <a:r>
              <a:rPr lang="fr-FR" sz="2000" b="0" strike="noStrike" spc="-1" dirty="0">
                <a:latin typeface="Calibri"/>
              </a:rPr>
              <a:t>Dire oralement que le chauffeur titulaire et le chauffeur de secours se partagent les horaires ( souvent c’est 10h chacun) et le mercenaire lui peut travailler quand un des chauffeurs titulaires ou secours est absent/malade </a:t>
            </a:r>
            <a:endParaRPr lang="en-US" sz="2000" b="0" strike="noStrike" spc="-1" dirty="0">
              <a:latin typeface="Calibri"/>
            </a:endParaRPr>
          </a:p>
          <a:p>
            <a:pPr marL="216000" indent="-215280">
              <a:lnSpc>
                <a:spcPct val="100000"/>
              </a:lnSpc>
              <a:tabLst>
                <a:tab pos="0" algn="l"/>
              </a:tabLst>
            </a:pPr>
            <a:r>
              <a:rPr lang="fr-FR" sz="2000" b="0" strike="noStrike" spc="-1" dirty="0">
                <a:latin typeface="Calibri"/>
              </a:rPr>
              <a:t>Différence de conception de travail du chauffeur et du mercenaire : le chauffeur titulaire et de secours quand ils se lèvent savent qu’ils partent au travail et le mercenaire lui, prie pour le malheur pour pouvoir travailler (que le chauffeur tombe malade) </a:t>
            </a:r>
            <a:endParaRPr lang="en-US" sz="2000" b="0" strike="noStrike" spc="-1" dirty="0">
              <a:latin typeface="Calibri"/>
            </a:endParaRPr>
          </a:p>
          <a:p>
            <a:pPr marL="216000" indent="-215280">
              <a:lnSpc>
                <a:spcPct val="100000"/>
              </a:lnSpc>
              <a:tabLst>
                <a:tab pos="0" algn="l"/>
              </a:tabLst>
            </a:pPr>
            <a:endParaRPr lang="en-US" sz="2000" b="0" strike="noStrike" spc="-1" dirty="0">
              <a:latin typeface="Calibri"/>
            </a:endParaRPr>
          </a:p>
          <a:p>
            <a:pPr marL="216000" indent="-215280">
              <a:lnSpc>
                <a:spcPct val="100000"/>
              </a:lnSpc>
              <a:tabLst>
                <a:tab pos="0" algn="l"/>
              </a:tabLst>
            </a:pPr>
            <a:r>
              <a:rPr lang="fr-FR" sz="2000" b="0" strike="noStrike" spc="-1" dirty="0">
                <a:latin typeface="Calibri"/>
              </a:rPr>
              <a:t>Informal </a:t>
            </a:r>
            <a:r>
              <a:rPr lang="fr-FR" sz="2000" b="0" strike="noStrike" spc="-1" dirty="0" err="1">
                <a:latin typeface="Calibri"/>
              </a:rPr>
              <a:t>subcontracting</a:t>
            </a:r>
            <a:r>
              <a:rPr lang="fr-FR" sz="2000" b="0" strike="noStrike" spc="-1" dirty="0">
                <a:latin typeface="Calibri"/>
              </a:rPr>
              <a:t> : c’est quand le chauffeur fait appel à un mercenaire non connu du propriétaire qui en fait n’est pas conforme</a:t>
            </a:r>
            <a:endParaRPr lang="en-US" sz="2000" b="0" strike="noStrike" spc="-1" dirty="0">
              <a:latin typeface="Calibri"/>
            </a:endParaRPr>
          </a:p>
          <a:p>
            <a:pPr marL="216000" indent="-215280">
              <a:lnSpc>
                <a:spcPct val="100000"/>
              </a:lnSpc>
              <a:tabLst>
                <a:tab pos="0" algn="l"/>
              </a:tabLst>
            </a:pPr>
            <a:r>
              <a:rPr lang="fr-FR" sz="2000" b="0" strike="noStrike" spc="-1" dirty="0">
                <a:latin typeface="Calibri"/>
              </a:rPr>
              <a:t>Il y a de l »informalité dans l’informalité</a:t>
            </a:r>
            <a:endParaRPr lang="en-US" sz="2000" b="0" strike="noStrike" spc="-1" dirty="0">
              <a:latin typeface="Calibri"/>
            </a:endParaRPr>
          </a:p>
        </p:txBody>
      </p:sp>
      <p:sp>
        <p:nvSpPr>
          <p:cNvPr id="274" name="CustomShape 3"/>
          <p:cNvSpPr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4DBC8ED7-5C27-472F-B62C-702C62AC47FC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10</a:t>
            </a:fld>
            <a:endParaRPr lang="en-US" sz="1400" b="0" strike="noStrike" spc="-1"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1938" cy="4006850"/>
          </a:xfrm>
          <a:prstGeom prst="rect">
            <a:avLst/>
          </a:prstGeom>
        </p:spPr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560" cy="4809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16000" indent="-215280">
              <a:lnSpc>
                <a:spcPct val="100000"/>
              </a:lnSpc>
              <a:tabLst>
                <a:tab pos="0" algn="l"/>
              </a:tabLst>
            </a:pPr>
            <a:r>
              <a:rPr lang="fr-FR" sz="2000" b="0" strike="noStrike" spc="-1" dirty="0">
                <a:latin typeface="Calibri"/>
              </a:rPr>
              <a:t>Pourquoi le </a:t>
            </a:r>
            <a:r>
              <a:rPr lang="fr-FR" sz="2000" b="0" strike="noStrike" spc="-1" dirty="0" err="1">
                <a:latin typeface="Calibri"/>
              </a:rPr>
              <a:t>synidcat</a:t>
            </a:r>
            <a:r>
              <a:rPr lang="fr-FR" sz="2000" b="0" strike="noStrike" spc="-1" dirty="0">
                <a:latin typeface="Calibri"/>
              </a:rPr>
              <a:t> a le pouvoir &gt; car il parle souvent avec le ministre</a:t>
            </a:r>
            <a:endParaRPr lang="en-US" sz="2000" b="0" strike="noStrike" spc="-1" dirty="0">
              <a:latin typeface="Calibri"/>
            </a:endParaRPr>
          </a:p>
          <a:p>
            <a:pPr marL="216000" indent="-215280">
              <a:lnSpc>
                <a:spcPct val="100000"/>
              </a:lnSpc>
              <a:tabLst>
                <a:tab pos="0" algn="l"/>
              </a:tabLst>
            </a:pPr>
            <a:r>
              <a:rPr lang="fr-FR" sz="2000" b="0" strike="noStrike" spc="-1" dirty="0">
                <a:latin typeface="Calibri"/>
              </a:rPr>
              <a:t>&gt; </a:t>
            </a:r>
            <a:r>
              <a:rPr lang="fr-FR" sz="2000" b="0" strike="noStrike" spc="-1" dirty="0">
                <a:latin typeface="Times New Roman"/>
              </a:rPr>
              <a:t>L informel est interprété selon les codes de chacun. Dans cette économie informelle, il y a des pratiques qui sont considérées formelles ou informelles selon les codes véhiculés. La sous </a:t>
            </a:r>
            <a:r>
              <a:rPr lang="fr-FR" sz="2000" b="0" strike="noStrike" spc="-1" dirty="0" err="1">
                <a:latin typeface="Times New Roman"/>
              </a:rPr>
              <a:t>traitance</a:t>
            </a:r>
            <a:r>
              <a:rPr lang="fr-FR" sz="2000" b="0" strike="noStrike" spc="-1" dirty="0">
                <a:latin typeface="Times New Roman"/>
              </a:rPr>
              <a:t> à un mercenaire de la part d’un chauffeur sans prévenir est considéré comme une faute &gt; sanction </a:t>
            </a:r>
            <a:endParaRPr lang="en-US" sz="2000" b="0" strike="noStrike" spc="-1" dirty="0">
              <a:latin typeface="Calibri"/>
            </a:endParaRPr>
          </a:p>
          <a:p>
            <a:pPr marL="216000" indent="-215280">
              <a:lnSpc>
                <a:spcPct val="100000"/>
              </a:lnSpc>
              <a:tabLst>
                <a:tab pos="0" algn="l"/>
              </a:tabLst>
            </a:pPr>
            <a:r>
              <a:rPr lang="fr-FR" sz="2000" b="0" strike="noStrike" spc="-1" dirty="0">
                <a:latin typeface="Times New Roman"/>
              </a:rPr>
              <a:t>Un système de </a:t>
            </a:r>
            <a:r>
              <a:rPr lang="fr-FR" sz="2000" b="0" strike="noStrike" spc="-1" dirty="0" smtClean="0">
                <a:latin typeface="Times New Roman"/>
              </a:rPr>
              <a:t>règles de travail  </a:t>
            </a:r>
            <a:r>
              <a:rPr lang="fr-FR" sz="2000" b="0" strike="noStrike" spc="-1" dirty="0">
                <a:latin typeface="Times New Roman"/>
              </a:rPr>
              <a:t>autonome s’est crée, connu de tous</a:t>
            </a:r>
            <a:endParaRPr lang="en-US" sz="2000" b="0" strike="noStrike" spc="-1" dirty="0">
              <a:latin typeface="Calibri"/>
            </a:endParaRPr>
          </a:p>
          <a:p>
            <a:pPr marL="216000" indent="-215280">
              <a:lnSpc>
                <a:spcPct val="100000"/>
              </a:lnSpc>
              <a:tabLst>
                <a:tab pos="0" algn="l"/>
              </a:tabLst>
            </a:pPr>
            <a:endParaRPr lang="en-US" sz="2000" b="0" strike="noStrike" spc="-1" dirty="0">
              <a:latin typeface="Calibri"/>
            </a:endParaRPr>
          </a:p>
        </p:txBody>
      </p:sp>
      <p:sp>
        <p:nvSpPr>
          <p:cNvPr id="277" name="CustomShape 3"/>
          <p:cNvSpPr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75BC0B18-C764-4E86-ADC3-2B9979AFF41A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11</a:t>
            </a:fld>
            <a:endParaRPr lang="en-US" sz="1400" b="0" strike="noStrike" spc="-1"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6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6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6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6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0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0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0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8" descr="LOGO_HEC_LIEGE_MANAGEMENT_SCHOOL.png"/>
          <p:cNvPicPr/>
          <p:nvPr/>
        </p:nvPicPr>
        <p:blipFill>
          <a:blip r:embed="rId14"/>
          <a:srcRect l="5619" t="23501" r="6550" b="12172"/>
          <a:stretch/>
        </p:blipFill>
        <p:spPr>
          <a:xfrm>
            <a:off x="7236360" y="6165360"/>
            <a:ext cx="1762560" cy="520200"/>
          </a:xfrm>
          <a:prstGeom prst="rect">
            <a:avLst/>
          </a:prstGeom>
          <a:ln>
            <a:noFill/>
          </a:ln>
        </p:spPr>
      </p:pic>
      <p:pic>
        <p:nvPicPr>
          <p:cNvPr id="7" name="Image 10" descr="aacsb.png"/>
          <p:cNvPicPr/>
          <p:nvPr/>
        </p:nvPicPr>
        <p:blipFill>
          <a:blip r:embed="rId15"/>
          <a:stretch/>
        </p:blipFill>
        <p:spPr>
          <a:xfrm>
            <a:off x="6084000" y="6237360"/>
            <a:ext cx="962640" cy="357840"/>
          </a:xfrm>
          <a:prstGeom prst="rect">
            <a:avLst/>
          </a:prstGeom>
          <a:ln>
            <a:noFill/>
          </a:ln>
        </p:spPr>
      </p:pic>
      <p:sp>
        <p:nvSpPr>
          <p:cNvPr id="2" name="CustomShape 1"/>
          <p:cNvSpPr/>
          <p:nvPr/>
        </p:nvSpPr>
        <p:spPr>
          <a:xfrm>
            <a:off x="0" y="4913640"/>
            <a:ext cx="4641840" cy="1942200"/>
          </a:xfrm>
          <a:prstGeom prst="rtTriangle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pic>
        <p:nvPicPr>
          <p:cNvPr id="3" name="Image 1" descr="EFMD-Global-EQUIS-Accredited-Pantone.png"/>
          <p:cNvPicPr/>
          <p:nvPr/>
        </p:nvPicPr>
        <p:blipFill>
          <a:blip r:embed="rId16"/>
          <a:stretch/>
        </p:blipFill>
        <p:spPr>
          <a:xfrm>
            <a:off x="4860000" y="5949360"/>
            <a:ext cx="1077840" cy="777600"/>
          </a:xfrm>
          <a:prstGeom prst="rect">
            <a:avLst/>
          </a:prstGeom>
          <a:ln>
            <a:noFill/>
          </a:ln>
        </p:spPr>
      </p:pic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Calibri"/>
              </a:rPr>
              <a:t>Click to edit the title text format</a:t>
            </a: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Image 8" descr="LOGO_HEC_LIEGE_MANAGEMENT_SCHOOL.png"/>
          <p:cNvPicPr/>
          <p:nvPr/>
        </p:nvPicPr>
        <p:blipFill>
          <a:blip r:embed="rId14"/>
          <a:srcRect l="5619" t="23501" r="6550" b="12172"/>
          <a:stretch/>
        </p:blipFill>
        <p:spPr>
          <a:xfrm>
            <a:off x="7236360" y="6165360"/>
            <a:ext cx="1762560" cy="520200"/>
          </a:xfrm>
          <a:prstGeom prst="rect">
            <a:avLst/>
          </a:prstGeom>
          <a:ln>
            <a:noFill/>
          </a:ln>
        </p:spPr>
      </p:pic>
      <p:pic>
        <p:nvPicPr>
          <p:cNvPr id="85" name="Image 10" descr="aacsb.png"/>
          <p:cNvPicPr/>
          <p:nvPr/>
        </p:nvPicPr>
        <p:blipFill>
          <a:blip r:embed="rId15"/>
          <a:stretch/>
        </p:blipFill>
        <p:spPr>
          <a:xfrm>
            <a:off x="6084000" y="6237360"/>
            <a:ext cx="962640" cy="357840"/>
          </a:xfrm>
          <a:prstGeom prst="rect">
            <a:avLst/>
          </a:prstGeom>
          <a:ln>
            <a:noFill/>
          </a:ln>
        </p:spPr>
      </p:pic>
      <p:sp>
        <p:nvSpPr>
          <p:cNvPr id="86" name="CustomShape 1"/>
          <p:cNvSpPr/>
          <p:nvPr/>
        </p:nvSpPr>
        <p:spPr>
          <a:xfrm>
            <a:off x="0" y="4913640"/>
            <a:ext cx="4641840" cy="1942200"/>
          </a:xfrm>
          <a:prstGeom prst="rtTriangle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pic>
        <p:nvPicPr>
          <p:cNvPr id="87" name="Image 1" descr="EFMD-Global-EQUIS-Accredited-Pantone.png"/>
          <p:cNvPicPr/>
          <p:nvPr/>
        </p:nvPicPr>
        <p:blipFill>
          <a:blip r:embed="rId16"/>
          <a:stretch/>
        </p:blipFill>
        <p:spPr>
          <a:xfrm>
            <a:off x="4860000" y="5949360"/>
            <a:ext cx="1077840" cy="777600"/>
          </a:xfrm>
          <a:prstGeom prst="rect">
            <a:avLst/>
          </a:prstGeom>
          <a:ln>
            <a:noFill/>
          </a:ln>
        </p:spPr>
      </p:pic>
      <p:sp>
        <p:nvSpPr>
          <p:cNvPr id="88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Calibri"/>
              </a:rPr>
              <a:t>Click to edit the title text format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Image 8" descr="LOGO_HEC_LIEGE_MANAGEMENT_SCHOOL.png"/>
          <p:cNvPicPr/>
          <p:nvPr/>
        </p:nvPicPr>
        <p:blipFill>
          <a:blip r:embed="rId14"/>
          <a:srcRect l="5619" t="23501" r="6550" b="12172"/>
          <a:stretch/>
        </p:blipFill>
        <p:spPr>
          <a:xfrm>
            <a:off x="7236360" y="6165360"/>
            <a:ext cx="1762560" cy="520200"/>
          </a:xfrm>
          <a:prstGeom prst="rect">
            <a:avLst/>
          </a:prstGeom>
          <a:ln>
            <a:noFill/>
          </a:ln>
        </p:spPr>
      </p:pic>
      <p:pic>
        <p:nvPicPr>
          <p:cNvPr id="127" name="Image 10" descr="aacsb.png"/>
          <p:cNvPicPr/>
          <p:nvPr/>
        </p:nvPicPr>
        <p:blipFill>
          <a:blip r:embed="rId15"/>
          <a:stretch/>
        </p:blipFill>
        <p:spPr>
          <a:xfrm>
            <a:off x="6084000" y="6237360"/>
            <a:ext cx="962640" cy="357840"/>
          </a:xfrm>
          <a:prstGeom prst="rect">
            <a:avLst/>
          </a:prstGeom>
          <a:ln>
            <a:noFill/>
          </a:ln>
        </p:spPr>
      </p:pic>
      <p:sp>
        <p:nvSpPr>
          <p:cNvPr id="128" name="CustomShape 1"/>
          <p:cNvSpPr/>
          <p:nvPr/>
        </p:nvSpPr>
        <p:spPr>
          <a:xfrm>
            <a:off x="0" y="4913640"/>
            <a:ext cx="4641840" cy="1942200"/>
          </a:xfrm>
          <a:prstGeom prst="rtTriangle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pic>
        <p:nvPicPr>
          <p:cNvPr id="129" name="Image 1" descr="EFMD-Global-EQUIS-Accredited-Pantone.png"/>
          <p:cNvPicPr/>
          <p:nvPr/>
        </p:nvPicPr>
        <p:blipFill>
          <a:blip r:embed="rId16"/>
          <a:stretch/>
        </p:blipFill>
        <p:spPr>
          <a:xfrm>
            <a:off x="4860000" y="5949360"/>
            <a:ext cx="1077840" cy="777600"/>
          </a:xfrm>
          <a:prstGeom prst="rect">
            <a:avLst/>
          </a:prstGeom>
          <a:ln>
            <a:noFill/>
          </a:ln>
        </p:spPr>
      </p:pic>
      <p:sp>
        <p:nvSpPr>
          <p:cNvPr id="130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Calibri"/>
              </a:rPr>
              <a:t>Click to edit the title text format</a:t>
            </a: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Image 8" descr="LOGO_HEC_LIEGE_MANAGEMENT_SCHOOL.png"/>
          <p:cNvPicPr/>
          <p:nvPr/>
        </p:nvPicPr>
        <p:blipFill>
          <a:blip r:embed="rId14"/>
          <a:srcRect l="5619" t="23501" r="6550" b="12172"/>
          <a:stretch/>
        </p:blipFill>
        <p:spPr>
          <a:xfrm>
            <a:off x="7236360" y="6165360"/>
            <a:ext cx="1762560" cy="520200"/>
          </a:xfrm>
          <a:prstGeom prst="rect">
            <a:avLst/>
          </a:prstGeom>
          <a:ln>
            <a:noFill/>
          </a:ln>
        </p:spPr>
      </p:pic>
      <p:pic>
        <p:nvPicPr>
          <p:cNvPr id="169" name="Image 10" descr="aacsb.png"/>
          <p:cNvPicPr/>
          <p:nvPr/>
        </p:nvPicPr>
        <p:blipFill>
          <a:blip r:embed="rId15"/>
          <a:stretch/>
        </p:blipFill>
        <p:spPr>
          <a:xfrm>
            <a:off x="6084000" y="6237360"/>
            <a:ext cx="962640" cy="357840"/>
          </a:xfrm>
          <a:prstGeom prst="rect">
            <a:avLst/>
          </a:prstGeom>
          <a:ln>
            <a:noFill/>
          </a:ln>
        </p:spPr>
      </p:pic>
      <p:sp>
        <p:nvSpPr>
          <p:cNvPr id="170" name="CustomShape 1"/>
          <p:cNvSpPr/>
          <p:nvPr/>
        </p:nvSpPr>
        <p:spPr>
          <a:xfrm>
            <a:off x="0" y="4913640"/>
            <a:ext cx="4641840" cy="1942200"/>
          </a:xfrm>
          <a:prstGeom prst="rtTriangle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pic>
        <p:nvPicPr>
          <p:cNvPr id="171" name="Image 1" descr="EFMD-Global-EQUIS-Accredited-Pantone.png"/>
          <p:cNvPicPr/>
          <p:nvPr/>
        </p:nvPicPr>
        <p:blipFill>
          <a:blip r:embed="rId16"/>
          <a:stretch/>
        </p:blipFill>
        <p:spPr>
          <a:xfrm>
            <a:off x="4860000" y="5949360"/>
            <a:ext cx="1077840" cy="777600"/>
          </a:xfrm>
          <a:prstGeom prst="rect">
            <a:avLst/>
          </a:prstGeom>
          <a:ln>
            <a:noFill/>
          </a:ln>
        </p:spPr>
      </p:pic>
      <p:sp>
        <p:nvSpPr>
          <p:cNvPr id="17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Calibri"/>
              </a:rPr>
              <a:t>Click to edit the title text format</a:t>
            </a: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doi.org/10.1353/at.2006.0056" TargetMode="Externa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Image 1"/>
          <p:cNvPicPr/>
          <p:nvPr/>
        </p:nvPicPr>
        <p:blipFill>
          <a:blip r:embed="rId2"/>
          <a:stretch/>
        </p:blipFill>
        <p:spPr>
          <a:xfrm>
            <a:off x="467640" y="6165360"/>
            <a:ext cx="1293840" cy="439560"/>
          </a:xfrm>
          <a:prstGeom prst="rect">
            <a:avLst/>
          </a:prstGeom>
          <a:ln>
            <a:noFill/>
          </a:ln>
        </p:spPr>
      </p:pic>
      <p:sp>
        <p:nvSpPr>
          <p:cNvPr id="217" name="CustomShape 1"/>
          <p:cNvSpPr/>
          <p:nvPr/>
        </p:nvSpPr>
        <p:spPr>
          <a:xfrm>
            <a:off x="1494360" y="273220"/>
            <a:ext cx="622188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/>
            <a:r>
              <a:rPr lang="fr-FR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Séminaire de Gestion </a:t>
            </a:r>
            <a:r>
              <a:rPr lang="fr-FR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Hec-ULiège</a:t>
            </a:r>
            <a:endParaRPr lang="fr-FR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gestion en Afrique Subsaharienne</a:t>
            </a:r>
            <a:endParaRPr lang="fr-FR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une gestion enracinée et contextualisée</a:t>
            </a:r>
            <a:endParaRPr lang="fr-FR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8" name="CustomShape 2"/>
          <p:cNvSpPr/>
          <p:nvPr/>
        </p:nvSpPr>
        <p:spPr>
          <a:xfrm>
            <a:off x="1612440" y="1965600"/>
            <a:ext cx="6251400" cy="10142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i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Les </a:t>
            </a:r>
            <a:r>
              <a:rPr lang="fr-FR" sz="2000" b="1" i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régulations de travail </a:t>
            </a:r>
            <a:r>
              <a:rPr lang="fr-FR" sz="2000" b="1" i="1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dans le </a:t>
            </a:r>
            <a:r>
              <a:rPr lang="fr-FR" sz="2000" b="1" i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secteur </a:t>
            </a:r>
            <a:r>
              <a:rPr lang="fr-FR" sz="2000" b="1" i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taxis – étude comparative entre Yaoundé (Cameroun) et Bruxelles (Belgique) </a:t>
            </a:r>
            <a:endParaRPr lang="en-US" sz="2000" b="0" strike="noStrike" spc="-1" dirty="0">
              <a:latin typeface="Calibri"/>
            </a:endParaRPr>
          </a:p>
        </p:txBody>
      </p:sp>
      <p:sp>
        <p:nvSpPr>
          <p:cNvPr id="219" name="CustomShape 3"/>
          <p:cNvSpPr/>
          <p:nvPr/>
        </p:nvSpPr>
        <p:spPr>
          <a:xfrm>
            <a:off x="1760040" y="4284360"/>
            <a:ext cx="5956560" cy="819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Tata Donita Nshani – doctorante au LASC (Université de  Liège) </a:t>
            </a:r>
            <a:endParaRPr lang="en-US" sz="16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n-US" sz="16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fr-FR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Brassart Chloé – doctorante au LENTIC (HEC Liège) </a:t>
            </a:r>
            <a:endParaRPr lang="en-US" sz="16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457200" y="96480"/>
            <a:ext cx="8227440" cy="114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24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-&gt; Relations </a:t>
            </a:r>
            <a:r>
              <a:rPr lang="fr-FR" sz="24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entre acteurs</a:t>
            </a:r>
            <a:endParaRPr lang="en-US" sz="2400" b="0" strike="noStrike" spc="-1" dirty="0">
              <a:latin typeface="Calibri"/>
            </a:endParaRPr>
          </a:p>
        </p:txBody>
      </p:sp>
      <p:graphicFrame>
        <p:nvGraphicFramePr>
          <p:cNvPr id="2" name="Diagram1"/>
          <p:cNvGraphicFramePr/>
          <p:nvPr>
            <p:extLst>
              <p:ext uri="{D42A27DB-BD31-4B8C-83A1-F6EECF244321}">
                <p14:modId xmlns:p14="http://schemas.microsoft.com/office/powerpoint/2010/main" val="1568247085"/>
              </p:ext>
            </p:extLst>
          </p:nvPr>
        </p:nvGraphicFramePr>
        <p:xfrm>
          <a:off x="274320" y="865080"/>
          <a:ext cx="6606360" cy="5337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52" name="Table 2"/>
          <p:cNvGraphicFramePr/>
          <p:nvPr/>
        </p:nvGraphicFramePr>
        <p:xfrm>
          <a:off x="5077440" y="5005440"/>
          <a:ext cx="3608280" cy="736560"/>
        </p:xfrm>
        <a:graphic>
          <a:graphicData uri="http://schemas.openxmlformats.org/drawingml/2006/table">
            <a:tbl>
              <a:tblPr/>
              <a:tblGrid>
                <a:gridCol w="36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6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002060"/>
                          </a:solidFill>
                          <a:latin typeface="Times New Roman"/>
                          <a:ea typeface="DejaVu Sans"/>
                        </a:rPr>
                        <a:t>Mercenaires informels (non connus du propriétaire) </a:t>
                      </a:r>
                      <a:endParaRPr lang="en-US" sz="2000" b="0" strike="noStrike" spc="-1"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CustomShape 1"/>
          <p:cNvSpPr/>
          <p:nvPr/>
        </p:nvSpPr>
        <p:spPr>
          <a:xfrm>
            <a:off x="240243" y="4203613"/>
            <a:ext cx="8551800" cy="99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spcBef>
                <a:spcPts val="1001"/>
              </a:spcBef>
            </a:pPr>
            <a:endParaRPr lang="en-US" b="0" strike="noStrike" spc="-1" dirty="0">
              <a:latin typeface="Calibri"/>
            </a:endParaRPr>
          </a:p>
          <a:p>
            <a:pPr marL="228600" indent="-227520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fr-FR" b="1" u="sng" strike="noStrike" spc="-1" dirty="0" smtClean="0">
              <a:solidFill>
                <a:srgbClr val="000000"/>
              </a:solidFill>
              <a:uFillTx/>
              <a:latin typeface="Times New Roman"/>
              <a:ea typeface="DejaVu Sans"/>
            </a:endParaRPr>
          </a:p>
          <a:p>
            <a:pPr marL="228600" indent="-227520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fr-FR" b="1" u="sng" spc="-1" dirty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marL="1080">
              <a:spcBef>
                <a:spcPts val="1001"/>
              </a:spcBef>
              <a:buClr>
                <a:srgbClr val="000000"/>
              </a:buClr>
            </a:pPr>
            <a:r>
              <a:rPr lang="fr-FR" sz="2400" b="1" strike="noStrike" spc="-1" dirty="0" smtClean="0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-&gt; La </a:t>
            </a:r>
            <a:r>
              <a:rPr lang="fr-FR" sz="2400" b="1" strike="noStrike" spc="-1" dirty="0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sécurité </a:t>
            </a:r>
            <a:r>
              <a:rPr lang="fr-FR" sz="24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se traduit par plusieurs aspects et s’assure via différentes stratégies (économiques, politiques et sociales): </a:t>
            </a:r>
            <a:endParaRPr lang="fr-FR" sz="2400" b="1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marL="1080">
              <a:spcBef>
                <a:spcPts val="1001"/>
              </a:spcBef>
              <a:buClr>
                <a:srgbClr val="000000"/>
              </a:buClr>
            </a:pPr>
            <a:endParaRPr lang="en-US" sz="2400" b="0" strike="noStrike" spc="-1" dirty="0">
              <a:latin typeface="Calibri"/>
            </a:endParaRPr>
          </a:p>
          <a:p>
            <a:pPr marL="286830" indent="-285750"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r-FR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L’assurance </a:t>
            </a:r>
            <a:r>
              <a:rPr lang="fr-FR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n’assure pas réellement contre le risque de l’accident </a:t>
            </a:r>
            <a:r>
              <a:rPr lang="fr-FR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: c’est juste un document pour être conforme &gt; assurance est trop lente. Arrangements informels en cas d’ accident </a:t>
            </a:r>
            <a:endParaRPr lang="en-US" b="0" strike="noStrike" spc="-1" dirty="0">
              <a:latin typeface="Calibri"/>
            </a:endParaRPr>
          </a:p>
          <a:p>
            <a:pPr marL="286830" indent="-285750"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r-FR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Les </a:t>
            </a:r>
            <a:r>
              <a:rPr lang="fr-FR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tontines </a:t>
            </a:r>
            <a:r>
              <a:rPr lang="fr-FR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(entre chauffeurs ou tontines village) : </a:t>
            </a:r>
            <a:endParaRPr lang="en-US" b="0" strike="noStrike" spc="-1" dirty="0">
              <a:latin typeface="Calibri"/>
            </a:endParaRPr>
          </a:p>
          <a:p>
            <a:pPr marL="343080" indent="-342000"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fr-FR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Différentes représentations de la tontine : sécurité vs méfiance </a:t>
            </a:r>
            <a:endParaRPr lang="en-US" b="0" strike="noStrike" spc="-1" dirty="0">
              <a:latin typeface="Calibri"/>
            </a:endParaRPr>
          </a:p>
          <a:p>
            <a:pPr marL="343080" indent="-342000"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fr-FR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Stratégie économique et sociale (remplace le système de CNPS en termes économiques et permet une reconnaissance de la communauté en cas de besoin</a:t>
            </a:r>
            <a:r>
              <a:rPr lang="fr-FR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)</a:t>
            </a:r>
          </a:p>
          <a:p>
            <a:pPr marL="286830" indent="-285750">
              <a:spcBef>
                <a:spcPts val="1001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r-FR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Syndicats </a:t>
            </a:r>
            <a:r>
              <a:rPr lang="fr-FR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stratégie politique pour avoir plus de pouvoir vis-à-vis des  </a:t>
            </a:r>
            <a:r>
              <a:rPr lang="fr-FR" i="1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critical</a:t>
            </a:r>
            <a:r>
              <a:rPr lang="fr-FR" i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incidences : </a:t>
            </a:r>
            <a:r>
              <a:rPr lang="fr-FR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permet donc de prévenir contre les risques économiques</a:t>
            </a:r>
            <a:endParaRPr lang="en-US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840" indent="-284760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Anticipations </a:t>
            </a:r>
            <a:r>
              <a:rPr lang="fr-FR" b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(administratives et sociales) </a:t>
            </a:r>
            <a:r>
              <a:rPr lang="fr-FR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000"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fr-FR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Photocopies des documents </a:t>
            </a:r>
            <a:endParaRPr lang="en-US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000"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fr-FR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Amis policiers (« </a:t>
            </a:r>
            <a:r>
              <a:rPr lang="fr-FR" i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bons policiers, ce sont les policiers malhonnêtes, ce sont nos amis</a:t>
            </a:r>
            <a:r>
              <a:rPr lang="fr-FR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»)  &gt; </a:t>
            </a:r>
            <a:r>
              <a:rPr lang="fr-FR" b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stratégie politique à revoir constamment car les programmes de contrôle changent souvent </a:t>
            </a:r>
            <a:endParaRPr lang="en-US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">
              <a:spcBef>
                <a:spcPts val="1001"/>
              </a:spcBef>
              <a:buClr>
                <a:srgbClr val="000000"/>
              </a:buClr>
            </a:pPr>
            <a:endParaRPr lang="en-US" b="0" strike="noStrike" spc="-1" dirty="0">
              <a:latin typeface="Calibri"/>
            </a:endParaRPr>
          </a:p>
          <a:p>
            <a:pPr>
              <a:spcBef>
                <a:spcPts val="1001"/>
              </a:spcBef>
            </a:pPr>
            <a:endParaRPr lang="en-US" b="0" strike="noStrike" spc="-1" dirty="0">
              <a:latin typeface="Calibri"/>
            </a:endParaRPr>
          </a:p>
          <a:p>
            <a:pPr marL="1080">
              <a:spcBef>
                <a:spcPts val="1001"/>
              </a:spcBef>
              <a:buClr>
                <a:srgbClr val="000000"/>
              </a:buClr>
            </a:pPr>
            <a:endParaRPr lang="en-US" b="0" strike="noStrike" spc="-1" dirty="0">
              <a:latin typeface="Calibri"/>
            </a:endParaRPr>
          </a:p>
          <a:p>
            <a:pPr>
              <a:spcBef>
                <a:spcPts val="1001"/>
              </a:spcBef>
            </a:pPr>
            <a:endParaRPr lang="en-US" b="0" strike="noStrike" spc="-1" dirty="0">
              <a:latin typeface="Calibri"/>
            </a:endParaRPr>
          </a:p>
          <a:p>
            <a:pPr>
              <a:spcBef>
                <a:spcPts val="1001"/>
              </a:spcBef>
            </a:pPr>
            <a:endParaRPr lang="en-US" b="0" strike="noStrike" spc="-1" dirty="0">
              <a:latin typeface="Calibri"/>
            </a:endParaRPr>
          </a:p>
          <a:p>
            <a:pPr>
              <a:spcBef>
                <a:spcPts val="1001"/>
              </a:spcBef>
            </a:pPr>
            <a:endParaRPr lang="en-US" b="0" strike="noStrike" spc="-1" dirty="0">
              <a:latin typeface="Calibri"/>
            </a:endParaRPr>
          </a:p>
          <a:p>
            <a:pPr>
              <a:spcBef>
                <a:spcPts val="1001"/>
              </a:spcBef>
            </a:pPr>
            <a:endParaRPr lang="en-US" b="0" strike="noStrike" spc="-1" dirty="0">
              <a:latin typeface="Calibri"/>
            </a:endParaRPr>
          </a:p>
          <a:p>
            <a:pPr>
              <a:spcBef>
                <a:spcPts val="1001"/>
              </a:spcBef>
            </a:pPr>
            <a:endParaRPr lang="en-US" b="0" strike="noStrike" spc="-1" dirty="0">
              <a:latin typeface="Calibri"/>
            </a:endParaRPr>
          </a:p>
          <a:p>
            <a:pPr>
              <a:spcBef>
                <a:spcPts val="1001"/>
              </a:spcBef>
            </a:pPr>
            <a:endParaRPr lang="en-US" b="0" strike="noStrike" spc="-1" dirty="0">
              <a:latin typeface="Calibri"/>
            </a:endParaRPr>
          </a:p>
          <a:p>
            <a:pPr>
              <a:spcBef>
                <a:spcPts val="1001"/>
              </a:spcBef>
            </a:pPr>
            <a:endParaRPr lang="en-US" b="0" strike="noStrike" spc="-1" dirty="0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347" y="565732"/>
            <a:ext cx="901165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Trajectoire entrepreneuriale et gestion multi-activités 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830" indent="-28575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r-FR" spc="-1" dirty="0" smtClean="0">
                <a:solidFill>
                  <a:srgbClr val="000000"/>
                </a:solidFill>
                <a:latin typeface="Times New Roman"/>
              </a:rPr>
              <a:t>Taxi </a:t>
            </a:r>
            <a:r>
              <a:rPr lang="fr-FR" spc="-1" dirty="0">
                <a:solidFill>
                  <a:srgbClr val="000000"/>
                </a:solidFill>
                <a:latin typeface="Times New Roman"/>
              </a:rPr>
              <a:t>comme activité parmi d’autres (</a:t>
            </a:r>
            <a:r>
              <a:rPr lang="fr-FR" b="1" spc="-1" dirty="0">
                <a:solidFill>
                  <a:srgbClr val="000000"/>
                </a:solidFill>
                <a:latin typeface="Times New Roman"/>
              </a:rPr>
              <a:t>multi-activités</a:t>
            </a:r>
            <a:r>
              <a:rPr lang="fr-FR" spc="-1" dirty="0">
                <a:solidFill>
                  <a:srgbClr val="000000"/>
                </a:solidFill>
                <a:latin typeface="Times New Roman"/>
              </a:rPr>
              <a:t>)  / conducteurs taxi comme activité </a:t>
            </a:r>
            <a:r>
              <a:rPr lang="en-US" spc="-1" dirty="0" err="1" smtClean="0">
                <a:solidFill>
                  <a:srgbClr val="000000"/>
                </a:solidFill>
                <a:latin typeface="Times New Roman"/>
              </a:rPr>
              <a:t>provisoire</a:t>
            </a:r>
            <a:r>
              <a:rPr lang="en-US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fr-FR" spc="-1" dirty="0">
                <a:solidFill>
                  <a:srgbClr val="000000"/>
                </a:solidFill>
                <a:latin typeface="Times New Roman"/>
              </a:rPr>
              <a:t>avec l’ambition de changer &gt; stratégie économique. </a:t>
            </a:r>
            <a:endParaRPr lang="fr-FR" spc="-1" dirty="0" smtClean="0">
              <a:solidFill>
                <a:srgbClr val="000000"/>
              </a:solidFill>
              <a:latin typeface="Times New Roman"/>
            </a:endParaRPr>
          </a:p>
          <a:p>
            <a:pPr marL="286830" indent="-28575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vécus des travailleurs des plateformes et leur niveau de satisfaction diffèrent en fonction du statut associé à l’activité. Exercée à titre principal, les enquêtes démontrent qu’il est difficile d’en vivre et qu’elle est source de précarité, certains en venant à rejeter le terme de « micro-entrepreneur » pour désigner leur situation tant celle-ci serait vulnérable. En revanche, quand il s’agit d’un revenu complémentaire, la satisfaction des travailleurs des plateformes est plus élevée (entreprenariat de nécessité VS d’opportunité, JP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Berrou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2019) 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6830" indent="-28575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endParaRPr lang="fr-FR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238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457200" y="273600"/>
            <a:ext cx="8227440" cy="114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Sources</a:t>
            </a:r>
            <a:endParaRPr lang="en-US" sz="2800" b="0" strike="noStrike" spc="-1">
              <a:latin typeface="Calibri"/>
            </a:endParaRPr>
          </a:p>
        </p:txBody>
      </p:sp>
      <p:sp>
        <p:nvSpPr>
          <p:cNvPr id="261" name="CustomShape 2"/>
          <p:cNvSpPr/>
          <p:nvPr/>
        </p:nvSpPr>
        <p:spPr>
          <a:xfrm>
            <a:off x="211320" y="1909440"/>
            <a:ext cx="8227800" cy="397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228600" indent="-2275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Rizzo, M. (2016) Taken for a ride. Grounding neoliberalism, Precarious labour, and public transport in an African metropolis. Oxford, Oxford University Press.</a:t>
            </a:r>
            <a:endParaRPr lang="en-US" sz="2000" b="0" strike="noStrike" spc="-1">
              <a:latin typeface="Calibri"/>
            </a:endParaRPr>
          </a:p>
          <a:p>
            <a:pPr marL="228600" indent="-2275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Rubbers, B. (2007) Retour sur le secteur informel. L’économie du Katanga (Congo-Zaïre) face à la falsification de la loi’, Sociologie du travail 49 (3) : 316-329</a:t>
            </a:r>
            <a:endParaRPr lang="en-US" sz="2000" b="0" strike="noStrike" spc="-1">
              <a:latin typeface="Calibri"/>
            </a:endParaRPr>
          </a:p>
          <a:p>
            <a:pPr marL="228600" indent="-2275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Daniel Agbiboa,2017 ‘No Condition is Permanent’: Informal Transport Workers and labour Precarity in Africa’s Largest City. International journal of urban and regional research doi:10.1111/1468-2427.12440  </a:t>
            </a:r>
            <a:endParaRPr lang="en-US" sz="2000" b="0" strike="noStrike" spc="-1">
              <a:latin typeface="Calibri"/>
            </a:endParaRPr>
          </a:p>
          <a:p>
            <a:pPr marL="228600" indent="-2275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Konings, Piet. "Solving Transportation Problems in African Cities: Innovative Responses by the Youth in Douala, Cameroon." Africa Today, vol. 53 no. 1, 2006, p. 35-50. Project MUSE, </a:t>
            </a:r>
            <a:r>
              <a:rPr lang="fr-FR" sz="2000" b="0" u="sng" strike="noStrike" spc="-1">
                <a:solidFill>
                  <a:srgbClr val="0563C1"/>
                </a:solidFill>
                <a:uFillTx/>
                <a:latin typeface="Times New Roman"/>
                <a:ea typeface="Times New Roman"/>
                <a:hlinkClick r:id="rId2"/>
              </a:rPr>
              <a:t>doi:10.1353/at.2006.0056</a:t>
            </a:r>
            <a:endParaRPr lang="en-US" sz="2000" b="0" strike="noStrike" spc="-1">
              <a:latin typeface="Calibri"/>
            </a:endParaRPr>
          </a:p>
          <a:p>
            <a:pPr marL="228600" indent="-2275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Olivier de Sardan, J.-P. (2015) “Practical norms: Informal regulations within public bureaucracies (in Africa and beyond)”.  In Real Governance and Practical Norms in Sub-Saharan, D</a:t>
            </a:r>
            <a:endParaRPr lang="en-US" sz="2000" b="0" strike="noStrike" spc="-1">
              <a:latin typeface="Calibri"/>
            </a:endParaRPr>
          </a:p>
          <a:p>
            <a:pPr marL="228600" indent="-2275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Daniel Agbiboa,2017 ‘No Condition is Permanent’: Informal Transport Workers and labour Precarity in Africa’s Largest City. International journal of urban and regional research doi:10.1111/1468-2427.12440 .</a:t>
            </a:r>
            <a:endParaRPr lang="en-US" sz="20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ustomShape 1"/>
          <p:cNvSpPr/>
          <p:nvPr/>
        </p:nvSpPr>
        <p:spPr>
          <a:xfrm>
            <a:off x="457200" y="273600"/>
            <a:ext cx="8227440" cy="114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2400" b="1" strike="noStrike" cap="small" spc="-1">
                <a:solidFill>
                  <a:srgbClr val="000000"/>
                </a:solidFill>
                <a:latin typeface="Times New Roman"/>
                <a:ea typeface="DejaVu Sans"/>
              </a:rPr>
              <a:t>Projet de recherche</a:t>
            </a:r>
            <a:endParaRPr lang="en-US" sz="2400" b="0" strike="noStrike" spc="-1">
              <a:latin typeface="Calibri"/>
            </a:endParaRPr>
          </a:p>
        </p:txBody>
      </p:sp>
      <p:sp>
        <p:nvSpPr>
          <p:cNvPr id="232" name="CustomShape 2"/>
          <p:cNvSpPr/>
          <p:nvPr/>
        </p:nvSpPr>
        <p:spPr>
          <a:xfrm>
            <a:off x="525960" y="1771560"/>
            <a:ext cx="8227440" cy="397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Sujet</a:t>
            </a: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: </a:t>
            </a:r>
            <a:endParaRPr lang="en-US" sz="2000" b="0" strike="noStrike" spc="-1" dirty="0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La régulation du travail dans le secteur du transport au Cameroun et en Belgique (</a:t>
            </a:r>
            <a:r>
              <a:rPr lang="fr-FR" sz="20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Regulating</a:t>
            </a: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fr-FR" sz="20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work</a:t>
            </a: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) </a:t>
            </a:r>
            <a:endParaRPr lang="en-US" sz="2000" b="0" strike="noStrike" spc="-1" dirty="0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Terrain : le secteur des taxis à Yaoundé et à Bruxelles</a:t>
            </a:r>
            <a:endParaRPr lang="en-US" sz="2000" b="0" strike="noStrike" spc="-1" dirty="0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US" sz="2000" b="0" strike="noStrike" spc="-1" dirty="0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Méthode</a:t>
            </a: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: </a:t>
            </a:r>
            <a:endParaRPr lang="en-US" sz="2000" b="0" strike="noStrike" spc="-1" dirty="0">
              <a:latin typeface="Calibri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Démarche inductive, entretiens semi-directifs, observations </a:t>
            </a:r>
            <a:endParaRPr lang="en-US" sz="2000" b="0" strike="noStrike" spc="-1" dirty="0">
              <a:latin typeface="Calibri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Analyse qualitative thématique des données </a:t>
            </a:r>
            <a:endParaRPr lang="en-US" sz="2000" b="0" strike="noStrike" spc="-1" dirty="0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US" sz="2000" b="0" strike="noStrike" spc="-1" dirty="0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Contribution</a:t>
            </a: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: </a:t>
            </a:r>
            <a:endParaRPr lang="en-US" sz="2000" b="0" strike="noStrike" spc="-1" dirty="0"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Etude qualitative sur l’économie informelle du secteur des taxis et les stratégies de régulation entre les différents acteurs</a:t>
            </a:r>
            <a:endParaRPr lang="en-US" sz="2000" b="0" strike="noStrike" spc="-1" dirty="0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120316" y="120207"/>
            <a:ext cx="8903368" cy="6051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2800" b="1" strike="noStrike" cap="small" spc="-1" dirty="0">
                <a:solidFill>
                  <a:srgbClr val="000000"/>
                </a:solidFill>
                <a:latin typeface="Times New Roman"/>
                <a:ea typeface="DejaVu Sans"/>
              </a:rPr>
              <a:t>Projet de recherche</a:t>
            </a:r>
            <a:r>
              <a:rPr dirty="0"/>
              <a:t/>
            </a:r>
            <a:br>
              <a:rPr dirty="0"/>
            </a:br>
            <a:r>
              <a:rPr lang="fr-FR" sz="2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Contribution</a:t>
            </a:r>
            <a:endParaRPr lang="en-US" sz="2000" b="0" strike="noStrike" spc="-1" dirty="0">
              <a:latin typeface="Calibri"/>
            </a:endParaRPr>
          </a:p>
        </p:txBody>
      </p:sp>
      <p:sp>
        <p:nvSpPr>
          <p:cNvPr id="239" name="CustomShape 2"/>
          <p:cNvSpPr/>
          <p:nvPr/>
        </p:nvSpPr>
        <p:spPr>
          <a:xfrm>
            <a:off x="432619" y="0"/>
            <a:ext cx="9308880" cy="538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Calibri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Calibri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Calibri"/>
            </a:endParaRPr>
          </a:p>
        </p:txBody>
      </p:sp>
      <p:sp>
        <p:nvSpPr>
          <p:cNvPr id="240" name="CustomShape 3"/>
          <p:cNvSpPr/>
          <p:nvPr/>
        </p:nvSpPr>
        <p:spPr>
          <a:xfrm>
            <a:off x="0" y="845574"/>
            <a:ext cx="8455742" cy="47617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100000"/>
              </a:lnSpc>
            </a:pPr>
            <a:endParaRPr lang="fr-BE" sz="2000" b="0" strike="noStrike" spc="-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fr-BE" sz="20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BE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La </a:t>
            </a:r>
            <a:r>
              <a:rPr lang="fr-BE" sz="2000" u="sng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différence</a:t>
            </a:r>
            <a:r>
              <a:rPr lang="fr-BE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entre l'emploi formel et informel sont devenus plus floues que les relations d'emploi standard s'effilochent à travers le monde</a:t>
            </a:r>
            <a:r>
              <a:rPr lang="en-US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n-US" sz="2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Les problèmes de définition, autrement dit la difficulté à s’accorder sur l’envergure et les limites du secteur informel, à cerner ses dimensions, son potentiel humain et matériel, dont la mesure est peu tangible du fait de la faible disponibilité, voire dans certains cas, l’absence de statistiques fiables et exhaustives.</a:t>
            </a:r>
            <a:endParaRPr lang="en-US" sz="20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fr-BE" sz="2000" b="0" strike="noStrike" spc="-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fr-BE" sz="2000" b="0" strike="noStrike" spc="-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-&gt;  Notre travail va donc au-delà de la dichotomie travail informel/travail formel en expliquant en détail les pratiques d'emploi des chauffeurs de taxi et la manière dont ils autorégulent leurs activités. </a:t>
            </a:r>
          </a:p>
          <a:p>
            <a:pPr>
              <a:lnSpc>
                <a:spcPct val="100000"/>
              </a:lnSpc>
            </a:pPr>
            <a:endParaRPr lang="en-US" sz="2000" b="0" strike="noStrike" spc="-1" dirty="0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ustomShape 1"/>
          <p:cNvSpPr/>
          <p:nvPr/>
        </p:nvSpPr>
        <p:spPr>
          <a:xfrm>
            <a:off x="240840" y="185040"/>
            <a:ext cx="8227440" cy="1143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2400" b="1" strike="noStrike" cap="small" spc="-1">
                <a:solidFill>
                  <a:srgbClr val="000000"/>
                </a:solidFill>
                <a:latin typeface="Times New Roman"/>
                <a:ea typeface="Yu Gothic UI"/>
              </a:rPr>
              <a:t> </a:t>
            </a:r>
            <a:r>
              <a:rPr lang="fr-FR" sz="2400" b="1" strike="noStrike" cap="small" spc="-1">
                <a:solidFill>
                  <a:srgbClr val="000000"/>
                </a:solidFill>
                <a:latin typeface="Times New Roman"/>
                <a:ea typeface="DejaVu Sans"/>
              </a:rPr>
              <a:t>Projet de recherche</a:t>
            </a:r>
            <a:r>
              <a:t/>
            </a:r>
            <a:br/>
            <a:r>
              <a:rPr lang="fr-FR" sz="20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Objectifs</a:t>
            </a:r>
            <a:endParaRPr lang="en-US" sz="2000" b="0" strike="noStrike" spc="-1">
              <a:latin typeface="Calibri"/>
            </a:endParaRPr>
          </a:p>
        </p:txBody>
      </p:sp>
      <p:sp>
        <p:nvSpPr>
          <p:cNvPr id="234" name="CustomShape 2"/>
          <p:cNvSpPr/>
          <p:nvPr/>
        </p:nvSpPr>
        <p:spPr>
          <a:xfrm>
            <a:off x="392040" y="921960"/>
            <a:ext cx="8076240" cy="535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343080" indent="-3420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Etudier comment les acteurs impliqués dans le secteur taxis mettent en place différentes </a:t>
            </a:r>
            <a:r>
              <a:rPr lang="fr-FR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formes d'organisation du travail, et régulent leurs propres activités</a:t>
            </a: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. </a:t>
            </a:r>
            <a:endParaRPr lang="en-US" sz="1800" b="0" strike="noStrike" spc="-1" dirty="0">
              <a:latin typeface="Calibri"/>
            </a:endParaRPr>
          </a:p>
          <a:p>
            <a:pPr marL="342900" indent="-342900" algn="just">
              <a:lnSpc>
                <a:spcPct val="90000"/>
              </a:lnSpc>
              <a:spcBef>
                <a:spcPts val="1001"/>
              </a:spcBef>
              <a:buFont typeface="+mj-lt"/>
              <a:buAutoNum type="arabicPeriod"/>
            </a:pPr>
            <a:endParaRPr lang="en-US" sz="1800" b="0" strike="noStrike" spc="-1" dirty="0">
              <a:latin typeface="Calibri"/>
            </a:endParaRPr>
          </a:p>
          <a:p>
            <a:pPr marL="343080" indent="-3420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Comprendre comment les </a:t>
            </a:r>
            <a:r>
              <a:rPr lang="fr-FR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représentants de l'État régulent l'activité économique </a:t>
            </a: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et les formes de travail. Répondre à cette question implique de déconstruire la catégorie abstraite de l'État pour identifier les </a:t>
            </a:r>
            <a:r>
              <a:rPr lang="fr-FR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différentes catégories de représentants de l'État (maires, inspecteurs du travail, policiers, etc.) qui jouent un rôle dans ce processus</a:t>
            </a: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, et pour examiner comment ils appliquent les lois, les règles et les règlements dans leurs interactions avec les acteurs économiques.</a:t>
            </a:r>
            <a:endParaRPr lang="en-US" sz="1800" b="0" strike="noStrike" spc="-1" dirty="0">
              <a:latin typeface="Calibri"/>
            </a:endParaRPr>
          </a:p>
          <a:p>
            <a:pPr marL="342900" indent="-342900" algn="just">
              <a:lnSpc>
                <a:spcPct val="90000"/>
              </a:lnSpc>
              <a:spcBef>
                <a:spcPts val="1001"/>
              </a:spcBef>
              <a:buFont typeface="+mj-lt"/>
              <a:buAutoNum type="arabicPeriod"/>
            </a:pPr>
            <a:endParaRPr lang="en-US" sz="1800" b="0" strike="noStrike" spc="-1" dirty="0">
              <a:latin typeface="Calibri"/>
            </a:endParaRPr>
          </a:p>
          <a:p>
            <a:pPr marL="343080" indent="-3420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Décrire </a:t>
            </a:r>
            <a:r>
              <a:rPr lang="fr-FR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les diverses formes de travail résultant des activités de régulation des fonctionnaires de l'État et des acteurs économiques</a:t>
            </a: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. Notre hypothèse est que ces activités ne débouchent pas sur une simple séparation entre emploi formel et informel, mais sur des formes plus diverses de travail (in)dépendant.</a:t>
            </a:r>
            <a:endParaRPr lang="en-US" sz="1800" b="0" strike="noStrike" spc="-1" dirty="0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5326" y="2012039"/>
            <a:ext cx="8061157" cy="2718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fr-FR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Comment </a:t>
            </a:r>
            <a:r>
              <a:rPr lang="fr-FR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l'Etat réglemente-t-il l'activité </a:t>
            </a:r>
            <a:r>
              <a:rPr lang="fr-FR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économique </a:t>
            </a:r>
            <a:r>
              <a:rPr lang="fr-FR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les formes de travail dans le secteur du </a:t>
            </a:r>
            <a:r>
              <a:rPr lang="fr-FR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transport de personnes?</a:t>
            </a:r>
            <a:endParaRPr lang="fr-FR" sz="2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fr-FR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Comment </a:t>
            </a:r>
            <a:r>
              <a:rPr lang="fr-FR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acteurs impliqués dans le secteur du transport </a:t>
            </a:r>
            <a:r>
              <a:rPr lang="fr-FR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mettent-ils </a:t>
            </a:r>
            <a:r>
              <a:rPr lang="fr-FR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place différentes formes d'organisation du travail, et régulent-ils leurs propres </a:t>
            </a:r>
            <a:r>
              <a:rPr lang="fr-FR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activités?</a:t>
            </a:r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fr-FR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Par </a:t>
            </a:r>
            <a:r>
              <a:rPr lang="fr-FR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quels mécanismes sociaux/ formes d’arrangements les régulations de l’Etat et des acteurs économiques s’articulent-elles au sein du secteur </a:t>
            </a:r>
            <a:r>
              <a:rPr lang="fr-FR" sz="20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taxis? </a:t>
            </a:r>
            <a:endParaRPr lang="fr-FR" sz="2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ustomShape 1"/>
          <p:cNvSpPr/>
          <p:nvPr/>
        </p:nvSpPr>
        <p:spPr>
          <a:xfrm>
            <a:off x="240840" y="185040"/>
            <a:ext cx="8227440" cy="1143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2400" b="1" strike="noStrike" cap="small" spc="-1" dirty="0">
                <a:solidFill>
                  <a:srgbClr val="000000"/>
                </a:solidFill>
                <a:latin typeface="Times New Roman"/>
                <a:ea typeface="Yu Gothic UI"/>
              </a:rPr>
              <a:t> </a:t>
            </a:r>
            <a:r>
              <a:rPr lang="fr-FR" sz="2400" b="1" strike="noStrike" cap="small" spc="-1" dirty="0">
                <a:solidFill>
                  <a:srgbClr val="000000"/>
                </a:solidFill>
                <a:latin typeface="Times New Roman"/>
                <a:ea typeface="DejaVu Sans"/>
              </a:rPr>
              <a:t>Projet de recherche</a:t>
            </a:r>
            <a:r>
              <a:rPr dirty="0"/>
              <a:t/>
            </a:r>
            <a:br>
              <a:rPr dirty="0"/>
            </a:br>
            <a:r>
              <a:rPr lang="fr-FR" sz="2000" spc="-1" dirty="0" smtClean="0">
                <a:solidFill>
                  <a:srgbClr val="000000"/>
                </a:solidFill>
                <a:latin typeface="Times New Roman"/>
              </a:rPr>
              <a:t>Questions de recherche</a:t>
            </a:r>
            <a:endParaRPr lang="en-US" sz="2000" b="0" strike="noStrike" spc="-1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604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1791324"/>
              </p:ext>
            </p:extLst>
          </p:nvPr>
        </p:nvGraphicFramePr>
        <p:xfrm>
          <a:off x="272212" y="534213"/>
          <a:ext cx="11170487" cy="5098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742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ustomShape 1"/>
          <p:cNvSpPr/>
          <p:nvPr/>
        </p:nvSpPr>
        <p:spPr>
          <a:xfrm>
            <a:off x="339213" y="96619"/>
            <a:ext cx="8227440" cy="114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2400" b="1" strike="noStrike" cap="small" spc="-1" dirty="0">
                <a:solidFill>
                  <a:srgbClr val="000000"/>
                </a:solidFill>
                <a:latin typeface="Times New Roman"/>
                <a:ea typeface="DejaVu Sans"/>
              </a:rPr>
              <a:t>Récolte des données</a:t>
            </a:r>
            <a:r>
              <a:rPr dirty="0"/>
              <a:t/>
            </a:r>
            <a:br>
              <a:rPr dirty="0"/>
            </a:br>
            <a:r>
              <a:rPr lang="fr-FR" sz="2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Yaoundé</a:t>
            </a:r>
            <a:endParaRPr lang="en-US" sz="2000" b="0" strike="noStrike" spc="-1" dirty="0">
              <a:latin typeface="Calibri"/>
            </a:endParaRPr>
          </a:p>
        </p:txBody>
      </p:sp>
      <p:graphicFrame>
        <p:nvGraphicFramePr>
          <p:cNvPr id="242" name="Table 2"/>
          <p:cNvGraphicFramePr/>
          <p:nvPr>
            <p:extLst>
              <p:ext uri="{D42A27DB-BD31-4B8C-83A1-F6EECF244321}">
                <p14:modId xmlns:p14="http://schemas.microsoft.com/office/powerpoint/2010/main" val="3567305695"/>
              </p:ext>
            </p:extLst>
          </p:nvPr>
        </p:nvGraphicFramePr>
        <p:xfrm>
          <a:off x="92880" y="1309526"/>
          <a:ext cx="8956800" cy="5394960"/>
        </p:xfrm>
        <a:graphic>
          <a:graphicData uri="http://schemas.openxmlformats.org/drawingml/2006/table">
            <a:tbl>
              <a:tblPr/>
              <a:tblGrid>
                <a:gridCol w="447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4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Interviews</a:t>
                      </a:r>
                      <a:endParaRPr lang="en-US" sz="2400" b="0" strike="noStrike" spc="-1">
                        <a:latin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400" b="1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Observations</a:t>
                      </a:r>
                      <a:endParaRPr lang="en-US" sz="2400" b="0" strike="noStrike" spc="-1">
                        <a:latin typeface="Calibri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en-US" sz="1800" b="0" strike="noStrike" spc="-1">
                        <a:latin typeface="Calibri"/>
                      </a:endParaRPr>
                    </a:p>
                    <a:p>
                      <a:pPr marL="285840" indent="-28476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15 chauffeurs de taxi (dont deux focus groupe)</a:t>
                      </a:r>
                      <a:endParaRPr lang="en-US" sz="2000" b="0" strike="noStrike" spc="-1">
                        <a:latin typeface="Calibri"/>
                      </a:endParaRPr>
                    </a:p>
                    <a:p>
                      <a:pPr marL="285840" indent="-28476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Un Président départemental d’un Syndicat</a:t>
                      </a:r>
                      <a:endParaRPr lang="en-US" sz="2000" b="0" strike="noStrike" spc="-1">
                        <a:latin typeface="Calibri"/>
                      </a:endParaRPr>
                    </a:p>
                    <a:p>
                      <a:pPr marL="285840" indent="-28476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Un représentant de l’Observatoire national du travail </a:t>
                      </a:r>
                      <a:endParaRPr lang="en-US" sz="2000" b="0" strike="noStrike" spc="-1">
                        <a:latin typeface="Calibri"/>
                      </a:endParaRPr>
                    </a:p>
                    <a:p>
                      <a:pPr marL="285840" indent="-28476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Un inspecteur du travail à la Délégation Régional du Ministère du travail </a:t>
                      </a:r>
                      <a:endParaRPr lang="en-US" sz="2000" b="0" strike="noStrike" spc="-1">
                        <a:latin typeface="Calibri"/>
                      </a:endParaRPr>
                    </a:p>
                    <a:p>
                      <a:pPr marL="285840" indent="-28476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Un commissaire de Police  </a:t>
                      </a:r>
                      <a:endParaRPr lang="en-US" sz="2000" b="0" strike="noStrike" spc="-1">
                        <a:latin typeface="Calibri"/>
                      </a:endParaRPr>
                    </a:p>
                    <a:p>
                      <a:pPr marL="285840" indent="-28476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Un agent de police </a:t>
                      </a:r>
                      <a:endParaRPr lang="en-US" sz="2000" b="0" strike="noStrike" spc="-1">
                        <a:latin typeface="Calibri"/>
                      </a:endParaRPr>
                    </a:p>
                    <a:p>
                      <a:pPr marL="285840" indent="-28476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Deux propriétaires d’une flotte de voiture </a:t>
                      </a:r>
                      <a:endParaRPr lang="en-US" sz="2000" b="0" strike="noStrike" spc="-1"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2000" b="0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______</a:t>
                      </a:r>
                      <a:endParaRPr lang="en-US" sz="2000" b="0" strike="noStrike" spc="-1"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20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-&gt; 22 interviews enregistrées</a:t>
                      </a:r>
                      <a:endParaRPr lang="en-US" sz="2000" b="0" strike="noStrike" spc="-1">
                        <a:latin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en-US" sz="1800" b="0" strike="noStrike" spc="-1" dirty="0">
                        <a:latin typeface="Calibri"/>
                      </a:endParaRPr>
                    </a:p>
                    <a:p>
                      <a:pPr marL="285840" indent="-28476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20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Réunion de syndicat  </a:t>
                      </a:r>
                      <a:endParaRPr lang="en-US" sz="2000" b="0" strike="noStrike" spc="-1" dirty="0">
                        <a:latin typeface="Calibri"/>
                      </a:endParaRPr>
                    </a:p>
                    <a:p>
                      <a:pPr marL="285840" indent="-28476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fr-FR" sz="20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Ethnographie quotidienne (accidents, courses taxis, …) </a:t>
                      </a:r>
                      <a:endParaRPr lang="en-US" sz="2000" b="0" strike="noStrike" spc="-1" dirty="0"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en-US" sz="2000" b="0" strike="noStrike" spc="-1" dirty="0">
                        <a:latin typeface="Calibri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315150" y="216935"/>
            <a:ext cx="8227440" cy="114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2400" b="1" strike="noStrike" cap="small" spc="-1" dirty="0">
                <a:solidFill>
                  <a:srgbClr val="000000"/>
                </a:solidFill>
                <a:latin typeface="Times New Roman"/>
                <a:ea typeface="DejaVu Sans"/>
              </a:rPr>
              <a:t>Récolte des données</a:t>
            </a:r>
            <a:r>
              <a:rPr dirty="0"/>
              <a:t/>
            </a:r>
            <a:br>
              <a:rPr dirty="0"/>
            </a:br>
            <a:r>
              <a:rPr lang="fr-FR" sz="2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Bruxelles</a:t>
            </a:r>
            <a:endParaRPr lang="en-US" sz="2000" b="0" strike="noStrike" spc="-1" dirty="0">
              <a:latin typeface="Calibri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85800" y="1732547"/>
            <a:ext cx="77483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-&gt; I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nterviews d’une vingtaine de chauffeurs de plateforme (VTC) et de chauffeurs taxis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-&gt; Interviews d’agents de l’Etat qui régulent/contrôlent les activités 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Interviews de structures d’action collectives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24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4695" y="0"/>
            <a:ext cx="8229240" cy="1144800"/>
          </a:xfrm>
        </p:spPr>
        <p:txBody>
          <a:bodyPr/>
          <a:lstStyle/>
          <a:p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Pistes de réflexions – tendances communes aux deux contextes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/>
          </p:nvPr>
        </p:nvSpPr>
        <p:spPr>
          <a:xfrm>
            <a:off x="144378" y="457199"/>
            <a:ext cx="8758989" cy="5149516"/>
          </a:xfrm>
        </p:spPr>
        <p:txBody>
          <a:bodyPr/>
          <a:lstStyle/>
          <a:p>
            <a:pPr marL="285750" lvl="0" indent="-285750">
              <a:lnSpc>
                <a:spcPct val="100000"/>
              </a:lnSpc>
              <a:buFontTx/>
              <a:buChar char="-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Eléments comparatifs sur ce qui fondent 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relations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 chauffeur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-plateforme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propriétaires-chauffeurs-</a:t>
            </a:r>
            <a:r>
              <a:rPr lang="fr-F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mércenaires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0000"/>
              </a:lnSpc>
              <a:buFontTx/>
              <a:buChar char="-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Exploration de la notion du</a:t>
            </a: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risque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inhérent à l’activité (stratégies individuelles et collectives liés à la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sécurité)</a:t>
            </a:r>
          </a:p>
          <a:p>
            <a:pPr marL="0" lvl="0" indent="0">
              <a:lnSpc>
                <a:spcPct val="100000"/>
              </a:lnSpc>
              <a:buNone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buFontTx/>
              <a:buChar char="-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Trajectoire </a:t>
            </a: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entrepreneuriale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gestion multi-activités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 chauffeurs.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4264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1845</TotalTime>
  <Words>1370</Words>
  <Application>Microsoft Office PowerPoint</Application>
  <PresentationFormat>Affichage à l'écran (4:3)</PresentationFormat>
  <Paragraphs>131</Paragraphs>
  <Slides>13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13</vt:i4>
      </vt:variant>
    </vt:vector>
  </HeadingPairs>
  <TitlesOfParts>
    <vt:vector size="25" baseType="lpstr">
      <vt:lpstr>Yu Gothic UI</vt:lpstr>
      <vt:lpstr>Arial</vt:lpstr>
      <vt:lpstr>Calibri</vt:lpstr>
      <vt:lpstr>DejaVu Sans</vt:lpstr>
      <vt:lpstr>Symbol</vt:lpstr>
      <vt:lpstr>Tahoma</vt:lpstr>
      <vt:lpstr>Times New Roman</vt:lpstr>
      <vt:lpstr>Wingdings</vt:lpstr>
      <vt:lpstr>Office Theme</vt:lpstr>
      <vt:lpstr>Office Theme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Pistes de réflexions – tendances communes aux deux contextes</vt:lpstr>
      <vt:lpstr>Présentation PowerPoint</vt:lpstr>
      <vt:lpstr>Présentation PowerPoint</vt:lpstr>
      <vt:lpstr>Présentation PowerPoint</vt:lpstr>
      <vt:lpstr>Présentation PowerPoint</vt:lpstr>
    </vt:vector>
  </TitlesOfParts>
  <Company>Priminfo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Anne Mergelsberg</dc:creator>
  <dc:description/>
  <cp:lastModifiedBy>Chloé Brst</cp:lastModifiedBy>
  <cp:revision>100</cp:revision>
  <dcterms:created xsi:type="dcterms:W3CDTF">2016-02-11T10:57:27Z</dcterms:created>
  <dcterms:modified xsi:type="dcterms:W3CDTF">2021-06-17T11:38:41Z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Priminfo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5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16</vt:i4>
  </property>
</Properties>
</file>