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4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5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6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7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8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56" r:id="rId2"/>
    <p:sldId id="257" r:id="rId3"/>
    <p:sldId id="259" r:id="rId4"/>
    <p:sldId id="258" r:id="rId5"/>
    <p:sldId id="267" r:id="rId6"/>
    <p:sldId id="268" r:id="rId7"/>
    <p:sldId id="270" r:id="rId8"/>
    <p:sldId id="272" r:id="rId9"/>
    <p:sldId id="269" r:id="rId10"/>
    <p:sldId id="271" r:id="rId11"/>
    <p:sldId id="260" r:id="rId12"/>
  </p:sldIdLst>
  <p:sldSz cx="12192000" cy="6858000"/>
  <p:notesSz cx="7099300" cy="10234613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26" autoAdjust="0"/>
    <p:restoredTop sz="94660"/>
  </p:normalViewPr>
  <p:slideViewPr>
    <p:cSldViewPr snapToGrid="0">
      <p:cViewPr>
        <p:scale>
          <a:sx n="70" d="100"/>
          <a:sy n="70" d="100"/>
        </p:scale>
        <p:origin x="-708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6" d="100"/>
          <a:sy n="56" d="100"/>
        </p:scale>
        <p:origin x="-2856" y="-90"/>
      </p:cViewPr>
      <p:guideLst>
        <p:guide orient="horz" pos="3224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5.xml"/><Relationship Id="rId2" Type="http://schemas.openxmlformats.org/officeDocument/2006/relationships/slide" Target="../slides/slide3.xml"/><Relationship Id="rId1" Type="http://schemas.openxmlformats.org/officeDocument/2006/relationships/slide" Target="../slides/slide2.xml"/><Relationship Id="rId6" Type="http://schemas.openxmlformats.org/officeDocument/2006/relationships/slide" Target="../slides/slide4.xml"/><Relationship Id="rId5" Type="http://schemas.openxmlformats.org/officeDocument/2006/relationships/slide" Target="../slides/slide10.xml"/><Relationship Id="rId4" Type="http://schemas.openxmlformats.org/officeDocument/2006/relationships/slide" Target="../slides/slide9.xml"/></Relationships>
</file>

<file path=ppt/diagrams/_rels/data10.xml.rels><?xml version="1.0" encoding="UTF-8" standalone="yes"?>
<Relationships xmlns="http://schemas.openxmlformats.org/package/2006/relationships"><Relationship Id="rId3" Type="http://schemas.openxmlformats.org/officeDocument/2006/relationships/slide" Target="../slides/slide5.xml"/><Relationship Id="rId2" Type="http://schemas.openxmlformats.org/officeDocument/2006/relationships/slide" Target="../slides/slide3.xml"/><Relationship Id="rId1" Type="http://schemas.openxmlformats.org/officeDocument/2006/relationships/slide" Target="../slides/slide2.xml"/><Relationship Id="rId6" Type="http://schemas.openxmlformats.org/officeDocument/2006/relationships/slide" Target="../slides/slide4.xml"/><Relationship Id="rId5" Type="http://schemas.openxmlformats.org/officeDocument/2006/relationships/slide" Target="../slides/slide10.xml"/><Relationship Id="rId4" Type="http://schemas.openxmlformats.org/officeDocument/2006/relationships/slide" Target="../slides/slide9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5.xml"/><Relationship Id="rId2" Type="http://schemas.openxmlformats.org/officeDocument/2006/relationships/slide" Target="../slides/slide3.xml"/><Relationship Id="rId1" Type="http://schemas.openxmlformats.org/officeDocument/2006/relationships/slide" Target="../slides/slide2.xml"/><Relationship Id="rId6" Type="http://schemas.openxmlformats.org/officeDocument/2006/relationships/slide" Target="../slides/slide4.xml"/><Relationship Id="rId5" Type="http://schemas.openxmlformats.org/officeDocument/2006/relationships/slide" Target="../slides/slide10.xml"/><Relationship Id="rId4" Type="http://schemas.openxmlformats.org/officeDocument/2006/relationships/slide" Target="../slides/slide9.xm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5.xml"/><Relationship Id="rId2" Type="http://schemas.openxmlformats.org/officeDocument/2006/relationships/slide" Target="../slides/slide3.xml"/><Relationship Id="rId1" Type="http://schemas.openxmlformats.org/officeDocument/2006/relationships/slide" Target="../slides/slide2.xml"/><Relationship Id="rId6" Type="http://schemas.openxmlformats.org/officeDocument/2006/relationships/slide" Target="../slides/slide4.xml"/><Relationship Id="rId5" Type="http://schemas.openxmlformats.org/officeDocument/2006/relationships/slide" Target="../slides/slide10.xml"/><Relationship Id="rId4" Type="http://schemas.openxmlformats.org/officeDocument/2006/relationships/slide" Target="../slides/slide9.xml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5.xml"/><Relationship Id="rId2" Type="http://schemas.openxmlformats.org/officeDocument/2006/relationships/slide" Target="../slides/slide3.xml"/><Relationship Id="rId1" Type="http://schemas.openxmlformats.org/officeDocument/2006/relationships/slide" Target="../slides/slide2.xml"/><Relationship Id="rId6" Type="http://schemas.openxmlformats.org/officeDocument/2006/relationships/slide" Target="../slides/slide4.xml"/><Relationship Id="rId5" Type="http://schemas.openxmlformats.org/officeDocument/2006/relationships/slide" Target="../slides/slide10.xml"/><Relationship Id="rId4" Type="http://schemas.openxmlformats.org/officeDocument/2006/relationships/slide" Target="../slides/slide9.xml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5.xml"/><Relationship Id="rId2" Type="http://schemas.openxmlformats.org/officeDocument/2006/relationships/slide" Target="../slides/slide3.xml"/><Relationship Id="rId1" Type="http://schemas.openxmlformats.org/officeDocument/2006/relationships/slide" Target="../slides/slide2.xml"/><Relationship Id="rId6" Type="http://schemas.openxmlformats.org/officeDocument/2006/relationships/slide" Target="../slides/slide4.xml"/><Relationship Id="rId5" Type="http://schemas.openxmlformats.org/officeDocument/2006/relationships/slide" Target="../slides/slide10.xml"/><Relationship Id="rId4" Type="http://schemas.openxmlformats.org/officeDocument/2006/relationships/slide" Target="../slides/slide9.xml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5.xml"/><Relationship Id="rId2" Type="http://schemas.openxmlformats.org/officeDocument/2006/relationships/slide" Target="../slides/slide3.xml"/><Relationship Id="rId1" Type="http://schemas.openxmlformats.org/officeDocument/2006/relationships/slide" Target="../slides/slide2.xml"/><Relationship Id="rId6" Type="http://schemas.openxmlformats.org/officeDocument/2006/relationships/slide" Target="../slides/slide4.xml"/><Relationship Id="rId5" Type="http://schemas.openxmlformats.org/officeDocument/2006/relationships/slide" Target="../slides/slide10.xml"/><Relationship Id="rId4" Type="http://schemas.openxmlformats.org/officeDocument/2006/relationships/slide" Target="../slides/slide9.xml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5.xml"/><Relationship Id="rId2" Type="http://schemas.openxmlformats.org/officeDocument/2006/relationships/slide" Target="../slides/slide3.xml"/><Relationship Id="rId1" Type="http://schemas.openxmlformats.org/officeDocument/2006/relationships/slide" Target="../slides/slide2.xml"/><Relationship Id="rId6" Type="http://schemas.openxmlformats.org/officeDocument/2006/relationships/slide" Target="../slides/slide4.xml"/><Relationship Id="rId5" Type="http://schemas.openxmlformats.org/officeDocument/2006/relationships/slide" Target="../slides/slide10.xml"/><Relationship Id="rId4" Type="http://schemas.openxmlformats.org/officeDocument/2006/relationships/slide" Target="../slides/slide9.xml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slide" Target="../slides/slide5.xml"/><Relationship Id="rId2" Type="http://schemas.openxmlformats.org/officeDocument/2006/relationships/slide" Target="../slides/slide3.xml"/><Relationship Id="rId1" Type="http://schemas.openxmlformats.org/officeDocument/2006/relationships/slide" Target="../slides/slide2.xml"/><Relationship Id="rId6" Type="http://schemas.openxmlformats.org/officeDocument/2006/relationships/slide" Target="../slides/slide4.xml"/><Relationship Id="rId5" Type="http://schemas.openxmlformats.org/officeDocument/2006/relationships/slide" Target="../slides/slide10.xml"/><Relationship Id="rId4" Type="http://schemas.openxmlformats.org/officeDocument/2006/relationships/slide" Target="../slides/slide9.xml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slide" Target="../slides/slide5.xml"/><Relationship Id="rId2" Type="http://schemas.openxmlformats.org/officeDocument/2006/relationships/slide" Target="../slides/slide3.xml"/><Relationship Id="rId1" Type="http://schemas.openxmlformats.org/officeDocument/2006/relationships/slide" Target="../slides/slide2.xml"/><Relationship Id="rId6" Type="http://schemas.openxmlformats.org/officeDocument/2006/relationships/slide" Target="../slides/slide4.xml"/><Relationship Id="rId5" Type="http://schemas.openxmlformats.org/officeDocument/2006/relationships/slide" Target="../slides/slide10.xml"/><Relationship Id="rId4" Type="http://schemas.openxmlformats.org/officeDocument/2006/relationships/slide" Target="../slides/slide9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C35C30E-22A6-4B09-A207-576A2DFB3FB5}" type="doc">
      <dgm:prSet loTypeId="urn:microsoft.com/office/officeart/2005/8/layout/default" loCatId="list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endParaRPr lang="de-AT"/>
        </a:p>
      </dgm:t>
    </dgm:pt>
    <dgm:pt modelId="{191C3851-2CFA-469C-8CF4-26A0806F67AC}">
      <dgm:prSet phldrT="[Text]"/>
      <dgm:spPr/>
      <dgm:t>
        <a:bodyPr/>
        <a:lstStyle/>
        <a:p>
          <a:r>
            <a:rPr lang="de-AT" dirty="0" err="1" smtClean="0"/>
            <a:t>Idea</a:t>
          </a:r>
          <a:endParaRPr lang="de-AT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0B7956BE-4325-4AD6-895B-05C7D2013308}" type="parTrans" cxnId="{39207843-E699-4353-8D78-9623DA7D89AE}">
      <dgm:prSet/>
      <dgm:spPr/>
      <dgm:t>
        <a:bodyPr/>
        <a:lstStyle/>
        <a:p>
          <a:endParaRPr lang="de-AT"/>
        </a:p>
      </dgm:t>
    </dgm:pt>
    <dgm:pt modelId="{E2C8E19F-CC29-44FE-87DD-FE3729A4B16F}" type="sibTrans" cxnId="{39207843-E699-4353-8D78-9623DA7D89AE}">
      <dgm:prSet/>
      <dgm:spPr/>
      <dgm:t>
        <a:bodyPr/>
        <a:lstStyle/>
        <a:p>
          <a:endParaRPr lang="de-AT"/>
        </a:p>
      </dgm:t>
    </dgm:pt>
    <dgm:pt modelId="{398915C3-5C20-4475-BB14-81D75D7851F6}">
      <dgm:prSet phldrT="[Text]"/>
      <dgm:spPr/>
      <dgm:t>
        <a:bodyPr/>
        <a:lstStyle/>
        <a:p>
          <a:r>
            <a:rPr lang="de-AT" dirty="0" err="1" smtClean="0"/>
            <a:t>Flux</a:t>
          </a:r>
          <a:r>
            <a:rPr lang="de-AT" dirty="0" smtClean="0"/>
            <a:t> </a:t>
          </a:r>
          <a:r>
            <a:rPr lang="de-AT" dirty="0" err="1" smtClean="0"/>
            <a:t>partitioning</a:t>
          </a:r>
          <a:endParaRPr lang="de-AT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0B34B95E-B35E-41B8-916B-061EDF803658}" type="parTrans" cxnId="{2A44C716-611D-4813-AC25-A1A29E60CEA4}">
      <dgm:prSet/>
      <dgm:spPr/>
      <dgm:t>
        <a:bodyPr/>
        <a:lstStyle/>
        <a:p>
          <a:endParaRPr lang="de-AT"/>
        </a:p>
      </dgm:t>
    </dgm:pt>
    <dgm:pt modelId="{C0CDE440-9893-4333-A3D0-EABA3FD44052}" type="sibTrans" cxnId="{2A44C716-611D-4813-AC25-A1A29E60CEA4}">
      <dgm:prSet/>
      <dgm:spPr/>
      <dgm:t>
        <a:bodyPr/>
        <a:lstStyle/>
        <a:p>
          <a:endParaRPr lang="de-AT"/>
        </a:p>
      </dgm:t>
    </dgm:pt>
    <dgm:pt modelId="{D5FA833F-0B74-4D94-8BE8-5BE551D2B0E5}">
      <dgm:prSet phldrT="[Text]"/>
      <dgm:spPr/>
      <dgm:t>
        <a:bodyPr/>
        <a:lstStyle/>
        <a:p>
          <a:r>
            <a:rPr lang="de-AT" dirty="0" err="1" smtClean="0"/>
            <a:t>Results</a:t>
          </a:r>
          <a:endParaRPr lang="de-AT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3" action="ppaction://hlinksldjump"/>
          </dgm14:cNvPr>
        </a:ext>
      </dgm:extLst>
    </dgm:pt>
    <dgm:pt modelId="{672C9168-76A4-4115-BCB2-1AA33ADF7960}" type="parTrans" cxnId="{2745D15D-4094-44A2-8D11-2D5DB72F9CC5}">
      <dgm:prSet/>
      <dgm:spPr/>
      <dgm:t>
        <a:bodyPr/>
        <a:lstStyle/>
        <a:p>
          <a:endParaRPr lang="de-AT"/>
        </a:p>
      </dgm:t>
    </dgm:pt>
    <dgm:pt modelId="{A2967343-AAE7-4629-BE90-8A50302D7E59}" type="sibTrans" cxnId="{2745D15D-4094-44A2-8D11-2D5DB72F9CC5}">
      <dgm:prSet/>
      <dgm:spPr/>
      <dgm:t>
        <a:bodyPr/>
        <a:lstStyle/>
        <a:p>
          <a:endParaRPr lang="de-AT"/>
        </a:p>
      </dgm:t>
    </dgm:pt>
    <dgm:pt modelId="{696C74C2-F408-4EBF-9DA4-77B64FF90A12}">
      <dgm:prSet phldrT="[Text]"/>
      <dgm:spPr/>
      <dgm:t>
        <a:bodyPr/>
        <a:lstStyle/>
        <a:p>
          <a:r>
            <a:rPr lang="de-AT" dirty="0" smtClean="0"/>
            <a:t>Take-</a:t>
          </a:r>
          <a:r>
            <a:rPr lang="de-AT" dirty="0" err="1" smtClean="0"/>
            <a:t>home</a:t>
          </a:r>
          <a:r>
            <a:rPr lang="de-AT" dirty="0" smtClean="0"/>
            <a:t> </a:t>
          </a:r>
          <a:r>
            <a:rPr lang="de-AT" dirty="0" err="1" smtClean="0"/>
            <a:t>messages</a:t>
          </a:r>
          <a:endParaRPr lang="de-AT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4" action="ppaction://hlinksldjump"/>
          </dgm14:cNvPr>
        </a:ext>
      </dgm:extLst>
    </dgm:pt>
    <dgm:pt modelId="{B60A2F44-BB17-45ED-A68E-778A8C63938D}" type="parTrans" cxnId="{D447431D-FB72-4FE4-B03D-A70BB0BD936C}">
      <dgm:prSet/>
      <dgm:spPr/>
      <dgm:t>
        <a:bodyPr/>
        <a:lstStyle/>
        <a:p>
          <a:endParaRPr lang="fr-BE"/>
        </a:p>
      </dgm:t>
    </dgm:pt>
    <dgm:pt modelId="{6AB8BE23-7C19-4A69-A970-A64138A42C7A}" type="sibTrans" cxnId="{D447431D-FB72-4FE4-B03D-A70BB0BD936C}">
      <dgm:prSet/>
      <dgm:spPr/>
      <dgm:t>
        <a:bodyPr/>
        <a:lstStyle/>
        <a:p>
          <a:endParaRPr lang="fr-BE"/>
        </a:p>
      </dgm:t>
    </dgm:pt>
    <dgm:pt modelId="{90AEC9F7-CE15-4F43-BBE7-02D22326821A}">
      <dgm:prSet phldrT="[Text]"/>
      <dgm:spPr/>
      <dgm:t>
        <a:bodyPr/>
        <a:lstStyle/>
        <a:p>
          <a:r>
            <a:rPr lang="de-AT" dirty="0" smtClean="0"/>
            <a:t>Study </a:t>
          </a:r>
          <a:r>
            <a:rPr lang="de-AT" dirty="0" err="1" smtClean="0"/>
            <a:t>site</a:t>
          </a:r>
          <a:endParaRPr lang="de-AT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5" action="ppaction://hlinksldjump"/>
          </dgm14:cNvPr>
        </a:ext>
      </dgm:extLst>
    </dgm:pt>
    <dgm:pt modelId="{33C8DD5E-0E85-4A77-B7A8-64CEA51039D9}" type="parTrans" cxnId="{50F59240-F906-4ABD-8223-28D6FA4C1C7C}">
      <dgm:prSet/>
      <dgm:spPr/>
      <dgm:t>
        <a:bodyPr/>
        <a:lstStyle/>
        <a:p>
          <a:endParaRPr lang="fr-BE"/>
        </a:p>
      </dgm:t>
    </dgm:pt>
    <dgm:pt modelId="{6AE3971E-C581-4C47-971D-E11092E792E6}" type="sibTrans" cxnId="{50F59240-F906-4ABD-8223-28D6FA4C1C7C}">
      <dgm:prSet/>
      <dgm:spPr/>
      <dgm:t>
        <a:bodyPr/>
        <a:lstStyle/>
        <a:p>
          <a:endParaRPr lang="fr-BE"/>
        </a:p>
      </dgm:t>
    </dgm:pt>
    <dgm:pt modelId="{435A1052-3857-4A2C-986C-E73391E841BD}">
      <dgm:prSet phldrT="[Text]"/>
      <dgm:spPr/>
      <dgm:t>
        <a:bodyPr/>
        <a:lstStyle/>
        <a:p>
          <a:r>
            <a:rPr lang="de-AT" dirty="0" smtClean="0"/>
            <a:t>M&amp;M</a:t>
          </a:r>
          <a:endParaRPr lang="de-AT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6" action="ppaction://hlinksldjump"/>
          </dgm14:cNvPr>
        </a:ext>
      </dgm:extLst>
    </dgm:pt>
    <dgm:pt modelId="{357F181D-CEF9-4A5E-B7C2-7DDA88E45505}" type="parTrans" cxnId="{E7FEF7D4-080F-4D62-B657-58E01BECDD56}">
      <dgm:prSet/>
      <dgm:spPr/>
      <dgm:t>
        <a:bodyPr/>
        <a:lstStyle/>
        <a:p>
          <a:endParaRPr lang="fr-BE"/>
        </a:p>
      </dgm:t>
    </dgm:pt>
    <dgm:pt modelId="{BA5B6EA6-DAA6-4505-B240-9C54A10445D8}" type="sibTrans" cxnId="{E7FEF7D4-080F-4D62-B657-58E01BECDD56}">
      <dgm:prSet/>
      <dgm:spPr/>
      <dgm:t>
        <a:bodyPr/>
        <a:lstStyle/>
        <a:p>
          <a:endParaRPr lang="fr-BE"/>
        </a:p>
      </dgm:t>
    </dgm:pt>
    <dgm:pt modelId="{C2B5C01F-9D6A-45BC-A18B-026DA1DEF212}" type="pres">
      <dgm:prSet presAssocID="{BC35C30E-22A6-4B09-A207-576A2DFB3FB5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de-AT"/>
        </a:p>
      </dgm:t>
    </dgm:pt>
    <dgm:pt modelId="{B59D7C5A-C027-4738-B97B-114C1C725815}" type="pres">
      <dgm:prSet presAssocID="{191C3851-2CFA-469C-8CF4-26A0806F67AC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de-AT"/>
        </a:p>
      </dgm:t>
    </dgm:pt>
    <dgm:pt modelId="{B44B8CA4-CFF8-4876-A0C4-58CA818E8BED}" type="pres">
      <dgm:prSet presAssocID="{E2C8E19F-CC29-44FE-87DD-FE3729A4B16F}" presName="sibTrans" presStyleCnt="0"/>
      <dgm:spPr/>
    </dgm:pt>
    <dgm:pt modelId="{23180911-855E-4DF0-82D1-59DF855FC87D}" type="pres">
      <dgm:prSet presAssocID="{398915C3-5C20-4475-BB14-81D75D7851F6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de-AT"/>
        </a:p>
      </dgm:t>
    </dgm:pt>
    <dgm:pt modelId="{5345924A-3906-4873-8F1B-5C3F1DAEF97C}" type="pres">
      <dgm:prSet presAssocID="{C0CDE440-9893-4333-A3D0-EABA3FD44052}" presName="sibTrans" presStyleCnt="0"/>
      <dgm:spPr/>
    </dgm:pt>
    <dgm:pt modelId="{A41B6595-9370-4FA8-9C7C-D3FCEC826519}" type="pres">
      <dgm:prSet presAssocID="{435A1052-3857-4A2C-986C-E73391E841BD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53F3AE15-F7B1-40FE-BC66-AE3F22C75454}" type="pres">
      <dgm:prSet presAssocID="{BA5B6EA6-DAA6-4505-B240-9C54A10445D8}" presName="sibTrans" presStyleCnt="0"/>
      <dgm:spPr/>
    </dgm:pt>
    <dgm:pt modelId="{787249D9-E3C8-454F-B0A8-B40C11E598E6}" type="pres">
      <dgm:prSet presAssocID="{D5FA833F-0B74-4D94-8BE8-5BE551D2B0E5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de-AT"/>
        </a:p>
      </dgm:t>
    </dgm:pt>
    <dgm:pt modelId="{7002B529-46C2-4E4A-9177-BB566DC11A5A}" type="pres">
      <dgm:prSet presAssocID="{A2967343-AAE7-4629-BE90-8A50302D7E59}" presName="sibTrans" presStyleCnt="0"/>
      <dgm:spPr/>
    </dgm:pt>
    <dgm:pt modelId="{CDB27324-9F00-4CAA-B09B-B2B25FB124A8}" type="pres">
      <dgm:prSet presAssocID="{696C74C2-F408-4EBF-9DA4-77B64FF90A12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ACFD1EA1-B062-48D0-8310-98D010CA47D2}" type="pres">
      <dgm:prSet presAssocID="{6AB8BE23-7C19-4A69-A970-A64138A42C7A}" presName="sibTrans" presStyleCnt="0"/>
      <dgm:spPr/>
    </dgm:pt>
    <dgm:pt modelId="{39ADA369-886C-4FEB-BBDB-35B994647A51}" type="pres">
      <dgm:prSet presAssocID="{90AEC9F7-CE15-4F43-BBE7-02D22326821A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fr-BE"/>
        </a:p>
      </dgm:t>
    </dgm:pt>
  </dgm:ptLst>
  <dgm:cxnLst>
    <dgm:cxn modelId="{E7FEF7D4-080F-4D62-B657-58E01BECDD56}" srcId="{BC35C30E-22A6-4B09-A207-576A2DFB3FB5}" destId="{435A1052-3857-4A2C-986C-E73391E841BD}" srcOrd="2" destOrd="0" parTransId="{357F181D-CEF9-4A5E-B7C2-7DDA88E45505}" sibTransId="{BA5B6EA6-DAA6-4505-B240-9C54A10445D8}"/>
    <dgm:cxn modelId="{67A10645-22C9-45BF-9FC2-78D34CEE58E1}" type="presOf" srcId="{398915C3-5C20-4475-BB14-81D75D7851F6}" destId="{23180911-855E-4DF0-82D1-59DF855FC87D}" srcOrd="0" destOrd="0" presId="urn:microsoft.com/office/officeart/2005/8/layout/default"/>
    <dgm:cxn modelId="{F7DEEF19-E212-40FD-BFB4-AD0213C48D25}" type="presOf" srcId="{BC35C30E-22A6-4B09-A207-576A2DFB3FB5}" destId="{C2B5C01F-9D6A-45BC-A18B-026DA1DEF212}" srcOrd="0" destOrd="0" presId="urn:microsoft.com/office/officeart/2005/8/layout/default"/>
    <dgm:cxn modelId="{39207843-E699-4353-8D78-9623DA7D89AE}" srcId="{BC35C30E-22A6-4B09-A207-576A2DFB3FB5}" destId="{191C3851-2CFA-469C-8CF4-26A0806F67AC}" srcOrd="0" destOrd="0" parTransId="{0B7956BE-4325-4AD6-895B-05C7D2013308}" sibTransId="{E2C8E19F-CC29-44FE-87DD-FE3729A4B16F}"/>
    <dgm:cxn modelId="{1AAC6DE3-2BBA-45E6-BE12-CD29E34C9920}" type="presOf" srcId="{D5FA833F-0B74-4D94-8BE8-5BE551D2B0E5}" destId="{787249D9-E3C8-454F-B0A8-B40C11E598E6}" srcOrd="0" destOrd="0" presId="urn:microsoft.com/office/officeart/2005/8/layout/default"/>
    <dgm:cxn modelId="{A981944B-13A1-414C-AE95-10C6FE0741AC}" type="presOf" srcId="{90AEC9F7-CE15-4F43-BBE7-02D22326821A}" destId="{39ADA369-886C-4FEB-BBDB-35B994647A51}" srcOrd="0" destOrd="0" presId="urn:microsoft.com/office/officeart/2005/8/layout/default"/>
    <dgm:cxn modelId="{50F59240-F906-4ABD-8223-28D6FA4C1C7C}" srcId="{BC35C30E-22A6-4B09-A207-576A2DFB3FB5}" destId="{90AEC9F7-CE15-4F43-BBE7-02D22326821A}" srcOrd="5" destOrd="0" parTransId="{33C8DD5E-0E85-4A77-B7A8-64CEA51039D9}" sibTransId="{6AE3971E-C581-4C47-971D-E11092E792E6}"/>
    <dgm:cxn modelId="{2745D15D-4094-44A2-8D11-2D5DB72F9CC5}" srcId="{BC35C30E-22A6-4B09-A207-576A2DFB3FB5}" destId="{D5FA833F-0B74-4D94-8BE8-5BE551D2B0E5}" srcOrd="3" destOrd="0" parTransId="{672C9168-76A4-4115-BCB2-1AA33ADF7960}" sibTransId="{A2967343-AAE7-4629-BE90-8A50302D7E59}"/>
    <dgm:cxn modelId="{E0A19915-EA36-4D58-8F79-546A9F7A1D8F}" type="presOf" srcId="{696C74C2-F408-4EBF-9DA4-77B64FF90A12}" destId="{CDB27324-9F00-4CAA-B09B-B2B25FB124A8}" srcOrd="0" destOrd="0" presId="urn:microsoft.com/office/officeart/2005/8/layout/default"/>
    <dgm:cxn modelId="{D447431D-FB72-4FE4-B03D-A70BB0BD936C}" srcId="{BC35C30E-22A6-4B09-A207-576A2DFB3FB5}" destId="{696C74C2-F408-4EBF-9DA4-77B64FF90A12}" srcOrd="4" destOrd="0" parTransId="{B60A2F44-BB17-45ED-A68E-778A8C63938D}" sibTransId="{6AB8BE23-7C19-4A69-A970-A64138A42C7A}"/>
    <dgm:cxn modelId="{2A44C716-611D-4813-AC25-A1A29E60CEA4}" srcId="{BC35C30E-22A6-4B09-A207-576A2DFB3FB5}" destId="{398915C3-5C20-4475-BB14-81D75D7851F6}" srcOrd="1" destOrd="0" parTransId="{0B34B95E-B35E-41B8-916B-061EDF803658}" sibTransId="{C0CDE440-9893-4333-A3D0-EABA3FD44052}"/>
    <dgm:cxn modelId="{FFC9F07A-444D-426A-B50F-D17E2BDA76F1}" type="presOf" srcId="{435A1052-3857-4A2C-986C-E73391E841BD}" destId="{A41B6595-9370-4FA8-9C7C-D3FCEC826519}" srcOrd="0" destOrd="0" presId="urn:microsoft.com/office/officeart/2005/8/layout/default"/>
    <dgm:cxn modelId="{D971C0A1-4194-4FB5-A622-D04C9FCC2E2B}" type="presOf" srcId="{191C3851-2CFA-469C-8CF4-26A0806F67AC}" destId="{B59D7C5A-C027-4738-B97B-114C1C725815}" srcOrd="0" destOrd="0" presId="urn:microsoft.com/office/officeart/2005/8/layout/default"/>
    <dgm:cxn modelId="{8C1AFD0B-ABEC-4D9C-8250-057017FE44E0}" type="presParOf" srcId="{C2B5C01F-9D6A-45BC-A18B-026DA1DEF212}" destId="{B59D7C5A-C027-4738-B97B-114C1C725815}" srcOrd="0" destOrd="0" presId="urn:microsoft.com/office/officeart/2005/8/layout/default"/>
    <dgm:cxn modelId="{786011AE-037F-447F-BA5C-330B7E6C4E60}" type="presParOf" srcId="{C2B5C01F-9D6A-45BC-A18B-026DA1DEF212}" destId="{B44B8CA4-CFF8-4876-A0C4-58CA818E8BED}" srcOrd="1" destOrd="0" presId="urn:microsoft.com/office/officeart/2005/8/layout/default"/>
    <dgm:cxn modelId="{92254534-E3B9-4ADC-BCD0-F3E41FA4D86F}" type="presParOf" srcId="{C2B5C01F-9D6A-45BC-A18B-026DA1DEF212}" destId="{23180911-855E-4DF0-82D1-59DF855FC87D}" srcOrd="2" destOrd="0" presId="urn:microsoft.com/office/officeart/2005/8/layout/default"/>
    <dgm:cxn modelId="{EF0FBA4F-3761-4C57-B0B3-0B36BE69F97A}" type="presParOf" srcId="{C2B5C01F-9D6A-45BC-A18B-026DA1DEF212}" destId="{5345924A-3906-4873-8F1B-5C3F1DAEF97C}" srcOrd="3" destOrd="0" presId="urn:microsoft.com/office/officeart/2005/8/layout/default"/>
    <dgm:cxn modelId="{ADF6D5DA-1B1A-4518-9B2E-7330BF1983FB}" type="presParOf" srcId="{C2B5C01F-9D6A-45BC-A18B-026DA1DEF212}" destId="{A41B6595-9370-4FA8-9C7C-D3FCEC826519}" srcOrd="4" destOrd="0" presId="urn:microsoft.com/office/officeart/2005/8/layout/default"/>
    <dgm:cxn modelId="{D617C283-B47C-42D8-A4B2-C5C5523CB759}" type="presParOf" srcId="{C2B5C01F-9D6A-45BC-A18B-026DA1DEF212}" destId="{53F3AE15-F7B1-40FE-BC66-AE3F22C75454}" srcOrd="5" destOrd="0" presId="urn:microsoft.com/office/officeart/2005/8/layout/default"/>
    <dgm:cxn modelId="{28547E6E-CB9D-4A52-AE34-FE1D7E52FD89}" type="presParOf" srcId="{C2B5C01F-9D6A-45BC-A18B-026DA1DEF212}" destId="{787249D9-E3C8-454F-B0A8-B40C11E598E6}" srcOrd="6" destOrd="0" presId="urn:microsoft.com/office/officeart/2005/8/layout/default"/>
    <dgm:cxn modelId="{D587277D-0DB5-42D0-8AA9-2A21CCD5E2E5}" type="presParOf" srcId="{C2B5C01F-9D6A-45BC-A18B-026DA1DEF212}" destId="{7002B529-46C2-4E4A-9177-BB566DC11A5A}" srcOrd="7" destOrd="0" presId="urn:microsoft.com/office/officeart/2005/8/layout/default"/>
    <dgm:cxn modelId="{EB43D262-20BA-4179-BBF5-1E7782C84528}" type="presParOf" srcId="{C2B5C01F-9D6A-45BC-A18B-026DA1DEF212}" destId="{CDB27324-9F00-4CAA-B09B-B2B25FB124A8}" srcOrd="8" destOrd="0" presId="urn:microsoft.com/office/officeart/2005/8/layout/default"/>
    <dgm:cxn modelId="{79DCA323-F782-473D-ACE6-FB022F04D1F5}" type="presParOf" srcId="{C2B5C01F-9D6A-45BC-A18B-026DA1DEF212}" destId="{ACFD1EA1-B062-48D0-8310-98D010CA47D2}" srcOrd="9" destOrd="0" presId="urn:microsoft.com/office/officeart/2005/8/layout/default"/>
    <dgm:cxn modelId="{6603E6A1-60D0-4A32-8AB6-1AD553B1BEDE}" type="presParOf" srcId="{C2B5C01F-9D6A-45BC-A18B-026DA1DEF212}" destId="{39ADA369-886C-4FEB-BBDB-35B994647A51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BC35C30E-22A6-4B09-A207-576A2DFB3FB5}" type="doc">
      <dgm:prSet loTypeId="urn:microsoft.com/office/officeart/2005/8/layout/default" loCatId="list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endParaRPr lang="de-AT"/>
        </a:p>
      </dgm:t>
    </dgm:pt>
    <dgm:pt modelId="{191C3851-2CFA-469C-8CF4-26A0806F67AC}">
      <dgm:prSet phldrT="[Text]"/>
      <dgm:spPr/>
      <dgm:t>
        <a:bodyPr/>
        <a:lstStyle/>
        <a:p>
          <a:r>
            <a:rPr lang="de-AT" dirty="0" err="1" smtClean="0"/>
            <a:t>Idea</a:t>
          </a:r>
          <a:endParaRPr lang="de-AT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0B7956BE-4325-4AD6-895B-05C7D2013308}" type="parTrans" cxnId="{39207843-E699-4353-8D78-9623DA7D89AE}">
      <dgm:prSet/>
      <dgm:spPr/>
      <dgm:t>
        <a:bodyPr/>
        <a:lstStyle/>
        <a:p>
          <a:endParaRPr lang="de-AT"/>
        </a:p>
      </dgm:t>
    </dgm:pt>
    <dgm:pt modelId="{E2C8E19F-CC29-44FE-87DD-FE3729A4B16F}" type="sibTrans" cxnId="{39207843-E699-4353-8D78-9623DA7D89AE}">
      <dgm:prSet/>
      <dgm:spPr/>
      <dgm:t>
        <a:bodyPr/>
        <a:lstStyle/>
        <a:p>
          <a:endParaRPr lang="de-AT"/>
        </a:p>
      </dgm:t>
    </dgm:pt>
    <dgm:pt modelId="{398915C3-5C20-4475-BB14-81D75D7851F6}">
      <dgm:prSet phldrT="[Text]"/>
      <dgm:spPr/>
      <dgm:t>
        <a:bodyPr/>
        <a:lstStyle/>
        <a:p>
          <a:r>
            <a:rPr lang="de-AT" dirty="0" err="1" smtClean="0"/>
            <a:t>Flux</a:t>
          </a:r>
          <a:r>
            <a:rPr lang="de-AT" dirty="0" smtClean="0"/>
            <a:t> </a:t>
          </a:r>
          <a:r>
            <a:rPr lang="de-AT" dirty="0" err="1" smtClean="0"/>
            <a:t>partitioning</a:t>
          </a:r>
          <a:endParaRPr lang="de-AT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0B34B95E-B35E-41B8-916B-061EDF803658}" type="parTrans" cxnId="{2A44C716-611D-4813-AC25-A1A29E60CEA4}">
      <dgm:prSet/>
      <dgm:spPr/>
      <dgm:t>
        <a:bodyPr/>
        <a:lstStyle/>
        <a:p>
          <a:endParaRPr lang="de-AT"/>
        </a:p>
      </dgm:t>
    </dgm:pt>
    <dgm:pt modelId="{C0CDE440-9893-4333-A3D0-EABA3FD44052}" type="sibTrans" cxnId="{2A44C716-611D-4813-AC25-A1A29E60CEA4}">
      <dgm:prSet/>
      <dgm:spPr/>
      <dgm:t>
        <a:bodyPr/>
        <a:lstStyle/>
        <a:p>
          <a:endParaRPr lang="de-AT"/>
        </a:p>
      </dgm:t>
    </dgm:pt>
    <dgm:pt modelId="{D5FA833F-0B74-4D94-8BE8-5BE551D2B0E5}">
      <dgm:prSet phldrT="[Text]"/>
      <dgm:spPr/>
      <dgm:t>
        <a:bodyPr/>
        <a:lstStyle/>
        <a:p>
          <a:r>
            <a:rPr lang="de-AT" dirty="0" err="1" smtClean="0"/>
            <a:t>Results</a:t>
          </a:r>
          <a:endParaRPr lang="de-AT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3" action="ppaction://hlinksldjump"/>
          </dgm14:cNvPr>
        </a:ext>
      </dgm:extLst>
    </dgm:pt>
    <dgm:pt modelId="{672C9168-76A4-4115-BCB2-1AA33ADF7960}" type="parTrans" cxnId="{2745D15D-4094-44A2-8D11-2D5DB72F9CC5}">
      <dgm:prSet/>
      <dgm:spPr/>
      <dgm:t>
        <a:bodyPr/>
        <a:lstStyle/>
        <a:p>
          <a:endParaRPr lang="de-AT"/>
        </a:p>
      </dgm:t>
    </dgm:pt>
    <dgm:pt modelId="{A2967343-AAE7-4629-BE90-8A50302D7E59}" type="sibTrans" cxnId="{2745D15D-4094-44A2-8D11-2D5DB72F9CC5}">
      <dgm:prSet/>
      <dgm:spPr/>
      <dgm:t>
        <a:bodyPr/>
        <a:lstStyle/>
        <a:p>
          <a:endParaRPr lang="de-AT"/>
        </a:p>
      </dgm:t>
    </dgm:pt>
    <dgm:pt modelId="{696C74C2-F408-4EBF-9DA4-77B64FF90A12}">
      <dgm:prSet phldrT="[Text]"/>
      <dgm:spPr/>
      <dgm:t>
        <a:bodyPr/>
        <a:lstStyle/>
        <a:p>
          <a:r>
            <a:rPr lang="de-AT" dirty="0" smtClean="0"/>
            <a:t>Take-</a:t>
          </a:r>
          <a:r>
            <a:rPr lang="de-AT" dirty="0" err="1" smtClean="0"/>
            <a:t>home</a:t>
          </a:r>
          <a:r>
            <a:rPr lang="de-AT" dirty="0" smtClean="0"/>
            <a:t> </a:t>
          </a:r>
          <a:r>
            <a:rPr lang="de-AT" dirty="0" err="1" smtClean="0"/>
            <a:t>messages</a:t>
          </a:r>
          <a:endParaRPr lang="de-AT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4" action="ppaction://hlinksldjump"/>
          </dgm14:cNvPr>
        </a:ext>
      </dgm:extLst>
    </dgm:pt>
    <dgm:pt modelId="{B60A2F44-BB17-45ED-A68E-778A8C63938D}" type="parTrans" cxnId="{D447431D-FB72-4FE4-B03D-A70BB0BD936C}">
      <dgm:prSet/>
      <dgm:spPr/>
      <dgm:t>
        <a:bodyPr/>
        <a:lstStyle/>
        <a:p>
          <a:endParaRPr lang="fr-BE"/>
        </a:p>
      </dgm:t>
    </dgm:pt>
    <dgm:pt modelId="{6AB8BE23-7C19-4A69-A970-A64138A42C7A}" type="sibTrans" cxnId="{D447431D-FB72-4FE4-B03D-A70BB0BD936C}">
      <dgm:prSet/>
      <dgm:spPr/>
      <dgm:t>
        <a:bodyPr/>
        <a:lstStyle/>
        <a:p>
          <a:endParaRPr lang="fr-BE"/>
        </a:p>
      </dgm:t>
    </dgm:pt>
    <dgm:pt modelId="{90AEC9F7-CE15-4F43-BBE7-02D22326821A}">
      <dgm:prSet phldrT="[Text]"/>
      <dgm:spPr/>
      <dgm:t>
        <a:bodyPr/>
        <a:lstStyle/>
        <a:p>
          <a:r>
            <a:rPr lang="de-AT" dirty="0" smtClean="0"/>
            <a:t>Study </a:t>
          </a:r>
          <a:r>
            <a:rPr lang="de-AT" dirty="0" err="1" smtClean="0"/>
            <a:t>site</a:t>
          </a:r>
          <a:endParaRPr lang="de-AT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5" action="ppaction://hlinksldjump"/>
          </dgm14:cNvPr>
        </a:ext>
      </dgm:extLst>
    </dgm:pt>
    <dgm:pt modelId="{33C8DD5E-0E85-4A77-B7A8-64CEA51039D9}" type="parTrans" cxnId="{50F59240-F906-4ABD-8223-28D6FA4C1C7C}">
      <dgm:prSet/>
      <dgm:spPr/>
      <dgm:t>
        <a:bodyPr/>
        <a:lstStyle/>
        <a:p>
          <a:endParaRPr lang="fr-BE"/>
        </a:p>
      </dgm:t>
    </dgm:pt>
    <dgm:pt modelId="{6AE3971E-C581-4C47-971D-E11092E792E6}" type="sibTrans" cxnId="{50F59240-F906-4ABD-8223-28D6FA4C1C7C}">
      <dgm:prSet/>
      <dgm:spPr/>
      <dgm:t>
        <a:bodyPr/>
        <a:lstStyle/>
        <a:p>
          <a:endParaRPr lang="fr-BE"/>
        </a:p>
      </dgm:t>
    </dgm:pt>
    <dgm:pt modelId="{435A1052-3857-4A2C-986C-E73391E841BD}">
      <dgm:prSet phldrT="[Text]"/>
      <dgm:spPr/>
      <dgm:t>
        <a:bodyPr/>
        <a:lstStyle/>
        <a:p>
          <a:r>
            <a:rPr lang="de-AT" dirty="0" smtClean="0"/>
            <a:t>M&amp;M</a:t>
          </a:r>
          <a:endParaRPr lang="de-AT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6" action="ppaction://hlinksldjump"/>
          </dgm14:cNvPr>
        </a:ext>
      </dgm:extLst>
    </dgm:pt>
    <dgm:pt modelId="{357F181D-CEF9-4A5E-B7C2-7DDA88E45505}" type="parTrans" cxnId="{E7FEF7D4-080F-4D62-B657-58E01BECDD56}">
      <dgm:prSet/>
      <dgm:spPr/>
      <dgm:t>
        <a:bodyPr/>
        <a:lstStyle/>
        <a:p>
          <a:endParaRPr lang="fr-BE"/>
        </a:p>
      </dgm:t>
    </dgm:pt>
    <dgm:pt modelId="{BA5B6EA6-DAA6-4505-B240-9C54A10445D8}" type="sibTrans" cxnId="{E7FEF7D4-080F-4D62-B657-58E01BECDD56}">
      <dgm:prSet/>
      <dgm:spPr/>
      <dgm:t>
        <a:bodyPr/>
        <a:lstStyle/>
        <a:p>
          <a:endParaRPr lang="fr-BE"/>
        </a:p>
      </dgm:t>
    </dgm:pt>
    <dgm:pt modelId="{C2B5C01F-9D6A-45BC-A18B-026DA1DEF212}" type="pres">
      <dgm:prSet presAssocID="{BC35C30E-22A6-4B09-A207-576A2DFB3FB5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de-AT"/>
        </a:p>
      </dgm:t>
    </dgm:pt>
    <dgm:pt modelId="{B59D7C5A-C027-4738-B97B-114C1C725815}" type="pres">
      <dgm:prSet presAssocID="{191C3851-2CFA-469C-8CF4-26A0806F67AC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de-AT"/>
        </a:p>
      </dgm:t>
    </dgm:pt>
    <dgm:pt modelId="{B44B8CA4-CFF8-4876-A0C4-58CA818E8BED}" type="pres">
      <dgm:prSet presAssocID="{E2C8E19F-CC29-44FE-87DD-FE3729A4B16F}" presName="sibTrans" presStyleCnt="0"/>
      <dgm:spPr/>
    </dgm:pt>
    <dgm:pt modelId="{23180911-855E-4DF0-82D1-59DF855FC87D}" type="pres">
      <dgm:prSet presAssocID="{398915C3-5C20-4475-BB14-81D75D7851F6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de-AT"/>
        </a:p>
      </dgm:t>
    </dgm:pt>
    <dgm:pt modelId="{5345924A-3906-4873-8F1B-5C3F1DAEF97C}" type="pres">
      <dgm:prSet presAssocID="{C0CDE440-9893-4333-A3D0-EABA3FD44052}" presName="sibTrans" presStyleCnt="0"/>
      <dgm:spPr/>
    </dgm:pt>
    <dgm:pt modelId="{A41B6595-9370-4FA8-9C7C-D3FCEC826519}" type="pres">
      <dgm:prSet presAssocID="{435A1052-3857-4A2C-986C-E73391E841BD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53F3AE15-F7B1-40FE-BC66-AE3F22C75454}" type="pres">
      <dgm:prSet presAssocID="{BA5B6EA6-DAA6-4505-B240-9C54A10445D8}" presName="sibTrans" presStyleCnt="0"/>
      <dgm:spPr/>
    </dgm:pt>
    <dgm:pt modelId="{787249D9-E3C8-454F-B0A8-B40C11E598E6}" type="pres">
      <dgm:prSet presAssocID="{D5FA833F-0B74-4D94-8BE8-5BE551D2B0E5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de-AT"/>
        </a:p>
      </dgm:t>
    </dgm:pt>
    <dgm:pt modelId="{7002B529-46C2-4E4A-9177-BB566DC11A5A}" type="pres">
      <dgm:prSet presAssocID="{A2967343-AAE7-4629-BE90-8A50302D7E59}" presName="sibTrans" presStyleCnt="0"/>
      <dgm:spPr/>
    </dgm:pt>
    <dgm:pt modelId="{CDB27324-9F00-4CAA-B09B-B2B25FB124A8}" type="pres">
      <dgm:prSet presAssocID="{696C74C2-F408-4EBF-9DA4-77B64FF90A12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ACFD1EA1-B062-48D0-8310-98D010CA47D2}" type="pres">
      <dgm:prSet presAssocID="{6AB8BE23-7C19-4A69-A970-A64138A42C7A}" presName="sibTrans" presStyleCnt="0"/>
      <dgm:spPr/>
    </dgm:pt>
    <dgm:pt modelId="{39ADA369-886C-4FEB-BBDB-35B994647A51}" type="pres">
      <dgm:prSet presAssocID="{90AEC9F7-CE15-4F43-BBE7-02D22326821A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fr-BE"/>
        </a:p>
      </dgm:t>
    </dgm:pt>
  </dgm:ptLst>
  <dgm:cxnLst>
    <dgm:cxn modelId="{E7FEF7D4-080F-4D62-B657-58E01BECDD56}" srcId="{BC35C30E-22A6-4B09-A207-576A2DFB3FB5}" destId="{435A1052-3857-4A2C-986C-E73391E841BD}" srcOrd="2" destOrd="0" parTransId="{357F181D-CEF9-4A5E-B7C2-7DDA88E45505}" sibTransId="{BA5B6EA6-DAA6-4505-B240-9C54A10445D8}"/>
    <dgm:cxn modelId="{39207843-E699-4353-8D78-9623DA7D89AE}" srcId="{BC35C30E-22A6-4B09-A207-576A2DFB3FB5}" destId="{191C3851-2CFA-469C-8CF4-26A0806F67AC}" srcOrd="0" destOrd="0" parTransId="{0B7956BE-4325-4AD6-895B-05C7D2013308}" sibTransId="{E2C8E19F-CC29-44FE-87DD-FE3729A4B16F}"/>
    <dgm:cxn modelId="{52C2AB9A-5228-44E3-A6A8-7BF765F23BF4}" type="presOf" srcId="{398915C3-5C20-4475-BB14-81D75D7851F6}" destId="{23180911-855E-4DF0-82D1-59DF855FC87D}" srcOrd="0" destOrd="0" presId="urn:microsoft.com/office/officeart/2005/8/layout/default"/>
    <dgm:cxn modelId="{37BFCBBD-C255-48BA-A9AE-006F1AEF5ADA}" type="presOf" srcId="{696C74C2-F408-4EBF-9DA4-77B64FF90A12}" destId="{CDB27324-9F00-4CAA-B09B-B2B25FB124A8}" srcOrd="0" destOrd="0" presId="urn:microsoft.com/office/officeart/2005/8/layout/default"/>
    <dgm:cxn modelId="{54EEFA1F-D190-4875-BB08-2C7D25A02260}" type="presOf" srcId="{191C3851-2CFA-469C-8CF4-26A0806F67AC}" destId="{B59D7C5A-C027-4738-B97B-114C1C725815}" srcOrd="0" destOrd="0" presId="urn:microsoft.com/office/officeart/2005/8/layout/default"/>
    <dgm:cxn modelId="{2745D15D-4094-44A2-8D11-2D5DB72F9CC5}" srcId="{BC35C30E-22A6-4B09-A207-576A2DFB3FB5}" destId="{D5FA833F-0B74-4D94-8BE8-5BE551D2B0E5}" srcOrd="3" destOrd="0" parTransId="{672C9168-76A4-4115-BCB2-1AA33ADF7960}" sibTransId="{A2967343-AAE7-4629-BE90-8A50302D7E59}"/>
    <dgm:cxn modelId="{50F59240-F906-4ABD-8223-28D6FA4C1C7C}" srcId="{BC35C30E-22A6-4B09-A207-576A2DFB3FB5}" destId="{90AEC9F7-CE15-4F43-BBE7-02D22326821A}" srcOrd="5" destOrd="0" parTransId="{33C8DD5E-0E85-4A77-B7A8-64CEA51039D9}" sibTransId="{6AE3971E-C581-4C47-971D-E11092E792E6}"/>
    <dgm:cxn modelId="{D447431D-FB72-4FE4-B03D-A70BB0BD936C}" srcId="{BC35C30E-22A6-4B09-A207-576A2DFB3FB5}" destId="{696C74C2-F408-4EBF-9DA4-77B64FF90A12}" srcOrd="4" destOrd="0" parTransId="{B60A2F44-BB17-45ED-A68E-778A8C63938D}" sibTransId="{6AB8BE23-7C19-4A69-A970-A64138A42C7A}"/>
    <dgm:cxn modelId="{5D266661-7C4D-451F-A6BA-09D03B5B81BE}" type="presOf" srcId="{435A1052-3857-4A2C-986C-E73391E841BD}" destId="{A41B6595-9370-4FA8-9C7C-D3FCEC826519}" srcOrd="0" destOrd="0" presId="urn:microsoft.com/office/officeart/2005/8/layout/default"/>
    <dgm:cxn modelId="{1A81006F-590A-4FC1-A31A-425F2FD74031}" type="presOf" srcId="{90AEC9F7-CE15-4F43-BBE7-02D22326821A}" destId="{39ADA369-886C-4FEB-BBDB-35B994647A51}" srcOrd="0" destOrd="0" presId="urn:microsoft.com/office/officeart/2005/8/layout/default"/>
    <dgm:cxn modelId="{2A44C716-611D-4813-AC25-A1A29E60CEA4}" srcId="{BC35C30E-22A6-4B09-A207-576A2DFB3FB5}" destId="{398915C3-5C20-4475-BB14-81D75D7851F6}" srcOrd="1" destOrd="0" parTransId="{0B34B95E-B35E-41B8-916B-061EDF803658}" sibTransId="{C0CDE440-9893-4333-A3D0-EABA3FD44052}"/>
    <dgm:cxn modelId="{920AE2EE-C600-4E3A-A70B-E43EE7DC5A91}" type="presOf" srcId="{D5FA833F-0B74-4D94-8BE8-5BE551D2B0E5}" destId="{787249D9-E3C8-454F-B0A8-B40C11E598E6}" srcOrd="0" destOrd="0" presId="urn:microsoft.com/office/officeart/2005/8/layout/default"/>
    <dgm:cxn modelId="{F56C8DAA-024A-4702-A192-A20FABE1A216}" type="presOf" srcId="{BC35C30E-22A6-4B09-A207-576A2DFB3FB5}" destId="{C2B5C01F-9D6A-45BC-A18B-026DA1DEF212}" srcOrd="0" destOrd="0" presId="urn:microsoft.com/office/officeart/2005/8/layout/default"/>
    <dgm:cxn modelId="{31A420B4-8D5C-4145-BC7F-06A5BF6843EB}" type="presParOf" srcId="{C2B5C01F-9D6A-45BC-A18B-026DA1DEF212}" destId="{B59D7C5A-C027-4738-B97B-114C1C725815}" srcOrd="0" destOrd="0" presId="urn:microsoft.com/office/officeart/2005/8/layout/default"/>
    <dgm:cxn modelId="{C2DF32F4-3D68-4A20-90F2-D242221650B7}" type="presParOf" srcId="{C2B5C01F-9D6A-45BC-A18B-026DA1DEF212}" destId="{B44B8CA4-CFF8-4876-A0C4-58CA818E8BED}" srcOrd="1" destOrd="0" presId="urn:microsoft.com/office/officeart/2005/8/layout/default"/>
    <dgm:cxn modelId="{DF2E5F61-E912-421C-815C-D314511B2C2A}" type="presParOf" srcId="{C2B5C01F-9D6A-45BC-A18B-026DA1DEF212}" destId="{23180911-855E-4DF0-82D1-59DF855FC87D}" srcOrd="2" destOrd="0" presId="urn:microsoft.com/office/officeart/2005/8/layout/default"/>
    <dgm:cxn modelId="{1C4278D2-52BB-4EE2-8F4C-11D0BFD579FE}" type="presParOf" srcId="{C2B5C01F-9D6A-45BC-A18B-026DA1DEF212}" destId="{5345924A-3906-4873-8F1B-5C3F1DAEF97C}" srcOrd="3" destOrd="0" presId="urn:microsoft.com/office/officeart/2005/8/layout/default"/>
    <dgm:cxn modelId="{289859DB-5451-4E7A-81FC-F1F3333F3D79}" type="presParOf" srcId="{C2B5C01F-9D6A-45BC-A18B-026DA1DEF212}" destId="{A41B6595-9370-4FA8-9C7C-D3FCEC826519}" srcOrd="4" destOrd="0" presId="urn:microsoft.com/office/officeart/2005/8/layout/default"/>
    <dgm:cxn modelId="{99EE7C6E-563A-41FF-BDB8-ED42CEB3988E}" type="presParOf" srcId="{C2B5C01F-9D6A-45BC-A18B-026DA1DEF212}" destId="{53F3AE15-F7B1-40FE-BC66-AE3F22C75454}" srcOrd="5" destOrd="0" presId="urn:microsoft.com/office/officeart/2005/8/layout/default"/>
    <dgm:cxn modelId="{A906EC94-3BA6-4FE5-8914-8E32A908A51E}" type="presParOf" srcId="{C2B5C01F-9D6A-45BC-A18B-026DA1DEF212}" destId="{787249D9-E3C8-454F-B0A8-B40C11E598E6}" srcOrd="6" destOrd="0" presId="urn:microsoft.com/office/officeart/2005/8/layout/default"/>
    <dgm:cxn modelId="{2DABB9E9-429E-40FD-9059-35DF9025D5F3}" type="presParOf" srcId="{C2B5C01F-9D6A-45BC-A18B-026DA1DEF212}" destId="{7002B529-46C2-4E4A-9177-BB566DC11A5A}" srcOrd="7" destOrd="0" presId="urn:microsoft.com/office/officeart/2005/8/layout/default"/>
    <dgm:cxn modelId="{6E748251-0EFA-45EF-9176-1A7022798AB0}" type="presParOf" srcId="{C2B5C01F-9D6A-45BC-A18B-026DA1DEF212}" destId="{CDB27324-9F00-4CAA-B09B-B2B25FB124A8}" srcOrd="8" destOrd="0" presId="urn:microsoft.com/office/officeart/2005/8/layout/default"/>
    <dgm:cxn modelId="{729CF662-D5B6-4EF0-A369-950545518903}" type="presParOf" srcId="{C2B5C01F-9D6A-45BC-A18B-026DA1DEF212}" destId="{ACFD1EA1-B062-48D0-8310-98D010CA47D2}" srcOrd="9" destOrd="0" presId="urn:microsoft.com/office/officeart/2005/8/layout/default"/>
    <dgm:cxn modelId="{36D9FC8D-F3FC-4C16-8954-A49685215BBC}" type="presParOf" srcId="{C2B5C01F-9D6A-45BC-A18B-026DA1DEF212}" destId="{39ADA369-886C-4FEB-BBDB-35B994647A51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C35C30E-22A6-4B09-A207-576A2DFB3FB5}" type="doc">
      <dgm:prSet loTypeId="urn:microsoft.com/office/officeart/2005/8/layout/default" loCatId="list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endParaRPr lang="de-AT"/>
        </a:p>
      </dgm:t>
    </dgm:pt>
    <dgm:pt modelId="{191C3851-2CFA-469C-8CF4-26A0806F67AC}">
      <dgm:prSet phldrT="[Text]"/>
      <dgm:spPr/>
      <dgm:t>
        <a:bodyPr/>
        <a:lstStyle/>
        <a:p>
          <a:r>
            <a:rPr lang="de-AT" dirty="0" err="1" smtClean="0"/>
            <a:t>Idea</a:t>
          </a:r>
          <a:endParaRPr lang="de-AT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0B7956BE-4325-4AD6-895B-05C7D2013308}" type="parTrans" cxnId="{39207843-E699-4353-8D78-9623DA7D89AE}">
      <dgm:prSet/>
      <dgm:spPr/>
      <dgm:t>
        <a:bodyPr/>
        <a:lstStyle/>
        <a:p>
          <a:endParaRPr lang="de-AT"/>
        </a:p>
      </dgm:t>
    </dgm:pt>
    <dgm:pt modelId="{E2C8E19F-CC29-44FE-87DD-FE3729A4B16F}" type="sibTrans" cxnId="{39207843-E699-4353-8D78-9623DA7D89AE}">
      <dgm:prSet/>
      <dgm:spPr/>
      <dgm:t>
        <a:bodyPr/>
        <a:lstStyle/>
        <a:p>
          <a:endParaRPr lang="de-AT"/>
        </a:p>
      </dgm:t>
    </dgm:pt>
    <dgm:pt modelId="{398915C3-5C20-4475-BB14-81D75D7851F6}">
      <dgm:prSet phldrT="[Text]"/>
      <dgm:spPr/>
      <dgm:t>
        <a:bodyPr/>
        <a:lstStyle/>
        <a:p>
          <a:r>
            <a:rPr lang="de-AT" dirty="0" err="1" smtClean="0"/>
            <a:t>Flux</a:t>
          </a:r>
          <a:r>
            <a:rPr lang="de-AT" dirty="0" smtClean="0"/>
            <a:t> </a:t>
          </a:r>
          <a:r>
            <a:rPr lang="de-AT" dirty="0" err="1" smtClean="0"/>
            <a:t>partitioning</a:t>
          </a:r>
          <a:endParaRPr lang="de-AT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0B34B95E-B35E-41B8-916B-061EDF803658}" type="parTrans" cxnId="{2A44C716-611D-4813-AC25-A1A29E60CEA4}">
      <dgm:prSet/>
      <dgm:spPr/>
      <dgm:t>
        <a:bodyPr/>
        <a:lstStyle/>
        <a:p>
          <a:endParaRPr lang="de-AT"/>
        </a:p>
      </dgm:t>
    </dgm:pt>
    <dgm:pt modelId="{C0CDE440-9893-4333-A3D0-EABA3FD44052}" type="sibTrans" cxnId="{2A44C716-611D-4813-AC25-A1A29E60CEA4}">
      <dgm:prSet/>
      <dgm:spPr/>
      <dgm:t>
        <a:bodyPr/>
        <a:lstStyle/>
        <a:p>
          <a:endParaRPr lang="de-AT"/>
        </a:p>
      </dgm:t>
    </dgm:pt>
    <dgm:pt modelId="{D5FA833F-0B74-4D94-8BE8-5BE551D2B0E5}">
      <dgm:prSet phldrT="[Text]"/>
      <dgm:spPr/>
      <dgm:t>
        <a:bodyPr/>
        <a:lstStyle/>
        <a:p>
          <a:r>
            <a:rPr lang="de-AT" dirty="0" err="1" smtClean="0"/>
            <a:t>Results</a:t>
          </a:r>
          <a:endParaRPr lang="de-AT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3" action="ppaction://hlinksldjump"/>
          </dgm14:cNvPr>
        </a:ext>
      </dgm:extLst>
    </dgm:pt>
    <dgm:pt modelId="{672C9168-76A4-4115-BCB2-1AA33ADF7960}" type="parTrans" cxnId="{2745D15D-4094-44A2-8D11-2D5DB72F9CC5}">
      <dgm:prSet/>
      <dgm:spPr/>
      <dgm:t>
        <a:bodyPr/>
        <a:lstStyle/>
        <a:p>
          <a:endParaRPr lang="de-AT"/>
        </a:p>
      </dgm:t>
    </dgm:pt>
    <dgm:pt modelId="{A2967343-AAE7-4629-BE90-8A50302D7E59}" type="sibTrans" cxnId="{2745D15D-4094-44A2-8D11-2D5DB72F9CC5}">
      <dgm:prSet/>
      <dgm:spPr/>
      <dgm:t>
        <a:bodyPr/>
        <a:lstStyle/>
        <a:p>
          <a:endParaRPr lang="de-AT"/>
        </a:p>
      </dgm:t>
    </dgm:pt>
    <dgm:pt modelId="{696C74C2-F408-4EBF-9DA4-77B64FF90A12}">
      <dgm:prSet phldrT="[Text]"/>
      <dgm:spPr/>
      <dgm:t>
        <a:bodyPr/>
        <a:lstStyle/>
        <a:p>
          <a:r>
            <a:rPr lang="de-AT" dirty="0" smtClean="0"/>
            <a:t>Take-</a:t>
          </a:r>
          <a:r>
            <a:rPr lang="de-AT" dirty="0" err="1" smtClean="0"/>
            <a:t>home</a:t>
          </a:r>
          <a:r>
            <a:rPr lang="de-AT" dirty="0" smtClean="0"/>
            <a:t> </a:t>
          </a:r>
          <a:r>
            <a:rPr lang="de-AT" dirty="0" err="1" smtClean="0"/>
            <a:t>messages</a:t>
          </a:r>
          <a:endParaRPr lang="de-AT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4" action="ppaction://hlinksldjump"/>
          </dgm14:cNvPr>
        </a:ext>
      </dgm:extLst>
    </dgm:pt>
    <dgm:pt modelId="{B60A2F44-BB17-45ED-A68E-778A8C63938D}" type="parTrans" cxnId="{D447431D-FB72-4FE4-B03D-A70BB0BD936C}">
      <dgm:prSet/>
      <dgm:spPr/>
      <dgm:t>
        <a:bodyPr/>
        <a:lstStyle/>
        <a:p>
          <a:endParaRPr lang="fr-BE"/>
        </a:p>
      </dgm:t>
    </dgm:pt>
    <dgm:pt modelId="{6AB8BE23-7C19-4A69-A970-A64138A42C7A}" type="sibTrans" cxnId="{D447431D-FB72-4FE4-B03D-A70BB0BD936C}">
      <dgm:prSet/>
      <dgm:spPr/>
      <dgm:t>
        <a:bodyPr/>
        <a:lstStyle/>
        <a:p>
          <a:endParaRPr lang="fr-BE"/>
        </a:p>
      </dgm:t>
    </dgm:pt>
    <dgm:pt modelId="{90AEC9F7-CE15-4F43-BBE7-02D22326821A}">
      <dgm:prSet phldrT="[Text]"/>
      <dgm:spPr/>
      <dgm:t>
        <a:bodyPr/>
        <a:lstStyle/>
        <a:p>
          <a:r>
            <a:rPr lang="de-AT" dirty="0" smtClean="0"/>
            <a:t>Study </a:t>
          </a:r>
          <a:r>
            <a:rPr lang="de-AT" dirty="0" err="1" smtClean="0"/>
            <a:t>site</a:t>
          </a:r>
          <a:endParaRPr lang="de-AT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5" action="ppaction://hlinksldjump"/>
          </dgm14:cNvPr>
        </a:ext>
      </dgm:extLst>
    </dgm:pt>
    <dgm:pt modelId="{33C8DD5E-0E85-4A77-B7A8-64CEA51039D9}" type="parTrans" cxnId="{50F59240-F906-4ABD-8223-28D6FA4C1C7C}">
      <dgm:prSet/>
      <dgm:spPr/>
      <dgm:t>
        <a:bodyPr/>
        <a:lstStyle/>
        <a:p>
          <a:endParaRPr lang="fr-BE"/>
        </a:p>
      </dgm:t>
    </dgm:pt>
    <dgm:pt modelId="{6AE3971E-C581-4C47-971D-E11092E792E6}" type="sibTrans" cxnId="{50F59240-F906-4ABD-8223-28D6FA4C1C7C}">
      <dgm:prSet/>
      <dgm:spPr/>
      <dgm:t>
        <a:bodyPr/>
        <a:lstStyle/>
        <a:p>
          <a:endParaRPr lang="fr-BE"/>
        </a:p>
      </dgm:t>
    </dgm:pt>
    <dgm:pt modelId="{435A1052-3857-4A2C-986C-E73391E841BD}">
      <dgm:prSet phldrT="[Text]"/>
      <dgm:spPr/>
      <dgm:t>
        <a:bodyPr/>
        <a:lstStyle/>
        <a:p>
          <a:r>
            <a:rPr lang="de-AT" dirty="0" smtClean="0"/>
            <a:t>M&amp;M</a:t>
          </a:r>
          <a:endParaRPr lang="de-AT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6" action="ppaction://hlinksldjump"/>
          </dgm14:cNvPr>
        </a:ext>
      </dgm:extLst>
    </dgm:pt>
    <dgm:pt modelId="{357F181D-CEF9-4A5E-B7C2-7DDA88E45505}" type="parTrans" cxnId="{E7FEF7D4-080F-4D62-B657-58E01BECDD56}">
      <dgm:prSet/>
      <dgm:spPr/>
      <dgm:t>
        <a:bodyPr/>
        <a:lstStyle/>
        <a:p>
          <a:endParaRPr lang="fr-BE"/>
        </a:p>
      </dgm:t>
    </dgm:pt>
    <dgm:pt modelId="{BA5B6EA6-DAA6-4505-B240-9C54A10445D8}" type="sibTrans" cxnId="{E7FEF7D4-080F-4D62-B657-58E01BECDD56}">
      <dgm:prSet/>
      <dgm:spPr/>
      <dgm:t>
        <a:bodyPr/>
        <a:lstStyle/>
        <a:p>
          <a:endParaRPr lang="fr-BE"/>
        </a:p>
      </dgm:t>
    </dgm:pt>
    <dgm:pt modelId="{C2B5C01F-9D6A-45BC-A18B-026DA1DEF212}" type="pres">
      <dgm:prSet presAssocID="{BC35C30E-22A6-4B09-A207-576A2DFB3FB5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de-AT"/>
        </a:p>
      </dgm:t>
    </dgm:pt>
    <dgm:pt modelId="{B59D7C5A-C027-4738-B97B-114C1C725815}" type="pres">
      <dgm:prSet presAssocID="{191C3851-2CFA-469C-8CF4-26A0806F67AC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de-AT"/>
        </a:p>
      </dgm:t>
    </dgm:pt>
    <dgm:pt modelId="{B44B8CA4-CFF8-4876-A0C4-58CA818E8BED}" type="pres">
      <dgm:prSet presAssocID="{E2C8E19F-CC29-44FE-87DD-FE3729A4B16F}" presName="sibTrans" presStyleCnt="0"/>
      <dgm:spPr/>
    </dgm:pt>
    <dgm:pt modelId="{23180911-855E-4DF0-82D1-59DF855FC87D}" type="pres">
      <dgm:prSet presAssocID="{398915C3-5C20-4475-BB14-81D75D7851F6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de-AT"/>
        </a:p>
      </dgm:t>
    </dgm:pt>
    <dgm:pt modelId="{5345924A-3906-4873-8F1B-5C3F1DAEF97C}" type="pres">
      <dgm:prSet presAssocID="{C0CDE440-9893-4333-A3D0-EABA3FD44052}" presName="sibTrans" presStyleCnt="0"/>
      <dgm:spPr/>
    </dgm:pt>
    <dgm:pt modelId="{A41B6595-9370-4FA8-9C7C-D3FCEC826519}" type="pres">
      <dgm:prSet presAssocID="{435A1052-3857-4A2C-986C-E73391E841BD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53F3AE15-F7B1-40FE-BC66-AE3F22C75454}" type="pres">
      <dgm:prSet presAssocID="{BA5B6EA6-DAA6-4505-B240-9C54A10445D8}" presName="sibTrans" presStyleCnt="0"/>
      <dgm:spPr/>
    </dgm:pt>
    <dgm:pt modelId="{787249D9-E3C8-454F-B0A8-B40C11E598E6}" type="pres">
      <dgm:prSet presAssocID="{D5FA833F-0B74-4D94-8BE8-5BE551D2B0E5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de-AT"/>
        </a:p>
      </dgm:t>
    </dgm:pt>
    <dgm:pt modelId="{7002B529-46C2-4E4A-9177-BB566DC11A5A}" type="pres">
      <dgm:prSet presAssocID="{A2967343-AAE7-4629-BE90-8A50302D7E59}" presName="sibTrans" presStyleCnt="0"/>
      <dgm:spPr/>
    </dgm:pt>
    <dgm:pt modelId="{CDB27324-9F00-4CAA-B09B-B2B25FB124A8}" type="pres">
      <dgm:prSet presAssocID="{696C74C2-F408-4EBF-9DA4-77B64FF90A12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ACFD1EA1-B062-48D0-8310-98D010CA47D2}" type="pres">
      <dgm:prSet presAssocID="{6AB8BE23-7C19-4A69-A970-A64138A42C7A}" presName="sibTrans" presStyleCnt="0"/>
      <dgm:spPr/>
    </dgm:pt>
    <dgm:pt modelId="{39ADA369-886C-4FEB-BBDB-35B994647A51}" type="pres">
      <dgm:prSet presAssocID="{90AEC9F7-CE15-4F43-BBE7-02D22326821A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fr-BE"/>
        </a:p>
      </dgm:t>
    </dgm:pt>
  </dgm:ptLst>
  <dgm:cxnLst>
    <dgm:cxn modelId="{E7FEF7D4-080F-4D62-B657-58E01BECDD56}" srcId="{BC35C30E-22A6-4B09-A207-576A2DFB3FB5}" destId="{435A1052-3857-4A2C-986C-E73391E841BD}" srcOrd="2" destOrd="0" parTransId="{357F181D-CEF9-4A5E-B7C2-7DDA88E45505}" sibTransId="{BA5B6EA6-DAA6-4505-B240-9C54A10445D8}"/>
    <dgm:cxn modelId="{6A64A914-33ED-45B1-AF41-7C4995E16F9B}" type="presOf" srcId="{435A1052-3857-4A2C-986C-E73391E841BD}" destId="{A41B6595-9370-4FA8-9C7C-D3FCEC826519}" srcOrd="0" destOrd="0" presId="urn:microsoft.com/office/officeart/2005/8/layout/default"/>
    <dgm:cxn modelId="{39207843-E699-4353-8D78-9623DA7D89AE}" srcId="{BC35C30E-22A6-4B09-A207-576A2DFB3FB5}" destId="{191C3851-2CFA-469C-8CF4-26A0806F67AC}" srcOrd="0" destOrd="0" parTransId="{0B7956BE-4325-4AD6-895B-05C7D2013308}" sibTransId="{E2C8E19F-CC29-44FE-87DD-FE3729A4B16F}"/>
    <dgm:cxn modelId="{A1D8C7ED-8BC2-42D8-9472-E214E38E9F3D}" type="presOf" srcId="{696C74C2-F408-4EBF-9DA4-77B64FF90A12}" destId="{CDB27324-9F00-4CAA-B09B-B2B25FB124A8}" srcOrd="0" destOrd="0" presId="urn:microsoft.com/office/officeart/2005/8/layout/default"/>
    <dgm:cxn modelId="{D5938B4E-042B-4A56-AE1B-B0A23996BDD6}" type="presOf" srcId="{90AEC9F7-CE15-4F43-BBE7-02D22326821A}" destId="{39ADA369-886C-4FEB-BBDB-35B994647A51}" srcOrd="0" destOrd="0" presId="urn:microsoft.com/office/officeart/2005/8/layout/default"/>
    <dgm:cxn modelId="{7D9772D9-A125-4CCC-9500-3CDD4C1D78B1}" type="presOf" srcId="{BC35C30E-22A6-4B09-A207-576A2DFB3FB5}" destId="{C2B5C01F-9D6A-45BC-A18B-026DA1DEF212}" srcOrd="0" destOrd="0" presId="urn:microsoft.com/office/officeart/2005/8/layout/default"/>
    <dgm:cxn modelId="{2E9E1DA3-B31A-456B-A567-E28BF6BBA56F}" type="presOf" srcId="{191C3851-2CFA-469C-8CF4-26A0806F67AC}" destId="{B59D7C5A-C027-4738-B97B-114C1C725815}" srcOrd="0" destOrd="0" presId="urn:microsoft.com/office/officeart/2005/8/layout/default"/>
    <dgm:cxn modelId="{50F59240-F906-4ABD-8223-28D6FA4C1C7C}" srcId="{BC35C30E-22A6-4B09-A207-576A2DFB3FB5}" destId="{90AEC9F7-CE15-4F43-BBE7-02D22326821A}" srcOrd="5" destOrd="0" parTransId="{33C8DD5E-0E85-4A77-B7A8-64CEA51039D9}" sibTransId="{6AE3971E-C581-4C47-971D-E11092E792E6}"/>
    <dgm:cxn modelId="{2745D15D-4094-44A2-8D11-2D5DB72F9CC5}" srcId="{BC35C30E-22A6-4B09-A207-576A2DFB3FB5}" destId="{D5FA833F-0B74-4D94-8BE8-5BE551D2B0E5}" srcOrd="3" destOrd="0" parTransId="{672C9168-76A4-4115-BCB2-1AA33ADF7960}" sibTransId="{A2967343-AAE7-4629-BE90-8A50302D7E59}"/>
    <dgm:cxn modelId="{D447431D-FB72-4FE4-B03D-A70BB0BD936C}" srcId="{BC35C30E-22A6-4B09-A207-576A2DFB3FB5}" destId="{696C74C2-F408-4EBF-9DA4-77B64FF90A12}" srcOrd="4" destOrd="0" parTransId="{B60A2F44-BB17-45ED-A68E-778A8C63938D}" sibTransId="{6AB8BE23-7C19-4A69-A970-A64138A42C7A}"/>
    <dgm:cxn modelId="{2A44C716-611D-4813-AC25-A1A29E60CEA4}" srcId="{BC35C30E-22A6-4B09-A207-576A2DFB3FB5}" destId="{398915C3-5C20-4475-BB14-81D75D7851F6}" srcOrd="1" destOrd="0" parTransId="{0B34B95E-B35E-41B8-916B-061EDF803658}" sibTransId="{C0CDE440-9893-4333-A3D0-EABA3FD44052}"/>
    <dgm:cxn modelId="{0DB0FCF3-8911-4F2D-8F65-1BADDC01776F}" type="presOf" srcId="{398915C3-5C20-4475-BB14-81D75D7851F6}" destId="{23180911-855E-4DF0-82D1-59DF855FC87D}" srcOrd="0" destOrd="0" presId="urn:microsoft.com/office/officeart/2005/8/layout/default"/>
    <dgm:cxn modelId="{79FF1A7D-DBEC-4315-ADA3-1EADF494CBD6}" type="presOf" srcId="{D5FA833F-0B74-4D94-8BE8-5BE551D2B0E5}" destId="{787249D9-E3C8-454F-B0A8-B40C11E598E6}" srcOrd="0" destOrd="0" presId="urn:microsoft.com/office/officeart/2005/8/layout/default"/>
    <dgm:cxn modelId="{4FE468A6-7532-4994-B016-B633000549D8}" type="presParOf" srcId="{C2B5C01F-9D6A-45BC-A18B-026DA1DEF212}" destId="{B59D7C5A-C027-4738-B97B-114C1C725815}" srcOrd="0" destOrd="0" presId="urn:microsoft.com/office/officeart/2005/8/layout/default"/>
    <dgm:cxn modelId="{0C6310CA-8F62-4D21-8AFB-15B974FB0BBA}" type="presParOf" srcId="{C2B5C01F-9D6A-45BC-A18B-026DA1DEF212}" destId="{B44B8CA4-CFF8-4876-A0C4-58CA818E8BED}" srcOrd="1" destOrd="0" presId="urn:microsoft.com/office/officeart/2005/8/layout/default"/>
    <dgm:cxn modelId="{F814B6B5-99EF-42B5-B0B6-0688AF5CD3D4}" type="presParOf" srcId="{C2B5C01F-9D6A-45BC-A18B-026DA1DEF212}" destId="{23180911-855E-4DF0-82D1-59DF855FC87D}" srcOrd="2" destOrd="0" presId="urn:microsoft.com/office/officeart/2005/8/layout/default"/>
    <dgm:cxn modelId="{5CB96CB4-9D88-4BDB-8BC2-7A073A3E9088}" type="presParOf" srcId="{C2B5C01F-9D6A-45BC-A18B-026DA1DEF212}" destId="{5345924A-3906-4873-8F1B-5C3F1DAEF97C}" srcOrd="3" destOrd="0" presId="urn:microsoft.com/office/officeart/2005/8/layout/default"/>
    <dgm:cxn modelId="{A27C6E92-3193-470D-943C-07023AF6A1AE}" type="presParOf" srcId="{C2B5C01F-9D6A-45BC-A18B-026DA1DEF212}" destId="{A41B6595-9370-4FA8-9C7C-D3FCEC826519}" srcOrd="4" destOrd="0" presId="urn:microsoft.com/office/officeart/2005/8/layout/default"/>
    <dgm:cxn modelId="{9C0D284B-94BA-41BF-A6F4-0E8F046C52B0}" type="presParOf" srcId="{C2B5C01F-9D6A-45BC-A18B-026DA1DEF212}" destId="{53F3AE15-F7B1-40FE-BC66-AE3F22C75454}" srcOrd="5" destOrd="0" presId="urn:microsoft.com/office/officeart/2005/8/layout/default"/>
    <dgm:cxn modelId="{7B804A9B-49E9-4D14-95DC-E01F0E903B2E}" type="presParOf" srcId="{C2B5C01F-9D6A-45BC-A18B-026DA1DEF212}" destId="{787249D9-E3C8-454F-B0A8-B40C11E598E6}" srcOrd="6" destOrd="0" presId="urn:microsoft.com/office/officeart/2005/8/layout/default"/>
    <dgm:cxn modelId="{0A2EA655-7FF4-4438-8EC8-A658D3F7C8F3}" type="presParOf" srcId="{C2B5C01F-9D6A-45BC-A18B-026DA1DEF212}" destId="{7002B529-46C2-4E4A-9177-BB566DC11A5A}" srcOrd="7" destOrd="0" presId="urn:microsoft.com/office/officeart/2005/8/layout/default"/>
    <dgm:cxn modelId="{3BEB07DE-1B8B-4386-8A65-6F00C963FBA9}" type="presParOf" srcId="{C2B5C01F-9D6A-45BC-A18B-026DA1DEF212}" destId="{CDB27324-9F00-4CAA-B09B-B2B25FB124A8}" srcOrd="8" destOrd="0" presId="urn:microsoft.com/office/officeart/2005/8/layout/default"/>
    <dgm:cxn modelId="{BC3EC46F-4812-4B51-AC3F-767ED4FC8D66}" type="presParOf" srcId="{C2B5C01F-9D6A-45BC-A18B-026DA1DEF212}" destId="{ACFD1EA1-B062-48D0-8310-98D010CA47D2}" srcOrd="9" destOrd="0" presId="urn:microsoft.com/office/officeart/2005/8/layout/default"/>
    <dgm:cxn modelId="{81CFA72B-05C2-4072-8A83-2B483E563B30}" type="presParOf" srcId="{C2B5C01F-9D6A-45BC-A18B-026DA1DEF212}" destId="{39ADA369-886C-4FEB-BBDB-35B994647A51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C35C30E-22A6-4B09-A207-576A2DFB3FB5}" type="doc">
      <dgm:prSet loTypeId="urn:microsoft.com/office/officeart/2005/8/layout/default" loCatId="list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endParaRPr lang="de-AT"/>
        </a:p>
      </dgm:t>
    </dgm:pt>
    <dgm:pt modelId="{191C3851-2CFA-469C-8CF4-26A0806F67AC}">
      <dgm:prSet phldrT="[Text]"/>
      <dgm:spPr/>
      <dgm:t>
        <a:bodyPr/>
        <a:lstStyle/>
        <a:p>
          <a:r>
            <a:rPr lang="de-AT" dirty="0" err="1" smtClean="0"/>
            <a:t>Idea</a:t>
          </a:r>
          <a:endParaRPr lang="de-AT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0B7956BE-4325-4AD6-895B-05C7D2013308}" type="parTrans" cxnId="{39207843-E699-4353-8D78-9623DA7D89AE}">
      <dgm:prSet/>
      <dgm:spPr/>
      <dgm:t>
        <a:bodyPr/>
        <a:lstStyle/>
        <a:p>
          <a:endParaRPr lang="de-AT"/>
        </a:p>
      </dgm:t>
    </dgm:pt>
    <dgm:pt modelId="{E2C8E19F-CC29-44FE-87DD-FE3729A4B16F}" type="sibTrans" cxnId="{39207843-E699-4353-8D78-9623DA7D89AE}">
      <dgm:prSet/>
      <dgm:spPr/>
      <dgm:t>
        <a:bodyPr/>
        <a:lstStyle/>
        <a:p>
          <a:endParaRPr lang="de-AT"/>
        </a:p>
      </dgm:t>
    </dgm:pt>
    <dgm:pt modelId="{398915C3-5C20-4475-BB14-81D75D7851F6}">
      <dgm:prSet phldrT="[Text]"/>
      <dgm:spPr/>
      <dgm:t>
        <a:bodyPr/>
        <a:lstStyle/>
        <a:p>
          <a:r>
            <a:rPr lang="de-AT" dirty="0" err="1" smtClean="0"/>
            <a:t>Flux</a:t>
          </a:r>
          <a:r>
            <a:rPr lang="de-AT" dirty="0" smtClean="0"/>
            <a:t> </a:t>
          </a:r>
          <a:r>
            <a:rPr lang="de-AT" dirty="0" err="1" smtClean="0"/>
            <a:t>partitioning</a:t>
          </a:r>
          <a:endParaRPr lang="de-AT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0B34B95E-B35E-41B8-916B-061EDF803658}" type="parTrans" cxnId="{2A44C716-611D-4813-AC25-A1A29E60CEA4}">
      <dgm:prSet/>
      <dgm:spPr/>
      <dgm:t>
        <a:bodyPr/>
        <a:lstStyle/>
        <a:p>
          <a:endParaRPr lang="de-AT"/>
        </a:p>
      </dgm:t>
    </dgm:pt>
    <dgm:pt modelId="{C0CDE440-9893-4333-A3D0-EABA3FD44052}" type="sibTrans" cxnId="{2A44C716-611D-4813-AC25-A1A29E60CEA4}">
      <dgm:prSet/>
      <dgm:spPr/>
      <dgm:t>
        <a:bodyPr/>
        <a:lstStyle/>
        <a:p>
          <a:endParaRPr lang="de-AT"/>
        </a:p>
      </dgm:t>
    </dgm:pt>
    <dgm:pt modelId="{D5FA833F-0B74-4D94-8BE8-5BE551D2B0E5}">
      <dgm:prSet phldrT="[Text]"/>
      <dgm:spPr/>
      <dgm:t>
        <a:bodyPr/>
        <a:lstStyle/>
        <a:p>
          <a:r>
            <a:rPr lang="de-AT" dirty="0" err="1" smtClean="0"/>
            <a:t>Results</a:t>
          </a:r>
          <a:endParaRPr lang="de-AT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3" action="ppaction://hlinksldjump"/>
          </dgm14:cNvPr>
        </a:ext>
      </dgm:extLst>
    </dgm:pt>
    <dgm:pt modelId="{672C9168-76A4-4115-BCB2-1AA33ADF7960}" type="parTrans" cxnId="{2745D15D-4094-44A2-8D11-2D5DB72F9CC5}">
      <dgm:prSet/>
      <dgm:spPr/>
      <dgm:t>
        <a:bodyPr/>
        <a:lstStyle/>
        <a:p>
          <a:endParaRPr lang="de-AT"/>
        </a:p>
      </dgm:t>
    </dgm:pt>
    <dgm:pt modelId="{A2967343-AAE7-4629-BE90-8A50302D7E59}" type="sibTrans" cxnId="{2745D15D-4094-44A2-8D11-2D5DB72F9CC5}">
      <dgm:prSet/>
      <dgm:spPr/>
      <dgm:t>
        <a:bodyPr/>
        <a:lstStyle/>
        <a:p>
          <a:endParaRPr lang="de-AT"/>
        </a:p>
      </dgm:t>
    </dgm:pt>
    <dgm:pt modelId="{696C74C2-F408-4EBF-9DA4-77B64FF90A12}">
      <dgm:prSet phldrT="[Text]"/>
      <dgm:spPr/>
      <dgm:t>
        <a:bodyPr/>
        <a:lstStyle/>
        <a:p>
          <a:r>
            <a:rPr lang="de-AT" dirty="0" smtClean="0"/>
            <a:t>Take-</a:t>
          </a:r>
          <a:r>
            <a:rPr lang="de-AT" dirty="0" err="1" smtClean="0"/>
            <a:t>home</a:t>
          </a:r>
          <a:r>
            <a:rPr lang="de-AT" dirty="0" smtClean="0"/>
            <a:t> </a:t>
          </a:r>
          <a:r>
            <a:rPr lang="de-AT" dirty="0" err="1" smtClean="0"/>
            <a:t>messages</a:t>
          </a:r>
          <a:endParaRPr lang="de-AT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4" action="ppaction://hlinksldjump"/>
          </dgm14:cNvPr>
        </a:ext>
      </dgm:extLst>
    </dgm:pt>
    <dgm:pt modelId="{B60A2F44-BB17-45ED-A68E-778A8C63938D}" type="parTrans" cxnId="{D447431D-FB72-4FE4-B03D-A70BB0BD936C}">
      <dgm:prSet/>
      <dgm:spPr/>
      <dgm:t>
        <a:bodyPr/>
        <a:lstStyle/>
        <a:p>
          <a:endParaRPr lang="fr-BE"/>
        </a:p>
      </dgm:t>
    </dgm:pt>
    <dgm:pt modelId="{6AB8BE23-7C19-4A69-A970-A64138A42C7A}" type="sibTrans" cxnId="{D447431D-FB72-4FE4-B03D-A70BB0BD936C}">
      <dgm:prSet/>
      <dgm:spPr/>
      <dgm:t>
        <a:bodyPr/>
        <a:lstStyle/>
        <a:p>
          <a:endParaRPr lang="fr-BE"/>
        </a:p>
      </dgm:t>
    </dgm:pt>
    <dgm:pt modelId="{90AEC9F7-CE15-4F43-BBE7-02D22326821A}">
      <dgm:prSet phldrT="[Text]"/>
      <dgm:spPr/>
      <dgm:t>
        <a:bodyPr/>
        <a:lstStyle/>
        <a:p>
          <a:r>
            <a:rPr lang="de-AT" dirty="0" smtClean="0"/>
            <a:t>Study </a:t>
          </a:r>
          <a:r>
            <a:rPr lang="de-AT" dirty="0" err="1" smtClean="0"/>
            <a:t>site</a:t>
          </a:r>
          <a:endParaRPr lang="de-AT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5" action="ppaction://hlinksldjump"/>
          </dgm14:cNvPr>
        </a:ext>
      </dgm:extLst>
    </dgm:pt>
    <dgm:pt modelId="{33C8DD5E-0E85-4A77-B7A8-64CEA51039D9}" type="parTrans" cxnId="{50F59240-F906-4ABD-8223-28D6FA4C1C7C}">
      <dgm:prSet/>
      <dgm:spPr/>
      <dgm:t>
        <a:bodyPr/>
        <a:lstStyle/>
        <a:p>
          <a:endParaRPr lang="fr-BE"/>
        </a:p>
      </dgm:t>
    </dgm:pt>
    <dgm:pt modelId="{6AE3971E-C581-4C47-971D-E11092E792E6}" type="sibTrans" cxnId="{50F59240-F906-4ABD-8223-28D6FA4C1C7C}">
      <dgm:prSet/>
      <dgm:spPr/>
      <dgm:t>
        <a:bodyPr/>
        <a:lstStyle/>
        <a:p>
          <a:endParaRPr lang="fr-BE"/>
        </a:p>
      </dgm:t>
    </dgm:pt>
    <dgm:pt modelId="{435A1052-3857-4A2C-986C-E73391E841BD}">
      <dgm:prSet phldrT="[Text]"/>
      <dgm:spPr/>
      <dgm:t>
        <a:bodyPr/>
        <a:lstStyle/>
        <a:p>
          <a:r>
            <a:rPr lang="de-AT" dirty="0" smtClean="0"/>
            <a:t>M&amp;M</a:t>
          </a:r>
          <a:endParaRPr lang="de-AT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6" action="ppaction://hlinksldjump"/>
          </dgm14:cNvPr>
        </a:ext>
      </dgm:extLst>
    </dgm:pt>
    <dgm:pt modelId="{357F181D-CEF9-4A5E-B7C2-7DDA88E45505}" type="parTrans" cxnId="{E7FEF7D4-080F-4D62-B657-58E01BECDD56}">
      <dgm:prSet/>
      <dgm:spPr/>
      <dgm:t>
        <a:bodyPr/>
        <a:lstStyle/>
        <a:p>
          <a:endParaRPr lang="fr-BE"/>
        </a:p>
      </dgm:t>
    </dgm:pt>
    <dgm:pt modelId="{BA5B6EA6-DAA6-4505-B240-9C54A10445D8}" type="sibTrans" cxnId="{E7FEF7D4-080F-4D62-B657-58E01BECDD56}">
      <dgm:prSet/>
      <dgm:spPr/>
      <dgm:t>
        <a:bodyPr/>
        <a:lstStyle/>
        <a:p>
          <a:endParaRPr lang="fr-BE"/>
        </a:p>
      </dgm:t>
    </dgm:pt>
    <dgm:pt modelId="{C2B5C01F-9D6A-45BC-A18B-026DA1DEF212}" type="pres">
      <dgm:prSet presAssocID="{BC35C30E-22A6-4B09-A207-576A2DFB3FB5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de-AT"/>
        </a:p>
      </dgm:t>
    </dgm:pt>
    <dgm:pt modelId="{B59D7C5A-C027-4738-B97B-114C1C725815}" type="pres">
      <dgm:prSet presAssocID="{191C3851-2CFA-469C-8CF4-26A0806F67AC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de-AT"/>
        </a:p>
      </dgm:t>
    </dgm:pt>
    <dgm:pt modelId="{B44B8CA4-CFF8-4876-A0C4-58CA818E8BED}" type="pres">
      <dgm:prSet presAssocID="{E2C8E19F-CC29-44FE-87DD-FE3729A4B16F}" presName="sibTrans" presStyleCnt="0"/>
      <dgm:spPr/>
    </dgm:pt>
    <dgm:pt modelId="{23180911-855E-4DF0-82D1-59DF855FC87D}" type="pres">
      <dgm:prSet presAssocID="{398915C3-5C20-4475-BB14-81D75D7851F6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de-AT"/>
        </a:p>
      </dgm:t>
    </dgm:pt>
    <dgm:pt modelId="{5345924A-3906-4873-8F1B-5C3F1DAEF97C}" type="pres">
      <dgm:prSet presAssocID="{C0CDE440-9893-4333-A3D0-EABA3FD44052}" presName="sibTrans" presStyleCnt="0"/>
      <dgm:spPr/>
    </dgm:pt>
    <dgm:pt modelId="{A41B6595-9370-4FA8-9C7C-D3FCEC826519}" type="pres">
      <dgm:prSet presAssocID="{435A1052-3857-4A2C-986C-E73391E841BD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53F3AE15-F7B1-40FE-BC66-AE3F22C75454}" type="pres">
      <dgm:prSet presAssocID="{BA5B6EA6-DAA6-4505-B240-9C54A10445D8}" presName="sibTrans" presStyleCnt="0"/>
      <dgm:spPr/>
    </dgm:pt>
    <dgm:pt modelId="{787249D9-E3C8-454F-B0A8-B40C11E598E6}" type="pres">
      <dgm:prSet presAssocID="{D5FA833F-0B74-4D94-8BE8-5BE551D2B0E5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de-AT"/>
        </a:p>
      </dgm:t>
    </dgm:pt>
    <dgm:pt modelId="{7002B529-46C2-4E4A-9177-BB566DC11A5A}" type="pres">
      <dgm:prSet presAssocID="{A2967343-AAE7-4629-BE90-8A50302D7E59}" presName="sibTrans" presStyleCnt="0"/>
      <dgm:spPr/>
    </dgm:pt>
    <dgm:pt modelId="{CDB27324-9F00-4CAA-B09B-B2B25FB124A8}" type="pres">
      <dgm:prSet presAssocID="{696C74C2-F408-4EBF-9DA4-77B64FF90A12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ACFD1EA1-B062-48D0-8310-98D010CA47D2}" type="pres">
      <dgm:prSet presAssocID="{6AB8BE23-7C19-4A69-A970-A64138A42C7A}" presName="sibTrans" presStyleCnt="0"/>
      <dgm:spPr/>
    </dgm:pt>
    <dgm:pt modelId="{39ADA369-886C-4FEB-BBDB-35B994647A51}" type="pres">
      <dgm:prSet presAssocID="{90AEC9F7-CE15-4F43-BBE7-02D22326821A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fr-BE"/>
        </a:p>
      </dgm:t>
    </dgm:pt>
  </dgm:ptLst>
  <dgm:cxnLst>
    <dgm:cxn modelId="{14CD9BFD-47A6-4B4E-8A30-73FC7172F13A}" type="presOf" srcId="{435A1052-3857-4A2C-986C-E73391E841BD}" destId="{A41B6595-9370-4FA8-9C7C-D3FCEC826519}" srcOrd="0" destOrd="0" presId="urn:microsoft.com/office/officeart/2005/8/layout/default"/>
    <dgm:cxn modelId="{E7FEF7D4-080F-4D62-B657-58E01BECDD56}" srcId="{BC35C30E-22A6-4B09-A207-576A2DFB3FB5}" destId="{435A1052-3857-4A2C-986C-E73391E841BD}" srcOrd="2" destOrd="0" parTransId="{357F181D-CEF9-4A5E-B7C2-7DDA88E45505}" sibTransId="{BA5B6EA6-DAA6-4505-B240-9C54A10445D8}"/>
    <dgm:cxn modelId="{39515185-F5C5-466F-B042-F7887911DCD9}" type="presOf" srcId="{D5FA833F-0B74-4D94-8BE8-5BE551D2B0E5}" destId="{787249D9-E3C8-454F-B0A8-B40C11E598E6}" srcOrd="0" destOrd="0" presId="urn:microsoft.com/office/officeart/2005/8/layout/default"/>
    <dgm:cxn modelId="{39207843-E699-4353-8D78-9623DA7D89AE}" srcId="{BC35C30E-22A6-4B09-A207-576A2DFB3FB5}" destId="{191C3851-2CFA-469C-8CF4-26A0806F67AC}" srcOrd="0" destOrd="0" parTransId="{0B7956BE-4325-4AD6-895B-05C7D2013308}" sibTransId="{E2C8E19F-CC29-44FE-87DD-FE3729A4B16F}"/>
    <dgm:cxn modelId="{E8E351B6-82C4-4EF1-AB52-FC62C3C436D9}" type="presOf" srcId="{191C3851-2CFA-469C-8CF4-26A0806F67AC}" destId="{B59D7C5A-C027-4738-B97B-114C1C725815}" srcOrd="0" destOrd="0" presId="urn:microsoft.com/office/officeart/2005/8/layout/default"/>
    <dgm:cxn modelId="{50F59240-F906-4ABD-8223-28D6FA4C1C7C}" srcId="{BC35C30E-22A6-4B09-A207-576A2DFB3FB5}" destId="{90AEC9F7-CE15-4F43-BBE7-02D22326821A}" srcOrd="5" destOrd="0" parTransId="{33C8DD5E-0E85-4A77-B7A8-64CEA51039D9}" sibTransId="{6AE3971E-C581-4C47-971D-E11092E792E6}"/>
    <dgm:cxn modelId="{63F1D71A-31DF-478F-9592-37E1EEE33E7C}" type="presOf" srcId="{90AEC9F7-CE15-4F43-BBE7-02D22326821A}" destId="{39ADA369-886C-4FEB-BBDB-35B994647A51}" srcOrd="0" destOrd="0" presId="urn:microsoft.com/office/officeart/2005/8/layout/default"/>
    <dgm:cxn modelId="{2745D15D-4094-44A2-8D11-2D5DB72F9CC5}" srcId="{BC35C30E-22A6-4B09-A207-576A2DFB3FB5}" destId="{D5FA833F-0B74-4D94-8BE8-5BE551D2B0E5}" srcOrd="3" destOrd="0" parTransId="{672C9168-76A4-4115-BCB2-1AA33ADF7960}" sibTransId="{A2967343-AAE7-4629-BE90-8A50302D7E59}"/>
    <dgm:cxn modelId="{D447431D-FB72-4FE4-B03D-A70BB0BD936C}" srcId="{BC35C30E-22A6-4B09-A207-576A2DFB3FB5}" destId="{696C74C2-F408-4EBF-9DA4-77B64FF90A12}" srcOrd="4" destOrd="0" parTransId="{B60A2F44-BB17-45ED-A68E-778A8C63938D}" sibTransId="{6AB8BE23-7C19-4A69-A970-A64138A42C7A}"/>
    <dgm:cxn modelId="{2A44C716-611D-4813-AC25-A1A29E60CEA4}" srcId="{BC35C30E-22A6-4B09-A207-576A2DFB3FB5}" destId="{398915C3-5C20-4475-BB14-81D75D7851F6}" srcOrd="1" destOrd="0" parTransId="{0B34B95E-B35E-41B8-916B-061EDF803658}" sibTransId="{C0CDE440-9893-4333-A3D0-EABA3FD44052}"/>
    <dgm:cxn modelId="{C69B60F5-F0AF-4A18-87ED-A7865EC42536}" type="presOf" srcId="{696C74C2-F408-4EBF-9DA4-77B64FF90A12}" destId="{CDB27324-9F00-4CAA-B09B-B2B25FB124A8}" srcOrd="0" destOrd="0" presId="urn:microsoft.com/office/officeart/2005/8/layout/default"/>
    <dgm:cxn modelId="{24E42125-639E-40A5-82F6-D76FA589D103}" type="presOf" srcId="{398915C3-5C20-4475-BB14-81D75D7851F6}" destId="{23180911-855E-4DF0-82D1-59DF855FC87D}" srcOrd="0" destOrd="0" presId="urn:microsoft.com/office/officeart/2005/8/layout/default"/>
    <dgm:cxn modelId="{79FB229E-88D9-45C1-8E25-E54E0D7A1653}" type="presOf" srcId="{BC35C30E-22A6-4B09-A207-576A2DFB3FB5}" destId="{C2B5C01F-9D6A-45BC-A18B-026DA1DEF212}" srcOrd="0" destOrd="0" presId="urn:microsoft.com/office/officeart/2005/8/layout/default"/>
    <dgm:cxn modelId="{411065AD-0ED0-42C6-B7B0-D691ED80B95B}" type="presParOf" srcId="{C2B5C01F-9D6A-45BC-A18B-026DA1DEF212}" destId="{B59D7C5A-C027-4738-B97B-114C1C725815}" srcOrd="0" destOrd="0" presId="urn:microsoft.com/office/officeart/2005/8/layout/default"/>
    <dgm:cxn modelId="{6413196F-01EE-4673-90FC-F642536420B9}" type="presParOf" srcId="{C2B5C01F-9D6A-45BC-A18B-026DA1DEF212}" destId="{B44B8CA4-CFF8-4876-A0C4-58CA818E8BED}" srcOrd="1" destOrd="0" presId="urn:microsoft.com/office/officeart/2005/8/layout/default"/>
    <dgm:cxn modelId="{0676BBAF-5771-4529-994A-B08171FE4E7F}" type="presParOf" srcId="{C2B5C01F-9D6A-45BC-A18B-026DA1DEF212}" destId="{23180911-855E-4DF0-82D1-59DF855FC87D}" srcOrd="2" destOrd="0" presId="urn:microsoft.com/office/officeart/2005/8/layout/default"/>
    <dgm:cxn modelId="{970BC398-198E-4B92-A91C-346B05E44487}" type="presParOf" srcId="{C2B5C01F-9D6A-45BC-A18B-026DA1DEF212}" destId="{5345924A-3906-4873-8F1B-5C3F1DAEF97C}" srcOrd="3" destOrd="0" presId="urn:microsoft.com/office/officeart/2005/8/layout/default"/>
    <dgm:cxn modelId="{6BD96B81-4C98-402A-A0AE-EF383E88A6C3}" type="presParOf" srcId="{C2B5C01F-9D6A-45BC-A18B-026DA1DEF212}" destId="{A41B6595-9370-4FA8-9C7C-D3FCEC826519}" srcOrd="4" destOrd="0" presId="urn:microsoft.com/office/officeart/2005/8/layout/default"/>
    <dgm:cxn modelId="{0AB5F4E7-93C0-43F9-8A1C-065F061263CE}" type="presParOf" srcId="{C2B5C01F-9D6A-45BC-A18B-026DA1DEF212}" destId="{53F3AE15-F7B1-40FE-BC66-AE3F22C75454}" srcOrd="5" destOrd="0" presId="urn:microsoft.com/office/officeart/2005/8/layout/default"/>
    <dgm:cxn modelId="{51C4E0BF-EF99-48DC-B5A4-C729E4BDBC64}" type="presParOf" srcId="{C2B5C01F-9D6A-45BC-A18B-026DA1DEF212}" destId="{787249D9-E3C8-454F-B0A8-B40C11E598E6}" srcOrd="6" destOrd="0" presId="urn:microsoft.com/office/officeart/2005/8/layout/default"/>
    <dgm:cxn modelId="{29AF7B6D-B30C-424A-A48E-65AF015BE317}" type="presParOf" srcId="{C2B5C01F-9D6A-45BC-A18B-026DA1DEF212}" destId="{7002B529-46C2-4E4A-9177-BB566DC11A5A}" srcOrd="7" destOrd="0" presId="urn:microsoft.com/office/officeart/2005/8/layout/default"/>
    <dgm:cxn modelId="{E5A58505-85F6-47C6-B5CA-CDFAB00205CD}" type="presParOf" srcId="{C2B5C01F-9D6A-45BC-A18B-026DA1DEF212}" destId="{CDB27324-9F00-4CAA-B09B-B2B25FB124A8}" srcOrd="8" destOrd="0" presId="urn:microsoft.com/office/officeart/2005/8/layout/default"/>
    <dgm:cxn modelId="{1A484142-EDF4-416F-B58E-6FE6E048E27F}" type="presParOf" srcId="{C2B5C01F-9D6A-45BC-A18B-026DA1DEF212}" destId="{ACFD1EA1-B062-48D0-8310-98D010CA47D2}" srcOrd="9" destOrd="0" presId="urn:microsoft.com/office/officeart/2005/8/layout/default"/>
    <dgm:cxn modelId="{702EA90B-C0AF-4833-A075-A4870F8D35D2}" type="presParOf" srcId="{C2B5C01F-9D6A-45BC-A18B-026DA1DEF212}" destId="{39ADA369-886C-4FEB-BBDB-35B994647A51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C35C30E-22A6-4B09-A207-576A2DFB3FB5}" type="doc">
      <dgm:prSet loTypeId="urn:microsoft.com/office/officeart/2005/8/layout/default" loCatId="list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endParaRPr lang="de-AT"/>
        </a:p>
      </dgm:t>
    </dgm:pt>
    <dgm:pt modelId="{191C3851-2CFA-469C-8CF4-26A0806F67AC}">
      <dgm:prSet phldrT="[Text]"/>
      <dgm:spPr/>
      <dgm:t>
        <a:bodyPr/>
        <a:lstStyle/>
        <a:p>
          <a:r>
            <a:rPr lang="de-AT" dirty="0" err="1" smtClean="0"/>
            <a:t>Idea</a:t>
          </a:r>
          <a:endParaRPr lang="de-AT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0B7956BE-4325-4AD6-895B-05C7D2013308}" type="parTrans" cxnId="{39207843-E699-4353-8D78-9623DA7D89AE}">
      <dgm:prSet/>
      <dgm:spPr/>
      <dgm:t>
        <a:bodyPr/>
        <a:lstStyle/>
        <a:p>
          <a:endParaRPr lang="de-AT"/>
        </a:p>
      </dgm:t>
    </dgm:pt>
    <dgm:pt modelId="{E2C8E19F-CC29-44FE-87DD-FE3729A4B16F}" type="sibTrans" cxnId="{39207843-E699-4353-8D78-9623DA7D89AE}">
      <dgm:prSet/>
      <dgm:spPr/>
      <dgm:t>
        <a:bodyPr/>
        <a:lstStyle/>
        <a:p>
          <a:endParaRPr lang="de-AT"/>
        </a:p>
      </dgm:t>
    </dgm:pt>
    <dgm:pt modelId="{398915C3-5C20-4475-BB14-81D75D7851F6}">
      <dgm:prSet phldrT="[Text]"/>
      <dgm:spPr/>
      <dgm:t>
        <a:bodyPr/>
        <a:lstStyle/>
        <a:p>
          <a:r>
            <a:rPr lang="de-AT" dirty="0" err="1" smtClean="0"/>
            <a:t>Flux</a:t>
          </a:r>
          <a:r>
            <a:rPr lang="de-AT" dirty="0" smtClean="0"/>
            <a:t> </a:t>
          </a:r>
          <a:r>
            <a:rPr lang="de-AT" dirty="0" err="1" smtClean="0"/>
            <a:t>partitioning</a:t>
          </a:r>
          <a:endParaRPr lang="de-AT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0B34B95E-B35E-41B8-916B-061EDF803658}" type="parTrans" cxnId="{2A44C716-611D-4813-AC25-A1A29E60CEA4}">
      <dgm:prSet/>
      <dgm:spPr/>
      <dgm:t>
        <a:bodyPr/>
        <a:lstStyle/>
        <a:p>
          <a:endParaRPr lang="de-AT"/>
        </a:p>
      </dgm:t>
    </dgm:pt>
    <dgm:pt modelId="{C0CDE440-9893-4333-A3D0-EABA3FD44052}" type="sibTrans" cxnId="{2A44C716-611D-4813-AC25-A1A29E60CEA4}">
      <dgm:prSet/>
      <dgm:spPr/>
      <dgm:t>
        <a:bodyPr/>
        <a:lstStyle/>
        <a:p>
          <a:endParaRPr lang="de-AT"/>
        </a:p>
      </dgm:t>
    </dgm:pt>
    <dgm:pt modelId="{D5FA833F-0B74-4D94-8BE8-5BE551D2B0E5}">
      <dgm:prSet phldrT="[Text]"/>
      <dgm:spPr/>
      <dgm:t>
        <a:bodyPr/>
        <a:lstStyle/>
        <a:p>
          <a:r>
            <a:rPr lang="de-AT" dirty="0" err="1" smtClean="0"/>
            <a:t>Results</a:t>
          </a:r>
          <a:endParaRPr lang="de-AT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3" action="ppaction://hlinksldjump"/>
          </dgm14:cNvPr>
        </a:ext>
      </dgm:extLst>
    </dgm:pt>
    <dgm:pt modelId="{672C9168-76A4-4115-BCB2-1AA33ADF7960}" type="parTrans" cxnId="{2745D15D-4094-44A2-8D11-2D5DB72F9CC5}">
      <dgm:prSet/>
      <dgm:spPr/>
      <dgm:t>
        <a:bodyPr/>
        <a:lstStyle/>
        <a:p>
          <a:endParaRPr lang="de-AT"/>
        </a:p>
      </dgm:t>
    </dgm:pt>
    <dgm:pt modelId="{A2967343-AAE7-4629-BE90-8A50302D7E59}" type="sibTrans" cxnId="{2745D15D-4094-44A2-8D11-2D5DB72F9CC5}">
      <dgm:prSet/>
      <dgm:spPr/>
      <dgm:t>
        <a:bodyPr/>
        <a:lstStyle/>
        <a:p>
          <a:endParaRPr lang="de-AT"/>
        </a:p>
      </dgm:t>
    </dgm:pt>
    <dgm:pt modelId="{696C74C2-F408-4EBF-9DA4-77B64FF90A12}">
      <dgm:prSet phldrT="[Text]"/>
      <dgm:spPr/>
      <dgm:t>
        <a:bodyPr/>
        <a:lstStyle/>
        <a:p>
          <a:r>
            <a:rPr lang="de-AT" dirty="0" smtClean="0"/>
            <a:t>Take-</a:t>
          </a:r>
          <a:r>
            <a:rPr lang="de-AT" dirty="0" err="1" smtClean="0"/>
            <a:t>home</a:t>
          </a:r>
          <a:r>
            <a:rPr lang="de-AT" dirty="0" smtClean="0"/>
            <a:t> </a:t>
          </a:r>
          <a:r>
            <a:rPr lang="de-AT" dirty="0" err="1" smtClean="0"/>
            <a:t>messages</a:t>
          </a:r>
          <a:endParaRPr lang="de-AT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4" action="ppaction://hlinksldjump"/>
          </dgm14:cNvPr>
        </a:ext>
      </dgm:extLst>
    </dgm:pt>
    <dgm:pt modelId="{B60A2F44-BB17-45ED-A68E-778A8C63938D}" type="parTrans" cxnId="{D447431D-FB72-4FE4-B03D-A70BB0BD936C}">
      <dgm:prSet/>
      <dgm:spPr/>
      <dgm:t>
        <a:bodyPr/>
        <a:lstStyle/>
        <a:p>
          <a:endParaRPr lang="fr-BE"/>
        </a:p>
      </dgm:t>
    </dgm:pt>
    <dgm:pt modelId="{6AB8BE23-7C19-4A69-A970-A64138A42C7A}" type="sibTrans" cxnId="{D447431D-FB72-4FE4-B03D-A70BB0BD936C}">
      <dgm:prSet/>
      <dgm:spPr/>
      <dgm:t>
        <a:bodyPr/>
        <a:lstStyle/>
        <a:p>
          <a:endParaRPr lang="fr-BE"/>
        </a:p>
      </dgm:t>
    </dgm:pt>
    <dgm:pt modelId="{90AEC9F7-CE15-4F43-BBE7-02D22326821A}">
      <dgm:prSet phldrT="[Text]"/>
      <dgm:spPr/>
      <dgm:t>
        <a:bodyPr/>
        <a:lstStyle/>
        <a:p>
          <a:r>
            <a:rPr lang="de-AT" dirty="0" smtClean="0"/>
            <a:t>Study </a:t>
          </a:r>
          <a:r>
            <a:rPr lang="de-AT" dirty="0" err="1" smtClean="0"/>
            <a:t>site</a:t>
          </a:r>
          <a:endParaRPr lang="de-AT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5" action="ppaction://hlinksldjump"/>
          </dgm14:cNvPr>
        </a:ext>
      </dgm:extLst>
    </dgm:pt>
    <dgm:pt modelId="{33C8DD5E-0E85-4A77-B7A8-64CEA51039D9}" type="parTrans" cxnId="{50F59240-F906-4ABD-8223-28D6FA4C1C7C}">
      <dgm:prSet/>
      <dgm:spPr/>
      <dgm:t>
        <a:bodyPr/>
        <a:lstStyle/>
        <a:p>
          <a:endParaRPr lang="fr-BE"/>
        </a:p>
      </dgm:t>
    </dgm:pt>
    <dgm:pt modelId="{6AE3971E-C581-4C47-971D-E11092E792E6}" type="sibTrans" cxnId="{50F59240-F906-4ABD-8223-28D6FA4C1C7C}">
      <dgm:prSet/>
      <dgm:spPr/>
      <dgm:t>
        <a:bodyPr/>
        <a:lstStyle/>
        <a:p>
          <a:endParaRPr lang="fr-BE"/>
        </a:p>
      </dgm:t>
    </dgm:pt>
    <dgm:pt modelId="{435A1052-3857-4A2C-986C-E73391E841BD}">
      <dgm:prSet phldrT="[Text]"/>
      <dgm:spPr/>
      <dgm:t>
        <a:bodyPr/>
        <a:lstStyle/>
        <a:p>
          <a:r>
            <a:rPr lang="de-AT" dirty="0" smtClean="0"/>
            <a:t>M&amp;M</a:t>
          </a:r>
          <a:endParaRPr lang="de-AT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6" action="ppaction://hlinksldjump"/>
          </dgm14:cNvPr>
        </a:ext>
      </dgm:extLst>
    </dgm:pt>
    <dgm:pt modelId="{357F181D-CEF9-4A5E-B7C2-7DDA88E45505}" type="parTrans" cxnId="{E7FEF7D4-080F-4D62-B657-58E01BECDD56}">
      <dgm:prSet/>
      <dgm:spPr/>
      <dgm:t>
        <a:bodyPr/>
        <a:lstStyle/>
        <a:p>
          <a:endParaRPr lang="fr-BE"/>
        </a:p>
      </dgm:t>
    </dgm:pt>
    <dgm:pt modelId="{BA5B6EA6-DAA6-4505-B240-9C54A10445D8}" type="sibTrans" cxnId="{E7FEF7D4-080F-4D62-B657-58E01BECDD56}">
      <dgm:prSet/>
      <dgm:spPr/>
      <dgm:t>
        <a:bodyPr/>
        <a:lstStyle/>
        <a:p>
          <a:endParaRPr lang="fr-BE"/>
        </a:p>
      </dgm:t>
    </dgm:pt>
    <dgm:pt modelId="{C2B5C01F-9D6A-45BC-A18B-026DA1DEF212}" type="pres">
      <dgm:prSet presAssocID="{BC35C30E-22A6-4B09-A207-576A2DFB3FB5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de-AT"/>
        </a:p>
      </dgm:t>
    </dgm:pt>
    <dgm:pt modelId="{B59D7C5A-C027-4738-B97B-114C1C725815}" type="pres">
      <dgm:prSet presAssocID="{191C3851-2CFA-469C-8CF4-26A0806F67AC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de-AT"/>
        </a:p>
      </dgm:t>
    </dgm:pt>
    <dgm:pt modelId="{B44B8CA4-CFF8-4876-A0C4-58CA818E8BED}" type="pres">
      <dgm:prSet presAssocID="{E2C8E19F-CC29-44FE-87DD-FE3729A4B16F}" presName="sibTrans" presStyleCnt="0"/>
      <dgm:spPr/>
    </dgm:pt>
    <dgm:pt modelId="{23180911-855E-4DF0-82D1-59DF855FC87D}" type="pres">
      <dgm:prSet presAssocID="{398915C3-5C20-4475-BB14-81D75D7851F6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de-AT"/>
        </a:p>
      </dgm:t>
    </dgm:pt>
    <dgm:pt modelId="{5345924A-3906-4873-8F1B-5C3F1DAEF97C}" type="pres">
      <dgm:prSet presAssocID="{C0CDE440-9893-4333-A3D0-EABA3FD44052}" presName="sibTrans" presStyleCnt="0"/>
      <dgm:spPr/>
    </dgm:pt>
    <dgm:pt modelId="{A41B6595-9370-4FA8-9C7C-D3FCEC826519}" type="pres">
      <dgm:prSet presAssocID="{435A1052-3857-4A2C-986C-E73391E841BD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53F3AE15-F7B1-40FE-BC66-AE3F22C75454}" type="pres">
      <dgm:prSet presAssocID="{BA5B6EA6-DAA6-4505-B240-9C54A10445D8}" presName="sibTrans" presStyleCnt="0"/>
      <dgm:spPr/>
    </dgm:pt>
    <dgm:pt modelId="{787249D9-E3C8-454F-B0A8-B40C11E598E6}" type="pres">
      <dgm:prSet presAssocID="{D5FA833F-0B74-4D94-8BE8-5BE551D2B0E5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de-AT"/>
        </a:p>
      </dgm:t>
    </dgm:pt>
    <dgm:pt modelId="{7002B529-46C2-4E4A-9177-BB566DC11A5A}" type="pres">
      <dgm:prSet presAssocID="{A2967343-AAE7-4629-BE90-8A50302D7E59}" presName="sibTrans" presStyleCnt="0"/>
      <dgm:spPr/>
    </dgm:pt>
    <dgm:pt modelId="{CDB27324-9F00-4CAA-B09B-B2B25FB124A8}" type="pres">
      <dgm:prSet presAssocID="{696C74C2-F408-4EBF-9DA4-77B64FF90A12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ACFD1EA1-B062-48D0-8310-98D010CA47D2}" type="pres">
      <dgm:prSet presAssocID="{6AB8BE23-7C19-4A69-A970-A64138A42C7A}" presName="sibTrans" presStyleCnt="0"/>
      <dgm:spPr/>
    </dgm:pt>
    <dgm:pt modelId="{39ADA369-886C-4FEB-BBDB-35B994647A51}" type="pres">
      <dgm:prSet presAssocID="{90AEC9F7-CE15-4F43-BBE7-02D22326821A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fr-BE"/>
        </a:p>
      </dgm:t>
    </dgm:pt>
  </dgm:ptLst>
  <dgm:cxnLst>
    <dgm:cxn modelId="{2DFBA31C-0868-4DAD-BDDA-519EA77EE134}" type="presOf" srcId="{398915C3-5C20-4475-BB14-81D75D7851F6}" destId="{23180911-855E-4DF0-82D1-59DF855FC87D}" srcOrd="0" destOrd="0" presId="urn:microsoft.com/office/officeart/2005/8/layout/default"/>
    <dgm:cxn modelId="{E7FEF7D4-080F-4D62-B657-58E01BECDD56}" srcId="{BC35C30E-22A6-4B09-A207-576A2DFB3FB5}" destId="{435A1052-3857-4A2C-986C-E73391E841BD}" srcOrd="2" destOrd="0" parTransId="{357F181D-CEF9-4A5E-B7C2-7DDA88E45505}" sibTransId="{BA5B6EA6-DAA6-4505-B240-9C54A10445D8}"/>
    <dgm:cxn modelId="{6F8492E3-B3AA-46E7-8403-6D1BDE37F9BC}" type="presOf" srcId="{696C74C2-F408-4EBF-9DA4-77B64FF90A12}" destId="{CDB27324-9F00-4CAA-B09B-B2B25FB124A8}" srcOrd="0" destOrd="0" presId="urn:microsoft.com/office/officeart/2005/8/layout/default"/>
    <dgm:cxn modelId="{39207843-E699-4353-8D78-9623DA7D89AE}" srcId="{BC35C30E-22A6-4B09-A207-576A2DFB3FB5}" destId="{191C3851-2CFA-469C-8CF4-26A0806F67AC}" srcOrd="0" destOrd="0" parTransId="{0B7956BE-4325-4AD6-895B-05C7D2013308}" sibTransId="{E2C8E19F-CC29-44FE-87DD-FE3729A4B16F}"/>
    <dgm:cxn modelId="{68371DB1-98A5-4475-9E3C-06E20E8E1BB9}" type="presOf" srcId="{BC35C30E-22A6-4B09-A207-576A2DFB3FB5}" destId="{C2B5C01F-9D6A-45BC-A18B-026DA1DEF212}" srcOrd="0" destOrd="0" presId="urn:microsoft.com/office/officeart/2005/8/layout/default"/>
    <dgm:cxn modelId="{D11D0B0A-298D-493F-ACFC-E3C32B1BB69B}" type="presOf" srcId="{90AEC9F7-CE15-4F43-BBE7-02D22326821A}" destId="{39ADA369-886C-4FEB-BBDB-35B994647A51}" srcOrd="0" destOrd="0" presId="urn:microsoft.com/office/officeart/2005/8/layout/default"/>
    <dgm:cxn modelId="{50F59240-F906-4ABD-8223-28D6FA4C1C7C}" srcId="{BC35C30E-22A6-4B09-A207-576A2DFB3FB5}" destId="{90AEC9F7-CE15-4F43-BBE7-02D22326821A}" srcOrd="5" destOrd="0" parTransId="{33C8DD5E-0E85-4A77-B7A8-64CEA51039D9}" sibTransId="{6AE3971E-C581-4C47-971D-E11092E792E6}"/>
    <dgm:cxn modelId="{2745D15D-4094-44A2-8D11-2D5DB72F9CC5}" srcId="{BC35C30E-22A6-4B09-A207-576A2DFB3FB5}" destId="{D5FA833F-0B74-4D94-8BE8-5BE551D2B0E5}" srcOrd="3" destOrd="0" parTransId="{672C9168-76A4-4115-BCB2-1AA33ADF7960}" sibTransId="{A2967343-AAE7-4629-BE90-8A50302D7E59}"/>
    <dgm:cxn modelId="{20E34C84-47D1-47E1-87DF-6DF7CE751A8F}" type="presOf" srcId="{435A1052-3857-4A2C-986C-E73391E841BD}" destId="{A41B6595-9370-4FA8-9C7C-D3FCEC826519}" srcOrd="0" destOrd="0" presId="urn:microsoft.com/office/officeart/2005/8/layout/default"/>
    <dgm:cxn modelId="{D447431D-FB72-4FE4-B03D-A70BB0BD936C}" srcId="{BC35C30E-22A6-4B09-A207-576A2DFB3FB5}" destId="{696C74C2-F408-4EBF-9DA4-77B64FF90A12}" srcOrd="4" destOrd="0" parTransId="{B60A2F44-BB17-45ED-A68E-778A8C63938D}" sibTransId="{6AB8BE23-7C19-4A69-A970-A64138A42C7A}"/>
    <dgm:cxn modelId="{2A44C716-611D-4813-AC25-A1A29E60CEA4}" srcId="{BC35C30E-22A6-4B09-A207-576A2DFB3FB5}" destId="{398915C3-5C20-4475-BB14-81D75D7851F6}" srcOrd="1" destOrd="0" parTransId="{0B34B95E-B35E-41B8-916B-061EDF803658}" sibTransId="{C0CDE440-9893-4333-A3D0-EABA3FD44052}"/>
    <dgm:cxn modelId="{FF4E62C2-6CF0-4AEF-AE1E-3AD506E485EA}" type="presOf" srcId="{D5FA833F-0B74-4D94-8BE8-5BE551D2B0E5}" destId="{787249D9-E3C8-454F-B0A8-B40C11E598E6}" srcOrd="0" destOrd="0" presId="urn:microsoft.com/office/officeart/2005/8/layout/default"/>
    <dgm:cxn modelId="{7B221441-643C-4674-AD9C-7D7E7EBA7495}" type="presOf" srcId="{191C3851-2CFA-469C-8CF4-26A0806F67AC}" destId="{B59D7C5A-C027-4738-B97B-114C1C725815}" srcOrd="0" destOrd="0" presId="urn:microsoft.com/office/officeart/2005/8/layout/default"/>
    <dgm:cxn modelId="{69E0F268-8B7E-45AF-BC34-A4C22A7ABBF7}" type="presParOf" srcId="{C2B5C01F-9D6A-45BC-A18B-026DA1DEF212}" destId="{B59D7C5A-C027-4738-B97B-114C1C725815}" srcOrd="0" destOrd="0" presId="urn:microsoft.com/office/officeart/2005/8/layout/default"/>
    <dgm:cxn modelId="{8F58A618-314E-41BE-B915-C9767760030C}" type="presParOf" srcId="{C2B5C01F-9D6A-45BC-A18B-026DA1DEF212}" destId="{B44B8CA4-CFF8-4876-A0C4-58CA818E8BED}" srcOrd="1" destOrd="0" presId="urn:microsoft.com/office/officeart/2005/8/layout/default"/>
    <dgm:cxn modelId="{CB8E55B9-F5D4-43A8-901D-8BBFF9277133}" type="presParOf" srcId="{C2B5C01F-9D6A-45BC-A18B-026DA1DEF212}" destId="{23180911-855E-4DF0-82D1-59DF855FC87D}" srcOrd="2" destOrd="0" presId="urn:microsoft.com/office/officeart/2005/8/layout/default"/>
    <dgm:cxn modelId="{A85B510E-6777-40B1-9E87-04F11CA2B7AD}" type="presParOf" srcId="{C2B5C01F-9D6A-45BC-A18B-026DA1DEF212}" destId="{5345924A-3906-4873-8F1B-5C3F1DAEF97C}" srcOrd="3" destOrd="0" presId="urn:microsoft.com/office/officeart/2005/8/layout/default"/>
    <dgm:cxn modelId="{63F3F7CA-ACAD-461A-975F-580A28C5A317}" type="presParOf" srcId="{C2B5C01F-9D6A-45BC-A18B-026DA1DEF212}" destId="{A41B6595-9370-4FA8-9C7C-D3FCEC826519}" srcOrd="4" destOrd="0" presId="urn:microsoft.com/office/officeart/2005/8/layout/default"/>
    <dgm:cxn modelId="{5D478C18-C3A1-48D6-9EC2-6C254B1FEA3C}" type="presParOf" srcId="{C2B5C01F-9D6A-45BC-A18B-026DA1DEF212}" destId="{53F3AE15-F7B1-40FE-BC66-AE3F22C75454}" srcOrd="5" destOrd="0" presId="urn:microsoft.com/office/officeart/2005/8/layout/default"/>
    <dgm:cxn modelId="{5B9EB6CF-E58D-4935-A873-1C387F95D4DD}" type="presParOf" srcId="{C2B5C01F-9D6A-45BC-A18B-026DA1DEF212}" destId="{787249D9-E3C8-454F-B0A8-B40C11E598E6}" srcOrd="6" destOrd="0" presId="urn:microsoft.com/office/officeart/2005/8/layout/default"/>
    <dgm:cxn modelId="{87221D0B-7144-4197-9AAA-5A703232906F}" type="presParOf" srcId="{C2B5C01F-9D6A-45BC-A18B-026DA1DEF212}" destId="{7002B529-46C2-4E4A-9177-BB566DC11A5A}" srcOrd="7" destOrd="0" presId="urn:microsoft.com/office/officeart/2005/8/layout/default"/>
    <dgm:cxn modelId="{A7AC4E3A-0D44-4A40-A934-973E4F0362C3}" type="presParOf" srcId="{C2B5C01F-9D6A-45BC-A18B-026DA1DEF212}" destId="{CDB27324-9F00-4CAA-B09B-B2B25FB124A8}" srcOrd="8" destOrd="0" presId="urn:microsoft.com/office/officeart/2005/8/layout/default"/>
    <dgm:cxn modelId="{0D69FDFC-6B62-4502-B454-F2E45F8B600B}" type="presParOf" srcId="{C2B5C01F-9D6A-45BC-A18B-026DA1DEF212}" destId="{ACFD1EA1-B062-48D0-8310-98D010CA47D2}" srcOrd="9" destOrd="0" presId="urn:microsoft.com/office/officeart/2005/8/layout/default"/>
    <dgm:cxn modelId="{AE50FA8F-A6BC-4E45-A1BC-777334985FB3}" type="presParOf" srcId="{C2B5C01F-9D6A-45BC-A18B-026DA1DEF212}" destId="{39ADA369-886C-4FEB-BBDB-35B994647A51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C35C30E-22A6-4B09-A207-576A2DFB3FB5}" type="doc">
      <dgm:prSet loTypeId="urn:microsoft.com/office/officeart/2005/8/layout/default" loCatId="list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endParaRPr lang="de-AT"/>
        </a:p>
      </dgm:t>
    </dgm:pt>
    <dgm:pt modelId="{191C3851-2CFA-469C-8CF4-26A0806F67AC}">
      <dgm:prSet phldrT="[Text]"/>
      <dgm:spPr/>
      <dgm:t>
        <a:bodyPr/>
        <a:lstStyle/>
        <a:p>
          <a:r>
            <a:rPr lang="de-AT" dirty="0" err="1" smtClean="0"/>
            <a:t>Idea</a:t>
          </a:r>
          <a:endParaRPr lang="de-AT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0B7956BE-4325-4AD6-895B-05C7D2013308}" type="parTrans" cxnId="{39207843-E699-4353-8D78-9623DA7D89AE}">
      <dgm:prSet/>
      <dgm:spPr/>
      <dgm:t>
        <a:bodyPr/>
        <a:lstStyle/>
        <a:p>
          <a:endParaRPr lang="de-AT"/>
        </a:p>
      </dgm:t>
    </dgm:pt>
    <dgm:pt modelId="{E2C8E19F-CC29-44FE-87DD-FE3729A4B16F}" type="sibTrans" cxnId="{39207843-E699-4353-8D78-9623DA7D89AE}">
      <dgm:prSet/>
      <dgm:spPr/>
      <dgm:t>
        <a:bodyPr/>
        <a:lstStyle/>
        <a:p>
          <a:endParaRPr lang="de-AT"/>
        </a:p>
      </dgm:t>
    </dgm:pt>
    <dgm:pt modelId="{398915C3-5C20-4475-BB14-81D75D7851F6}">
      <dgm:prSet phldrT="[Text]"/>
      <dgm:spPr/>
      <dgm:t>
        <a:bodyPr/>
        <a:lstStyle/>
        <a:p>
          <a:r>
            <a:rPr lang="de-AT" dirty="0" err="1" smtClean="0"/>
            <a:t>Flux</a:t>
          </a:r>
          <a:r>
            <a:rPr lang="de-AT" dirty="0" smtClean="0"/>
            <a:t> </a:t>
          </a:r>
          <a:r>
            <a:rPr lang="de-AT" dirty="0" err="1" smtClean="0"/>
            <a:t>partitioning</a:t>
          </a:r>
          <a:endParaRPr lang="de-AT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0B34B95E-B35E-41B8-916B-061EDF803658}" type="parTrans" cxnId="{2A44C716-611D-4813-AC25-A1A29E60CEA4}">
      <dgm:prSet/>
      <dgm:spPr/>
      <dgm:t>
        <a:bodyPr/>
        <a:lstStyle/>
        <a:p>
          <a:endParaRPr lang="de-AT"/>
        </a:p>
      </dgm:t>
    </dgm:pt>
    <dgm:pt modelId="{C0CDE440-9893-4333-A3D0-EABA3FD44052}" type="sibTrans" cxnId="{2A44C716-611D-4813-AC25-A1A29E60CEA4}">
      <dgm:prSet/>
      <dgm:spPr/>
      <dgm:t>
        <a:bodyPr/>
        <a:lstStyle/>
        <a:p>
          <a:endParaRPr lang="de-AT"/>
        </a:p>
      </dgm:t>
    </dgm:pt>
    <dgm:pt modelId="{D5FA833F-0B74-4D94-8BE8-5BE551D2B0E5}">
      <dgm:prSet phldrT="[Text]"/>
      <dgm:spPr/>
      <dgm:t>
        <a:bodyPr/>
        <a:lstStyle/>
        <a:p>
          <a:r>
            <a:rPr lang="de-AT" dirty="0" err="1" smtClean="0"/>
            <a:t>Results</a:t>
          </a:r>
          <a:endParaRPr lang="de-AT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3" action="ppaction://hlinksldjump"/>
          </dgm14:cNvPr>
        </a:ext>
      </dgm:extLst>
    </dgm:pt>
    <dgm:pt modelId="{672C9168-76A4-4115-BCB2-1AA33ADF7960}" type="parTrans" cxnId="{2745D15D-4094-44A2-8D11-2D5DB72F9CC5}">
      <dgm:prSet/>
      <dgm:spPr/>
      <dgm:t>
        <a:bodyPr/>
        <a:lstStyle/>
        <a:p>
          <a:endParaRPr lang="de-AT"/>
        </a:p>
      </dgm:t>
    </dgm:pt>
    <dgm:pt modelId="{A2967343-AAE7-4629-BE90-8A50302D7E59}" type="sibTrans" cxnId="{2745D15D-4094-44A2-8D11-2D5DB72F9CC5}">
      <dgm:prSet/>
      <dgm:spPr/>
      <dgm:t>
        <a:bodyPr/>
        <a:lstStyle/>
        <a:p>
          <a:endParaRPr lang="de-AT"/>
        </a:p>
      </dgm:t>
    </dgm:pt>
    <dgm:pt modelId="{696C74C2-F408-4EBF-9DA4-77B64FF90A12}">
      <dgm:prSet phldrT="[Text]"/>
      <dgm:spPr/>
      <dgm:t>
        <a:bodyPr/>
        <a:lstStyle/>
        <a:p>
          <a:r>
            <a:rPr lang="de-AT" dirty="0" smtClean="0"/>
            <a:t>Take-</a:t>
          </a:r>
          <a:r>
            <a:rPr lang="de-AT" dirty="0" err="1" smtClean="0"/>
            <a:t>home</a:t>
          </a:r>
          <a:r>
            <a:rPr lang="de-AT" dirty="0" smtClean="0"/>
            <a:t> </a:t>
          </a:r>
          <a:r>
            <a:rPr lang="de-AT" dirty="0" err="1" smtClean="0"/>
            <a:t>messages</a:t>
          </a:r>
          <a:endParaRPr lang="de-AT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4" action="ppaction://hlinksldjump"/>
          </dgm14:cNvPr>
        </a:ext>
      </dgm:extLst>
    </dgm:pt>
    <dgm:pt modelId="{B60A2F44-BB17-45ED-A68E-778A8C63938D}" type="parTrans" cxnId="{D447431D-FB72-4FE4-B03D-A70BB0BD936C}">
      <dgm:prSet/>
      <dgm:spPr/>
      <dgm:t>
        <a:bodyPr/>
        <a:lstStyle/>
        <a:p>
          <a:endParaRPr lang="fr-BE"/>
        </a:p>
      </dgm:t>
    </dgm:pt>
    <dgm:pt modelId="{6AB8BE23-7C19-4A69-A970-A64138A42C7A}" type="sibTrans" cxnId="{D447431D-FB72-4FE4-B03D-A70BB0BD936C}">
      <dgm:prSet/>
      <dgm:spPr/>
      <dgm:t>
        <a:bodyPr/>
        <a:lstStyle/>
        <a:p>
          <a:endParaRPr lang="fr-BE"/>
        </a:p>
      </dgm:t>
    </dgm:pt>
    <dgm:pt modelId="{90AEC9F7-CE15-4F43-BBE7-02D22326821A}">
      <dgm:prSet phldrT="[Text]"/>
      <dgm:spPr/>
      <dgm:t>
        <a:bodyPr/>
        <a:lstStyle/>
        <a:p>
          <a:r>
            <a:rPr lang="de-AT" dirty="0" smtClean="0"/>
            <a:t>Study </a:t>
          </a:r>
          <a:r>
            <a:rPr lang="de-AT" dirty="0" err="1" smtClean="0"/>
            <a:t>site</a:t>
          </a:r>
          <a:endParaRPr lang="de-AT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5" action="ppaction://hlinksldjump"/>
          </dgm14:cNvPr>
        </a:ext>
      </dgm:extLst>
    </dgm:pt>
    <dgm:pt modelId="{33C8DD5E-0E85-4A77-B7A8-64CEA51039D9}" type="parTrans" cxnId="{50F59240-F906-4ABD-8223-28D6FA4C1C7C}">
      <dgm:prSet/>
      <dgm:spPr/>
      <dgm:t>
        <a:bodyPr/>
        <a:lstStyle/>
        <a:p>
          <a:endParaRPr lang="fr-BE"/>
        </a:p>
      </dgm:t>
    </dgm:pt>
    <dgm:pt modelId="{6AE3971E-C581-4C47-971D-E11092E792E6}" type="sibTrans" cxnId="{50F59240-F906-4ABD-8223-28D6FA4C1C7C}">
      <dgm:prSet/>
      <dgm:spPr/>
      <dgm:t>
        <a:bodyPr/>
        <a:lstStyle/>
        <a:p>
          <a:endParaRPr lang="fr-BE"/>
        </a:p>
      </dgm:t>
    </dgm:pt>
    <dgm:pt modelId="{435A1052-3857-4A2C-986C-E73391E841BD}">
      <dgm:prSet phldrT="[Text]"/>
      <dgm:spPr/>
      <dgm:t>
        <a:bodyPr/>
        <a:lstStyle/>
        <a:p>
          <a:r>
            <a:rPr lang="de-AT" dirty="0" smtClean="0"/>
            <a:t>M&amp;M</a:t>
          </a:r>
          <a:endParaRPr lang="de-AT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6" action="ppaction://hlinksldjump"/>
          </dgm14:cNvPr>
        </a:ext>
      </dgm:extLst>
    </dgm:pt>
    <dgm:pt modelId="{357F181D-CEF9-4A5E-B7C2-7DDA88E45505}" type="parTrans" cxnId="{E7FEF7D4-080F-4D62-B657-58E01BECDD56}">
      <dgm:prSet/>
      <dgm:spPr/>
      <dgm:t>
        <a:bodyPr/>
        <a:lstStyle/>
        <a:p>
          <a:endParaRPr lang="fr-BE"/>
        </a:p>
      </dgm:t>
    </dgm:pt>
    <dgm:pt modelId="{BA5B6EA6-DAA6-4505-B240-9C54A10445D8}" type="sibTrans" cxnId="{E7FEF7D4-080F-4D62-B657-58E01BECDD56}">
      <dgm:prSet/>
      <dgm:spPr/>
      <dgm:t>
        <a:bodyPr/>
        <a:lstStyle/>
        <a:p>
          <a:endParaRPr lang="fr-BE"/>
        </a:p>
      </dgm:t>
    </dgm:pt>
    <dgm:pt modelId="{C2B5C01F-9D6A-45BC-A18B-026DA1DEF212}" type="pres">
      <dgm:prSet presAssocID="{BC35C30E-22A6-4B09-A207-576A2DFB3FB5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de-AT"/>
        </a:p>
      </dgm:t>
    </dgm:pt>
    <dgm:pt modelId="{B59D7C5A-C027-4738-B97B-114C1C725815}" type="pres">
      <dgm:prSet presAssocID="{191C3851-2CFA-469C-8CF4-26A0806F67AC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de-AT"/>
        </a:p>
      </dgm:t>
    </dgm:pt>
    <dgm:pt modelId="{B44B8CA4-CFF8-4876-A0C4-58CA818E8BED}" type="pres">
      <dgm:prSet presAssocID="{E2C8E19F-CC29-44FE-87DD-FE3729A4B16F}" presName="sibTrans" presStyleCnt="0"/>
      <dgm:spPr/>
    </dgm:pt>
    <dgm:pt modelId="{23180911-855E-4DF0-82D1-59DF855FC87D}" type="pres">
      <dgm:prSet presAssocID="{398915C3-5C20-4475-BB14-81D75D7851F6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de-AT"/>
        </a:p>
      </dgm:t>
    </dgm:pt>
    <dgm:pt modelId="{5345924A-3906-4873-8F1B-5C3F1DAEF97C}" type="pres">
      <dgm:prSet presAssocID="{C0CDE440-9893-4333-A3D0-EABA3FD44052}" presName="sibTrans" presStyleCnt="0"/>
      <dgm:spPr/>
    </dgm:pt>
    <dgm:pt modelId="{A41B6595-9370-4FA8-9C7C-D3FCEC826519}" type="pres">
      <dgm:prSet presAssocID="{435A1052-3857-4A2C-986C-E73391E841BD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53F3AE15-F7B1-40FE-BC66-AE3F22C75454}" type="pres">
      <dgm:prSet presAssocID="{BA5B6EA6-DAA6-4505-B240-9C54A10445D8}" presName="sibTrans" presStyleCnt="0"/>
      <dgm:spPr/>
    </dgm:pt>
    <dgm:pt modelId="{787249D9-E3C8-454F-B0A8-B40C11E598E6}" type="pres">
      <dgm:prSet presAssocID="{D5FA833F-0B74-4D94-8BE8-5BE551D2B0E5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de-AT"/>
        </a:p>
      </dgm:t>
    </dgm:pt>
    <dgm:pt modelId="{7002B529-46C2-4E4A-9177-BB566DC11A5A}" type="pres">
      <dgm:prSet presAssocID="{A2967343-AAE7-4629-BE90-8A50302D7E59}" presName="sibTrans" presStyleCnt="0"/>
      <dgm:spPr/>
    </dgm:pt>
    <dgm:pt modelId="{CDB27324-9F00-4CAA-B09B-B2B25FB124A8}" type="pres">
      <dgm:prSet presAssocID="{696C74C2-F408-4EBF-9DA4-77B64FF90A12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ACFD1EA1-B062-48D0-8310-98D010CA47D2}" type="pres">
      <dgm:prSet presAssocID="{6AB8BE23-7C19-4A69-A970-A64138A42C7A}" presName="sibTrans" presStyleCnt="0"/>
      <dgm:spPr/>
    </dgm:pt>
    <dgm:pt modelId="{39ADA369-886C-4FEB-BBDB-35B994647A51}" type="pres">
      <dgm:prSet presAssocID="{90AEC9F7-CE15-4F43-BBE7-02D22326821A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fr-BE"/>
        </a:p>
      </dgm:t>
    </dgm:pt>
  </dgm:ptLst>
  <dgm:cxnLst>
    <dgm:cxn modelId="{9E2D73C4-FDB4-4F9D-B043-D81EA538FD97}" type="presOf" srcId="{696C74C2-F408-4EBF-9DA4-77B64FF90A12}" destId="{CDB27324-9F00-4CAA-B09B-B2B25FB124A8}" srcOrd="0" destOrd="0" presId="urn:microsoft.com/office/officeart/2005/8/layout/default"/>
    <dgm:cxn modelId="{E7FEF7D4-080F-4D62-B657-58E01BECDD56}" srcId="{BC35C30E-22A6-4B09-A207-576A2DFB3FB5}" destId="{435A1052-3857-4A2C-986C-E73391E841BD}" srcOrd="2" destOrd="0" parTransId="{357F181D-CEF9-4A5E-B7C2-7DDA88E45505}" sibTransId="{BA5B6EA6-DAA6-4505-B240-9C54A10445D8}"/>
    <dgm:cxn modelId="{FEE020D9-2B27-4065-A732-9095E8A0A819}" type="presOf" srcId="{90AEC9F7-CE15-4F43-BBE7-02D22326821A}" destId="{39ADA369-886C-4FEB-BBDB-35B994647A51}" srcOrd="0" destOrd="0" presId="urn:microsoft.com/office/officeart/2005/8/layout/default"/>
    <dgm:cxn modelId="{F2351811-088C-4A84-A08C-E1881BB8C5E7}" type="presOf" srcId="{191C3851-2CFA-469C-8CF4-26A0806F67AC}" destId="{B59D7C5A-C027-4738-B97B-114C1C725815}" srcOrd="0" destOrd="0" presId="urn:microsoft.com/office/officeart/2005/8/layout/default"/>
    <dgm:cxn modelId="{BB6AA2F7-9003-46D9-AFD1-14521720D10C}" type="presOf" srcId="{BC35C30E-22A6-4B09-A207-576A2DFB3FB5}" destId="{C2B5C01F-9D6A-45BC-A18B-026DA1DEF212}" srcOrd="0" destOrd="0" presId="urn:microsoft.com/office/officeart/2005/8/layout/default"/>
    <dgm:cxn modelId="{39207843-E699-4353-8D78-9623DA7D89AE}" srcId="{BC35C30E-22A6-4B09-A207-576A2DFB3FB5}" destId="{191C3851-2CFA-469C-8CF4-26A0806F67AC}" srcOrd="0" destOrd="0" parTransId="{0B7956BE-4325-4AD6-895B-05C7D2013308}" sibTransId="{E2C8E19F-CC29-44FE-87DD-FE3729A4B16F}"/>
    <dgm:cxn modelId="{C522427F-433D-4479-87C5-DA7ECA763879}" type="presOf" srcId="{D5FA833F-0B74-4D94-8BE8-5BE551D2B0E5}" destId="{787249D9-E3C8-454F-B0A8-B40C11E598E6}" srcOrd="0" destOrd="0" presId="urn:microsoft.com/office/officeart/2005/8/layout/default"/>
    <dgm:cxn modelId="{50F59240-F906-4ABD-8223-28D6FA4C1C7C}" srcId="{BC35C30E-22A6-4B09-A207-576A2DFB3FB5}" destId="{90AEC9F7-CE15-4F43-BBE7-02D22326821A}" srcOrd="5" destOrd="0" parTransId="{33C8DD5E-0E85-4A77-B7A8-64CEA51039D9}" sibTransId="{6AE3971E-C581-4C47-971D-E11092E792E6}"/>
    <dgm:cxn modelId="{2745D15D-4094-44A2-8D11-2D5DB72F9CC5}" srcId="{BC35C30E-22A6-4B09-A207-576A2DFB3FB5}" destId="{D5FA833F-0B74-4D94-8BE8-5BE551D2B0E5}" srcOrd="3" destOrd="0" parTransId="{672C9168-76A4-4115-BCB2-1AA33ADF7960}" sibTransId="{A2967343-AAE7-4629-BE90-8A50302D7E59}"/>
    <dgm:cxn modelId="{2F0E0461-921F-48D5-8D7C-1DAB8521A0CF}" type="presOf" srcId="{435A1052-3857-4A2C-986C-E73391E841BD}" destId="{A41B6595-9370-4FA8-9C7C-D3FCEC826519}" srcOrd="0" destOrd="0" presId="urn:microsoft.com/office/officeart/2005/8/layout/default"/>
    <dgm:cxn modelId="{D447431D-FB72-4FE4-B03D-A70BB0BD936C}" srcId="{BC35C30E-22A6-4B09-A207-576A2DFB3FB5}" destId="{696C74C2-F408-4EBF-9DA4-77B64FF90A12}" srcOrd="4" destOrd="0" parTransId="{B60A2F44-BB17-45ED-A68E-778A8C63938D}" sibTransId="{6AB8BE23-7C19-4A69-A970-A64138A42C7A}"/>
    <dgm:cxn modelId="{2A44C716-611D-4813-AC25-A1A29E60CEA4}" srcId="{BC35C30E-22A6-4B09-A207-576A2DFB3FB5}" destId="{398915C3-5C20-4475-BB14-81D75D7851F6}" srcOrd="1" destOrd="0" parTransId="{0B34B95E-B35E-41B8-916B-061EDF803658}" sibTransId="{C0CDE440-9893-4333-A3D0-EABA3FD44052}"/>
    <dgm:cxn modelId="{41BFA5D5-FA66-46DA-9CB1-531045F41E69}" type="presOf" srcId="{398915C3-5C20-4475-BB14-81D75D7851F6}" destId="{23180911-855E-4DF0-82D1-59DF855FC87D}" srcOrd="0" destOrd="0" presId="urn:microsoft.com/office/officeart/2005/8/layout/default"/>
    <dgm:cxn modelId="{1AF9513B-F8EF-4D12-9018-68659C172AED}" type="presParOf" srcId="{C2B5C01F-9D6A-45BC-A18B-026DA1DEF212}" destId="{B59D7C5A-C027-4738-B97B-114C1C725815}" srcOrd="0" destOrd="0" presId="urn:microsoft.com/office/officeart/2005/8/layout/default"/>
    <dgm:cxn modelId="{4F050DAA-2E9E-492E-BF4F-CFCD9366D71D}" type="presParOf" srcId="{C2B5C01F-9D6A-45BC-A18B-026DA1DEF212}" destId="{B44B8CA4-CFF8-4876-A0C4-58CA818E8BED}" srcOrd="1" destOrd="0" presId="urn:microsoft.com/office/officeart/2005/8/layout/default"/>
    <dgm:cxn modelId="{9247479A-5150-4A95-A594-0D452DC88726}" type="presParOf" srcId="{C2B5C01F-9D6A-45BC-A18B-026DA1DEF212}" destId="{23180911-855E-4DF0-82D1-59DF855FC87D}" srcOrd="2" destOrd="0" presId="urn:microsoft.com/office/officeart/2005/8/layout/default"/>
    <dgm:cxn modelId="{EE5AB659-964E-44EB-9DD0-15F62599B9C7}" type="presParOf" srcId="{C2B5C01F-9D6A-45BC-A18B-026DA1DEF212}" destId="{5345924A-3906-4873-8F1B-5C3F1DAEF97C}" srcOrd="3" destOrd="0" presId="urn:microsoft.com/office/officeart/2005/8/layout/default"/>
    <dgm:cxn modelId="{E7B0541F-BAC2-4A0F-AA7C-1159C47F3660}" type="presParOf" srcId="{C2B5C01F-9D6A-45BC-A18B-026DA1DEF212}" destId="{A41B6595-9370-4FA8-9C7C-D3FCEC826519}" srcOrd="4" destOrd="0" presId="urn:microsoft.com/office/officeart/2005/8/layout/default"/>
    <dgm:cxn modelId="{E454DEC8-4E4E-4CF8-BC17-E50854A21E03}" type="presParOf" srcId="{C2B5C01F-9D6A-45BC-A18B-026DA1DEF212}" destId="{53F3AE15-F7B1-40FE-BC66-AE3F22C75454}" srcOrd="5" destOrd="0" presId="urn:microsoft.com/office/officeart/2005/8/layout/default"/>
    <dgm:cxn modelId="{D8C8E7C8-F4F7-4BA5-92F1-13C6CC122039}" type="presParOf" srcId="{C2B5C01F-9D6A-45BC-A18B-026DA1DEF212}" destId="{787249D9-E3C8-454F-B0A8-B40C11E598E6}" srcOrd="6" destOrd="0" presId="urn:microsoft.com/office/officeart/2005/8/layout/default"/>
    <dgm:cxn modelId="{E06A2084-AB66-4E0A-8CB2-7DCDF8EE6857}" type="presParOf" srcId="{C2B5C01F-9D6A-45BC-A18B-026DA1DEF212}" destId="{7002B529-46C2-4E4A-9177-BB566DC11A5A}" srcOrd="7" destOrd="0" presId="urn:microsoft.com/office/officeart/2005/8/layout/default"/>
    <dgm:cxn modelId="{A52FF73F-6BCC-4913-85C0-9016736D4A60}" type="presParOf" srcId="{C2B5C01F-9D6A-45BC-A18B-026DA1DEF212}" destId="{CDB27324-9F00-4CAA-B09B-B2B25FB124A8}" srcOrd="8" destOrd="0" presId="urn:microsoft.com/office/officeart/2005/8/layout/default"/>
    <dgm:cxn modelId="{060FFED9-E3A2-4BAB-8C07-29738C1FA6A4}" type="presParOf" srcId="{C2B5C01F-9D6A-45BC-A18B-026DA1DEF212}" destId="{ACFD1EA1-B062-48D0-8310-98D010CA47D2}" srcOrd="9" destOrd="0" presId="urn:microsoft.com/office/officeart/2005/8/layout/default"/>
    <dgm:cxn modelId="{1D1F6755-D024-40A7-BADF-2C74D8865B89}" type="presParOf" srcId="{C2B5C01F-9D6A-45BC-A18B-026DA1DEF212}" destId="{39ADA369-886C-4FEB-BBDB-35B994647A51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C35C30E-22A6-4B09-A207-576A2DFB3FB5}" type="doc">
      <dgm:prSet loTypeId="urn:microsoft.com/office/officeart/2005/8/layout/default" loCatId="list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endParaRPr lang="de-AT"/>
        </a:p>
      </dgm:t>
    </dgm:pt>
    <dgm:pt modelId="{191C3851-2CFA-469C-8CF4-26A0806F67AC}">
      <dgm:prSet phldrT="[Text]"/>
      <dgm:spPr/>
      <dgm:t>
        <a:bodyPr/>
        <a:lstStyle/>
        <a:p>
          <a:r>
            <a:rPr lang="de-AT" dirty="0" err="1" smtClean="0"/>
            <a:t>Idea</a:t>
          </a:r>
          <a:endParaRPr lang="de-AT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0B7956BE-4325-4AD6-895B-05C7D2013308}" type="parTrans" cxnId="{39207843-E699-4353-8D78-9623DA7D89AE}">
      <dgm:prSet/>
      <dgm:spPr/>
      <dgm:t>
        <a:bodyPr/>
        <a:lstStyle/>
        <a:p>
          <a:endParaRPr lang="de-AT"/>
        </a:p>
      </dgm:t>
    </dgm:pt>
    <dgm:pt modelId="{E2C8E19F-CC29-44FE-87DD-FE3729A4B16F}" type="sibTrans" cxnId="{39207843-E699-4353-8D78-9623DA7D89AE}">
      <dgm:prSet/>
      <dgm:spPr/>
      <dgm:t>
        <a:bodyPr/>
        <a:lstStyle/>
        <a:p>
          <a:endParaRPr lang="de-AT"/>
        </a:p>
      </dgm:t>
    </dgm:pt>
    <dgm:pt modelId="{398915C3-5C20-4475-BB14-81D75D7851F6}">
      <dgm:prSet phldrT="[Text]"/>
      <dgm:spPr/>
      <dgm:t>
        <a:bodyPr/>
        <a:lstStyle/>
        <a:p>
          <a:r>
            <a:rPr lang="de-AT" dirty="0" err="1" smtClean="0"/>
            <a:t>Flux</a:t>
          </a:r>
          <a:r>
            <a:rPr lang="de-AT" dirty="0" smtClean="0"/>
            <a:t> </a:t>
          </a:r>
          <a:r>
            <a:rPr lang="de-AT" dirty="0" err="1" smtClean="0"/>
            <a:t>partitioning</a:t>
          </a:r>
          <a:endParaRPr lang="de-AT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0B34B95E-B35E-41B8-916B-061EDF803658}" type="parTrans" cxnId="{2A44C716-611D-4813-AC25-A1A29E60CEA4}">
      <dgm:prSet/>
      <dgm:spPr/>
      <dgm:t>
        <a:bodyPr/>
        <a:lstStyle/>
        <a:p>
          <a:endParaRPr lang="de-AT"/>
        </a:p>
      </dgm:t>
    </dgm:pt>
    <dgm:pt modelId="{C0CDE440-9893-4333-A3D0-EABA3FD44052}" type="sibTrans" cxnId="{2A44C716-611D-4813-AC25-A1A29E60CEA4}">
      <dgm:prSet/>
      <dgm:spPr/>
      <dgm:t>
        <a:bodyPr/>
        <a:lstStyle/>
        <a:p>
          <a:endParaRPr lang="de-AT"/>
        </a:p>
      </dgm:t>
    </dgm:pt>
    <dgm:pt modelId="{D5FA833F-0B74-4D94-8BE8-5BE551D2B0E5}">
      <dgm:prSet phldrT="[Text]"/>
      <dgm:spPr/>
      <dgm:t>
        <a:bodyPr/>
        <a:lstStyle/>
        <a:p>
          <a:r>
            <a:rPr lang="de-AT" dirty="0" err="1" smtClean="0"/>
            <a:t>Results</a:t>
          </a:r>
          <a:endParaRPr lang="de-AT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3" action="ppaction://hlinksldjump"/>
          </dgm14:cNvPr>
        </a:ext>
      </dgm:extLst>
    </dgm:pt>
    <dgm:pt modelId="{672C9168-76A4-4115-BCB2-1AA33ADF7960}" type="parTrans" cxnId="{2745D15D-4094-44A2-8D11-2D5DB72F9CC5}">
      <dgm:prSet/>
      <dgm:spPr/>
      <dgm:t>
        <a:bodyPr/>
        <a:lstStyle/>
        <a:p>
          <a:endParaRPr lang="de-AT"/>
        </a:p>
      </dgm:t>
    </dgm:pt>
    <dgm:pt modelId="{A2967343-AAE7-4629-BE90-8A50302D7E59}" type="sibTrans" cxnId="{2745D15D-4094-44A2-8D11-2D5DB72F9CC5}">
      <dgm:prSet/>
      <dgm:spPr/>
      <dgm:t>
        <a:bodyPr/>
        <a:lstStyle/>
        <a:p>
          <a:endParaRPr lang="de-AT"/>
        </a:p>
      </dgm:t>
    </dgm:pt>
    <dgm:pt modelId="{696C74C2-F408-4EBF-9DA4-77B64FF90A12}">
      <dgm:prSet phldrT="[Text]"/>
      <dgm:spPr/>
      <dgm:t>
        <a:bodyPr/>
        <a:lstStyle/>
        <a:p>
          <a:r>
            <a:rPr lang="de-AT" dirty="0" smtClean="0"/>
            <a:t>Take-</a:t>
          </a:r>
          <a:r>
            <a:rPr lang="de-AT" dirty="0" err="1" smtClean="0"/>
            <a:t>home</a:t>
          </a:r>
          <a:r>
            <a:rPr lang="de-AT" dirty="0" smtClean="0"/>
            <a:t> </a:t>
          </a:r>
          <a:r>
            <a:rPr lang="de-AT" dirty="0" err="1" smtClean="0"/>
            <a:t>messages</a:t>
          </a:r>
          <a:endParaRPr lang="de-AT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4" action="ppaction://hlinksldjump"/>
          </dgm14:cNvPr>
        </a:ext>
      </dgm:extLst>
    </dgm:pt>
    <dgm:pt modelId="{B60A2F44-BB17-45ED-A68E-778A8C63938D}" type="parTrans" cxnId="{D447431D-FB72-4FE4-B03D-A70BB0BD936C}">
      <dgm:prSet/>
      <dgm:spPr/>
      <dgm:t>
        <a:bodyPr/>
        <a:lstStyle/>
        <a:p>
          <a:endParaRPr lang="fr-BE"/>
        </a:p>
      </dgm:t>
    </dgm:pt>
    <dgm:pt modelId="{6AB8BE23-7C19-4A69-A970-A64138A42C7A}" type="sibTrans" cxnId="{D447431D-FB72-4FE4-B03D-A70BB0BD936C}">
      <dgm:prSet/>
      <dgm:spPr/>
      <dgm:t>
        <a:bodyPr/>
        <a:lstStyle/>
        <a:p>
          <a:endParaRPr lang="fr-BE"/>
        </a:p>
      </dgm:t>
    </dgm:pt>
    <dgm:pt modelId="{90AEC9F7-CE15-4F43-BBE7-02D22326821A}">
      <dgm:prSet phldrT="[Text]"/>
      <dgm:spPr/>
      <dgm:t>
        <a:bodyPr/>
        <a:lstStyle/>
        <a:p>
          <a:r>
            <a:rPr lang="de-AT" dirty="0" smtClean="0"/>
            <a:t>Study </a:t>
          </a:r>
          <a:r>
            <a:rPr lang="de-AT" dirty="0" err="1" smtClean="0"/>
            <a:t>site</a:t>
          </a:r>
          <a:endParaRPr lang="de-AT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5" action="ppaction://hlinksldjump"/>
          </dgm14:cNvPr>
        </a:ext>
      </dgm:extLst>
    </dgm:pt>
    <dgm:pt modelId="{33C8DD5E-0E85-4A77-B7A8-64CEA51039D9}" type="parTrans" cxnId="{50F59240-F906-4ABD-8223-28D6FA4C1C7C}">
      <dgm:prSet/>
      <dgm:spPr/>
      <dgm:t>
        <a:bodyPr/>
        <a:lstStyle/>
        <a:p>
          <a:endParaRPr lang="fr-BE"/>
        </a:p>
      </dgm:t>
    </dgm:pt>
    <dgm:pt modelId="{6AE3971E-C581-4C47-971D-E11092E792E6}" type="sibTrans" cxnId="{50F59240-F906-4ABD-8223-28D6FA4C1C7C}">
      <dgm:prSet/>
      <dgm:spPr/>
      <dgm:t>
        <a:bodyPr/>
        <a:lstStyle/>
        <a:p>
          <a:endParaRPr lang="fr-BE"/>
        </a:p>
      </dgm:t>
    </dgm:pt>
    <dgm:pt modelId="{435A1052-3857-4A2C-986C-E73391E841BD}">
      <dgm:prSet phldrT="[Text]"/>
      <dgm:spPr/>
      <dgm:t>
        <a:bodyPr/>
        <a:lstStyle/>
        <a:p>
          <a:r>
            <a:rPr lang="de-AT" dirty="0" smtClean="0"/>
            <a:t>M&amp;M</a:t>
          </a:r>
          <a:endParaRPr lang="de-AT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6" action="ppaction://hlinksldjump"/>
          </dgm14:cNvPr>
        </a:ext>
      </dgm:extLst>
    </dgm:pt>
    <dgm:pt modelId="{357F181D-CEF9-4A5E-B7C2-7DDA88E45505}" type="parTrans" cxnId="{E7FEF7D4-080F-4D62-B657-58E01BECDD56}">
      <dgm:prSet/>
      <dgm:spPr/>
      <dgm:t>
        <a:bodyPr/>
        <a:lstStyle/>
        <a:p>
          <a:endParaRPr lang="fr-BE"/>
        </a:p>
      </dgm:t>
    </dgm:pt>
    <dgm:pt modelId="{BA5B6EA6-DAA6-4505-B240-9C54A10445D8}" type="sibTrans" cxnId="{E7FEF7D4-080F-4D62-B657-58E01BECDD56}">
      <dgm:prSet/>
      <dgm:spPr/>
      <dgm:t>
        <a:bodyPr/>
        <a:lstStyle/>
        <a:p>
          <a:endParaRPr lang="fr-BE"/>
        </a:p>
      </dgm:t>
    </dgm:pt>
    <dgm:pt modelId="{C2B5C01F-9D6A-45BC-A18B-026DA1DEF212}" type="pres">
      <dgm:prSet presAssocID="{BC35C30E-22A6-4B09-A207-576A2DFB3FB5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de-AT"/>
        </a:p>
      </dgm:t>
    </dgm:pt>
    <dgm:pt modelId="{B59D7C5A-C027-4738-B97B-114C1C725815}" type="pres">
      <dgm:prSet presAssocID="{191C3851-2CFA-469C-8CF4-26A0806F67AC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de-AT"/>
        </a:p>
      </dgm:t>
    </dgm:pt>
    <dgm:pt modelId="{B44B8CA4-CFF8-4876-A0C4-58CA818E8BED}" type="pres">
      <dgm:prSet presAssocID="{E2C8E19F-CC29-44FE-87DD-FE3729A4B16F}" presName="sibTrans" presStyleCnt="0"/>
      <dgm:spPr/>
    </dgm:pt>
    <dgm:pt modelId="{23180911-855E-4DF0-82D1-59DF855FC87D}" type="pres">
      <dgm:prSet presAssocID="{398915C3-5C20-4475-BB14-81D75D7851F6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de-AT"/>
        </a:p>
      </dgm:t>
    </dgm:pt>
    <dgm:pt modelId="{5345924A-3906-4873-8F1B-5C3F1DAEF97C}" type="pres">
      <dgm:prSet presAssocID="{C0CDE440-9893-4333-A3D0-EABA3FD44052}" presName="sibTrans" presStyleCnt="0"/>
      <dgm:spPr/>
    </dgm:pt>
    <dgm:pt modelId="{A41B6595-9370-4FA8-9C7C-D3FCEC826519}" type="pres">
      <dgm:prSet presAssocID="{435A1052-3857-4A2C-986C-E73391E841BD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53F3AE15-F7B1-40FE-BC66-AE3F22C75454}" type="pres">
      <dgm:prSet presAssocID="{BA5B6EA6-DAA6-4505-B240-9C54A10445D8}" presName="sibTrans" presStyleCnt="0"/>
      <dgm:spPr/>
    </dgm:pt>
    <dgm:pt modelId="{787249D9-E3C8-454F-B0A8-B40C11E598E6}" type="pres">
      <dgm:prSet presAssocID="{D5FA833F-0B74-4D94-8BE8-5BE551D2B0E5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de-AT"/>
        </a:p>
      </dgm:t>
    </dgm:pt>
    <dgm:pt modelId="{7002B529-46C2-4E4A-9177-BB566DC11A5A}" type="pres">
      <dgm:prSet presAssocID="{A2967343-AAE7-4629-BE90-8A50302D7E59}" presName="sibTrans" presStyleCnt="0"/>
      <dgm:spPr/>
    </dgm:pt>
    <dgm:pt modelId="{CDB27324-9F00-4CAA-B09B-B2B25FB124A8}" type="pres">
      <dgm:prSet presAssocID="{696C74C2-F408-4EBF-9DA4-77B64FF90A12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ACFD1EA1-B062-48D0-8310-98D010CA47D2}" type="pres">
      <dgm:prSet presAssocID="{6AB8BE23-7C19-4A69-A970-A64138A42C7A}" presName="sibTrans" presStyleCnt="0"/>
      <dgm:spPr/>
    </dgm:pt>
    <dgm:pt modelId="{39ADA369-886C-4FEB-BBDB-35B994647A51}" type="pres">
      <dgm:prSet presAssocID="{90AEC9F7-CE15-4F43-BBE7-02D22326821A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fr-BE"/>
        </a:p>
      </dgm:t>
    </dgm:pt>
  </dgm:ptLst>
  <dgm:cxnLst>
    <dgm:cxn modelId="{DDF169C8-64A0-4B8B-993B-7556912643FC}" type="presOf" srcId="{BC35C30E-22A6-4B09-A207-576A2DFB3FB5}" destId="{C2B5C01F-9D6A-45BC-A18B-026DA1DEF212}" srcOrd="0" destOrd="0" presId="urn:microsoft.com/office/officeart/2005/8/layout/default"/>
    <dgm:cxn modelId="{E7FEF7D4-080F-4D62-B657-58E01BECDD56}" srcId="{BC35C30E-22A6-4B09-A207-576A2DFB3FB5}" destId="{435A1052-3857-4A2C-986C-E73391E841BD}" srcOrd="2" destOrd="0" parTransId="{357F181D-CEF9-4A5E-B7C2-7DDA88E45505}" sibTransId="{BA5B6EA6-DAA6-4505-B240-9C54A10445D8}"/>
    <dgm:cxn modelId="{3195F1CE-D350-4159-8F28-6AB36C676DFE}" type="presOf" srcId="{398915C3-5C20-4475-BB14-81D75D7851F6}" destId="{23180911-855E-4DF0-82D1-59DF855FC87D}" srcOrd="0" destOrd="0" presId="urn:microsoft.com/office/officeart/2005/8/layout/default"/>
    <dgm:cxn modelId="{39207843-E699-4353-8D78-9623DA7D89AE}" srcId="{BC35C30E-22A6-4B09-A207-576A2DFB3FB5}" destId="{191C3851-2CFA-469C-8CF4-26A0806F67AC}" srcOrd="0" destOrd="0" parTransId="{0B7956BE-4325-4AD6-895B-05C7D2013308}" sibTransId="{E2C8E19F-CC29-44FE-87DD-FE3729A4B16F}"/>
    <dgm:cxn modelId="{00E38749-CB73-49FC-8DFD-B5CC4DF5FB4A}" type="presOf" srcId="{D5FA833F-0B74-4D94-8BE8-5BE551D2B0E5}" destId="{787249D9-E3C8-454F-B0A8-B40C11E598E6}" srcOrd="0" destOrd="0" presId="urn:microsoft.com/office/officeart/2005/8/layout/default"/>
    <dgm:cxn modelId="{7650A8D2-414E-40A5-9534-08D7D2B351CF}" type="presOf" srcId="{90AEC9F7-CE15-4F43-BBE7-02D22326821A}" destId="{39ADA369-886C-4FEB-BBDB-35B994647A51}" srcOrd="0" destOrd="0" presId="urn:microsoft.com/office/officeart/2005/8/layout/default"/>
    <dgm:cxn modelId="{50F59240-F906-4ABD-8223-28D6FA4C1C7C}" srcId="{BC35C30E-22A6-4B09-A207-576A2DFB3FB5}" destId="{90AEC9F7-CE15-4F43-BBE7-02D22326821A}" srcOrd="5" destOrd="0" parTransId="{33C8DD5E-0E85-4A77-B7A8-64CEA51039D9}" sibTransId="{6AE3971E-C581-4C47-971D-E11092E792E6}"/>
    <dgm:cxn modelId="{2745D15D-4094-44A2-8D11-2D5DB72F9CC5}" srcId="{BC35C30E-22A6-4B09-A207-576A2DFB3FB5}" destId="{D5FA833F-0B74-4D94-8BE8-5BE551D2B0E5}" srcOrd="3" destOrd="0" parTransId="{672C9168-76A4-4115-BCB2-1AA33ADF7960}" sibTransId="{A2967343-AAE7-4629-BE90-8A50302D7E59}"/>
    <dgm:cxn modelId="{D447431D-FB72-4FE4-B03D-A70BB0BD936C}" srcId="{BC35C30E-22A6-4B09-A207-576A2DFB3FB5}" destId="{696C74C2-F408-4EBF-9DA4-77B64FF90A12}" srcOrd="4" destOrd="0" parTransId="{B60A2F44-BB17-45ED-A68E-778A8C63938D}" sibTransId="{6AB8BE23-7C19-4A69-A970-A64138A42C7A}"/>
    <dgm:cxn modelId="{2A44C716-611D-4813-AC25-A1A29E60CEA4}" srcId="{BC35C30E-22A6-4B09-A207-576A2DFB3FB5}" destId="{398915C3-5C20-4475-BB14-81D75D7851F6}" srcOrd="1" destOrd="0" parTransId="{0B34B95E-B35E-41B8-916B-061EDF803658}" sibTransId="{C0CDE440-9893-4333-A3D0-EABA3FD44052}"/>
    <dgm:cxn modelId="{121E5997-3706-46C8-B576-7824EFA04583}" type="presOf" srcId="{191C3851-2CFA-469C-8CF4-26A0806F67AC}" destId="{B59D7C5A-C027-4738-B97B-114C1C725815}" srcOrd="0" destOrd="0" presId="urn:microsoft.com/office/officeart/2005/8/layout/default"/>
    <dgm:cxn modelId="{1D60247F-91A5-4E5A-871B-722DDFC8A113}" type="presOf" srcId="{696C74C2-F408-4EBF-9DA4-77B64FF90A12}" destId="{CDB27324-9F00-4CAA-B09B-B2B25FB124A8}" srcOrd="0" destOrd="0" presId="urn:microsoft.com/office/officeart/2005/8/layout/default"/>
    <dgm:cxn modelId="{E183C956-6D44-476F-8540-A566018C6FA4}" type="presOf" srcId="{435A1052-3857-4A2C-986C-E73391E841BD}" destId="{A41B6595-9370-4FA8-9C7C-D3FCEC826519}" srcOrd="0" destOrd="0" presId="urn:microsoft.com/office/officeart/2005/8/layout/default"/>
    <dgm:cxn modelId="{9F013FD4-AC28-4B1D-AC9B-5532CD631A13}" type="presParOf" srcId="{C2B5C01F-9D6A-45BC-A18B-026DA1DEF212}" destId="{B59D7C5A-C027-4738-B97B-114C1C725815}" srcOrd="0" destOrd="0" presId="urn:microsoft.com/office/officeart/2005/8/layout/default"/>
    <dgm:cxn modelId="{1C5EDC7E-E5B8-40AF-8F1E-A6767F858734}" type="presParOf" srcId="{C2B5C01F-9D6A-45BC-A18B-026DA1DEF212}" destId="{B44B8CA4-CFF8-4876-A0C4-58CA818E8BED}" srcOrd="1" destOrd="0" presId="urn:microsoft.com/office/officeart/2005/8/layout/default"/>
    <dgm:cxn modelId="{8AF111CA-0131-48C6-9F2C-BEE4CB56DB22}" type="presParOf" srcId="{C2B5C01F-9D6A-45BC-A18B-026DA1DEF212}" destId="{23180911-855E-4DF0-82D1-59DF855FC87D}" srcOrd="2" destOrd="0" presId="urn:microsoft.com/office/officeart/2005/8/layout/default"/>
    <dgm:cxn modelId="{4C27A674-9E80-4433-AE4C-25F7D8FC0B35}" type="presParOf" srcId="{C2B5C01F-9D6A-45BC-A18B-026DA1DEF212}" destId="{5345924A-3906-4873-8F1B-5C3F1DAEF97C}" srcOrd="3" destOrd="0" presId="urn:microsoft.com/office/officeart/2005/8/layout/default"/>
    <dgm:cxn modelId="{375ABE45-96E2-4954-A345-ECDAFD476285}" type="presParOf" srcId="{C2B5C01F-9D6A-45BC-A18B-026DA1DEF212}" destId="{A41B6595-9370-4FA8-9C7C-D3FCEC826519}" srcOrd="4" destOrd="0" presId="urn:microsoft.com/office/officeart/2005/8/layout/default"/>
    <dgm:cxn modelId="{8B71F2DC-86BD-4541-A09E-8526D370869B}" type="presParOf" srcId="{C2B5C01F-9D6A-45BC-A18B-026DA1DEF212}" destId="{53F3AE15-F7B1-40FE-BC66-AE3F22C75454}" srcOrd="5" destOrd="0" presId="urn:microsoft.com/office/officeart/2005/8/layout/default"/>
    <dgm:cxn modelId="{7CFD3A8B-4DB6-40B1-B6FE-EACADD38AB70}" type="presParOf" srcId="{C2B5C01F-9D6A-45BC-A18B-026DA1DEF212}" destId="{787249D9-E3C8-454F-B0A8-B40C11E598E6}" srcOrd="6" destOrd="0" presId="urn:microsoft.com/office/officeart/2005/8/layout/default"/>
    <dgm:cxn modelId="{EB181AD6-21FC-4A90-8D92-DF623B39476E}" type="presParOf" srcId="{C2B5C01F-9D6A-45BC-A18B-026DA1DEF212}" destId="{7002B529-46C2-4E4A-9177-BB566DC11A5A}" srcOrd="7" destOrd="0" presId="urn:microsoft.com/office/officeart/2005/8/layout/default"/>
    <dgm:cxn modelId="{FA82C4F2-E147-4A25-B8EA-062576D2C6E1}" type="presParOf" srcId="{C2B5C01F-9D6A-45BC-A18B-026DA1DEF212}" destId="{CDB27324-9F00-4CAA-B09B-B2B25FB124A8}" srcOrd="8" destOrd="0" presId="urn:microsoft.com/office/officeart/2005/8/layout/default"/>
    <dgm:cxn modelId="{CB30C126-B358-46CC-AE12-A7F8E7119713}" type="presParOf" srcId="{C2B5C01F-9D6A-45BC-A18B-026DA1DEF212}" destId="{ACFD1EA1-B062-48D0-8310-98D010CA47D2}" srcOrd="9" destOrd="0" presId="urn:microsoft.com/office/officeart/2005/8/layout/default"/>
    <dgm:cxn modelId="{884BD836-AB8F-43BE-9520-CCA4962F951D}" type="presParOf" srcId="{C2B5C01F-9D6A-45BC-A18B-026DA1DEF212}" destId="{39ADA369-886C-4FEB-BBDB-35B994647A51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C35C30E-22A6-4B09-A207-576A2DFB3FB5}" type="doc">
      <dgm:prSet loTypeId="urn:microsoft.com/office/officeart/2005/8/layout/default" loCatId="list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endParaRPr lang="de-AT"/>
        </a:p>
      </dgm:t>
    </dgm:pt>
    <dgm:pt modelId="{191C3851-2CFA-469C-8CF4-26A0806F67AC}">
      <dgm:prSet phldrT="[Text]"/>
      <dgm:spPr/>
      <dgm:t>
        <a:bodyPr/>
        <a:lstStyle/>
        <a:p>
          <a:r>
            <a:rPr lang="de-AT" dirty="0" err="1" smtClean="0"/>
            <a:t>Idea</a:t>
          </a:r>
          <a:endParaRPr lang="de-AT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0B7956BE-4325-4AD6-895B-05C7D2013308}" type="parTrans" cxnId="{39207843-E699-4353-8D78-9623DA7D89AE}">
      <dgm:prSet/>
      <dgm:spPr/>
      <dgm:t>
        <a:bodyPr/>
        <a:lstStyle/>
        <a:p>
          <a:endParaRPr lang="de-AT"/>
        </a:p>
      </dgm:t>
    </dgm:pt>
    <dgm:pt modelId="{E2C8E19F-CC29-44FE-87DD-FE3729A4B16F}" type="sibTrans" cxnId="{39207843-E699-4353-8D78-9623DA7D89AE}">
      <dgm:prSet/>
      <dgm:spPr/>
      <dgm:t>
        <a:bodyPr/>
        <a:lstStyle/>
        <a:p>
          <a:endParaRPr lang="de-AT"/>
        </a:p>
      </dgm:t>
    </dgm:pt>
    <dgm:pt modelId="{398915C3-5C20-4475-BB14-81D75D7851F6}">
      <dgm:prSet phldrT="[Text]"/>
      <dgm:spPr/>
      <dgm:t>
        <a:bodyPr/>
        <a:lstStyle/>
        <a:p>
          <a:r>
            <a:rPr lang="de-AT" dirty="0" err="1" smtClean="0"/>
            <a:t>Flux</a:t>
          </a:r>
          <a:r>
            <a:rPr lang="de-AT" dirty="0" smtClean="0"/>
            <a:t> </a:t>
          </a:r>
          <a:r>
            <a:rPr lang="de-AT" dirty="0" err="1" smtClean="0"/>
            <a:t>partitioning</a:t>
          </a:r>
          <a:endParaRPr lang="de-AT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0B34B95E-B35E-41B8-916B-061EDF803658}" type="parTrans" cxnId="{2A44C716-611D-4813-AC25-A1A29E60CEA4}">
      <dgm:prSet/>
      <dgm:spPr/>
      <dgm:t>
        <a:bodyPr/>
        <a:lstStyle/>
        <a:p>
          <a:endParaRPr lang="de-AT"/>
        </a:p>
      </dgm:t>
    </dgm:pt>
    <dgm:pt modelId="{C0CDE440-9893-4333-A3D0-EABA3FD44052}" type="sibTrans" cxnId="{2A44C716-611D-4813-AC25-A1A29E60CEA4}">
      <dgm:prSet/>
      <dgm:spPr/>
      <dgm:t>
        <a:bodyPr/>
        <a:lstStyle/>
        <a:p>
          <a:endParaRPr lang="de-AT"/>
        </a:p>
      </dgm:t>
    </dgm:pt>
    <dgm:pt modelId="{D5FA833F-0B74-4D94-8BE8-5BE551D2B0E5}">
      <dgm:prSet phldrT="[Text]"/>
      <dgm:spPr/>
      <dgm:t>
        <a:bodyPr/>
        <a:lstStyle/>
        <a:p>
          <a:r>
            <a:rPr lang="de-AT" dirty="0" err="1" smtClean="0"/>
            <a:t>Results</a:t>
          </a:r>
          <a:endParaRPr lang="de-AT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3" action="ppaction://hlinksldjump"/>
          </dgm14:cNvPr>
        </a:ext>
      </dgm:extLst>
    </dgm:pt>
    <dgm:pt modelId="{672C9168-76A4-4115-BCB2-1AA33ADF7960}" type="parTrans" cxnId="{2745D15D-4094-44A2-8D11-2D5DB72F9CC5}">
      <dgm:prSet/>
      <dgm:spPr/>
      <dgm:t>
        <a:bodyPr/>
        <a:lstStyle/>
        <a:p>
          <a:endParaRPr lang="de-AT"/>
        </a:p>
      </dgm:t>
    </dgm:pt>
    <dgm:pt modelId="{A2967343-AAE7-4629-BE90-8A50302D7E59}" type="sibTrans" cxnId="{2745D15D-4094-44A2-8D11-2D5DB72F9CC5}">
      <dgm:prSet/>
      <dgm:spPr/>
      <dgm:t>
        <a:bodyPr/>
        <a:lstStyle/>
        <a:p>
          <a:endParaRPr lang="de-AT"/>
        </a:p>
      </dgm:t>
    </dgm:pt>
    <dgm:pt modelId="{696C74C2-F408-4EBF-9DA4-77B64FF90A12}">
      <dgm:prSet phldrT="[Text]"/>
      <dgm:spPr/>
      <dgm:t>
        <a:bodyPr/>
        <a:lstStyle/>
        <a:p>
          <a:r>
            <a:rPr lang="de-AT" dirty="0" smtClean="0"/>
            <a:t>Take-</a:t>
          </a:r>
          <a:r>
            <a:rPr lang="de-AT" dirty="0" err="1" smtClean="0"/>
            <a:t>home</a:t>
          </a:r>
          <a:r>
            <a:rPr lang="de-AT" dirty="0" smtClean="0"/>
            <a:t> </a:t>
          </a:r>
          <a:r>
            <a:rPr lang="de-AT" dirty="0" err="1" smtClean="0"/>
            <a:t>messages</a:t>
          </a:r>
          <a:endParaRPr lang="de-AT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4" action="ppaction://hlinksldjump"/>
          </dgm14:cNvPr>
        </a:ext>
      </dgm:extLst>
    </dgm:pt>
    <dgm:pt modelId="{B60A2F44-BB17-45ED-A68E-778A8C63938D}" type="parTrans" cxnId="{D447431D-FB72-4FE4-B03D-A70BB0BD936C}">
      <dgm:prSet/>
      <dgm:spPr/>
      <dgm:t>
        <a:bodyPr/>
        <a:lstStyle/>
        <a:p>
          <a:endParaRPr lang="fr-BE"/>
        </a:p>
      </dgm:t>
    </dgm:pt>
    <dgm:pt modelId="{6AB8BE23-7C19-4A69-A970-A64138A42C7A}" type="sibTrans" cxnId="{D447431D-FB72-4FE4-B03D-A70BB0BD936C}">
      <dgm:prSet/>
      <dgm:spPr/>
      <dgm:t>
        <a:bodyPr/>
        <a:lstStyle/>
        <a:p>
          <a:endParaRPr lang="fr-BE"/>
        </a:p>
      </dgm:t>
    </dgm:pt>
    <dgm:pt modelId="{90AEC9F7-CE15-4F43-BBE7-02D22326821A}">
      <dgm:prSet phldrT="[Text]"/>
      <dgm:spPr/>
      <dgm:t>
        <a:bodyPr/>
        <a:lstStyle/>
        <a:p>
          <a:r>
            <a:rPr lang="de-AT" dirty="0" smtClean="0"/>
            <a:t>Study </a:t>
          </a:r>
          <a:r>
            <a:rPr lang="de-AT" dirty="0" err="1" smtClean="0"/>
            <a:t>site</a:t>
          </a:r>
          <a:endParaRPr lang="de-AT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5" action="ppaction://hlinksldjump"/>
          </dgm14:cNvPr>
        </a:ext>
      </dgm:extLst>
    </dgm:pt>
    <dgm:pt modelId="{33C8DD5E-0E85-4A77-B7A8-64CEA51039D9}" type="parTrans" cxnId="{50F59240-F906-4ABD-8223-28D6FA4C1C7C}">
      <dgm:prSet/>
      <dgm:spPr/>
      <dgm:t>
        <a:bodyPr/>
        <a:lstStyle/>
        <a:p>
          <a:endParaRPr lang="fr-BE"/>
        </a:p>
      </dgm:t>
    </dgm:pt>
    <dgm:pt modelId="{6AE3971E-C581-4C47-971D-E11092E792E6}" type="sibTrans" cxnId="{50F59240-F906-4ABD-8223-28D6FA4C1C7C}">
      <dgm:prSet/>
      <dgm:spPr/>
      <dgm:t>
        <a:bodyPr/>
        <a:lstStyle/>
        <a:p>
          <a:endParaRPr lang="fr-BE"/>
        </a:p>
      </dgm:t>
    </dgm:pt>
    <dgm:pt modelId="{435A1052-3857-4A2C-986C-E73391E841BD}">
      <dgm:prSet phldrT="[Text]"/>
      <dgm:spPr/>
      <dgm:t>
        <a:bodyPr/>
        <a:lstStyle/>
        <a:p>
          <a:r>
            <a:rPr lang="de-AT" dirty="0" smtClean="0"/>
            <a:t>M&amp;M</a:t>
          </a:r>
          <a:endParaRPr lang="de-AT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6" action="ppaction://hlinksldjump"/>
          </dgm14:cNvPr>
        </a:ext>
      </dgm:extLst>
    </dgm:pt>
    <dgm:pt modelId="{357F181D-CEF9-4A5E-B7C2-7DDA88E45505}" type="parTrans" cxnId="{E7FEF7D4-080F-4D62-B657-58E01BECDD56}">
      <dgm:prSet/>
      <dgm:spPr/>
      <dgm:t>
        <a:bodyPr/>
        <a:lstStyle/>
        <a:p>
          <a:endParaRPr lang="fr-BE"/>
        </a:p>
      </dgm:t>
    </dgm:pt>
    <dgm:pt modelId="{BA5B6EA6-DAA6-4505-B240-9C54A10445D8}" type="sibTrans" cxnId="{E7FEF7D4-080F-4D62-B657-58E01BECDD56}">
      <dgm:prSet/>
      <dgm:spPr/>
      <dgm:t>
        <a:bodyPr/>
        <a:lstStyle/>
        <a:p>
          <a:endParaRPr lang="fr-BE"/>
        </a:p>
      </dgm:t>
    </dgm:pt>
    <dgm:pt modelId="{C2B5C01F-9D6A-45BC-A18B-026DA1DEF212}" type="pres">
      <dgm:prSet presAssocID="{BC35C30E-22A6-4B09-A207-576A2DFB3FB5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de-AT"/>
        </a:p>
      </dgm:t>
    </dgm:pt>
    <dgm:pt modelId="{B59D7C5A-C027-4738-B97B-114C1C725815}" type="pres">
      <dgm:prSet presAssocID="{191C3851-2CFA-469C-8CF4-26A0806F67AC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de-AT"/>
        </a:p>
      </dgm:t>
    </dgm:pt>
    <dgm:pt modelId="{B44B8CA4-CFF8-4876-A0C4-58CA818E8BED}" type="pres">
      <dgm:prSet presAssocID="{E2C8E19F-CC29-44FE-87DD-FE3729A4B16F}" presName="sibTrans" presStyleCnt="0"/>
      <dgm:spPr/>
    </dgm:pt>
    <dgm:pt modelId="{23180911-855E-4DF0-82D1-59DF855FC87D}" type="pres">
      <dgm:prSet presAssocID="{398915C3-5C20-4475-BB14-81D75D7851F6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de-AT"/>
        </a:p>
      </dgm:t>
    </dgm:pt>
    <dgm:pt modelId="{5345924A-3906-4873-8F1B-5C3F1DAEF97C}" type="pres">
      <dgm:prSet presAssocID="{C0CDE440-9893-4333-A3D0-EABA3FD44052}" presName="sibTrans" presStyleCnt="0"/>
      <dgm:spPr/>
    </dgm:pt>
    <dgm:pt modelId="{A41B6595-9370-4FA8-9C7C-D3FCEC826519}" type="pres">
      <dgm:prSet presAssocID="{435A1052-3857-4A2C-986C-E73391E841BD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53F3AE15-F7B1-40FE-BC66-AE3F22C75454}" type="pres">
      <dgm:prSet presAssocID="{BA5B6EA6-DAA6-4505-B240-9C54A10445D8}" presName="sibTrans" presStyleCnt="0"/>
      <dgm:spPr/>
    </dgm:pt>
    <dgm:pt modelId="{787249D9-E3C8-454F-B0A8-B40C11E598E6}" type="pres">
      <dgm:prSet presAssocID="{D5FA833F-0B74-4D94-8BE8-5BE551D2B0E5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de-AT"/>
        </a:p>
      </dgm:t>
    </dgm:pt>
    <dgm:pt modelId="{7002B529-46C2-4E4A-9177-BB566DC11A5A}" type="pres">
      <dgm:prSet presAssocID="{A2967343-AAE7-4629-BE90-8A50302D7E59}" presName="sibTrans" presStyleCnt="0"/>
      <dgm:spPr/>
    </dgm:pt>
    <dgm:pt modelId="{CDB27324-9F00-4CAA-B09B-B2B25FB124A8}" type="pres">
      <dgm:prSet presAssocID="{696C74C2-F408-4EBF-9DA4-77B64FF90A12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ACFD1EA1-B062-48D0-8310-98D010CA47D2}" type="pres">
      <dgm:prSet presAssocID="{6AB8BE23-7C19-4A69-A970-A64138A42C7A}" presName="sibTrans" presStyleCnt="0"/>
      <dgm:spPr/>
    </dgm:pt>
    <dgm:pt modelId="{39ADA369-886C-4FEB-BBDB-35B994647A51}" type="pres">
      <dgm:prSet presAssocID="{90AEC9F7-CE15-4F43-BBE7-02D22326821A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fr-BE"/>
        </a:p>
      </dgm:t>
    </dgm:pt>
  </dgm:ptLst>
  <dgm:cxnLst>
    <dgm:cxn modelId="{0A8318A4-93F8-448D-9E8B-F74A9C21B347}" type="presOf" srcId="{90AEC9F7-CE15-4F43-BBE7-02D22326821A}" destId="{39ADA369-886C-4FEB-BBDB-35B994647A51}" srcOrd="0" destOrd="0" presId="urn:microsoft.com/office/officeart/2005/8/layout/default"/>
    <dgm:cxn modelId="{A22B593A-1541-45C5-97E9-7B83204D6BA2}" type="presOf" srcId="{398915C3-5C20-4475-BB14-81D75D7851F6}" destId="{23180911-855E-4DF0-82D1-59DF855FC87D}" srcOrd="0" destOrd="0" presId="urn:microsoft.com/office/officeart/2005/8/layout/default"/>
    <dgm:cxn modelId="{4211BE9B-F480-42D3-AF86-A3B9A4CEC432}" type="presOf" srcId="{BC35C30E-22A6-4B09-A207-576A2DFB3FB5}" destId="{C2B5C01F-9D6A-45BC-A18B-026DA1DEF212}" srcOrd="0" destOrd="0" presId="urn:microsoft.com/office/officeart/2005/8/layout/default"/>
    <dgm:cxn modelId="{E7FEF7D4-080F-4D62-B657-58E01BECDD56}" srcId="{BC35C30E-22A6-4B09-A207-576A2DFB3FB5}" destId="{435A1052-3857-4A2C-986C-E73391E841BD}" srcOrd="2" destOrd="0" parTransId="{357F181D-CEF9-4A5E-B7C2-7DDA88E45505}" sibTransId="{BA5B6EA6-DAA6-4505-B240-9C54A10445D8}"/>
    <dgm:cxn modelId="{CFCA69F6-C9E1-4A32-BC70-A20CA72A550A}" type="presOf" srcId="{435A1052-3857-4A2C-986C-E73391E841BD}" destId="{A41B6595-9370-4FA8-9C7C-D3FCEC826519}" srcOrd="0" destOrd="0" presId="urn:microsoft.com/office/officeart/2005/8/layout/default"/>
    <dgm:cxn modelId="{8F18F526-A62A-4CE8-B08F-6BA90ED7FFF2}" type="presOf" srcId="{D5FA833F-0B74-4D94-8BE8-5BE551D2B0E5}" destId="{787249D9-E3C8-454F-B0A8-B40C11E598E6}" srcOrd="0" destOrd="0" presId="urn:microsoft.com/office/officeart/2005/8/layout/default"/>
    <dgm:cxn modelId="{39207843-E699-4353-8D78-9623DA7D89AE}" srcId="{BC35C30E-22A6-4B09-A207-576A2DFB3FB5}" destId="{191C3851-2CFA-469C-8CF4-26A0806F67AC}" srcOrd="0" destOrd="0" parTransId="{0B7956BE-4325-4AD6-895B-05C7D2013308}" sibTransId="{E2C8E19F-CC29-44FE-87DD-FE3729A4B16F}"/>
    <dgm:cxn modelId="{50F59240-F906-4ABD-8223-28D6FA4C1C7C}" srcId="{BC35C30E-22A6-4B09-A207-576A2DFB3FB5}" destId="{90AEC9F7-CE15-4F43-BBE7-02D22326821A}" srcOrd="5" destOrd="0" parTransId="{33C8DD5E-0E85-4A77-B7A8-64CEA51039D9}" sibTransId="{6AE3971E-C581-4C47-971D-E11092E792E6}"/>
    <dgm:cxn modelId="{2745D15D-4094-44A2-8D11-2D5DB72F9CC5}" srcId="{BC35C30E-22A6-4B09-A207-576A2DFB3FB5}" destId="{D5FA833F-0B74-4D94-8BE8-5BE551D2B0E5}" srcOrd="3" destOrd="0" parTransId="{672C9168-76A4-4115-BCB2-1AA33ADF7960}" sibTransId="{A2967343-AAE7-4629-BE90-8A50302D7E59}"/>
    <dgm:cxn modelId="{4DAA7EAE-30DE-4396-820F-5367791B0242}" type="presOf" srcId="{191C3851-2CFA-469C-8CF4-26A0806F67AC}" destId="{B59D7C5A-C027-4738-B97B-114C1C725815}" srcOrd="0" destOrd="0" presId="urn:microsoft.com/office/officeart/2005/8/layout/default"/>
    <dgm:cxn modelId="{3CC865D5-BCFE-4113-9EEB-D66A1A63BDD4}" type="presOf" srcId="{696C74C2-F408-4EBF-9DA4-77B64FF90A12}" destId="{CDB27324-9F00-4CAA-B09B-B2B25FB124A8}" srcOrd="0" destOrd="0" presId="urn:microsoft.com/office/officeart/2005/8/layout/default"/>
    <dgm:cxn modelId="{D447431D-FB72-4FE4-B03D-A70BB0BD936C}" srcId="{BC35C30E-22A6-4B09-A207-576A2DFB3FB5}" destId="{696C74C2-F408-4EBF-9DA4-77B64FF90A12}" srcOrd="4" destOrd="0" parTransId="{B60A2F44-BB17-45ED-A68E-778A8C63938D}" sibTransId="{6AB8BE23-7C19-4A69-A970-A64138A42C7A}"/>
    <dgm:cxn modelId="{2A44C716-611D-4813-AC25-A1A29E60CEA4}" srcId="{BC35C30E-22A6-4B09-A207-576A2DFB3FB5}" destId="{398915C3-5C20-4475-BB14-81D75D7851F6}" srcOrd="1" destOrd="0" parTransId="{0B34B95E-B35E-41B8-916B-061EDF803658}" sibTransId="{C0CDE440-9893-4333-A3D0-EABA3FD44052}"/>
    <dgm:cxn modelId="{F1034BBD-9004-4933-843B-243E1F960C96}" type="presParOf" srcId="{C2B5C01F-9D6A-45BC-A18B-026DA1DEF212}" destId="{B59D7C5A-C027-4738-B97B-114C1C725815}" srcOrd="0" destOrd="0" presId="urn:microsoft.com/office/officeart/2005/8/layout/default"/>
    <dgm:cxn modelId="{6A33733A-141D-4572-90CF-DAF6B72F4EBD}" type="presParOf" srcId="{C2B5C01F-9D6A-45BC-A18B-026DA1DEF212}" destId="{B44B8CA4-CFF8-4876-A0C4-58CA818E8BED}" srcOrd="1" destOrd="0" presId="urn:microsoft.com/office/officeart/2005/8/layout/default"/>
    <dgm:cxn modelId="{D9744AB6-4002-445B-B02A-76C142740C6C}" type="presParOf" srcId="{C2B5C01F-9D6A-45BC-A18B-026DA1DEF212}" destId="{23180911-855E-4DF0-82D1-59DF855FC87D}" srcOrd="2" destOrd="0" presId="urn:microsoft.com/office/officeart/2005/8/layout/default"/>
    <dgm:cxn modelId="{3B304474-8569-4B77-95EC-E313A0F96AEE}" type="presParOf" srcId="{C2B5C01F-9D6A-45BC-A18B-026DA1DEF212}" destId="{5345924A-3906-4873-8F1B-5C3F1DAEF97C}" srcOrd="3" destOrd="0" presId="urn:microsoft.com/office/officeart/2005/8/layout/default"/>
    <dgm:cxn modelId="{5ED4D602-0483-45D3-B113-37AE59854C29}" type="presParOf" srcId="{C2B5C01F-9D6A-45BC-A18B-026DA1DEF212}" destId="{A41B6595-9370-4FA8-9C7C-D3FCEC826519}" srcOrd="4" destOrd="0" presId="urn:microsoft.com/office/officeart/2005/8/layout/default"/>
    <dgm:cxn modelId="{31799EB0-30A9-429A-B95E-8424FC7696FE}" type="presParOf" srcId="{C2B5C01F-9D6A-45BC-A18B-026DA1DEF212}" destId="{53F3AE15-F7B1-40FE-BC66-AE3F22C75454}" srcOrd="5" destOrd="0" presId="urn:microsoft.com/office/officeart/2005/8/layout/default"/>
    <dgm:cxn modelId="{7E2F4ADB-DF02-4564-B535-32A84F83AA60}" type="presParOf" srcId="{C2B5C01F-9D6A-45BC-A18B-026DA1DEF212}" destId="{787249D9-E3C8-454F-B0A8-B40C11E598E6}" srcOrd="6" destOrd="0" presId="urn:microsoft.com/office/officeart/2005/8/layout/default"/>
    <dgm:cxn modelId="{98EC3268-78E1-42D3-90FE-8E661D79E09D}" type="presParOf" srcId="{C2B5C01F-9D6A-45BC-A18B-026DA1DEF212}" destId="{7002B529-46C2-4E4A-9177-BB566DC11A5A}" srcOrd="7" destOrd="0" presId="urn:microsoft.com/office/officeart/2005/8/layout/default"/>
    <dgm:cxn modelId="{114F23BE-2C61-4061-9A8F-B5DFAB3F1B47}" type="presParOf" srcId="{C2B5C01F-9D6A-45BC-A18B-026DA1DEF212}" destId="{CDB27324-9F00-4CAA-B09B-B2B25FB124A8}" srcOrd="8" destOrd="0" presId="urn:microsoft.com/office/officeart/2005/8/layout/default"/>
    <dgm:cxn modelId="{91EC7C2E-B594-4619-BE38-748B4815B3A0}" type="presParOf" srcId="{C2B5C01F-9D6A-45BC-A18B-026DA1DEF212}" destId="{ACFD1EA1-B062-48D0-8310-98D010CA47D2}" srcOrd="9" destOrd="0" presId="urn:microsoft.com/office/officeart/2005/8/layout/default"/>
    <dgm:cxn modelId="{2F801536-3BBA-449B-9E06-0DB65AE7B89D}" type="presParOf" srcId="{C2B5C01F-9D6A-45BC-A18B-026DA1DEF212}" destId="{39ADA369-886C-4FEB-BBDB-35B994647A51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BC35C30E-22A6-4B09-A207-576A2DFB3FB5}" type="doc">
      <dgm:prSet loTypeId="urn:microsoft.com/office/officeart/2005/8/layout/default" loCatId="list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endParaRPr lang="de-AT"/>
        </a:p>
      </dgm:t>
    </dgm:pt>
    <dgm:pt modelId="{191C3851-2CFA-469C-8CF4-26A0806F67AC}">
      <dgm:prSet phldrT="[Text]"/>
      <dgm:spPr/>
      <dgm:t>
        <a:bodyPr/>
        <a:lstStyle/>
        <a:p>
          <a:r>
            <a:rPr lang="de-AT" dirty="0" err="1" smtClean="0"/>
            <a:t>Idea</a:t>
          </a:r>
          <a:endParaRPr lang="de-AT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0B7956BE-4325-4AD6-895B-05C7D2013308}" type="parTrans" cxnId="{39207843-E699-4353-8D78-9623DA7D89AE}">
      <dgm:prSet/>
      <dgm:spPr/>
      <dgm:t>
        <a:bodyPr/>
        <a:lstStyle/>
        <a:p>
          <a:endParaRPr lang="de-AT"/>
        </a:p>
      </dgm:t>
    </dgm:pt>
    <dgm:pt modelId="{E2C8E19F-CC29-44FE-87DD-FE3729A4B16F}" type="sibTrans" cxnId="{39207843-E699-4353-8D78-9623DA7D89AE}">
      <dgm:prSet/>
      <dgm:spPr/>
      <dgm:t>
        <a:bodyPr/>
        <a:lstStyle/>
        <a:p>
          <a:endParaRPr lang="de-AT"/>
        </a:p>
      </dgm:t>
    </dgm:pt>
    <dgm:pt modelId="{398915C3-5C20-4475-BB14-81D75D7851F6}">
      <dgm:prSet phldrT="[Text]"/>
      <dgm:spPr/>
      <dgm:t>
        <a:bodyPr/>
        <a:lstStyle/>
        <a:p>
          <a:r>
            <a:rPr lang="de-AT" dirty="0" err="1" smtClean="0"/>
            <a:t>Flux</a:t>
          </a:r>
          <a:r>
            <a:rPr lang="de-AT" dirty="0" smtClean="0"/>
            <a:t> </a:t>
          </a:r>
          <a:r>
            <a:rPr lang="de-AT" dirty="0" err="1" smtClean="0"/>
            <a:t>partitioning</a:t>
          </a:r>
          <a:endParaRPr lang="de-AT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0B34B95E-B35E-41B8-916B-061EDF803658}" type="parTrans" cxnId="{2A44C716-611D-4813-AC25-A1A29E60CEA4}">
      <dgm:prSet/>
      <dgm:spPr/>
      <dgm:t>
        <a:bodyPr/>
        <a:lstStyle/>
        <a:p>
          <a:endParaRPr lang="de-AT"/>
        </a:p>
      </dgm:t>
    </dgm:pt>
    <dgm:pt modelId="{C0CDE440-9893-4333-A3D0-EABA3FD44052}" type="sibTrans" cxnId="{2A44C716-611D-4813-AC25-A1A29E60CEA4}">
      <dgm:prSet/>
      <dgm:spPr/>
      <dgm:t>
        <a:bodyPr/>
        <a:lstStyle/>
        <a:p>
          <a:endParaRPr lang="de-AT"/>
        </a:p>
      </dgm:t>
    </dgm:pt>
    <dgm:pt modelId="{D5FA833F-0B74-4D94-8BE8-5BE551D2B0E5}">
      <dgm:prSet phldrT="[Text]"/>
      <dgm:spPr/>
      <dgm:t>
        <a:bodyPr/>
        <a:lstStyle/>
        <a:p>
          <a:r>
            <a:rPr lang="de-AT" dirty="0" err="1" smtClean="0"/>
            <a:t>Results</a:t>
          </a:r>
          <a:endParaRPr lang="de-AT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3" action="ppaction://hlinksldjump"/>
          </dgm14:cNvPr>
        </a:ext>
      </dgm:extLst>
    </dgm:pt>
    <dgm:pt modelId="{672C9168-76A4-4115-BCB2-1AA33ADF7960}" type="parTrans" cxnId="{2745D15D-4094-44A2-8D11-2D5DB72F9CC5}">
      <dgm:prSet/>
      <dgm:spPr/>
      <dgm:t>
        <a:bodyPr/>
        <a:lstStyle/>
        <a:p>
          <a:endParaRPr lang="de-AT"/>
        </a:p>
      </dgm:t>
    </dgm:pt>
    <dgm:pt modelId="{A2967343-AAE7-4629-BE90-8A50302D7E59}" type="sibTrans" cxnId="{2745D15D-4094-44A2-8D11-2D5DB72F9CC5}">
      <dgm:prSet/>
      <dgm:spPr/>
      <dgm:t>
        <a:bodyPr/>
        <a:lstStyle/>
        <a:p>
          <a:endParaRPr lang="de-AT"/>
        </a:p>
      </dgm:t>
    </dgm:pt>
    <dgm:pt modelId="{696C74C2-F408-4EBF-9DA4-77B64FF90A12}">
      <dgm:prSet phldrT="[Text]"/>
      <dgm:spPr/>
      <dgm:t>
        <a:bodyPr/>
        <a:lstStyle/>
        <a:p>
          <a:r>
            <a:rPr lang="de-AT" dirty="0" smtClean="0"/>
            <a:t>Take-</a:t>
          </a:r>
          <a:r>
            <a:rPr lang="de-AT" dirty="0" err="1" smtClean="0"/>
            <a:t>home</a:t>
          </a:r>
          <a:r>
            <a:rPr lang="de-AT" dirty="0" smtClean="0"/>
            <a:t> </a:t>
          </a:r>
          <a:r>
            <a:rPr lang="de-AT" dirty="0" err="1" smtClean="0"/>
            <a:t>messages</a:t>
          </a:r>
          <a:endParaRPr lang="de-AT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4" action="ppaction://hlinksldjump"/>
          </dgm14:cNvPr>
        </a:ext>
      </dgm:extLst>
    </dgm:pt>
    <dgm:pt modelId="{B60A2F44-BB17-45ED-A68E-778A8C63938D}" type="parTrans" cxnId="{D447431D-FB72-4FE4-B03D-A70BB0BD936C}">
      <dgm:prSet/>
      <dgm:spPr/>
      <dgm:t>
        <a:bodyPr/>
        <a:lstStyle/>
        <a:p>
          <a:endParaRPr lang="fr-BE"/>
        </a:p>
      </dgm:t>
    </dgm:pt>
    <dgm:pt modelId="{6AB8BE23-7C19-4A69-A970-A64138A42C7A}" type="sibTrans" cxnId="{D447431D-FB72-4FE4-B03D-A70BB0BD936C}">
      <dgm:prSet/>
      <dgm:spPr/>
      <dgm:t>
        <a:bodyPr/>
        <a:lstStyle/>
        <a:p>
          <a:endParaRPr lang="fr-BE"/>
        </a:p>
      </dgm:t>
    </dgm:pt>
    <dgm:pt modelId="{90AEC9F7-CE15-4F43-BBE7-02D22326821A}">
      <dgm:prSet phldrT="[Text]"/>
      <dgm:spPr/>
      <dgm:t>
        <a:bodyPr/>
        <a:lstStyle/>
        <a:p>
          <a:r>
            <a:rPr lang="de-AT" dirty="0" smtClean="0"/>
            <a:t>Study </a:t>
          </a:r>
          <a:r>
            <a:rPr lang="de-AT" dirty="0" err="1" smtClean="0"/>
            <a:t>site</a:t>
          </a:r>
          <a:endParaRPr lang="de-AT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5" action="ppaction://hlinksldjump"/>
          </dgm14:cNvPr>
        </a:ext>
      </dgm:extLst>
    </dgm:pt>
    <dgm:pt modelId="{33C8DD5E-0E85-4A77-B7A8-64CEA51039D9}" type="parTrans" cxnId="{50F59240-F906-4ABD-8223-28D6FA4C1C7C}">
      <dgm:prSet/>
      <dgm:spPr/>
      <dgm:t>
        <a:bodyPr/>
        <a:lstStyle/>
        <a:p>
          <a:endParaRPr lang="fr-BE"/>
        </a:p>
      </dgm:t>
    </dgm:pt>
    <dgm:pt modelId="{6AE3971E-C581-4C47-971D-E11092E792E6}" type="sibTrans" cxnId="{50F59240-F906-4ABD-8223-28D6FA4C1C7C}">
      <dgm:prSet/>
      <dgm:spPr/>
      <dgm:t>
        <a:bodyPr/>
        <a:lstStyle/>
        <a:p>
          <a:endParaRPr lang="fr-BE"/>
        </a:p>
      </dgm:t>
    </dgm:pt>
    <dgm:pt modelId="{435A1052-3857-4A2C-986C-E73391E841BD}">
      <dgm:prSet phldrT="[Text]"/>
      <dgm:spPr/>
      <dgm:t>
        <a:bodyPr/>
        <a:lstStyle/>
        <a:p>
          <a:r>
            <a:rPr lang="de-AT" dirty="0" smtClean="0"/>
            <a:t>M&amp;M</a:t>
          </a:r>
          <a:endParaRPr lang="de-AT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6" action="ppaction://hlinksldjump"/>
          </dgm14:cNvPr>
        </a:ext>
      </dgm:extLst>
    </dgm:pt>
    <dgm:pt modelId="{357F181D-CEF9-4A5E-B7C2-7DDA88E45505}" type="parTrans" cxnId="{E7FEF7D4-080F-4D62-B657-58E01BECDD56}">
      <dgm:prSet/>
      <dgm:spPr/>
      <dgm:t>
        <a:bodyPr/>
        <a:lstStyle/>
        <a:p>
          <a:endParaRPr lang="fr-BE"/>
        </a:p>
      </dgm:t>
    </dgm:pt>
    <dgm:pt modelId="{BA5B6EA6-DAA6-4505-B240-9C54A10445D8}" type="sibTrans" cxnId="{E7FEF7D4-080F-4D62-B657-58E01BECDD56}">
      <dgm:prSet/>
      <dgm:spPr/>
      <dgm:t>
        <a:bodyPr/>
        <a:lstStyle/>
        <a:p>
          <a:endParaRPr lang="fr-BE"/>
        </a:p>
      </dgm:t>
    </dgm:pt>
    <dgm:pt modelId="{C2B5C01F-9D6A-45BC-A18B-026DA1DEF212}" type="pres">
      <dgm:prSet presAssocID="{BC35C30E-22A6-4B09-A207-576A2DFB3FB5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de-AT"/>
        </a:p>
      </dgm:t>
    </dgm:pt>
    <dgm:pt modelId="{B59D7C5A-C027-4738-B97B-114C1C725815}" type="pres">
      <dgm:prSet presAssocID="{191C3851-2CFA-469C-8CF4-26A0806F67AC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de-AT"/>
        </a:p>
      </dgm:t>
    </dgm:pt>
    <dgm:pt modelId="{B44B8CA4-CFF8-4876-A0C4-58CA818E8BED}" type="pres">
      <dgm:prSet presAssocID="{E2C8E19F-CC29-44FE-87DD-FE3729A4B16F}" presName="sibTrans" presStyleCnt="0"/>
      <dgm:spPr/>
    </dgm:pt>
    <dgm:pt modelId="{23180911-855E-4DF0-82D1-59DF855FC87D}" type="pres">
      <dgm:prSet presAssocID="{398915C3-5C20-4475-BB14-81D75D7851F6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de-AT"/>
        </a:p>
      </dgm:t>
    </dgm:pt>
    <dgm:pt modelId="{5345924A-3906-4873-8F1B-5C3F1DAEF97C}" type="pres">
      <dgm:prSet presAssocID="{C0CDE440-9893-4333-A3D0-EABA3FD44052}" presName="sibTrans" presStyleCnt="0"/>
      <dgm:spPr/>
    </dgm:pt>
    <dgm:pt modelId="{A41B6595-9370-4FA8-9C7C-D3FCEC826519}" type="pres">
      <dgm:prSet presAssocID="{435A1052-3857-4A2C-986C-E73391E841BD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53F3AE15-F7B1-40FE-BC66-AE3F22C75454}" type="pres">
      <dgm:prSet presAssocID="{BA5B6EA6-DAA6-4505-B240-9C54A10445D8}" presName="sibTrans" presStyleCnt="0"/>
      <dgm:spPr/>
    </dgm:pt>
    <dgm:pt modelId="{787249D9-E3C8-454F-B0A8-B40C11E598E6}" type="pres">
      <dgm:prSet presAssocID="{D5FA833F-0B74-4D94-8BE8-5BE551D2B0E5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de-AT"/>
        </a:p>
      </dgm:t>
    </dgm:pt>
    <dgm:pt modelId="{7002B529-46C2-4E4A-9177-BB566DC11A5A}" type="pres">
      <dgm:prSet presAssocID="{A2967343-AAE7-4629-BE90-8A50302D7E59}" presName="sibTrans" presStyleCnt="0"/>
      <dgm:spPr/>
    </dgm:pt>
    <dgm:pt modelId="{CDB27324-9F00-4CAA-B09B-B2B25FB124A8}" type="pres">
      <dgm:prSet presAssocID="{696C74C2-F408-4EBF-9DA4-77B64FF90A12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ACFD1EA1-B062-48D0-8310-98D010CA47D2}" type="pres">
      <dgm:prSet presAssocID="{6AB8BE23-7C19-4A69-A970-A64138A42C7A}" presName="sibTrans" presStyleCnt="0"/>
      <dgm:spPr/>
    </dgm:pt>
    <dgm:pt modelId="{39ADA369-886C-4FEB-BBDB-35B994647A51}" type="pres">
      <dgm:prSet presAssocID="{90AEC9F7-CE15-4F43-BBE7-02D22326821A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fr-BE"/>
        </a:p>
      </dgm:t>
    </dgm:pt>
  </dgm:ptLst>
  <dgm:cxnLst>
    <dgm:cxn modelId="{E7FEF7D4-080F-4D62-B657-58E01BECDD56}" srcId="{BC35C30E-22A6-4B09-A207-576A2DFB3FB5}" destId="{435A1052-3857-4A2C-986C-E73391E841BD}" srcOrd="2" destOrd="0" parTransId="{357F181D-CEF9-4A5E-B7C2-7DDA88E45505}" sibTransId="{BA5B6EA6-DAA6-4505-B240-9C54A10445D8}"/>
    <dgm:cxn modelId="{8C5B37E3-BCFD-40FC-AE4D-6125EBC17C3F}" type="presOf" srcId="{D5FA833F-0B74-4D94-8BE8-5BE551D2B0E5}" destId="{787249D9-E3C8-454F-B0A8-B40C11E598E6}" srcOrd="0" destOrd="0" presId="urn:microsoft.com/office/officeart/2005/8/layout/default"/>
    <dgm:cxn modelId="{1D3E8709-646B-4044-826B-731F3147C6F5}" type="presOf" srcId="{435A1052-3857-4A2C-986C-E73391E841BD}" destId="{A41B6595-9370-4FA8-9C7C-D3FCEC826519}" srcOrd="0" destOrd="0" presId="urn:microsoft.com/office/officeart/2005/8/layout/default"/>
    <dgm:cxn modelId="{39207843-E699-4353-8D78-9623DA7D89AE}" srcId="{BC35C30E-22A6-4B09-A207-576A2DFB3FB5}" destId="{191C3851-2CFA-469C-8CF4-26A0806F67AC}" srcOrd="0" destOrd="0" parTransId="{0B7956BE-4325-4AD6-895B-05C7D2013308}" sibTransId="{E2C8E19F-CC29-44FE-87DD-FE3729A4B16F}"/>
    <dgm:cxn modelId="{25E876E7-E8E5-43ED-81EE-512E00316B31}" type="presOf" srcId="{BC35C30E-22A6-4B09-A207-576A2DFB3FB5}" destId="{C2B5C01F-9D6A-45BC-A18B-026DA1DEF212}" srcOrd="0" destOrd="0" presId="urn:microsoft.com/office/officeart/2005/8/layout/default"/>
    <dgm:cxn modelId="{13D8E2C4-E212-4666-97E2-631BE7719568}" type="presOf" srcId="{191C3851-2CFA-469C-8CF4-26A0806F67AC}" destId="{B59D7C5A-C027-4738-B97B-114C1C725815}" srcOrd="0" destOrd="0" presId="urn:microsoft.com/office/officeart/2005/8/layout/default"/>
    <dgm:cxn modelId="{2745D15D-4094-44A2-8D11-2D5DB72F9CC5}" srcId="{BC35C30E-22A6-4B09-A207-576A2DFB3FB5}" destId="{D5FA833F-0B74-4D94-8BE8-5BE551D2B0E5}" srcOrd="3" destOrd="0" parTransId="{672C9168-76A4-4115-BCB2-1AA33ADF7960}" sibTransId="{A2967343-AAE7-4629-BE90-8A50302D7E59}"/>
    <dgm:cxn modelId="{50F59240-F906-4ABD-8223-28D6FA4C1C7C}" srcId="{BC35C30E-22A6-4B09-A207-576A2DFB3FB5}" destId="{90AEC9F7-CE15-4F43-BBE7-02D22326821A}" srcOrd="5" destOrd="0" parTransId="{33C8DD5E-0E85-4A77-B7A8-64CEA51039D9}" sibTransId="{6AE3971E-C581-4C47-971D-E11092E792E6}"/>
    <dgm:cxn modelId="{D447431D-FB72-4FE4-B03D-A70BB0BD936C}" srcId="{BC35C30E-22A6-4B09-A207-576A2DFB3FB5}" destId="{696C74C2-F408-4EBF-9DA4-77B64FF90A12}" srcOrd="4" destOrd="0" parTransId="{B60A2F44-BB17-45ED-A68E-778A8C63938D}" sibTransId="{6AB8BE23-7C19-4A69-A970-A64138A42C7A}"/>
    <dgm:cxn modelId="{2A44C716-611D-4813-AC25-A1A29E60CEA4}" srcId="{BC35C30E-22A6-4B09-A207-576A2DFB3FB5}" destId="{398915C3-5C20-4475-BB14-81D75D7851F6}" srcOrd="1" destOrd="0" parTransId="{0B34B95E-B35E-41B8-916B-061EDF803658}" sibTransId="{C0CDE440-9893-4333-A3D0-EABA3FD44052}"/>
    <dgm:cxn modelId="{87FE6226-16B6-42CF-B211-09F5349ABBFE}" type="presOf" srcId="{696C74C2-F408-4EBF-9DA4-77B64FF90A12}" destId="{CDB27324-9F00-4CAA-B09B-B2B25FB124A8}" srcOrd="0" destOrd="0" presId="urn:microsoft.com/office/officeart/2005/8/layout/default"/>
    <dgm:cxn modelId="{1B26E935-3665-47D7-9763-EB848E1837A0}" type="presOf" srcId="{398915C3-5C20-4475-BB14-81D75D7851F6}" destId="{23180911-855E-4DF0-82D1-59DF855FC87D}" srcOrd="0" destOrd="0" presId="urn:microsoft.com/office/officeart/2005/8/layout/default"/>
    <dgm:cxn modelId="{36364A69-2BB0-45FA-AD6F-2CD557D1F7FB}" type="presOf" srcId="{90AEC9F7-CE15-4F43-BBE7-02D22326821A}" destId="{39ADA369-886C-4FEB-BBDB-35B994647A51}" srcOrd="0" destOrd="0" presId="urn:microsoft.com/office/officeart/2005/8/layout/default"/>
    <dgm:cxn modelId="{4E82CB4F-A56D-4DCA-A24F-1788CB27D03C}" type="presParOf" srcId="{C2B5C01F-9D6A-45BC-A18B-026DA1DEF212}" destId="{B59D7C5A-C027-4738-B97B-114C1C725815}" srcOrd="0" destOrd="0" presId="urn:microsoft.com/office/officeart/2005/8/layout/default"/>
    <dgm:cxn modelId="{F6EBC54A-4E21-4B54-B125-01C4D24AEA84}" type="presParOf" srcId="{C2B5C01F-9D6A-45BC-A18B-026DA1DEF212}" destId="{B44B8CA4-CFF8-4876-A0C4-58CA818E8BED}" srcOrd="1" destOrd="0" presId="urn:microsoft.com/office/officeart/2005/8/layout/default"/>
    <dgm:cxn modelId="{11D16C08-E4A6-4DC8-9242-C0502044E416}" type="presParOf" srcId="{C2B5C01F-9D6A-45BC-A18B-026DA1DEF212}" destId="{23180911-855E-4DF0-82D1-59DF855FC87D}" srcOrd="2" destOrd="0" presId="urn:microsoft.com/office/officeart/2005/8/layout/default"/>
    <dgm:cxn modelId="{7F425445-9B43-4C8E-B52A-F102DFEB2950}" type="presParOf" srcId="{C2B5C01F-9D6A-45BC-A18B-026DA1DEF212}" destId="{5345924A-3906-4873-8F1B-5C3F1DAEF97C}" srcOrd="3" destOrd="0" presId="urn:microsoft.com/office/officeart/2005/8/layout/default"/>
    <dgm:cxn modelId="{DC2AF069-A34B-4F70-A027-A3CFD5FC5244}" type="presParOf" srcId="{C2B5C01F-9D6A-45BC-A18B-026DA1DEF212}" destId="{A41B6595-9370-4FA8-9C7C-D3FCEC826519}" srcOrd="4" destOrd="0" presId="urn:microsoft.com/office/officeart/2005/8/layout/default"/>
    <dgm:cxn modelId="{288CD694-8DC9-4D90-84C9-D3278A3D754F}" type="presParOf" srcId="{C2B5C01F-9D6A-45BC-A18B-026DA1DEF212}" destId="{53F3AE15-F7B1-40FE-BC66-AE3F22C75454}" srcOrd="5" destOrd="0" presId="urn:microsoft.com/office/officeart/2005/8/layout/default"/>
    <dgm:cxn modelId="{3DBBC7BD-7118-46F3-B74E-14EFDA3E2D8A}" type="presParOf" srcId="{C2B5C01F-9D6A-45BC-A18B-026DA1DEF212}" destId="{787249D9-E3C8-454F-B0A8-B40C11E598E6}" srcOrd="6" destOrd="0" presId="urn:microsoft.com/office/officeart/2005/8/layout/default"/>
    <dgm:cxn modelId="{89979E0C-C6A3-4DE9-9B6D-1C2A9897A2E7}" type="presParOf" srcId="{C2B5C01F-9D6A-45BC-A18B-026DA1DEF212}" destId="{7002B529-46C2-4E4A-9177-BB566DC11A5A}" srcOrd="7" destOrd="0" presId="urn:microsoft.com/office/officeart/2005/8/layout/default"/>
    <dgm:cxn modelId="{D66E482E-A6F8-427E-B4DB-3D14F1EC65CA}" type="presParOf" srcId="{C2B5C01F-9D6A-45BC-A18B-026DA1DEF212}" destId="{CDB27324-9F00-4CAA-B09B-B2B25FB124A8}" srcOrd="8" destOrd="0" presId="urn:microsoft.com/office/officeart/2005/8/layout/default"/>
    <dgm:cxn modelId="{0D45D3EA-ADC1-4D33-AC13-B46B80F56581}" type="presParOf" srcId="{C2B5C01F-9D6A-45BC-A18B-026DA1DEF212}" destId="{ACFD1EA1-B062-48D0-8310-98D010CA47D2}" srcOrd="9" destOrd="0" presId="urn:microsoft.com/office/officeart/2005/8/layout/default"/>
    <dgm:cxn modelId="{968878A3-FB24-4A20-926C-54A989C43350}" type="presParOf" srcId="{C2B5C01F-9D6A-45BC-A18B-026DA1DEF212}" destId="{39ADA369-886C-4FEB-BBDB-35B994647A51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BC35C30E-22A6-4B09-A207-576A2DFB3FB5}" type="doc">
      <dgm:prSet loTypeId="urn:microsoft.com/office/officeart/2005/8/layout/default" loCatId="list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endParaRPr lang="de-AT"/>
        </a:p>
      </dgm:t>
    </dgm:pt>
    <dgm:pt modelId="{191C3851-2CFA-469C-8CF4-26A0806F67AC}">
      <dgm:prSet phldrT="[Text]"/>
      <dgm:spPr/>
      <dgm:t>
        <a:bodyPr/>
        <a:lstStyle/>
        <a:p>
          <a:r>
            <a:rPr lang="de-AT" dirty="0" err="1" smtClean="0"/>
            <a:t>Idea</a:t>
          </a:r>
          <a:endParaRPr lang="de-AT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0B7956BE-4325-4AD6-895B-05C7D2013308}" type="parTrans" cxnId="{39207843-E699-4353-8D78-9623DA7D89AE}">
      <dgm:prSet/>
      <dgm:spPr/>
      <dgm:t>
        <a:bodyPr/>
        <a:lstStyle/>
        <a:p>
          <a:endParaRPr lang="de-AT"/>
        </a:p>
      </dgm:t>
    </dgm:pt>
    <dgm:pt modelId="{E2C8E19F-CC29-44FE-87DD-FE3729A4B16F}" type="sibTrans" cxnId="{39207843-E699-4353-8D78-9623DA7D89AE}">
      <dgm:prSet/>
      <dgm:spPr/>
      <dgm:t>
        <a:bodyPr/>
        <a:lstStyle/>
        <a:p>
          <a:endParaRPr lang="de-AT"/>
        </a:p>
      </dgm:t>
    </dgm:pt>
    <dgm:pt modelId="{398915C3-5C20-4475-BB14-81D75D7851F6}">
      <dgm:prSet phldrT="[Text]"/>
      <dgm:spPr/>
      <dgm:t>
        <a:bodyPr/>
        <a:lstStyle/>
        <a:p>
          <a:r>
            <a:rPr lang="de-AT" dirty="0" err="1" smtClean="0"/>
            <a:t>Flux</a:t>
          </a:r>
          <a:r>
            <a:rPr lang="de-AT" dirty="0" smtClean="0"/>
            <a:t> </a:t>
          </a:r>
          <a:r>
            <a:rPr lang="de-AT" dirty="0" err="1" smtClean="0"/>
            <a:t>partitioning</a:t>
          </a:r>
          <a:endParaRPr lang="de-AT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0B34B95E-B35E-41B8-916B-061EDF803658}" type="parTrans" cxnId="{2A44C716-611D-4813-AC25-A1A29E60CEA4}">
      <dgm:prSet/>
      <dgm:spPr/>
      <dgm:t>
        <a:bodyPr/>
        <a:lstStyle/>
        <a:p>
          <a:endParaRPr lang="de-AT"/>
        </a:p>
      </dgm:t>
    </dgm:pt>
    <dgm:pt modelId="{C0CDE440-9893-4333-A3D0-EABA3FD44052}" type="sibTrans" cxnId="{2A44C716-611D-4813-AC25-A1A29E60CEA4}">
      <dgm:prSet/>
      <dgm:spPr/>
      <dgm:t>
        <a:bodyPr/>
        <a:lstStyle/>
        <a:p>
          <a:endParaRPr lang="de-AT"/>
        </a:p>
      </dgm:t>
    </dgm:pt>
    <dgm:pt modelId="{D5FA833F-0B74-4D94-8BE8-5BE551D2B0E5}">
      <dgm:prSet phldrT="[Text]"/>
      <dgm:spPr/>
      <dgm:t>
        <a:bodyPr/>
        <a:lstStyle/>
        <a:p>
          <a:r>
            <a:rPr lang="de-AT" dirty="0" err="1" smtClean="0"/>
            <a:t>Results</a:t>
          </a:r>
          <a:endParaRPr lang="de-AT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3" action="ppaction://hlinksldjump"/>
          </dgm14:cNvPr>
        </a:ext>
      </dgm:extLst>
    </dgm:pt>
    <dgm:pt modelId="{672C9168-76A4-4115-BCB2-1AA33ADF7960}" type="parTrans" cxnId="{2745D15D-4094-44A2-8D11-2D5DB72F9CC5}">
      <dgm:prSet/>
      <dgm:spPr/>
      <dgm:t>
        <a:bodyPr/>
        <a:lstStyle/>
        <a:p>
          <a:endParaRPr lang="de-AT"/>
        </a:p>
      </dgm:t>
    </dgm:pt>
    <dgm:pt modelId="{A2967343-AAE7-4629-BE90-8A50302D7E59}" type="sibTrans" cxnId="{2745D15D-4094-44A2-8D11-2D5DB72F9CC5}">
      <dgm:prSet/>
      <dgm:spPr/>
      <dgm:t>
        <a:bodyPr/>
        <a:lstStyle/>
        <a:p>
          <a:endParaRPr lang="de-AT"/>
        </a:p>
      </dgm:t>
    </dgm:pt>
    <dgm:pt modelId="{696C74C2-F408-4EBF-9DA4-77B64FF90A12}">
      <dgm:prSet phldrT="[Text]"/>
      <dgm:spPr/>
      <dgm:t>
        <a:bodyPr/>
        <a:lstStyle/>
        <a:p>
          <a:r>
            <a:rPr lang="de-AT" dirty="0" smtClean="0"/>
            <a:t>Take-</a:t>
          </a:r>
          <a:r>
            <a:rPr lang="de-AT" dirty="0" err="1" smtClean="0"/>
            <a:t>home</a:t>
          </a:r>
          <a:r>
            <a:rPr lang="de-AT" dirty="0" smtClean="0"/>
            <a:t> </a:t>
          </a:r>
          <a:r>
            <a:rPr lang="de-AT" dirty="0" err="1" smtClean="0"/>
            <a:t>messages</a:t>
          </a:r>
          <a:endParaRPr lang="de-AT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4" action="ppaction://hlinksldjump"/>
          </dgm14:cNvPr>
        </a:ext>
      </dgm:extLst>
    </dgm:pt>
    <dgm:pt modelId="{B60A2F44-BB17-45ED-A68E-778A8C63938D}" type="parTrans" cxnId="{D447431D-FB72-4FE4-B03D-A70BB0BD936C}">
      <dgm:prSet/>
      <dgm:spPr/>
      <dgm:t>
        <a:bodyPr/>
        <a:lstStyle/>
        <a:p>
          <a:endParaRPr lang="fr-BE"/>
        </a:p>
      </dgm:t>
    </dgm:pt>
    <dgm:pt modelId="{6AB8BE23-7C19-4A69-A970-A64138A42C7A}" type="sibTrans" cxnId="{D447431D-FB72-4FE4-B03D-A70BB0BD936C}">
      <dgm:prSet/>
      <dgm:spPr/>
      <dgm:t>
        <a:bodyPr/>
        <a:lstStyle/>
        <a:p>
          <a:endParaRPr lang="fr-BE"/>
        </a:p>
      </dgm:t>
    </dgm:pt>
    <dgm:pt modelId="{90AEC9F7-CE15-4F43-BBE7-02D22326821A}">
      <dgm:prSet phldrT="[Text]"/>
      <dgm:spPr/>
      <dgm:t>
        <a:bodyPr/>
        <a:lstStyle/>
        <a:p>
          <a:r>
            <a:rPr lang="de-AT" dirty="0" smtClean="0"/>
            <a:t>Study </a:t>
          </a:r>
          <a:r>
            <a:rPr lang="de-AT" dirty="0" err="1" smtClean="0"/>
            <a:t>site</a:t>
          </a:r>
          <a:endParaRPr lang="de-AT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5" action="ppaction://hlinksldjump"/>
          </dgm14:cNvPr>
        </a:ext>
      </dgm:extLst>
    </dgm:pt>
    <dgm:pt modelId="{33C8DD5E-0E85-4A77-B7A8-64CEA51039D9}" type="parTrans" cxnId="{50F59240-F906-4ABD-8223-28D6FA4C1C7C}">
      <dgm:prSet/>
      <dgm:spPr/>
      <dgm:t>
        <a:bodyPr/>
        <a:lstStyle/>
        <a:p>
          <a:endParaRPr lang="fr-BE"/>
        </a:p>
      </dgm:t>
    </dgm:pt>
    <dgm:pt modelId="{6AE3971E-C581-4C47-971D-E11092E792E6}" type="sibTrans" cxnId="{50F59240-F906-4ABD-8223-28D6FA4C1C7C}">
      <dgm:prSet/>
      <dgm:spPr/>
      <dgm:t>
        <a:bodyPr/>
        <a:lstStyle/>
        <a:p>
          <a:endParaRPr lang="fr-BE"/>
        </a:p>
      </dgm:t>
    </dgm:pt>
    <dgm:pt modelId="{435A1052-3857-4A2C-986C-E73391E841BD}">
      <dgm:prSet phldrT="[Text]"/>
      <dgm:spPr/>
      <dgm:t>
        <a:bodyPr/>
        <a:lstStyle/>
        <a:p>
          <a:r>
            <a:rPr lang="de-AT" dirty="0" smtClean="0"/>
            <a:t>M&amp;M</a:t>
          </a:r>
          <a:endParaRPr lang="de-AT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6" action="ppaction://hlinksldjump"/>
          </dgm14:cNvPr>
        </a:ext>
      </dgm:extLst>
    </dgm:pt>
    <dgm:pt modelId="{357F181D-CEF9-4A5E-B7C2-7DDA88E45505}" type="parTrans" cxnId="{E7FEF7D4-080F-4D62-B657-58E01BECDD56}">
      <dgm:prSet/>
      <dgm:spPr/>
      <dgm:t>
        <a:bodyPr/>
        <a:lstStyle/>
        <a:p>
          <a:endParaRPr lang="fr-BE"/>
        </a:p>
      </dgm:t>
    </dgm:pt>
    <dgm:pt modelId="{BA5B6EA6-DAA6-4505-B240-9C54A10445D8}" type="sibTrans" cxnId="{E7FEF7D4-080F-4D62-B657-58E01BECDD56}">
      <dgm:prSet/>
      <dgm:spPr/>
      <dgm:t>
        <a:bodyPr/>
        <a:lstStyle/>
        <a:p>
          <a:endParaRPr lang="fr-BE"/>
        </a:p>
      </dgm:t>
    </dgm:pt>
    <dgm:pt modelId="{C2B5C01F-9D6A-45BC-A18B-026DA1DEF212}" type="pres">
      <dgm:prSet presAssocID="{BC35C30E-22A6-4B09-A207-576A2DFB3FB5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de-AT"/>
        </a:p>
      </dgm:t>
    </dgm:pt>
    <dgm:pt modelId="{B59D7C5A-C027-4738-B97B-114C1C725815}" type="pres">
      <dgm:prSet presAssocID="{191C3851-2CFA-469C-8CF4-26A0806F67AC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de-AT"/>
        </a:p>
      </dgm:t>
    </dgm:pt>
    <dgm:pt modelId="{B44B8CA4-CFF8-4876-A0C4-58CA818E8BED}" type="pres">
      <dgm:prSet presAssocID="{E2C8E19F-CC29-44FE-87DD-FE3729A4B16F}" presName="sibTrans" presStyleCnt="0"/>
      <dgm:spPr/>
    </dgm:pt>
    <dgm:pt modelId="{23180911-855E-4DF0-82D1-59DF855FC87D}" type="pres">
      <dgm:prSet presAssocID="{398915C3-5C20-4475-BB14-81D75D7851F6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de-AT"/>
        </a:p>
      </dgm:t>
    </dgm:pt>
    <dgm:pt modelId="{5345924A-3906-4873-8F1B-5C3F1DAEF97C}" type="pres">
      <dgm:prSet presAssocID="{C0CDE440-9893-4333-A3D0-EABA3FD44052}" presName="sibTrans" presStyleCnt="0"/>
      <dgm:spPr/>
    </dgm:pt>
    <dgm:pt modelId="{A41B6595-9370-4FA8-9C7C-D3FCEC826519}" type="pres">
      <dgm:prSet presAssocID="{435A1052-3857-4A2C-986C-E73391E841BD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53F3AE15-F7B1-40FE-BC66-AE3F22C75454}" type="pres">
      <dgm:prSet presAssocID="{BA5B6EA6-DAA6-4505-B240-9C54A10445D8}" presName="sibTrans" presStyleCnt="0"/>
      <dgm:spPr/>
    </dgm:pt>
    <dgm:pt modelId="{787249D9-E3C8-454F-B0A8-B40C11E598E6}" type="pres">
      <dgm:prSet presAssocID="{D5FA833F-0B74-4D94-8BE8-5BE551D2B0E5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de-AT"/>
        </a:p>
      </dgm:t>
    </dgm:pt>
    <dgm:pt modelId="{7002B529-46C2-4E4A-9177-BB566DC11A5A}" type="pres">
      <dgm:prSet presAssocID="{A2967343-AAE7-4629-BE90-8A50302D7E59}" presName="sibTrans" presStyleCnt="0"/>
      <dgm:spPr/>
    </dgm:pt>
    <dgm:pt modelId="{CDB27324-9F00-4CAA-B09B-B2B25FB124A8}" type="pres">
      <dgm:prSet presAssocID="{696C74C2-F408-4EBF-9DA4-77B64FF90A12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ACFD1EA1-B062-48D0-8310-98D010CA47D2}" type="pres">
      <dgm:prSet presAssocID="{6AB8BE23-7C19-4A69-A970-A64138A42C7A}" presName="sibTrans" presStyleCnt="0"/>
      <dgm:spPr/>
    </dgm:pt>
    <dgm:pt modelId="{39ADA369-886C-4FEB-BBDB-35B994647A51}" type="pres">
      <dgm:prSet presAssocID="{90AEC9F7-CE15-4F43-BBE7-02D22326821A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fr-BE"/>
        </a:p>
      </dgm:t>
    </dgm:pt>
  </dgm:ptLst>
  <dgm:cxnLst>
    <dgm:cxn modelId="{E7FEF7D4-080F-4D62-B657-58E01BECDD56}" srcId="{BC35C30E-22A6-4B09-A207-576A2DFB3FB5}" destId="{435A1052-3857-4A2C-986C-E73391E841BD}" srcOrd="2" destOrd="0" parTransId="{357F181D-CEF9-4A5E-B7C2-7DDA88E45505}" sibTransId="{BA5B6EA6-DAA6-4505-B240-9C54A10445D8}"/>
    <dgm:cxn modelId="{39207843-E699-4353-8D78-9623DA7D89AE}" srcId="{BC35C30E-22A6-4B09-A207-576A2DFB3FB5}" destId="{191C3851-2CFA-469C-8CF4-26A0806F67AC}" srcOrd="0" destOrd="0" parTransId="{0B7956BE-4325-4AD6-895B-05C7D2013308}" sibTransId="{E2C8E19F-CC29-44FE-87DD-FE3729A4B16F}"/>
    <dgm:cxn modelId="{8C7CE8A6-E9AE-41D2-8FEC-5EE7C2D9781B}" type="presOf" srcId="{BC35C30E-22A6-4B09-A207-576A2DFB3FB5}" destId="{C2B5C01F-9D6A-45BC-A18B-026DA1DEF212}" srcOrd="0" destOrd="0" presId="urn:microsoft.com/office/officeart/2005/8/layout/default"/>
    <dgm:cxn modelId="{4F7E6409-0FFD-4606-A710-687803FBDC74}" type="presOf" srcId="{696C74C2-F408-4EBF-9DA4-77B64FF90A12}" destId="{CDB27324-9F00-4CAA-B09B-B2B25FB124A8}" srcOrd="0" destOrd="0" presId="urn:microsoft.com/office/officeart/2005/8/layout/default"/>
    <dgm:cxn modelId="{50F59240-F906-4ABD-8223-28D6FA4C1C7C}" srcId="{BC35C30E-22A6-4B09-A207-576A2DFB3FB5}" destId="{90AEC9F7-CE15-4F43-BBE7-02D22326821A}" srcOrd="5" destOrd="0" parTransId="{33C8DD5E-0E85-4A77-B7A8-64CEA51039D9}" sibTransId="{6AE3971E-C581-4C47-971D-E11092E792E6}"/>
    <dgm:cxn modelId="{2745D15D-4094-44A2-8D11-2D5DB72F9CC5}" srcId="{BC35C30E-22A6-4B09-A207-576A2DFB3FB5}" destId="{D5FA833F-0B74-4D94-8BE8-5BE551D2B0E5}" srcOrd="3" destOrd="0" parTransId="{672C9168-76A4-4115-BCB2-1AA33ADF7960}" sibTransId="{A2967343-AAE7-4629-BE90-8A50302D7E59}"/>
    <dgm:cxn modelId="{874C136E-8940-4489-BEB3-B26797A9E24B}" type="presOf" srcId="{D5FA833F-0B74-4D94-8BE8-5BE551D2B0E5}" destId="{787249D9-E3C8-454F-B0A8-B40C11E598E6}" srcOrd="0" destOrd="0" presId="urn:microsoft.com/office/officeart/2005/8/layout/default"/>
    <dgm:cxn modelId="{D447431D-FB72-4FE4-B03D-A70BB0BD936C}" srcId="{BC35C30E-22A6-4B09-A207-576A2DFB3FB5}" destId="{696C74C2-F408-4EBF-9DA4-77B64FF90A12}" srcOrd="4" destOrd="0" parTransId="{B60A2F44-BB17-45ED-A68E-778A8C63938D}" sibTransId="{6AB8BE23-7C19-4A69-A970-A64138A42C7A}"/>
    <dgm:cxn modelId="{2FFA5431-4AEE-4DA0-B36F-5432F3D800D4}" type="presOf" srcId="{191C3851-2CFA-469C-8CF4-26A0806F67AC}" destId="{B59D7C5A-C027-4738-B97B-114C1C725815}" srcOrd="0" destOrd="0" presId="urn:microsoft.com/office/officeart/2005/8/layout/default"/>
    <dgm:cxn modelId="{2A44C716-611D-4813-AC25-A1A29E60CEA4}" srcId="{BC35C30E-22A6-4B09-A207-576A2DFB3FB5}" destId="{398915C3-5C20-4475-BB14-81D75D7851F6}" srcOrd="1" destOrd="0" parTransId="{0B34B95E-B35E-41B8-916B-061EDF803658}" sibTransId="{C0CDE440-9893-4333-A3D0-EABA3FD44052}"/>
    <dgm:cxn modelId="{282A3B02-F0F9-456A-ABB9-78B4FB9F7141}" type="presOf" srcId="{90AEC9F7-CE15-4F43-BBE7-02D22326821A}" destId="{39ADA369-886C-4FEB-BBDB-35B994647A51}" srcOrd="0" destOrd="0" presId="urn:microsoft.com/office/officeart/2005/8/layout/default"/>
    <dgm:cxn modelId="{391A9325-A89E-4C66-A4C0-455BDC79ED09}" type="presOf" srcId="{398915C3-5C20-4475-BB14-81D75D7851F6}" destId="{23180911-855E-4DF0-82D1-59DF855FC87D}" srcOrd="0" destOrd="0" presId="urn:microsoft.com/office/officeart/2005/8/layout/default"/>
    <dgm:cxn modelId="{BB5D0D72-6C46-4DB7-AE7A-11AFEDAEE104}" type="presOf" srcId="{435A1052-3857-4A2C-986C-E73391E841BD}" destId="{A41B6595-9370-4FA8-9C7C-D3FCEC826519}" srcOrd="0" destOrd="0" presId="urn:microsoft.com/office/officeart/2005/8/layout/default"/>
    <dgm:cxn modelId="{45A9C515-184E-4657-A638-5F16FC67730F}" type="presParOf" srcId="{C2B5C01F-9D6A-45BC-A18B-026DA1DEF212}" destId="{B59D7C5A-C027-4738-B97B-114C1C725815}" srcOrd="0" destOrd="0" presId="urn:microsoft.com/office/officeart/2005/8/layout/default"/>
    <dgm:cxn modelId="{75306050-285C-4602-BAB1-1F469ACB4478}" type="presParOf" srcId="{C2B5C01F-9D6A-45BC-A18B-026DA1DEF212}" destId="{B44B8CA4-CFF8-4876-A0C4-58CA818E8BED}" srcOrd="1" destOrd="0" presId="urn:microsoft.com/office/officeart/2005/8/layout/default"/>
    <dgm:cxn modelId="{D77C8089-CA5B-48A7-887C-5DA438708C93}" type="presParOf" srcId="{C2B5C01F-9D6A-45BC-A18B-026DA1DEF212}" destId="{23180911-855E-4DF0-82D1-59DF855FC87D}" srcOrd="2" destOrd="0" presId="urn:microsoft.com/office/officeart/2005/8/layout/default"/>
    <dgm:cxn modelId="{D4B15B96-0178-4161-AD67-C02CC8045EB9}" type="presParOf" srcId="{C2B5C01F-9D6A-45BC-A18B-026DA1DEF212}" destId="{5345924A-3906-4873-8F1B-5C3F1DAEF97C}" srcOrd="3" destOrd="0" presId="urn:microsoft.com/office/officeart/2005/8/layout/default"/>
    <dgm:cxn modelId="{EFBDBBCC-991D-4732-8E2A-5E757D693A75}" type="presParOf" srcId="{C2B5C01F-9D6A-45BC-A18B-026DA1DEF212}" destId="{A41B6595-9370-4FA8-9C7C-D3FCEC826519}" srcOrd="4" destOrd="0" presId="urn:microsoft.com/office/officeart/2005/8/layout/default"/>
    <dgm:cxn modelId="{F479363C-B322-4DB8-A655-1BF9E615930C}" type="presParOf" srcId="{C2B5C01F-9D6A-45BC-A18B-026DA1DEF212}" destId="{53F3AE15-F7B1-40FE-BC66-AE3F22C75454}" srcOrd="5" destOrd="0" presId="urn:microsoft.com/office/officeart/2005/8/layout/default"/>
    <dgm:cxn modelId="{2B3F443D-F4D2-4C93-B12D-655C49A2DC3D}" type="presParOf" srcId="{C2B5C01F-9D6A-45BC-A18B-026DA1DEF212}" destId="{787249D9-E3C8-454F-B0A8-B40C11E598E6}" srcOrd="6" destOrd="0" presId="urn:microsoft.com/office/officeart/2005/8/layout/default"/>
    <dgm:cxn modelId="{E2DE43D9-3C4F-4CE9-89A7-9711D8B2025A}" type="presParOf" srcId="{C2B5C01F-9D6A-45BC-A18B-026DA1DEF212}" destId="{7002B529-46C2-4E4A-9177-BB566DC11A5A}" srcOrd="7" destOrd="0" presId="urn:microsoft.com/office/officeart/2005/8/layout/default"/>
    <dgm:cxn modelId="{9A59AC03-19A4-48B4-9A6B-437FD6F035BD}" type="presParOf" srcId="{C2B5C01F-9D6A-45BC-A18B-026DA1DEF212}" destId="{CDB27324-9F00-4CAA-B09B-B2B25FB124A8}" srcOrd="8" destOrd="0" presId="urn:microsoft.com/office/officeart/2005/8/layout/default"/>
    <dgm:cxn modelId="{C7CC1BB9-AA9F-4DD7-B468-E199DCE7AFFB}" type="presParOf" srcId="{C2B5C01F-9D6A-45BC-A18B-026DA1DEF212}" destId="{ACFD1EA1-B062-48D0-8310-98D010CA47D2}" srcOrd="9" destOrd="0" presId="urn:microsoft.com/office/officeart/2005/8/layout/default"/>
    <dgm:cxn modelId="{64B927D4-E9A5-4B58-818D-E41B9FCF715D}" type="presParOf" srcId="{C2B5C01F-9D6A-45BC-A18B-026DA1DEF212}" destId="{39ADA369-886C-4FEB-BBDB-35B994647A51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9D7C5A-C027-4738-B97B-114C1C725815}">
      <dsp:nvSpPr>
        <dsp:cNvPr id="0" name=""/>
        <dsp:cNvSpPr/>
      </dsp:nvSpPr>
      <dsp:spPr>
        <a:xfrm>
          <a:off x="305348" y="1212"/>
          <a:ext cx="1008723" cy="605234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1400" kern="1200" dirty="0" err="1" smtClean="0"/>
            <a:t>Idea</a:t>
          </a:r>
          <a:endParaRPr lang="de-AT" sz="1400" kern="1200" dirty="0"/>
        </a:p>
      </dsp:txBody>
      <dsp:txXfrm>
        <a:off x="305348" y="1212"/>
        <a:ext cx="1008723" cy="605234"/>
      </dsp:txXfrm>
    </dsp:sp>
    <dsp:sp modelId="{23180911-855E-4DF0-82D1-59DF855FC87D}">
      <dsp:nvSpPr>
        <dsp:cNvPr id="0" name=""/>
        <dsp:cNvSpPr/>
      </dsp:nvSpPr>
      <dsp:spPr>
        <a:xfrm>
          <a:off x="1414944" y="1212"/>
          <a:ext cx="1008723" cy="605234"/>
        </a:xfrm>
        <a:prstGeom prst="rect">
          <a:avLst/>
        </a:prstGeom>
        <a:gradFill rotWithShape="0">
          <a:gsLst>
            <a:gs pos="0">
              <a:schemeClr val="accent3">
                <a:hueOff val="542120"/>
                <a:satOff val="20000"/>
                <a:lumOff val="-294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542120"/>
                <a:satOff val="20000"/>
                <a:lumOff val="-294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542120"/>
                <a:satOff val="20000"/>
                <a:lumOff val="-294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1400" kern="1200" dirty="0" err="1" smtClean="0"/>
            <a:t>Flux</a:t>
          </a:r>
          <a:r>
            <a:rPr lang="de-AT" sz="1400" kern="1200" dirty="0" smtClean="0"/>
            <a:t> </a:t>
          </a:r>
          <a:r>
            <a:rPr lang="de-AT" sz="1400" kern="1200" dirty="0" err="1" smtClean="0"/>
            <a:t>partitioning</a:t>
          </a:r>
          <a:endParaRPr lang="de-AT" sz="1400" kern="1200" dirty="0"/>
        </a:p>
      </dsp:txBody>
      <dsp:txXfrm>
        <a:off x="1414944" y="1212"/>
        <a:ext cx="1008723" cy="605234"/>
      </dsp:txXfrm>
    </dsp:sp>
    <dsp:sp modelId="{A41B6595-9370-4FA8-9C7C-D3FCEC826519}">
      <dsp:nvSpPr>
        <dsp:cNvPr id="0" name=""/>
        <dsp:cNvSpPr/>
      </dsp:nvSpPr>
      <dsp:spPr>
        <a:xfrm>
          <a:off x="305348" y="707319"/>
          <a:ext cx="1008723" cy="605234"/>
        </a:xfrm>
        <a:prstGeom prst="rect">
          <a:avLst/>
        </a:prstGeom>
        <a:gradFill rotWithShape="0">
          <a:gsLst>
            <a:gs pos="0">
              <a:schemeClr val="accent3">
                <a:hueOff val="1084240"/>
                <a:satOff val="40000"/>
                <a:lumOff val="-588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1084240"/>
                <a:satOff val="40000"/>
                <a:lumOff val="-588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1084240"/>
                <a:satOff val="40000"/>
                <a:lumOff val="-588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1400" kern="1200" dirty="0" smtClean="0"/>
            <a:t>M&amp;M</a:t>
          </a:r>
          <a:endParaRPr lang="de-AT" sz="1400" kern="1200" dirty="0"/>
        </a:p>
      </dsp:txBody>
      <dsp:txXfrm>
        <a:off x="305348" y="707319"/>
        <a:ext cx="1008723" cy="605234"/>
      </dsp:txXfrm>
    </dsp:sp>
    <dsp:sp modelId="{787249D9-E3C8-454F-B0A8-B40C11E598E6}">
      <dsp:nvSpPr>
        <dsp:cNvPr id="0" name=""/>
        <dsp:cNvSpPr/>
      </dsp:nvSpPr>
      <dsp:spPr>
        <a:xfrm>
          <a:off x="1414944" y="707319"/>
          <a:ext cx="1008723" cy="605234"/>
        </a:xfrm>
        <a:prstGeom prst="rect">
          <a:avLst/>
        </a:prstGeom>
        <a:gradFill rotWithShape="0">
          <a:gsLst>
            <a:gs pos="0">
              <a:schemeClr val="accent3">
                <a:hueOff val="1626359"/>
                <a:satOff val="60000"/>
                <a:lumOff val="-882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1626359"/>
                <a:satOff val="60000"/>
                <a:lumOff val="-882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1626359"/>
                <a:satOff val="60000"/>
                <a:lumOff val="-882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1400" kern="1200" dirty="0" err="1" smtClean="0"/>
            <a:t>Results</a:t>
          </a:r>
          <a:endParaRPr lang="de-AT" sz="1400" kern="1200" dirty="0"/>
        </a:p>
      </dsp:txBody>
      <dsp:txXfrm>
        <a:off x="1414944" y="707319"/>
        <a:ext cx="1008723" cy="605234"/>
      </dsp:txXfrm>
    </dsp:sp>
    <dsp:sp modelId="{CDB27324-9F00-4CAA-B09B-B2B25FB124A8}">
      <dsp:nvSpPr>
        <dsp:cNvPr id="0" name=""/>
        <dsp:cNvSpPr/>
      </dsp:nvSpPr>
      <dsp:spPr>
        <a:xfrm>
          <a:off x="305348" y="1413425"/>
          <a:ext cx="1008723" cy="605234"/>
        </a:xfrm>
        <a:prstGeom prst="rect">
          <a:avLst/>
        </a:prstGeom>
        <a:gradFill rotWithShape="0">
          <a:gsLst>
            <a:gs pos="0">
              <a:schemeClr val="accent3">
                <a:hueOff val="2168479"/>
                <a:satOff val="80000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2168479"/>
                <a:satOff val="80000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2168479"/>
                <a:satOff val="80000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1400" kern="1200" dirty="0" smtClean="0"/>
            <a:t>Take-</a:t>
          </a:r>
          <a:r>
            <a:rPr lang="de-AT" sz="1400" kern="1200" dirty="0" err="1" smtClean="0"/>
            <a:t>home</a:t>
          </a:r>
          <a:r>
            <a:rPr lang="de-AT" sz="1400" kern="1200" dirty="0" smtClean="0"/>
            <a:t> </a:t>
          </a:r>
          <a:r>
            <a:rPr lang="de-AT" sz="1400" kern="1200" dirty="0" err="1" smtClean="0"/>
            <a:t>messages</a:t>
          </a:r>
          <a:endParaRPr lang="de-AT" sz="1400" kern="1200" dirty="0"/>
        </a:p>
      </dsp:txBody>
      <dsp:txXfrm>
        <a:off x="305348" y="1413425"/>
        <a:ext cx="1008723" cy="605234"/>
      </dsp:txXfrm>
    </dsp:sp>
    <dsp:sp modelId="{39ADA369-886C-4FEB-BBDB-35B994647A51}">
      <dsp:nvSpPr>
        <dsp:cNvPr id="0" name=""/>
        <dsp:cNvSpPr/>
      </dsp:nvSpPr>
      <dsp:spPr>
        <a:xfrm>
          <a:off x="1414944" y="1413425"/>
          <a:ext cx="1008723" cy="605234"/>
        </a:xfrm>
        <a:prstGeom prst="rect">
          <a:avLst/>
        </a:prstGeom>
        <a:gradFill rotWithShape="0">
          <a:gsLst>
            <a:gs pos="0">
              <a:schemeClr val="accent3">
                <a:hueOff val="2710599"/>
                <a:satOff val="100000"/>
                <a:lumOff val="-1470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2710599"/>
                <a:satOff val="100000"/>
                <a:lumOff val="-1470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2710599"/>
                <a:satOff val="100000"/>
                <a:lumOff val="-1470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1400" kern="1200" dirty="0" smtClean="0"/>
            <a:t>Study </a:t>
          </a:r>
          <a:r>
            <a:rPr lang="de-AT" sz="1400" kern="1200" dirty="0" err="1" smtClean="0"/>
            <a:t>site</a:t>
          </a:r>
          <a:endParaRPr lang="de-AT" sz="1400" kern="1200" dirty="0"/>
        </a:p>
      </dsp:txBody>
      <dsp:txXfrm>
        <a:off x="1414944" y="1413425"/>
        <a:ext cx="1008723" cy="605234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9D7C5A-C027-4738-B97B-114C1C725815}">
      <dsp:nvSpPr>
        <dsp:cNvPr id="0" name=""/>
        <dsp:cNvSpPr/>
      </dsp:nvSpPr>
      <dsp:spPr>
        <a:xfrm>
          <a:off x="305348" y="1212"/>
          <a:ext cx="1008723" cy="605234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1400" kern="1200" dirty="0" err="1" smtClean="0"/>
            <a:t>Idea</a:t>
          </a:r>
          <a:endParaRPr lang="de-AT" sz="1400" kern="1200" dirty="0"/>
        </a:p>
      </dsp:txBody>
      <dsp:txXfrm>
        <a:off x="305348" y="1212"/>
        <a:ext cx="1008723" cy="605234"/>
      </dsp:txXfrm>
    </dsp:sp>
    <dsp:sp modelId="{23180911-855E-4DF0-82D1-59DF855FC87D}">
      <dsp:nvSpPr>
        <dsp:cNvPr id="0" name=""/>
        <dsp:cNvSpPr/>
      </dsp:nvSpPr>
      <dsp:spPr>
        <a:xfrm>
          <a:off x="1414944" y="1212"/>
          <a:ext cx="1008723" cy="605234"/>
        </a:xfrm>
        <a:prstGeom prst="rect">
          <a:avLst/>
        </a:prstGeom>
        <a:gradFill rotWithShape="0">
          <a:gsLst>
            <a:gs pos="0">
              <a:schemeClr val="accent3">
                <a:hueOff val="542120"/>
                <a:satOff val="20000"/>
                <a:lumOff val="-294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542120"/>
                <a:satOff val="20000"/>
                <a:lumOff val="-294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542120"/>
                <a:satOff val="20000"/>
                <a:lumOff val="-294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1400" kern="1200" dirty="0" err="1" smtClean="0"/>
            <a:t>Flux</a:t>
          </a:r>
          <a:r>
            <a:rPr lang="de-AT" sz="1400" kern="1200" dirty="0" smtClean="0"/>
            <a:t> </a:t>
          </a:r>
          <a:r>
            <a:rPr lang="de-AT" sz="1400" kern="1200" dirty="0" err="1" smtClean="0"/>
            <a:t>partitioning</a:t>
          </a:r>
          <a:endParaRPr lang="de-AT" sz="1400" kern="1200" dirty="0"/>
        </a:p>
      </dsp:txBody>
      <dsp:txXfrm>
        <a:off x="1414944" y="1212"/>
        <a:ext cx="1008723" cy="605234"/>
      </dsp:txXfrm>
    </dsp:sp>
    <dsp:sp modelId="{A41B6595-9370-4FA8-9C7C-D3FCEC826519}">
      <dsp:nvSpPr>
        <dsp:cNvPr id="0" name=""/>
        <dsp:cNvSpPr/>
      </dsp:nvSpPr>
      <dsp:spPr>
        <a:xfrm>
          <a:off x="305348" y="707319"/>
          <a:ext cx="1008723" cy="605234"/>
        </a:xfrm>
        <a:prstGeom prst="rect">
          <a:avLst/>
        </a:prstGeom>
        <a:gradFill rotWithShape="0">
          <a:gsLst>
            <a:gs pos="0">
              <a:schemeClr val="accent3">
                <a:hueOff val="1084240"/>
                <a:satOff val="40000"/>
                <a:lumOff val="-588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1084240"/>
                <a:satOff val="40000"/>
                <a:lumOff val="-588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1084240"/>
                <a:satOff val="40000"/>
                <a:lumOff val="-588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1400" kern="1200" dirty="0" smtClean="0"/>
            <a:t>M&amp;M</a:t>
          </a:r>
          <a:endParaRPr lang="de-AT" sz="1400" kern="1200" dirty="0"/>
        </a:p>
      </dsp:txBody>
      <dsp:txXfrm>
        <a:off x="305348" y="707319"/>
        <a:ext cx="1008723" cy="605234"/>
      </dsp:txXfrm>
    </dsp:sp>
    <dsp:sp modelId="{787249D9-E3C8-454F-B0A8-B40C11E598E6}">
      <dsp:nvSpPr>
        <dsp:cNvPr id="0" name=""/>
        <dsp:cNvSpPr/>
      </dsp:nvSpPr>
      <dsp:spPr>
        <a:xfrm>
          <a:off x="1414944" y="707319"/>
          <a:ext cx="1008723" cy="605234"/>
        </a:xfrm>
        <a:prstGeom prst="rect">
          <a:avLst/>
        </a:prstGeom>
        <a:gradFill rotWithShape="0">
          <a:gsLst>
            <a:gs pos="0">
              <a:schemeClr val="accent3">
                <a:hueOff val="1626359"/>
                <a:satOff val="60000"/>
                <a:lumOff val="-882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1626359"/>
                <a:satOff val="60000"/>
                <a:lumOff val="-882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1626359"/>
                <a:satOff val="60000"/>
                <a:lumOff val="-882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1400" kern="1200" dirty="0" err="1" smtClean="0"/>
            <a:t>Results</a:t>
          </a:r>
          <a:endParaRPr lang="de-AT" sz="1400" kern="1200" dirty="0"/>
        </a:p>
      </dsp:txBody>
      <dsp:txXfrm>
        <a:off x="1414944" y="707319"/>
        <a:ext cx="1008723" cy="605234"/>
      </dsp:txXfrm>
    </dsp:sp>
    <dsp:sp modelId="{CDB27324-9F00-4CAA-B09B-B2B25FB124A8}">
      <dsp:nvSpPr>
        <dsp:cNvPr id="0" name=""/>
        <dsp:cNvSpPr/>
      </dsp:nvSpPr>
      <dsp:spPr>
        <a:xfrm>
          <a:off x="305348" y="1413425"/>
          <a:ext cx="1008723" cy="605234"/>
        </a:xfrm>
        <a:prstGeom prst="rect">
          <a:avLst/>
        </a:prstGeom>
        <a:gradFill rotWithShape="0">
          <a:gsLst>
            <a:gs pos="0">
              <a:schemeClr val="accent3">
                <a:hueOff val="2168479"/>
                <a:satOff val="80000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2168479"/>
                <a:satOff val="80000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2168479"/>
                <a:satOff val="80000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1400" kern="1200" dirty="0" smtClean="0"/>
            <a:t>Take-</a:t>
          </a:r>
          <a:r>
            <a:rPr lang="de-AT" sz="1400" kern="1200" dirty="0" err="1" smtClean="0"/>
            <a:t>home</a:t>
          </a:r>
          <a:r>
            <a:rPr lang="de-AT" sz="1400" kern="1200" dirty="0" smtClean="0"/>
            <a:t> </a:t>
          </a:r>
          <a:r>
            <a:rPr lang="de-AT" sz="1400" kern="1200" dirty="0" err="1" smtClean="0"/>
            <a:t>messages</a:t>
          </a:r>
          <a:endParaRPr lang="de-AT" sz="1400" kern="1200" dirty="0"/>
        </a:p>
      </dsp:txBody>
      <dsp:txXfrm>
        <a:off x="305348" y="1413425"/>
        <a:ext cx="1008723" cy="605234"/>
      </dsp:txXfrm>
    </dsp:sp>
    <dsp:sp modelId="{39ADA369-886C-4FEB-BBDB-35B994647A51}">
      <dsp:nvSpPr>
        <dsp:cNvPr id="0" name=""/>
        <dsp:cNvSpPr/>
      </dsp:nvSpPr>
      <dsp:spPr>
        <a:xfrm>
          <a:off x="1414944" y="1413425"/>
          <a:ext cx="1008723" cy="605234"/>
        </a:xfrm>
        <a:prstGeom prst="rect">
          <a:avLst/>
        </a:prstGeom>
        <a:gradFill rotWithShape="0">
          <a:gsLst>
            <a:gs pos="0">
              <a:schemeClr val="accent3">
                <a:hueOff val="2710599"/>
                <a:satOff val="100000"/>
                <a:lumOff val="-1470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2710599"/>
                <a:satOff val="100000"/>
                <a:lumOff val="-1470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2710599"/>
                <a:satOff val="100000"/>
                <a:lumOff val="-1470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1400" kern="1200" dirty="0" smtClean="0"/>
            <a:t>Study </a:t>
          </a:r>
          <a:r>
            <a:rPr lang="de-AT" sz="1400" kern="1200" dirty="0" err="1" smtClean="0"/>
            <a:t>site</a:t>
          </a:r>
          <a:endParaRPr lang="de-AT" sz="1400" kern="1200" dirty="0"/>
        </a:p>
      </dsp:txBody>
      <dsp:txXfrm>
        <a:off x="1414944" y="1413425"/>
        <a:ext cx="1008723" cy="60523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9D7C5A-C027-4738-B97B-114C1C725815}">
      <dsp:nvSpPr>
        <dsp:cNvPr id="0" name=""/>
        <dsp:cNvSpPr/>
      </dsp:nvSpPr>
      <dsp:spPr>
        <a:xfrm>
          <a:off x="305348" y="1212"/>
          <a:ext cx="1008723" cy="605234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1400" kern="1200" dirty="0" err="1" smtClean="0"/>
            <a:t>Idea</a:t>
          </a:r>
          <a:endParaRPr lang="de-AT" sz="1400" kern="1200" dirty="0"/>
        </a:p>
      </dsp:txBody>
      <dsp:txXfrm>
        <a:off x="305348" y="1212"/>
        <a:ext cx="1008723" cy="605234"/>
      </dsp:txXfrm>
    </dsp:sp>
    <dsp:sp modelId="{23180911-855E-4DF0-82D1-59DF855FC87D}">
      <dsp:nvSpPr>
        <dsp:cNvPr id="0" name=""/>
        <dsp:cNvSpPr/>
      </dsp:nvSpPr>
      <dsp:spPr>
        <a:xfrm>
          <a:off x="1414944" y="1212"/>
          <a:ext cx="1008723" cy="605234"/>
        </a:xfrm>
        <a:prstGeom prst="rect">
          <a:avLst/>
        </a:prstGeom>
        <a:gradFill rotWithShape="0">
          <a:gsLst>
            <a:gs pos="0">
              <a:schemeClr val="accent3">
                <a:hueOff val="542120"/>
                <a:satOff val="20000"/>
                <a:lumOff val="-294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542120"/>
                <a:satOff val="20000"/>
                <a:lumOff val="-294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542120"/>
                <a:satOff val="20000"/>
                <a:lumOff val="-294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1400" kern="1200" dirty="0" err="1" smtClean="0"/>
            <a:t>Flux</a:t>
          </a:r>
          <a:r>
            <a:rPr lang="de-AT" sz="1400" kern="1200" dirty="0" smtClean="0"/>
            <a:t> </a:t>
          </a:r>
          <a:r>
            <a:rPr lang="de-AT" sz="1400" kern="1200" dirty="0" err="1" smtClean="0"/>
            <a:t>partitioning</a:t>
          </a:r>
          <a:endParaRPr lang="de-AT" sz="1400" kern="1200" dirty="0"/>
        </a:p>
      </dsp:txBody>
      <dsp:txXfrm>
        <a:off x="1414944" y="1212"/>
        <a:ext cx="1008723" cy="605234"/>
      </dsp:txXfrm>
    </dsp:sp>
    <dsp:sp modelId="{A41B6595-9370-4FA8-9C7C-D3FCEC826519}">
      <dsp:nvSpPr>
        <dsp:cNvPr id="0" name=""/>
        <dsp:cNvSpPr/>
      </dsp:nvSpPr>
      <dsp:spPr>
        <a:xfrm>
          <a:off x="305348" y="707319"/>
          <a:ext cx="1008723" cy="605234"/>
        </a:xfrm>
        <a:prstGeom prst="rect">
          <a:avLst/>
        </a:prstGeom>
        <a:gradFill rotWithShape="0">
          <a:gsLst>
            <a:gs pos="0">
              <a:schemeClr val="accent3">
                <a:hueOff val="1084240"/>
                <a:satOff val="40000"/>
                <a:lumOff val="-588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1084240"/>
                <a:satOff val="40000"/>
                <a:lumOff val="-588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1084240"/>
                <a:satOff val="40000"/>
                <a:lumOff val="-588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1400" kern="1200" dirty="0" smtClean="0"/>
            <a:t>M&amp;M</a:t>
          </a:r>
          <a:endParaRPr lang="de-AT" sz="1400" kern="1200" dirty="0"/>
        </a:p>
      </dsp:txBody>
      <dsp:txXfrm>
        <a:off x="305348" y="707319"/>
        <a:ext cx="1008723" cy="605234"/>
      </dsp:txXfrm>
    </dsp:sp>
    <dsp:sp modelId="{787249D9-E3C8-454F-B0A8-B40C11E598E6}">
      <dsp:nvSpPr>
        <dsp:cNvPr id="0" name=""/>
        <dsp:cNvSpPr/>
      </dsp:nvSpPr>
      <dsp:spPr>
        <a:xfrm>
          <a:off x="1414944" y="707319"/>
          <a:ext cx="1008723" cy="605234"/>
        </a:xfrm>
        <a:prstGeom prst="rect">
          <a:avLst/>
        </a:prstGeom>
        <a:gradFill rotWithShape="0">
          <a:gsLst>
            <a:gs pos="0">
              <a:schemeClr val="accent3">
                <a:hueOff val="1626359"/>
                <a:satOff val="60000"/>
                <a:lumOff val="-882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1626359"/>
                <a:satOff val="60000"/>
                <a:lumOff val="-882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1626359"/>
                <a:satOff val="60000"/>
                <a:lumOff val="-882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1400" kern="1200" dirty="0" err="1" smtClean="0"/>
            <a:t>Results</a:t>
          </a:r>
          <a:endParaRPr lang="de-AT" sz="1400" kern="1200" dirty="0"/>
        </a:p>
      </dsp:txBody>
      <dsp:txXfrm>
        <a:off x="1414944" y="707319"/>
        <a:ext cx="1008723" cy="605234"/>
      </dsp:txXfrm>
    </dsp:sp>
    <dsp:sp modelId="{CDB27324-9F00-4CAA-B09B-B2B25FB124A8}">
      <dsp:nvSpPr>
        <dsp:cNvPr id="0" name=""/>
        <dsp:cNvSpPr/>
      </dsp:nvSpPr>
      <dsp:spPr>
        <a:xfrm>
          <a:off x="305348" y="1413425"/>
          <a:ext cx="1008723" cy="605234"/>
        </a:xfrm>
        <a:prstGeom prst="rect">
          <a:avLst/>
        </a:prstGeom>
        <a:gradFill rotWithShape="0">
          <a:gsLst>
            <a:gs pos="0">
              <a:schemeClr val="accent3">
                <a:hueOff val="2168479"/>
                <a:satOff val="80000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2168479"/>
                <a:satOff val="80000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2168479"/>
                <a:satOff val="80000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1400" kern="1200" dirty="0" smtClean="0"/>
            <a:t>Take-</a:t>
          </a:r>
          <a:r>
            <a:rPr lang="de-AT" sz="1400" kern="1200" dirty="0" err="1" smtClean="0"/>
            <a:t>home</a:t>
          </a:r>
          <a:r>
            <a:rPr lang="de-AT" sz="1400" kern="1200" dirty="0" smtClean="0"/>
            <a:t> </a:t>
          </a:r>
          <a:r>
            <a:rPr lang="de-AT" sz="1400" kern="1200" dirty="0" err="1" smtClean="0"/>
            <a:t>messages</a:t>
          </a:r>
          <a:endParaRPr lang="de-AT" sz="1400" kern="1200" dirty="0"/>
        </a:p>
      </dsp:txBody>
      <dsp:txXfrm>
        <a:off x="305348" y="1413425"/>
        <a:ext cx="1008723" cy="605234"/>
      </dsp:txXfrm>
    </dsp:sp>
    <dsp:sp modelId="{39ADA369-886C-4FEB-BBDB-35B994647A51}">
      <dsp:nvSpPr>
        <dsp:cNvPr id="0" name=""/>
        <dsp:cNvSpPr/>
      </dsp:nvSpPr>
      <dsp:spPr>
        <a:xfrm>
          <a:off x="1414944" y="1413425"/>
          <a:ext cx="1008723" cy="605234"/>
        </a:xfrm>
        <a:prstGeom prst="rect">
          <a:avLst/>
        </a:prstGeom>
        <a:gradFill rotWithShape="0">
          <a:gsLst>
            <a:gs pos="0">
              <a:schemeClr val="accent3">
                <a:hueOff val="2710599"/>
                <a:satOff val="100000"/>
                <a:lumOff val="-1470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2710599"/>
                <a:satOff val="100000"/>
                <a:lumOff val="-1470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2710599"/>
                <a:satOff val="100000"/>
                <a:lumOff val="-1470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1400" kern="1200" dirty="0" smtClean="0"/>
            <a:t>Study </a:t>
          </a:r>
          <a:r>
            <a:rPr lang="de-AT" sz="1400" kern="1200" dirty="0" err="1" smtClean="0"/>
            <a:t>site</a:t>
          </a:r>
          <a:endParaRPr lang="de-AT" sz="1400" kern="1200" dirty="0"/>
        </a:p>
      </dsp:txBody>
      <dsp:txXfrm>
        <a:off x="1414944" y="1413425"/>
        <a:ext cx="1008723" cy="60523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9D7C5A-C027-4738-B97B-114C1C725815}">
      <dsp:nvSpPr>
        <dsp:cNvPr id="0" name=""/>
        <dsp:cNvSpPr/>
      </dsp:nvSpPr>
      <dsp:spPr>
        <a:xfrm>
          <a:off x="305348" y="1212"/>
          <a:ext cx="1008723" cy="605234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1400" kern="1200" dirty="0" err="1" smtClean="0"/>
            <a:t>Idea</a:t>
          </a:r>
          <a:endParaRPr lang="de-AT" sz="1400" kern="1200" dirty="0"/>
        </a:p>
      </dsp:txBody>
      <dsp:txXfrm>
        <a:off x="305348" y="1212"/>
        <a:ext cx="1008723" cy="605234"/>
      </dsp:txXfrm>
    </dsp:sp>
    <dsp:sp modelId="{23180911-855E-4DF0-82D1-59DF855FC87D}">
      <dsp:nvSpPr>
        <dsp:cNvPr id="0" name=""/>
        <dsp:cNvSpPr/>
      </dsp:nvSpPr>
      <dsp:spPr>
        <a:xfrm>
          <a:off x="1414944" y="1212"/>
          <a:ext cx="1008723" cy="605234"/>
        </a:xfrm>
        <a:prstGeom prst="rect">
          <a:avLst/>
        </a:prstGeom>
        <a:gradFill rotWithShape="0">
          <a:gsLst>
            <a:gs pos="0">
              <a:schemeClr val="accent3">
                <a:hueOff val="542120"/>
                <a:satOff val="20000"/>
                <a:lumOff val="-294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542120"/>
                <a:satOff val="20000"/>
                <a:lumOff val="-294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542120"/>
                <a:satOff val="20000"/>
                <a:lumOff val="-294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1400" kern="1200" dirty="0" err="1" smtClean="0"/>
            <a:t>Flux</a:t>
          </a:r>
          <a:r>
            <a:rPr lang="de-AT" sz="1400" kern="1200" dirty="0" smtClean="0"/>
            <a:t> </a:t>
          </a:r>
          <a:r>
            <a:rPr lang="de-AT" sz="1400" kern="1200" dirty="0" err="1" smtClean="0"/>
            <a:t>partitioning</a:t>
          </a:r>
          <a:endParaRPr lang="de-AT" sz="1400" kern="1200" dirty="0"/>
        </a:p>
      </dsp:txBody>
      <dsp:txXfrm>
        <a:off x="1414944" y="1212"/>
        <a:ext cx="1008723" cy="605234"/>
      </dsp:txXfrm>
    </dsp:sp>
    <dsp:sp modelId="{A41B6595-9370-4FA8-9C7C-D3FCEC826519}">
      <dsp:nvSpPr>
        <dsp:cNvPr id="0" name=""/>
        <dsp:cNvSpPr/>
      </dsp:nvSpPr>
      <dsp:spPr>
        <a:xfrm>
          <a:off x="305348" y="707319"/>
          <a:ext cx="1008723" cy="605234"/>
        </a:xfrm>
        <a:prstGeom prst="rect">
          <a:avLst/>
        </a:prstGeom>
        <a:gradFill rotWithShape="0">
          <a:gsLst>
            <a:gs pos="0">
              <a:schemeClr val="accent3">
                <a:hueOff val="1084240"/>
                <a:satOff val="40000"/>
                <a:lumOff val="-588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1084240"/>
                <a:satOff val="40000"/>
                <a:lumOff val="-588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1084240"/>
                <a:satOff val="40000"/>
                <a:lumOff val="-588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1400" kern="1200" dirty="0" smtClean="0"/>
            <a:t>M&amp;M</a:t>
          </a:r>
          <a:endParaRPr lang="de-AT" sz="1400" kern="1200" dirty="0"/>
        </a:p>
      </dsp:txBody>
      <dsp:txXfrm>
        <a:off x="305348" y="707319"/>
        <a:ext cx="1008723" cy="605234"/>
      </dsp:txXfrm>
    </dsp:sp>
    <dsp:sp modelId="{787249D9-E3C8-454F-B0A8-B40C11E598E6}">
      <dsp:nvSpPr>
        <dsp:cNvPr id="0" name=""/>
        <dsp:cNvSpPr/>
      </dsp:nvSpPr>
      <dsp:spPr>
        <a:xfrm>
          <a:off x="1414944" y="707319"/>
          <a:ext cx="1008723" cy="605234"/>
        </a:xfrm>
        <a:prstGeom prst="rect">
          <a:avLst/>
        </a:prstGeom>
        <a:gradFill rotWithShape="0">
          <a:gsLst>
            <a:gs pos="0">
              <a:schemeClr val="accent3">
                <a:hueOff val="1626359"/>
                <a:satOff val="60000"/>
                <a:lumOff val="-882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1626359"/>
                <a:satOff val="60000"/>
                <a:lumOff val="-882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1626359"/>
                <a:satOff val="60000"/>
                <a:lumOff val="-882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1400" kern="1200" dirty="0" err="1" smtClean="0"/>
            <a:t>Results</a:t>
          </a:r>
          <a:endParaRPr lang="de-AT" sz="1400" kern="1200" dirty="0"/>
        </a:p>
      </dsp:txBody>
      <dsp:txXfrm>
        <a:off x="1414944" y="707319"/>
        <a:ext cx="1008723" cy="605234"/>
      </dsp:txXfrm>
    </dsp:sp>
    <dsp:sp modelId="{CDB27324-9F00-4CAA-B09B-B2B25FB124A8}">
      <dsp:nvSpPr>
        <dsp:cNvPr id="0" name=""/>
        <dsp:cNvSpPr/>
      </dsp:nvSpPr>
      <dsp:spPr>
        <a:xfrm>
          <a:off x="305348" y="1413425"/>
          <a:ext cx="1008723" cy="605234"/>
        </a:xfrm>
        <a:prstGeom prst="rect">
          <a:avLst/>
        </a:prstGeom>
        <a:gradFill rotWithShape="0">
          <a:gsLst>
            <a:gs pos="0">
              <a:schemeClr val="accent3">
                <a:hueOff val="2168479"/>
                <a:satOff val="80000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2168479"/>
                <a:satOff val="80000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2168479"/>
                <a:satOff val="80000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1400" kern="1200" dirty="0" smtClean="0"/>
            <a:t>Take-</a:t>
          </a:r>
          <a:r>
            <a:rPr lang="de-AT" sz="1400" kern="1200" dirty="0" err="1" smtClean="0"/>
            <a:t>home</a:t>
          </a:r>
          <a:r>
            <a:rPr lang="de-AT" sz="1400" kern="1200" dirty="0" smtClean="0"/>
            <a:t> </a:t>
          </a:r>
          <a:r>
            <a:rPr lang="de-AT" sz="1400" kern="1200" dirty="0" err="1" smtClean="0"/>
            <a:t>messages</a:t>
          </a:r>
          <a:endParaRPr lang="de-AT" sz="1400" kern="1200" dirty="0"/>
        </a:p>
      </dsp:txBody>
      <dsp:txXfrm>
        <a:off x="305348" y="1413425"/>
        <a:ext cx="1008723" cy="605234"/>
      </dsp:txXfrm>
    </dsp:sp>
    <dsp:sp modelId="{39ADA369-886C-4FEB-BBDB-35B994647A51}">
      <dsp:nvSpPr>
        <dsp:cNvPr id="0" name=""/>
        <dsp:cNvSpPr/>
      </dsp:nvSpPr>
      <dsp:spPr>
        <a:xfrm>
          <a:off x="1414944" y="1413425"/>
          <a:ext cx="1008723" cy="605234"/>
        </a:xfrm>
        <a:prstGeom prst="rect">
          <a:avLst/>
        </a:prstGeom>
        <a:gradFill rotWithShape="0">
          <a:gsLst>
            <a:gs pos="0">
              <a:schemeClr val="accent3">
                <a:hueOff val="2710599"/>
                <a:satOff val="100000"/>
                <a:lumOff val="-1470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2710599"/>
                <a:satOff val="100000"/>
                <a:lumOff val="-1470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2710599"/>
                <a:satOff val="100000"/>
                <a:lumOff val="-1470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1400" kern="1200" dirty="0" smtClean="0"/>
            <a:t>Study </a:t>
          </a:r>
          <a:r>
            <a:rPr lang="de-AT" sz="1400" kern="1200" dirty="0" err="1" smtClean="0"/>
            <a:t>site</a:t>
          </a:r>
          <a:endParaRPr lang="de-AT" sz="1400" kern="1200" dirty="0"/>
        </a:p>
      </dsp:txBody>
      <dsp:txXfrm>
        <a:off x="1414944" y="1413425"/>
        <a:ext cx="1008723" cy="60523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9D7C5A-C027-4738-B97B-114C1C725815}">
      <dsp:nvSpPr>
        <dsp:cNvPr id="0" name=""/>
        <dsp:cNvSpPr/>
      </dsp:nvSpPr>
      <dsp:spPr>
        <a:xfrm>
          <a:off x="305348" y="1212"/>
          <a:ext cx="1008723" cy="605234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1400" kern="1200" dirty="0" err="1" smtClean="0"/>
            <a:t>Idea</a:t>
          </a:r>
          <a:endParaRPr lang="de-AT" sz="1400" kern="1200" dirty="0"/>
        </a:p>
      </dsp:txBody>
      <dsp:txXfrm>
        <a:off x="305348" y="1212"/>
        <a:ext cx="1008723" cy="605234"/>
      </dsp:txXfrm>
    </dsp:sp>
    <dsp:sp modelId="{23180911-855E-4DF0-82D1-59DF855FC87D}">
      <dsp:nvSpPr>
        <dsp:cNvPr id="0" name=""/>
        <dsp:cNvSpPr/>
      </dsp:nvSpPr>
      <dsp:spPr>
        <a:xfrm>
          <a:off x="1414944" y="1212"/>
          <a:ext cx="1008723" cy="605234"/>
        </a:xfrm>
        <a:prstGeom prst="rect">
          <a:avLst/>
        </a:prstGeom>
        <a:gradFill rotWithShape="0">
          <a:gsLst>
            <a:gs pos="0">
              <a:schemeClr val="accent3">
                <a:hueOff val="542120"/>
                <a:satOff val="20000"/>
                <a:lumOff val="-294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542120"/>
                <a:satOff val="20000"/>
                <a:lumOff val="-294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542120"/>
                <a:satOff val="20000"/>
                <a:lumOff val="-294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1400" kern="1200" dirty="0" err="1" smtClean="0"/>
            <a:t>Flux</a:t>
          </a:r>
          <a:r>
            <a:rPr lang="de-AT" sz="1400" kern="1200" dirty="0" smtClean="0"/>
            <a:t> </a:t>
          </a:r>
          <a:r>
            <a:rPr lang="de-AT" sz="1400" kern="1200" dirty="0" err="1" smtClean="0"/>
            <a:t>partitioning</a:t>
          </a:r>
          <a:endParaRPr lang="de-AT" sz="1400" kern="1200" dirty="0"/>
        </a:p>
      </dsp:txBody>
      <dsp:txXfrm>
        <a:off x="1414944" y="1212"/>
        <a:ext cx="1008723" cy="605234"/>
      </dsp:txXfrm>
    </dsp:sp>
    <dsp:sp modelId="{A41B6595-9370-4FA8-9C7C-D3FCEC826519}">
      <dsp:nvSpPr>
        <dsp:cNvPr id="0" name=""/>
        <dsp:cNvSpPr/>
      </dsp:nvSpPr>
      <dsp:spPr>
        <a:xfrm>
          <a:off x="305348" y="707319"/>
          <a:ext cx="1008723" cy="605234"/>
        </a:xfrm>
        <a:prstGeom prst="rect">
          <a:avLst/>
        </a:prstGeom>
        <a:gradFill rotWithShape="0">
          <a:gsLst>
            <a:gs pos="0">
              <a:schemeClr val="accent3">
                <a:hueOff val="1084240"/>
                <a:satOff val="40000"/>
                <a:lumOff val="-588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1084240"/>
                <a:satOff val="40000"/>
                <a:lumOff val="-588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1084240"/>
                <a:satOff val="40000"/>
                <a:lumOff val="-588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1400" kern="1200" dirty="0" smtClean="0"/>
            <a:t>M&amp;M</a:t>
          </a:r>
          <a:endParaRPr lang="de-AT" sz="1400" kern="1200" dirty="0"/>
        </a:p>
      </dsp:txBody>
      <dsp:txXfrm>
        <a:off x="305348" y="707319"/>
        <a:ext cx="1008723" cy="605234"/>
      </dsp:txXfrm>
    </dsp:sp>
    <dsp:sp modelId="{787249D9-E3C8-454F-B0A8-B40C11E598E6}">
      <dsp:nvSpPr>
        <dsp:cNvPr id="0" name=""/>
        <dsp:cNvSpPr/>
      </dsp:nvSpPr>
      <dsp:spPr>
        <a:xfrm>
          <a:off x="1414944" y="707319"/>
          <a:ext cx="1008723" cy="605234"/>
        </a:xfrm>
        <a:prstGeom prst="rect">
          <a:avLst/>
        </a:prstGeom>
        <a:gradFill rotWithShape="0">
          <a:gsLst>
            <a:gs pos="0">
              <a:schemeClr val="accent3">
                <a:hueOff val="1626359"/>
                <a:satOff val="60000"/>
                <a:lumOff val="-882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1626359"/>
                <a:satOff val="60000"/>
                <a:lumOff val="-882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1626359"/>
                <a:satOff val="60000"/>
                <a:lumOff val="-882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1400" kern="1200" dirty="0" err="1" smtClean="0"/>
            <a:t>Results</a:t>
          </a:r>
          <a:endParaRPr lang="de-AT" sz="1400" kern="1200" dirty="0"/>
        </a:p>
      </dsp:txBody>
      <dsp:txXfrm>
        <a:off x="1414944" y="707319"/>
        <a:ext cx="1008723" cy="605234"/>
      </dsp:txXfrm>
    </dsp:sp>
    <dsp:sp modelId="{CDB27324-9F00-4CAA-B09B-B2B25FB124A8}">
      <dsp:nvSpPr>
        <dsp:cNvPr id="0" name=""/>
        <dsp:cNvSpPr/>
      </dsp:nvSpPr>
      <dsp:spPr>
        <a:xfrm>
          <a:off x="305348" y="1413425"/>
          <a:ext cx="1008723" cy="605234"/>
        </a:xfrm>
        <a:prstGeom prst="rect">
          <a:avLst/>
        </a:prstGeom>
        <a:gradFill rotWithShape="0">
          <a:gsLst>
            <a:gs pos="0">
              <a:schemeClr val="accent3">
                <a:hueOff val="2168479"/>
                <a:satOff val="80000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2168479"/>
                <a:satOff val="80000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2168479"/>
                <a:satOff val="80000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1400" kern="1200" dirty="0" smtClean="0"/>
            <a:t>Take-</a:t>
          </a:r>
          <a:r>
            <a:rPr lang="de-AT" sz="1400" kern="1200" dirty="0" err="1" smtClean="0"/>
            <a:t>home</a:t>
          </a:r>
          <a:r>
            <a:rPr lang="de-AT" sz="1400" kern="1200" dirty="0" smtClean="0"/>
            <a:t> </a:t>
          </a:r>
          <a:r>
            <a:rPr lang="de-AT" sz="1400" kern="1200" dirty="0" err="1" smtClean="0"/>
            <a:t>messages</a:t>
          </a:r>
          <a:endParaRPr lang="de-AT" sz="1400" kern="1200" dirty="0"/>
        </a:p>
      </dsp:txBody>
      <dsp:txXfrm>
        <a:off x="305348" y="1413425"/>
        <a:ext cx="1008723" cy="605234"/>
      </dsp:txXfrm>
    </dsp:sp>
    <dsp:sp modelId="{39ADA369-886C-4FEB-BBDB-35B994647A51}">
      <dsp:nvSpPr>
        <dsp:cNvPr id="0" name=""/>
        <dsp:cNvSpPr/>
      </dsp:nvSpPr>
      <dsp:spPr>
        <a:xfrm>
          <a:off x="1414944" y="1413425"/>
          <a:ext cx="1008723" cy="605234"/>
        </a:xfrm>
        <a:prstGeom prst="rect">
          <a:avLst/>
        </a:prstGeom>
        <a:gradFill rotWithShape="0">
          <a:gsLst>
            <a:gs pos="0">
              <a:schemeClr val="accent3">
                <a:hueOff val="2710599"/>
                <a:satOff val="100000"/>
                <a:lumOff val="-1470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2710599"/>
                <a:satOff val="100000"/>
                <a:lumOff val="-1470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2710599"/>
                <a:satOff val="100000"/>
                <a:lumOff val="-1470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1400" kern="1200" dirty="0" smtClean="0"/>
            <a:t>Study </a:t>
          </a:r>
          <a:r>
            <a:rPr lang="de-AT" sz="1400" kern="1200" dirty="0" err="1" smtClean="0"/>
            <a:t>site</a:t>
          </a:r>
          <a:endParaRPr lang="de-AT" sz="1400" kern="1200" dirty="0"/>
        </a:p>
      </dsp:txBody>
      <dsp:txXfrm>
        <a:off x="1414944" y="1413425"/>
        <a:ext cx="1008723" cy="60523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9D7C5A-C027-4738-B97B-114C1C725815}">
      <dsp:nvSpPr>
        <dsp:cNvPr id="0" name=""/>
        <dsp:cNvSpPr/>
      </dsp:nvSpPr>
      <dsp:spPr>
        <a:xfrm>
          <a:off x="305348" y="1212"/>
          <a:ext cx="1008723" cy="605234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1400" kern="1200" dirty="0" err="1" smtClean="0"/>
            <a:t>Idea</a:t>
          </a:r>
          <a:endParaRPr lang="de-AT" sz="1400" kern="1200" dirty="0"/>
        </a:p>
      </dsp:txBody>
      <dsp:txXfrm>
        <a:off x="305348" y="1212"/>
        <a:ext cx="1008723" cy="605234"/>
      </dsp:txXfrm>
    </dsp:sp>
    <dsp:sp modelId="{23180911-855E-4DF0-82D1-59DF855FC87D}">
      <dsp:nvSpPr>
        <dsp:cNvPr id="0" name=""/>
        <dsp:cNvSpPr/>
      </dsp:nvSpPr>
      <dsp:spPr>
        <a:xfrm>
          <a:off x="1414944" y="1212"/>
          <a:ext cx="1008723" cy="605234"/>
        </a:xfrm>
        <a:prstGeom prst="rect">
          <a:avLst/>
        </a:prstGeom>
        <a:gradFill rotWithShape="0">
          <a:gsLst>
            <a:gs pos="0">
              <a:schemeClr val="accent3">
                <a:hueOff val="542120"/>
                <a:satOff val="20000"/>
                <a:lumOff val="-294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542120"/>
                <a:satOff val="20000"/>
                <a:lumOff val="-294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542120"/>
                <a:satOff val="20000"/>
                <a:lumOff val="-294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1400" kern="1200" dirty="0" err="1" smtClean="0"/>
            <a:t>Flux</a:t>
          </a:r>
          <a:r>
            <a:rPr lang="de-AT" sz="1400" kern="1200" dirty="0" smtClean="0"/>
            <a:t> </a:t>
          </a:r>
          <a:r>
            <a:rPr lang="de-AT" sz="1400" kern="1200" dirty="0" err="1" smtClean="0"/>
            <a:t>partitioning</a:t>
          </a:r>
          <a:endParaRPr lang="de-AT" sz="1400" kern="1200" dirty="0"/>
        </a:p>
      </dsp:txBody>
      <dsp:txXfrm>
        <a:off x="1414944" y="1212"/>
        <a:ext cx="1008723" cy="605234"/>
      </dsp:txXfrm>
    </dsp:sp>
    <dsp:sp modelId="{A41B6595-9370-4FA8-9C7C-D3FCEC826519}">
      <dsp:nvSpPr>
        <dsp:cNvPr id="0" name=""/>
        <dsp:cNvSpPr/>
      </dsp:nvSpPr>
      <dsp:spPr>
        <a:xfrm>
          <a:off x="305348" y="707319"/>
          <a:ext cx="1008723" cy="605234"/>
        </a:xfrm>
        <a:prstGeom prst="rect">
          <a:avLst/>
        </a:prstGeom>
        <a:gradFill rotWithShape="0">
          <a:gsLst>
            <a:gs pos="0">
              <a:schemeClr val="accent3">
                <a:hueOff val="1084240"/>
                <a:satOff val="40000"/>
                <a:lumOff val="-588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1084240"/>
                <a:satOff val="40000"/>
                <a:lumOff val="-588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1084240"/>
                <a:satOff val="40000"/>
                <a:lumOff val="-588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1400" kern="1200" dirty="0" smtClean="0"/>
            <a:t>M&amp;M</a:t>
          </a:r>
          <a:endParaRPr lang="de-AT" sz="1400" kern="1200" dirty="0"/>
        </a:p>
      </dsp:txBody>
      <dsp:txXfrm>
        <a:off x="305348" y="707319"/>
        <a:ext cx="1008723" cy="605234"/>
      </dsp:txXfrm>
    </dsp:sp>
    <dsp:sp modelId="{787249D9-E3C8-454F-B0A8-B40C11E598E6}">
      <dsp:nvSpPr>
        <dsp:cNvPr id="0" name=""/>
        <dsp:cNvSpPr/>
      </dsp:nvSpPr>
      <dsp:spPr>
        <a:xfrm>
          <a:off x="1414944" y="707319"/>
          <a:ext cx="1008723" cy="605234"/>
        </a:xfrm>
        <a:prstGeom prst="rect">
          <a:avLst/>
        </a:prstGeom>
        <a:gradFill rotWithShape="0">
          <a:gsLst>
            <a:gs pos="0">
              <a:schemeClr val="accent3">
                <a:hueOff val="1626359"/>
                <a:satOff val="60000"/>
                <a:lumOff val="-882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1626359"/>
                <a:satOff val="60000"/>
                <a:lumOff val="-882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1626359"/>
                <a:satOff val="60000"/>
                <a:lumOff val="-882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1400" kern="1200" dirty="0" err="1" smtClean="0"/>
            <a:t>Results</a:t>
          </a:r>
          <a:endParaRPr lang="de-AT" sz="1400" kern="1200" dirty="0"/>
        </a:p>
      </dsp:txBody>
      <dsp:txXfrm>
        <a:off x="1414944" y="707319"/>
        <a:ext cx="1008723" cy="605234"/>
      </dsp:txXfrm>
    </dsp:sp>
    <dsp:sp modelId="{CDB27324-9F00-4CAA-B09B-B2B25FB124A8}">
      <dsp:nvSpPr>
        <dsp:cNvPr id="0" name=""/>
        <dsp:cNvSpPr/>
      </dsp:nvSpPr>
      <dsp:spPr>
        <a:xfrm>
          <a:off x="305348" y="1413425"/>
          <a:ext cx="1008723" cy="605234"/>
        </a:xfrm>
        <a:prstGeom prst="rect">
          <a:avLst/>
        </a:prstGeom>
        <a:gradFill rotWithShape="0">
          <a:gsLst>
            <a:gs pos="0">
              <a:schemeClr val="accent3">
                <a:hueOff val="2168479"/>
                <a:satOff val="80000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2168479"/>
                <a:satOff val="80000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2168479"/>
                <a:satOff val="80000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1400" kern="1200" dirty="0" smtClean="0"/>
            <a:t>Take-</a:t>
          </a:r>
          <a:r>
            <a:rPr lang="de-AT" sz="1400" kern="1200" dirty="0" err="1" smtClean="0"/>
            <a:t>home</a:t>
          </a:r>
          <a:r>
            <a:rPr lang="de-AT" sz="1400" kern="1200" dirty="0" smtClean="0"/>
            <a:t> </a:t>
          </a:r>
          <a:r>
            <a:rPr lang="de-AT" sz="1400" kern="1200" dirty="0" err="1" smtClean="0"/>
            <a:t>messages</a:t>
          </a:r>
          <a:endParaRPr lang="de-AT" sz="1400" kern="1200" dirty="0"/>
        </a:p>
      </dsp:txBody>
      <dsp:txXfrm>
        <a:off x="305348" y="1413425"/>
        <a:ext cx="1008723" cy="605234"/>
      </dsp:txXfrm>
    </dsp:sp>
    <dsp:sp modelId="{39ADA369-886C-4FEB-BBDB-35B994647A51}">
      <dsp:nvSpPr>
        <dsp:cNvPr id="0" name=""/>
        <dsp:cNvSpPr/>
      </dsp:nvSpPr>
      <dsp:spPr>
        <a:xfrm>
          <a:off x="1414944" y="1413425"/>
          <a:ext cx="1008723" cy="605234"/>
        </a:xfrm>
        <a:prstGeom prst="rect">
          <a:avLst/>
        </a:prstGeom>
        <a:gradFill rotWithShape="0">
          <a:gsLst>
            <a:gs pos="0">
              <a:schemeClr val="accent3">
                <a:hueOff val="2710599"/>
                <a:satOff val="100000"/>
                <a:lumOff val="-1470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2710599"/>
                <a:satOff val="100000"/>
                <a:lumOff val="-1470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2710599"/>
                <a:satOff val="100000"/>
                <a:lumOff val="-1470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1400" kern="1200" dirty="0" smtClean="0"/>
            <a:t>Study </a:t>
          </a:r>
          <a:r>
            <a:rPr lang="de-AT" sz="1400" kern="1200" dirty="0" err="1" smtClean="0"/>
            <a:t>site</a:t>
          </a:r>
          <a:endParaRPr lang="de-AT" sz="1400" kern="1200" dirty="0"/>
        </a:p>
      </dsp:txBody>
      <dsp:txXfrm>
        <a:off x="1414944" y="1413425"/>
        <a:ext cx="1008723" cy="60523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9D7C5A-C027-4738-B97B-114C1C725815}">
      <dsp:nvSpPr>
        <dsp:cNvPr id="0" name=""/>
        <dsp:cNvSpPr/>
      </dsp:nvSpPr>
      <dsp:spPr>
        <a:xfrm>
          <a:off x="305348" y="1212"/>
          <a:ext cx="1008723" cy="605234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1400" kern="1200" dirty="0" err="1" smtClean="0"/>
            <a:t>Idea</a:t>
          </a:r>
          <a:endParaRPr lang="de-AT" sz="1400" kern="1200" dirty="0"/>
        </a:p>
      </dsp:txBody>
      <dsp:txXfrm>
        <a:off x="305348" y="1212"/>
        <a:ext cx="1008723" cy="605234"/>
      </dsp:txXfrm>
    </dsp:sp>
    <dsp:sp modelId="{23180911-855E-4DF0-82D1-59DF855FC87D}">
      <dsp:nvSpPr>
        <dsp:cNvPr id="0" name=""/>
        <dsp:cNvSpPr/>
      </dsp:nvSpPr>
      <dsp:spPr>
        <a:xfrm>
          <a:off x="1414944" y="1212"/>
          <a:ext cx="1008723" cy="605234"/>
        </a:xfrm>
        <a:prstGeom prst="rect">
          <a:avLst/>
        </a:prstGeom>
        <a:gradFill rotWithShape="0">
          <a:gsLst>
            <a:gs pos="0">
              <a:schemeClr val="accent3">
                <a:hueOff val="542120"/>
                <a:satOff val="20000"/>
                <a:lumOff val="-294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542120"/>
                <a:satOff val="20000"/>
                <a:lumOff val="-294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542120"/>
                <a:satOff val="20000"/>
                <a:lumOff val="-294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1400" kern="1200" dirty="0" err="1" smtClean="0"/>
            <a:t>Flux</a:t>
          </a:r>
          <a:r>
            <a:rPr lang="de-AT" sz="1400" kern="1200" dirty="0" smtClean="0"/>
            <a:t> </a:t>
          </a:r>
          <a:r>
            <a:rPr lang="de-AT" sz="1400" kern="1200" dirty="0" err="1" smtClean="0"/>
            <a:t>partitioning</a:t>
          </a:r>
          <a:endParaRPr lang="de-AT" sz="1400" kern="1200" dirty="0"/>
        </a:p>
      </dsp:txBody>
      <dsp:txXfrm>
        <a:off x="1414944" y="1212"/>
        <a:ext cx="1008723" cy="605234"/>
      </dsp:txXfrm>
    </dsp:sp>
    <dsp:sp modelId="{A41B6595-9370-4FA8-9C7C-D3FCEC826519}">
      <dsp:nvSpPr>
        <dsp:cNvPr id="0" name=""/>
        <dsp:cNvSpPr/>
      </dsp:nvSpPr>
      <dsp:spPr>
        <a:xfrm>
          <a:off x="305348" y="707319"/>
          <a:ext cx="1008723" cy="605234"/>
        </a:xfrm>
        <a:prstGeom prst="rect">
          <a:avLst/>
        </a:prstGeom>
        <a:gradFill rotWithShape="0">
          <a:gsLst>
            <a:gs pos="0">
              <a:schemeClr val="accent3">
                <a:hueOff val="1084240"/>
                <a:satOff val="40000"/>
                <a:lumOff val="-588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1084240"/>
                <a:satOff val="40000"/>
                <a:lumOff val="-588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1084240"/>
                <a:satOff val="40000"/>
                <a:lumOff val="-588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1400" kern="1200" dirty="0" smtClean="0"/>
            <a:t>M&amp;M</a:t>
          </a:r>
          <a:endParaRPr lang="de-AT" sz="1400" kern="1200" dirty="0"/>
        </a:p>
      </dsp:txBody>
      <dsp:txXfrm>
        <a:off x="305348" y="707319"/>
        <a:ext cx="1008723" cy="605234"/>
      </dsp:txXfrm>
    </dsp:sp>
    <dsp:sp modelId="{787249D9-E3C8-454F-B0A8-B40C11E598E6}">
      <dsp:nvSpPr>
        <dsp:cNvPr id="0" name=""/>
        <dsp:cNvSpPr/>
      </dsp:nvSpPr>
      <dsp:spPr>
        <a:xfrm>
          <a:off x="1414944" y="707319"/>
          <a:ext cx="1008723" cy="605234"/>
        </a:xfrm>
        <a:prstGeom prst="rect">
          <a:avLst/>
        </a:prstGeom>
        <a:gradFill rotWithShape="0">
          <a:gsLst>
            <a:gs pos="0">
              <a:schemeClr val="accent3">
                <a:hueOff val="1626359"/>
                <a:satOff val="60000"/>
                <a:lumOff val="-882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1626359"/>
                <a:satOff val="60000"/>
                <a:lumOff val="-882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1626359"/>
                <a:satOff val="60000"/>
                <a:lumOff val="-882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1400" kern="1200" dirty="0" err="1" smtClean="0"/>
            <a:t>Results</a:t>
          </a:r>
          <a:endParaRPr lang="de-AT" sz="1400" kern="1200" dirty="0"/>
        </a:p>
      </dsp:txBody>
      <dsp:txXfrm>
        <a:off x="1414944" y="707319"/>
        <a:ext cx="1008723" cy="605234"/>
      </dsp:txXfrm>
    </dsp:sp>
    <dsp:sp modelId="{CDB27324-9F00-4CAA-B09B-B2B25FB124A8}">
      <dsp:nvSpPr>
        <dsp:cNvPr id="0" name=""/>
        <dsp:cNvSpPr/>
      </dsp:nvSpPr>
      <dsp:spPr>
        <a:xfrm>
          <a:off x="305348" y="1413425"/>
          <a:ext cx="1008723" cy="605234"/>
        </a:xfrm>
        <a:prstGeom prst="rect">
          <a:avLst/>
        </a:prstGeom>
        <a:gradFill rotWithShape="0">
          <a:gsLst>
            <a:gs pos="0">
              <a:schemeClr val="accent3">
                <a:hueOff val="2168479"/>
                <a:satOff val="80000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2168479"/>
                <a:satOff val="80000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2168479"/>
                <a:satOff val="80000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1400" kern="1200" dirty="0" smtClean="0"/>
            <a:t>Take-</a:t>
          </a:r>
          <a:r>
            <a:rPr lang="de-AT" sz="1400" kern="1200" dirty="0" err="1" smtClean="0"/>
            <a:t>home</a:t>
          </a:r>
          <a:r>
            <a:rPr lang="de-AT" sz="1400" kern="1200" dirty="0" smtClean="0"/>
            <a:t> </a:t>
          </a:r>
          <a:r>
            <a:rPr lang="de-AT" sz="1400" kern="1200" dirty="0" err="1" smtClean="0"/>
            <a:t>messages</a:t>
          </a:r>
          <a:endParaRPr lang="de-AT" sz="1400" kern="1200" dirty="0"/>
        </a:p>
      </dsp:txBody>
      <dsp:txXfrm>
        <a:off x="305348" y="1413425"/>
        <a:ext cx="1008723" cy="605234"/>
      </dsp:txXfrm>
    </dsp:sp>
    <dsp:sp modelId="{39ADA369-886C-4FEB-BBDB-35B994647A51}">
      <dsp:nvSpPr>
        <dsp:cNvPr id="0" name=""/>
        <dsp:cNvSpPr/>
      </dsp:nvSpPr>
      <dsp:spPr>
        <a:xfrm>
          <a:off x="1414944" y="1413425"/>
          <a:ext cx="1008723" cy="605234"/>
        </a:xfrm>
        <a:prstGeom prst="rect">
          <a:avLst/>
        </a:prstGeom>
        <a:gradFill rotWithShape="0">
          <a:gsLst>
            <a:gs pos="0">
              <a:schemeClr val="accent3">
                <a:hueOff val="2710599"/>
                <a:satOff val="100000"/>
                <a:lumOff val="-1470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2710599"/>
                <a:satOff val="100000"/>
                <a:lumOff val="-1470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2710599"/>
                <a:satOff val="100000"/>
                <a:lumOff val="-1470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1400" kern="1200" dirty="0" smtClean="0"/>
            <a:t>Study </a:t>
          </a:r>
          <a:r>
            <a:rPr lang="de-AT" sz="1400" kern="1200" dirty="0" err="1" smtClean="0"/>
            <a:t>site</a:t>
          </a:r>
          <a:endParaRPr lang="de-AT" sz="1400" kern="1200" dirty="0"/>
        </a:p>
      </dsp:txBody>
      <dsp:txXfrm>
        <a:off x="1414944" y="1413425"/>
        <a:ext cx="1008723" cy="60523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9D7C5A-C027-4738-B97B-114C1C725815}">
      <dsp:nvSpPr>
        <dsp:cNvPr id="0" name=""/>
        <dsp:cNvSpPr/>
      </dsp:nvSpPr>
      <dsp:spPr>
        <a:xfrm>
          <a:off x="305348" y="1212"/>
          <a:ext cx="1008723" cy="605234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1400" kern="1200" dirty="0" err="1" smtClean="0"/>
            <a:t>Idea</a:t>
          </a:r>
          <a:endParaRPr lang="de-AT" sz="1400" kern="1200" dirty="0"/>
        </a:p>
      </dsp:txBody>
      <dsp:txXfrm>
        <a:off x="305348" y="1212"/>
        <a:ext cx="1008723" cy="605234"/>
      </dsp:txXfrm>
    </dsp:sp>
    <dsp:sp modelId="{23180911-855E-4DF0-82D1-59DF855FC87D}">
      <dsp:nvSpPr>
        <dsp:cNvPr id="0" name=""/>
        <dsp:cNvSpPr/>
      </dsp:nvSpPr>
      <dsp:spPr>
        <a:xfrm>
          <a:off x="1414944" y="1212"/>
          <a:ext cx="1008723" cy="605234"/>
        </a:xfrm>
        <a:prstGeom prst="rect">
          <a:avLst/>
        </a:prstGeom>
        <a:gradFill rotWithShape="0">
          <a:gsLst>
            <a:gs pos="0">
              <a:schemeClr val="accent3">
                <a:hueOff val="542120"/>
                <a:satOff val="20000"/>
                <a:lumOff val="-294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542120"/>
                <a:satOff val="20000"/>
                <a:lumOff val="-294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542120"/>
                <a:satOff val="20000"/>
                <a:lumOff val="-294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1400" kern="1200" dirty="0" err="1" smtClean="0"/>
            <a:t>Flux</a:t>
          </a:r>
          <a:r>
            <a:rPr lang="de-AT" sz="1400" kern="1200" dirty="0" smtClean="0"/>
            <a:t> </a:t>
          </a:r>
          <a:r>
            <a:rPr lang="de-AT" sz="1400" kern="1200" dirty="0" err="1" smtClean="0"/>
            <a:t>partitioning</a:t>
          </a:r>
          <a:endParaRPr lang="de-AT" sz="1400" kern="1200" dirty="0"/>
        </a:p>
      </dsp:txBody>
      <dsp:txXfrm>
        <a:off x="1414944" y="1212"/>
        <a:ext cx="1008723" cy="605234"/>
      </dsp:txXfrm>
    </dsp:sp>
    <dsp:sp modelId="{A41B6595-9370-4FA8-9C7C-D3FCEC826519}">
      <dsp:nvSpPr>
        <dsp:cNvPr id="0" name=""/>
        <dsp:cNvSpPr/>
      </dsp:nvSpPr>
      <dsp:spPr>
        <a:xfrm>
          <a:off x="305348" y="707319"/>
          <a:ext cx="1008723" cy="605234"/>
        </a:xfrm>
        <a:prstGeom prst="rect">
          <a:avLst/>
        </a:prstGeom>
        <a:gradFill rotWithShape="0">
          <a:gsLst>
            <a:gs pos="0">
              <a:schemeClr val="accent3">
                <a:hueOff val="1084240"/>
                <a:satOff val="40000"/>
                <a:lumOff val="-588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1084240"/>
                <a:satOff val="40000"/>
                <a:lumOff val="-588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1084240"/>
                <a:satOff val="40000"/>
                <a:lumOff val="-588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1400" kern="1200" dirty="0" smtClean="0"/>
            <a:t>M&amp;M</a:t>
          </a:r>
          <a:endParaRPr lang="de-AT" sz="1400" kern="1200" dirty="0"/>
        </a:p>
      </dsp:txBody>
      <dsp:txXfrm>
        <a:off x="305348" y="707319"/>
        <a:ext cx="1008723" cy="605234"/>
      </dsp:txXfrm>
    </dsp:sp>
    <dsp:sp modelId="{787249D9-E3C8-454F-B0A8-B40C11E598E6}">
      <dsp:nvSpPr>
        <dsp:cNvPr id="0" name=""/>
        <dsp:cNvSpPr/>
      </dsp:nvSpPr>
      <dsp:spPr>
        <a:xfrm>
          <a:off x="1414944" y="707319"/>
          <a:ext cx="1008723" cy="605234"/>
        </a:xfrm>
        <a:prstGeom prst="rect">
          <a:avLst/>
        </a:prstGeom>
        <a:gradFill rotWithShape="0">
          <a:gsLst>
            <a:gs pos="0">
              <a:schemeClr val="accent3">
                <a:hueOff val="1626359"/>
                <a:satOff val="60000"/>
                <a:lumOff val="-882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1626359"/>
                <a:satOff val="60000"/>
                <a:lumOff val="-882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1626359"/>
                <a:satOff val="60000"/>
                <a:lumOff val="-882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1400" kern="1200" dirty="0" err="1" smtClean="0"/>
            <a:t>Results</a:t>
          </a:r>
          <a:endParaRPr lang="de-AT" sz="1400" kern="1200" dirty="0"/>
        </a:p>
      </dsp:txBody>
      <dsp:txXfrm>
        <a:off x="1414944" y="707319"/>
        <a:ext cx="1008723" cy="605234"/>
      </dsp:txXfrm>
    </dsp:sp>
    <dsp:sp modelId="{CDB27324-9F00-4CAA-B09B-B2B25FB124A8}">
      <dsp:nvSpPr>
        <dsp:cNvPr id="0" name=""/>
        <dsp:cNvSpPr/>
      </dsp:nvSpPr>
      <dsp:spPr>
        <a:xfrm>
          <a:off x="305348" y="1413425"/>
          <a:ext cx="1008723" cy="605234"/>
        </a:xfrm>
        <a:prstGeom prst="rect">
          <a:avLst/>
        </a:prstGeom>
        <a:gradFill rotWithShape="0">
          <a:gsLst>
            <a:gs pos="0">
              <a:schemeClr val="accent3">
                <a:hueOff val="2168479"/>
                <a:satOff val="80000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2168479"/>
                <a:satOff val="80000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2168479"/>
                <a:satOff val="80000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1400" kern="1200" dirty="0" smtClean="0"/>
            <a:t>Take-</a:t>
          </a:r>
          <a:r>
            <a:rPr lang="de-AT" sz="1400" kern="1200" dirty="0" err="1" smtClean="0"/>
            <a:t>home</a:t>
          </a:r>
          <a:r>
            <a:rPr lang="de-AT" sz="1400" kern="1200" dirty="0" smtClean="0"/>
            <a:t> </a:t>
          </a:r>
          <a:r>
            <a:rPr lang="de-AT" sz="1400" kern="1200" dirty="0" err="1" smtClean="0"/>
            <a:t>messages</a:t>
          </a:r>
          <a:endParaRPr lang="de-AT" sz="1400" kern="1200" dirty="0"/>
        </a:p>
      </dsp:txBody>
      <dsp:txXfrm>
        <a:off x="305348" y="1413425"/>
        <a:ext cx="1008723" cy="605234"/>
      </dsp:txXfrm>
    </dsp:sp>
    <dsp:sp modelId="{39ADA369-886C-4FEB-BBDB-35B994647A51}">
      <dsp:nvSpPr>
        <dsp:cNvPr id="0" name=""/>
        <dsp:cNvSpPr/>
      </dsp:nvSpPr>
      <dsp:spPr>
        <a:xfrm>
          <a:off x="1414944" y="1413425"/>
          <a:ext cx="1008723" cy="605234"/>
        </a:xfrm>
        <a:prstGeom prst="rect">
          <a:avLst/>
        </a:prstGeom>
        <a:gradFill rotWithShape="0">
          <a:gsLst>
            <a:gs pos="0">
              <a:schemeClr val="accent3">
                <a:hueOff val="2710599"/>
                <a:satOff val="100000"/>
                <a:lumOff val="-1470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2710599"/>
                <a:satOff val="100000"/>
                <a:lumOff val="-1470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2710599"/>
                <a:satOff val="100000"/>
                <a:lumOff val="-1470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1400" kern="1200" dirty="0" smtClean="0"/>
            <a:t>Study </a:t>
          </a:r>
          <a:r>
            <a:rPr lang="de-AT" sz="1400" kern="1200" dirty="0" err="1" smtClean="0"/>
            <a:t>site</a:t>
          </a:r>
          <a:endParaRPr lang="de-AT" sz="1400" kern="1200" dirty="0"/>
        </a:p>
      </dsp:txBody>
      <dsp:txXfrm>
        <a:off x="1414944" y="1413425"/>
        <a:ext cx="1008723" cy="605234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9D7C5A-C027-4738-B97B-114C1C725815}">
      <dsp:nvSpPr>
        <dsp:cNvPr id="0" name=""/>
        <dsp:cNvSpPr/>
      </dsp:nvSpPr>
      <dsp:spPr>
        <a:xfrm>
          <a:off x="305348" y="1212"/>
          <a:ext cx="1008723" cy="605234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1400" kern="1200" dirty="0" err="1" smtClean="0"/>
            <a:t>Idea</a:t>
          </a:r>
          <a:endParaRPr lang="de-AT" sz="1400" kern="1200" dirty="0"/>
        </a:p>
      </dsp:txBody>
      <dsp:txXfrm>
        <a:off x="305348" y="1212"/>
        <a:ext cx="1008723" cy="605234"/>
      </dsp:txXfrm>
    </dsp:sp>
    <dsp:sp modelId="{23180911-855E-4DF0-82D1-59DF855FC87D}">
      <dsp:nvSpPr>
        <dsp:cNvPr id="0" name=""/>
        <dsp:cNvSpPr/>
      </dsp:nvSpPr>
      <dsp:spPr>
        <a:xfrm>
          <a:off x="1414944" y="1212"/>
          <a:ext cx="1008723" cy="605234"/>
        </a:xfrm>
        <a:prstGeom prst="rect">
          <a:avLst/>
        </a:prstGeom>
        <a:gradFill rotWithShape="0">
          <a:gsLst>
            <a:gs pos="0">
              <a:schemeClr val="accent3">
                <a:hueOff val="542120"/>
                <a:satOff val="20000"/>
                <a:lumOff val="-294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542120"/>
                <a:satOff val="20000"/>
                <a:lumOff val="-294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542120"/>
                <a:satOff val="20000"/>
                <a:lumOff val="-294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1400" kern="1200" dirty="0" err="1" smtClean="0"/>
            <a:t>Flux</a:t>
          </a:r>
          <a:r>
            <a:rPr lang="de-AT" sz="1400" kern="1200" dirty="0" smtClean="0"/>
            <a:t> </a:t>
          </a:r>
          <a:r>
            <a:rPr lang="de-AT" sz="1400" kern="1200" dirty="0" err="1" smtClean="0"/>
            <a:t>partitioning</a:t>
          </a:r>
          <a:endParaRPr lang="de-AT" sz="1400" kern="1200" dirty="0"/>
        </a:p>
      </dsp:txBody>
      <dsp:txXfrm>
        <a:off x="1414944" y="1212"/>
        <a:ext cx="1008723" cy="605234"/>
      </dsp:txXfrm>
    </dsp:sp>
    <dsp:sp modelId="{A41B6595-9370-4FA8-9C7C-D3FCEC826519}">
      <dsp:nvSpPr>
        <dsp:cNvPr id="0" name=""/>
        <dsp:cNvSpPr/>
      </dsp:nvSpPr>
      <dsp:spPr>
        <a:xfrm>
          <a:off x="305348" y="707319"/>
          <a:ext cx="1008723" cy="605234"/>
        </a:xfrm>
        <a:prstGeom prst="rect">
          <a:avLst/>
        </a:prstGeom>
        <a:gradFill rotWithShape="0">
          <a:gsLst>
            <a:gs pos="0">
              <a:schemeClr val="accent3">
                <a:hueOff val="1084240"/>
                <a:satOff val="40000"/>
                <a:lumOff val="-588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1084240"/>
                <a:satOff val="40000"/>
                <a:lumOff val="-588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1084240"/>
                <a:satOff val="40000"/>
                <a:lumOff val="-588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1400" kern="1200" dirty="0" smtClean="0"/>
            <a:t>M&amp;M</a:t>
          </a:r>
          <a:endParaRPr lang="de-AT" sz="1400" kern="1200" dirty="0"/>
        </a:p>
      </dsp:txBody>
      <dsp:txXfrm>
        <a:off x="305348" y="707319"/>
        <a:ext cx="1008723" cy="605234"/>
      </dsp:txXfrm>
    </dsp:sp>
    <dsp:sp modelId="{787249D9-E3C8-454F-B0A8-B40C11E598E6}">
      <dsp:nvSpPr>
        <dsp:cNvPr id="0" name=""/>
        <dsp:cNvSpPr/>
      </dsp:nvSpPr>
      <dsp:spPr>
        <a:xfrm>
          <a:off x="1414944" y="707319"/>
          <a:ext cx="1008723" cy="605234"/>
        </a:xfrm>
        <a:prstGeom prst="rect">
          <a:avLst/>
        </a:prstGeom>
        <a:gradFill rotWithShape="0">
          <a:gsLst>
            <a:gs pos="0">
              <a:schemeClr val="accent3">
                <a:hueOff val="1626359"/>
                <a:satOff val="60000"/>
                <a:lumOff val="-882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1626359"/>
                <a:satOff val="60000"/>
                <a:lumOff val="-882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1626359"/>
                <a:satOff val="60000"/>
                <a:lumOff val="-882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1400" kern="1200" dirty="0" err="1" smtClean="0"/>
            <a:t>Results</a:t>
          </a:r>
          <a:endParaRPr lang="de-AT" sz="1400" kern="1200" dirty="0"/>
        </a:p>
      </dsp:txBody>
      <dsp:txXfrm>
        <a:off x="1414944" y="707319"/>
        <a:ext cx="1008723" cy="605234"/>
      </dsp:txXfrm>
    </dsp:sp>
    <dsp:sp modelId="{CDB27324-9F00-4CAA-B09B-B2B25FB124A8}">
      <dsp:nvSpPr>
        <dsp:cNvPr id="0" name=""/>
        <dsp:cNvSpPr/>
      </dsp:nvSpPr>
      <dsp:spPr>
        <a:xfrm>
          <a:off x="305348" y="1413425"/>
          <a:ext cx="1008723" cy="605234"/>
        </a:xfrm>
        <a:prstGeom prst="rect">
          <a:avLst/>
        </a:prstGeom>
        <a:gradFill rotWithShape="0">
          <a:gsLst>
            <a:gs pos="0">
              <a:schemeClr val="accent3">
                <a:hueOff val="2168479"/>
                <a:satOff val="80000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2168479"/>
                <a:satOff val="80000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2168479"/>
                <a:satOff val="80000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1400" kern="1200" dirty="0" smtClean="0"/>
            <a:t>Take-</a:t>
          </a:r>
          <a:r>
            <a:rPr lang="de-AT" sz="1400" kern="1200" dirty="0" err="1" smtClean="0"/>
            <a:t>home</a:t>
          </a:r>
          <a:r>
            <a:rPr lang="de-AT" sz="1400" kern="1200" dirty="0" smtClean="0"/>
            <a:t> </a:t>
          </a:r>
          <a:r>
            <a:rPr lang="de-AT" sz="1400" kern="1200" dirty="0" err="1" smtClean="0"/>
            <a:t>messages</a:t>
          </a:r>
          <a:endParaRPr lang="de-AT" sz="1400" kern="1200" dirty="0"/>
        </a:p>
      </dsp:txBody>
      <dsp:txXfrm>
        <a:off x="305348" y="1413425"/>
        <a:ext cx="1008723" cy="605234"/>
      </dsp:txXfrm>
    </dsp:sp>
    <dsp:sp modelId="{39ADA369-886C-4FEB-BBDB-35B994647A51}">
      <dsp:nvSpPr>
        <dsp:cNvPr id="0" name=""/>
        <dsp:cNvSpPr/>
      </dsp:nvSpPr>
      <dsp:spPr>
        <a:xfrm>
          <a:off x="1414944" y="1413425"/>
          <a:ext cx="1008723" cy="605234"/>
        </a:xfrm>
        <a:prstGeom prst="rect">
          <a:avLst/>
        </a:prstGeom>
        <a:gradFill rotWithShape="0">
          <a:gsLst>
            <a:gs pos="0">
              <a:schemeClr val="accent3">
                <a:hueOff val="2710599"/>
                <a:satOff val="100000"/>
                <a:lumOff val="-1470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2710599"/>
                <a:satOff val="100000"/>
                <a:lumOff val="-1470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2710599"/>
                <a:satOff val="100000"/>
                <a:lumOff val="-1470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1400" kern="1200" dirty="0" smtClean="0"/>
            <a:t>Study </a:t>
          </a:r>
          <a:r>
            <a:rPr lang="de-AT" sz="1400" kern="1200" dirty="0" err="1" smtClean="0"/>
            <a:t>site</a:t>
          </a:r>
          <a:endParaRPr lang="de-AT" sz="1400" kern="1200" dirty="0"/>
        </a:p>
      </dsp:txBody>
      <dsp:txXfrm>
        <a:off x="1414944" y="1413425"/>
        <a:ext cx="1008723" cy="605234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9D7C5A-C027-4738-B97B-114C1C725815}">
      <dsp:nvSpPr>
        <dsp:cNvPr id="0" name=""/>
        <dsp:cNvSpPr/>
      </dsp:nvSpPr>
      <dsp:spPr>
        <a:xfrm>
          <a:off x="305348" y="1212"/>
          <a:ext cx="1008723" cy="605234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1400" kern="1200" dirty="0" err="1" smtClean="0"/>
            <a:t>Idea</a:t>
          </a:r>
          <a:endParaRPr lang="de-AT" sz="1400" kern="1200" dirty="0"/>
        </a:p>
      </dsp:txBody>
      <dsp:txXfrm>
        <a:off x="305348" y="1212"/>
        <a:ext cx="1008723" cy="605234"/>
      </dsp:txXfrm>
    </dsp:sp>
    <dsp:sp modelId="{23180911-855E-4DF0-82D1-59DF855FC87D}">
      <dsp:nvSpPr>
        <dsp:cNvPr id="0" name=""/>
        <dsp:cNvSpPr/>
      </dsp:nvSpPr>
      <dsp:spPr>
        <a:xfrm>
          <a:off x="1414944" y="1212"/>
          <a:ext cx="1008723" cy="605234"/>
        </a:xfrm>
        <a:prstGeom prst="rect">
          <a:avLst/>
        </a:prstGeom>
        <a:gradFill rotWithShape="0">
          <a:gsLst>
            <a:gs pos="0">
              <a:schemeClr val="accent3">
                <a:hueOff val="542120"/>
                <a:satOff val="20000"/>
                <a:lumOff val="-294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542120"/>
                <a:satOff val="20000"/>
                <a:lumOff val="-294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542120"/>
                <a:satOff val="20000"/>
                <a:lumOff val="-294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1400" kern="1200" dirty="0" err="1" smtClean="0"/>
            <a:t>Flux</a:t>
          </a:r>
          <a:r>
            <a:rPr lang="de-AT" sz="1400" kern="1200" dirty="0" smtClean="0"/>
            <a:t> </a:t>
          </a:r>
          <a:r>
            <a:rPr lang="de-AT" sz="1400" kern="1200" dirty="0" err="1" smtClean="0"/>
            <a:t>partitioning</a:t>
          </a:r>
          <a:endParaRPr lang="de-AT" sz="1400" kern="1200" dirty="0"/>
        </a:p>
      </dsp:txBody>
      <dsp:txXfrm>
        <a:off x="1414944" y="1212"/>
        <a:ext cx="1008723" cy="605234"/>
      </dsp:txXfrm>
    </dsp:sp>
    <dsp:sp modelId="{A41B6595-9370-4FA8-9C7C-D3FCEC826519}">
      <dsp:nvSpPr>
        <dsp:cNvPr id="0" name=""/>
        <dsp:cNvSpPr/>
      </dsp:nvSpPr>
      <dsp:spPr>
        <a:xfrm>
          <a:off x="305348" y="707319"/>
          <a:ext cx="1008723" cy="605234"/>
        </a:xfrm>
        <a:prstGeom prst="rect">
          <a:avLst/>
        </a:prstGeom>
        <a:gradFill rotWithShape="0">
          <a:gsLst>
            <a:gs pos="0">
              <a:schemeClr val="accent3">
                <a:hueOff val="1084240"/>
                <a:satOff val="40000"/>
                <a:lumOff val="-588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1084240"/>
                <a:satOff val="40000"/>
                <a:lumOff val="-588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1084240"/>
                <a:satOff val="40000"/>
                <a:lumOff val="-588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1400" kern="1200" dirty="0" smtClean="0"/>
            <a:t>M&amp;M</a:t>
          </a:r>
          <a:endParaRPr lang="de-AT" sz="1400" kern="1200" dirty="0"/>
        </a:p>
      </dsp:txBody>
      <dsp:txXfrm>
        <a:off x="305348" y="707319"/>
        <a:ext cx="1008723" cy="605234"/>
      </dsp:txXfrm>
    </dsp:sp>
    <dsp:sp modelId="{787249D9-E3C8-454F-B0A8-B40C11E598E6}">
      <dsp:nvSpPr>
        <dsp:cNvPr id="0" name=""/>
        <dsp:cNvSpPr/>
      </dsp:nvSpPr>
      <dsp:spPr>
        <a:xfrm>
          <a:off x="1414944" y="707319"/>
          <a:ext cx="1008723" cy="605234"/>
        </a:xfrm>
        <a:prstGeom prst="rect">
          <a:avLst/>
        </a:prstGeom>
        <a:gradFill rotWithShape="0">
          <a:gsLst>
            <a:gs pos="0">
              <a:schemeClr val="accent3">
                <a:hueOff val="1626359"/>
                <a:satOff val="60000"/>
                <a:lumOff val="-882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1626359"/>
                <a:satOff val="60000"/>
                <a:lumOff val="-882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1626359"/>
                <a:satOff val="60000"/>
                <a:lumOff val="-882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1400" kern="1200" dirty="0" err="1" smtClean="0"/>
            <a:t>Results</a:t>
          </a:r>
          <a:endParaRPr lang="de-AT" sz="1400" kern="1200" dirty="0"/>
        </a:p>
      </dsp:txBody>
      <dsp:txXfrm>
        <a:off x="1414944" y="707319"/>
        <a:ext cx="1008723" cy="605234"/>
      </dsp:txXfrm>
    </dsp:sp>
    <dsp:sp modelId="{CDB27324-9F00-4CAA-B09B-B2B25FB124A8}">
      <dsp:nvSpPr>
        <dsp:cNvPr id="0" name=""/>
        <dsp:cNvSpPr/>
      </dsp:nvSpPr>
      <dsp:spPr>
        <a:xfrm>
          <a:off x="305348" y="1413425"/>
          <a:ext cx="1008723" cy="605234"/>
        </a:xfrm>
        <a:prstGeom prst="rect">
          <a:avLst/>
        </a:prstGeom>
        <a:gradFill rotWithShape="0">
          <a:gsLst>
            <a:gs pos="0">
              <a:schemeClr val="accent3">
                <a:hueOff val="2168479"/>
                <a:satOff val="80000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2168479"/>
                <a:satOff val="80000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2168479"/>
                <a:satOff val="80000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1400" kern="1200" dirty="0" smtClean="0"/>
            <a:t>Take-</a:t>
          </a:r>
          <a:r>
            <a:rPr lang="de-AT" sz="1400" kern="1200" dirty="0" err="1" smtClean="0"/>
            <a:t>home</a:t>
          </a:r>
          <a:r>
            <a:rPr lang="de-AT" sz="1400" kern="1200" dirty="0" smtClean="0"/>
            <a:t> </a:t>
          </a:r>
          <a:r>
            <a:rPr lang="de-AT" sz="1400" kern="1200" dirty="0" err="1" smtClean="0"/>
            <a:t>messages</a:t>
          </a:r>
          <a:endParaRPr lang="de-AT" sz="1400" kern="1200" dirty="0"/>
        </a:p>
      </dsp:txBody>
      <dsp:txXfrm>
        <a:off x="305348" y="1413425"/>
        <a:ext cx="1008723" cy="605234"/>
      </dsp:txXfrm>
    </dsp:sp>
    <dsp:sp modelId="{39ADA369-886C-4FEB-BBDB-35B994647A51}">
      <dsp:nvSpPr>
        <dsp:cNvPr id="0" name=""/>
        <dsp:cNvSpPr/>
      </dsp:nvSpPr>
      <dsp:spPr>
        <a:xfrm>
          <a:off x="1414944" y="1413425"/>
          <a:ext cx="1008723" cy="605234"/>
        </a:xfrm>
        <a:prstGeom prst="rect">
          <a:avLst/>
        </a:prstGeom>
        <a:gradFill rotWithShape="0">
          <a:gsLst>
            <a:gs pos="0">
              <a:schemeClr val="accent3">
                <a:hueOff val="2710599"/>
                <a:satOff val="100000"/>
                <a:lumOff val="-1470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2710599"/>
                <a:satOff val="100000"/>
                <a:lumOff val="-1470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2710599"/>
                <a:satOff val="100000"/>
                <a:lumOff val="-1470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1400" kern="1200" dirty="0" smtClean="0"/>
            <a:t>Study </a:t>
          </a:r>
          <a:r>
            <a:rPr lang="de-AT" sz="1400" kern="1200" dirty="0" err="1" smtClean="0"/>
            <a:t>site</a:t>
          </a:r>
          <a:endParaRPr lang="de-AT" sz="1400" kern="1200" dirty="0"/>
        </a:p>
      </dsp:txBody>
      <dsp:txXfrm>
        <a:off x="1414944" y="1413425"/>
        <a:ext cx="1008723" cy="6052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A80EAE6C-C107-4480-897D-8AA7AEC2AB21}" type="datetimeFigureOut">
              <a:rPr lang="fr-BE" smtClean="0"/>
              <a:t>28/04/2021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B3063471-7643-436B-8CC1-F58915DBC22D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4349687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AA048721-283E-4257-B91D-F4ACBB6A456B}" type="datetimeFigureOut">
              <a:rPr lang="de-AT" smtClean="0"/>
              <a:t>28.04.2021</a:t>
            </a:fld>
            <a:endParaRPr lang="de-AT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de-AT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09930" y="4925407"/>
            <a:ext cx="5679440" cy="4029879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021294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5C0791D7-C3B4-4DEA-A651-B1B8ADD2D2C4}" type="slidenum">
              <a:rPr lang="de-AT" smtClean="0"/>
              <a:t>‹N°›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9293730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b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0791D7-C3B4-4DEA-A651-B1B8ADD2D2C4}" type="slidenum">
              <a:rPr lang="de-AT" smtClean="0"/>
              <a:t>2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0824513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0791D7-C3B4-4DEA-A651-B1B8ADD2D2C4}" type="slidenum">
              <a:rPr lang="de-AT" smtClean="0"/>
              <a:t>4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2204867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0791D7-C3B4-4DEA-A651-B1B8ADD2D2C4}" type="slidenum">
              <a:rPr lang="de-AT" smtClean="0"/>
              <a:t>5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1303516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0791D7-C3B4-4DEA-A651-B1B8ADD2D2C4}" type="slidenum">
              <a:rPr lang="de-AT" smtClean="0"/>
              <a:t>6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1303516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0791D7-C3B4-4DEA-A651-B1B8ADD2D2C4}" type="slidenum">
              <a:rPr lang="de-AT" smtClean="0"/>
              <a:t>7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1303516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0791D7-C3B4-4DEA-A651-B1B8ADD2D2C4}" type="slidenum">
              <a:rPr lang="de-AT" smtClean="0"/>
              <a:t>8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1303516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0791D7-C3B4-4DEA-A651-B1B8ADD2D2C4}" type="slidenum">
              <a:rPr lang="de-AT" smtClean="0"/>
              <a:t>9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1303516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0791D7-C3B4-4DEA-A651-B1B8ADD2D2C4}" type="slidenum">
              <a:rPr lang="de-AT" smtClean="0"/>
              <a:t>10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1303516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AB1DF-8A1E-42DC-B9E3-3409742981F1}" type="datetimeFigureOut">
              <a:rPr lang="de-AT" smtClean="0"/>
              <a:t>28.04.2021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DBDB6-A2B9-42F6-983B-2CFF8BDA2297}" type="slidenum">
              <a:rPr lang="de-AT" smtClean="0"/>
              <a:t>‹N°›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6426001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AB1DF-8A1E-42DC-B9E3-3409742981F1}" type="datetimeFigureOut">
              <a:rPr lang="de-AT" smtClean="0"/>
              <a:t>28.04.2021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DBDB6-A2B9-42F6-983B-2CFF8BDA2297}" type="slidenum">
              <a:rPr lang="de-AT" smtClean="0"/>
              <a:t>‹N°›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5256028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AB1DF-8A1E-42DC-B9E3-3409742981F1}" type="datetimeFigureOut">
              <a:rPr lang="de-AT" smtClean="0"/>
              <a:t>28.04.2021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DBDB6-A2B9-42F6-983B-2CFF8BDA2297}" type="slidenum">
              <a:rPr lang="de-AT" smtClean="0"/>
              <a:t>‹N°›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6270909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AB1DF-8A1E-42DC-B9E3-3409742981F1}" type="datetimeFigureOut">
              <a:rPr lang="de-AT" smtClean="0"/>
              <a:t>28.04.2021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DBDB6-A2B9-42F6-983B-2CFF8BDA2297}" type="slidenum">
              <a:rPr lang="de-AT" smtClean="0"/>
              <a:t>‹N°›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8433049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AB1DF-8A1E-42DC-B9E3-3409742981F1}" type="datetimeFigureOut">
              <a:rPr lang="de-AT" smtClean="0"/>
              <a:t>28.04.2021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DBDB6-A2B9-42F6-983B-2CFF8BDA2297}" type="slidenum">
              <a:rPr lang="de-AT" smtClean="0"/>
              <a:t>‹N°›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855967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AB1DF-8A1E-42DC-B9E3-3409742981F1}" type="datetimeFigureOut">
              <a:rPr lang="de-AT" smtClean="0"/>
              <a:t>28.04.2021</a:t>
            </a:fld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DBDB6-A2B9-42F6-983B-2CFF8BDA2297}" type="slidenum">
              <a:rPr lang="de-AT" smtClean="0"/>
              <a:t>‹N°›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9675583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AB1DF-8A1E-42DC-B9E3-3409742981F1}" type="datetimeFigureOut">
              <a:rPr lang="de-AT" smtClean="0"/>
              <a:t>28.04.2021</a:t>
            </a:fld>
            <a:endParaRPr lang="de-AT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DBDB6-A2B9-42F6-983B-2CFF8BDA2297}" type="slidenum">
              <a:rPr lang="de-AT" smtClean="0"/>
              <a:t>‹N°›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0844261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AB1DF-8A1E-42DC-B9E3-3409742981F1}" type="datetimeFigureOut">
              <a:rPr lang="de-AT" smtClean="0"/>
              <a:t>28.04.2021</a:t>
            </a:fld>
            <a:endParaRPr lang="de-AT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DBDB6-A2B9-42F6-983B-2CFF8BDA2297}" type="slidenum">
              <a:rPr lang="de-AT" smtClean="0"/>
              <a:t>‹N°›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1554821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AB1DF-8A1E-42DC-B9E3-3409742981F1}" type="datetimeFigureOut">
              <a:rPr lang="de-AT" smtClean="0"/>
              <a:t>28.04.2021</a:t>
            </a:fld>
            <a:endParaRPr lang="de-AT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DBDB6-A2B9-42F6-983B-2CFF8BDA2297}" type="slidenum">
              <a:rPr lang="de-AT" smtClean="0"/>
              <a:t>‹N°›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5683200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AB1DF-8A1E-42DC-B9E3-3409742981F1}" type="datetimeFigureOut">
              <a:rPr lang="de-AT" smtClean="0"/>
              <a:t>28.04.2021</a:t>
            </a:fld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DBDB6-A2B9-42F6-983B-2CFF8BDA2297}" type="slidenum">
              <a:rPr lang="de-AT" smtClean="0"/>
              <a:t>‹N°›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9051538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AB1DF-8A1E-42DC-B9E3-3409742981F1}" type="datetimeFigureOut">
              <a:rPr lang="de-AT" smtClean="0"/>
              <a:t>28.04.2021</a:t>
            </a:fld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DBDB6-A2B9-42F6-983B-2CFF8BDA2297}" type="slidenum">
              <a:rPr lang="de-AT" smtClean="0"/>
              <a:t>‹N°›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9630859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AB1DF-8A1E-42DC-B9E3-3409742981F1}" type="datetimeFigureOut">
              <a:rPr lang="de-AT" smtClean="0"/>
              <a:t>28.04.2021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8DBDB6-A2B9-42F6-983B-2CFF8BDA2297}" type="slidenum">
              <a:rPr lang="de-AT" smtClean="0"/>
              <a:t>‹N°›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642673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openxmlformats.org/officeDocument/2006/relationships/image" Target="../media/image5.jpeg"/><Relationship Id="rId3" Type="http://schemas.microsoft.com/office/2007/relationships/hdphoto" Target="../media/hdphoto1.wdp"/><Relationship Id="rId7" Type="http://schemas.openxmlformats.org/officeDocument/2006/relationships/diagramColors" Target="../diagrams/colors1.xml"/><Relationship Id="rId12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11" Type="http://schemas.openxmlformats.org/officeDocument/2006/relationships/slide" Target="slide1.xml"/><Relationship Id="rId5" Type="http://schemas.openxmlformats.org/officeDocument/2006/relationships/diagramLayout" Target="../diagrams/layout1.xml"/><Relationship Id="rId10" Type="http://schemas.openxmlformats.org/officeDocument/2006/relationships/image" Target="../media/image3.png"/><Relationship Id="rId4" Type="http://schemas.openxmlformats.org/officeDocument/2006/relationships/diagramData" Target="../diagrams/data1.xml"/><Relationship Id="rId9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microsoft.com/office/2007/relationships/diagramDrawing" Target="../diagrams/drawing10.xml"/><Relationship Id="rId3" Type="http://schemas.openxmlformats.org/officeDocument/2006/relationships/image" Target="../media/image2.jpg"/><Relationship Id="rId7" Type="http://schemas.openxmlformats.org/officeDocument/2006/relationships/image" Target="../media/image18.png"/><Relationship Id="rId12" Type="http://schemas.openxmlformats.org/officeDocument/2006/relationships/diagramColors" Target="../diagrams/colors10.xml"/><Relationship Id="rId17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icos-belgium.be/files/ICOS%20Wallonia%20handout%20v7.pdf" TargetMode="External"/><Relationship Id="rId11" Type="http://schemas.openxmlformats.org/officeDocument/2006/relationships/diagramQuickStyle" Target="../diagrams/quickStyle10.xml"/><Relationship Id="rId5" Type="http://schemas.openxmlformats.org/officeDocument/2006/relationships/hyperlink" Target="https://icos-belgium.be/" TargetMode="External"/><Relationship Id="rId15" Type="http://schemas.openxmlformats.org/officeDocument/2006/relationships/image" Target="../media/image4.jpeg"/><Relationship Id="rId10" Type="http://schemas.openxmlformats.org/officeDocument/2006/relationships/diagramLayout" Target="../diagrams/layout10.xml"/><Relationship Id="rId4" Type="http://schemas.openxmlformats.org/officeDocument/2006/relationships/image" Target="../media/image3.png"/><Relationship Id="rId9" Type="http://schemas.openxmlformats.org/officeDocument/2006/relationships/diagramData" Target="../diagrams/data10.xml"/><Relationship Id="rId14" Type="http://schemas.openxmlformats.org/officeDocument/2006/relationships/slide" Target="slide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slide" Target="slide3.xml"/><Relationship Id="rId5" Type="http://schemas.openxmlformats.org/officeDocument/2006/relationships/image" Target="../media/image22.png"/><Relationship Id="rId10" Type="http://schemas.openxmlformats.org/officeDocument/2006/relationships/hyperlink" Target="https://doi.org/10.1016/j.agrformet.2020.108249" TargetMode="External"/><Relationship Id="rId4" Type="http://schemas.openxmlformats.org/officeDocument/2006/relationships/slide" Target="slide4.xml"/><Relationship Id="rId9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2.jpg"/><Relationship Id="rId7" Type="http://schemas.openxmlformats.org/officeDocument/2006/relationships/diagramQuickStyle" Target="../diagrams/quickStyle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2.xml"/><Relationship Id="rId11" Type="http://schemas.openxmlformats.org/officeDocument/2006/relationships/image" Target="../media/image4.jpeg"/><Relationship Id="rId5" Type="http://schemas.openxmlformats.org/officeDocument/2006/relationships/diagramData" Target="../diagrams/data2.xml"/><Relationship Id="rId10" Type="http://schemas.openxmlformats.org/officeDocument/2006/relationships/slide" Target="slide1.xml"/><Relationship Id="rId4" Type="http://schemas.openxmlformats.org/officeDocument/2006/relationships/image" Target="../media/image3.png"/><Relationship Id="rId9" Type="http://schemas.microsoft.com/office/2007/relationships/diagramDrawing" Target="../diagrams/drawing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13" Type="http://schemas.openxmlformats.org/officeDocument/2006/relationships/image" Target="../media/image4.jpeg"/><Relationship Id="rId3" Type="http://schemas.openxmlformats.org/officeDocument/2006/relationships/image" Target="../media/image3.png"/><Relationship Id="rId7" Type="http://schemas.openxmlformats.org/officeDocument/2006/relationships/diagramData" Target="../diagrams/data3.xml"/><Relationship Id="rId12" Type="http://schemas.openxmlformats.org/officeDocument/2006/relationships/slide" Target="slide1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microsoft.com/office/2007/relationships/diagramDrawing" Target="../diagrams/drawing3.xml"/><Relationship Id="rId5" Type="http://schemas.openxmlformats.org/officeDocument/2006/relationships/image" Target="../media/image6.jpeg"/><Relationship Id="rId15" Type="http://schemas.openxmlformats.org/officeDocument/2006/relationships/image" Target="../media/image8.png"/><Relationship Id="rId10" Type="http://schemas.openxmlformats.org/officeDocument/2006/relationships/diagramColors" Target="../diagrams/colors3.xml"/><Relationship Id="rId4" Type="http://schemas.openxmlformats.org/officeDocument/2006/relationships/image" Target="../media/image5.png"/><Relationship Id="rId9" Type="http://schemas.openxmlformats.org/officeDocument/2006/relationships/diagramQuickStyle" Target="../diagrams/quickStyle3.xml"/><Relationship Id="rId1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4.xml"/><Relationship Id="rId13" Type="http://schemas.openxmlformats.org/officeDocument/2006/relationships/slide" Target="slide11.xml"/><Relationship Id="rId3" Type="http://schemas.openxmlformats.org/officeDocument/2006/relationships/hyperlink" Target="https://acp.copernicus.org/articles/16/5343/2016/" TargetMode="External"/><Relationship Id="rId7" Type="http://schemas.openxmlformats.org/officeDocument/2006/relationships/diagramLayout" Target="../diagrams/layout4.xml"/><Relationship Id="rId12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4.xml"/><Relationship Id="rId11" Type="http://schemas.openxmlformats.org/officeDocument/2006/relationships/slide" Target="slide1.xml"/><Relationship Id="rId5" Type="http://schemas.openxmlformats.org/officeDocument/2006/relationships/image" Target="../media/image3.png"/><Relationship Id="rId15" Type="http://schemas.openxmlformats.org/officeDocument/2006/relationships/image" Target="../media/image10.jpeg"/><Relationship Id="rId10" Type="http://schemas.microsoft.com/office/2007/relationships/diagramDrawing" Target="../diagrams/drawing4.xml"/><Relationship Id="rId4" Type="http://schemas.openxmlformats.org/officeDocument/2006/relationships/image" Target="../media/image2.jpg"/><Relationship Id="rId9" Type="http://schemas.openxmlformats.org/officeDocument/2006/relationships/diagramColors" Target="../diagrams/colors4.xml"/><Relationship Id="rId1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13" Type="http://schemas.openxmlformats.org/officeDocument/2006/relationships/image" Target="../media/image12.png"/><Relationship Id="rId3" Type="http://schemas.openxmlformats.org/officeDocument/2006/relationships/image" Target="../media/image2.jpg"/><Relationship Id="rId7" Type="http://schemas.openxmlformats.org/officeDocument/2006/relationships/diagramQuickStyle" Target="../diagrams/quickStyle5.xml"/><Relationship Id="rId12" Type="http://schemas.openxmlformats.org/officeDocument/2006/relationships/slide" Target="slide6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5.xml"/><Relationship Id="rId11" Type="http://schemas.openxmlformats.org/officeDocument/2006/relationships/image" Target="../media/image4.jpeg"/><Relationship Id="rId5" Type="http://schemas.openxmlformats.org/officeDocument/2006/relationships/diagramData" Target="../diagrams/data5.xml"/><Relationship Id="rId10" Type="http://schemas.openxmlformats.org/officeDocument/2006/relationships/slide" Target="slide1.xml"/><Relationship Id="rId4" Type="http://schemas.openxmlformats.org/officeDocument/2006/relationships/image" Target="../media/image3.png"/><Relationship Id="rId9" Type="http://schemas.microsoft.com/office/2007/relationships/diagramDrawing" Target="../diagrams/drawing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6.xml"/><Relationship Id="rId13" Type="http://schemas.openxmlformats.org/officeDocument/2006/relationships/slide" Target="slide7.xml"/><Relationship Id="rId3" Type="http://schemas.openxmlformats.org/officeDocument/2006/relationships/image" Target="../media/image13.png"/><Relationship Id="rId7" Type="http://schemas.openxmlformats.org/officeDocument/2006/relationships/diagramLayout" Target="../diagrams/layout6.xml"/><Relationship Id="rId12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6.xml"/><Relationship Id="rId11" Type="http://schemas.openxmlformats.org/officeDocument/2006/relationships/slide" Target="slide1.xml"/><Relationship Id="rId5" Type="http://schemas.openxmlformats.org/officeDocument/2006/relationships/image" Target="../media/image3.png"/><Relationship Id="rId15" Type="http://schemas.openxmlformats.org/officeDocument/2006/relationships/image" Target="../media/image14.png"/><Relationship Id="rId10" Type="http://schemas.microsoft.com/office/2007/relationships/diagramDrawing" Target="../diagrams/drawing6.xml"/><Relationship Id="rId4" Type="http://schemas.openxmlformats.org/officeDocument/2006/relationships/image" Target="../media/image2.jpg"/><Relationship Id="rId9" Type="http://schemas.openxmlformats.org/officeDocument/2006/relationships/diagramColors" Target="../diagrams/colors6.xml"/><Relationship Id="rId14" Type="http://schemas.openxmlformats.org/officeDocument/2006/relationships/slide" Target="slide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7.xml"/><Relationship Id="rId13" Type="http://schemas.openxmlformats.org/officeDocument/2006/relationships/slide" Target="slide6.xml"/><Relationship Id="rId3" Type="http://schemas.openxmlformats.org/officeDocument/2006/relationships/image" Target="../media/image2.jpg"/><Relationship Id="rId7" Type="http://schemas.openxmlformats.org/officeDocument/2006/relationships/diagramQuickStyle" Target="../diagrams/quickStyle7.xml"/><Relationship Id="rId12" Type="http://schemas.openxmlformats.org/officeDocument/2006/relationships/slide" Target="slide8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7.xml"/><Relationship Id="rId11" Type="http://schemas.openxmlformats.org/officeDocument/2006/relationships/image" Target="../media/image4.jpeg"/><Relationship Id="rId5" Type="http://schemas.openxmlformats.org/officeDocument/2006/relationships/diagramData" Target="../diagrams/data7.xml"/><Relationship Id="rId10" Type="http://schemas.openxmlformats.org/officeDocument/2006/relationships/slide" Target="slide1.xml"/><Relationship Id="rId4" Type="http://schemas.openxmlformats.org/officeDocument/2006/relationships/image" Target="../media/image3.png"/><Relationship Id="rId9" Type="http://schemas.microsoft.com/office/2007/relationships/diagramDrawing" Target="../diagrams/drawing7.xml"/><Relationship Id="rId1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8.xml"/><Relationship Id="rId13" Type="http://schemas.openxmlformats.org/officeDocument/2006/relationships/image" Target="../media/image17.png"/><Relationship Id="rId3" Type="http://schemas.openxmlformats.org/officeDocument/2006/relationships/image" Target="../media/image2.jpg"/><Relationship Id="rId7" Type="http://schemas.openxmlformats.org/officeDocument/2006/relationships/diagramQuickStyle" Target="../diagrams/quickStyle8.xml"/><Relationship Id="rId12" Type="http://schemas.openxmlformats.org/officeDocument/2006/relationships/slide" Target="slide7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8.xml"/><Relationship Id="rId11" Type="http://schemas.openxmlformats.org/officeDocument/2006/relationships/image" Target="../media/image4.jpeg"/><Relationship Id="rId5" Type="http://schemas.openxmlformats.org/officeDocument/2006/relationships/diagramData" Target="../diagrams/data8.xml"/><Relationship Id="rId10" Type="http://schemas.openxmlformats.org/officeDocument/2006/relationships/slide" Target="slide1.xml"/><Relationship Id="rId4" Type="http://schemas.openxmlformats.org/officeDocument/2006/relationships/image" Target="../media/image3.png"/><Relationship Id="rId9" Type="http://schemas.microsoft.com/office/2007/relationships/diagramDrawing" Target="../diagrams/drawing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9.xml"/><Relationship Id="rId3" Type="http://schemas.openxmlformats.org/officeDocument/2006/relationships/image" Target="../media/image2.jpg"/><Relationship Id="rId7" Type="http://schemas.openxmlformats.org/officeDocument/2006/relationships/diagramQuickStyle" Target="../diagrams/quickStyle9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9.xml"/><Relationship Id="rId11" Type="http://schemas.openxmlformats.org/officeDocument/2006/relationships/image" Target="../media/image4.jpeg"/><Relationship Id="rId5" Type="http://schemas.openxmlformats.org/officeDocument/2006/relationships/diagramData" Target="../diagrams/data9.xml"/><Relationship Id="rId10" Type="http://schemas.openxmlformats.org/officeDocument/2006/relationships/slide" Target="slide1.xml"/><Relationship Id="rId4" Type="http://schemas.openxmlformats.org/officeDocument/2006/relationships/image" Target="../media/image3.png"/><Relationship Id="rId9" Type="http://schemas.microsoft.com/office/2007/relationships/diagramDrawing" Target="../diagrams/drawing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Brush brushSize="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83" t="-1889" r="3300"/>
          <a:stretch/>
        </p:blipFill>
        <p:spPr>
          <a:xfrm>
            <a:off x="0" y="-158182"/>
            <a:ext cx="9153485" cy="7016182"/>
          </a:xfrm>
          <a:prstGeom prst="rect">
            <a:avLst/>
          </a:prstGeom>
        </p:spPr>
      </p:pic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-204722" y="3603009"/>
            <a:ext cx="5950421" cy="2715904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sz="4000" b="1" dirty="0" smtClean="0">
                <a:solidFill>
                  <a:schemeClr val="accent4"/>
                </a:solidFill>
              </a:rPr>
              <a:t>    </a:t>
            </a:r>
            <a:r>
              <a:rPr lang="en-US" b="1" dirty="0" smtClean="0">
                <a:solidFill>
                  <a:schemeClr val="accent4"/>
                </a:solidFill>
              </a:rPr>
              <a:t>The </a:t>
            </a:r>
            <a:r>
              <a:rPr lang="en-US" b="1" dirty="0">
                <a:solidFill>
                  <a:schemeClr val="accent4"/>
                </a:solidFill>
              </a:rPr>
              <a:t>role of cows on OVOC </a:t>
            </a:r>
            <a:r>
              <a:rPr lang="en-US" b="1" dirty="0" smtClean="0">
                <a:solidFill>
                  <a:schemeClr val="accent4"/>
                </a:solidFill>
              </a:rPr>
              <a:t/>
            </a:r>
            <a:br>
              <a:rPr lang="en-US" b="1" dirty="0" smtClean="0">
                <a:solidFill>
                  <a:schemeClr val="accent4"/>
                </a:solidFill>
              </a:rPr>
            </a:br>
            <a:r>
              <a:rPr lang="en-US" b="1" dirty="0" smtClean="0">
                <a:solidFill>
                  <a:schemeClr val="accent4"/>
                </a:solidFill>
              </a:rPr>
              <a:t>      exchanges of </a:t>
            </a:r>
            <a:r>
              <a:rPr lang="en-US" b="1" dirty="0">
                <a:solidFill>
                  <a:schemeClr val="accent4"/>
                </a:solidFill>
              </a:rPr>
              <a:t>a </a:t>
            </a:r>
            <a:r>
              <a:rPr lang="en-US" b="1" dirty="0" smtClean="0">
                <a:solidFill>
                  <a:schemeClr val="accent4"/>
                </a:solidFill>
              </a:rPr>
              <a:t>pasture</a:t>
            </a:r>
            <a:r>
              <a:rPr lang="de-AT" b="1" dirty="0">
                <a:solidFill>
                  <a:schemeClr val="accent4"/>
                </a:solidFill>
              </a:rPr>
              <a:t/>
            </a:r>
            <a:br>
              <a:rPr lang="de-AT" b="1" dirty="0">
                <a:solidFill>
                  <a:schemeClr val="accent4"/>
                </a:solidFill>
              </a:rPr>
            </a:br>
            <a:r>
              <a:rPr lang="de-AT" sz="1300" b="1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de-AT" sz="13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de-AT" sz="1300" b="1" dirty="0" smtClean="0">
                <a:solidFill>
                  <a:schemeClr val="accent1">
                    <a:lumMod val="75000"/>
                  </a:schemeClr>
                </a:solidFill>
              </a:rPr>
              <a:t>            </a:t>
            </a:r>
            <a:r>
              <a:rPr lang="de-AT" sz="2200" b="1" dirty="0" smtClean="0">
                <a:solidFill>
                  <a:schemeClr val="accent4"/>
                </a:solidFill>
              </a:rPr>
              <a:t>Heinesch B. </a:t>
            </a:r>
            <a:r>
              <a:rPr lang="de-AT" sz="2200" b="1" baseline="30000" dirty="0" smtClean="0">
                <a:solidFill>
                  <a:schemeClr val="accent4"/>
                </a:solidFill>
              </a:rPr>
              <a:t>1</a:t>
            </a:r>
            <a:r>
              <a:rPr lang="de-AT" sz="2200" b="1" dirty="0" smtClean="0">
                <a:solidFill>
                  <a:schemeClr val="accent4"/>
                </a:solidFill>
              </a:rPr>
              <a:t>, Michel C.</a:t>
            </a:r>
            <a:r>
              <a:rPr lang="de-AT" sz="2200" b="1" baseline="30000" dirty="0" smtClean="0">
                <a:solidFill>
                  <a:schemeClr val="accent4"/>
                </a:solidFill>
              </a:rPr>
              <a:t> </a:t>
            </a:r>
            <a:r>
              <a:rPr lang="de-AT" sz="2200" b="1" baseline="30000" dirty="0">
                <a:solidFill>
                  <a:schemeClr val="accent4"/>
                </a:solidFill>
              </a:rPr>
              <a:t>1</a:t>
            </a:r>
            <a:r>
              <a:rPr lang="de-AT" sz="2200" b="1" dirty="0" smtClean="0">
                <a:solidFill>
                  <a:schemeClr val="accent4"/>
                </a:solidFill>
              </a:rPr>
              <a:t>, Amelynck C.</a:t>
            </a:r>
            <a:r>
              <a:rPr lang="de-AT" sz="2200" b="1" baseline="30000" dirty="0">
                <a:solidFill>
                  <a:schemeClr val="accent4"/>
                </a:solidFill>
              </a:rPr>
              <a:t> </a:t>
            </a:r>
            <a:r>
              <a:rPr lang="de-AT" sz="2200" b="1" baseline="30000" dirty="0" smtClean="0">
                <a:solidFill>
                  <a:schemeClr val="accent4"/>
                </a:solidFill>
              </a:rPr>
              <a:t>2</a:t>
            </a:r>
            <a:r>
              <a:rPr lang="de-AT" sz="2200" b="1" dirty="0" smtClean="0">
                <a:solidFill>
                  <a:schemeClr val="accent4"/>
                </a:solidFill>
              </a:rPr>
              <a:t>, Schoon N.</a:t>
            </a:r>
            <a:r>
              <a:rPr lang="de-AT" sz="2200" b="1" baseline="30000" dirty="0">
                <a:solidFill>
                  <a:schemeClr val="accent4"/>
                </a:solidFill>
              </a:rPr>
              <a:t> 2</a:t>
            </a:r>
            <a:r>
              <a:rPr lang="de-AT" sz="2200" b="1" dirty="0" smtClean="0">
                <a:solidFill>
                  <a:schemeClr val="accent4"/>
                </a:solidFill>
              </a:rPr>
              <a:t>, </a:t>
            </a:r>
            <a:br>
              <a:rPr lang="de-AT" sz="2200" b="1" dirty="0" smtClean="0">
                <a:solidFill>
                  <a:schemeClr val="accent4"/>
                </a:solidFill>
              </a:rPr>
            </a:br>
            <a:r>
              <a:rPr lang="de-AT" sz="2200" b="1" dirty="0" smtClean="0">
                <a:solidFill>
                  <a:schemeClr val="accent4"/>
                </a:solidFill>
              </a:rPr>
              <a:t>      Mozaffar A.</a:t>
            </a:r>
            <a:r>
              <a:rPr lang="de-AT" sz="2200" b="1" baseline="30000" dirty="0">
                <a:solidFill>
                  <a:schemeClr val="accent4"/>
                </a:solidFill>
              </a:rPr>
              <a:t> 2</a:t>
            </a:r>
            <a:r>
              <a:rPr lang="de-AT" sz="2200" b="1" dirty="0" smtClean="0">
                <a:solidFill>
                  <a:schemeClr val="accent4"/>
                </a:solidFill>
              </a:rPr>
              <a:t>, Aubinet M.</a:t>
            </a:r>
            <a:r>
              <a:rPr lang="de-AT" sz="2200" b="1" baseline="30000" dirty="0">
                <a:solidFill>
                  <a:schemeClr val="accent4"/>
                </a:solidFill>
              </a:rPr>
              <a:t> 1</a:t>
            </a:r>
            <a:r>
              <a:rPr lang="de-AT" sz="2200" b="1" dirty="0" smtClean="0">
                <a:solidFill>
                  <a:schemeClr val="accent4"/>
                </a:solidFill>
              </a:rPr>
              <a:t>, Bachy A.</a:t>
            </a:r>
            <a:r>
              <a:rPr lang="de-AT" sz="2200" b="1" baseline="30000" dirty="0">
                <a:solidFill>
                  <a:schemeClr val="accent4"/>
                </a:solidFill>
              </a:rPr>
              <a:t> 1</a:t>
            </a:r>
            <a:r>
              <a:rPr lang="de-AT" sz="2200" b="1" dirty="0" smtClean="0">
                <a:solidFill>
                  <a:schemeClr val="accent4"/>
                </a:solidFill>
              </a:rPr>
              <a:t>, Dumortier P.</a:t>
            </a:r>
            <a:r>
              <a:rPr lang="de-AT" sz="2200" b="1" baseline="30000" dirty="0">
                <a:solidFill>
                  <a:schemeClr val="accent4"/>
                </a:solidFill>
              </a:rPr>
              <a:t> 1</a:t>
            </a:r>
            <a:r>
              <a:rPr lang="de-AT" sz="2200" b="1" dirty="0" smtClean="0">
                <a:solidFill>
                  <a:schemeClr val="accent4"/>
                </a:solidFill>
              </a:rPr>
              <a:t> </a:t>
            </a:r>
            <a:r>
              <a:rPr lang="de-AT" sz="2200" b="1" baseline="30000" dirty="0" smtClean="0">
                <a:solidFill>
                  <a:schemeClr val="accent4"/>
                </a:solidFill>
              </a:rPr>
              <a:t/>
            </a:r>
            <a:br>
              <a:rPr lang="de-AT" sz="2200" b="1" baseline="30000" dirty="0" smtClean="0">
                <a:solidFill>
                  <a:schemeClr val="accent4"/>
                </a:solidFill>
              </a:rPr>
            </a:br>
            <a:r>
              <a:rPr lang="de-AT" sz="2200" b="1" baseline="30000" dirty="0" smtClean="0">
                <a:solidFill>
                  <a:schemeClr val="accent4"/>
                </a:solidFill>
              </a:rPr>
              <a:t>                     </a:t>
            </a:r>
            <a:r>
              <a:rPr lang="de-AT" sz="2000" b="1" baseline="30000" dirty="0" smtClean="0">
                <a:solidFill>
                  <a:schemeClr val="accent4"/>
                </a:solidFill>
              </a:rPr>
              <a:t>1 </a:t>
            </a:r>
            <a:r>
              <a:rPr lang="de-AT" sz="2000" b="1" dirty="0" smtClean="0">
                <a:solidFill>
                  <a:schemeClr val="accent4"/>
                </a:solidFill>
              </a:rPr>
              <a:t>University </a:t>
            </a:r>
            <a:r>
              <a:rPr lang="de-AT" sz="2000" b="1" dirty="0" err="1" smtClean="0">
                <a:solidFill>
                  <a:schemeClr val="accent4"/>
                </a:solidFill>
              </a:rPr>
              <a:t>of</a:t>
            </a:r>
            <a:r>
              <a:rPr lang="de-AT" sz="2000" b="1" dirty="0" smtClean="0">
                <a:solidFill>
                  <a:schemeClr val="accent4"/>
                </a:solidFill>
              </a:rPr>
              <a:t> Liege (bernard.heinesch@uliege.be), </a:t>
            </a:r>
            <a:br>
              <a:rPr lang="de-AT" sz="2000" b="1" dirty="0" smtClean="0">
                <a:solidFill>
                  <a:schemeClr val="accent4"/>
                </a:solidFill>
              </a:rPr>
            </a:br>
            <a:r>
              <a:rPr lang="de-AT" sz="2000" b="1" dirty="0" smtClean="0">
                <a:solidFill>
                  <a:schemeClr val="accent4"/>
                </a:solidFill>
              </a:rPr>
              <a:t>                </a:t>
            </a:r>
            <a:r>
              <a:rPr lang="de-AT" sz="2000" b="1" baseline="30000" dirty="0" smtClean="0">
                <a:solidFill>
                  <a:schemeClr val="accent4"/>
                </a:solidFill>
              </a:rPr>
              <a:t>2 </a:t>
            </a:r>
            <a:r>
              <a:rPr lang="en-US" sz="2000" b="1" dirty="0">
                <a:solidFill>
                  <a:schemeClr val="accent4"/>
                </a:solidFill>
              </a:rPr>
              <a:t>Royal Belgian Institute for Space </a:t>
            </a:r>
            <a:r>
              <a:rPr lang="en-US" sz="2000" b="1" dirty="0" err="1" smtClean="0">
                <a:solidFill>
                  <a:schemeClr val="accent4"/>
                </a:solidFill>
              </a:rPr>
              <a:t>Aeronomy</a:t>
            </a:r>
            <a:endParaRPr lang="de-AT" sz="2000" b="1" baseline="30000" dirty="0">
              <a:solidFill>
                <a:schemeClr val="accent4"/>
              </a:solidFill>
              <a:hlinkClick r:id="" action="ppaction://hlinkshowjump?jump=firstslide"/>
            </a:endParaRPr>
          </a:p>
        </p:txBody>
      </p:sp>
      <p:graphicFrame>
        <p:nvGraphicFramePr>
          <p:cNvPr id="6" name="Diagramm 5"/>
          <p:cNvGraphicFramePr/>
          <p:nvPr>
            <p:extLst>
              <p:ext uri="{D42A27DB-BD31-4B8C-83A1-F6EECF244321}">
                <p14:modId xmlns:p14="http://schemas.microsoft.com/office/powerpoint/2010/main" val="1673891212"/>
              </p:ext>
            </p:extLst>
          </p:nvPr>
        </p:nvGraphicFramePr>
        <p:xfrm>
          <a:off x="9635323" y="95530"/>
          <a:ext cx="2729017" cy="20198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Imag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761" y="155359"/>
            <a:ext cx="1581701" cy="658495"/>
          </a:xfrm>
          <a:prstGeom prst="rect">
            <a:avLst/>
          </a:prstGeom>
        </p:spPr>
      </p:pic>
      <p:pic>
        <p:nvPicPr>
          <p:cNvPr id="1026" name="Picture 2" descr="logo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820" y="155360"/>
            <a:ext cx="685932" cy="658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tse2.mm.bing.net/th?id=OIP.LhOztR44Q9lT0EhZDNqNXAHaG3&amp;pid=Api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7194" y="586853"/>
            <a:ext cx="544246" cy="503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10238690" y="2163592"/>
            <a:ext cx="17469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/>
              <a:t>PICO navigation</a:t>
            </a:r>
          </a:p>
          <a:p>
            <a:pPr algn="ctr"/>
            <a:r>
              <a:rPr lang="fr-BE" dirty="0" err="1" smtClean="0"/>
              <a:t>Please</a:t>
            </a:r>
            <a:r>
              <a:rPr lang="fr-BE" dirty="0" smtClean="0"/>
              <a:t> </a:t>
            </a:r>
            <a:r>
              <a:rPr lang="fr-BE" dirty="0" err="1" smtClean="0"/>
              <a:t>run</a:t>
            </a:r>
            <a:r>
              <a:rPr lang="fr-BE" dirty="0" smtClean="0"/>
              <a:t> the </a:t>
            </a:r>
            <a:r>
              <a:rPr lang="fr-BE" dirty="0" err="1" smtClean="0"/>
              <a:t>pptx</a:t>
            </a:r>
            <a:r>
              <a:rPr lang="fr-BE" dirty="0" smtClean="0"/>
              <a:t> (</a:t>
            </a:r>
            <a:r>
              <a:rPr lang="fr-BE" dirty="0" err="1" smtClean="0"/>
              <a:t>press</a:t>
            </a:r>
            <a:r>
              <a:rPr lang="fr-BE" dirty="0" smtClean="0"/>
              <a:t> F5)</a:t>
            </a:r>
            <a:endParaRPr lang="fr-BE" dirty="0"/>
          </a:p>
        </p:txBody>
      </p:sp>
      <p:sp>
        <p:nvSpPr>
          <p:cNvPr id="5" name="ZoneTexte 4"/>
          <p:cNvSpPr txBox="1"/>
          <p:nvPr/>
        </p:nvSpPr>
        <p:spPr>
          <a:xfrm>
            <a:off x="0" y="6512418"/>
            <a:ext cx="9120254" cy="369332"/>
          </a:xfrm>
          <a:prstGeom prst="rect">
            <a:avLst/>
          </a:prstGeom>
          <a:blipFill dpi="0" rotWithShape="1">
            <a:blip r:embed="rId13">
              <a:alphaModFix amt="55000"/>
            </a:blip>
            <a:srcRect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lang="fr-BE" dirty="0" err="1" smtClean="0"/>
              <a:t>vEGU</a:t>
            </a:r>
            <a:r>
              <a:rPr lang="fr-BE" dirty="0" smtClean="0"/>
              <a:t> 2021, session </a:t>
            </a:r>
            <a:r>
              <a:rPr lang="en-US" dirty="0"/>
              <a:t>BG3.19 - 'Exchange of GHG and reactive gases in agricultural ecosystems'</a:t>
            </a:r>
            <a:r>
              <a:rPr lang="fr-BE" dirty="0" smtClean="0"/>
              <a:t> 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083970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46400" y="1321200"/>
            <a:ext cx="7972927" cy="512762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AT" sz="3600" dirty="0" smtClean="0">
                <a:solidFill>
                  <a:schemeClr val="accent5">
                    <a:lumMod val="75000"/>
                  </a:schemeClr>
                </a:solidFill>
              </a:rPr>
              <a:t>[Study </a:t>
            </a:r>
            <a:r>
              <a:rPr lang="de-AT" sz="3600" dirty="0" err="1" smtClean="0">
                <a:solidFill>
                  <a:schemeClr val="accent5">
                    <a:lumMod val="75000"/>
                  </a:schemeClr>
                </a:solidFill>
              </a:rPr>
              <a:t>site</a:t>
            </a:r>
            <a:r>
              <a:rPr lang="de-AT" sz="3600" dirty="0" smtClean="0">
                <a:solidFill>
                  <a:schemeClr val="accent5">
                    <a:lumMod val="75000"/>
                  </a:schemeClr>
                </a:solidFill>
              </a:rPr>
              <a:t>]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AT" sz="2000" b="1" dirty="0" smtClean="0"/>
              <a:t>Dorinne</a:t>
            </a:r>
            <a:r>
              <a:rPr lang="de-AT" sz="2000" dirty="0" smtClean="0"/>
              <a:t> in </a:t>
            </a:r>
            <a:r>
              <a:rPr lang="de-AT" sz="2000" dirty="0" err="1" smtClean="0"/>
              <a:t>the</a:t>
            </a:r>
            <a:r>
              <a:rPr lang="de-AT" sz="2000" dirty="0" smtClean="0"/>
              <a:t> </a:t>
            </a:r>
            <a:r>
              <a:rPr lang="de-AT" sz="2000" dirty="0" err="1" smtClean="0"/>
              <a:t>Condroz</a:t>
            </a:r>
            <a:r>
              <a:rPr lang="de-AT" sz="2000" dirty="0" smtClean="0"/>
              <a:t> </a:t>
            </a:r>
            <a:r>
              <a:rPr lang="de-AT" sz="2000" dirty="0" err="1" smtClean="0"/>
              <a:t>region</a:t>
            </a:r>
            <a:r>
              <a:rPr lang="de-AT" sz="2000" dirty="0" smtClean="0"/>
              <a:t> (</a:t>
            </a:r>
            <a:r>
              <a:rPr lang="de-AT" sz="2000" dirty="0" err="1" smtClean="0"/>
              <a:t>Belgium</a:t>
            </a:r>
            <a:r>
              <a:rPr lang="de-AT" sz="2000" dirty="0" smtClean="0"/>
              <a:t>)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de-AT" sz="1600" dirty="0" smtClean="0"/>
          </a:p>
          <a:p>
            <a:pPr marL="0" indent="0">
              <a:buNone/>
            </a:pPr>
            <a:endParaRPr lang="de-AT" sz="2000" b="1" dirty="0" smtClean="0"/>
          </a:p>
        </p:txBody>
      </p:sp>
      <p:pic>
        <p:nvPicPr>
          <p:cNvPr id="26" name="Image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671"/>
            <a:ext cx="1198835" cy="499100"/>
          </a:xfrm>
          <a:prstGeom prst="rect">
            <a:avLst/>
          </a:prstGeom>
        </p:spPr>
      </p:pic>
      <p:pic>
        <p:nvPicPr>
          <p:cNvPr id="27" name="Picture 2" descr="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6153" y="196671"/>
            <a:ext cx="487134" cy="467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itel 3"/>
          <p:cNvSpPr>
            <a:spLocks noGrp="1"/>
          </p:cNvSpPr>
          <p:nvPr>
            <p:ph type="title"/>
          </p:nvPr>
        </p:nvSpPr>
        <p:spPr>
          <a:xfrm>
            <a:off x="0" y="0"/>
            <a:ext cx="7940421" cy="1173707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2200" b="1" dirty="0" smtClean="0">
                <a:solidFill>
                  <a:schemeClr val="accent1">
                    <a:lumMod val="75000"/>
                  </a:schemeClr>
                </a:solidFill>
              </a:rPr>
              <a:t>The </a:t>
            </a:r>
            <a:r>
              <a:rPr lang="en-US" sz="2200" b="1" dirty="0">
                <a:solidFill>
                  <a:schemeClr val="accent1">
                    <a:lumMod val="75000"/>
                  </a:schemeClr>
                </a:solidFill>
              </a:rPr>
              <a:t>role of cows on OVOC </a:t>
            </a:r>
            <a:r>
              <a:rPr lang="en-US" sz="2200" b="1" dirty="0" smtClean="0">
                <a:solidFill>
                  <a:schemeClr val="accent1">
                    <a:lumMod val="75000"/>
                  </a:schemeClr>
                </a:solidFill>
              </a:rPr>
              <a:t>exchanges </a:t>
            </a:r>
            <a:r>
              <a:rPr lang="en-US" sz="2200" b="1" dirty="0">
                <a:solidFill>
                  <a:schemeClr val="accent1">
                    <a:lumMod val="75000"/>
                  </a:schemeClr>
                </a:solidFill>
              </a:rPr>
              <a:t>of a pasture</a:t>
            </a:r>
            <a:r>
              <a:rPr lang="de-AT" sz="3200" b="1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de-AT" sz="32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de-AT" sz="4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e-AT" sz="2000" b="1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de-AT" sz="20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de-AT" sz="1400" b="1" dirty="0" smtClean="0"/>
              <a:t>Heinesch </a:t>
            </a:r>
            <a:r>
              <a:rPr lang="de-AT" sz="1400" b="1" dirty="0"/>
              <a:t>B</a:t>
            </a:r>
            <a:r>
              <a:rPr lang="de-AT" sz="1400" b="1" dirty="0" smtClean="0"/>
              <a:t>., Michel C., </a:t>
            </a:r>
            <a:r>
              <a:rPr lang="de-AT" sz="1400" b="1" dirty="0"/>
              <a:t>Amelynck </a:t>
            </a:r>
            <a:r>
              <a:rPr lang="de-AT" sz="1400" b="1" dirty="0" smtClean="0"/>
              <a:t>C,. </a:t>
            </a:r>
            <a:r>
              <a:rPr lang="de-AT" sz="1400" b="1" dirty="0"/>
              <a:t>Schoon N</a:t>
            </a:r>
            <a:r>
              <a:rPr lang="de-AT" sz="1400" b="1" dirty="0" smtClean="0"/>
              <a:t>.., </a:t>
            </a:r>
            <a:r>
              <a:rPr lang="de-AT" sz="1400" b="1" dirty="0"/>
              <a:t>Mozaffar A</a:t>
            </a:r>
            <a:r>
              <a:rPr lang="de-AT" sz="1400" b="1" dirty="0" smtClean="0"/>
              <a:t>., </a:t>
            </a:r>
            <a:r>
              <a:rPr lang="de-AT" sz="1400" b="1" dirty="0"/>
              <a:t/>
            </a:r>
            <a:br>
              <a:rPr lang="de-AT" sz="1400" b="1" dirty="0"/>
            </a:br>
            <a:r>
              <a:rPr lang="de-AT" sz="1400" b="1" dirty="0"/>
              <a:t>                      Aubinet M</a:t>
            </a:r>
            <a:r>
              <a:rPr lang="de-AT" sz="1400" b="1" dirty="0" smtClean="0"/>
              <a:t>., </a:t>
            </a:r>
            <a:r>
              <a:rPr lang="de-AT" sz="1400" b="1" dirty="0"/>
              <a:t>Bachy A. ,</a:t>
            </a:r>
            <a:r>
              <a:rPr lang="de-AT" sz="1400" b="1" dirty="0" smtClean="0"/>
              <a:t> </a:t>
            </a:r>
            <a:r>
              <a:rPr lang="de-AT" sz="1400" b="1" dirty="0"/>
              <a:t>Dumortier P. </a:t>
            </a:r>
            <a:r>
              <a:rPr lang="de-AT" sz="1400" b="1" dirty="0" smtClean="0"/>
              <a:t> </a:t>
            </a:r>
            <a:r>
              <a:rPr lang="de-AT" sz="1400" b="1" dirty="0"/>
              <a:t/>
            </a:r>
            <a:br>
              <a:rPr lang="de-AT" sz="1400" b="1" dirty="0"/>
            </a:br>
            <a:r>
              <a:rPr lang="de-AT" sz="1400" b="1" dirty="0"/>
              <a:t>                    </a:t>
            </a:r>
            <a:endParaRPr lang="de-AT" sz="1400" b="1" baseline="30000" dirty="0">
              <a:hlinkClick r:id="" action="ppaction://hlinkshowjump?jump=firstslide"/>
            </a:endParaRPr>
          </a:p>
        </p:txBody>
      </p:sp>
      <p:cxnSp>
        <p:nvCxnSpPr>
          <p:cNvPr id="29" name="Connecteur droit 28"/>
          <p:cNvCxnSpPr/>
          <p:nvPr/>
        </p:nvCxnSpPr>
        <p:spPr>
          <a:xfrm>
            <a:off x="327546" y="1023582"/>
            <a:ext cx="712574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feld 1"/>
          <p:cNvSpPr txBox="1"/>
          <p:nvPr/>
        </p:nvSpPr>
        <p:spPr>
          <a:xfrm>
            <a:off x="7141074" y="5244278"/>
            <a:ext cx="490949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sz="1400" dirty="0" err="1" smtClean="0"/>
              <a:t>Flux</a:t>
            </a:r>
            <a:r>
              <a:rPr lang="de-DE" sz="1400" dirty="0" smtClean="0"/>
              <a:t> </a:t>
            </a:r>
            <a:r>
              <a:rPr lang="de-DE" sz="1400" dirty="0" err="1" smtClean="0"/>
              <a:t>tower</a:t>
            </a:r>
            <a:r>
              <a:rPr lang="de-DE" sz="1400" dirty="0" smtClean="0"/>
              <a:t> </a:t>
            </a:r>
            <a:r>
              <a:rPr lang="de-DE" sz="1400" dirty="0" err="1" smtClean="0"/>
              <a:t>station</a:t>
            </a:r>
            <a:r>
              <a:rPr lang="de-DE" sz="1400" dirty="0" smtClean="0"/>
              <a:t> </a:t>
            </a:r>
            <a:r>
              <a:rPr lang="de-DE" sz="1400" dirty="0" err="1" smtClean="0"/>
              <a:t>started</a:t>
            </a:r>
            <a:r>
              <a:rPr lang="de-DE" sz="1400" dirty="0" smtClean="0"/>
              <a:t> in 2010</a:t>
            </a:r>
            <a:endParaRPr lang="de-DE" sz="14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sz="1400" dirty="0" smtClean="0"/>
              <a:t>ICOS </a:t>
            </a:r>
            <a:r>
              <a:rPr lang="de-DE" sz="1400" dirty="0" err="1" smtClean="0"/>
              <a:t>candidate</a:t>
            </a:r>
            <a:r>
              <a:rPr lang="de-DE" sz="1400" dirty="0" smtClean="0"/>
              <a:t> </a:t>
            </a:r>
            <a:r>
              <a:rPr lang="de-DE" sz="1400" dirty="0" err="1" smtClean="0"/>
              <a:t>station</a:t>
            </a:r>
            <a:r>
              <a:rPr lang="de-DE" sz="1400" dirty="0"/>
              <a:t> (</a:t>
            </a:r>
            <a:r>
              <a:rPr lang="de-DE" sz="1400" dirty="0">
                <a:hlinkClick r:id="rId5"/>
              </a:rPr>
              <a:t>https://icos-belgium.be</a:t>
            </a:r>
            <a:r>
              <a:rPr lang="de-DE" sz="1400" dirty="0" smtClean="0">
                <a:hlinkClick r:id="rId5"/>
              </a:rPr>
              <a:t>/</a:t>
            </a:r>
            <a:r>
              <a:rPr lang="de-DE" sz="1400" dirty="0" smtClean="0"/>
              <a:t>, BE-Dor 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sz="1400" dirty="0" smtClean="0"/>
              <a:t>Intensive </a:t>
            </a:r>
            <a:r>
              <a:rPr lang="de-DE" sz="1400" dirty="0" err="1" smtClean="0"/>
              <a:t>pasture</a:t>
            </a:r>
            <a:r>
              <a:rPr lang="de-DE" sz="1400" dirty="0" smtClean="0"/>
              <a:t> </a:t>
            </a:r>
            <a:r>
              <a:rPr lang="de-DE" sz="1400" dirty="0" err="1" smtClean="0"/>
              <a:t>of</a:t>
            </a:r>
            <a:r>
              <a:rPr lang="de-DE" sz="1400" dirty="0" smtClean="0"/>
              <a:t> 4.2 ha, </a:t>
            </a:r>
            <a:r>
              <a:rPr lang="de-DE" sz="1400" dirty="0" err="1" smtClean="0"/>
              <a:t>grazed</a:t>
            </a:r>
            <a:r>
              <a:rPr lang="de-DE" sz="1400" dirty="0" smtClean="0"/>
              <a:t> </a:t>
            </a:r>
            <a:r>
              <a:rPr lang="de-DE" sz="1400" dirty="0" err="1" smtClean="0"/>
              <a:t>continuously</a:t>
            </a:r>
            <a:r>
              <a:rPr lang="de-DE" sz="1400" dirty="0" smtClean="0"/>
              <a:t> </a:t>
            </a:r>
            <a:r>
              <a:rPr lang="de-DE" sz="1400" dirty="0" err="1" smtClean="0"/>
              <a:t>from</a:t>
            </a:r>
            <a:r>
              <a:rPr lang="de-DE" sz="1400" dirty="0" smtClean="0"/>
              <a:t> ca. April </a:t>
            </a:r>
            <a:r>
              <a:rPr lang="de-DE" sz="1400" dirty="0" err="1" smtClean="0"/>
              <a:t>to</a:t>
            </a:r>
            <a:r>
              <a:rPr lang="de-DE" sz="1400" dirty="0" smtClean="0"/>
              <a:t> November </a:t>
            </a:r>
            <a:r>
              <a:rPr lang="de-DE" sz="1400" dirty="0" err="1" smtClean="0"/>
              <a:t>by</a:t>
            </a:r>
            <a:r>
              <a:rPr lang="de-DE" sz="1400" dirty="0" smtClean="0"/>
              <a:t> </a:t>
            </a:r>
            <a:r>
              <a:rPr lang="de-DE" sz="1400" dirty="0" err="1" smtClean="0"/>
              <a:t>Belgian</a:t>
            </a:r>
            <a:r>
              <a:rPr lang="de-DE" sz="1400" dirty="0" smtClean="0"/>
              <a:t> Blue </a:t>
            </a:r>
            <a:r>
              <a:rPr lang="de-DE" sz="1400" dirty="0" err="1" smtClean="0"/>
              <a:t>heifers</a:t>
            </a:r>
            <a:endParaRPr lang="de-DE" sz="1400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sz="1400" dirty="0">
                <a:hlinkClick r:id="rId6"/>
              </a:rPr>
              <a:t>https://</a:t>
            </a:r>
            <a:r>
              <a:rPr lang="de-DE" sz="1400" dirty="0" smtClean="0">
                <a:hlinkClick r:id="rId6"/>
              </a:rPr>
              <a:t>www.icos-belgium.be/files/ICOS%20Wallonia%20handout%20v7.pdf</a:t>
            </a:r>
            <a:r>
              <a:rPr lang="de-DE" sz="1400" dirty="0" smtClean="0"/>
              <a:t>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21" t="18471" r="7274" b="6250"/>
          <a:stretch/>
        </p:blipFill>
        <p:spPr bwMode="auto">
          <a:xfrm>
            <a:off x="0" y="4168144"/>
            <a:ext cx="3779625" cy="261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40" t="12206" r="15351" b="11427"/>
          <a:stretch/>
        </p:blipFill>
        <p:spPr bwMode="auto">
          <a:xfrm>
            <a:off x="3988619" y="4112990"/>
            <a:ext cx="3047152" cy="2642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0" name="Diagramm 5"/>
          <p:cNvGraphicFramePr/>
          <p:nvPr>
            <p:extLst>
              <p:ext uri="{D42A27DB-BD31-4B8C-83A1-F6EECF244321}">
                <p14:modId xmlns:p14="http://schemas.microsoft.com/office/powerpoint/2010/main" val="2757979117"/>
              </p:ext>
            </p:extLst>
          </p:nvPr>
        </p:nvGraphicFramePr>
        <p:xfrm>
          <a:off x="9635323" y="95530"/>
          <a:ext cx="2729017" cy="20198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pic>
        <p:nvPicPr>
          <p:cNvPr id="21" name="Picture 4" descr="https://tse2.mm.bing.net/th?id=OIP.LhOztR44Q9lT0EhZDNqNXAHaG3&amp;pid=Api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7194" y="586853"/>
            <a:ext cx="544246" cy="503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7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3697" y="3003416"/>
            <a:ext cx="2786994" cy="1970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10678"/>
            <a:ext cx="9144000" cy="1678005"/>
          </a:xfrm>
          <a:prstGeom prst="rect">
            <a:avLst/>
          </a:prstGeom>
        </p:spPr>
      </p:pic>
      <p:cxnSp>
        <p:nvCxnSpPr>
          <p:cNvPr id="6" name="Connecteur droit 5"/>
          <p:cNvCxnSpPr/>
          <p:nvPr/>
        </p:nvCxnSpPr>
        <p:spPr>
          <a:xfrm flipV="1">
            <a:off x="2415656" y="4112990"/>
            <a:ext cx="1572963" cy="14646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2074462" y="5577678"/>
            <a:ext cx="341194" cy="34801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cxnSp>
        <p:nvCxnSpPr>
          <p:cNvPr id="30" name="Connecteur droit 29"/>
          <p:cNvCxnSpPr/>
          <p:nvPr/>
        </p:nvCxnSpPr>
        <p:spPr>
          <a:xfrm>
            <a:off x="2415656" y="5925696"/>
            <a:ext cx="1622467" cy="82982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5407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ieren 5"/>
          <p:cNvGrpSpPr/>
          <p:nvPr/>
        </p:nvGrpSpPr>
        <p:grpSpPr>
          <a:xfrm>
            <a:off x="11251466" y="2836893"/>
            <a:ext cx="1045028" cy="701435"/>
            <a:chOff x="10850880" y="2869159"/>
            <a:chExt cx="1045028" cy="701435"/>
          </a:xfrm>
        </p:grpSpPr>
        <p:pic>
          <p:nvPicPr>
            <p:cNvPr id="1026" name="Picture 2" descr="https://cdn3.iconfinder.com/data/icons/eightyshades/512/18_Close-128.png">
              <a:hlinkClick r:id="rId4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76124" y="2869159"/>
              <a:ext cx="358230" cy="3582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feld 4">
              <a:hlinkClick r:id="rId6" action="ppaction://hlinksldjump"/>
            </p:cNvPr>
            <p:cNvSpPr txBox="1"/>
            <p:nvPr/>
          </p:nvSpPr>
          <p:spPr>
            <a:xfrm>
              <a:off x="10850880" y="3201262"/>
              <a:ext cx="10450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b="1" dirty="0" smtClean="0"/>
                <a:t>[</a:t>
              </a:r>
              <a:r>
                <a:rPr lang="de-AT" b="1" dirty="0" err="1" smtClean="0"/>
                <a:t>close</a:t>
              </a:r>
              <a:r>
                <a:rPr lang="de-AT" b="1" dirty="0" smtClean="0"/>
                <a:t>]</a:t>
              </a:r>
              <a:endParaRPr lang="de-AT" b="1" dirty="0"/>
            </a:p>
          </p:txBody>
        </p:sp>
      </p:grpSp>
      <p:pic>
        <p:nvPicPr>
          <p:cNvPr id="13" name="Projet sans titre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62095" y="179342"/>
            <a:ext cx="7139246" cy="6581492"/>
          </a:xfrm>
          <a:prstGeom prst="rect">
            <a:avLst/>
          </a:prstGeom>
        </p:spPr>
      </p:pic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196755" y="351667"/>
            <a:ext cx="3459378" cy="4351338"/>
          </a:xfrm>
        </p:spPr>
        <p:txBody>
          <a:bodyPr>
            <a:normAutofit/>
          </a:bodyPr>
          <a:lstStyle/>
          <a:p>
            <a:r>
              <a:rPr lang="fr-BE" sz="2400" dirty="0" err="1" smtClean="0"/>
              <a:t>Snapshot</a:t>
            </a:r>
            <a:r>
              <a:rPr lang="fr-BE" sz="2400" dirty="0" smtClean="0"/>
              <a:t> of one </a:t>
            </a:r>
            <a:r>
              <a:rPr lang="fr-BE" sz="2400" dirty="0" err="1" smtClean="0"/>
              <a:t>day</a:t>
            </a:r>
            <a:r>
              <a:rPr lang="fr-BE" sz="2400" dirty="0" smtClean="0"/>
              <a:t> of on-</a:t>
            </a:r>
            <a:r>
              <a:rPr lang="fr-BE" sz="2400" dirty="0" err="1" smtClean="0"/>
              <a:t>cow</a:t>
            </a:r>
            <a:r>
              <a:rPr lang="fr-BE" sz="2400" dirty="0" smtClean="0"/>
              <a:t> </a:t>
            </a:r>
            <a:r>
              <a:rPr lang="fr-BE" sz="2400" dirty="0" err="1" smtClean="0"/>
              <a:t>geo</a:t>
            </a:r>
            <a:r>
              <a:rPr lang="fr-BE" sz="2400" dirty="0" smtClean="0"/>
              <a:t>-location (GPS)  and </a:t>
            </a:r>
            <a:r>
              <a:rPr lang="fr-BE" sz="2400" dirty="0" err="1" smtClean="0"/>
              <a:t>activity</a:t>
            </a:r>
            <a:r>
              <a:rPr lang="fr-BE" sz="2400" dirty="0" smtClean="0"/>
              <a:t> data (</a:t>
            </a:r>
            <a:r>
              <a:rPr lang="fr-BE" sz="2400" dirty="0" err="1" smtClean="0"/>
              <a:t>inclinometer</a:t>
            </a:r>
            <a:r>
              <a:rPr lang="fr-BE" sz="2400" dirty="0" smtClean="0"/>
              <a:t>)</a:t>
            </a:r>
            <a:endParaRPr lang="fr-BE" sz="2400" dirty="0"/>
          </a:p>
        </p:txBody>
      </p:sp>
      <p:grpSp>
        <p:nvGrpSpPr>
          <p:cNvPr id="16" name="Groupe 15"/>
          <p:cNvGrpSpPr/>
          <p:nvPr/>
        </p:nvGrpSpPr>
        <p:grpSpPr>
          <a:xfrm>
            <a:off x="570297" y="3935685"/>
            <a:ext cx="2746036" cy="2341452"/>
            <a:chOff x="504967" y="2063847"/>
            <a:chExt cx="2852382" cy="2460879"/>
          </a:xfrm>
        </p:grpSpPr>
        <p:pic>
          <p:nvPicPr>
            <p:cNvPr id="14" name="Picture 4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967" y="2063847"/>
              <a:ext cx="2852382" cy="24608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ZoneTexte 14"/>
            <p:cNvSpPr txBox="1"/>
            <p:nvPr/>
          </p:nvSpPr>
          <p:spPr>
            <a:xfrm>
              <a:off x="1290840" y="4247727"/>
              <a:ext cx="156266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sz="1200" dirty="0" smtClean="0">
                  <a:solidFill>
                    <a:srgbClr val="FFFF00"/>
                  </a:solidFill>
                </a:rPr>
                <a:t>GPS + </a:t>
              </a:r>
              <a:r>
                <a:rPr lang="fr-BE" sz="1200" dirty="0" err="1" smtClean="0">
                  <a:solidFill>
                    <a:srgbClr val="FFFF00"/>
                  </a:solidFill>
                </a:rPr>
                <a:t>inclinometer</a:t>
              </a:r>
              <a:endParaRPr lang="fr-BE" sz="1200" dirty="0">
                <a:solidFill>
                  <a:srgbClr val="FFFF00"/>
                </a:solidFill>
              </a:endParaRPr>
            </a:p>
          </p:txBody>
        </p:sp>
      </p:grp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9" r="6116"/>
          <a:stretch/>
        </p:blipFill>
        <p:spPr>
          <a:xfrm>
            <a:off x="418309" y="1869632"/>
            <a:ext cx="3050012" cy="1934521"/>
          </a:xfrm>
          <a:prstGeom prst="rect">
            <a:avLst/>
          </a:prstGeom>
        </p:spPr>
      </p:pic>
      <p:sp>
        <p:nvSpPr>
          <p:cNvPr id="18" name="ZoneTexte 17"/>
          <p:cNvSpPr txBox="1"/>
          <p:nvPr/>
        </p:nvSpPr>
        <p:spPr>
          <a:xfrm>
            <a:off x="2661526" y="2107214"/>
            <a:ext cx="4922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200" dirty="0" smtClean="0">
                <a:solidFill>
                  <a:srgbClr val="FFFF00"/>
                </a:solidFill>
              </a:rPr>
              <a:t>GPS</a:t>
            </a:r>
            <a:endParaRPr lang="fr-BE" sz="1200" dirty="0">
              <a:solidFill>
                <a:srgbClr val="FFFF00"/>
              </a:solidFill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2426915" y="2957232"/>
            <a:ext cx="8276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200" dirty="0" err="1" smtClean="0">
                <a:solidFill>
                  <a:srgbClr val="FFFF00"/>
                </a:solidFill>
              </a:rPr>
              <a:t>antena</a:t>
            </a:r>
            <a:endParaRPr lang="fr-BE" sz="1200" dirty="0">
              <a:solidFill>
                <a:srgbClr val="FFFF00"/>
              </a:solidFill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1096944" y="2245713"/>
            <a:ext cx="10500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200" dirty="0" err="1" smtClean="0">
                <a:solidFill>
                  <a:srgbClr val="FFFF00"/>
                </a:solidFill>
              </a:rPr>
              <a:t>inclinometer</a:t>
            </a:r>
            <a:endParaRPr lang="fr-BE" sz="1200" dirty="0">
              <a:solidFill>
                <a:srgbClr val="FFFF00"/>
              </a:solidFill>
            </a:endParaRPr>
          </a:p>
        </p:txBody>
      </p:sp>
      <p:sp>
        <p:nvSpPr>
          <p:cNvPr id="28" name="Ellipse 27"/>
          <p:cNvSpPr/>
          <p:nvPr/>
        </p:nvSpPr>
        <p:spPr>
          <a:xfrm>
            <a:off x="1533882" y="4033098"/>
            <a:ext cx="818865" cy="614149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" name="ZoneTexte 3"/>
          <p:cNvSpPr txBox="1"/>
          <p:nvPr/>
        </p:nvSpPr>
        <p:spPr>
          <a:xfrm>
            <a:off x="-1" y="6304433"/>
            <a:ext cx="39620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400" dirty="0" err="1" smtClean="0"/>
              <a:t>See</a:t>
            </a:r>
            <a:r>
              <a:rPr lang="fr-BE" sz="1400" dirty="0" smtClean="0"/>
              <a:t> </a:t>
            </a:r>
            <a:r>
              <a:rPr lang="fr-BE" sz="1400" dirty="0" err="1" smtClean="0"/>
              <a:t>also</a:t>
            </a:r>
            <a:r>
              <a:rPr lang="fr-BE" sz="1400" dirty="0" smtClean="0"/>
              <a:t> Dumortier et al., 2021, AFM, </a:t>
            </a:r>
            <a:r>
              <a:rPr lang="fr-BE" sz="1400" dirty="0">
                <a:hlinkClick r:id="rId10" tooltip="Persistent link using digital object identifier"/>
              </a:rPr>
              <a:t>https://doi.org/10.1016/j.agrformet.2020.108249</a:t>
            </a:r>
            <a:endParaRPr lang="fr-BE" sz="1400" dirty="0"/>
          </a:p>
        </p:txBody>
      </p:sp>
    </p:spTree>
    <p:extLst>
      <p:ext uri="{BB962C8B-B14F-4D97-AF65-F5344CB8AC3E}">
        <p14:creationId xmlns:p14="http://schemas.microsoft.com/office/powerpoint/2010/main" val="792361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40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47501" y="1320648"/>
            <a:ext cx="8710147" cy="49120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AT" sz="3600" dirty="0" smtClean="0">
                <a:solidFill>
                  <a:schemeClr val="accent5">
                    <a:lumMod val="75000"/>
                  </a:schemeClr>
                </a:solidFill>
              </a:rPr>
              <a:t>[</a:t>
            </a:r>
            <a:r>
              <a:rPr lang="de-AT" sz="3600" dirty="0" err="1" smtClean="0">
                <a:solidFill>
                  <a:schemeClr val="accent5">
                    <a:lumMod val="75000"/>
                  </a:schemeClr>
                </a:solidFill>
              </a:rPr>
              <a:t>Idea</a:t>
            </a:r>
            <a:r>
              <a:rPr lang="de-AT" sz="3600" dirty="0" smtClean="0">
                <a:solidFill>
                  <a:schemeClr val="accent5">
                    <a:lumMod val="75000"/>
                  </a:schemeClr>
                </a:solidFill>
              </a:rPr>
              <a:t>]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AT" sz="2000" dirty="0" smtClean="0"/>
              <a:t>Investigation </a:t>
            </a:r>
            <a:r>
              <a:rPr lang="de-AT" sz="2000" dirty="0" err="1" smtClean="0"/>
              <a:t>of</a:t>
            </a:r>
            <a:r>
              <a:rPr lang="de-AT" sz="2000" dirty="0" smtClean="0"/>
              <a:t> stress-</a:t>
            </a:r>
            <a:r>
              <a:rPr lang="de-AT" sz="2000" dirty="0" err="1" smtClean="0"/>
              <a:t>related</a:t>
            </a:r>
            <a:r>
              <a:rPr lang="de-AT" sz="2000" dirty="0" smtClean="0"/>
              <a:t> VOC </a:t>
            </a:r>
            <a:r>
              <a:rPr lang="de-AT" sz="2000" dirty="0" err="1" smtClean="0"/>
              <a:t>exchanges</a:t>
            </a:r>
            <a:r>
              <a:rPr lang="de-AT" sz="2000" dirty="0" smtClean="0"/>
              <a:t> on a </a:t>
            </a:r>
            <a:r>
              <a:rPr lang="de-AT" sz="2000" dirty="0" err="1" smtClean="0"/>
              <a:t>pasture</a:t>
            </a:r>
            <a:r>
              <a:rPr lang="de-AT" sz="2000" dirty="0" smtClean="0"/>
              <a:t>  (</a:t>
            </a:r>
            <a:r>
              <a:rPr lang="de-AT" sz="2000" dirty="0" err="1" smtClean="0"/>
              <a:t>project</a:t>
            </a:r>
            <a:r>
              <a:rPr lang="de-AT" sz="2000" dirty="0" smtClean="0"/>
              <a:t> CROSTVOC)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AT" sz="2000" dirty="0" smtClean="0"/>
              <a:t>The </a:t>
            </a:r>
            <a:r>
              <a:rPr lang="de-AT" sz="2000" dirty="0" err="1" smtClean="0"/>
              <a:t>most</a:t>
            </a:r>
            <a:r>
              <a:rPr lang="de-AT" sz="2000" dirty="0" smtClean="0"/>
              <a:t> </a:t>
            </a:r>
            <a:r>
              <a:rPr lang="de-AT" sz="2000" dirty="0" err="1" smtClean="0"/>
              <a:t>obvious</a:t>
            </a:r>
            <a:r>
              <a:rPr lang="de-AT" sz="2000" dirty="0" smtClean="0"/>
              <a:t> stress </a:t>
            </a:r>
            <a:r>
              <a:rPr lang="de-AT" sz="2000" dirty="0" err="1" smtClean="0"/>
              <a:t>is</a:t>
            </a:r>
            <a:r>
              <a:rPr lang="de-AT" sz="2000" dirty="0" smtClean="0"/>
              <a:t> </a:t>
            </a:r>
            <a:r>
              <a:rPr lang="de-AT" sz="2000" dirty="0" err="1" smtClean="0"/>
              <a:t>the</a:t>
            </a:r>
            <a:r>
              <a:rPr lang="de-AT" sz="2000" dirty="0" smtClean="0"/>
              <a:t> </a:t>
            </a:r>
            <a:r>
              <a:rPr lang="de-AT" sz="2000" dirty="0" err="1" smtClean="0"/>
              <a:t>biotic</a:t>
            </a:r>
            <a:r>
              <a:rPr lang="de-AT" sz="2000" dirty="0" smtClean="0"/>
              <a:t> </a:t>
            </a:r>
            <a:r>
              <a:rPr lang="de-AT" sz="2000" dirty="0" err="1" smtClean="0"/>
              <a:t>one</a:t>
            </a:r>
            <a:r>
              <a:rPr lang="de-AT" sz="2000" dirty="0" smtClean="0"/>
              <a:t> </a:t>
            </a:r>
            <a:r>
              <a:rPr lang="de-AT" sz="2000" dirty="0" err="1" smtClean="0"/>
              <a:t>through</a:t>
            </a:r>
            <a:r>
              <a:rPr lang="de-AT" sz="2000" dirty="0" smtClean="0"/>
              <a:t> </a:t>
            </a:r>
            <a:r>
              <a:rPr lang="de-AT" sz="2000" dirty="0" err="1" smtClean="0"/>
              <a:t>grazing</a:t>
            </a:r>
            <a:r>
              <a:rPr lang="de-AT" sz="2000" dirty="0" smtClean="0"/>
              <a:t> </a:t>
            </a:r>
            <a:r>
              <a:rPr lang="de-AT" sz="2000" dirty="0" err="1" smtClean="0"/>
              <a:t>and</a:t>
            </a:r>
            <a:r>
              <a:rPr lang="de-AT" sz="2000" dirty="0" smtClean="0"/>
              <a:t> </a:t>
            </a:r>
            <a:r>
              <a:rPr lang="de-AT" sz="2000" dirty="0" err="1" smtClean="0"/>
              <a:t>trampling</a:t>
            </a:r>
            <a:endParaRPr lang="de-AT" sz="1600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de-AT" sz="2000" dirty="0" smtClean="0"/>
              <a:t>But at </a:t>
            </a:r>
            <a:r>
              <a:rPr lang="de-AT" sz="2000" dirty="0" err="1" smtClean="0"/>
              <a:t>the</a:t>
            </a:r>
            <a:r>
              <a:rPr lang="de-AT" sz="2000" dirty="0" smtClean="0"/>
              <a:t> </a:t>
            </a:r>
            <a:r>
              <a:rPr lang="de-AT" sz="2000" dirty="0" err="1" smtClean="0"/>
              <a:t>pasture</a:t>
            </a:r>
            <a:r>
              <a:rPr lang="de-AT" sz="2000" dirty="0" smtClean="0"/>
              <a:t> </a:t>
            </a:r>
            <a:r>
              <a:rPr lang="de-AT" sz="2000" dirty="0" err="1" smtClean="0"/>
              <a:t>scale</a:t>
            </a:r>
            <a:r>
              <a:rPr lang="de-AT" sz="2000" dirty="0" smtClean="0"/>
              <a:t> </a:t>
            </a:r>
            <a:r>
              <a:rPr lang="de-AT" sz="2000" dirty="0" err="1" smtClean="0"/>
              <a:t>and</a:t>
            </a:r>
            <a:r>
              <a:rPr lang="de-AT" sz="2000" dirty="0" smtClean="0"/>
              <a:t> </a:t>
            </a:r>
            <a:r>
              <a:rPr lang="de-AT" sz="2000" dirty="0" err="1" smtClean="0"/>
              <a:t>besides</a:t>
            </a:r>
            <a:r>
              <a:rPr lang="de-AT" sz="2000" dirty="0" smtClean="0"/>
              <a:t> </a:t>
            </a:r>
            <a:r>
              <a:rPr lang="de-AT" sz="2000" dirty="0" err="1" smtClean="0"/>
              <a:t>constitutive</a:t>
            </a:r>
            <a:r>
              <a:rPr lang="de-AT" sz="2000" dirty="0" smtClean="0"/>
              <a:t> </a:t>
            </a:r>
            <a:r>
              <a:rPr lang="de-AT" sz="2000" dirty="0" err="1" smtClean="0"/>
              <a:t>exchanges</a:t>
            </a:r>
            <a:r>
              <a:rPr lang="de-AT" sz="2000" dirty="0" smtClean="0"/>
              <a:t>, </a:t>
            </a:r>
            <a:r>
              <a:rPr lang="de-AT" sz="2000" dirty="0" err="1" smtClean="0"/>
              <a:t>the</a:t>
            </a:r>
            <a:r>
              <a:rPr lang="de-AT" sz="2000" dirty="0" smtClean="0"/>
              <a:t> </a:t>
            </a:r>
            <a:r>
              <a:rPr lang="de-AT" sz="2000" dirty="0" err="1" smtClean="0"/>
              <a:t>signal</a:t>
            </a:r>
            <a:r>
              <a:rPr lang="de-AT" sz="2000" dirty="0" smtClean="0"/>
              <a:t> </a:t>
            </a:r>
            <a:r>
              <a:rPr lang="de-AT" sz="2000" dirty="0" err="1" smtClean="0"/>
              <a:t>is</a:t>
            </a:r>
            <a:r>
              <a:rPr lang="de-AT" sz="2000" dirty="0" smtClean="0"/>
              <a:t> </a:t>
            </a:r>
            <a:r>
              <a:rPr lang="de-AT" sz="2000" dirty="0" err="1" smtClean="0"/>
              <a:t>blurred</a:t>
            </a:r>
            <a:r>
              <a:rPr lang="de-AT" sz="2000" dirty="0" smtClean="0"/>
              <a:t> </a:t>
            </a:r>
            <a:r>
              <a:rPr lang="de-AT" sz="2000" dirty="0" err="1" smtClean="0"/>
              <a:t>by</a:t>
            </a:r>
            <a:r>
              <a:rPr lang="de-AT" sz="2000" dirty="0" smtClean="0"/>
              <a:t> </a:t>
            </a:r>
            <a:r>
              <a:rPr lang="de-AT" sz="2000" dirty="0" err="1" smtClean="0"/>
              <a:t>emissions</a:t>
            </a:r>
            <a:r>
              <a:rPr lang="de-AT" sz="2000" dirty="0" smtClean="0"/>
              <a:t> due </a:t>
            </a:r>
            <a:r>
              <a:rPr lang="de-AT" sz="2000" dirty="0" err="1" smtClean="0"/>
              <a:t>to</a:t>
            </a:r>
            <a:r>
              <a:rPr lang="de-AT" sz="2000" dirty="0" smtClean="0"/>
              <a:t> </a:t>
            </a:r>
            <a:r>
              <a:rPr lang="de-AT" sz="2000" dirty="0" err="1" smtClean="0"/>
              <a:t>wastes</a:t>
            </a:r>
            <a:r>
              <a:rPr lang="de-AT" sz="2000" dirty="0" smtClean="0"/>
              <a:t> </a:t>
            </a:r>
            <a:r>
              <a:rPr lang="de-AT" sz="2000" dirty="0" err="1" smtClean="0"/>
              <a:t>and</a:t>
            </a:r>
            <a:r>
              <a:rPr lang="de-AT" sz="2000" dirty="0" smtClean="0"/>
              <a:t> </a:t>
            </a:r>
            <a:r>
              <a:rPr lang="de-AT" sz="2000" dirty="0" err="1" smtClean="0"/>
              <a:t>cow‘s</a:t>
            </a:r>
            <a:r>
              <a:rPr lang="de-AT" sz="2000" dirty="0" smtClean="0"/>
              <a:t> </a:t>
            </a:r>
            <a:r>
              <a:rPr lang="de-AT" sz="2000" dirty="0" err="1" smtClean="0"/>
              <a:t>exhalation</a:t>
            </a:r>
            <a:endParaRPr lang="de-AT" sz="2000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de-AT" sz="2000" dirty="0" err="1" smtClean="0"/>
              <a:t>We</a:t>
            </a:r>
            <a:r>
              <a:rPr lang="de-AT" sz="2000" dirty="0" smtClean="0"/>
              <a:t> </a:t>
            </a:r>
            <a:r>
              <a:rPr lang="de-AT" sz="2000" dirty="0" err="1" smtClean="0"/>
              <a:t>propose</a:t>
            </a:r>
            <a:r>
              <a:rPr lang="de-AT" sz="2000" dirty="0" smtClean="0"/>
              <a:t> a </a:t>
            </a:r>
            <a:r>
              <a:rPr lang="de-AT" sz="2000" dirty="0" err="1" smtClean="0"/>
              <a:t>methodology</a:t>
            </a:r>
            <a:r>
              <a:rPr lang="de-AT" sz="2000" dirty="0" smtClean="0"/>
              <a:t> </a:t>
            </a:r>
            <a:r>
              <a:rPr lang="de-AT" sz="2000" dirty="0" err="1" smtClean="0"/>
              <a:t>to</a:t>
            </a:r>
            <a:r>
              <a:rPr lang="de-AT" sz="2000" dirty="0" smtClean="0"/>
              <a:t> </a:t>
            </a:r>
            <a:r>
              <a:rPr lang="de-AT" sz="2000" dirty="0" err="1" smtClean="0"/>
              <a:t>disentangle</a:t>
            </a:r>
            <a:r>
              <a:rPr lang="de-AT" sz="2000" dirty="0" smtClean="0"/>
              <a:t> </a:t>
            </a:r>
            <a:r>
              <a:rPr lang="de-AT" sz="2000" dirty="0" err="1" smtClean="0"/>
              <a:t>these</a:t>
            </a:r>
            <a:r>
              <a:rPr lang="de-AT" sz="2000" dirty="0" smtClean="0"/>
              <a:t> </a:t>
            </a:r>
            <a:r>
              <a:rPr lang="de-AT" sz="2000" dirty="0" err="1" smtClean="0"/>
              <a:t>contributions</a:t>
            </a:r>
            <a:r>
              <a:rPr lang="de-AT" sz="2000" dirty="0" smtClean="0"/>
              <a:t>, </a:t>
            </a:r>
            <a:r>
              <a:rPr lang="de-AT" sz="2000" dirty="0" err="1" smtClean="0"/>
              <a:t>based</a:t>
            </a:r>
            <a:r>
              <a:rPr lang="de-AT" sz="2000" dirty="0" smtClean="0"/>
              <a:t> on </a:t>
            </a:r>
            <a:r>
              <a:rPr lang="de-AT" sz="2000" dirty="0" err="1" smtClean="0"/>
              <a:t>eddy-covariance</a:t>
            </a:r>
            <a:r>
              <a:rPr lang="de-AT" sz="2000" dirty="0" smtClean="0"/>
              <a:t>, </a:t>
            </a:r>
            <a:r>
              <a:rPr lang="de-AT" sz="2000" dirty="0" err="1" smtClean="0"/>
              <a:t>enclosures</a:t>
            </a:r>
            <a:r>
              <a:rPr lang="de-AT" sz="2000" dirty="0" smtClean="0"/>
              <a:t>, </a:t>
            </a:r>
            <a:r>
              <a:rPr lang="de-AT" sz="2000" dirty="0" err="1" smtClean="0"/>
              <a:t>cow</a:t>
            </a:r>
            <a:r>
              <a:rPr lang="de-AT" sz="2000" dirty="0" smtClean="0"/>
              <a:t> geo-</a:t>
            </a:r>
            <a:r>
              <a:rPr lang="de-AT" sz="2000" dirty="0" err="1" smtClean="0"/>
              <a:t>location</a:t>
            </a:r>
            <a:r>
              <a:rPr lang="de-AT" sz="2000" dirty="0" smtClean="0"/>
              <a:t> </a:t>
            </a:r>
            <a:r>
              <a:rPr lang="de-AT" sz="2000" dirty="0" err="1" smtClean="0"/>
              <a:t>and</a:t>
            </a:r>
            <a:r>
              <a:rPr lang="de-AT" sz="2000" dirty="0" smtClean="0"/>
              <a:t> </a:t>
            </a:r>
            <a:r>
              <a:rPr lang="de-AT" sz="2000" dirty="0" err="1" smtClean="0"/>
              <a:t>activity</a:t>
            </a:r>
            <a:r>
              <a:rPr lang="de-AT" sz="2000" dirty="0" smtClean="0"/>
              <a:t> </a:t>
            </a:r>
            <a:r>
              <a:rPr lang="de-AT" sz="2000" dirty="0" err="1" smtClean="0"/>
              <a:t>devices</a:t>
            </a:r>
            <a:r>
              <a:rPr lang="de-AT" sz="2000" dirty="0" smtClean="0"/>
              <a:t> </a:t>
            </a:r>
            <a:r>
              <a:rPr lang="de-AT" sz="2000" dirty="0" err="1" smtClean="0"/>
              <a:t>and</a:t>
            </a:r>
            <a:r>
              <a:rPr lang="de-AT" sz="2000" dirty="0" smtClean="0"/>
              <a:t> a footprint </a:t>
            </a:r>
            <a:r>
              <a:rPr lang="de-AT" sz="2000" dirty="0" err="1" smtClean="0"/>
              <a:t>model</a:t>
            </a:r>
            <a:r>
              <a:rPr lang="de-AT" sz="2000" dirty="0" smtClean="0"/>
              <a:t>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AT" sz="2000" dirty="0" err="1" smtClean="0"/>
              <a:t>We</a:t>
            </a:r>
            <a:r>
              <a:rPr lang="de-AT" sz="2000" dirty="0" smtClean="0"/>
              <a:t> </a:t>
            </a:r>
            <a:r>
              <a:rPr lang="de-AT" sz="2000" dirty="0" err="1" smtClean="0"/>
              <a:t>apply</a:t>
            </a:r>
            <a:r>
              <a:rPr lang="de-AT" sz="2000" dirty="0" smtClean="0"/>
              <a:t> </a:t>
            </a:r>
            <a:r>
              <a:rPr lang="de-AT" sz="2000" dirty="0" err="1" smtClean="0"/>
              <a:t>it</a:t>
            </a:r>
            <a:r>
              <a:rPr lang="de-AT" sz="2000" dirty="0" smtClean="0"/>
              <a:t> on a </a:t>
            </a:r>
            <a:r>
              <a:rPr lang="de-AT" sz="2000" dirty="0" err="1" smtClean="0"/>
              <a:t>pasture</a:t>
            </a:r>
            <a:r>
              <a:rPr lang="de-AT" sz="2000" dirty="0" smtClean="0"/>
              <a:t> </a:t>
            </a:r>
            <a:r>
              <a:rPr lang="de-AT" sz="2000" dirty="0" err="1" smtClean="0"/>
              <a:t>to</a:t>
            </a:r>
            <a:r>
              <a:rPr lang="de-AT" sz="2000" dirty="0" smtClean="0"/>
              <a:t> </a:t>
            </a:r>
            <a:r>
              <a:rPr lang="de-AT" sz="2000" dirty="0" err="1" smtClean="0"/>
              <a:t>help</a:t>
            </a:r>
            <a:r>
              <a:rPr lang="de-AT" sz="2000" dirty="0" smtClean="0"/>
              <a:t> </a:t>
            </a:r>
            <a:r>
              <a:rPr lang="de-AT" sz="2000" dirty="0" err="1" smtClean="0"/>
              <a:t>answering</a:t>
            </a:r>
            <a:r>
              <a:rPr lang="de-AT" sz="2000" dirty="0" smtClean="0"/>
              <a:t> </a:t>
            </a:r>
            <a:r>
              <a:rPr lang="de-AT" sz="2000" dirty="0" err="1" smtClean="0"/>
              <a:t>the</a:t>
            </a:r>
            <a:r>
              <a:rPr lang="de-AT" sz="2000" dirty="0" smtClean="0"/>
              <a:t> </a:t>
            </a:r>
            <a:r>
              <a:rPr lang="de-AT" sz="2000" dirty="0" err="1" smtClean="0"/>
              <a:t>questions</a:t>
            </a:r>
            <a:r>
              <a:rPr lang="de-AT" sz="2000" dirty="0" smtClean="0"/>
              <a:t>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de-AT" sz="1800" b="1" dirty="0" err="1" smtClean="0"/>
              <a:t>How</a:t>
            </a:r>
            <a:r>
              <a:rPr lang="de-AT" sz="1800" b="1" dirty="0" smtClean="0"/>
              <a:t> </a:t>
            </a:r>
            <a:r>
              <a:rPr lang="de-AT" sz="1800" b="1" dirty="0" err="1" smtClean="0"/>
              <a:t>the</a:t>
            </a:r>
            <a:r>
              <a:rPr lang="de-AT" sz="1800" b="1" dirty="0" smtClean="0"/>
              <a:t> total </a:t>
            </a:r>
            <a:r>
              <a:rPr lang="de-AT" sz="1800" b="1" dirty="0" err="1" smtClean="0"/>
              <a:t>exchange</a:t>
            </a:r>
            <a:r>
              <a:rPr lang="de-AT" sz="1800" b="1" dirty="0" smtClean="0"/>
              <a:t> </a:t>
            </a:r>
            <a:r>
              <a:rPr lang="de-AT" sz="1800" b="1" dirty="0" err="1" smtClean="0"/>
              <a:t>of</a:t>
            </a:r>
            <a:r>
              <a:rPr lang="de-AT" sz="1800" b="1" dirty="0" smtClean="0"/>
              <a:t> </a:t>
            </a:r>
            <a:r>
              <a:rPr lang="de-AT" sz="1800" b="1" dirty="0" err="1" smtClean="0"/>
              <a:t>three</a:t>
            </a:r>
            <a:r>
              <a:rPr lang="de-AT" sz="1800" b="1" dirty="0" smtClean="0"/>
              <a:t> OVOCs </a:t>
            </a:r>
            <a:r>
              <a:rPr lang="de-AT" sz="1800" b="1" dirty="0" err="1" smtClean="0"/>
              <a:t>distribute</a:t>
            </a:r>
            <a:r>
              <a:rPr lang="de-AT" sz="1800" b="1" dirty="0" smtClean="0"/>
              <a:t> </a:t>
            </a:r>
            <a:r>
              <a:rPr lang="de-AT" sz="1800" b="1" dirty="0" err="1" smtClean="0"/>
              <a:t>between</a:t>
            </a:r>
            <a:r>
              <a:rPr lang="de-AT" sz="1800" b="1" dirty="0" smtClean="0"/>
              <a:t>  </a:t>
            </a:r>
            <a:r>
              <a:rPr lang="de-AT" sz="1800" b="1" dirty="0" err="1" smtClean="0"/>
              <a:t>those</a:t>
            </a:r>
            <a:r>
              <a:rPr lang="de-AT" sz="1800" b="1" dirty="0" smtClean="0"/>
              <a:t> </a:t>
            </a:r>
            <a:r>
              <a:rPr lang="de-AT" sz="1800" b="1" dirty="0" err="1" smtClean="0"/>
              <a:t>components</a:t>
            </a:r>
            <a:endParaRPr lang="de-AT" sz="1800" b="1" dirty="0" smtClean="0"/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800" b="1" dirty="0"/>
              <a:t>how do contrasted grass management practices like continuous and rotational grazing affect OVOC flux dynamics</a:t>
            </a:r>
            <a:r>
              <a:rPr lang="de-AT" sz="1800" b="1" dirty="0" smtClean="0"/>
              <a:t>  </a:t>
            </a: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0" y="0"/>
            <a:ext cx="7940421" cy="1173707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2200" b="1" dirty="0" smtClean="0">
                <a:solidFill>
                  <a:schemeClr val="accent1">
                    <a:lumMod val="75000"/>
                  </a:schemeClr>
                </a:solidFill>
              </a:rPr>
              <a:t>The </a:t>
            </a:r>
            <a:r>
              <a:rPr lang="en-US" sz="2200" b="1" dirty="0">
                <a:solidFill>
                  <a:schemeClr val="accent1">
                    <a:lumMod val="75000"/>
                  </a:schemeClr>
                </a:solidFill>
              </a:rPr>
              <a:t>role of cows on OVOC </a:t>
            </a:r>
            <a:r>
              <a:rPr lang="en-US" sz="2200" b="1" dirty="0" smtClean="0">
                <a:solidFill>
                  <a:schemeClr val="accent1">
                    <a:lumMod val="75000"/>
                  </a:schemeClr>
                </a:solidFill>
              </a:rPr>
              <a:t>exchanges </a:t>
            </a:r>
            <a:r>
              <a:rPr lang="en-US" sz="2200" b="1" dirty="0">
                <a:solidFill>
                  <a:schemeClr val="accent1">
                    <a:lumMod val="75000"/>
                  </a:schemeClr>
                </a:solidFill>
              </a:rPr>
              <a:t>of a pasture</a:t>
            </a:r>
            <a:r>
              <a:rPr lang="de-AT" sz="3200" b="1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de-AT" sz="32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de-AT" sz="4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e-AT" sz="2000" b="1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de-AT" sz="20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de-AT" sz="1400" b="1" dirty="0" smtClean="0"/>
              <a:t>Heinesch </a:t>
            </a:r>
            <a:r>
              <a:rPr lang="de-AT" sz="1400" b="1" dirty="0"/>
              <a:t>B</a:t>
            </a:r>
            <a:r>
              <a:rPr lang="de-AT" sz="1400" b="1" dirty="0" smtClean="0"/>
              <a:t>., Michel C., </a:t>
            </a:r>
            <a:r>
              <a:rPr lang="de-AT" sz="1400" b="1" dirty="0"/>
              <a:t>Amelynck </a:t>
            </a:r>
            <a:r>
              <a:rPr lang="de-AT" sz="1400" b="1" dirty="0" smtClean="0"/>
              <a:t>C,. </a:t>
            </a:r>
            <a:r>
              <a:rPr lang="de-AT" sz="1400" b="1" dirty="0"/>
              <a:t>Schoon N</a:t>
            </a:r>
            <a:r>
              <a:rPr lang="de-AT" sz="1400" b="1" dirty="0" smtClean="0"/>
              <a:t>.., </a:t>
            </a:r>
            <a:r>
              <a:rPr lang="de-AT" sz="1400" b="1" dirty="0"/>
              <a:t>Mozaffar A</a:t>
            </a:r>
            <a:r>
              <a:rPr lang="de-AT" sz="1400" b="1" dirty="0" smtClean="0"/>
              <a:t>., </a:t>
            </a:r>
            <a:r>
              <a:rPr lang="de-AT" sz="1400" b="1" dirty="0"/>
              <a:t/>
            </a:r>
            <a:br>
              <a:rPr lang="de-AT" sz="1400" b="1" dirty="0"/>
            </a:br>
            <a:r>
              <a:rPr lang="de-AT" sz="1400" b="1" dirty="0"/>
              <a:t>                      Aubinet M</a:t>
            </a:r>
            <a:r>
              <a:rPr lang="de-AT" sz="1400" b="1" dirty="0" smtClean="0"/>
              <a:t>., </a:t>
            </a:r>
            <a:r>
              <a:rPr lang="de-AT" sz="1400" b="1" dirty="0"/>
              <a:t>Bachy A. ,</a:t>
            </a:r>
            <a:r>
              <a:rPr lang="de-AT" sz="1400" b="1" dirty="0" smtClean="0"/>
              <a:t> </a:t>
            </a:r>
            <a:r>
              <a:rPr lang="de-AT" sz="1400" b="1" dirty="0"/>
              <a:t>Dumortier P. </a:t>
            </a:r>
            <a:r>
              <a:rPr lang="de-AT" sz="1400" b="1" dirty="0" smtClean="0"/>
              <a:t> </a:t>
            </a:r>
            <a:r>
              <a:rPr lang="de-AT" sz="1400" b="1" dirty="0"/>
              <a:t/>
            </a:r>
            <a:br>
              <a:rPr lang="de-AT" sz="1400" b="1" dirty="0"/>
            </a:br>
            <a:r>
              <a:rPr lang="de-AT" sz="1400" b="1" dirty="0"/>
              <a:t>                    </a:t>
            </a:r>
            <a:endParaRPr lang="de-AT" sz="1400" b="1" baseline="30000" dirty="0">
              <a:hlinkClick r:id="" action="ppaction://hlinkshowjump?jump=firstslide"/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671"/>
            <a:ext cx="1198835" cy="499100"/>
          </a:xfrm>
          <a:prstGeom prst="rect">
            <a:avLst/>
          </a:prstGeom>
        </p:spPr>
      </p:pic>
      <p:pic>
        <p:nvPicPr>
          <p:cNvPr id="14" name="Picture 2" descr="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6153" y="196671"/>
            <a:ext cx="487134" cy="467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Connecteur droit 5"/>
          <p:cNvCxnSpPr/>
          <p:nvPr/>
        </p:nvCxnSpPr>
        <p:spPr>
          <a:xfrm>
            <a:off x="327546" y="1023582"/>
            <a:ext cx="712574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5" name="Diagramm 5"/>
          <p:cNvGraphicFramePr/>
          <p:nvPr>
            <p:extLst>
              <p:ext uri="{D42A27DB-BD31-4B8C-83A1-F6EECF244321}">
                <p14:modId xmlns:p14="http://schemas.microsoft.com/office/powerpoint/2010/main" val="2757979117"/>
              </p:ext>
            </p:extLst>
          </p:nvPr>
        </p:nvGraphicFramePr>
        <p:xfrm>
          <a:off x="9635323" y="95530"/>
          <a:ext cx="2729017" cy="20198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6" name="Picture 4" descr="https://tse2.mm.bing.net/th?id=OIP.LhOztR44Q9lT0EhZDNqNXAHaG3&amp;pid=Api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7194" y="586853"/>
            <a:ext cx="544246" cy="503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5438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46400" y="1321200"/>
            <a:ext cx="7972927" cy="49120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AT" sz="3600" dirty="0" smtClean="0">
                <a:solidFill>
                  <a:schemeClr val="accent5">
                    <a:lumMod val="75000"/>
                  </a:schemeClr>
                </a:solidFill>
              </a:rPr>
              <a:t>[</a:t>
            </a:r>
            <a:r>
              <a:rPr lang="de-AT" sz="3600" dirty="0" err="1" smtClean="0">
                <a:solidFill>
                  <a:schemeClr val="accent5">
                    <a:lumMod val="75000"/>
                  </a:schemeClr>
                </a:solidFill>
              </a:rPr>
              <a:t>Flux</a:t>
            </a:r>
            <a:r>
              <a:rPr lang="de-AT" sz="3600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de-AT" sz="3600" dirty="0" err="1" smtClean="0">
                <a:solidFill>
                  <a:schemeClr val="accent5">
                    <a:lumMod val="75000"/>
                  </a:schemeClr>
                </a:solidFill>
              </a:rPr>
              <a:t>partitioning</a:t>
            </a:r>
            <a:r>
              <a:rPr lang="de-AT" sz="3600" dirty="0" smtClean="0">
                <a:solidFill>
                  <a:schemeClr val="accent5">
                    <a:lumMod val="75000"/>
                  </a:schemeClr>
                </a:solidFill>
              </a:rPr>
              <a:t>]</a:t>
            </a:r>
          </a:p>
          <a:p>
            <a:pPr marL="0" indent="0">
              <a:buNone/>
            </a:pPr>
            <a:endParaRPr lang="de-AT" sz="3600" dirty="0">
              <a:solidFill>
                <a:schemeClr val="accent5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de-AT" sz="3600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de-AT" sz="3600" dirty="0">
              <a:solidFill>
                <a:schemeClr val="accent5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de-AT" sz="3600" dirty="0" smtClean="0">
              <a:solidFill>
                <a:schemeClr val="accent5">
                  <a:lumMod val="7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US" sz="2000" dirty="0" smtClean="0"/>
          </a:p>
          <a:p>
            <a:pPr>
              <a:buFont typeface="Wingdings" panose="05000000000000000000" pitchFamily="2" charset="2"/>
              <a:buChar char="§"/>
            </a:pPr>
            <a:endParaRPr lang="en-US" sz="2000" dirty="0"/>
          </a:p>
        </p:txBody>
      </p:sp>
      <p:sp>
        <p:nvSpPr>
          <p:cNvPr id="18" name="Titel 3"/>
          <p:cNvSpPr txBox="1">
            <a:spLocks/>
          </p:cNvSpPr>
          <p:nvPr/>
        </p:nvSpPr>
        <p:spPr>
          <a:xfrm>
            <a:off x="0" y="0"/>
            <a:ext cx="7940421" cy="11737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200" b="1" dirty="0" smtClean="0">
                <a:solidFill>
                  <a:schemeClr val="accent1">
                    <a:lumMod val="75000"/>
                  </a:schemeClr>
                </a:solidFill>
              </a:rPr>
              <a:t>The role of cows on OVOC exchanges of a pasture</a:t>
            </a:r>
            <a:r>
              <a:rPr lang="de-AT" sz="3200" b="1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de-AT" sz="32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de-AT" sz="4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e-AT" sz="2000" b="1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de-AT" sz="20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de-AT" sz="1400" b="1" dirty="0" smtClean="0"/>
              <a:t>Heinesch B., Michel C., Amelynck C,. Schoon N.., Mozaffar A., </a:t>
            </a:r>
            <a:br>
              <a:rPr lang="de-AT" sz="1400" b="1" dirty="0" smtClean="0"/>
            </a:br>
            <a:r>
              <a:rPr lang="de-AT" sz="1400" b="1" dirty="0" smtClean="0"/>
              <a:t>                      Aubinet M., Bachy A. , Dumortier P.  </a:t>
            </a:r>
            <a:br>
              <a:rPr lang="de-AT" sz="1400" b="1" dirty="0" smtClean="0"/>
            </a:br>
            <a:r>
              <a:rPr lang="de-AT" sz="1400" b="1" dirty="0" smtClean="0"/>
              <a:t>                    </a:t>
            </a:r>
            <a:endParaRPr lang="de-AT" sz="1400" b="1" baseline="30000" dirty="0">
              <a:hlinkClick r:id="" action="ppaction://hlinkshowjump?jump=firstslide"/>
            </a:endParaRPr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671"/>
            <a:ext cx="1198835" cy="499100"/>
          </a:xfrm>
          <a:prstGeom prst="rect">
            <a:avLst/>
          </a:prstGeom>
        </p:spPr>
      </p:pic>
      <p:pic>
        <p:nvPicPr>
          <p:cNvPr id="20" name="Picture 2" descr="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6153" y="196671"/>
            <a:ext cx="487134" cy="467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1" name="Connecteur droit 20"/>
          <p:cNvCxnSpPr/>
          <p:nvPr/>
        </p:nvCxnSpPr>
        <p:spPr>
          <a:xfrm>
            <a:off x="327546" y="1023582"/>
            <a:ext cx="712574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491056" y="2093449"/>
                <a:ext cx="3914469" cy="39555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fr-BE" i="1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/>
                            </a:rPr>
                            <m:t>𝐹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𝑚𝑒𝑎𝑠</m:t>
                          </m:r>
                        </m:sub>
                        <m:sup/>
                      </m:sSubSup>
                      <m:r>
                        <a:rPr lang="en-US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fr-BE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𝐹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𝑒𝑥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fr-BE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𝐹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𝑤𝑎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fr-BE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𝐹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𝑔𝑟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fr-BE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𝐹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𝑡𝑟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fr-BE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𝐹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𝑐𝑝𝑠</m:t>
                          </m:r>
                        </m:sub>
                      </m:sSub>
                    </m:oMath>
                  </m:oMathPara>
                </a14:m>
                <a:endParaRPr lang="fr-BE" dirty="0"/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056" y="2093449"/>
                <a:ext cx="3914469" cy="395558"/>
              </a:xfrm>
              <a:prstGeom prst="rect">
                <a:avLst/>
              </a:prstGeom>
              <a:blipFill rotWithShape="1">
                <a:blip r:embed="rId4"/>
                <a:stretch>
                  <a:fillRect b="-3077"/>
                </a:stretch>
              </a:blipFill>
            </p:spPr>
            <p:txBody>
              <a:bodyPr/>
              <a:lstStyle/>
              <a:p>
                <a:r>
                  <a:rPr lang="fr-B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Image 21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aintBrush brushSize="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986" t="18840" r="3300" b="12783"/>
          <a:stretch/>
        </p:blipFill>
        <p:spPr>
          <a:xfrm>
            <a:off x="835460" y="3110786"/>
            <a:ext cx="3244005" cy="3035522"/>
          </a:xfrm>
          <a:prstGeom prst="rect">
            <a:avLst/>
          </a:prstGeom>
        </p:spPr>
      </p:pic>
      <p:cxnSp>
        <p:nvCxnSpPr>
          <p:cNvPr id="26" name="Connecteur droit avec flèche 25"/>
          <p:cNvCxnSpPr/>
          <p:nvPr/>
        </p:nvCxnSpPr>
        <p:spPr>
          <a:xfrm flipV="1">
            <a:off x="3785535" y="3110786"/>
            <a:ext cx="0" cy="1170742"/>
          </a:xfrm>
          <a:prstGeom prst="straightConnector1">
            <a:avLst/>
          </a:prstGeom>
          <a:ln w="28575">
            <a:solidFill>
              <a:srgbClr val="FFFF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ZoneTexte 26"/>
          <p:cNvSpPr txBox="1"/>
          <p:nvPr/>
        </p:nvSpPr>
        <p:spPr>
          <a:xfrm>
            <a:off x="2985841" y="3360016"/>
            <a:ext cx="218724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BE" sz="1400" dirty="0" err="1" smtClean="0"/>
              <a:t>F</a:t>
            </a:r>
            <a:r>
              <a:rPr lang="fr-BE" sz="1400" baseline="-25000" dirty="0" err="1" smtClean="0"/>
              <a:t>cps</a:t>
            </a:r>
            <a:r>
              <a:rPr lang="fr-BE" sz="1400" dirty="0" smtClean="0"/>
              <a:t> : constitutive plant-</a:t>
            </a:r>
            <a:r>
              <a:rPr lang="fr-BE" sz="1400" dirty="0" err="1" smtClean="0"/>
              <a:t>soil</a:t>
            </a:r>
            <a:endParaRPr lang="fr-BE" sz="1400" dirty="0"/>
          </a:p>
        </p:txBody>
      </p:sp>
      <p:cxnSp>
        <p:nvCxnSpPr>
          <p:cNvPr id="28" name="Connecteur droit avec flèche 27"/>
          <p:cNvCxnSpPr/>
          <p:nvPr/>
        </p:nvCxnSpPr>
        <p:spPr>
          <a:xfrm flipV="1">
            <a:off x="3383900" y="4788356"/>
            <a:ext cx="591851" cy="982639"/>
          </a:xfrm>
          <a:prstGeom prst="straightConnector1">
            <a:avLst/>
          </a:prstGeom>
          <a:ln w="28575">
            <a:solidFill>
              <a:srgbClr val="FFFF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ZoneTexte 28"/>
          <p:cNvSpPr txBox="1"/>
          <p:nvPr/>
        </p:nvSpPr>
        <p:spPr>
          <a:xfrm>
            <a:off x="3679825" y="4446708"/>
            <a:ext cx="1352463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BE" sz="1400" dirty="0" err="1" smtClean="0"/>
              <a:t>F</a:t>
            </a:r>
            <a:r>
              <a:rPr lang="fr-BE" sz="1400" baseline="-25000" dirty="0" err="1" smtClean="0"/>
              <a:t>ex</a:t>
            </a:r>
            <a:r>
              <a:rPr lang="fr-BE" sz="1400" dirty="0" smtClean="0"/>
              <a:t> : exhalation</a:t>
            </a:r>
            <a:endParaRPr lang="fr-BE" sz="1400" baseline="-25000" dirty="0"/>
          </a:p>
        </p:txBody>
      </p:sp>
      <p:cxnSp>
        <p:nvCxnSpPr>
          <p:cNvPr id="31" name="Connecteur droit avec flèche 30"/>
          <p:cNvCxnSpPr/>
          <p:nvPr/>
        </p:nvCxnSpPr>
        <p:spPr>
          <a:xfrm flipH="1" flipV="1">
            <a:off x="617394" y="5288058"/>
            <a:ext cx="1742925" cy="343470"/>
          </a:xfrm>
          <a:prstGeom prst="straightConnector1">
            <a:avLst/>
          </a:prstGeom>
          <a:ln w="28575">
            <a:solidFill>
              <a:srgbClr val="FFFF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ZoneTexte 31"/>
          <p:cNvSpPr txBox="1"/>
          <p:nvPr/>
        </p:nvSpPr>
        <p:spPr>
          <a:xfrm>
            <a:off x="250" y="4912619"/>
            <a:ext cx="123428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BE" sz="1400" dirty="0" err="1" smtClean="0"/>
              <a:t>F</a:t>
            </a:r>
            <a:r>
              <a:rPr lang="fr-BE" sz="1400" baseline="-25000" dirty="0" err="1" smtClean="0"/>
              <a:t>tr</a:t>
            </a:r>
            <a:r>
              <a:rPr lang="fr-BE" sz="1400" dirty="0" smtClean="0"/>
              <a:t> : </a:t>
            </a:r>
            <a:r>
              <a:rPr lang="fr-BE" sz="1400" dirty="0" err="1" smtClean="0"/>
              <a:t>trampling</a:t>
            </a:r>
            <a:endParaRPr lang="fr-BE" sz="1400" baseline="-25000" dirty="0"/>
          </a:p>
        </p:txBody>
      </p:sp>
      <p:cxnSp>
        <p:nvCxnSpPr>
          <p:cNvPr id="35" name="Connecteur droit avec flèche 34"/>
          <p:cNvCxnSpPr/>
          <p:nvPr/>
        </p:nvCxnSpPr>
        <p:spPr>
          <a:xfrm flipH="1" flipV="1">
            <a:off x="680064" y="4441897"/>
            <a:ext cx="2264533" cy="1329098"/>
          </a:xfrm>
          <a:prstGeom prst="straightConnector1">
            <a:avLst/>
          </a:prstGeom>
          <a:ln w="28575">
            <a:solidFill>
              <a:srgbClr val="FFFF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ZoneTexte 35"/>
          <p:cNvSpPr txBox="1"/>
          <p:nvPr/>
        </p:nvSpPr>
        <p:spPr>
          <a:xfrm>
            <a:off x="169660" y="4134120"/>
            <a:ext cx="102080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BE" sz="1400" dirty="0" err="1" smtClean="0"/>
              <a:t>F</a:t>
            </a:r>
            <a:r>
              <a:rPr lang="fr-BE" sz="1400" baseline="-25000" dirty="0" err="1" smtClean="0"/>
              <a:t>tr</a:t>
            </a:r>
            <a:r>
              <a:rPr lang="fr-BE" sz="1400" dirty="0" smtClean="0"/>
              <a:t> : </a:t>
            </a:r>
            <a:r>
              <a:rPr lang="fr-BE" sz="1400" dirty="0" err="1" smtClean="0"/>
              <a:t>grazing</a:t>
            </a:r>
            <a:endParaRPr lang="fr-BE" sz="1400" baseline="-25000" dirty="0"/>
          </a:p>
        </p:txBody>
      </p:sp>
      <p:cxnSp>
        <p:nvCxnSpPr>
          <p:cNvPr id="38" name="Connecteur droit avec flèche 37"/>
          <p:cNvCxnSpPr/>
          <p:nvPr/>
        </p:nvCxnSpPr>
        <p:spPr>
          <a:xfrm flipH="1" flipV="1">
            <a:off x="1373712" y="3510500"/>
            <a:ext cx="219308" cy="931397"/>
          </a:xfrm>
          <a:prstGeom prst="straightConnector1">
            <a:avLst/>
          </a:prstGeom>
          <a:ln w="28575">
            <a:solidFill>
              <a:srgbClr val="FFFF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ZoneTexte 38"/>
          <p:cNvSpPr txBox="1"/>
          <p:nvPr/>
        </p:nvSpPr>
        <p:spPr>
          <a:xfrm>
            <a:off x="617394" y="3184323"/>
            <a:ext cx="2074077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BE" sz="1400" dirty="0" err="1" smtClean="0"/>
              <a:t>F</a:t>
            </a:r>
            <a:r>
              <a:rPr lang="fr-BE" sz="1400" baseline="-25000" dirty="0" err="1" smtClean="0"/>
              <a:t>wa</a:t>
            </a:r>
            <a:r>
              <a:rPr lang="fr-BE" sz="1400" dirty="0" smtClean="0"/>
              <a:t> : </a:t>
            </a:r>
            <a:r>
              <a:rPr lang="fr-BE" sz="1400" dirty="0" err="1" smtClean="0"/>
              <a:t>waste</a:t>
            </a:r>
            <a:r>
              <a:rPr lang="fr-BE" sz="1400" dirty="0" smtClean="0"/>
              <a:t> (urine &amp; </a:t>
            </a:r>
            <a:r>
              <a:rPr lang="fr-BE" sz="1400" dirty="0" err="1" smtClean="0"/>
              <a:t>dung</a:t>
            </a:r>
            <a:r>
              <a:rPr lang="fr-BE" sz="1400" dirty="0" smtClean="0"/>
              <a:t>)</a:t>
            </a:r>
            <a:endParaRPr lang="fr-BE" sz="1400" baseline="-25000" dirty="0"/>
          </a:p>
        </p:txBody>
      </p:sp>
      <p:sp>
        <p:nvSpPr>
          <p:cNvPr id="42" name="Rectangle 41"/>
          <p:cNvSpPr/>
          <p:nvPr/>
        </p:nvSpPr>
        <p:spPr>
          <a:xfrm>
            <a:off x="5328214" y="2521417"/>
            <a:ext cx="6755054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000" dirty="0" smtClean="0"/>
              <a:t> Besides </a:t>
            </a:r>
            <a:r>
              <a:rPr lang="en-US" sz="2000" dirty="0"/>
              <a:t>phenology and meteorology that will drive spatially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   homogeneous </a:t>
            </a:r>
            <a:r>
              <a:rPr lang="en-US" sz="2000" dirty="0" err="1"/>
              <a:t>F</a:t>
            </a:r>
            <a:r>
              <a:rPr lang="en-US" sz="2000" baseline="-25000" dirty="0" err="1"/>
              <a:t>cps</a:t>
            </a:r>
            <a:r>
              <a:rPr lang="en-US" sz="2000" dirty="0"/>
              <a:t>, the instantaneous </a:t>
            </a:r>
            <a:r>
              <a:rPr lang="en-US" sz="2000" dirty="0" smtClean="0"/>
              <a:t>turbulent exchange </a:t>
            </a:r>
            <a:br>
              <a:rPr lang="en-US" sz="2000" dirty="0" smtClean="0"/>
            </a:br>
            <a:r>
              <a:rPr lang="en-US" sz="2000" dirty="0" smtClean="0"/>
              <a:t>   measured </a:t>
            </a:r>
            <a:r>
              <a:rPr lang="en-US" sz="2000" dirty="0"/>
              <a:t>from a specific footprint area will be influenced by 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600" dirty="0" smtClean="0"/>
              <a:t> The </a:t>
            </a:r>
            <a:r>
              <a:rPr lang="en-US" sz="1600" dirty="0"/>
              <a:t>presence of cows in this area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600" dirty="0" smtClean="0"/>
              <a:t> The </a:t>
            </a:r>
            <a:r>
              <a:rPr lang="en-US" sz="1600" dirty="0"/>
              <a:t>time since the grazing/trampling /waste events in this area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 smtClean="0"/>
              <a:t> =&gt; Derivation </a:t>
            </a:r>
            <a:r>
              <a:rPr lang="en-US" sz="2000" dirty="0"/>
              <a:t>of three indices characterizing the current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        footprint </a:t>
            </a:r>
            <a:r>
              <a:rPr lang="en-US" sz="2000" dirty="0"/>
              <a:t>area: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600" dirty="0" smtClean="0"/>
              <a:t> </a:t>
            </a:r>
            <a:r>
              <a:rPr lang="en-US" sz="1600" dirty="0" err="1" smtClean="0"/>
              <a:t>SD</a:t>
            </a:r>
            <a:r>
              <a:rPr lang="en-US" sz="1600" baseline="-25000" dirty="0" err="1" smtClean="0"/>
              <a:t>f</a:t>
            </a:r>
            <a:r>
              <a:rPr lang="en-US" sz="1600" baseline="30000" dirty="0" smtClean="0"/>
              <a:t> </a:t>
            </a:r>
            <a:r>
              <a:rPr lang="en-US" sz="1600" dirty="0" smtClean="0"/>
              <a:t>: “How many cows currently in the footprint ?”, the stocking density</a:t>
            </a:r>
            <a:endParaRPr lang="en-US" sz="16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600" dirty="0" smtClean="0"/>
              <a:t> </a:t>
            </a:r>
            <a:r>
              <a:rPr lang="en-US" sz="1600" dirty="0" err="1" smtClean="0"/>
              <a:t>PH</a:t>
            </a:r>
            <a:r>
              <a:rPr lang="en-US" sz="1600" baseline="-25000" dirty="0" err="1" smtClean="0"/>
              <a:t>f</a:t>
            </a:r>
            <a:r>
              <a:rPr lang="en-US" sz="1600" dirty="0"/>
              <a:t> </a:t>
            </a:r>
            <a:r>
              <a:rPr lang="en-US" sz="1600" dirty="0" smtClean="0"/>
              <a:t>: “How many cows had stayed in the current footprint in the</a:t>
            </a:r>
            <a:br>
              <a:rPr lang="en-US" sz="1600" dirty="0" smtClean="0"/>
            </a:br>
            <a:r>
              <a:rPr lang="en-US" sz="1600" dirty="0" smtClean="0"/>
              <a:t>              previous days ”, (Time-weighted</a:t>
            </a:r>
            <a:r>
              <a:rPr lang="en-US" sz="1600" dirty="0"/>
              <a:t>) presence </a:t>
            </a:r>
            <a:r>
              <a:rPr lang="en-US" sz="1600" dirty="0" smtClean="0"/>
              <a:t>history</a:t>
            </a:r>
            <a:endParaRPr lang="en-US" sz="16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600" dirty="0" smtClean="0"/>
              <a:t> </a:t>
            </a:r>
            <a:r>
              <a:rPr lang="en-US" sz="1600" dirty="0" err="1"/>
              <a:t>GH</a:t>
            </a:r>
            <a:r>
              <a:rPr lang="en-US" sz="1600" baseline="-25000" dirty="0" err="1"/>
              <a:t>f</a:t>
            </a:r>
            <a:r>
              <a:rPr lang="en-US" sz="1600" dirty="0" smtClean="0"/>
              <a:t> : “and were they grazing?” : </a:t>
            </a:r>
            <a:r>
              <a:rPr lang="en-US" sz="1600" baseline="30000" dirty="0" smtClean="0"/>
              <a:t>:</a:t>
            </a:r>
            <a:r>
              <a:rPr lang="en-US" sz="1600" dirty="0" smtClean="0"/>
              <a:t>(Time-weighted</a:t>
            </a:r>
            <a:r>
              <a:rPr lang="en-US" sz="1600" dirty="0"/>
              <a:t>) grazing </a:t>
            </a:r>
            <a:r>
              <a:rPr lang="en-US" sz="1600" dirty="0" smtClean="0"/>
              <a:t>history</a:t>
            </a:r>
            <a:endParaRPr lang="en-US" sz="1600" dirty="0"/>
          </a:p>
          <a:p>
            <a:pPr>
              <a:buFont typeface="Wingdings" panose="05000000000000000000" pitchFamily="2" charset="2"/>
              <a:buChar char="§"/>
            </a:pPr>
            <a:r>
              <a:rPr lang="de-AT" sz="2000" dirty="0" smtClean="0"/>
              <a:t> A time-</a:t>
            </a:r>
            <a:r>
              <a:rPr lang="de-AT" sz="2000" dirty="0" err="1" smtClean="0"/>
              <a:t>constant</a:t>
            </a:r>
            <a:r>
              <a:rPr lang="de-AT" sz="2000" dirty="0" smtClean="0"/>
              <a:t> </a:t>
            </a:r>
            <a:r>
              <a:rPr lang="de-AT" sz="2000" dirty="0" smtClean="0">
                <a:sym typeface="Symbol"/>
              </a:rPr>
              <a:t></a:t>
            </a:r>
            <a:r>
              <a:rPr lang="de-AT" sz="2000" dirty="0" smtClean="0"/>
              <a:t> </a:t>
            </a:r>
            <a:r>
              <a:rPr lang="de-AT" sz="2000" dirty="0" err="1" smtClean="0"/>
              <a:t>characterizing</a:t>
            </a:r>
            <a:r>
              <a:rPr lang="de-AT" sz="2000" dirty="0" smtClean="0"/>
              <a:t> </a:t>
            </a:r>
            <a:r>
              <a:rPr lang="de-AT" sz="2000" dirty="0" err="1"/>
              <a:t>the</a:t>
            </a:r>
            <a:r>
              <a:rPr lang="de-AT" sz="2000" dirty="0"/>
              <a:t> </a:t>
            </a:r>
            <a:r>
              <a:rPr lang="de-AT" sz="2000" dirty="0" err="1"/>
              <a:t>indirect</a:t>
            </a:r>
            <a:r>
              <a:rPr lang="de-AT" sz="2000" dirty="0"/>
              <a:t>-emission </a:t>
            </a:r>
            <a:r>
              <a:rPr lang="de-AT" sz="2000" dirty="0" smtClean="0"/>
              <a:t/>
            </a:r>
            <a:br>
              <a:rPr lang="de-AT" sz="2000" dirty="0" smtClean="0"/>
            </a:br>
            <a:r>
              <a:rPr lang="de-AT" sz="2000" dirty="0" smtClean="0"/>
              <a:t>   time </a:t>
            </a:r>
            <a:r>
              <a:rPr lang="de-AT" sz="2000" dirty="0" err="1" smtClean="0"/>
              <a:t>decrease</a:t>
            </a:r>
            <a:r>
              <a:rPr lang="de-AT" sz="2000" dirty="0" smtClean="0"/>
              <a:t> </a:t>
            </a:r>
            <a:r>
              <a:rPr lang="de-AT" sz="2000" dirty="0" err="1" smtClean="0"/>
              <a:t>is</a:t>
            </a:r>
            <a:r>
              <a:rPr lang="de-AT" sz="2000" dirty="0" smtClean="0"/>
              <a:t> </a:t>
            </a:r>
            <a:r>
              <a:rPr lang="de-AT" sz="2000" dirty="0" err="1"/>
              <a:t>needed</a:t>
            </a:r>
            <a:r>
              <a:rPr lang="de-AT" sz="2000" dirty="0"/>
              <a:t> (</a:t>
            </a:r>
            <a:r>
              <a:rPr lang="de-AT" sz="2000" dirty="0" err="1"/>
              <a:t>for</a:t>
            </a:r>
            <a:r>
              <a:rPr lang="de-AT" sz="2000" dirty="0"/>
              <a:t> </a:t>
            </a:r>
            <a:r>
              <a:rPr lang="de-AT" sz="2000" dirty="0" err="1"/>
              <a:t>the</a:t>
            </a:r>
            <a:r>
              <a:rPr lang="de-AT" sz="2000" dirty="0"/>
              <a:t> time-</a:t>
            </a:r>
            <a:r>
              <a:rPr lang="de-AT" sz="2000" dirty="0" err="1"/>
              <a:t>weighted</a:t>
            </a:r>
            <a:r>
              <a:rPr lang="de-AT" sz="2000" dirty="0"/>
              <a:t> </a:t>
            </a:r>
            <a:r>
              <a:rPr lang="de-AT" sz="2000" dirty="0" err="1"/>
              <a:t>history</a:t>
            </a:r>
            <a:r>
              <a:rPr lang="de-AT" sz="2000" dirty="0" smtClean="0"/>
              <a:t>)</a:t>
            </a:r>
            <a:endParaRPr lang="de-AT" sz="2000" dirty="0"/>
          </a:p>
        </p:txBody>
      </p:sp>
      <p:graphicFrame>
        <p:nvGraphicFramePr>
          <p:cNvPr id="49" name="Diagramm 5"/>
          <p:cNvGraphicFramePr/>
          <p:nvPr>
            <p:extLst>
              <p:ext uri="{D42A27DB-BD31-4B8C-83A1-F6EECF244321}">
                <p14:modId xmlns:p14="http://schemas.microsoft.com/office/powerpoint/2010/main" val="2757979117"/>
              </p:ext>
            </p:extLst>
          </p:nvPr>
        </p:nvGraphicFramePr>
        <p:xfrm>
          <a:off x="9635323" y="95530"/>
          <a:ext cx="2729017" cy="20198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50" name="Picture 4" descr="https://tse2.mm.bing.net/th?id=OIP.LhOztR44Q9lT0EhZDNqNXAHaG3&amp;pid=Api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7194" y="586853"/>
            <a:ext cx="544246" cy="503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Image 5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686" y="4491161"/>
            <a:ext cx="342668" cy="342668"/>
          </a:xfrm>
          <a:prstGeom prst="rect">
            <a:avLst/>
          </a:prstGeom>
        </p:spPr>
      </p:pic>
      <p:sp>
        <p:nvSpPr>
          <p:cNvPr id="2" name="Parenthèse fermante 1"/>
          <p:cNvSpPr/>
          <p:nvPr/>
        </p:nvSpPr>
        <p:spPr>
          <a:xfrm rot="5400000">
            <a:off x="2790767" y="1732103"/>
            <a:ext cx="136480" cy="1513811"/>
          </a:xfrm>
          <a:prstGeom prst="righ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2018516" y="2557249"/>
                <a:ext cx="1726819" cy="36965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fr-BE" i="1" smtClean="0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/>
                            </a:rPr>
                            <m:t>𝐹</m:t>
                          </m:r>
                        </m:e>
                        <m:sub>
                          <m:r>
                            <a:rPr lang="fr-BE" b="0" i="1" smtClean="0">
                              <a:latin typeface="Cambria Math"/>
                            </a:rPr>
                            <m:t>𝑖𝑛𝑑</m:t>
                          </m:r>
                        </m:sub>
                        <m:sup/>
                      </m:sSubSup>
                      <m:r>
                        <a:rPr lang="fr-BE" b="0" i="1" smtClean="0">
                          <a:latin typeface="Cambria Math"/>
                        </a:rPr>
                        <m:t> (</m:t>
                      </m:r>
                      <m:r>
                        <a:rPr lang="fr-BE" b="0" i="1" smtClean="0">
                          <a:latin typeface="Cambria Math"/>
                        </a:rPr>
                        <m:t>𝑖𝑛𝑑𝑖𝑟𝑒𝑐𝑡</m:t>
                      </m:r>
                      <m:r>
                        <a:rPr lang="fr-BE" b="0" i="1" smtClean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fr-BE" dirty="0"/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8516" y="2557249"/>
                <a:ext cx="1726819" cy="369653"/>
              </a:xfrm>
              <a:prstGeom prst="rect">
                <a:avLst/>
              </a:prstGeom>
              <a:blipFill rotWithShape="1">
                <a:blip r:embed="rId15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fr-B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4771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46401" y="1321200"/>
            <a:ext cx="9680238" cy="49120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AT" sz="3600" dirty="0" smtClean="0">
                <a:solidFill>
                  <a:schemeClr val="accent5">
                    <a:lumMod val="75000"/>
                  </a:schemeClr>
                </a:solidFill>
              </a:rPr>
              <a:t>[M&amp;M]</a:t>
            </a:r>
          </a:p>
          <a:p>
            <a:pPr marL="228600" lvl="1">
              <a:spcBef>
                <a:spcPts val="1000"/>
              </a:spcBef>
              <a:buFont typeface="Wingdings" panose="05000000000000000000" pitchFamily="2" charset="2"/>
              <a:buChar char="§"/>
            </a:pPr>
            <a:r>
              <a:rPr lang="de-AT" sz="1600" dirty="0" smtClean="0"/>
              <a:t>Methanol/</a:t>
            </a:r>
            <a:r>
              <a:rPr lang="de-AT" sz="1600" dirty="0" err="1" smtClean="0"/>
              <a:t>acetaldehyde</a:t>
            </a:r>
            <a:r>
              <a:rPr lang="de-AT" sz="1600" dirty="0" smtClean="0"/>
              <a:t>/</a:t>
            </a:r>
            <a:r>
              <a:rPr lang="de-AT" sz="1600" dirty="0" err="1" smtClean="0"/>
              <a:t>acetone</a:t>
            </a:r>
            <a:r>
              <a:rPr lang="de-AT" sz="1600" dirty="0" smtClean="0"/>
              <a:t> </a:t>
            </a:r>
            <a:r>
              <a:rPr lang="de-AT" sz="1600" dirty="0" err="1" smtClean="0"/>
              <a:t>fluxes</a:t>
            </a:r>
            <a:r>
              <a:rPr lang="de-AT" sz="1600" dirty="0" smtClean="0"/>
              <a:t> </a:t>
            </a:r>
            <a:r>
              <a:rPr lang="de-AT" sz="1600" dirty="0" err="1" smtClean="0"/>
              <a:t>using</a:t>
            </a:r>
            <a:r>
              <a:rPr lang="de-AT" sz="1600" dirty="0" smtClean="0"/>
              <a:t> </a:t>
            </a:r>
            <a:r>
              <a:rPr lang="de-AT" sz="1600" dirty="0" err="1" smtClean="0"/>
              <a:t>eddy-covariance</a:t>
            </a:r>
            <a:r>
              <a:rPr lang="de-AT" sz="1600" dirty="0" smtClean="0"/>
              <a:t> </a:t>
            </a:r>
            <a:r>
              <a:rPr lang="de-AT" sz="1600" dirty="0" err="1" smtClean="0"/>
              <a:t>with</a:t>
            </a:r>
            <a:r>
              <a:rPr lang="de-AT" sz="1600" dirty="0" smtClean="0"/>
              <a:t> a PTR-MS </a:t>
            </a:r>
            <a:br>
              <a:rPr lang="de-AT" sz="1600" dirty="0" smtClean="0"/>
            </a:br>
            <a:r>
              <a:rPr lang="de-AT" sz="1600" dirty="0" smtClean="0"/>
              <a:t>(same </a:t>
            </a:r>
            <a:r>
              <a:rPr lang="de-AT" sz="1600" dirty="0" err="1" smtClean="0"/>
              <a:t>methodology</a:t>
            </a:r>
            <a:r>
              <a:rPr lang="de-AT" sz="1600" dirty="0" smtClean="0"/>
              <a:t> </a:t>
            </a:r>
            <a:r>
              <a:rPr lang="de-AT" sz="1600" dirty="0" err="1" smtClean="0"/>
              <a:t>as</a:t>
            </a:r>
            <a:r>
              <a:rPr lang="de-AT" sz="1600" dirty="0" smtClean="0"/>
              <a:t> Bachy et al., 2016 in </a:t>
            </a:r>
            <a:r>
              <a:rPr lang="de-AT" sz="1600" dirty="0" smtClean="0"/>
              <a:t>ACP, </a:t>
            </a:r>
            <a:r>
              <a:rPr lang="fr-BE" sz="1600" dirty="0">
                <a:solidFill>
                  <a:srgbClr val="0070C0"/>
                </a:solidFill>
                <a:hlinkClick r:id="rId3"/>
              </a:rPr>
              <a:t>https://doi.org/10.5194/acp-16-5343-2016</a:t>
            </a:r>
            <a:r>
              <a:rPr lang="de-AT" sz="1600" dirty="0" smtClean="0"/>
              <a:t>)</a:t>
            </a:r>
            <a:endParaRPr lang="de-AT" sz="1600" dirty="0" smtClean="0"/>
          </a:p>
          <a:p>
            <a:pPr marL="228600" lvl="1">
              <a:spcBef>
                <a:spcPts val="1000"/>
              </a:spcBef>
              <a:buFont typeface="Wingdings" panose="05000000000000000000" pitchFamily="2" charset="2"/>
              <a:buChar char="§"/>
            </a:pPr>
            <a:r>
              <a:rPr lang="de-AT" sz="1600" dirty="0" err="1" smtClean="0"/>
              <a:t>SD</a:t>
            </a:r>
            <a:r>
              <a:rPr lang="de-AT" sz="1600" baseline="-25000" dirty="0" err="1" smtClean="0"/>
              <a:t>f</a:t>
            </a:r>
            <a:r>
              <a:rPr lang="de-AT" sz="1600" dirty="0" smtClean="0"/>
              <a:t> </a:t>
            </a:r>
            <a:r>
              <a:rPr lang="de-AT" sz="1600" dirty="0" err="1" smtClean="0"/>
              <a:t>obtained</a:t>
            </a:r>
            <a:r>
              <a:rPr lang="de-AT" sz="1600" dirty="0" smtClean="0"/>
              <a:t> </a:t>
            </a:r>
            <a:r>
              <a:rPr lang="de-AT" sz="1600" dirty="0" err="1" smtClean="0"/>
              <a:t>using</a:t>
            </a:r>
            <a:r>
              <a:rPr lang="de-AT" sz="1600" dirty="0" smtClean="0"/>
              <a:t> </a:t>
            </a:r>
            <a:r>
              <a:rPr lang="de-AT" sz="1600" dirty="0" err="1" smtClean="0"/>
              <a:t>home</a:t>
            </a:r>
            <a:r>
              <a:rPr lang="de-AT" sz="1600" dirty="0" smtClean="0"/>
              <a:t>-made </a:t>
            </a:r>
            <a:r>
              <a:rPr lang="de-AT" sz="1600" dirty="0" err="1" smtClean="0"/>
              <a:t>geolocation</a:t>
            </a:r>
            <a:r>
              <a:rPr lang="de-AT" sz="1600" dirty="0" smtClean="0"/>
              <a:t> </a:t>
            </a:r>
            <a:r>
              <a:rPr lang="de-AT" sz="1600" dirty="0" err="1" smtClean="0"/>
              <a:t>devices</a:t>
            </a:r>
            <a:r>
              <a:rPr lang="de-AT" sz="1600" dirty="0" smtClean="0"/>
              <a:t> (1) </a:t>
            </a:r>
            <a:r>
              <a:rPr lang="de-AT" sz="1600" dirty="0" err="1" smtClean="0"/>
              <a:t>and</a:t>
            </a:r>
            <a:r>
              <a:rPr lang="de-AT" sz="1600" dirty="0" smtClean="0"/>
              <a:t> a </a:t>
            </a:r>
            <a:r>
              <a:rPr lang="de-AT" sz="1600" dirty="0" err="1" smtClean="0"/>
              <a:t>flux</a:t>
            </a:r>
            <a:r>
              <a:rPr lang="de-AT" sz="1600" dirty="0" smtClean="0"/>
              <a:t> footprint </a:t>
            </a:r>
            <a:r>
              <a:rPr lang="de-AT" sz="1600" dirty="0" err="1" smtClean="0"/>
              <a:t>model</a:t>
            </a:r>
            <a:r>
              <a:rPr lang="de-AT" sz="1600" dirty="0" smtClean="0"/>
              <a:t> (2)</a:t>
            </a:r>
          </a:p>
          <a:p>
            <a:pPr marL="228600" lvl="1">
              <a:spcBef>
                <a:spcPts val="1000"/>
              </a:spcBef>
              <a:buFont typeface="Wingdings" panose="05000000000000000000" pitchFamily="2" charset="2"/>
              <a:buChar char="§"/>
            </a:pPr>
            <a:r>
              <a:rPr lang="de-AT" sz="1600" dirty="0" smtClean="0">
                <a:sym typeface="Symbol"/>
              </a:rPr>
              <a:t> </a:t>
            </a:r>
            <a:r>
              <a:rPr lang="de-AT" sz="1600" dirty="0" err="1" smtClean="0">
                <a:sym typeface="Symbol"/>
              </a:rPr>
              <a:t>obtained</a:t>
            </a:r>
            <a:r>
              <a:rPr lang="de-AT" sz="1600" dirty="0" smtClean="0">
                <a:sym typeface="Symbol"/>
              </a:rPr>
              <a:t> </a:t>
            </a:r>
            <a:r>
              <a:rPr lang="de-AT" sz="1600" dirty="0" err="1" smtClean="0"/>
              <a:t>using</a:t>
            </a:r>
            <a:r>
              <a:rPr lang="de-AT" sz="1600" dirty="0" smtClean="0"/>
              <a:t> </a:t>
            </a:r>
            <a:r>
              <a:rPr lang="de-AT" sz="1600" dirty="0"/>
              <a:t>parallel </a:t>
            </a:r>
            <a:r>
              <a:rPr lang="de-AT" sz="1600" dirty="0" err="1" smtClean="0"/>
              <a:t>enclosure</a:t>
            </a:r>
            <a:r>
              <a:rPr lang="de-AT" sz="1600" dirty="0" smtClean="0"/>
              <a:t> </a:t>
            </a:r>
            <a:r>
              <a:rPr lang="de-AT" sz="1600" dirty="0" err="1" smtClean="0"/>
              <a:t>measurement</a:t>
            </a:r>
            <a:r>
              <a:rPr lang="de-AT" sz="1600" dirty="0" smtClean="0"/>
              <a:t> </a:t>
            </a:r>
            <a:r>
              <a:rPr lang="de-AT" sz="1600" dirty="0"/>
              <a:t>on non-</a:t>
            </a:r>
            <a:r>
              <a:rPr lang="de-AT" sz="1600" dirty="0" err="1"/>
              <a:t>grazed</a:t>
            </a:r>
            <a:r>
              <a:rPr lang="de-AT" sz="1600" dirty="0"/>
              <a:t> </a:t>
            </a:r>
            <a:r>
              <a:rPr lang="de-AT" sz="1600" dirty="0" err="1"/>
              <a:t>and</a:t>
            </a:r>
            <a:r>
              <a:rPr lang="de-AT" sz="1600" dirty="0"/>
              <a:t> </a:t>
            </a:r>
            <a:r>
              <a:rPr lang="de-AT" sz="1600" dirty="0" err="1"/>
              <a:t>recently</a:t>
            </a:r>
            <a:r>
              <a:rPr lang="de-AT" sz="1600" dirty="0"/>
              <a:t> </a:t>
            </a:r>
            <a:r>
              <a:rPr lang="de-AT" sz="1600" dirty="0" err="1"/>
              <a:t>grazed</a:t>
            </a:r>
            <a:r>
              <a:rPr lang="de-AT" sz="1600" dirty="0"/>
              <a:t> </a:t>
            </a:r>
            <a:r>
              <a:rPr lang="de-AT" sz="1600" dirty="0" err="1"/>
              <a:t>grass</a:t>
            </a:r>
            <a:r>
              <a:rPr lang="de-AT" sz="1600" dirty="0"/>
              <a:t> </a:t>
            </a:r>
            <a:r>
              <a:rPr lang="de-AT" sz="1600" dirty="0" smtClean="0"/>
              <a:t>(3)</a:t>
            </a:r>
          </a:p>
          <a:p>
            <a:pPr marL="228600" lvl="1">
              <a:spcBef>
                <a:spcPts val="1000"/>
              </a:spcBef>
              <a:buFont typeface="Wingdings" panose="05000000000000000000" pitchFamily="2" charset="2"/>
              <a:buChar char="§"/>
            </a:pPr>
            <a:r>
              <a:rPr lang="de-AT" sz="1600" dirty="0" err="1" smtClean="0"/>
              <a:t>PH</a:t>
            </a:r>
            <a:r>
              <a:rPr lang="de-AT" sz="1600" baseline="-25000" dirty="0" err="1" smtClean="0"/>
              <a:t>f</a:t>
            </a:r>
            <a:r>
              <a:rPr lang="de-AT" sz="1600" dirty="0" smtClean="0"/>
              <a:t> </a:t>
            </a:r>
            <a:r>
              <a:rPr lang="de-AT" sz="1600" dirty="0" err="1" smtClean="0"/>
              <a:t>obtained</a:t>
            </a:r>
            <a:r>
              <a:rPr lang="de-AT" sz="1600" dirty="0" smtClean="0"/>
              <a:t> </a:t>
            </a:r>
            <a:r>
              <a:rPr lang="de-AT" sz="1600" dirty="0" err="1" smtClean="0"/>
              <a:t>using</a:t>
            </a:r>
            <a:r>
              <a:rPr lang="de-AT" sz="1600" dirty="0" smtClean="0"/>
              <a:t> (1) + (2) + (3) </a:t>
            </a:r>
          </a:p>
          <a:p>
            <a:pPr marL="228600" lvl="1">
              <a:spcBef>
                <a:spcPts val="1000"/>
              </a:spcBef>
              <a:buFont typeface="Wingdings" panose="05000000000000000000" pitchFamily="2" charset="2"/>
              <a:buChar char="§"/>
            </a:pPr>
            <a:r>
              <a:rPr lang="de-AT" sz="1600" dirty="0" err="1" smtClean="0"/>
              <a:t>GH</a:t>
            </a:r>
            <a:r>
              <a:rPr lang="de-AT" sz="1600" baseline="-25000" dirty="0" err="1" smtClean="0"/>
              <a:t>f</a:t>
            </a:r>
            <a:r>
              <a:rPr lang="de-AT" sz="1600" dirty="0" smtClean="0"/>
              <a:t> </a:t>
            </a:r>
            <a:r>
              <a:rPr lang="de-AT" sz="1600" dirty="0" err="1" smtClean="0"/>
              <a:t>obtained</a:t>
            </a:r>
            <a:r>
              <a:rPr lang="de-AT" sz="1600" dirty="0" smtClean="0"/>
              <a:t> </a:t>
            </a:r>
            <a:r>
              <a:rPr lang="de-AT" sz="1600" dirty="0" err="1" smtClean="0"/>
              <a:t>adapting</a:t>
            </a:r>
            <a:r>
              <a:rPr lang="de-AT" sz="1600" dirty="0" smtClean="0"/>
              <a:t> </a:t>
            </a:r>
            <a:r>
              <a:rPr lang="de-AT" sz="1600" dirty="0" err="1" smtClean="0"/>
              <a:t>PHf</a:t>
            </a:r>
            <a:r>
              <a:rPr lang="de-AT" sz="1600" dirty="0" smtClean="0"/>
              <a:t> </a:t>
            </a:r>
            <a:r>
              <a:rPr lang="de-AT" sz="1600" dirty="0" err="1" smtClean="0"/>
              <a:t>with</a:t>
            </a:r>
            <a:r>
              <a:rPr lang="de-AT" sz="1600" dirty="0" smtClean="0"/>
              <a:t>  </a:t>
            </a:r>
            <a:r>
              <a:rPr lang="de-AT" sz="1600" dirty="0" err="1" smtClean="0"/>
              <a:t>grazing</a:t>
            </a:r>
            <a:r>
              <a:rPr lang="de-AT" sz="1600" dirty="0" smtClean="0"/>
              <a:t> </a:t>
            </a:r>
            <a:r>
              <a:rPr lang="de-AT" sz="1600" dirty="0" err="1" smtClean="0"/>
              <a:t>activity</a:t>
            </a:r>
            <a:r>
              <a:rPr lang="de-AT" sz="1600" dirty="0" smtClean="0"/>
              <a:t> </a:t>
            </a:r>
            <a:r>
              <a:rPr lang="de-AT" sz="1600" dirty="0" err="1" smtClean="0"/>
              <a:t>information</a:t>
            </a:r>
            <a:r>
              <a:rPr lang="de-AT" sz="1600" dirty="0" smtClean="0"/>
              <a:t> </a:t>
            </a:r>
            <a:r>
              <a:rPr lang="de-AT" sz="1600" dirty="0" err="1" smtClean="0"/>
              <a:t>from</a:t>
            </a:r>
            <a:r>
              <a:rPr lang="de-AT" sz="1600" dirty="0" smtClean="0"/>
              <a:t> on-</a:t>
            </a:r>
            <a:r>
              <a:rPr lang="de-AT" sz="1600" dirty="0" err="1" smtClean="0"/>
              <a:t>cow</a:t>
            </a:r>
            <a:r>
              <a:rPr lang="de-AT" sz="1600" dirty="0" smtClean="0"/>
              <a:t> </a:t>
            </a:r>
            <a:r>
              <a:rPr lang="de-AT" sz="1600" dirty="0" err="1" smtClean="0"/>
              <a:t>activity</a:t>
            </a:r>
            <a:r>
              <a:rPr lang="de-AT" sz="1600" dirty="0" smtClean="0"/>
              <a:t> </a:t>
            </a:r>
            <a:r>
              <a:rPr lang="de-AT" sz="1600" dirty="0" err="1" smtClean="0"/>
              <a:t>devices</a:t>
            </a:r>
            <a:r>
              <a:rPr lang="de-AT" sz="1600" dirty="0" smtClean="0"/>
              <a:t> (4)</a:t>
            </a:r>
            <a:endParaRPr lang="de-AT" sz="1600" dirty="0"/>
          </a:p>
          <a:p>
            <a:pPr>
              <a:buFont typeface="Wingdings" panose="05000000000000000000" pitchFamily="2" charset="2"/>
              <a:buChar char="§"/>
            </a:pPr>
            <a:endParaRPr lang="de-AT" sz="2000" dirty="0" smtClean="0"/>
          </a:p>
        </p:txBody>
      </p:sp>
      <p:sp>
        <p:nvSpPr>
          <p:cNvPr id="18" name="Titel 3"/>
          <p:cNvSpPr>
            <a:spLocks noGrp="1"/>
          </p:cNvSpPr>
          <p:nvPr>
            <p:ph type="title"/>
          </p:nvPr>
        </p:nvSpPr>
        <p:spPr>
          <a:xfrm>
            <a:off x="0" y="0"/>
            <a:ext cx="7940421" cy="1173707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2200" b="1" dirty="0" smtClean="0">
                <a:solidFill>
                  <a:schemeClr val="accent1">
                    <a:lumMod val="75000"/>
                  </a:schemeClr>
                </a:solidFill>
              </a:rPr>
              <a:t>The </a:t>
            </a:r>
            <a:r>
              <a:rPr lang="en-US" sz="2200" b="1" dirty="0">
                <a:solidFill>
                  <a:schemeClr val="accent1">
                    <a:lumMod val="75000"/>
                  </a:schemeClr>
                </a:solidFill>
              </a:rPr>
              <a:t>role of cows on OVOC </a:t>
            </a:r>
            <a:r>
              <a:rPr lang="en-US" sz="2200" b="1" dirty="0" smtClean="0">
                <a:solidFill>
                  <a:schemeClr val="accent1">
                    <a:lumMod val="75000"/>
                  </a:schemeClr>
                </a:solidFill>
              </a:rPr>
              <a:t>exchanges </a:t>
            </a:r>
            <a:r>
              <a:rPr lang="en-US" sz="2200" b="1" dirty="0">
                <a:solidFill>
                  <a:schemeClr val="accent1">
                    <a:lumMod val="75000"/>
                  </a:schemeClr>
                </a:solidFill>
              </a:rPr>
              <a:t>of a pasture</a:t>
            </a:r>
            <a:r>
              <a:rPr lang="de-AT" sz="3200" b="1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de-AT" sz="32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de-AT" sz="4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e-AT" sz="2000" b="1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de-AT" sz="20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de-AT" sz="1400" b="1" dirty="0" smtClean="0"/>
              <a:t>Heinesch </a:t>
            </a:r>
            <a:r>
              <a:rPr lang="de-AT" sz="1400" b="1" dirty="0"/>
              <a:t>B</a:t>
            </a:r>
            <a:r>
              <a:rPr lang="de-AT" sz="1400" b="1" dirty="0" smtClean="0"/>
              <a:t>., Michel C., </a:t>
            </a:r>
            <a:r>
              <a:rPr lang="de-AT" sz="1400" b="1" dirty="0"/>
              <a:t>Amelynck </a:t>
            </a:r>
            <a:r>
              <a:rPr lang="de-AT" sz="1400" b="1" dirty="0" smtClean="0"/>
              <a:t>C,. </a:t>
            </a:r>
            <a:r>
              <a:rPr lang="de-AT" sz="1400" b="1" dirty="0"/>
              <a:t>Schoon N</a:t>
            </a:r>
            <a:r>
              <a:rPr lang="de-AT" sz="1400" b="1" dirty="0" smtClean="0"/>
              <a:t>.., </a:t>
            </a:r>
            <a:r>
              <a:rPr lang="de-AT" sz="1400" b="1" dirty="0"/>
              <a:t>Mozaffar A</a:t>
            </a:r>
            <a:r>
              <a:rPr lang="de-AT" sz="1400" b="1" dirty="0" smtClean="0"/>
              <a:t>., </a:t>
            </a:r>
            <a:r>
              <a:rPr lang="de-AT" sz="1400" b="1" dirty="0"/>
              <a:t/>
            </a:r>
            <a:br>
              <a:rPr lang="de-AT" sz="1400" b="1" dirty="0"/>
            </a:br>
            <a:r>
              <a:rPr lang="de-AT" sz="1400" b="1" dirty="0"/>
              <a:t>                      Aubinet M</a:t>
            </a:r>
            <a:r>
              <a:rPr lang="de-AT" sz="1400" b="1" dirty="0" smtClean="0"/>
              <a:t>., </a:t>
            </a:r>
            <a:r>
              <a:rPr lang="de-AT" sz="1400" b="1" dirty="0"/>
              <a:t>Bachy A. ,</a:t>
            </a:r>
            <a:r>
              <a:rPr lang="de-AT" sz="1400" b="1" dirty="0" smtClean="0"/>
              <a:t> </a:t>
            </a:r>
            <a:r>
              <a:rPr lang="de-AT" sz="1400" b="1" dirty="0"/>
              <a:t>Dumortier P. </a:t>
            </a:r>
            <a:r>
              <a:rPr lang="de-AT" sz="1400" b="1" dirty="0" smtClean="0"/>
              <a:t> </a:t>
            </a:r>
            <a:r>
              <a:rPr lang="de-AT" sz="1400" b="1" dirty="0"/>
              <a:t/>
            </a:r>
            <a:br>
              <a:rPr lang="de-AT" sz="1400" b="1" dirty="0"/>
            </a:br>
            <a:r>
              <a:rPr lang="de-AT" sz="1400" b="1" dirty="0"/>
              <a:t>                    </a:t>
            </a:r>
            <a:endParaRPr lang="de-AT" sz="1400" b="1" baseline="30000" dirty="0">
              <a:hlinkClick r:id="" action="ppaction://hlinkshowjump?jump=firstslide"/>
            </a:endParaRPr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671"/>
            <a:ext cx="1198835" cy="499100"/>
          </a:xfrm>
          <a:prstGeom prst="rect">
            <a:avLst/>
          </a:prstGeom>
        </p:spPr>
      </p:pic>
      <p:pic>
        <p:nvPicPr>
          <p:cNvPr id="20" name="Picture 2" descr="log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6153" y="196671"/>
            <a:ext cx="487134" cy="467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1" name="Connecteur droit 20"/>
          <p:cNvCxnSpPr/>
          <p:nvPr/>
        </p:nvCxnSpPr>
        <p:spPr>
          <a:xfrm>
            <a:off x="327546" y="1023582"/>
            <a:ext cx="712574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6" name="Diagramm 5"/>
          <p:cNvGraphicFramePr/>
          <p:nvPr>
            <p:extLst>
              <p:ext uri="{D42A27DB-BD31-4B8C-83A1-F6EECF244321}">
                <p14:modId xmlns:p14="http://schemas.microsoft.com/office/powerpoint/2010/main" val="2757979117"/>
              </p:ext>
            </p:extLst>
          </p:nvPr>
        </p:nvGraphicFramePr>
        <p:xfrm>
          <a:off x="9635323" y="95530"/>
          <a:ext cx="2729017" cy="20198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27" name="Picture 4" descr="https://tse2.mm.bing.net/th?id=OIP.LhOztR44Q9lT0EhZDNqNXAHaG3&amp;pid=Api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7194" y="586853"/>
            <a:ext cx="544246" cy="503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59" name="Groupe 2058"/>
          <p:cNvGrpSpPr/>
          <p:nvPr/>
        </p:nvGrpSpPr>
        <p:grpSpPr>
          <a:xfrm>
            <a:off x="761060" y="4081971"/>
            <a:ext cx="2860916" cy="2624605"/>
            <a:chOff x="2757179" y="4081973"/>
            <a:chExt cx="2860916" cy="2624605"/>
          </a:xfrm>
        </p:grpSpPr>
        <p:pic>
          <p:nvPicPr>
            <p:cNvPr id="12" name="Image 11">
              <a:hlinkClick r:id="rId13" action="ppaction://hlinksldjump"/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57179" y="4081973"/>
              <a:ext cx="2847975" cy="2624605"/>
            </a:xfrm>
            <a:prstGeom prst="rect">
              <a:avLst/>
            </a:prstGeom>
          </p:spPr>
        </p:pic>
        <p:sp>
          <p:nvSpPr>
            <p:cNvPr id="45" name="ZoneTexte 44"/>
            <p:cNvSpPr txBox="1"/>
            <p:nvPr/>
          </p:nvSpPr>
          <p:spPr>
            <a:xfrm>
              <a:off x="3123704" y="5777806"/>
              <a:ext cx="249439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sz="1600" dirty="0" smtClean="0">
                  <a:solidFill>
                    <a:srgbClr val="FFFF00"/>
                  </a:solidFill>
                </a:rPr>
                <a:t>Click on me for animation !</a:t>
              </a:r>
              <a:endParaRPr lang="fr-BE" sz="1600" dirty="0">
                <a:solidFill>
                  <a:srgbClr val="FFFF00"/>
                </a:solidFill>
              </a:endParaRPr>
            </a:p>
          </p:txBody>
        </p:sp>
        <p:sp>
          <p:nvSpPr>
            <p:cNvPr id="46" name="ZoneTexte 45"/>
            <p:cNvSpPr txBox="1"/>
            <p:nvPr/>
          </p:nvSpPr>
          <p:spPr>
            <a:xfrm>
              <a:off x="4643311" y="4176999"/>
              <a:ext cx="96184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sz="1200" dirty="0" smtClean="0">
                  <a:solidFill>
                    <a:srgbClr val="FFFF00"/>
                  </a:solidFill>
                </a:rPr>
                <a:t>(1),  (2), (4)</a:t>
              </a:r>
              <a:endParaRPr lang="fr-BE" sz="1200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2060" name="Groupe 2059"/>
          <p:cNvGrpSpPr/>
          <p:nvPr/>
        </p:nvGrpSpPr>
        <p:grpSpPr>
          <a:xfrm>
            <a:off x="6800145" y="4068756"/>
            <a:ext cx="4461295" cy="2642268"/>
            <a:chOff x="6800145" y="3930554"/>
            <a:chExt cx="4821995" cy="2927445"/>
          </a:xfrm>
        </p:grpSpPr>
        <p:pic>
          <p:nvPicPr>
            <p:cNvPr id="2050" name="Image 1" descr="image003"/>
            <p:cNvPicPr>
              <a:picLocks noChangeAspect="1" noChangeArrowheads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195"/>
            <a:stretch/>
          </p:blipFill>
          <p:spPr bwMode="auto">
            <a:xfrm>
              <a:off x="6800145" y="3930554"/>
              <a:ext cx="4821995" cy="29274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8" name="Connecteur droit avec flèche 27"/>
            <p:cNvCxnSpPr/>
            <p:nvPr/>
          </p:nvCxnSpPr>
          <p:spPr>
            <a:xfrm flipH="1" flipV="1">
              <a:off x="10242645" y="5861713"/>
              <a:ext cx="68240" cy="450378"/>
            </a:xfrm>
            <a:prstGeom prst="straightConnector1">
              <a:avLst/>
            </a:prstGeom>
            <a:ln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cteur droit avec flèche 33"/>
            <p:cNvCxnSpPr/>
            <p:nvPr/>
          </p:nvCxnSpPr>
          <p:spPr>
            <a:xfrm flipH="1" flipV="1">
              <a:off x="10276765" y="5861713"/>
              <a:ext cx="34119" cy="450378"/>
            </a:xfrm>
            <a:prstGeom prst="straightConnector1">
              <a:avLst/>
            </a:prstGeom>
            <a:ln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necteur droit avec flèche 35"/>
            <p:cNvCxnSpPr/>
            <p:nvPr/>
          </p:nvCxnSpPr>
          <p:spPr>
            <a:xfrm flipV="1">
              <a:off x="10310885" y="5825318"/>
              <a:ext cx="0" cy="486773"/>
            </a:xfrm>
            <a:prstGeom prst="straightConnector1">
              <a:avLst/>
            </a:prstGeom>
            <a:ln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57" name="ZoneTexte 2056"/>
            <p:cNvSpPr txBox="1"/>
            <p:nvPr/>
          </p:nvSpPr>
          <p:spPr>
            <a:xfrm>
              <a:off x="7949821" y="6312091"/>
              <a:ext cx="81886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sz="1200" dirty="0" smtClean="0">
                  <a:solidFill>
                    <a:srgbClr val="FFFF00"/>
                  </a:solidFill>
                </a:rPr>
                <a:t>Cuvettes patch1</a:t>
              </a:r>
              <a:endParaRPr lang="fr-BE" sz="1200" dirty="0">
                <a:solidFill>
                  <a:srgbClr val="FFFF00"/>
                </a:solidFill>
              </a:endParaRPr>
            </a:p>
          </p:txBody>
        </p:sp>
        <p:sp>
          <p:nvSpPr>
            <p:cNvPr id="44" name="ZoneTexte 43"/>
            <p:cNvSpPr txBox="1"/>
            <p:nvPr/>
          </p:nvSpPr>
          <p:spPr>
            <a:xfrm>
              <a:off x="9946096" y="6270643"/>
              <a:ext cx="81886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sz="1200" dirty="0" smtClean="0">
                  <a:solidFill>
                    <a:srgbClr val="FFFF00"/>
                  </a:solidFill>
                </a:rPr>
                <a:t>Cuvettes patch2</a:t>
              </a:r>
              <a:endParaRPr lang="fr-BE" sz="1200" dirty="0">
                <a:solidFill>
                  <a:srgbClr val="FFFF00"/>
                </a:solidFill>
              </a:endParaRPr>
            </a:p>
          </p:txBody>
        </p:sp>
        <p:sp>
          <p:nvSpPr>
            <p:cNvPr id="47" name="ZoneTexte 46"/>
            <p:cNvSpPr txBox="1"/>
            <p:nvPr/>
          </p:nvSpPr>
          <p:spPr>
            <a:xfrm>
              <a:off x="6955676" y="6458836"/>
              <a:ext cx="48092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sz="1200" dirty="0" smtClean="0">
                  <a:solidFill>
                    <a:srgbClr val="FFFF00"/>
                  </a:solidFill>
                </a:rPr>
                <a:t>(3)</a:t>
              </a:r>
              <a:endParaRPr lang="fr-BE" sz="1200" dirty="0">
                <a:solidFill>
                  <a:srgbClr val="FFFF00"/>
                </a:solidFill>
              </a:endParaRPr>
            </a:p>
          </p:txBody>
        </p:sp>
      </p:grpSp>
      <p:pic>
        <p:nvPicPr>
          <p:cNvPr id="2058" name="Image 2057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14" t="45542" r="27056" b="3800"/>
          <a:stretch/>
        </p:blipFill>
        <p:spPr>
          <a:xfrm>
            <a:off x="3788229" y="4071335"/>
            <a:ext cx="2754011" cy="2607396"/>
          </a:xfrm>
          <a:prstGeom prst="rect">
            <a:avLst/>
          </a:prstGeom>
        </p:spPr>
      </p:pic>
      <p:sp>
        <p:nvSpPr>
          <p:cNvPr id="50" name="ZoneTexte 49"/>
          <p:cNvSpPr txBox="1"/>
          <p:nvPr/>
        </p:nvSpPr>
        <p:spPr>
          <a:xfrm>
            <a:off x="6061319" y="4092506"/>
            <a:ext cx="4809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200" dirty="0" smtClean="0">
                <a:solidFill>
                  <a:srgbClr val="FFFF00"/>
                </a:solidFill>
              </a:rPr>
              <a:t>(3)</a:t>
            </a:r>
            <a:endParaRPr lang="fr-BE" sz="1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13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033254" y="1268872"/>
            <a:ext cx="9530113" cy="539349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de-AT" sz="3600" dirty="0" smtClean="0">
                <a:solidFill>
                  <a:schemeClr val="accent5">
                    <a:lumMod val="75000"/>
                  </a:schemeClr>
                </a:solidFill>
              </a:rPr>
              <a:t>[</a:t>
            </a:r>
            <a:r>
              <a:rPr lang="de-AT" sz="3600" dirty="0" err="1" smtClean="0">
                <a:solidFill>
                  <a:schemeClr val="accent5">
                    <a:lumMod val="75000"/>
                  </a:schemeClr>
                </a:solidFill>
              </a:rPr>
              <a:t>Results</a:t>
            </a:r>
            <a:r>
              <a:rPr lang="de-AT" sz="3600" dirty="0" smtClean="0">
                <a:solidFill>
                  <a:schemeClr val="accent5">
                    <a:lumMod val="75000"/>
                  </a:schemeClr>
                </a:solidFill>
              </a:rPr>
              <a:t>-F</a:t>
            </a:r>
            <a:r>
              <a:rPr lang="de-AT" sz="3600" baseline="-25000" dirty="0" smtClean="0">
                <a:solidFill>
                  <a:schemeClr val="accent5">
                    <a:lumMod val="75000"/>
                  </a:schemeClr>
                </a:solidFill>
              </a:rPr>
              <a:t>ex</a:t>
            </a:r>
            <a:r>
              <a:rPr lang="de-AT" sz="3600" dirty="0" smtClean="0">
                <a:solidFill>
                  <a:schemeClr val="accent5">
                    <a:lumMod val="75000"/>
                  </a:schemeClr>
                </a:solidFill>
              </a:rPr>
              <a:t>]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fr-BE" sz="2000" dirty="0"/>
              <a:t>At </a:t>
            </a:r>
            <a:r>
              <a:rPr lang="fr-BE" sz="2000" dirty="0" err="1" smtClean="0"/>
              <a:t>nighttime</a:t>
            </a:r>
            <a:r>
              <a:rPr lang="fr-BE" sz="2000" dirty="0" smtClean="0"/>
              <a:t> </a:t>
            </a:r>
            <a:r>
              <a:rPr lang="fr-BE" sz="2000" dirty="0" err="1"/>
              <a:t>F</a:t>
            </a:r>
            <a:r>
              <a:rPr lang="fr-BE" sz="2000" baseline="-25000" dirty="0" err="1"/>
              <a:t>ex</a:t>
            </a:r>
            <a:r>
              <a:rPr lang="fr-BE" sz="2000" dirty="0"/>
              <a:t> </a:t>
            </a:r>
            <a:r>
              <a:rPr lang="fr-BE" sz="2000" dirty="0" err="1"/>
              <a:t>is</a:t>
            </a:r>
            <a:r>
              <a:rPr lang="fr-BE" sz="2000" dirty="0"/>
              <a:t> </a:t>
            </a:r>
            <a:r>
              <a:rPr lang="fr-BE" sz="2000" dirty="0" err="1"/>
              <a:t>expected</a:t>
            </a:r>
            <a:r>
              <a:rPr lang="fr-BE" sz="2000" dirty="0"/>
              <a:t> to </a:t>
            </a:r>
            <a:r>
              <a:rPr lang="fr-BE" sz="2000" dirty="0" err="1"/>
              <a:t>be</a:t>
            </a:r>
            <a:r>
              <a:rPr lang="fr-BE" sz="2000" dirty="0"/>
              <a:t> the dominant flux component. </a:t>
            </a:r>
            <a:r>
              <a:rPr lang="fr-BE" sz="2000" dirty="0" smtClean="0"/>
              <a:t/>
            </a:r>
            <a:br>
              <a:rPr lang="fr-BE" sz="2000" dirty="0" smtClean="0"/>
            </a:br>
            <a:r>
              <a:rPr lang="fr-BE" sz="2000" dirty="0" smtClean="0"/>
              <a:t/>
            </a:r>
            <a:br>
              <a:rPr lang="fr-BE" sz="2000" dirty="0" smtClean="0"/>
            </a:br>
            <a:r>
              <a:rPr lang="fr-BE" sz="2000" dirty="0" smtClean="0"/>
              <a:t>=&gt; </a:t>
            </a:r>
            <a:r>
              <a:rPr lang="fr-BE" sz="2000" dirty="0" err="1" smtClean="0"/>
              <a:t>We</a:t>
            </a:r>
            <a:r>
              <a:rPr lang="fr-BE" sz="2000" dirty="0" smtClean="0"/>
              <a:t> </a:t>
            </a:r>
            <a:r>
              <a:rPr lang="fr-BE" sz="2000" dirty="0" err="1" smtClean="0"/>
              <a:t>tested</a:t>
            </a:r>
            <a:r>
              <a:rPr lang="fr-BE" sz="2000" dirty="0" smtClean="0"/>
              <a:t> the </a:t>
            </a:r>
            <a:r>
              <a:rPr lang="fr-BE" sz="2000" dirty="0" err="1" smtClean="0"/>
              <a:t>nighttime</a:t>
            </a:r>
            <a:r>
              <a:rPr lang="fr-BE" sz="2000" dirty="0" smtClean="0"/>
              <a:t> </a:t>
            </a:r>
            <a:r>
              <a:rPr lang="fr-BE" sz="2000" dirty="0" err="1"/>
              <a:t>methanol</a:t>
            </a:r>
            <a:r>
              <a:rPr lang="fr-BE" sz="2000" dirty="0"/>
              <a:t> flux </a:t>
            </a:r>
            <a:r>
              <a:rPr lang="fr-BE" sz="2000" dirty="0" err="1" smtClean="0"/>
              <a:t>dependence</a:t>
            </a:r>
            <a:r>
              <a:rPr lang="fr-BE" sz="2000" dirty="0" smtClean="0"/>
              <a:t> </a:t>
            </a:r>
            <a:r>
              <a:rPr lang="fr-BE" sz="2000" dirty="0"/>
              <a:t>on </a:t>
            </a:r>
            <a:r>
              <a:rPr lang="fr-BE" sz="2000" dirty="0" err="1"/>
              <a:t>stocking</a:t>
            </a:r>
            <a:r>
              <a:rPr lang="fr-BE" sz="2000" dirty="0"/>
              <a:t> </a:t>
            </a:r>
            <a:r>
              <a:rPr lang="fr-BE" sz="2000" dirty="0" err="1"/>
              <a:t>density</a:t>
            </a:r>
            <a:r>
              <a:rPr lang="fr-BE" sz="2000" dirty="0"/>
              <a:t> in the </a:t>
            </a:r>
            <a:r>
              <a:rPr lang="fr-BE" sz="2000" dirty="0" smtClean="0"/>
              <a:t>footprint. </a:t>
            </a:r>
            <a:br>
              <a:rPr lang="fr-BE" sz="2000" dirty="0" smtClean="0"/>
            </a:br>
            <a:r>
              <a:rPr lang="fr-BE" sz="2000" dirty="0" smtClean="0"/>
              <a:t/>
            </a:r>
            <a:br>
              <a:rPr lang="fr-BE" sz="2000" dirty="0" smtClean="0"/>
            </a:br>
            <a:r>
              <a:rPr lang="fr-BE" sz="2000" dirty="0" smtClean="0"/>
              <a:t>                                                                                                          </a:t>
            </a:r>
            <a:br>
              <a:rPr lang="fr-BE" sz="2000" dirty="0" smtClean="0"/>
            </a:br>
            <a:r>
              <a:rPr lang="fr-BE" sz="2000" dirty="0" smtClean="0"/>
              <a:t/>
            </a:r>
            <a:br>
              <a:rPr lang="fr-BE" sz="2000" dirty="0" smtClean="0"/>
            </a:br>
            <a:r>
              <a:rPr lang="fr-BE" sz="2000" dirty="0" smtClean="0"/>
              <a:t/>
            </a:r>
            <a:br>
              <a:rPr lang="fr-BE" sz="2000" dirty="0" smtClean="0"/>
            </a:br>
            <a:r>
              <a:rPr lang="fr-BE" sz="2000" dirty="0" smtClean="0"/>
              <a:t/>
            </a:r>
            <a:br>
              <a:rPr lang="fr-BE" sz="2000" dirty="0" smtClean="0"/>
            </a:br>
            <a:endParaRPr lang="fr-BE" sz="2000" dirty="0" smtClean="0"/>
          </a:p>
          <a:p>
            <a:pPr>
              <a:buFont typeface="Wingdings" panose="05000000000000000000" pitchFamily="2" charset="2"/>
              <a:buChar char="§"/>
            </a:pPr>
            <a:endParaRPr lang="fr-BE" sz="2000" dirty="0"/>
          </a:p>
          <a:p>
            <a:pPr marL="0" indent="0">
              <a:buNone/>
            </a:pPr>
            <a:r>
              <a:rPr lang="fr-BE" sz="2000" dirty="0" smtClean="0"/>
              <a:t> </a:t>
            </a:r>
            <a:endParaRPr lang="fr-BE" sz="2000" dirty="0"/>
          </a:p>
          <a:p>
            <a:pPr>
              <a:buFont typeface="Wingdings" panose="05000000000000000000" pitchFamily="2" charset="2"/>
              <a:buChar char="§"/>
            </a:pPr>
            <a:endParaRPr lang="de-AT" sz="2000" dirty="0" smtClean="0"/>
          </a:p>
          <a:p>
            <a:pPr>
              <a:buFont typeface="Wingdings" panose="05000000000000000000" pitchFamily="2" charset="2"/>
              <a:buChar char="§"/>
            </a:pPr>
            <a:endParaRPr lang="de-AT" sz="2000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de-AT" sz="2000" dirty="0" err="1" smtClean="0"/>
              <a:t>Cow</a:t>
            </a:r>
            <a:r>
              <a:rPr lang="de-AT" sz="2000" dirty="0" smtClean="0"/>
              <a:t> </a:t>
            </a:r>
            <a:r>
              <a:rPr lang="de-AT" sz="2000" dirty="0" err="1" smtClean="0"/>
              <a:t>exhalation</a:t>
            </a:r>
            <a:r>
              <a:rPr lang="de-AT" sz="2000" dirty="0" smtClean="0"/>
              <a:t> was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de-AT" sz="1900" dirty="0" smtClean="0"/>
              <a:t>170 </a:t>
            </a:r>
            <a:r>
              <a:rPr lang="de-AT" sz="1900" dirty="0" err="1" smtClean="0"/>
              <a:t>mgC</a:t>
            </a:r>
            <a:r>
              <a:rPr lang="de-AT" sz="1900" dirty="0" smtClean="0"/>
              <a:t>(</a:t>
            </a:r>
            <a:r>
              <a:rPr lang="de-AT" sz="1900" dirty="0" err="1" smtClean="0"/>
              <a:t>methanol</a:t>
            </a:r>
            <a:r>
              <a:rPr lang="de-AT" sz="1900" dirty="0" smtClean="0"/>
              <a:t>) day</a:t>
            </a:r>
            <a:r>
              <a:rPr lang="de-AT" sz="1900" baseline="30000" dirty="0" smtClean="0"/>
              <a:t>-1</a:t>
            </a:r>
            <a:r>
              <a:rPr lang="de-AT" sz="1900" dirty="0" smtClean="0"/>
              <a:t> cow</a:t>
            </a:r>
            <a:r>
              <a:rPr lang="de-AT" sz="1900" baseline="30000" dirty="0" smtClean="0"/>
              <a:t>-1</a:t>
            </a:r>
            <a:r>
              <a:rPr lang="de-AT" sz="1900" dirty="0" smtClean="0"/>
              <a:t>, </a:t>
            </a:r>
            <a:r>
              <a:rPr lang="de-AT" sz="1900" dirty="0" err="1" smtClean="0"/>
              <a:t>representing</a:t>
            </a:r>
            <a:r>
              <a:rPr lang="de-AT" sz="1900" dirty="0" smtClean="0"/>
              <a:t> </a:t>
            </a:r>
            <a:r>
              <a:rPr lang="de-AT" sz="1900" dirty="0" err="1" smtClean="0"/>
              <a:t>only</a:t>
            </a:r>
            <a:r>
              <a:rPr lang="de-AT" sz="1900" dirty="0" smtClean="0"/>
              <a:t> </a:t>
            </a:r>
            <a:r>
              <a:rPr lang="en-US" sz="1900" dirty="0" smtClean="0"/>
              <a:t>2% of </a:t>
            </a:r>
            <a:r>
              <a:rPr lang="en-US" sz="1900" dirty="0"/>
              <a:t>the EC flux in </a:t>
            </a:r>
            <a:r>
              <a:rPr lang="en-US" sz="1900" dirty="0" smtClean="0"/>
              <a:t>spring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de-AT" sz="1900" dirty="0" smtClean="0"/>
              <a:t>83 </a:t>
            </a:r>
            <a:r>
              <a:rPr lang="de-AT" sz="1900" dirty="0" err="1" smtClean="0"/>
              <a:t>mgC</a:t>
            </a:r>
            <a:r>
              <a:rPr lang="de-AT" sz="1900" dirty="0" smtClean="0"/>
              <a:t>(</a:t>
            </a:r>
            <a:r>
              <a:rPr lang="de-AT" sz="1900" dirty="0" err="1" smtClean="0"/>
              <a:t>acetone</a:t>
            </a:r>
            <a:r>
              <a:rPr lang="de-AT" sz="1900" dirty="0" smtClean="0"/>
              <a:t>) day</a:t>
            </a:r>
            <a:r>
              <a:rPr lang="de-AT" sz="1900" baseline="30000" dirty="0" smtClean="0"/>
              <a:t>-1</a:t>
            </a:r>
            <a:r>
              <a:rPr lang="de-AT" sz="1900" dirty="0" smtClean="0"/>
              <a:t> cow</a:t>
            </a:r>
            <a:r>
              <a:rPr lang="de-AT" sz="1900" baseline="30000" dirty="0" smtClean="0"/>
              <a:t>-1</a:t>
            </a:r>
            <a:r>
              <a:rPr lang="de-AT" sz="1900" dirty="0" smtClean="0"/>
              <a:t>, </a:t>
            </a:r>
            <a:r>
              <a:rPr lang="de-AT" sz="1900" dirty="0" err="1"/>
              <a:t>representing</a:t>
            </a:r>
            <a:r>
              <a:rPr lang="de-AT" sz="1900" dirty="0"/>
              <a:t> </a:t>
            </a:r>
            <a:r>
              <a:rPr lang="en-US" sz="1900" dirty="0" smtClean="0"/>
              <a:t>9% </a:t>
            </a:r>
            <a:r>
              <a:rPr lang="en-US" sz="1900" dirty="0"/>
              <a:t>of the EC flux in </a:t>
            </a:r>
            <a:r>
              <a:rPr lang="en-US" sz="1900" dirty="0" smtClean="0"/>
              <a:t>spring</a:t>
            </a:r>
            <a:endParaRPr lang="en-US" sz="19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900" dirty="0" smtClean="0"/>
              <a:t>negligible for acetaldehyde</a:t>
            </a:r>
          </a:p>
        </p:txBody>
      </p:sp>
      <p:pic>
        <p:nvPicPr>
          <p:cNvPr id="26" name="Image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671"/>
            <a:ext cx="1198835" cy="499100"/>
          </a:xfrm>
          <a:prstGeom prst="rect">
            <a:avLst/>
          </a:prstGeom>
        </p:spPr>
      </p:pic>
      <p:pic>
        <p:nvPicPr>
          <p:cNvPr id="27" name="Picture 2" descr="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6153" y="196671"/>
            <a:ext cx="487134" cy="467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itel 3"/>
          <p:cNvSpPr>
            <a:spLocks noGrp="1"/>
          </p:cNvSpPr>
          <p:nvPr>
            <p:ph type="title"/>
          </p:nvPr>
        </p:nvSpPr>
        <p:spPr>
          <a:xfrm>
            <a:off x="0" y="0"/>
            <a:ext cx="7940421" cy="1173707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2200" b="1" dirty="0" smtClean="0">
                <a:solidFill>
                  <a:schemeClr val="accent1">
                    <a:lumMod val="75000"/>
                  </a:schemeClr>
                </a:solidFill>
              </a:rPr>
              <a:t>The </a:t>
            </a:r>
            <a:r>
              <a:rPr lang="en-US" sz="2200" b="1" dirty="0">
                <a:solidFill>
                  <a:schemeClr val="accent1">
                    <a:lumMod val="75000"/>
                  </a:schemeClr>
                </a:solidFill>
              </a:rPr>
              <a:t>role of cows on OVOC </a:t>
            </a:r>
            <a:r>
              <a:rPr lang="en-US" sz="2200" b="1" dirty="0" smtClean="0">
                <a:solidFill>
                  <a:schemeClr val="accent1">
                    <a:lumMod val="75000"/>
                  </a:schemeClr>
                </a:solidFill>
              </a:rPr>
              <a:t>exchanges </a:t>
            </a:r>
            <a:r>
              <a:rPr lang="en-US" sz="2200" b="1" dirty="0">
                <a:solidFill>
                  <a:schemeClr val="accent1">
                    <a:lumMod val="75000"/>
                  </a:schemeClr>
                </a:solidFill>
              </a:rPr>
              <a:t>of a pasture</a:t>
            </a:r>
            <a:r>
              <a:rPr lang="de-AT" sz="3200" b="1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de-AT" sz="32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de-AT" sz="4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e-AT" sz="2000" b="1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de-AT" sz="20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de-AT" sz="1400" b="1" dirty="0" smtClean="0"/>
              <a:t>Heinesch </a:t>
            </a:r>
            <a:r>
              <a:rPr lang="de-AT" sz="1400" b="1" dirty="0"/>
              <a:t>B</a:t>
            </a:r>
            <a:r>
              <a:rPr lang="de-AT" sz="1400" b="1" dirty="0" smtClean="0"/>
              <a:t>., Michel C., </a:t>
            </a:r>
            <a:r>
              <a:rPr lang="de-AT" sz="1400" b="1" dirty="0"/>
              <a:t>Amelynck </a:t>
            </a:r>
            <a:r>
              <a:rPr lang="de-AT" sz="1400" b="1" dirty="0" smtClean="0"/>
              <a:t>C,. </a:t>
            </a:r>
            <a:r>
              <a:rPr lang="de-AT" sz="1400" b="1" dirty="0"/>
              <a:t>Schoon N</a:t>
            </a:r>
            <a:r>
              <a:rPr lang="de-AT" sz="1400" b="1" dirty="0" smtClean="0"/>
              <a:t>.., </a:t>
            </a:r>
            <a:r>
              <a:rPr lang="de-AT" sz="1400" b="1" dirty="0"/>
              <a:t>Mozaffar A</a:t>
            </a:r>
            <a:r>
              <a:rPr lang="de-AT" sz="1400" b="1" dirty="0" smtClean="0"/>
              <a:t>., </a:t>
            </a:r>
            <a:r>
              <a:rPr lang="de-AT" sz="1400" b="1" dirty="0"/>
              <a:t/>
            </a:r>
            <a:br>
              <a:rPr lang="de-AT" sz="1400" b="1" dirty="0"/>
            </a:br>
            <a:r>
              <a:rPr lang="de-AT" sz="1400" b="1" dirty="0"/>
              <a:t>                      Aubinet M</a:t>
            </a:r>
            <a:r>
              <a:rPr lang="de-AT" sz="1400" b="1" dirty="0" smtClean="0"/>
              <a:t>., </a:t>
            </a:r>
            <a:r>
              <a:rPr lang="de-AT" sz="1400" b="1" dirty="0"/>
              <a:t>Bachy A. ,</a:t>
            </a:r>
            <a:r>
              <a:rPr lang="de-AT" sz="1400" b="1" dirty="0" smtClean="0"/>
              <a:t> </a:t>
            </a:r>
            <a:r>
              <a:rPr lang="de-AT" sz="1400" b="1" dirty="0"/>
              <a:t>Dumortier P. </a:t>
            </a:r>
            <a:r>
              <a:rPr lang="de-AT" sz="1400" b="1" dirty="0" smtClean="0"/>
              <a:t> </a:t>
            </a:r>
            <a:r>
              <a:rPr lang="de-AT" sz="1400" b="1" dirty="0"/>
              <a:t/>
            </a:r>
            <a:br>
              <a:rPr lang="de-AT" sz="1400" b="1" dirty="0"/>
            </a:br>
            <a:r>
              <a:rPr lang="de-AT" sz="1400" b="1" dirty="0"/>
              <a:t>                    </a:t>
            </a:r>
            <a:endParaRPr lang="de-AT" sz="1400" b="1" baseline="30000" dirty="0">
              <a:hlinkClick r:id="" action="ppaction://hlinkshowjump?jump=firstslide"/>
            </a:endParaRPr>
          </a:p>
        </p:txBody>
      </p:sp>
      <p:cxnSp>
        <p:nvCxnSpPr>
          <p:cNvPr id="29" name="Connecteur droit 28"/>
          <p:cNvCxnSpPr/>
          <p:nvPr/>
        </p:nvCxnSpPr>
        <p:spPr>
          <a:xfrm>
            <a:off x="327546" y="1023582"/>
            <a:ext cx="712574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5" name="Diagramm 5"/>
          <p:cNvGraphicFramePr/>
          <p:nvPr>
            <p:extLst>
              <p:ext uri="{D42A27DB-BD31-4B8C-83A1-F6EECF244321}">
                <p14:modId xmlns:p14="http://schemas.microsoft.com/office/powerpoint/2010/main" val="2757979117"/>
              </p:ext>
            </p:extLst>
          </p:nvPr>
        </p:nvGraphicFramePr>
        <p:xfrm>
          <a:off x="9635323" y="95530"/>
          <a:ext cx="2729017" cy="20198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6" name="Picture 4" descr="https://tse2.mm.bing.net/th?id=OIP.LhOztR44Q9lT0EhZDNqNXAHaG3&amp;pid=Api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7194" y="586853"/>
            <a:ext cx="544246" cy="503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lèche droite 3">
            <a:hlinkClick r:id="rId12" action="ppaction://hlinksldjump"/>
          </p:cNvPr>
          <p:cNvSpPr/>
          <p:nvPr/>
        </p:nvSpPr>
        <p:spPr>
          <a:xfrm>
            <a:off x="11450472" y="2888302"/>
            <a:ext cx="573206" cy="627797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06156" y="2888302"/>
            <a:ext cx="4758417" cy="2515263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11395880" y="3436310"/>
            <a:ext cx="7415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600" dirty="0" err="1" smtClean="0"/>
              <a:t>Next</a:t>
            </a:r>
            <a:endParaRPr lang="fr-BE" sz="1600" dirty="0"/>
          </a:p>
        </p:txBody>
      </p:sp>
      <p:sp>
        <p:nvSpPr>
          <p:cNvPr id="6" name="ZoneTexte 5"/>
          <p:cNvSpPr txBox="1"/>
          <p:nvPr/>
        </p:nvSpPr>
        <p:spPr>
          <a:xfrm>
            <a:off x="6741994" y="3365458"/>
            <a:ext cx="18999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Symbol"/>
              <a:buChar char="Þ"/>
            </a:pPr>
            <a:r>
              <a:rPr lang="fr-BE" dirty="0" err="1" smtClean="0"/>
              <a:t>allowed</a:t>
            </a:r>
            <a:r>
              <a:rPr lang="fr-BE" dirty="0" smtClean="0"/>
              <a:t> </a:t>
            </a:r>
            <a:r>
              <a:rPr lang="fr-BE" dirty="0"/>
              <a:t>the estimation of the </a:t>
            </a:r>
            <a:r>
              <a:rPr lang="fr-BE" dirty="0" err="1"/>
              <a:t>emission</a:t>
            </a:r>
            <a:r>
              <a:rPr lang="fr-BE" dirty="0"/>
              <a:t> per </a:t>
            </a:r>
            <a:r>
              <a:rPr lang="fr-BE" dirty="0" err="1" smtClean="0"/>
              <a:t>head</a:t>
            </a:r>
            <a:endParaRPr lang="fr-BE" dirty="0" smtClean="0"/>
          </a:p>
        </p:txBody>
      </p:sp>
    </p:spTree>
    <p:extLst>
      <p:ext uri="{BB962C8B-B14F-4D97-AF65-F5344CB8AC3E}">
        <p14:creationId xmlns:p14="http://schemas.microsoft.com/office/powerpoint/2010/main" val="4184357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>
              <a:xfrm>
                <a:off x="446399" y="1321199"/>
                <a:ext cx="8172597" cy="5379851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de-AT" sz="3600" dirty="0" smtClean="0">
                    <a:solidFill>
                      <a:schemeClr val="accent5">
                        <a:lumMod val="75000"/>
                      </a:schemeClr>
                    </a:solidFill>
                  </a:rPr>
                  <a:t>[</a:t>
                </a:r>
                <a:r>
                  <a:rPr lang="de-AT" sz="3600" dirty="0" err="1" smtClean="0">
                    <a:solidFill>
                      <a:schemeClr val="accent5">
                        <a:lumMod val="75000"/>
                      </a:schemeClr>
                    </a:solidFill>
                  </a:rPr>
                  <a:t>Results</a:t>
                </a:r>
                <a:r>
                  <a:rPr lang="de-AT" sz="3600" dirty="0" smtClean="0">
                    <a:solidFill>
                      <a:schemeClr val="accent5">
                        <a:lumMod val="75000"/>
                      </a:schemeClr>
                    </a:solidFill>
                  </a:rPr>
                  <a:t>: </a:t>
                </a:r>
                <a:r>
                  <a:rPr lang="de-AT" sz="3600" dirty="0" smtClean="0">
                    <a:solidFill>
                      <a:schemeClr val="accent5">
                        <a:lumMod val="75000"/>
                      </a:schemeClr>
                    </a:solidFill>
                    <a:sym typeface="Symbol"/>
                  </a:rPr>
                  <a:t>, </a:t>
                </a:r>
                <a:r>
                  <a:rPr lang="de-AT" sz="3600" dirty="0" smtClean="0">
                    <a:solidFill>
                      <a:schemeClr val="accent5">
                        <a:lumMod val="75000"/>
                      </a:schemeClr>
                    </a:solidFill>
                  </a:rPr>
                  <a:t>time-</a:t>
                </a:r>
                <a:r>
                  <a:rPr lang="de-AT" sz="3600" dirty="0" err="1" smtClean="0">
                    <a:solidFill>
                      <a:schemeClr val="accent5">
                        <a:lumMod val="75000"/>
                      </a:schemeClr>
                    </a:solidFill>
                  </a:rPr>
                  <a:t>constant</a:t>
                </a:r>
                <a:r>
                  <a:rPr lang="de-AT" sz="3600" dirty="0" smtClean="0">
                    <a:solidFill>
                      <a:schemeClr val="accent5">
                        <a:lumMod val="75000"/>
                      </a:schemeClr>
                    </a:solidFill>
                  </a:rPr>
                  <a:t> </a:t>
                </a:r>
                <a:r>
                  <a:rPr lang="de-AT" sz="3600" dirty="0" err="1" smtClean="0">
                    <a:solidFill>
                      <a:schemeClr val="accent5">
                        <a:lumMod val="75000"/>
                      </a:schemeClr>
                    </a:solidFill>
                  </a:rPr>
                  <a:t>decrease</a:t>
                </a:r>
                <a:r>
                  <a:rPr lang="de-AT" sz="3600" dirty="0" smtClean="0">
                    <a:solidFill>
                      <a:schemeClr val="accent5">
                        <a:lumMod val="75000"/>
                      </a:schemeClr>
                    </a:solidFill>
                  </a:rPr>
                  <a:t> </a:t>
                </a:r>
                <a:r>
                  <a:rPr lang="de-AT" sz="3600" dirty="0" err="1" smtClean="0">
                    <a:solidFill>
                      <a:schemeClr val="accent5">
                        <a:lumMod val="75000"/>
                      </a:schemeClr>
                    </a:solidFill>
                  </a:rPr>
                  <a:t>of</a:t>
                </a:r>
                <a:r>
                  <a:rPr lang="de-AT" sz="3600" dirty="0" smtClean="0">
                    <a:solidFill>
                      <a:schemeClr val="accent5">
                        <a:lumMod val="75000"/>
                      </a:schemeClr>
                    </a:solidFill>
                  </a:rPr>
                  <a:t> F</a:t>
                </a:r>
                <a:r>
                  <a:rPr lang="de-AT" sz="3600" baseline="-25000" dirty="0" smtClean="0">
                    <a:solidFill>
                      <a:schemeClr val="accent5">
                        <a:lumMod val="75000"/>
                      </a:schemeClr>
                    </a:solidFill>
                  </a:rPr>
                  <a:t>ind</a:t>
                </a:r>
                <a:r>
                  <a:rPr lang="de-AT" sz="3600" dirty="0" smtClean="0">
                    <a:solidFill>
                      <a:schemeClr val="accent5">
                        <a:lumMod val="75000"/>
                      </a:schemeClr>
                    </a:solidFill>
                  </a:rPr>
                  <a:t>]</a:t>
                </a:r>
              </a:p>
              <a:p>
                <a:pPr>
                  <a:buFont typeface="Wingdings" panose="05000000000000000000" pitchFamily="2" charset="2"/>
                  <a:buChar char="§"/>
                </a:pPr>
                <a:r>
                  <a:rPr lang="de-AT" sz="2000" dirty="0" err="1" smtClean="0"/>
                  <a:t>Comparison</a:t>
                </a:r>
                <a:r>
                  <a:rPr lang="de-AT" sz="2000" dirty="0" smtClean="0"/>
                  <a:t> </a:t>
                </a:r>
                <a:r>
                  <a:rPr lang="de-AT" sz="2000" dirty="0" err="1" smtClean="0"/>
                  <a:t>of</a:t>
                </a:r>
                <a:r>
                  <a:rPr lang="de-AT" sz="2000" dirty="0" smtClean="0"/>
                  <a:t> parallel </a:t>
                </a:r>
                <a:r>
                  <a:rPr lang="de-AT" sz="2000" dirty="0" err="1" smtClean="0"/>
                  <a:t>grazed</a:t>
                </a:r>
                <a:r>
                  <a:rPr lang="de-AT" sz="2000" dirty="0" smtClean="0"/>
                  <a:t> </a:t>
                </a:r>
                <a:r>
                  <a:rPr lang="de-AT" sz="2000" dirty="0" err="1" smtClean="0"/>
                  <a:t>and</a:t>
                </a:r>
                <a:r>
                  <a:rPr lang="de-AT" sz="2000" dirty="0" smtClean="0"/>
                  <a:t> non-</a:t>
                </a:r>
                <a:r>
                  <a:rPr lang="de-AT" sz="2000" dirty="0" err="1" smtClean="0"/>
                  <a:t>grazed</a:t>
                </a:r>
                <a:r>
                  <a:rPr lang="de-AT" sz="2000" dirty="0" smtClean="0"/>
                  <a:t> </a:t>
                </a:r>
                <a:r>
                  <a:rPr lang="de-AT" sz="2000" dirty="0" err="1" smtClean="0"/>
                  <a:t>enclosures</a:t>
                </a:r>
                <a:endParaRPr lang="de-AT" sz="2000" dirty="0" smtClean="0"/>
              </a:p>
              <a:p>
                <a:pPr>
                  <a:buFont typeface="Wingdings" panose="05000000000000000000" pitchFamily="2" charset="2"/>
                  <a:buChar char="§"/>
                </a:pPr>
                <a:r>
                  <a:rPr lang="de-AT" sz="2000" dirty="0" err="1" smtClean="0"/>
                  <a:t>Difference</a:t>
                </a:r>
                <a:r>
                  <a:rPr lang="de-AT" sz="2000" dirty="0" smtClean="0"/>
                  <a:t> </a:t>
                </a:r>
                <a:r>
                  <a:rPr lang="de-AT" sz="2000" dirty="0" err="1" smtClean="0"/>
                  <a:t>between</a:t>
                </a:r>
                <a:r>
                  <a:rPr lang="de-AT" sz="2000" dirty="0"/>
                  <a:t> </a:t>
                </a:r>
                <a:r>
                  <a:rPr lang="de-AT" sz="2000" dirty="0" err="1"/>
                  <a:t>grazed</a:t>
                </a:r>
                <a:r>
                  <a:rPr lang="de-AT" sz="2000" dirty="0"/>
                  <a:t> </a:t>
                </a:r>
                <a:r>
                  <a:rPr lang="de-AT" sz="2000" dirty="0" err="1"/>
                  <a:t>and</a:t>
                </a:r>
                <a:r>
                  <a:rPr lang="de-AT" sz="2000" dirty="0"/>
                  <a:t> non-</a:t>
                </a:r>
                <a:r>
                  <a:rPr lang="de-AT" sz="2000" dirty="0" err="1"/>
                  <a:t>grazed</a:t>
                </a:r>
                <a:r>
                  <a:rPr lang="de-AT" sz="2000" dirty="0"/>
                  <a:t> </a:t>
                </a:r>
                <a:r>
                  <a:rPr lang="de-AT" sz="2000" dirty="0" err="1" smtClean="0"/>
                  <a:t>enclosures</a:t>
                </a:r>
                <a:r>
                  <a:rPr lang="de-AT" sz="2000" dirty="0" smtClean="0"/>
                  <a:t> = F</a:t>
                </a:r>
                <a:r>
                  <a:rPr lang="de-AT" sz="2000" baseline="-25000" dirty="0" smtClean="0"/>
                  <a:t>ind</a:t>
                </a:r>
              </a:p>
              <a:p>
                <a:pPr>
                  <a:buFont typeface="Wingdings" panose="05000000000000000000" pitchFamily="2" charset="2"/>
                  <a:buChar char="§"/>
                </a:pPr>
                <a:r>
                  <a:rPr lang="de-AT" sz="2000" dirty="0" smtClean="0"/>
                  <a:t>F</a:t>
                </a:r>
                <a:r>
                  <a:rPr lang="de-AT" sz="2000" baseline="-25000" dirty="0" smtClean="0"/>
                  <a:t>ind</a:t>
                </a:r>
                <a:r>
                  <a:rPr lang="de-AT" sz="2000" dirty="0" smtClean="0"/>
                  <a:t> (</a:t>
                </a:r>
                <a:r>
                  <a:rPr lang="de-AT" sz="2000" dirty="0" err="1" smtClean="0"/>
                  <a:t>F</a:t>
                </a:r>
                <a:r>
                  <a:rPr lang="de-AT" sz="2000" baseline="-25000" dirty="0" err="1" smtClean="0"/>
                  <a:t>gr</a:t>
                </a:r>
                <a:r>
                  <a:rPr lang="de-AT" sz="2000" dirty="0" err="1" smtClean="0"/>
                  <a:t>+F</a:t>
                </a:r>
                <a:r>
                  <a:rPr lang="de-AT" sz="2000" baseline="-25000" dirty="0" err="1" smtClean="0"/>
                  <a:t>tr</a:t>
                </a:r>
                <a:r>
                  <a:rPr lang="de-AT" sz="2000" dirty="0" err="1" smtClean="0"/>
                  <a:t>+F</a:t>
                </a:r>
                <a:r>
                  <a:rPr lang="de-AT" sz="2000" baseline="-25000" dirty="0" err="1" smtClean="0"/>
                  <a:t>wa</a:t>
                </a:r>
                <a:r>
                  <a:rPr lang="de-AT" sz="2000" dirty="0" smtClean="0"/>
                  <a:t>) </a:t>
                </a:r>
                <a:r>
                  <a:rPr lang="de-AT" sz="2000" dirty="0" err="1" smtClean="0"/>
                  <a:t>decreased</a:t>
                </a:r>
                <a:r>
                  <a:rPr lang="de-AT" sz="2000" dirty="0" smtClean="0"/>
                  <a:t> </a:t>
                </a:r>
                <a:r>
                  <a:rPr lang="de-AT" sz="2000" dirty="0" err="1" smtClean="0"/>
                  <a:t>quickly</a:t>
                </a:r>
                <a:r>
                  <a:rPr lang="de-AT" sz="2000" dirty="0" smtClean="0"/>
                  <a:t> </a:t>
                </a:r>
                <a:r>
                  <a:rPr lang="de-AT" sz="2000" dirty="0" err="1" smtClean="0"/>
                  <a:t>with</a:t>
                </a:r>
                <a:r>
                  <a:rPr lang="de-AT" sz="2000" dirty="0" smtClean="0"/>
                  <a:t> time :</a:t>
                </a:r>
                <a:endParaRPr lang="de-AT" sz="2000" dirty="0"/>
              </a:p>
              <a:p>
                <a:pPr marL="0" indent="0">
                  <a:buNone/>
                </a:pPr>
                <a:r>
                  <a:rPr lang="de-AT" sz="2000" i="1" dirty="0" smtClean="0">
                    <a:latin typeface="Cambria Math"/>
                  </a:rPr>
                  <a:t/>
                </a:r>
                <a:br>
                  <a:rPr lang="de-AT" sz="2000" i="1" dirty="0" smtClean="0">
                    <a:latin typeface="Cambria Math"/>
                  </a:rPr>
                </a:br>
                <a14:m>
                  <m:oMath xmlns:m="http://schemas.openxmlformats.org/officeDocument/2006/math">
                    <m:r>
                      <a:rPr lang="fr-BE" sz="2000" b="0" i="1" smtClean="0">
                        <a:latin typeface="Cambria Math"/>
                      </a:rPr>
                      <m:t>                         </m:t>
                    </m:r>
                    <m:sSub>
                      <m:sSubPr>
                        <m:ctrlPr>
                          <a:rPr lang="de-AT" sz="200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fr-BE" sz="2000" b="0" i="1" smtClean="0">
                            <a:latin typeface="Cambria Math"/>
                          </a:rPr>
                          <m:t>𝐹</m:t>
                        </m:r>
                      </m:e>
                      <m:sub>
                        <m:r>
                          <a:rPr lang="fr-BE" sz="2000" b="0" i="1" smtClean="0">
                            <a:latin typeface="Cambria Math"/>
                          </a:rPr>
                          <m:t>𝑖𝑛𝑑</m:t>
                        </m:r>
                      </m:sub>
                    </m:sSub>
                    <m:r>
                      <a:rPr lang="de-AT" sz="2000" i="1" smtClean="0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de-AT" sz="200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fr-BE" sz="2000" b="0" i="1" smtClean="0">
                            <a:latin typeface="Cambria Math"/>
                          </a:rPr>
                          <m:t>𝐹</m:t>
                        </m:r>
                      </m:e>
                      <m:sub>
                        <m:r>
                          <a:rPr lang="fr-BE" sz="2000" b="0" i="1" smtClean="0">
                            <a:latin typeface="Cambria Math"/>
                          </a:rPr>
                          <m:t>𝑖𝑛𝑑</m:t>
                        </m:r>
                        <m:r>
                          <a:rPr lang="fr-BE" sz="2000" b="0" i="1" smtClean="0">
                            <a:latin typeface="Cambria Math"/>
                          </a:rPr>
                          <m:t>,</m:t>
                        </m:r>
                        <m:r>
                          <a:rPr lang="fr-BE" sz="2000" b="0" i="1" smtClean="0">
                            <a:latin typeface="Cambria Math"/>
                          </a:rPr>
                          <m:t>𝑖𝑛𝑖</m:t>
                        </m:r>
                      </m:sub>
                    </m:sSub>
                    <m:sSup>
                      <m:sSupPr>
                        <m:ctrlPr>
                          <a:rPr lang="de-AT" sz="2000" i="1">
                            <a:latin typeface="Cambria Math"/>
                          </a:rPr>
                        </m:ctrlPr>
                      </m:sSupPr>
                      <m:e>
                        <m:r>
                          <a:rPr lang="fr-BE" sz="2000" b="0" i="1" smtClean="0">
                            <a:latin typeface="Cambria Math"/>
                          </a:rPr>
                          <m:t> </m:t>
                        </m:r>
                        <m:r>
                          <a:rPr lang="fr-BE" sz="2000" i="1">
                            <a:latin typeface="Cambria Math"/>
                          </a:rPr>
                          <m:t>𝑒</m:t>
                        </m:r>
                      </m:e>
                      <m:sup>
                        <m:r>
                          <a:rPr lang="fr-BE" sz="2000" i="1">
                            <a:latin typeface="Cambria Math"/>
                          </a:rPr>
                          <m:t>−</m:t>
                        </m:r>
                        <m:f>
                          <m:fPr>
                            <m:type m:val="lin"/>
                            <m:ctrlPr>
                              <a:rPr lang="fr-BE" sz="2000" i="1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fr-BE" sz="2000" i="1">
                                <a:latin typeface="Cambria Math"/>
                              </a:rPr>
                              <m:t>𝑡</m:t>
                            </m:r>
                          </m:num>
                          <m:den>
                            <m:r>
                              <a:rPr lang="fr-BE" sz="2000" i="1">
                                <a:latin typeface="Cambria Math"/>
                                <a:ea typeface="Cambria Math"/>
                              </a:rPr>
                              <m:t>𝜏</m:t>
                            </m:r>
                          </m:den>
                        </m:f>
                      </m:sup>
                    </m:sSup>
                  </m:oMath>
                </a14:m>
                <a:r>
                  <a:rPr lang="de-AT" sz="2000" dirty="0" smtClean="0"/>
                  <a:t> </a:t>
                </a:r>
                <a:br>
                  <a:rPr lang="de-AT" sz="2000" dirty="0" smtClean="0"/>
                </a:br>
                <a:endParaRPr lang="de-AT" sz="2000" dirty="0" smtClean="0"/>
              </a:p>
              <a:p>
                <a:pPr>
                  <a:buFont typeface="Wingdings" panose="05000000000000000000" pitchFamily="2" charset="2"/>
                  <a:buChar char="§"/>
                </a:pPr>
                <a:r>
                  <a:rPr lang="de-AT" sz="2000" dirty="0" smtClean="0"/>
                  <a:t> </a:t>
                </a:r>
                <a:r>
                  <a:rPr lang="de-AT" sz="2000" dirty="0" smtClean="0">
                    <a:sym typeface="Symbol"/>
                  </a:rPr>
                  <a:t> </a:t>
                </a:r>
                <a:r>
                  <a:rPr lang="de-AT" sz="2000" dirty="0" err="1" smtClean="0"/>
                  <a:t>can</a:t>
                </a:r>
                <a:r>
                  <a:rPr lang="de-AT" sz="2000" dirty="0" smtClean="0"/>
                  <a:t> </a:t>
                </a:r>
                <a:r>
                  <a:rPr lang="de-AT" sz="2000" dirty="0" err="1" smtClean="0"/>
                  <a:t>be</a:t>
                </a:r>
                <a:r>
                  <a:rPr lang="de-AT" sz="2000" dirty="0" smtClean="0"/>
                  <a:t> </a:t>
                </a:r>
                <a:r>
                  <a:rPr lang="de-AT" sz="2000" dirty="0" err="1" smtClean="0"/>
                  <a:t>determined</a:t>
                </a:r>
                <a:r>
                  <a:rPr lang="de-AT" sz="2000" dirty="0" smtClean="0"/>
                  <a:t> </a:t>
                </a:r>
                <a:r>
                  <a:rPr lang="de-AT" sz="2000" dirty="0" err="1" smtClean="0"/>
                  <a:t>for</a:t>
                </a:r>
                <a:r>
                  <a:rPr lang="de-AT" sz="2000" dirty="0" smtClean="0"/>
                  <a:t> </a:t>
                </a:r>
                <a:r>
                  <a:rPr lang="de-AT" sz="2000" dirty="0" err="1" smtClean="0"/>
                  <a:t>each</a:t>
                </a:r>
                <a:r>
                  <a:rPr lang="de-AT" sz="2000" dirty="0" smtClean="0"/>
                  <a:t> </a:t>
                </a:r>
                <a:r>
                  <a:rPr lang="de-AT" sz="2000" dirty="0" err="1" smtClean="0"/>
                  <a:t>compound</a:t>
                </a:r>
                <a:r>
                  <a:rPr lang="de-AT" sz="2000" dirty="0" smtClean="0"/>
                  <a:t> :</a:t>
                </a:r>
                <a:endParaRPr lang="de-AT" sz="2000" dirty="0"/>
              </a:p>
              <a:p>
                <a:pPr>
                  <a:buFont typeface="Wingdings" panose="05000000000000000000" pitchFamily="2" charset="2"/>
                  <a:buChar char="§"/>
                </a:pPr>
                <a:endParaRPr lang="de-AT" sz="2000" dirty="0" smtClean="0"/>
              </a:p>
              <a:p>
                <a:pPr>
                  <a:buFont typeface="Wingdings" panose="05000000000000000000" pitchFamily="2" charset="2"/>
                  <a:buChar char="§"/>
                </a:pPr>
                <a:endParaRPr lang="de-AT" sz="2000" dirty="0"/>
              </a:p>
              <a:p>
                <a:pPr>
                  <a:buFont typeface="Wingdings" panose="05000000000000000000" pitchFamily="2" charset="2"/>
                  <a:buChar char="§"/>
                </a:pPr>
                <a:endParaRPr lang="de-AT" sz="2000" dirty="0" smtClean="0"/>
              </a:p>
              <a:p>
                <a:pPr>
                  <a:buFont typeface="Wingdings" panose="05000000000000000000" pitchFamily="2" charset="2"/>
                  <a:buChar char="§"/>
                </a:pPr>
                <a:endParaRPr lang="de-AT" sz="2000" dirty="0"/>
              </a:p>
              <a:p>
                <a:pPr>
                  <a:buFont typeface="Wingdings" panose="05000000000000000000" pitchFamily="2" charset="2"/>
                  <a:buChar char="§"/>
                </a:pPr>
                <a:endParaRPr lang="de-AT" sz="2000" dirty="0" smtClean="0"/>
              </a:p>
              <a:p>
                <a:pPr>
                  <a:buFont typeface="Wingdings" panose="05000000000000000000" pitchFamily="2" charset="2"/>
                  <a:buChar char="§"/>
                </a:pPr>
                <a:endParaRPr lang="de-AT" sz="2000" dirty="0"/>
              </a:p>
              <a:p>
                <a:pPr>
                  <a:buFont typeface="Wingdings" panose="05000000000000000000" pitchFamily="2" charset="2"/>
                  <a:buChar char="§"/>
                </a:pPr>
                <a:endParaRPr lang="de-AT" sz="2000" dirty="0" smtClean="0"/>
              </a:p>
              <a:p>
                <a:pPr>
                  <a:buFont typeface="Wingdings" panose="05000000000000000000" pitchFamily="2" charset="2"/>
                  <a:buChar char="§"/>
                </a:pPr>
                <a:endParaRPr lang="de-AT" sz="2000" dirty="0"/>
              </a:p>
              <a:p>
                <a:pPr>
                  <a:buFont typeface="Wingdings" panose="05000000000000000000" pitchFamily="2" charset="2"/>
                  <a:buChar char="§"/>
                </a:pPr>
                <a:endParaRPr lang="de-AT" sz="2000" dirty="0" smtClean="0"/>
              </a:p>
              <a:p>
                <a:pPr>
                  <a:buFont typeface="Wingdings" panose="05000000000000000000" pitchFamily="2" charset="2"/>
                  <a:buChar char="§"/>
                </a:pPr>
                <a:endParaRPr lang="de-AT" sz="2000" dirty="0"/>
              </a:p>
              <a:p>
                <a:pPr>
                  <a:buFont typeface="Wingdings" panose="05000000000000000000" pitchFamily="2" charset="2"/>
                  <a:buChar char="§"/>
                </a:pPr>
                <a:endParaRPr lang="de-AT" sz="2000" dirty="0" smtClean="0"/>
              </a:p>
              <a:p>
                <a:pPr>
                  <a:buFont typeface="Wingdings" panose="05000000000000000000" pitchFamily="2" charset="2"/>
                  <a:buChar char="§"/>
                </a:pPr>
                <a:endParaRPr lang="de-AT" sz="2000" dirty="0"/>
              </a:p>
              <a:p>
                <a:pPr>
                  <a:buFont typeface="Wingdings" panose="05000000000000000000" pitchFamily="2" charset="2"/>
                  <a:buChar char="§"/>
                </a:pPr>
                <a:endParaRPr lang="de-AT" sz="2000" dirty="0" smtClean="0"/>
              </a:p>
              <a:p>
                <a:pPr>
                  <a:buFont typeface="Wingdings" panose="05000000000000000000" pitchFamily="2" charset="2"/>
                  <a:buChar char="§"/>
                </a:pPr>
                <a:endParaRPr lang="de-AT" sz="2000" dirty="0"/>
              </a:p>
              <a:p>
                <a:pPr>
                  <a:buFont typeface="Wingdings" panose="05000000000000000000" pitchFamily="2" charset="2"/>
                  <a:buChar char="§"/>
                </a:pPr>
                <a:endParaRPr lang="de-AT" sz="2000" dirty="0" smtClean="0"/>
              </a:p>
              <a:p>
                <a:pPr>
                  <a:buFont typeface="Wingdings" panose="05000000000000000000" pitchFamily="2" charset="2"/>
                  <a:buChar char="§"/>
                </a:pPr>
                <a:endParaRPr lang="de-AT" sz="2000" dirty="0"/>
              </a:p>
              <a:p>
                <a:pPr>
                  <a:buFont typeface="Wingdings" panose="05000000000000000000" pitchFamily="2" charset="2"/>
                  <a:buChar char="§"/>
                </a:pPr>
                <a:endParaRPr lang="de-AT" sz="2000" dirty="0" smtClean="0"/>
              </a:p>
              <a:p>
                <a:pPr>
                  <a:buFont typeface="Wingdings" panose="05000000000000000000" pitchFamily="2" charset="2"/>
                  <a:buChar char="§"/>
                </a:pPr>
                <a:endParaRPr lang="de-AT" sz="2000" dirty="0"/>
              </a:p>
              <a:p>
                <a:pPr>
                  <a:buFont typeface="Wingdings" panose="05000000000000000000" pitchFamily="2" charset="2"/>
                  <a:buChar char="§"/>
                </a:pPr>
                <a:endParaRPr lang="de-AT" sz="2000" dirty="0" smtClean="0"/>
              </a:p>
              <a:p>
                <a:pPr lvl="1">
                  <a:buFont typeface="Wingdings" panose="05000000000000000000" pitchFamily="2" charset="2"/>
                  <a:buChar char="§"/>
                </a:pPr>
                <a:endParaRPr lang="de-AT" sz="1600" dirty="0" smtClean="0"/>
              </a:p>
              <a:p>
                <a:pPr marL="0" indent="0">
                  <a:buNone/>
                </a:pPr>
                <a:endParaRPr lang="de-AT" sz="2000" b="1" dirty="0" smtClean="0"/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46399" y="1321199"/>
                <a:ext cx="8172597" cy="5379851"/>
              </a:xfrm>
              <a:blipFill rotWithShape="1">
                <a:blip r:embed="rId3"/>
                <a:stretch>
                  <a:fillRect l="-2237" t="-3061"/>
                </a:stretch>
              </a:blipFill>
            </p:spPr>
            <p:txBody>
              <a:bodyPr/>
              <a:lstStyle/>
              <a:p>
                <a:r>
                  <a:rPr lang="fr-B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Image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671"/>
            <a:ext cx="1198835" cy="499100"/>
          </a:xfrm>
          <a:prstGeom prst="rect">
            <a:avLst/>
          </a:prstGeom>
        </p:spPr>
      </p:pic>
      <p:pic>
        <p:nvPicPr>
          <p:cNvPr id="27" name="Picture 2" descr="log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6153" y="196671"/>
            <a:ext cx="487134" cy="467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itel 3"/>
          <p:cNvSpPr>
            <a:spLocks noGrp="1"/>
          </p:cNvSpPr>
          <p:nvPr>
            <p:ph type="title"/>
          </p:nvPr>
        </p:nvSpPr>
        <p:spPr>
          <a:xfrm>
            <a:off x="0" y="0"/>
            <a:ext cx="7940421" cy="1173707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2200" b="1" dirty="0" smtClean="0">
                <a:solidFill>
                  <a:schemeClr val="accent1">
                    <a:lumMod val="75000"/>
                  </a:schemeClr>
                </a:solidFill>
              </a:rPr>
              <a:t>The </a:t>
            </a:r>
            <a:r>
              <a:rPr lang="en-US" sz="2200" b="1" dirty="0">
                <a:solidFill>
                  <a:schemeClr val="accent1">
                    <a:lumMod val="75000"/>
                  </a:schemeClr>
                </a:solidFill>
              </a:rPr>
              <a:t>role of cows on OVOC </a:t>
            </a:r>
            <a:r>
              <a:rPr lang="en-US" sz="2200" b="1" dirty="0" smtClean="0">
                <a:solidFill>
                  <a:schemeClr val="accent1">
                    <a:lumMod val="75000"/>
                  </a:schemeClr>
                </a:solidFill>
              </a:rPr>
              <a:t>exchanges </a:t>
            </a:r>
            <a:r>
              <a:rPr lang="en-US" sz="2200" b="1" dirty="0">
                <a:solidFill>
                  <a:schemeClr val="accent1">
                    <a:lumMod val="75000"/>
                  </a:schemeClr>
                </a:solidFill>
              </a:rPr>
              <a:t>of a pasture</a:t>
            </a:r>
            <a:r>
              <a:rPr lang="de-AT" sz="3200" b="1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de-AT" sz="32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de-AT" sz="4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e-AT" sz="2000" b="1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de-AT" sz="20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de-AT" sz="1400" b="1" dirty="0" smtClean="0"/>
              <a:t>Heinesch </a:t>
            </a:r>
            <a:r>
              <a:rPr lang="de-AT" sz="1400" b="1" dirty="0"/>
              <a:t>B</a:t>
            </a:r>
            <a:r>
              <a:rPr lang="de-AT" sz="1400" b="1" dirty="0" smtClean="0"/>
              <a:t>., Michel C., </a:t>
            </a:r>
            <a:r>
              <a:rPr lang="de-AT" sz="1400" b="1" dirty="0"/>
              <a:t>Amelynck </a:t>
            </a:r>
            <a:r>
              <a:rPr lang="de-AT" sz="1400" b="1" dirty="0" smtClean="0"/>
              <a:t>C,. </a:t>
            </a:r>
            <a:r>
              <a:rPr lang="de-AT" sz="1400" b="1" dirty="0"/>
              <a:t>Schoon N</a:t>
            </a:r>
            <a:r>
              <a:rPr lang="de-AT" sz="1400" b="1" dirty="0" smtClean="0"/>
              <a:t>.., </a:t>
            </a:r>
            <a:r>
              <a:rPr lang="de-AT" sz="1400" b="1" dirty="0"/>
              <a:t>Mozaffar A</a:t>
            </a:r>
            <a:r>
              <a:rPr lang="de-AT" sz="1400" b="1" dirty="0" smtClean="0"/>
              <a:t>., </a:t>
            </a:r>
            <a:r>
              <a:rPr lang="de-AT" sz="1400" b="1" dirty="0"/>
              <a:t/>
            </a:r>
            <a:br>
              <a:rPr lang="de-AT" sz="1400" b="1" dirty="0"/>
            </a:br>
            <a:r>
              <a:rPr lang="de-AT" sz="1400" b="1" dirty="0"/>
              <a:t>                      Aubinet M</a:t>
            </a:r>
            <a:r>
              <a:rPr lang="de-AT" sz="1400" b="1" dirty="0" smtClean="0"/>
              <a:t>., </a:t>
            </a:r>
            <a:r>
              <a:rPr lang="de-AT" sz="1400" b="1" dirty="0"/>
              <a:t>Bachy A. ,</a:t>
            </a:r>
            <a:r>
              <a:rPr lang="de-AT" sz="1400" b="1" dirty="0" smtClean="0"/>
              <a:t> </a:t>
            </a:r>
            <a:r>
              <a:rPr lang="de-AT" sz="1400" b="1" dirty="0"/>
              <a:t>Dumortier P. </a:t>
            </a:r>
            <a:r>
              <a:rPr lang="de-AT" sz="1400" b="1" dirty="0" smtClean="0"/>
              <a:t> </a:t>
            </a:r>
            <a:r>
              <a:rPr lang="de-AT" sz="1400" b="1" dirty="0"/>
              <a:t/>
            </a:r>
            <a:br>
              <a:rPr lang="de-AT" sz="1400" b="1" dirty="0"/>
            </a:br>
            <a:r>
              <a:rPr lang="de-AT" sz="1400" b="1" dirty="0"/>
              <a:t>                    </a:t>
            </a:r>
            <a:endParaRPr lang="de-AT" sz="1400" b="1" baseline="30000" dirty="0">
              <a:hlinkClick r:id="" action="ppaction://hlinkshowjump?jump=firstslide"/>
            </a:endParaRPr>
          </a:p>
        </p:txBody>
      </p:sp>
      <p:cxnSp>
        <p:nvCxnSpPr>
          <p:cNvPr id="29" name="Connecteur droit 28"/>
          <p:cNvCxnSpPr/>
          <p:nvPr/>
        </p:nvCxnSpPr>
        <p:spPr>
          <a:xfrm>
            <a:off x="327546" y="1023582"/>
            <a:ext cx="712574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7" name="Diagramm 5"/>
          <p:cNvGraphicFramePr/>
          <p:nvPr>
            <p:extLst>
              <p:ext uri="{D42A27DB-BD31-4B8C-83A1-F6EECF244321}">
                <p14:modId xmlns:p14="http://schemas.microsoft.com/office/powerpoint/2010/main" val="2757979117"/>
              </p:ext>
            </p:extLst>
          </p:nvPr>
        </p:nvGraphicFramePr>
        <p:xfrm>
          <a:off x="9635323" y="95530"/>
          <a:ext cx="2729017" cy="20198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18" name="Picture 4" descr="https://tse2.mm.bing.net/th?id=OIP.LhOztR44Q9lT0EhZDNqNXAHaG3&amp;pid=Api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7194" y="586853"/>
            <a:ext cx="544246" cy="503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Flèche droite 18">
            <a:hlinkClick r:id="rId13" action="ppaction://hlinksldjump"/>
          </p:cNvPr>
          <p:cNvSpPr/>
          <p:nvPr/>
        </p:nvSpPr>
        <p:spPr>
          <a:xfrm>
            <a:off x="11450472" y="2943364"/>
            <a:ext cx="573206" cy="572735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0" name="Flèche droite 19">
            <a:hlinkClick r:id="rId14" action="ppaction://hlinksldjump"/>
          </p:cNvPr>
          <p:cNvSpPr/>
          <p:nvPr/>
        </p:nvSpPr>
        <p:spPr>
          <a:xfrm flipH="1">
            <a:off x="80802" y="2968386"/>
            <a:ext cx="573206" cy="5796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3073" name="Picture 1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27" t="65112" r="41573" b="27052"/>
          <a:stretch/>
        </p:blipFill>
        <p:spPr bwMode="auto">
          <a:xfrm>
            <a:off x="367405" y="4519640"/>
            <a:ext cx="5217298" cy="766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age 13"/>
          <p:cNvPicPr/>
          <p:nvPr/>
        </p:nvPicPr>
        <p:blipFill rotWithShape="1">
          <a:blip r:embed="rId16"/>
          <a:srcRect r="50000"/>
          <a:stretch/>
        </p:blipFill>
        <p:spPr>
          <a:xfrm>
            <a:off x="5884210" y="2847828"/>
            <a:ext cx="3068719" cy="3946481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11395880" y="3409014"/>
            <a:ext cx="7415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600" dirty="0" err="1" smtClean="0"/>
              <a:t>Next</a:t>
            </a:r>
            <a:endParaRPr lang="fr-BE" sz="1600" dirty="0"/>
          </a:p>
        </p:txBody>
      </p:sp>
      <p:sp>
        <p:nvSpPr>
          <p:cNvPr id="16" name="ZoneTexte 15"/>
          <p:cNvSpPr txBox="1"/>
          <p:nvPr/>
        </p:nvSpPr>
        <p:spPr>
          <a:xfrm>
            <a:off x="138753" y="3477801"/>
            <a:ext cx="7415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600" dirty="0" err="1" smtClean="0"/>
              <a:t>Prev</a:t>
            </a:r>
            <a:endParaRPr lang="fr-BE" sz="1600" dirty="0"/>
          </a:p>
        </p:txBody>
      </p:sp>
      <p:pic>
        <p:nvPicPr>
          <p:cNvPr id="21" name="Image 20"/>
          <p:cNvPicPr/>
          <p:nvPr/>
        </p:nvPicPr>
        <p:blipFill rotWithShape="1">
          <a:blip r:embed="rId16"/>
          <a:srcRect l="95525"/>
          <a:stretch/>
        </p:blipFill>
        <p:spPr>
          <a:xfrm>
            <a:off x="8459540" y="2696574"/>
            <a:ext cx="493390" cy="4034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700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46401" y="1321199"/>
            <a:ext cx="5054320" cy="53935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AT" sz="3600" dirty="0" smtClean="0">
                <a:solidFill>
                  <a:schemeClr val="accent5">
                    <a:lumMod val="75000"/>
                  </a:schemeClr>
                </a:solidFill>
              </a:rPr>
              <a:t>[</a:t>
            </a:r>
            <a:r>
              <a:rPr lang="de-AT" sz="3600" dirty="0" err="1" smtClean="0">
                <a:solidFill>
                  <a:schemeClr val="accent5">
                    <a:lumMod val="75000"/>
                  </a:schemeClr>
                </a:solidFill>
              </a:rPr>
              <a:t>Results</a:t>
            </a:r>
            <a:r>
              <a:rPr lang="de-AT" sz="3600" dirty="0" smtClean="0">
                <a:solidFill>
                  <a:schemeClr val="accent5">
                    <a:lumMod val="75000"/>
                  </a:schemeClr>
                </a:solidFill>
              </a:rPr>
              <a:t>-F</a:t>
            </a:r>
            <a:r>
              <a:rPr lang="de-AT" sz="3600" baseline="-25000" dirty="0" smtClean="0">
                <a:solidFill>
                  <a:schemeClr val="accent5">
                    <a:lumMod val="75000"/>
                  </a:schemeClr>
                </a:solidFill>
              </a:rPr>
              <a:t>ind</a:t>
            </a:r>
            <a:r>
              <a:rPr lang="de-AT" sz="3600" dirty="0" smtClean="0">
                <a:solidFill>
                  <a:schemeClr val="accent5">
                    <a:lumMod val="75000"/>
                  </a:schemeClr>
                </a:solidFill>
              </a:rPr>
              <a:t>]</a:t>
            </a:r>
          </a:p>
          <a:p>
            <a:pPr>
              <a:buFont typeface="Wingdings" panose="05000000000000000000" pitchFamily="2" charset="2"/>
              <a:buChar char="§"/>
            </a:pPr>
            <a:endParaRPr lang="de-AT" sz="2000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de-AT" sz="2000" dirty="0" smtClean="0"/>
              <a:t>The </a:t>
            </a:r>
            <a:r>
              <a:rPr lang="de-AT" sz="2000" dirty="0" err="1" smtClean="0"/>
              <a:t>highest</a:t>
            </a:r>
            <a:r>
              <a:rPr lang="de-AT" sz="2000" dirty="0" smtClean="0"/>
              <a:t> </a:t>
            </a:r>
            <a:r>
              <a:rPr lang="de-AT" sz="2000" dirty="0" err="1" smtClean="0"/>
              <a:t>GH</a:t>
            </a:r>
            <a:r>
              <a:rPr lang="de-AT" sz="2000" baseline="-25000" dirty="0" err="1" smtClean="0"/>
              <a:t>f</a:t>
            </a:r>
            <a:r>
              <a:rPr lang="de-AT" sz="2000" dirty="0" smtClean="0"/>
              <a:t> </a:t>
            </a:r>
            <a:r>
              <a:rPr lang="de-AT" sz="2000" dirty="0" err="1" smtClean="0"/>
              <a:t>class</a:t>
            </a:r>
            <a:r>
              <a:rPr lang="de-AT" sz="2000" dirty="0" smtClean="0"/>
              <a:t> (</a:t>
            </a:r>
            <a:r>
              <a:rPr lang="de-AT" sz="2000" dirty="0" err="1" smtClean="0"/>
              <a:t>highly</a:t>
            </a:r>
            <a:r>
              <a:rPr lang="de-AT" sz="2000" dirty="0" smtClean="0"/>
              <a:t> </a:t>
            </a:r>
            <a:r>
              <a:rPr lang="de-AT" sz="2000" dirty="0" err="1" smtClean="0"/>
              <a:t>and</a:t>
            </a:r>
            <a:r>
              <a:rPr lang="de-AT" sz="2000" dirty="0" smtClean="0"/>
              <a:t> </a:t>
            </a:r>
            <a:r>
              <a:rPr lang="de-AT" sz="2000" dirty="0" err="1" smtClean="0"/>
              <a:t>recently</a:t>
            </a:r>
            <a:r>
              <a:rPr lang="de-AT" sz="2000" dirty="0" smtClean="0"/>
              <a:t> </a:t>
            </a:r>
            <a:r>
              <a:rPr lang="de-AT" sz="2000" dirty="0" err="1" smtClean="0"/>
              <a:t>grazed</a:t>
            </a:r>
            <a:r>
              <a:rPr lang="de-AT" sz="2000" dirty="0" smtClean="0"/>
              <a:t> </a:t>
            </a:r>
            <a:r>
              <a:rPr lang="de-AT" sz="2000" dirty="0" err="1" smtClean="0"/>
              <a:t>footprints</a:t>
            </a:r>
            <a:r>
              <a:rPr lang="de-AT" sz="2000" dirty="0" smtClean="0"/>
              <a:t>) </a:t>
            </a:r>
            <a:r>
              <a:rPr lang="de-AT" sz="2000" dirty="0" err="1" smtClean="0"/>
              <a:t>showed</a:t>
            </a:r>
            <a:r>
              <a:rPr lang="de-AT" sz="2000" dirty="0" smtClean="0"/>
              <a:t> </a:t>
            </a:r>
            <a:r>
              <a:rPr lang="de-AT" sz="2000" dirty="0" err="1" smtClean="0"/>
              <a:t>doubled</a:t>
            </a:r>
            <a:r>
              <a:rPr lang="de-AT" sz="2000" dirty="0" smtClean="0"/>
              <a:t> </a:t>
            </a:r>
            <a:r>
              <a:rPr lang="de-AT" sz="2000" dirty="0" err="1" smtClean="0"/>
              <a:t>methanol</a:t>
            </a:r>
            <a:r>
              <a:rPr lang="de-AT" sz="2000" dirty="0" smtClean="0"/>
              <a:t> </a:t>
            </a:r>
            <a:r>
              <a:rPr lang="de-AT" sz="2000" dirty="0" err="1" smtClean="0"/>
              <a:t>emissions</a:t>
            </a:r>
            <a:r>
              <a:rPr lang="de-AT" sz="2000" dirty="0" smtClean="0"/>
              <a:t> </a:t>
            </a:r>
            <a:r>
              <a:rPr lang="de-AT" sz="2000" dirty="0" err="1" smtClean="0"/>
              <a:t>compared</a:t>
            </a:r>
            <a:r>
              <a:rPr lang="de-AT" sz="2000" dirty="0" smtClean="0"/>
              <a:t> </a:t>
            </a:r>
            <a:r>
              <a:rPr lang="de-AT" sz="2000" dirty="0" err="1" smtClean="0"/>
              <a:t>to</a:t>
            </a:r>
            <a:r>
              <a:rPr lang="de-AT" sz="2000" dirty="0" smtClean="0"/>
              <a:t> </a:t>
            </a:r>
            <a:r>
              <a:rPr lang="de-AT" sz="2000" dirty="0" err="1" smtClean="0"/>
              <a:t>the</a:t>
            </a:r>
            <a:r>
              <a:rPr lang="de-AT" sz="2000" dirty="0" smtClean="0"/>
              <a:t> </a:t>
            </a:r>
            <a:r>
              <a:rPr lang="de-AT" sz="2000" dirty="0" err="1" smtClean="0"/>
              <a:t>lowest</a:t>
            </a:r>
            <a:r>
              <a:rPr lang="de-AT" sz="2000" dirty="0" smtClean="0"/>
              <a:t> </a:t>
            </a:r>
            <a:r>
              <a:rPr lang="de-AT" sz="2000" dirty="0" err="1" smtClean="0"/>
              <a:t>GH</a:t>
            </a:r>
            <a:r>
              <a:rPr lang="de-AT" sz="2000" baseline="-25000" dirty="0" err="1" smtClean="0"/>
              <a:t>f</a:t>
            </a:r>
            <a:endParaRPr lang="de-AT" sz="2000" baseline="-25000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de-AT" sz="2000" dirty="0" err="1" smtClean="0"/>
              <a:t>Effect</a:t>
            </a:r>
            <a:r>
              <a:rPr lang="de-AT" sz="2000" dirty="0" smtClean="0"/>
              <a:t> </a:t>
            </a:r>
            <a:r>
              <a:rPr lang="de-AT" sz="2000" dirty="0" err="1" smtClean="0"/>
              <a:t>even</a:t>
            </a:r>
            <a:r>
              <a:rPr lang="de-AT" sz="2000" dirty="0" smtClean="0"/>
              <a:t> </a:t>
            </a:r>
            <a:r>
              <a:rPr lang="de-AT" sz="2000" dirty="0" err="1" smtClean="0"/>
              <a:t>higher</a:t>
            </a:r>
            <a:r>
              <a:rPr lang="de-AT" sz="2000" dirty="0" smtClean="0"/>
              <a:t> </a:t>
            </a:r>
            <a:r>
              <a:rPr lang="de-AT" sz="2000" dirty="0" err="1" smtClean="0"/>
              <a:t>for</a:t>
            </a:r>
            <a:r>
              <a:rPr lang="de-AT" sz="2000" dirty="0" smtClean="0"/>
              <a:t> </a:t>
            </a:r>
            <a:r>
              <a:rPr lang="de-AT" sz="2000" dirty="0" err="1" smtClean="0"/>
              <a:t>acetaldehyde</a:t>
            </a:r>
            <a:r>
              <a:rPr lang="de-AT" sz="2000" dirty="0" smtClean="0"/>
              <a:t> </a:t>
            </a:r>
            <a:r>
              <a:rPr lang="de-AT" sz="2000" dirty="0" err="1" smtClean="0"/>
              <a:t>and</a:t>
            </a:r>
            <a:r>
              <a:rPr lang="de-AT" sz="2000" dirty="0" smtClean="0"/>
              <a:t> </a:t>
            </a:r>
            <a:r>
              <a:rPr lang="de-AT" sz="2000" dirty="0" err="1" smtClean="0"/>
              <a:t>acetone</a:t>
            </a:r>
            <a:endParaRPr lang="de-AT" sz="2000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de-AT" sz="2000" dirty="0" err="1" smtClean="0"/>
              <a:t>Grazing</a:t>
            </a:r>
            <a:r>
              <a:rPr lang="de-AT" sz="2000" dirty="0" smtClean="0"/>
              <a:t> </a:t>
            </a:r>
            <a:r>
              <a:rPr lang="de-AT" sz="2000" dirty="0" err="1" smtClean="0"/>
              <a:t>is</a:t>
            </a:r>
            <a:r>
              <a:rPr lang="de-AT" sz="2000" dirty="0" smtClean="0"/>
              <a:t> </a:t>
            </a:r>
            <a:r>
              <a:rPr lang="de-AT" sz="2000" dirty="0" err="1" smtClean="0"/>
              <a:t>dominating</a:t>
            </a:r>
            <a:r>
              <a:rPr lang="de-AT" sz="2000" dirty="0" smtClean="0"/>
              <a:t> F</a:t>
            </a:r>
            <a:r>
              <a:rPr lang="de-AT" sz="2000" baseline="-25000" dirty="0" smtClean="0"/>
              <a:t>ind</a:t>
            </a:r>
            <a:r>
              <a:rPr lang="de-AT" sz="2000" dirty="0" smtClean="0"/>
              <a:t> : </a:t>
            </a:r>
            <a:r>
              <a:rPr lang="de-AT" sz="2000" dirty="0" err="1" smtClean="0"/>
              <a:t>contribution</a:t>
            </a:r>
            <a:r>
              <a:rPr lang="de-AT" sz="2000" dirty="0" smtClean="0"/>
              <a:t> </a:t>
            </a:r>
            <a:r>
              <a:rPr lang="de-AT" sz="2000" dirty="0" err="1" smtClean="0"/>
              <a:t>of</a:t>
            </a:r>
            <a:r>
              <a:rPr lang="de-AT" sz="2000" dirty="0" smtClean="0"/>
              <a:t> </a:t>
            </a:r>
            <a:r>
              <a:rPr lang="de-AT" sz="2000" dirty="0" err="1" smtClean="0"/>
              <a:t>trampling</a:t>
            </a:r>
            <a:r>
              <a:rPr lang="de-AT" sz="2000" dirty="0" smtClean="0"/>
              <a:t> </a:t>
            </a:r>
            <a:r>
              <a:rPr lang="de-AT" sz="2000" dirty="0" err="1" smtClean="0"/>
              <a:t>and</a:t>
            </a:r>
            <a:r>
              <a:rPr lang="de-AT" sz="2000" dirty="0" smtClean="0"/>
              <a:t> </a:t>
            </a:r>
            <a:r>
              <a:rPr lang="de-AT" sz="2000" dirty="0" err="1" smtClean="0"/>
              <a:t>wastes</a:t>
            </a:r>
            <a:r>
              <a:rPr lang="de-AT" sz="2000" dirty="0" smtClean="0"/>
              <a:t> </a:t>
            </a:r>
            <a:r>
              <a:rPr lang="de-AT" sz="2000" dirty="0" err="1" smtClean="0"/>
              <a:t>has</a:t>
            </a:r>
            <a:r>
              <a:rPr lang="de-AT" sz="2000" dirty="0" smtClean="0"/>
              <a:t> </a:t>
            </a:r>
            <a:r>
              <a:rPr lang="de-AT" sz="2000" dirty="0" err="1" smtClean="0"/>
              <a:t>been</a:t>
            </a:r>
            <a:r>
              <a:rPr lang="de-AT" sz="2000" dirty="0" smtClean="0"/>
              <a:t> </a:t>
            </a:r>
            <a:r>
              <a:rPr lang="de-AT" sz="2000" dirty="0" err="1" smtClean="0"/>
              <a:t>found</a:t>
            </a:r>
            <a:r>
              <a:rPr lang="de-AT" sz="2000" dirty="0" smtClean="0"/>
              <a:t> </a:t>
            </a:r>
            <a:r>
              <a:rPr lang="de-AT" sz="2000" dirty="0" err="1" smtClean="0"/>
              <a:t>to</a:t>
            </a:r>
            <a:r>
              <a:rPr lang="de-AT" sz="2000" dirty="0" smtClean="0"/>
              <a:t> </a:t>
            </a:r>
            <a:r>
              <a:rPr lang="de-AT" sz="2000" dirty="0" err="1" smtClean="0"/>
              <a:t>be</a:t>
            </a:r>
            <a:r>
              <a:rPr lang="de-AT" sz="2000" dirty="0" smtClean="0"/>
              <a:t> </a:t>
            </a:r>
            <a:r>
              <a:rPr lang="de-AT" sz="2000" dirty="0" err="1" smtClean="0"/>
              <a:t>lower</a:t>
            </a:r>
            <a:r>
              <a:rPr lang="de-AT" sz="2000" dirty="0" smtClean="0"/>
              <a:t> </a:t>
            </a:r>
            <a:r>
              <a:rPr lang="de-AT" sz="2000" dirty="0" err="1" smtClean="0"/>
              <a:t>through</a:t>
            </a:r>
            <a:r>
              <a:rPr lang="de-AT" sz="2000" dirty="0" smtClean="0"/>
              <a:t> </a:t>
            </a:r>
            <a:r>
              <a:rPr lang="de-AT" sz="2000" dirty="0" err="1" smtClean="0"/>
              <a:t>analysis</a:t>
            </a:r>
            <a:r>
              <a:rPr lang="de-AT" sz="2000" dirty="0" smtClean="0"/>
              <a:t> </a:t>
            </a:r>
            <a:r>
              <a:rPr lang="de-AT" sz="2000" dirty="0" err="1" smtClean="0"/>
              <a:t>of</a:t>
            </a:r>
            <a:r>
              <a:rPr lang="de-AT" sz="2000" dirty="0" smtClean="0"/>
              <a:t> </a:t>
            </a:r>
            <a:r>
              <a:rPr lang="de-AT" sz="2000" dirty="0" err="1" smtClean="0"/>
              <a:t>specific</a:t>
            </a:r>
            <a:r>
              <a:rPr lang="de-AT" sz="2000" dirty="0" smtClean="0"/>
              <a:t> wind </a:t>
            </a:r>
            <a:r>
              <a:rPr lang="de-AT" sz="2000" dirty="0" err="1" smtClean="0"/>
              <a:t>directions</a:t>
            </a:r>
            <a:r>
              <a:rPr lang="de-AT" sz="2000" dirty="0" smtClean="0"/>
              <a:t> </a:t>
            </a:r>
            <a:r>
              <a:rPr lang="de-AT" sz="2000" dirty="0" err="1" smtClean="0"/>
              <a:t>with</a:t>
            </a:r>
            <a:r>
              <a:rPr lang="de-AT" sz="2000" dirty="0" smtClean="0"/>
              <a:t> high </a:t>
            </a:r>
            <a:r>
              <a:rPr lang="de-AT" sz="2000" dirty="0" err="1" smtClean="0"/>
              <a:t>presence</a:t>
            </a:r>
            <a:r>
              <a:rPr lang="de-AT" sz="2000" dirty="0" smtClean="0"/>
              <a:t> </a:t>
            </a:r>
            <a:r>
              <a:rPr lang="de-AT" sz="2000" dirty="0" err="1" smtClean="0"/>
              <a:t>of</a:t>
            </a:r>
            <a:r>
              <a:rPr lang="de-AT" sz="2000" dirty="0" smtClean="0"/>
              <a:t> </a:t>
            </a:r>
            <a:r>
              <a:rPr lang="de-AT" sz="2000" dirty="0" err="1" smtClean="0"/>
              <a:t>cows</a:t>
            </a:r>
            <a:r>
              <a:rPr lang="de-AT" sz="2000" dirty="0" smtClean="0"/>
              <a:t> but </a:t>
            </a:r>
            <a:r>
              <a:rPr lang="de-AT" sz="2000" dirty="0" err="1" smtClean="0"/>
              <a:t>low</a:t>
            </a:r>
            <a:r>
              <a:rPr lang="de-AT" sz="2000" dirty="0" smtClean="0"/>
              <a:t> </a:t>
            </a:r>
            <a:r>
              <a:rPr lang="de-AT" sz="2000" dirty="0" err="1" smtClean="0"/>
              <a:t>grazing</a:t>
            </a:r>
            <a:r>
              <a:rPr lang="de-AT" sz="2000" dirty="0" smtClean="0"/>
              <a:t> </a:t>
            </a:r>
            <a:r>
              <a:rPr lang="de-AT" sz="2000" dirty="0" err="1" smtClean="0"/>
              <a:t>activity</a:t>
            </a:r>
            <a:r>
              <a:rPr lang="de-AT" sz="2000" dirty="0" smtClean="0"/>
              <a:t> (not </a:t>
            </a:r>
            <a:r>
              <a:rPr lang="de-AT" sz="2000" dirty="0" err="1" smtClean="0"/>
              <a:t>shown</a:t>
            </a:r>
            <a:r>
              <a:rPr lang="de-AT" sz="2000" dirty="0" smtClean="0"/>
              <a:t>) 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de-AT" sz="1600" dirty="0" smtClean="0"/>
          </a:p>
          <a:p>
            <a:pPr marL="0" indent="0">
              <a:buNone/>
            </a:pPr>
            <a:endParaRPr lang="de-AT" sz="2000" b="1" dirty="0" smtClean="0"/>
          </a:p>
        </p:txBody>
      </p:sp>
      <p:pic>
        <p:nvPicPr>
          <p:cNvPr id="26" name="Image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671"/>
            <a:ext cx="1198835" cy="499100"/>
          </a:xfrm>
          <a:prstGeom prst="rect">
            <a:avLst/>
          </a:prstGeom>
        </p:spPr>
      </p:pic>
      <p:pic>
        <p:nvPicPr>
          <p:cNvPr id="27" name="Picture 2" descr="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6153" y="196671"/>
            <a:ext cx="487134" cy="467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itel 3"/>
          <p:cNvSpPr>
            <a:spLocks noGrp="1"/>
          </p:cNvSpPr>
          <p:nvPr>
            <p:ph type="title"/>
          </p:nvPr>
        </p:nvSpPr>
        <p:spPr>
          <a:xfrm>
            <a:off x="0" y="0"/>
            <a:ext cx="7940421" cy="1173707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2200" b="1" dirty="0" smtClean="0">
                <a:solidFill>
                  <a:schemeClr val="accent1">
                    <a:lumMod val="75000"/>
                  </a:schemeClr>
                </a:solidFill>
              </a:rPr>
              <a:t>The </a:t>
            </a:r>
            <a:r>
              <a:rPr lang="en-US" sz="2200" b="1" dirty="0">
                <a:solidFill>
                  <a:schemeClr val="accent1">
                    <a:lumMod val="75000"/>
                  </a:schemeClr>
                </a:solidFill>
              </a:rPr>
              <a:t>role of cows on OVOC </a:t>
            </a:r>
            <a:r>
              <a:rPr lang="en-US" sz="2200" b="1" dirty="0" smtClean="0">
                <a:solidFill>
                  <a:schemeClr val="accent1">
                    <a:lumMod val="75000"/>
                  </a:schemeClr>
                </a:solidFill>
              </a:rPr>
              <a:t>exchanges </a:t>
            </a:r>
            <a:r>
              <a:rPr lang="en-US" sz="2200" b="1" dirty="0">
                <a:solidFill>
                  <a:schemeClr val="accent1">
                    <a:lumMod val="75000"/>
                  </a:schemeClr>
                </a:solidFill>
              </a:rPr>
              <a:t>of a pasture</a:t>
            </a:r>
            <a:r>
              <a:rPr lang="de-AT" sz="3200" b="1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de-AT" sz="32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de-AT" sz="4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e-AT" sz="2000" b="1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de-AT" sz="20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de-AT" sz="1400" b="1" dirty="0" smtClean="0"/>
              <a:t>Heinesch </a:t>
            </a:r>
            <a:r>
              <a:rPr lang="de-AT" sz="1400" b="1" dirty="0"/>
              <a:t>B</a:t>
            </a:r>
            <a:r>
              <a:rPr lang="de-AT" sz="1400" b="1" dirty="0" smtClean="0"/>
              <a:t>., Michel C., </a:t>
            </a:r>
            <a:r>
              <a:rPr lang="de-AT" sz="1400" b="1" dirty="0"/>
              <a:t>Amelynck </a:t>
            </a:r>
            <a:r>
              <a:rPr lang="de-AT" sz="1400" b="1" dirty="0" smtClean="0"/>
              <a:t>C,. </a:t>
            </a:r>
            <a:r>
              <a:rPr lang="de-AT" sz="1400" b="1" dirty="0"/>
              <a:t>Schoon N</a:t>
            </a:r>
            <a:r>
              <a:rPr lang="de-AT" sz="1400" b="1" dirty="0" smtClean="0"/>
              <a:t>.., </a:t>
            </a:r>
            <a:r>
              <a:rPr lang="de-AT" sz="1400" b="1" dirty="0"/>
              <a:t>Mozaffar A</a:t>
            </a:r>
            <a:r>
              <a:rPr lang="de-AT" sz="1400" b="1" dirty="0" smtClean="0"/>
              <a:t>., </a:t>
            </a:r>
            <a:r>
              <a:rPr lang="de-AT" sz="1400" b="1" dirty="0"/>
              <a:t/>
            </a:r>
            <a:br>
              <a:rPr lang="de-AT" sz="1400" b="1" dirty="0"/>
            </a:br>
            <a:r>
              <a:rPr lang="de-AT" sz="1400" b="1" dirty="0"/>
              <a:t>                      Aubinet M</a:t>
            </a:r>
            <a:r>
              <a:rPr lang="de-AT" sz="1400" b="1" dirty="0" smtClean="0"/>
              <a:t>., </a:t>
            </a:r>
            <a:r>
              <a:rPr lang="de-AT" sz="1400" b="1" dirty="0"/>
              <a:t>Bachy A. ,</a:t>
            </a:r>
            <a:r>
              <a:rPr lang="de-AT" sz="1400" b="1" dirty="0" smtClean="0"/>
              <a:t> </a:t>
            </a:r>
            <a:r>
              <a:rPr lang="de-AT" sz="1400" b="1" dirty="0"/>
              <a:t>Dumortier P. </a:t>
            </a:r>
            <a:r>
              <a:rPr lang="de-AT" sz="1400" b="1" dirty="0" smtClean="0"/>
              <a:t> </a:t>
            </a:r>
            <a:r>
              <a:rPr lang="de-AT" sz="1400" b="1" dirty="0"/>
              <a:t/>
            </a:r>
            <a:br>
              <a:rPr lang="de-AT" sz="1400" b="1" dirty="0"/>
            </a:br>
            <a:r>
              <a:rPr lang="de-AT" sz="1400" b="1" dirty="0"/>
              <a:t>                    </a:t>
            </a:r>
            <a:endParaRPr lang="de-AT" sz="1400" b="1" baseline="30000" dirty="0">
              <a:hlinkClick r:id="" action="ppaction://hlinkshowjump?jump=firstslide"/>
            </a:endParaRPr>
          </a:p>
        </p:txBody>
      </p:sp>
      <p:cxnSp>
        <p:nvCxnSpPr>
          <p:cNvPr id="29" name="Connecteur droit 28"/>
          <p:cNvCxnSpPr/>
          <p:nvPr/>
        </p:nvCxnSpPr>
        <p:spPr>
          <a:xfrm>
            <a:off x="327546" y="1023582"/>
            <a:ext cx="712574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ZoneTexte 1"/>
          <p:cNvSpPr txBox="1"/>
          <p:nvPr/>
        </p:nvSpPr>
        <p:spPr>
          <a:xfrm>
            <a:off x="7453950" y="5896237"/>
            <a:ext cx="30994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400" dirty="0" smtClean="0"/>
              <a:t>Day-time OVOC fluxes </a:t>
            </a:r>
            <a:r>
              <a:rPr lang="fr-BE" sz="1400" dirty="0" err="1" smtClean="0"/>
              <a:t>dependence</a:t>
            </a:r>
            <a:r>
              <a:rPr lang="fr-BE" sz="1400" dirty="0" smtClean="0"/>
              <a:t> on </a:t>
            </a:r>
            <a:r>
              <a:rPr lang="fr-BE" sz="1400" dirty="0" err="1" smtClean="0"/>
              <a:t>GH</a:t>
            </a:r>
            <a:r>
              <a:rPr lang="fr-BE" sz="1400" baseline="-25000" dirty="0" err="1" smtClean="0"/>
              <a:t>f</a:t>
            </a:r>
            <a:r>
              <a:rPr lang="fr-BE" sz="1400" dirty="0"/>
              <a:t>, </a:t>
            </a:r>
            <a:r>
              <a:rPr lang="fr-BE" sz="1400" dirty="0" err="1" smtClean="0"/>
              <a:t>beyond</a:t>
            </a:r>
            <a:r>
              <a:rPr lang="fr-BE" sz="1400" dirty="0" smtClean="0"/>
              <a:t> PPFD </a:t>
            </a:r>
            <a:r>
              <a:rPr lang="fr-BE" sz="1400" dirty="0"/>
              <a:t>or time of the </a:t>
            </a:r>
            <a:r>
              <a:rPr lang="fr-BE" sz="1400" dirty="0" err="1" smtClean="0"/>
              <a:t>day</a:t>
            </a:r>
            <a:r>
              <a:rPr lang="fr-BE" sz="1400" dirty="0" smtClean="0"/>
              <a:t> </a:t>
            </a:r>
            <a:r>
              <a:rPr lang="fr-BE" sz="1400" baseline="-25000" dirty="0" smtClean="0"/>
              <a:t>.</a:t>
            </a:r>
            <a:r>
              <a:rPr lang="fr-BE" sz="1400" dirty="0" smtClean="0"/>
              <a:t> </a:t>
            </a:r>
            <a:endParaRPr lang="fr-BE" sz="1400" dirty="0"/>
          </a:p>
        </p:txBody>
      </p:sp>
      <p:graphicFrame>
        <p:nvGraphicFramePr>
          <p:cNvPr id="18" name="Diagramm 5"/>
          <p:cNvGraphicFramePr/>
          <p:nvPr>
            <p:extLst>
              <p:ext uri="{D42A27DB-BD31-4B8C-83A1-F6EECF244321}">
                <p14:modId xmlns:p14="http://schemas.microsoft.com/office/powerpoint/2010/main" val="2757979117"/>
              </p:ext>
            </p:extLst>
          </p:nvPr>
        </p:nvGraphicFramePr>
        <p:xfrm>
          <a:off x="9635323" y="95530"/>
          <a:ext cx="2729017" cy="20198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9" name="Picture 4" descr="https://tse2.mm.bing.net/th?id=OIP.LhOztR44Q9lT0EhZDNqNXAHaG3&amp;pid=Api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7194" y="586853"/>
            <a:ext cx="544246" cy="503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Flèche droite 19">
            <a:hlinkClick r:id="rId12" action="ppaction://hlinksldjump"/>
          </p:cNvPr>
          <p:cNvSpPr/>
          <p:nvPr/>
        </p:nvSpPr>
        <p:spPr>
          <a:xfrm>
            <a:off x="11395880" y="2934270"/>
            <a:ext cx="627798" cy="58182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1" name="Flèche droite 20">
            <a:hlinkClick r:id="rId13" action="ppaction://hlinksldjump"/>
          </p:cNvPr>
          <p:cNvSpPr/>
          <p:nvPr/>
        </p:nvSpPr>
        <p:spPr>
          <a:xfrm flipH="1">
            <a:off x="84161" y="2944981"/>
            <a:ext cx="573206" cy="5832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13" name="Image 12"/>
          <p:cNvPicPr/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4530" y="2215845"/>
            <a:ext cx="5756910" cy="348932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ZoneTexte 13"/>
          <p:cNvSpPr txBox="1"/>
          <p:nvPr/>
        </p:nvSpPr>
        <p:spPr>
          <a:xfrm>
            <a:off x="11395880" y="3409014"/>
            <a:ext cx="7415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600" dirty="0" err="1" smtClean="0"/>
              <a:t>Next</a:t>
            </a:r>
            <a:endParaRPr lang="fr-BE" sz="1600" dirty="0"/>
          </a:p>
        </p:txBody>
      </p:sp>
      <p:sp>
        <p:nvSpPr>
          <p:cNvPr id="15" name="ZoneTexte 14"/>
          <p:cNvSpPr txBox="1"/>
          <p:nvPr/>
        </p:nvSpPr>
        <p:spPr>
          <a:xfrm>
            <a:off x="138753" y="3491449"/>
            <a:ext cx="7415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600" dirty="0" err="1" smtClean="0"/>
              <a:t>Prev</a:t>
            </a:r>
            <a:endParaRPr lang="fr-BE" sz="1600" dirty="0"/>
          </a:p>
        </p:txBody>
      </p:sp>
    </p:spTree>
    <p:extLst>
      <p:ext uri="{BB962C8B-B14F-4D97-AF65-F5344CB8AC3E}">
        <p14:creationId xmlns:p14="http://schemas.microsoft.com/office/powerpoint/2010/main" val="1136118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46400" y="1321200"/>
            <a:ext cx="7006887" cy="512762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de-AT" sz="3600" dirty="0" smtClean="0">
                <a:solidFill>
                  <a:schemeClr val="accent5">
                    <a:lumMod val="75000"/>
                  </a:schemeClr>
                </a:solidFill>
              </a:rPr>
              <a:t>[</a:t>
            </a:r>
            <a:r>
              <a:rPr lang="de-AT" sz="3600" dirty="0" err="1" smtClean="0">
                <a:solidFill>
                  <a:schemeClr val="accent5">
                    <a:lumMod val="75000"/>
                  </a:schemeClr>
                </a:solidFill>
              </a:rPr>
              <a:t>Results</a:t>
            </a:r>
            <a:r>
              <a:rPr lang="de-AT" sz="3600" dirty="0" smtClean="0">
                <a:solidFill>
                  <a:schemeClr val="accent5">
                    <a:lumMod val="75000"/>
                  </a:schemeClr>
                </a:solidFill>
              </a:rPr>
              <a:t>-grass management </a:t>
            </a:r>
            <a:r>
              <a:rPr lang="de-AT" sz="3600" dirty="0" err="1" smtClean="0">
                <a:solidFill>
                  <a:schemeClr val="accent5">
                    <a:lumMod val="75000"/>
                  </a:schemeClr>
                </a:solidFill>
              </a:rPr>
              <a:t>pratices</a:t>
            </a:r>
            <a:r>
              <a:rPr lang="de-AT" sz="3600" dirty="0" smtClean="0">
                <a:solidFill>
                  <a:schemeClr val="accent5">
                    <a:lumMod val="75000"/>
                  </a:schemeClr>
                </a:solidFill>
              </a:rPr>
              <a:t>]</a:t>
            </a:r>
          </a:p>
          <a:p>
            <a:pPr>
              <a:buFont typeface="Wingdings" panose="05000000000000000000" pitchFamily="2" charset="2"/>
              <a:buChar char="§"/>
            </a:pPr>
            <a:endParaRPr lang="de-AT" sz="2000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de-AT" sz="2000" dirty="0" smtClean="0"/>
              <a:t>Eddy-</a:t>
            </a:r>
            <a:r>
              <a:rPr lang="de-AT" sz="2000" dirty="0" err="1" smtClean="0"/>
              <a:t>covariance</a:t>
            </a:r>
            <a:r>
              <a:rPr lang="de-AT" sz="2000" dirty="0" smtClean="0"/>
              <a:t> = </a:t>
            </a:r>
            <a:r>
              <a:rPr lang="de-AT" sz="2000" dirty="0" err="1" smtClean="0"/>
              <a:t>continuous</a:t>
            </a:r>
            <a:r>
              <a:rPr lang="de-AT" sz="2000" dirty="0" smtClean="0"/>
              <a:t> </a:t>
            </a:r>
            <a:r>
              <a:rPr lang="de-AT" sz="2000" dirty="0" err="1" smtClean="0"/>
              <a:t>grazing</a:t>
            </a:r>
            <a:r>
              <a:rPr lang="de-AT" sz="2000" dirty="0" smtClean="0"/>
              <a:t> (CG)</a:t>
            </a:r>
            <a:r>
              <a:rPr lang="de-AT" sz="2000" dirty="0"/>
              <a:t/>
            </a:r>
            <a:br>
              <a:rPr lang="de-AT" sz="2000" dirty="0"/>
            </a:br>
            <a:r>
              <a:rPr lang="de-AT" sz="2000" dirty="0" err="1" smtClean="0"/>
              <a:t>and</a:t>
            </a:r>
            <a:r>
              <a:rPr lang="de-AT" sz="2000" dirty="0" smtClean="0"/>
              <a:t> </a:t>
            </a:r>
            <a:r>
              <a:rPr lang="de-AT" sz="2000" dirty="0" err="1" smtClean="0"/>
              <a:t>hypothesis</a:t>
            </a:r>
            <a:r>
              <a:rPr lang="de-AT" sz="2000" dirty="0" smtClean="0"/>
              <a:t> </a:t>
            </a:r>
            <a:r>
              <a:rPr lang="de-AT" sz="2000" dirty="0" err="1"/>
              <a:t>that</a:t>
            </a:r>
            <a:r>
              <a:rPr lang="de-AT" sz="2000" dirty="0"/>
              <a:t>:</a:t>
            </a:r>
            <a:br>
              <a:rPr lang="de-AT" sz="2000" dirty="0"/>
            </a:br>
            <a:r>
              <a:rPr lang="de-AT" sz="2000" dirty="0" err="1"/>
              <a:t>Enclosures</a:t>
            </a:r>
            <a:r>
              <a:rPr lang="de-AT" sz="2000" dirty="0"/>
              <a:t>           </a:t>
            </a:r>
            <a:r>
              <a:rPr lang="de-AT" sz="2000" dirty="0" smtClean="0">
                <a:latin typeface="Calibri"/>
              </a:rPr>
              <a:t>=</a:t>
            </a:r>
            <a:r>
              <a:rPr lang="de-AT" sz="2000" dirty="0" smtClean="0"/>
              <a:t> </a:t>
            </a:r>
            <a:r>
              <a:rPr lang="de-AT" sz="2000" dirty="0" err="1" smtClean="0"/>
              <a:t>rotational</a:t>
            </a:r>
            <a:r>
              <a:rPr lang="de-AT" sz="2000" dirty="0" smtClean="0"/>
              <a:t> </a:t>
            </a:r>
            <a:r>
              <a:rPr lang="de-AT" sz="2000" dirty="0" err="1" smtClean="0"/>
              <a:t>grazing</a:t>
            </a:r>
            <a:r>
              <a:rPr lang="de-AT" sz="2000" dirty="0" smtClean="0"/>
              <a:t>    (RG)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AT" sz="2000" dirty="0" err="1" smtClean="0"/>
              <a:t>Comparison</a:t>
            </a:r>
            <a:r>
              <a:rPr lang="de-AT" sz="2000" dirty="0" smtClean="0"/>
              <a:t> </a:t>
            </a:r>
            <a:r>
              <a:rPr lang="de-AT" sz="2000" dirty="0" err="1"/>
              <a:t>of</a:t>
            </a:r>
            <a:r>
              <a:rPr lang="de-AT" sz="2000" dirty="0"/>
              <a:t> </a:t>
            </a:r>
            <a:r>
              <a:rPr lang="de-AT" sz="2000" dirty="0" err="1"/>
              <a:t>cumulated</a:t>
            </a:r>
            <a:r>
              <a:rPr lang="de-AT" sz="2000" dirty="0"/>
              <a:t> </a:t>
            </a:r>
            <a:r>
              <a:rPr lang="de-AT" sz="2000" dirty="0" err="1"/>
              <a:t>fluxes</a:t>
            </a:r>
            <a:r>
              <a:rPr lang="de-AT" sz="2000" dirty="0"/>
              <a:t> </a:t>
            </a:r>
            <a:r>
              <a:rPr lang="de-AT" sz="2000" dirty="0" err="1" smtClean="0"/>
              <a:t>and</a:t>
            </a:r>
            <a:r>
              <a:rPr lang="de-AT" sz="2000" dirty="0" smtClean="0"/>
              <a:t> </a:t>
            </a:r>
            <a:r>
              <a:rPr lang="de-AT" sz="2000" dirty="0" err="1" smtClean="0"/>
              <a:t>their</a:t>
            </a:r>
            <a:r>
              <a:rPr lang="de-AT" sz="2000" dirty="0" smtClean="0"/>
              <a:t> </a:t>
            </a:r>
            <a:br>
              <a:rPr lang="de-AT" sz="2000" dirty="0" smtClean="0"/>
            </a:br>
            <a:r>
              <a:rPr lang="de-AT" sz="2000" dirty="0" err="1" smtClean="0"/>
              <a:t>components</a:t>
            </a:r>
            <a:r>
              <a:rPr lang="fr-BE" sz="2000" dirty="0" smtClean="0"/>
              <a:t> </a:t>
            </a:r>
            <a:r>
              <a:rPr lang="fr-BE" sz="2000" dirty="0"/>
              <a:t>over a 23 </a:t>
            </a:r>
            <a:r>
              <a:rPr lang="fr-BE" sz="2000" dirty="0" err="1"/>
              <a:t>days</a:t>
            </a:r>
            <a:r>
              <a:rPr lang="fr-BE" sz="2000" dirty="0"/>
              <a:t> </a:t>
            </a:r>
            <a:r>
              <a:rPr lang="fr-BE" sz="2000" dirty="0" err="1"/>
              <a:t>period</a:t>
            </a:r>
            <a:r>
              <a:rPr lang="fr-BE" sz="2000" dirty="0"/>
              <a:t> </a:t>
            </a:r>
            <a:r>
              <a:rPr lang="fr-BE" sz="2000" dirty="0" err="1"/>
              <a:t>after</a:t>
            </a:r>
            <a:r>
              <a:rPr lang="fr-BE" sz="2000" dirty="0"/>
              <a:t> </a:t>
            </a:r>
            <a:r>
              <a:rPr lang="fr-BE" sz="2000" dirty="0" err="1"/>
              <a:t>grazing</a:t>
            </a:r>
            <a:r>
              <a:rPr lang="fr-BE" sz="2000" dirty="0"/>
              <a:t> </a:t>
            </a:r>
            <a:r>
              <a:rPr lang="fr-BE" sz="2000" dirty="0" smtClean="0"/>
              <a:t/>
            </a:r>
            <a:br>
              <a:rPr lang="fr-BE" sz="2000" dirty="0" smtClean="0"/>
            </a:br>
            <a:r>
              <a:rPr lang="fr-BE" sz="2000" dirty="0" smtClean="0"/>
              <a:t>in </a:t>
            </a:r>
            <a:r>
              <a:rPr lang="fr-BE" sz="2000" dirty="0"/>
              <a:t>the enclosures and for the </a:t>
            </a:r>
            <a:r>
              <a:rPr lang="fr-BE" sz="2000" dirty="0" err="1"/>
              <a:t>continuously</a:t>
            </a:r>
            <a:r>
              <a:rPr lang="fr-BE" sz="2000" dirty="0"/>
              <a:t> </a:t>
            </a:r>
            <a:r>
              <a:rPr lang="fr-BE" sz="2000" dirty="0" err="1"/>
              <a:t>grazed</a:t>
            </a:r>
            <a:r>
              <a:rPr lang="fr-BE" sz="2000" dirty="0"/>
              <a:t> </a:t>
            </a:r>
            <a:r>
              <a:rPr lang="fr-BE" sz="2000" dirty="0" smtClean="0"/>
              <a:t/>
            </a:r>
            <a:br>
              <a:rPr lang="fr-BE" sz="2000" dirty="0" smtClean="0"/>
            </a:br>
            <a:r>
              <a:rPr lang="fr-BE" sz="2000" dirty="0" err="1" smtClean="0"/>
              <a:t>pasture</a:t>
            </a:r>
            <a:endParaRPr lang="fr-BE" sz="2000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fr-BE" sz="2000" dirty="0" smtClean="0"/>
              <a:t>For CG, </a:t>
            </a:r>
            <a:r>
              <a:rPr lang="fr-BE" sz="2000" dirty="0" err="1" smtClean="0"/>
              <a:t>almost</a:t>
            </a:r>
            <a:r>
              <a:rPr lang="fr-BE" sz="2000" dirty="0" smtClean="0"/>
              <a:t> </a:t>
            </a:r>
            <a:r>
              <a:rPr lang="fr-BE" sz="2000" dirty="0" err="1" smtClean="0"/>
              <a:t>continuous</a:t>
            </a:r>
            <a:r>
              <a:rPr lang="fr-BE" sz="2000" dirty="0" smtClean="0"/>
              <a:t> </a:t>
            </a:r>
            <a:r>
              <a:rPr lang="fr-BE" sz="2000" dirty="0" err="1" smtClean="0"/>
              <a:t>emissions</a:t>
            </a:r>
            <a:endParaRPr lang="fr-BE" sz="2000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fr-BE" sz="2000" dirty="0" smtClean="0"/>
              <a:t>For RG, </a:t>
            </a:r>
            <a:r>
              <a:rPr lang="fr-BE" sz="2000" dirty="0" err="1" smtClean="0"/>
              <a:t>after</a:t>
            </a:r>
            <a:r>
              <a:rPr lang="fr-BE" sz="2000" dirty="0" smtClean="0"/>
              <a:t> an initial </a:t>
            </a:r>
            <a:r>
              <a:rPr lang="fr-BE" sz="2000" dirty="0" err="1" smtClean="0"/>
              <a:t>emission</a:t>
            </a:r>
            <a:r>
              <a:rPr lang="fr-BE" sz="2000" dirty="0" smtClean="0"/>
              <a:t> </a:t>
            </a:r>
            <a:r>
              <a:rPr lang="fr-BE" sz="2000" dirty="0" err="1" smtClean="0"/>
              <a:t>burst</a:t>
            </a:r>
            <a:r>
              <a:rPr lang="fr-BE" sz="2000" dirty="0" smtClean="0"/>
              <a:t> due to </a:t>
            </a:r>
            <a:br>
              <a:rPr lang="fr-BE" sz="2000" dirty="0" smtClean="0"/>
            </a:br>
            <a:r>
              <a:rPr lang="fr-BE" sz="2000" dirty="0" err="1" smtClean="0"/>
              <a:t>heavy</a:t>
            </a:r>
            <a:r>
              <a:rPr lang="fr-BE" sz="2000" dirty="0" smtClean="0"/>
              <a:t> </a:t>
            </a:r>
            <a:r>
              <a:rPr lang="fr-BE" sz="2000" dirty="0" err="1" smtClean="0"/>
              <a:t>grazing</a:t>
            </a:r>
            <a:r>
              <a:rPr lang="fr-BE" sz="2000" dirty="0" smtClean="0"/>
              <a:t>, flux </a:t>
            </a:r>
            <a:r>
              <a:rPr lang="fr-BE" sz="2000" dirty="0" err="1" smtClean="0"/>
              <a:t>behavior</a:t>
            </a:r>
            <a:r>
              <a:rPr lang="fr-BE" sz="2000" dirty="0" smtClean="0"/>
              <a:t> </a:t>
            </a:r>
            <a:r>
              <a:rPr lang="fr-BE" sz="2000" dirty="0" err="1" smtClean="0"/>
              <a:t>depends</a:t>
            </a:r>
            <a:r>
              <a:rPr lang="fr-BE" sz="2000" dirty="0" smtClean="0"/>
              <a:t> on </a:t>
            </a:r>
            <a:br>
              <a:rPr lang="fr-BE" sz="2000" dirty="0" smtClean="0"/>
            </a:br>
            <a:r>
              <a:rPr lang="fr-BE" sz="2000" dirty="0" smtClean="0"/>
              <a:t>compound.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fr-BE" sz="2000" dirty="0" smtClean="0"/>
              <a:t>How to deal </a:t>
            </a:r>
            <a:r>
              <a:rPr lang="fr-BE" sz="2000" dirty="0" err="1" smtClean="0"/>
              <a:t>with</a:t>
            </a:r>
            <a:r>
              <a:rPr lang="fr-BE" sz="2000" dirty="0" smtClean="0"/>
              <a:t> </a:t>
            </a:r>
            <a:r>
              <a:rPr lang="fr-BE" sz="2000" dirty="0" err="1" smtClean="0"/>
              <a:t>such</a:t>
            </a:r>
            <a:r>
              <a:rPr lang="fr-BE" sz="2000" dirty="0" smtClean="0"/>
              <a:t> </a:t>
            </a:r>
            <a:r>
              <a:rPr lang="fr-BE" sz="2000" dirty="0" err="1" smtClean="0"/>
              <a:t>complex</a:t>
            </a:r>
            <a:r>
              <a:rPr lang="fr-BE" sz="2000" dirty="0" smtClean="0"/>
              <a:t> </a:t>
            </a:r>
            <a:r>
              <a:rPr lang="fr-BE" sz="2000" dirty="0" err="1" smtClean="0"/>
              <a:t>behaviors</a:t>
            </a:r>
            <a:r>
              <a:rPr lang="fr-BE" sz="2000" dirty="0" smtClean="0"/>
              <a:t> in </a:t>
            </a:r>
            <a:br>
              <a:rPr lang="fr-BE" sz="2000" dirty="0" smtClean="0"/>
            </a:br>
            <a:r>
              <a:rPr lang="fr-BE" sz="2000" dirty="0" err="1" smtClean="0"/>
              <a:t>upscaling</a:t>
            </a:r>
            <a:r>
              <a:rPr lang="fr-BE" sz="2000" dirty="0" smtClean="0"/>
              <a:t> </a:t>
            </a:r>
            <a:r>
              <a:rPr lang="fr-BE" sz="2000" dirty="0" err="1" smtClean="0"/>
              <a:t>models</a:t>
            </a:r>
            <a:r>
              <a:rPr lang="fr-BE" sz="2000" dirty="0" smtClean="0"/>
              <a:t> </a:t>
            </a:r>
            <a:r>
              <a:rPr lang="fr-BE" sz="2000" dirty="0" err="1" smtClean="0"/>
              <a:t>such</a:t>
            </a:r>
            <a:r>
              <a:rPr lang="fr-BE" sz="2000" dirty="0" smtClean="0"/>
              <a:t> as MEGAN ?</a:t>
            </a:r>
          </a:p>
          <a:p>
            <a:pPr>
              <a:buFont typeface="Wingdings" panose="05000000000000000000" pitchFamily="2" charset="2"/>
              <a:buChar char="§"/>
            </a:pPr>
            <a:endParaRPr lang="de-AT" sz="2000" dirty="0"/>
          </a:p>
          <a:p>
            <a:pPr marL="0" indent="0">
              <a:buNone/>
            </a:pPr>
            <a:endParaRPr lang="de-AT" sz="2000" b="1" dirty="0" smtClean="0"/>
          </a:p>
        </p:txBody>
      </p:sp>
      <p:pic>
        <p:nvPicPr>
          <p:cNvPr id="26" name="Image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671"/>
            <a:ext cx="1198835" cy="499100"/>
          </a:xfrm>
          <a:prstGeom prst="rect">
            <a:avLst/>
          </a:prstGeom>
        </p:spPr>
      </p:pic>
      <p:pic>
        <p:nvPicPr>
          <p:cNvPr id="27" name="Picture 2" descr="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6153" y="196671"/>
            <a:ext cx="487134" cy="467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itel 3"/>
          <p:cNvSpPr>
            <a:spLocks noGrp="1"/>
          </p:cNvSpPr>
          <p:nvPr>
            <p:ph type="title"/>
          </p:nvPr>
        </p:nvSpPr>
        <p:spPr>
          <a:xfrm>
            <a:off x="0" y="0"/>
            <a:ext cx="7940421" cy="1173707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2200" b="1" dirty="0" smtClean="0">
                <a:solidFill>
                  <a:schemeClr val="accent1">
                    <a:lumMod val="75000"/>
                  </a:schemeClr>
                </a:solidFill>
              </a:rPr>
              <a:t>The </a:t>
            </a:r>
            <a:r>
              <a:rPr lang="en-US" sz="2200" b="1" dirty="0">
                <a:solidFill>
                  <a:schemeClr val="accent1">
                    <a:lumMod val="75000"/>
                  </a:schemeClr>
                </a:solidFill>
              </a:rPr>
              <a:t>role of cows on OVOC </a:t>
            </a:r>
            <a:r>
              <a:rPr lang="en-US" sz="2200" b="1" dirty="0" smtClean="0">
                <a:solidFill>
                  <a:schemeClr val="accent1">
                    <a:lumMod val="75000"/>
                  </a:schemeClr>
                </a:solidFill>
              </a:rPr>
              <a:t>exchanges </a:t>
            </a:r>
            <a:r>
              <a:rPr lang="en-US" sz="2200" b="1" dirty="0">
                <a:solidFill>
                  <a:schemeClr val="accent1">
                    <a:lumMod val="75000"/>
                  </a:schemeClr>
                </a:solidFill>
              </a:rPr>
              <a:t>of a pasture</a:t>
            </a:r>
            <a:r>
              <a:rPr lang="de-AT" sz="3200" b="1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de-AT" sz="32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de-AT" sz="4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e-AT" sz="2000" b="1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de-AT" sz="20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de-AT" sz="1400" b="1" dirty="0" smtClean="0"/>
              <a:t>Heinesch </a:t>
            </a:r>
            <a:r>
              <a:rPr lang="de-AT" sz="1400" b="1" dirty="0"/>
              <a:t>B</a:t>
            </a:r>
            <a:r>
              <a:rPr lang="de-AT" sz="1400" b="1" dirty="0" smtClean="0"/>
              <a:t>., Michel C., </a:t>
            </a:r>
            <a:r>
              <a:rPr lang="de-AT" sz="1400" b="1" dirty="0"/>
              <a:t>Amelynck </a:t>
            </a:r>
            <a:r>
              <a:rPr lang="de-AT" sz="1400" b="1" dirty="0" smtClean="0"/>
              <a:t>C,. </a:t>
            </a:r>
            <a:r>
              <a:rPr lang="de-AT" sz="1400" b="1" dirty="0"/>
              <a:t>Schoon N</a:t>
            </a:r>
            <a:r>
              <a:rPr lang="de-AT" sz="1400" b="1" dirty="0" smtClean="0"/>
              <a:t>.., </a:t>
            </a:r>
            <a:r>
              <a:rPr lang="de-AT" sz="1400" b="1" dirty="0"/>
              <a:t>Mozaffar A</a:t>
            </a:r>
            <a:r>
              <a:rPr lang="de-AT" sz="1400" b="1" dirty="0" smtClean="0"/>
              <a:t>., </a:t>
            </a:r>
            <a:r>
              <a:rPr lang="de-AT" sz="1400" b="1" dirty="0"/>
              <a:t/>
            </a:r>
            <a:br>
              <a:rPr lang="de-AT" sz="1400" b="1" dirty="0"/>
            </a:br>
            <a:r>
              <a:rPr lang="de-AT" sz="1400" b="1" dirty="0"/>
              <a:t>                      Aubinet M</a:t>
            </a:r>
            <a:r>
              <a:rPr lang="de-AT" sz="1400" b="1" dirty="0" smtClean="0"/>
              <a:t>., </a:t>
            </a:r>
            <a:r>
              <a:rPr lang="de-AT" sz="1400" b="1" dirty="0"/>
              <a:t>Bachy A. ,</a:t>
            </a:r>
            <a:r>
              <a:rPr lang="de-AT" sz="1400" b="1" dirty="0" smtClean="0"/>
              <a:t> </a:t>
            </a:r>
            <a:r>
              <a:rPr lang="de-AT" sz="1400" b="1" dirty="0"/>
              <a:t>Dumortier P. </a:t>
            </a:r>
            <a:r>
              <a:rPr lang="de-AT" sz="1400" b="1" dirty="0" smtClean="0"/>
              <a:t> </a:t>
            </a:r>
            <a:r>
              <a:rPr lang="de-AT" sz="1400" b="1" dirty="0"/>
              <a:t/>
            </a:r>
            <a:br>
              <a:rPr lang="de-AT" sz="1400" b="1" dirty="0"/>
            </a:br>
            <a:r>
              <a:rPr lang="de-AT" sz="1400" b="1" dirty="0"/>
              <a:t>                    </a:t>
            </a:r>
            <a:endParaRPr lang="de-AT" sz="1400" b="1" baseline="30000" dirty="0">
              <a:hlinkClick r:id="" action="ppaction://hlinkshowjump?jump=firstslide"/>
            </a:endParaRPr>
          </a:p>
        </p:txBody>
      </p:sp>
      <p:cxnSp>
        <p:nvCxnSpPr>
          <p:cNvPr id="29" name="Connecteur droit 28"/>
          <p:cNvCxnSpPr/>
          <p:nvPr/>
        </p:nvCxnSpPr>
        <p:spPr>
          <a:xfrm>
            <a:off x="327546" y="1023582"/>
            <a:ext cx="712574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ZoneTexte 1"/>
          <p:cNvSpPr txBox="1"/>
          <p:nvPr/>
        </p:nvSpPr>
        <p:spPr>
          <a:xfrm>
            <a:off x="5993383" y="6243387"/>
            <a:ext cx="5936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400" dirty="0" err="1" smtClean="0"/>
              <a:t>Cumulated</a:t>
            </a:r>
            <a:r>
              <a:rPr lang="fr-BE" sz="1400" dirty="0" smtClean="0"/>
              <a:t> fluxes over a 23 </a:t>
            </a:r>
            <a:r>
              <a:rPr lang="fr-BE" sz="1400" dirty="0" err="1" smtClean="0"/>
              <a:t>days</a:t>
            </a:r>
            <a:r>
              <a:rPr lang="fr-BE" sz="1400" dirty="0" smtClean="0"/>
              <a:t> </a:t>
            </a:r>
            <a:r>
              <a:rPr lang="fr-BE" sz="1400" dirty="0" err="1" smtClean="0"/>
              <a:t>period</a:t>
            </a:r>
            <a:r>
              <a:rPr lang="fr-BE" sz="1400" dirty="0" smtClean="0"/>
              <a:t> </a:t>
            </a:r>
            <a:r>
              <a:rPr lang="fr-BE" sz="1400" dirty="0" err="1" smtClean="0"/>
              <a:t>after</a:t>
            </a:r>
            <a:r>
              <a:rPr lang="fr-BE" sz="1400" dirty="0" smtClean="0"/>
              <a:t> </a:t>
            </a:r>
            <a:r>
              <a:rPr lang="fr-BE" sz="1400" dirty="0" err="1" smtClean="0"/>
              <a:t>grazing</a:t>
            </a:r>
            <a:r>
              <a:rPr lang="fr-BE" sz="1400" dirty="0" smtClean="0"/>
              <a:t> in the enclosures (RG) and for the </a:t>
            </a:r>
            <a:r>
              <a:rPr lang="fr-BE" sz="1400" dirty="0" err="1" smtClean="0"/>
              <a:t>continuously</a:t>
            </a:r>
            <a:r>
              <a:rPr lang="fr-BE" sz="1400" dirty="0" smtClean="0"/>
              <a:t> </a:t>
            </a:r>
            <a:r>
              <a:rPr lang="fr-BE" sz="1400" dirty="0" err="1" smtClean="0"/>
              <a:t>grazed</a:t>
            </a:r>
            <a:r>
              <a:rPr lang="fr-BE" sz="1400" dirty="0" smtClean="0"/>
              <a:t> </a:t>
            </a:r>
            <a:r>
              <a:rPr lang="fr-BE" sz="1400" dirty="0" err="1" smtClean="0"/>
              <a:t>pasture</a:t>
            </a:r>
            <a:r>
              <a:rPr lang="fr-BE" sz="1400" dirty="0" smtClean="0"/>
              <a:t> (CG).</a:t>
            </a:r>
            <a:endParaRPr lang="fr-BE" sz="1400" dirty="0"/>
          </a:p>
        </p:txBody>
      </p:sp>
      <p:graphicFrame>
        <p:nvGraphicFramePr>
          <p:cNvPr id="18" name="Diagramm 5"/>
          <p:cNvGraphicFramePr/>
          <p:nvPr>
            <p:extLst>
              <p:ext uri="{D42A27DB-BD31-4B8C-83A1-F6EECF244321}">
                <p14:modId xmlns:p14="http://schemas.microsoft.com/office/powerpoint/2010/main" val="934686246"/>
              </p:ext>
            </p:extLst>
          </p:nvPr>
        </p:nvGraphicFramePr>
        <p:xfrm>
          <a:off x="9635323" y="95530"/>
          <a:ext cx="2729017" cy="20198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9" name="Picture 4" descr="https://tse2.mm.bing.net/th?id=OIP.LhOztR44Q9lT0EhZDNqNXAHaG3&amp;pid=Api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7194" y="586853"/>
            <a:ext cx="544246" cy="503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Flèche droite 12">
            <a:hlinkClick r:id="rId12" action="ppaction://hlinksldjump"/>
          </p:cNvPr>
          <p:cNvSpPr/>
          <p:nvPr/>
        </p:nvSpPr>
        <p:spPr>
          <a:xfrm flipH="1">
            <a:off x="97809" y="2934269"/>
            <a:ext cx="573206" cy="5832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11" name="Image 10"/>
          <p:cNvPicPr/>
          <p:nvPr/>
        </p:nvPicPr>
        <p:blipFill>
          <a:blip r:embed="rId13"/>
          <a:stretch>
            <a:fillRect/>
          </a:stretch>
        </p:blipFill>
        <p:spPr>
          <a:xfrm>
            <a:off x="5908963" y="2767267"/>
            <a:ext cx="6105616" cy="3442463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152401" y="3450505"/>
            <a:ext cx="7415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600" dirty="0" err="1" smtClean="0"/>
              <a:t>Prev</a:t>
            </a:r>
            <a:endParaRPr lang="fr-BE" sz="1600" dirty="0"/>
          </a:p>
        </p:txBody>
      </p:sp>
    </p:spTree>
    <p:extLst>
      <p:ext uri="{BB962C8B-B14F-4D97-AF65-F5344CB8AC3E}">
        <p14:creationId xmlns:p14="http://schemas.microsoft.com/office/powerpoint/2010/main" val="1252011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46400" y="1321200"/>
            <a:ext cx="9270806" cy="512762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AT" sz="3600" dirty="0" smtClean="0">
                <a:solidFill>
                  <a:schemeClr val="accent5">
                    <a:lumMod val="75000"/>
                  </a:schemeClr>
                </a:solidFill>
              </a:rPr>
              <a:t>[Take-</a:t>
            </a:r>
            <a:r>
              <a:rPr lang="de-AT" sz="3600" dirty="0" err="1" smtClean="0">
                <a:solidFill>
                  <a:schemeClr val="accent5">
                    <a:lumMod val="75000"/>
                  </a:schemeClr>
                </a:solidFill>
              </a:rPr>
              <a:t>home</a:t>
            </a:r>
            <a:r>
              <a:rPr lang="de-AT" sz="3600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de-AT" sz="3600" dirty="0" err="1" smtClean="0">
                <a:solidFill>
                  <a:schemeClr val="accent5">
                    <a:lumMod val="75000"/>
                  </a:schemeClr>
                </a:solidFill>
              </a:rPr>
              <a:t>messages</a:t>
            </a:r>
            <a:r>
              <a:rPr lang="de-AT" sz="3600" dirty="0" smtClean="0">
                <a:solidFill>
                  <a:schemeClr val="accent5">
                    <a:lumMod val="75000"/>
                  </a:schemeClr>
                </a:solidFill>
              </a:rPr>
              <a:t>]</a:t>
            </a:r>
          </a:p>
          <a:p>
            <a:pPr>
              <a:buFont typeface="Wingdings" panose="05000000000000000000" pitchFamily="2" charset="2"/>
              <a:buChar char="§"/>
            </a:pPr>
            <a:endParaRPr lang="de-AT" sz="2000" dirty="0" smtClean="0">
              <a:solidFill>
                <a:srgbClr val="FF0000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de-AT" sz="2000" dirty="0" err="1" smtClean="0"/>
              <a:t>Disentangling</a:t>
            </a:r>
            <a:r>
              <a:rPr lang="de-AT" sz="2000" dirty="0" smtClean="0"/>
              <a:t> </a:t>
            </a:r>
            <a:r>
              <a:rPr lang="de-AT" sz="2000" dirty="0" err="1" smtClean="0"/>
              <a:t>flux</a:t>
            </a:r>
            <a:r>
              <a:rPr lang="de-AT" sz="2000" dirty="0" smtClean="0"/>
              <a:t> </a:t>
            </a:r>
            <a:r>
              <a:rPr lang="de-AT" sz="2000" dirty="0" err="1" smtClean="0"/>
              <a:t>components</a:t>
            </a:r>
            <a:r>
              <a:rPr lang="de-AT" sz="2000" dirty="0" smtClean="0"/>
              <a:t> was </a:t>
            </a:r>
            <a:r>
              <a:rPr lang="de-AT" sz="2000" dirty="0" err="1" smtClean="0"/>
              <a:t>possible</a:t>
            </a:r>
            <a:r>
              <a:rPr lang="de-AT" sz="2000" dirty="0" smtClean="0"/>
              <a:t> but </a:t>
            </a:r>
            <a:r>
              <a:rPr lang="de-AT" sz="2000" dirty="0" err="1" smtClean="0"/>
              <a:t>only</a:t>
            </a:r>
            <a:r>
              <a:rPr lang="de-AT" sz="2000" dirty="0" smtClean="0"/>
              <a:t> </a:t>
            </a:r>
            <a:r>
              <a:rPr lang="de-AT" sz="2000" dirty="0" err="1" smtClean="0"/>
              <a:t>with</a:t>
            </a:r>
            <a:r>
              <a:rPr lang="de-AT" sz="2000" dirty="0" smtClean="0"/>
              <a:t> a </a:t>
            </a:r>
            <a:r>
              <a:rPr lang="de-AT" sz="2000" dirty="0" err="1" smtClean="0"/>
              <a:t>heavily</a:t>
            </a:r>
            <a:r>
              <a:rPr lang="de-AT" sz="2000" dirty="0" smtClean="0"/>
              <a:t> </a:t>
            </a:r>
            <a:r>
              <a:rPr lang="de-AT" sz="2000" dirty="0" err="1" smtClean="0"/>
              <a:t>instrumented</a:t>
            </a:r>
            <a:r>
              <a:rPr lang="de-AT" sz="2000" dirty="0" smtClean="0"/>
              <a:t> </a:t>
            </a:r>
            <a:r>
              <a:rPr lang="de-AT" sz="2000" dirty="0" err="1" smtClean="0"/>
              <a:t>campaign</a:t>
            </a:r>
            <a:r>
              <a:rPr lang="de-AT" sz="2000" dirty="0" smtClean="0"/>
              <a:t>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AT" sz="2000" dirty="0" err="1" smtClean="0"/>
              <a:t>Direct</a:t>
            </a:r>
            <a:r>
              <a:rPr lang="de-AT" sz="2000" dirty="0" smtClean="0"/>
              <a:t> </a:t>
            </a:r>
            <a:r>
              <a:rPr lang="de-AT" sz="2000" dirty="0" err="1" smtClean="0"/>
              <a:t>cows</a:t>
            </a:r>
            <a:r>
              <a:rPr lang="de-AT" sz="2000" dirty="0" smtClean="0"/>
              <a:t> </a:t>
            </a:r>
            <a:r>
              <a:rPr lang="de-AT" sz="2000" dirty="0" err="1" smtClean="0"/>
              <a:t>emissions</a:t>
            </a:r>
            <a:r>
              <a:rPr lang="de-AT" sz="2000" dirty="0" smtClean="0"/>
              <a:t> (</a:t>
            </a:r>
            <a:r>
              <a:rPr lang="de-AT" sz="2000" dirty="0" err="1" smtClean="0"/>
              <a:t>exhalation</a:t>
            </a:r>
            <a:r>
              <a:rPr lang="de-AT" sz="2000" dirty="0" smtClean="0"/>
              <a:t>) </a:t>
            </a:r>
            <a:r>
              <a:rPr lang="de-AT" sz="2000" dirty="0" err="1" smtClean="0"/>
              <a:t>of</a:t>
            </a:r>
            <a:r>
              <a:rPr lang="de-AT" sz="2000" dirty="0" smtClean="0"/>
              <a:t> </a:t>
            </a:r>
            <a:r>
              <a:rPr lang="de-AT" sz="2000" dirty="0" err="1" smtClean="0"/>
              <a:t>methanol</a:t>
            </a:r>
            <a:r>
              <a:rPr lang="de-AT" sz="2000" dirty="0" smtClean="0"/>
              <a:t> </a:t>
            </a:r>
            <a:r>
              <a:rPr lang="de-AT" sz="2000" dirty="0" err="1" smtClean="0"/>
              <a:t>and</a:t>
            </a:r>
            <a:r>
              <a:rPr lang="de-AT" sz="2000" dirty="0" smtClean="0"/>
              <a:t> </a:t>
            </a:r>
            <a:r>
              <a:rPr lang="de-AT" sz="2000" dirty="0" err="1" smtClean="0"/>
              <a:t>acetaldehyde</a:t>
            </a:r>
            <a:r>
              <a:rPr lang="de-AT" sz="2000" dirty="0" smtClean="0"/>
              <a:t> </a:t>
            </a:r>
            <a:r>
              <a:rPr lang="de-AT" sz="2000" dirty="0" err="1" smtClean="0"/>
              <a:t>are</a:t>
            </a:r>
            <a:r>
              <a:rPr lang="de-AT" sz="2000" dirty="0" smtClean="0"/>
              <a:t> </a:t>
            </a:r>
            <a:r>
              <a:rPr lang="de-AT" sz="2000" dirty="0" err="1" smtClean="0"/>
              <a:t>only</a:t>
            </a:r>
            <a:r>
              <a:rPr lang="de-AT" sz="2000" dirty="0" smtClean="0"/>
              <a:t> a (</a:t>
            </a:r>
            <a:r>
              <a:rPr lang="de-AT" sz="2000" dirty="0" err="1" smtClean="0"/>
              <a:t>very</a:t>
            </a:r>
            <a:r>
              <a:rPr lang="de-AT" sz="2000" dirty="0" smtClean="0"/>
              <a:t>) </a:t>
            </a:r>
            <a:r>
              <a:rPr lang="de-AT" sz="2000" dirty="0" err="1" smtClean="0"/>
              <a:t>small</a:t>
            </a:r>
            <a:r>
              <a:rPr lang="de-AT" sz="2000" dirty="0" smtClean="0"/>
              <a:t> </a:t>
            </a:r>
            <a:r>
              <a:rPr lang="de-AT" sz="2000" dirty="0" err="1" smtClean="0"/>
              <a:t>fraction</a:t>
            </a:r>
            <a:r>
              <a:rPr lang="de-AT" sz="2000" dirty="0" smtClean="0"/>
              <a:t> </a:t>
            </a:r>
            <a:r>
              <a:rPr lang="de-AT" sz="2000" dirty="0" err="1" smtClean="0"/>
              <a:t>of</a:t>
            </a:r>
            <a:r>
              <a:rPr lang="de-AT" sz="2000" dirty="0" smtClean="0"/>
              <a:t> </a:t>
            </a:r>
            <a:r>
              <a:rPr lang="de-AT" sz="2000" dirty="0" err="1" smtClean="0"/>
              <a:t>the</a:t>
            </a:r>
            <a:r>
              <a:rPr lang="de-AT" sz="2000" dirty="0" smtClean="0"/>
              <a:t> </a:t>
            </a:r>
            <a:r>
              <a:rPr lang="de-AT" sz="2000" dirty="0" err="1" smtClean="0"/>
              <a:t>pasture</a:t>
            </a:r>
            <a:r>
              <a:rPr lang="de-AT" sz="2000" dirty="0" smtClean="0"/>
              <a:t> </a:t>
            </a:r>
            <a:r>
              <a:rPr lang="de-AT" sz="2000" dirty="0" err="1" smtClean="0"/>
              <a:t>emissions</a:t>
            </a:r>
            <a:r>
              <a:rPr lang="de-AT" sz="2000" dirty="0" smtClean="0"/>
              <a:t>. The </a:t>
            </a:r>
            <a:r>
              <a:rPr lang="de-AT" sz="2000" dirty="0" err="1" smtClean="0"/>
              <a:t>contribution</a:t>
            </a:r>
            <a:r>
              <a:rPr lang="de-AT" sz="2000" dirty="0" smtClean="0"/>
              <a:t> </a:t>
            </a:r>
            <a:r>
              <a:rPr lang="de-AT" sz="2000" dirty="0" err="1" smtClean="0"/>
              <a:t>is</a:t>
            </a:r>
            <a:r>
              <a:rPr lang="de-AT" sz="2000" dirty="0" smtClean="0"/>
              <a:t> </a:t>
            </a:r>
            <a:r>
              <a:rPr lang="de-AT" sz="2000" dirty="0" err="1" smtClean="0"/>
              <a:t>more</a:t>
            </a:r>
            <a:r>
              <a:rPr lang="de-AT" sz="2000" dirty="0" smtClean="0"/>
              <a:t> </a:t>
            </a:r>
            <a:r>
              <a:rPr lang="de-AT" sz="2000" dirty="0" err="1" smtClean="0"/>
              <a:t>important</a:t>
            </a:r>
            <a:r>
              <a:rPr lang="de-AT" sz="2000" dirty="0" smtClean="0"/>
              <a:t> </a:t>
            </a:r>
            <a:r>
              <a:rPr lang="de-AT" sz="2000" dirty="0" err="1" smtClean="0"/>
              <a:t>for</a:t>
            </a:r>
            <a:r>
              <a:rPr lang="de-AT" sz="2000" dirty="0" smtClean="0"/>
              <a:t> </a:t>
            </a:r>
            <a:r>
              <a:rPr lang="de-AT" sz="2000" dirty="0" err="1" smtClean="0"/>
              <a:t>acetone</a:t>
            </a:r>
            <a:r>
              <a:rPr lang="de-AT" sz="2000" dirty="0" smtClean="0"/>
              <a:t>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AT" sz="2000" dirty="0" err="1" smtClean="0"/>
              <a:t>Indirect</a:t>
            </a:r>
            <a:r>
              <a:rPr lang="de-AT" sz="2000" dirty="0" smtClean="0"/>
              <a:t> </a:t>
            </a:r>
            <a:r>
              <a:rPr lang="de-AT" sz="2000" dirty="0" err="1" smtClean="0"/>
              <a:t>emissions</a:t>
            </a:r>
            <a:r>
              <a:rPr lang="de-AT" sz="2000" dirty="0" smtClean="0"/>
              <a:t> </a:t>
            </a:r>
            <a:r>
              <a:rPr lang="de-AT" sz="2000" dirty="0"/>
              <a:t>(</a:t>
            </a:r>
            <a:r>
              <a:rPr lang="de-AT" sz="2000" dirty="0" err="1"/>
              <a:t>grazing</a:t>
            </a:r>
            <a:r>
              <a:rPr lang="de-AT" sz="2000" dirty="0"/>
              <a:t> </a:t>
            </a:r>
            <a:r>
              <a:rPr lang="de-AT" sz="2000" dirty="0" smtClean="0"/>
              <a:t>, </a:t>
            </a:r>
            <a:r>
              <a:rPr lang="de-AT" sz="2000" dirty="0" err="1" smtClean="0"/>
              <a:t>trampling</a:t>
            </a:r>
            <a:r>
              <a:rPr lang="de-AT" sz="2000" dirty="0"/>
              <a:t>, </a:t>
            </a:r>
            <a:r>
              <a:rPr lang="de-AT" sz="2000" dirty="0" err="1" smtClean="0"/>
              <a:t>wastes</a:t>
            </a:r>
            <a:r>
              <a:rPr lang="de-AT" sz="2000" dirty="0" smtClean="0"/>
              <a:t>) </a:t>
            </a:r>
            <a:r>
              <a:rPr lang="de-AT" sz="2000" dirty="0" err="1" smtClean="0"/>
              <a:t>have</a:t>
            </a:r>
            <a:r>
              <a:rPr lang="de-AT" sz="2000" dirty="0" smtClean="0"/>
              <a:t> a </a:t>
            </a:r>
            <a:r>
              <a:rPr lang="de-AT" sz="2000" dirty="0" err="1" smtClean="0"/>
              <a:t>huge</a:t>
            </a:r>
            <a:r>
              <a:rPr lang="de-AT" sz="2000" dirty="0" smtClean="0"/>
              <a:t> </a:t>
            </a:r>
            <a:r>
              <a:rPr lang="de-AT" sz="2000" dirty="0" err="1" smtClean="0"/>
              <a:t>impact</a:t>
            </a:r>
            <a:r>
              <a:rPr lang="de-AT" sz="2000" dirty="0" smtClean="0"/>
              <a:t> on </a:t>
            </a:r>
            <a:r>
              <a:rPr lang="de-AT" sz="2000" dirty="0" err="1" smtClean="0"/>
              <a:t>pasture</a:t>
            </a:r>
            <a:r>
              <a:rPr lang="de-AT" sz="2000" dirty="0" smtClean="0"/>
              <a:t> </a:t>
            </a:r>
            <a:r>
              <a:rPr lang="de-AT" sz="2000" dirty="0" err="1" smtClean="0"/>
              <a:t>exchanges</a:t>
            </a:r>
            <a:r>
              <a:rPr lang="de-AT" sz="2000" dirty="0" smtClean="0"/>
              <a:t> </a:t>
            </a:r>
            <a:r>
              <a:rPr lang="de-AT" sz="2000" dirty="0" err="1" smtClean="0"/>
              <a:t>of</a:t>
            </a:r>
            <a:r>
              <a:rPr lang="de-AT" sz="2000" dirty="0" smtClean="0"/>
              <a:t> </a:t>
            </a:r>
            <a:r>
              <a:rPr lang="de-AT" sz="2000" dirty="0" err="1" smtClean="0"/>
              <a:t>these</a:t>
            </a:r>
            <a:r>
              <a:rPr lang="de-AT" sz="2000" dirty="0" smtClean="0"/>
              <a:t> 3 OVOCs </a:t>
            </a:r>
            <a:r>
              <a:rPr lang="de-AT" sz="2000" dirty="0" err="1" smtClean="0"/>
              <a:t>and</a:t>
            </a:r>
            <a:r>
              <a:rPr lang="de-AT" sz="2000" dirty="0" smtClean="0"/>
              <a:t> </a:t>
            </a:r>
            <a:r>
              <a:rPr lang="de-AT" sz="2000" dirty="0" err="1" smtClean="0"/>
              <a:t>is</a:t>
            </a:r>
            <a:r>
              <a:rPr lang="de-AT" sz="2000" dirty="0" smtClean="0"/>
              <a:t> </a:t>
            </a:r>
            <a:r>
              <a:rPr lang="de-AT" sz="2000" dirty="0" err="1" smtClean="0"/>
              <a:t>dominated</a:t>
            </a:r>
            <a:r>
              <a:rPr lang="de-AT" sz="2000" dirty="0" smtClean="0"/>
              <a:t> </a:t>
            </a:r>
            <a:r>
              <a:rPr lang="de-AT" sz="2000" dirty="0" err="1" smtClean="0"/>
              <a:t>by</a:t>
            </a:r>
            <a:r>
              <a:rPr lang="de-AT" sz="2000" dirty="0" smtClean="0"/>
              <a:t> </a:t>
            </a:r>
            <a:r>
              <a:rPr lang="de-AT" sz="2000" dirty="0" err="1" smtClean="0"/>
              <a:t>grazing</a:t>
            </a:r>
            <a:r>
              <a:rPr lang="de-AT" sz="2000" dirty="0" smtClean="0"/>
              <a:t>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AT" sz="2000" dirty="0" err="1" smtClean="0"/>
              <a:t>Flux</a:t>
            </a:r>
            <a:r>
              <a:rPr lang="de-AT" sz="2000" dirty="0" smtClean="0"/>
              <a:t> </a:t>
            </a:r>
            <a:r>
              <a:rPr lang="de-AT" sz="2000" dirty="0" err="1" smtClean="0"/>
              <a:t>dynamics</a:t>
            </a:r>
            <a:r>
              <a:rPr lang="de-AT" sz="2000" dirty="0" smtClean="0"/>
              <a:t> </a:t>
            </a:r>
            <a:r>
              <a:rPr lang="de-AT" sz="2000" dirty="0" err="1" smtClean="0"/>
              <a:t>is</a:t>
            </a:r>
            <a:r>
              <a:rPr lang="de-AT" sz="2000" dirty="0" smtClean="0"/>
              <a:t> </a:t>
            </a:r>
            <a:r>
              <a:rPr lang="de-AT" sz="2000" dirty="0" err="1" smtClean="0"/>
              <a:t>very</a:t>
            </a:r>
            <a:r>
              <a:rPr lang="de-AT" sz="2000" dirty="0" smtClean="0"/>
              <a:t> different </a:t>
            </a:r>
            <a:r>
              <a:rPr lang="de-AT" sz="2000" dirty="0" err="1" smtClean="0"/>
              <a:t>for</a:t>
            </a:r>
            <a:r>
              <a:rPr lang="de-AT" sz="2000" dirty="0" smtClean="0"/>
              <a:t> </a:t>
            </a:r>
            <a:r>
              <a:rPr lang="de-AT" sz="2000" dirty="0" err="1" smtClean="0"/>
              <a:t>continuous</a:t>
            </a:r>
            <a:r>
              <a:rPr lang="de-AT" sz="2000" dirty="0" smtClean="0"/>
              <a:t> </a:t>
            </a:r>
            <a:r>
              <a:rPr lang="de-AT" sz="2000" dirty="0" err="1" smtClean="0"/>
              <a:t>and</a:t>
            </a:r>
            <a:r>
              <a:rPr lang="de-AT" sz="2000" dirty="0" smtClean="0"/>
              <a:t> </a:t>
            </a:r>
            <a:r>
              <a:rPr lang="de-AT" sz="2000" dirty="0" err="1" smtClean="0"/>
              <a:t>rotational</a:t>
            </a:r>
            <a:r>
              <a:rPr lang="de-AT" sz="2000" dirty="0" smtClean="0"/>
              <a:t> </a:t>
            </a:r>
            <a:r>
              <a:rPr lang="de-AT" sz="2000" dirty="0" err="1" smtClean="0"/>
              <a:t>grazing</a:t>
            </a:r>
            <a:endParaRPr lang="de-AT" sz="2000" dirty="0" smtClean="0"/>
          </a:p>
          <a:p>
            <a:pPr lvl="1">
              <a:buFont typeface="Wingdings" panose="05000000000000000000" pitchFamily="2" charset="2"/>
              <a:buChar char="§"/>
            </a:pPr>
            <a:endParaRPr lang="de-AT" sz="1600" dirty="0" smtClean="0"/>
          </a:p>
          <a:p>
            <a:pPr marL="0" indent="0">
              <a:buNone/>
            </a:pPr>
            <a:endParaRPr lang="de-AT" sz="2000" b="1" dirty="0" smtClean="0"/>
          </a:p>
        </p:txBody>
      </p:sp>
      <p:pic>
        <p:nvPicPr>
          <p:cNvPr id="26" name="Image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671"/>
            <a:ext cx="1198835" cy="499100"/>
          </a:xfrm>
          <a:prstGeom prst="rect">
            <a:avLst/>
          </a:prstGeom>
        </p:spPr>
      </p:pic>
      <p:pic>
        <p:nvPicPr>
          <p:cNvPr id="27" name="Picture 2" descr="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6153" y="196671"/>
            <a:ext cx="487134" cy="467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itel 3"/>
          <p:cNvSpPr>
            <a:spLocks noGrp="1"/>
          </p:cNvSpPr>
          <p:nvPr>
            <p:ph type="title"/>
          </p:nvPr>
        </p:nvSpPr>
        <p:spPr>
          <a:xfrm>
            <a:off x="0" y="0"/>
            <a:ext cx="7940421" cy="1173707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2200" b="1" dirty="0" smtClean="0">
                <a:solidFill>
                  <a:schemeClr val="accent1">
                    <a:lumMod val="75000"/>
                  </a:schemeClr>
                </a:solidFill>
              </a:rPr>
              <a:t>The </a:t>
            </a:r>
            <a:r>
              <a:rPr lang="en-US" sz="2200" b="1" dirty="0">
                <a:solidFill>
                  <a:schemeClr val="accent1">
                    <a:lumMod val="75000"/>
                  </a:schemeClr>
                </a:solidFill>
              </a:rPr>
              <a:t>role of cows on OVOC </a:t>
            </a:r>
            <a:r>
              <a:rPr lang="en-US" sz="2200" b="1" dirty="0" smtClean="0">
                <a:solidFill>
                  <a:schemeClr val="accent1">
                    <a:lumMod val="75000"/>
                  </a:schemeClr>
                </a:solidFill>
              </a:rPr>
              <a:t>exchanges </a:t>
            </a:r>
            <a:r>
              <a:rPr lang="en-US" sz="2200" b="1" dirty="0">
                <a:solidFill>
                  <a:schemeClr val="accent1">
                    <a:lumMod val="75000"/>
                  </a:schemeClr>
                </a:solidFill>
              </a:rPr>
              <a:t>of a pasture</a:t>
            </a:r>
            <a:r>
              <a:rPr lang="de-AT" sz="3200" b="1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de-AT" sz="32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de-AT" sz="4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e-AT" sz="2000" b="1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de-AT" sz="20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de-AT" sz="1400" b="1" dirty="0" smtClean="0"/>
              <a:t>Heinesch </a:t>
            </a:r>
            <a:r>
              <a:rPr lang="de-AT" sz="1400" b="1" dirty="0"/>
              <a:t>B</a:t>
            </a:r>
            <a:r>
              <a:rPr lang="de-AT" sz="1400" b="1" dirty="0" smtClean="0"/>
              <a:t>., Michel C., </a:t>
            </a:r>
            <a:r>
              <a:rPr lang="de-AT" sz="1400" b="1" dirty="0"/>
              <a:t>Amelynck </a:t>
            </a:r>
            <a:r>
              <a:rPr lang="de-AT" sz="1400" b="1" dirty="0" smtClean="0"/>
              <a:t>C,. </a:t>
            </a:r>
            <a:r>
              <a:rPr lang="de-AT" sz="1400" b="1" dirty="0"/>
              <a:t>Schoon N</a:t>
            </a:r>
            <a:r>
              <a:rPr lang="de-AT" sz="1400" b="1" dirty="0" smtClean="0"/>
              <a:t>.., </a:t>
            </a:r>
            <a:r>
              <a:rPr lang="de-AT" sz="1400" b="1" dirty="0"/>
              <a:t>Mozaffar A</a:t>
            </a:r>
            <a:r>
              <a:rPr lang="de-AT" sz="1400" b="1" dirty="0" smtClean="0"/>
              <a:t>., </a:t>
            </a:r>
            <a:r>
              <a:rPr lang="de-AT" sz="1400" b="1" dirty="0"/>
              <a:t/>
            </a:r>
            <a:br>
              <a:rPr lang="de-AT" sz="1400" b="1" dirty="0"/>
            </a:br>
            <a:r>
              <a:rPr lang="de-AT" sz="1400" b="1" dirty="0"/>
              <a:t>                      Aubinet M</a:t>
            </a:r>
            <a:r>
              <a:rPr lang="de-AT" sz="1400" b="1" dirty="0" smtClean="0"/>
              <a:t>., </a:t>
            </a:r>
            <a:r>
              <a:rPr lang="de-AT" sz="1400" b="1" dirty="0"/>
              <a:t>Bachy A. ,</a:t>
            </a:r>
            <a:r>
              <a:rPr lang="de-AT" sz="1400" b="1" dirty="0" smtClean="0"/>
              <a:t> </a:t>
            </a:r>
            <a:r>
              <a:rPr lang="de-AT" sz="1400" b="1" dirty="0"/>
              <a:t>Dumortier P. </a:t>
            </a:r>
            <a:r>
              <a:rPr lang="de-AT" sz="1400" b="1" dirty="0" smtClean="0"/>
              <a:t> </a:t>
            </a:r>
            <a:r>
              <a:rPr lang="de-AT" sz="1400" b="1" dirty="0"/>
              <a:t/>
            </a:r>
            <a:br>
              <a:rPr lang="de-AT" sz="1400" b="1" dirty="0"/>
            </a:br>
            <a:r>
              <a:rPr lang="de-AT" sz="1400" b="1" dirty="0"/>
              <a:t>                    </a:t>
            </a:r>
            <a:endParaRPr lang="de-AT" sz="1400" b="1" baseline="30000" dirty="0">
              <a:hlinkClick r:id="" action="ppaction://hlinkshowjump?jump=firstslide"/>
            </a:endParaRPr>
          </a:p>
        </p:txBody>
      </p:sp>
      <p:cxnSp>
        <p:nvCxnSpPr>
          <p:cNvPr id="29" name="Connecteur droit 28"/>
          <p:cNvCxnSpPr/>
          <p:nvPr/>
        </p:nvCxnSpPr>
        <p:spPr>
          <a:xfrm>
            <a:off x="327546" y="1023582"/>
            <a:ext cx="712574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6" name="Diagramm 5"/>
          <p:cNvGraphicFramePr/>
          <p:nvPr>
            <p:extLst>
              <p:ext uri="{D42A27DB-BD31-4B8C-83A1-F6EECF244321}">
                <p14:modId xmlns:p14="http://schemas.microsoft.com/office/powerpoint/2010/main" val="2757979117"/>
              </p:ext>
            </p:extLst>
          </p:nvPr>
        </p:nvGraphicFramePr>
        <p:xfrm>
          <a:off x="9635323" y="95530"/>
          <a:ext cx="2729017" cy="20198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7" name="Picture 4" descr="https://tse2.mm.bing.net/th?id=OIP.LhOztR44Q9lT0EhZDNqNXAHaG3&amp;pid=Api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7194" y="586853"/>
            <a:ext cx="544246" cy="503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2258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2679</TotalTime>
  <Words>790</Words>
  <Application>Microsoft Office PowerPoint</Application>
  <PresentationFormat>Personnalisé</PresentationFormat>
  <Paragraphs>196</Paragraphs>
  <Slides>11</Slides>
  <Notes>8</Notes>
  <HiddenSlides>0</HiddenSlides>
  <MMClips>1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11</vt:i4>
      </vt:variant>
    </vt:vector>
  </HeadingPairs>
  <TitlesOfParts>
    <vt:vector size="12" baseType="lpstr">
      <vt:lpstr>Office Theme</vt:lpstr>
      <vt:lpstr>    The role of cows on OVOC        exchanges of a pasture              Heinesch B. 1, Michel C. 1, Amelynck C. 2, Schoon N. 2,        Mozaffar A. 2, Aubinet M. 1, Bachy A. 1, Dumortier P. 1                       1 University of Liege (bernard.heinesch@uliege.be),                  2 Royal Belgian Institute for Space Aeronomy</vt:lpstr>
      <vt:lpstr>The role of cows on OVOC exchanges of a pasture   Heinesch B., Michel C., Amelynck C,. Schoon N.., Mozaffar A.,                        Aubinet M., Bachy A. , Dumortier P.                       </vt:lpstr>
      <vt:lpstr>Présentation PowerPoint</vt:lpstr>
      <vt:lpstr>The role of cows on OVOC exchanges of a pasture   Heinesch B., Michel C., Amelynck C,. Schoon N.., Mozaffar A.,                        Aubinet M., Bachy A. , Dumortier P.                       </vt:lpstr>
      <vt:lpstr>The role of cows on OVOC exchanges of a pasture   Heinesch B., Michel C., Amelynck C,. Schoon N.., Mozaffar A.,                        Aubinet M., Bachy A. , Dumortier P.                       </vt:lpstr>
      <vt:lpstr>The role of cows on OVOC exchanges of a pasture   Heinesch B., Michel C., Amelynck C,. Schoon N.., Mozaffar A.,                        Aubinet M., Bachy A. , Dumortier P.                       </vt:lpstr>
      <vt:lpstr>The role of cows on OVOC exchanges of a pasture   Heinesch B., Michel C., Amelynck C,. Schoon N.., Mozaffar A.,                        Aubinet M., Bachy A. , Dumortier P.                       </vt:lpstr>
      <vt:lpstr>The role of cows on OVOC exchanges of a pasture   Heinesch B., Michel C., Amelynck C,. Schoon N.., Mozaffar A.,                        Aubinet M., Bachy A. , Dumortier P.                       </vt:lpstr>
      <vt:lpstr>The role of cows on OVOC exchanges of a pasture   Heinesch B., Michel C., Amelynck C,. Schoon N.., Mozaffar A.,                        Aubinet M., Bachy A. , Dumortier P.                       </vt:lpstr>
      <vt:lpstr>The role of cows on OVOC exchanges of a pasture   Heinesch B., Michel C., Amelynck C,. Schoon N.., Mozaffar A.,                        Aubinet M., Bachy A. , Dumortier P.                       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Permanent 3D laser scanning system  for an active landslide in Gresten (Austria)   Canli, E.1, Höfle, B.2, Hämmerle, M.2, Thiebes, B.1,3, Glade, T.1 1 University of Vienna (ekrem.canli@univie.ac.at), 2 Heidelberg University, 3 EURAC research</dc:title>
  <dc:creator>Ekrem Canli</dc:creator>
  <cp:lastModifiedBy>Bernard Heinesch</cp:lastModifiedBy>
  <cp:revision>288</cp:revision>
  <cp:lastPrinted>2021-04-27T12:15:35Z</cp:lastPrinted>
  <dcterms:created xsi:type="dcterms:W3CDTF">2015-03-31T09:49:17Z</dcterms:created>
  <dcterms:modified xsi:type="dcterms:W3CDTF">2021-04-28T08:30:54Z</dcterms:modified>
</cp:coreProperties>
</file>