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5" r:id="rId2"/>
  </p:sldMasterIdLst>
  <p:notesMasterIdLst>
    <p:notesMasterId r:id="rId9"/>
  </p:notesMasterIdLst>
  <p:handoutMasterIdLst>
    <p:handoutMasterId r:id="rId10"/>
  </p:handoutMasterIdLst>
  <p:sldIdLst>
    <p:sldId id="309" r:id="rId3"/>
    <p:sldId id="316" r:id="rId4"/>
    <p:sldId id="321" r:id="rId5"/>
    <p:sldId id="320" r:id="rId6"/>
    <p:sldId id="318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98D"/>
    <a:srgbClr val="096A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26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4DD66-DF9F-4CFB-AC6F-AE453B970436}" type="doc">
      <dgm:prSet loTypeId="urn:microsoft.com/office/officeart/2005/8/layout/process4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E7AC3DE-7801-4235-A44F-05C0580FBD40}">
      <dgm:prSet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dirty="0" smtClean="0"/>
            <a:t>What do ‘</a:t>
          </a:r>
          <a:r>
            <a:rPr lang="en-US" sz="3200" b="1" dirty="0" smtClean="0"/>
            <a:t>safety culture</a:t>
          </a:r>
          <a:r>
            <a:rPr lang="en-US" sz="3200" dirty="0" smtClean="0"/>
            <a:t>’ and ‘</a:t>
          </a:r>
          <a:r>
            <a:rPr lang="en-US" sz="3200" b="1" dirty="0" smtClean="0"/>
            <a:t>security culture’ </a:t>
          </a:r>
          <a:r>
            <a:rPr lang="en-US" sz="3200" b="0" dirty="0" smtClean="0"/>
            <a:t>encompass and how do they relate to each other ?</a:t>
          </a:r>
        </a:p>
      </dgm:t>
    </dgm:pt>
    <dgm:pt modelId="{E632BE81-1DA5-413E-973A-A0E95C355C36}" type="parTrans" cxnId="{2920BED1-F548-408C-ACD9-1383F26F4305}">
      <dgm:prSet/>
      <dgm:spPr/>
      <dgm:t>
        <a:bodyPr/>
        <a:lstStyle/>
        <a:p>
          <a:endParaRPr lang="en-US"/>
        </a:p>
      </dgm:t>
    </dgm:pt>
    <dgm:pt modelId="{A4EF2B7E-245A-415F-8E01-3E7CE76D93F5}" type="sibTrans" cxnId="{2920BED1-F548-408C-ACD9-1383F26F4305}">
      <dgm:prSet/>
      <dgm:spPr/>
      <dgm:t>
        <a:bodyPr/>
        <a:lstStyle/>
        <a:p>
          <a:endParaRPr lang="en-US"/>
        </a:p>
      </dgm:t>
    </dgm:pt>
    <dgm:pt modelId="{114D37B7-58F7-49E7-A854-2140A55AF9EE}">
      <dgm:prSet custT="1"/>
      <dgm:spPr/>
      <dgm:t>
        <a:bodyPr/>
        <a:lstStyle/>
        <a:p>
          <a:pPr rtl="0"/>
          <a:r>
            <a:rPr lang="en-US" sz="2800" dirty="0" smtClean="0"/>
            <a:t>Literature analysis: academic literature, institutional and policy documents</a:t>
          </a:r>
          <a:endParaRPr lang="en-US" sz="2800" dirty="0"/>
        </a:p>
      </dgm:t>
    </dgm:pt>
    <dgm:pt modelId="{9E457F11-7901-4B58-95A3-12964232F81F}" type="parTrans" cxnId="{62575431-565A-4C74-A3FA-26EDEA9D4992}">
      <dgm:prSet/>
      <dgm:spPr/>
      <dgm:t>
        <a:bodyPr/>
        <a:lstStyle/>
        <a:p>
          <a:endParaRPr lang="en-US"/>
        </a:p>
      </dgm:t>
    </dgm:pt>
    <dgm:pt modelId="{D4FEFA43-D9BE-47C6-B44E-ACCC8C6B8956}" type="sibTrans" cxnId="{62575431-565A-4C74-A3FA-26EDEA9D4992}">
      <dgm:prSet/>
      <dgm:spPr/>
      <dgm:t>
        <a:bodyPr/>
        <a:lstStyle/>
        <a:p>
          <a:endParaRPr lang="en-US"/>
        </a:p>
      </dgm:t>
    </dgm:pt>
    <dgm:pt modelId="{A7F0B2AD-A204-44FE-8744-F2D63C00FC05}" type="pres">
      <dgm:prSet presAssocID="{0674DD66-DF9F-4CFB-AC6F-AE453B9704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70DEA-777D-4807-8ED9-308E2E5268F2}" type="pres">
      <dgm:prSet presAssocID="{BE7AC3DE-7801-4235-A44F-05C0580FBD40}" presName="boxAndChildren" presStyleCnt="0"/>
      <dgm:spPr/>
      <dgm:t>
        <a:bodyPr/>
        <a:lstStyle/>
        <a:p>
          <a:endParaRPr lang="en-US"/>
        </a:p>
      </dgm:t>
    </dgm:pt>
    <dgm:pt modelId="{1C4B4819-2A19-4BF3-A5BF-61D4F26F24A8}" type="pres">
      <dgm:prSet presAssocID="{BE7AC3DE-7801-4235-A44F-05C0580FBD40}" presName="parentTextBox" presStyleLbl="node1" presStyleIdx="0" presStyleCnt="1"/>
      <dgm:spPr/>
      <dgm:t>
        <a:bodyPr/>
        <a:lstStyle/>
        <a:p>
          <a:endParaRPr lang="en-US"/>
        </a:p>
      </dgm:t>
    </dgm:pt>
    <dgm:pt modelId="{965FE260-2EAF-43B6-87EC-9DEE1FF08447}" type="pres">
      <dgm:prSet presAssocID="{BE7AC3DE-7801-4235-A44F-05C0580FBD40}" presName="entireBox" presStyleLbl="node1" presStyleIdx="0" presStyleCnt="1"/>
      <dgm:spPr/>
      <dgm:t>
        <a:bodyPr/>
        <a:lstStyle/>
        <a:p>
          <a:endParaRPr lang="en-US"/>
        </a:p>
      </dgm:t>
    </dgm:pt>
    <dgm:pt modelId="{33AE377B-1ED4-4EDB-8C09-F818F6A61041}" type="pres">
      <dgm:prSet presAssocID="{BE7AC3DE-7801-4235-A44F-05C0580FBD40}" presName="descendantBox" presStyleCnt="0"/>
      <dgm:spPr/>
      <dgm:t>
        <a:bodyPr/>
        <a:lstStyle/>
        <a:p>
          <a:endParaRPr lang="en-US"/>
        </a:p>
      </dgm:t>
    </dgm:pt>
    <dgm:pt modelId="{2A3E4A40-479B-443F-958A-E524883D3549}" type="pres">
      <dgm:prSet presAssocID="{114D37B7-58F7-49E7-A854-2140A55AF9EE}" presName="childTextBox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5786EE-C80C-4452-ACD6-A38455392654}" type="presOf" srcId="{0674DD66-DF9F-4CFB-AC6F-AE453B970436}" destId="{A7F0B2AD-A204-44FE-8744-F2D63C00FC05}" srcOrd="0" destOrd="0" presId="urn:microsoft.com/office/officeart/2005/8/layout/process4"/>
    <dgm:cxn modelId="{2920BED1-F548-408C-ACD9-1383F26F4305}" srcId="{0674DD66-DF9F-4CFB-AC6F-AE453B970436}" destId="{BE7AC3DE-7801-4235-A44F-05C0580FBD40}" srcOrd="0" destOrd="0" parTransId="{E632BE81-1DA5-413E-973A-A0E95C355C36}" sibTransId="{A4EF2B7E-245A-415F-8E01-3E7CE76D93F5}"/>
    <dgm:cxn modelId="{40554094-9C6D-440C-A70E-5CB0DB5081C5}" type="presOf" srcId="{114D37B7-58F7-49E7-A854-2140A55AF9EE}" destId="{2A3E4A40-479B-443F-958A-E524883D3549}" srcOrd="0" destOrd="0" presId="urn:microsoft.com/office/officeart/2005/8/layout/process4"/>
    <dgm:cxn modelId="{DD919C05-D0F2-4401-B83F-F30CB447CDD8}" type="presOf" srcId="{BE7AC3DE-7801-4235-A44F-05C0580FBD40}" destId="{1C4B4819-2A19-4BF3-A5BF-61D4F26F24A8}" srcOrd="0" destOrd="0" presId="urn:microsoft.com/office/officeart/2005/8/layout/process4"/>
    <dgm:cxn modelId="{446D523C-6C2F-4F70-A809-56D260E647C0}" type="presOf" srcId="{BE7AC3DE-7801-4235-A44F-05C0580FBD40}" destId="{965FE260-2EAF-43B6-87EC-9DEE1FF08447}" srcOrd="1" destOrd="0" presId="urn:microsoft.com/office/officeart/2005/8/layout/process4"/>
    <dgm:cxn modelId="{62575431-565A-4C74-A3FA-26EDEA9D4992}" srcId="{BE7AC3DE-7801-4235-A44F-05C0580FBD40}" destId="{114D37B7-58F7-49E7-A854-2140A55AF9EE}" srcOrd="0" destOrd="0" parTransId="{9E457F11-7901-4B58-95A3-12964232F81F}" sibTransId="{D4FEFA43-D9BE-47C6-B44E-ACCC8C6B8956}"/>
    <dgm:cxn modelId="{454FFBEB-F173-414E-BB8E-8F2969B279BC}" type="presParOf" srcId="{A7F0B2AD-A204-44FE-8744-F2D63C00FC05}" destId="{1AC70DEA-777D-4807-8ED9-308E2E5268F2}" srcOrd="0" destOrd="0" presId="urn:microsoft.com/office/officeart/2005/8/layout/process4"/>
    <dgm:cxn modelId="{0665E880-95BE-4CF3-A1AA-9502980F295B}" type="presParOf" srcId="{1AC70DEA-777D-4807-8ED9-308E2E5268F2}" destId="{1C4B4819-2A19-4BF3-A5BF-61D4F26F24A8}" srcOrd="0" destOrd="0" presId="urn:microsoft.com/office/officeart/2005/8/layout/process4"/>
    <dgm:cxn modelId="{13FFA85A-5531-4BFA-888B-7E47F6C82A07}" type="presParOf" srcId="{1AC70DEA-777D-4807-8ED9-308E2E5268F2}" destId="{965FE260-2EAF-43B6-87EC-9DEE1FF08447}" srcOrd="1" destOrd="0" presId="urn:microsoft.com/office/officeart/2005/8/layout/process4"/>
    <dgm:cxn modelId="{EAE25199-B70B-41ED-8426-9170E3A9C431}" type="presParOf" srcId="{1AC70DEA-777D-4807-8ED9-308E2E5268F2}" destId="{33AE377B-1ED4-4EDB-8C09-F818F6A61041}" srcOrd="2" destOrd="0" presId="urn:microsoft.com/office/officeart/2005/8/layout/process4"/>
    <dgm:cxn modelId="{4CAB4B2A-F009-4CD6-A8E8-23E92B7BCFEE}" type="presParOf" srcId="{33AE377B-1ED4-4EDB-8C09-F818F6A61041}" destId="{2A3E4A40-479B-443F-958A-E524883D35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91249-0253-4149-8941-9CAA4037887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E1DD39-286E-44F0-AD05-F04F8164656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nl-BE" dirty="0" err="1" smtClean="0"/>
            <a:t>Investigate</a:t>
          </a:r>
          <a:r>
            <a:rPr lang="nl-BE" dirty="0" smtClean="0"/>
            <a:t> </a:t>
          </a:r>
          <a:r>
            <a:rPr lang="nl-BE" dirty="0" err="1" smtClean="0"/>
            <a:t>the</a:t>
          </a:r>
          <a:r>
            <a:rPr lang="nl-BE" dirty="0" smtClean="0"/>
            <a:t> </a:t>
          </a:r>
          <a:r>
            <a:rPr lang="nl-BE" dirty="0" err="1" smtClean="0"/>
            <a:t>mutual</a:t>
          </a:r>
          <a:r>
            <a:rPr lang="nl-BE" dirty="0" smtClean="0"/>
            <a:t> </a:t>
          </a:r>
          <a:r>
            <a:rPr lang="nl-BE" dirty="0" err="1" smtClean="0"/>
            <a:t>shaping</a:t>
          </a:r>
          <a:r>
            <a:rPr lang="nl-BE" dirty="0" smtClean="0"/>
            <a:t> ‘safety culture’ </a:t>
          </a:r>
          <a:r>
            <a:rPr lang="nl-BE" dirty="0" err="1" smtClean="0"/>
            <a:t>and</a:t>
          </a:r>
          <a:r>
            <a:rPr lang="nl-BE" dirty="0" smtClean="0"/>
            <a:t> ‘security culture’</a:t>
          </a:r>
          <a:endParaRPr lang="en-US" dirty="0"/>
        </a:p>
      </dgm:t>
    </dgm:pt>
    <dgm:pt modelId="{D6EFEAFA-0C11-4979-B321-E13E4696ACD7}" type="parTrans" cxnId="{3F94D553-E9F3-476C-849B-49F2B53C4137}">
      <dgm:prSet/>
      <dgm:spPr/>
      <dgm:t>
        <a:bodyPr/>
        <a:lstStyle/>
        <a:p>
          <a:endParaRPr lang="en-US"/>
        </a:p>
      </dgm:t>
    </dgm:pt>
    <dgm:pt modelId="{0F39485F-E3CC-4E5B-8D6E-D190A8A5AF53}" type="sibTrans" cxnId="{3F94D553-E9F3-476C-849B-49F2B53C4137}">
      <dgm:prSet/>
      <dgm:spPr/>
      <dgm:t>
        <a:bodyPr/>
        <a:lstStyle/>
        <a:p>
          <a:endParaRPr lang="en-US"/>
        </a:p>
      </dgm:t>
    </dgm:pt>
    <dgm:pt modelId="{8BB30523-9688-4F6C-B0BB-F42FBE89F878}">
      <dgm:prSet/>
      <dgm:spPr/>
      <dgm:t>
        <a:bodyPr/>
        <a:lstStyle/>
        <a:p>
          <a:pPr rtl="0"/>
          <a:r>
            <a:rPr lang="nl-BE" dirty="0" err="1" smtClean="0"/>
            <a:t>Recognize</a:t>
          </a:r>
          <a:r>
            <a:rPr lang="nl-BE" dirty="0" smtClean="0"/>
            <a:t> </a:t>
          </a:r>
          <a:r>
            <a:rPr lang="nl-BE" dirty="0" err="1" smtClean="0"/>
            <a:t>the</a:t>
          </a:r>
          <a:r>
            <a:rPr lang="nl-BE" dirty="0" smtClean="0"/>
            <a:t> </a:t>
          </a:r>
          <a:r>
            <a:rPr lang="nl-BE" dirty="0" err="1" smtClean="0"/>
            <a:t>central</a:t>
          </a:r>
          <a:r>
            <a:rPr lang="nl-BE" dirty="0" smtClean="0"/>
            <a:t> </a:t>
          </a:r>
          <a:r>
            <a:rPr lang="nl-BE" dirty="0" err="1" smtClean="0"/>
            <a:t>role</a:t>
          </a:r>
          <a:r>
            <a:rPr lang="nl-BE" dirty="0" smtClean="0"/>
            <a:t> of </a:t>
          </a:r>
          <a:r>
            <a:rPr lang="nl-BE" dirty="0" err="1" smtClean="0"/>
            <a:t>materialities</a:t>
          </a:r>
          <a:r>
            <a:rPr lang="nl-BE" dirty="0" smtClean="0"/>
            <a:t>: </a:t>
          </a:r>
          <a:r>
            <a:rPr lang="nl-BE" dirty="0" err="1" smtClean="0"/>
            <a:t>technologies</a:t>
          </a:r>
          <a:r>
            <a:rPr lang="nl-BE" dirty="0" smtClean="0"/>
            <a:t> </a:t>
          </a:r>
          <a:r>
            <a:rPr lang="nl-BE" dirty="0" err="1" smtClean="0"/>
            <a:t>and</a:t>
          </a:r>
          <a:r>
            <a:rPr lang="nl-BE" dirty="0" smtClean="0"/>
            <a:t> procedures </a:t>
          </a:r>
          <a:r>
            <a:rPr lang="nl-BE" dirty="0" err="1" smtClean="0"/>
            <a:t>into</a:t>
          </a:r>
          <a:r>
            <a:rPr lang="nl-BE" dirty="0" smtClean="0"/>
            <a:t> </a:t>
          </a:r>
          <a:r>
            <a:rPr lang="nl-BE" dirty="0" err="1" smtClean="0"/>
            <a:t>s&amp;s</a:t>
          </a:r>
          <a:r>
            <a:rPr lang="nl-BE" dirty="0" smtClean="0"/>
            <a:t> </a:t>
          </a:r>
          <a:r>
            <a:rPr lang="nl-BE" dirty="0" smtClean="0"/>
            <a:t>cultures</a:t>
          </a:r>
          <a:endParaRPr lang="en-US" dirty="0"/>
        </a:p>
      </dgm:t>
    </dgm:pt>
    <dgm:pt modelId="{93878DCB-C989-45EF-B0B5-28E0A9DDA42B}" type="parTrans" cxnId="{00DF279A-662D-49AF-A9C1-874BE8536E4E}">
      <dgm:prSet/>
      <dgm:spPr/>
      <dgm:t>
        <a:bodyPr/>
        <a:lstStyle/>
        <a:p>
          <a:endParaRPr lang="en-US"/>
        </a:p>
      </dgm:t>
    </dgm:pt>
    <dgm:pt modelId="{314A93F8-506C-472A-A5B6-0FE12EA2379F}" type="sibTrans" cxnId="{00DF279A-662D-49AF-A9C1-874BE8536E4E}">
      <dgm:prSet/>
      <dgm:spPr/>
      <dgm:t>
        <a:bodyPr/>
        <a:lstStyle/>
        <a:p>
          <a:endParaRPr lang="en-US"/>
        </a:p>
      </dgm:t>
    </dgm:pt>
    <dgm:pt modelId="{F5A8B6B6-5D2B-44B9-B79C-0B81D39F389F}" type="pres">
      <dgm:prSet presAssocID="{10791249-0253-4149-8941-9CAA403788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9C728E-0049-4786-AF4B-F5B5CAB9194D}" type="pres">
      <dgm:prSet presAssocID="{14E1DD39-286E-44F0-AD05-F04F816465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01E8C-F8B8-4389-B82A-D054C071222F}" type="pres">
      <dgm:prSet presAssocID="{0F39485F-E3CC-4E5B-8D6E-D190A8A5AF53}" presName="spacer" presStyleCnt="0"/>
      <dgm:spPr/>
      <dgm:t>
        <a:bodyPr/>
        <a:lstStyle/>
        <a:p>
          <a:endParaRPr lang="en-US"/>
        </a:p>
      </dgm:t>
    </dgm:pt>
    <dgm:pt modelId="{CA0633B4-F901-4C59-87CF-55B3203CF35A}" type="pres">
      <dgm:prSet presAssocID="{8BB30523-9688-4F6C-B0BB-F42FBE89F87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DF279A-662D-49AF-A9C1-874BE8536E4E}" srcId="{10791249-0253-4149-8941-9CAA40378872}" destId="{8BB30523-9688-4F6C-B0BB-F42FBE89F878}" srcOrd="1" destOrd="0" parTransId="{93878DCB-C989-45EF-B0B5-28E0A9DDA42B}" sibTransId="{314A93F8-506C-472A-A5B6-0FE12EA2379F}"/>
    <dgm:cxn modelId="{3E870EE6-5D24-4AEB-B1FD-63AF7D96122D}" type="presOf" srcId="{10791249-0253-4149-8941-9CAA40378872}" destId="{F5A8B6B6-5D2B-44B9-B79C-0B81D39F389F}" srcOrd="0" destOrd="0" presId="urn:microsoft.com/office/officeart/2005/8/layout/vList2"/>
    <dgm:cxn modelId="{A397DC2E-D19A-47BE-A924-E27B87243E28}" type="presOf" srcId="{8BB30523-9688-4F6C-B0BB-F42FBE89F878}" destId="{CA0633B4-F901-4C59-87CF-55B3203CF35A}" srcOrd="0" destOrd="0" presId="urn:microsoft.com/office/officeart/2005/8/layout/vList2"/>
    <dgm:cxn modelId="{103CC1BE-4AE9-4D30-BB12-D489461E48B2}" type="presOf" srcId="{14E1DD39-286E-44F0-AD05-F04F81646560}" destId="{AB9C728E-0049-4786-AF4B-F5B5CAB9194D}" srcOrd="0" destOrd="0" presId="urn:microsoft.com/office/officeart/2005/8/layout/vList2"/>
    <dgm:cxn modelId="{3F94D553-E9F3-476C-849B-49F2B53C4137}" srcId="{10791249-0253-4149-8941-9CAA40378872}" destId="{14E1DD39-286E-44F0-AD05-F04F81646560}" srcOrd="0" destOrd="0" parTransId="{D6EFEAFA-0C11-4979-B321-E13E4696ACD7}" sibTransId="{0F39485F-E3CC-4E5B-8D6E-D190A8A5AF53}"/>
    <dgm:cxn modelId="{02D5BED6-702A-48FD-99BC-CB112F0C13E7}" type="presParOf" srcId="{F5A8B6B6-5D2B-44B9-B79C-0B81D39F389F}" destId="{AB9C728E-0049-4786-AF4B-F5B5CAB9194D}" srcOrd="0" destOrd="0" presId="urn:microsoft.com/office/officeart/2005/8/layout/vList2"/>
    <dgm:cxn modelId="{EBCEFF6B-83E5-4644-9721-2B93F991940F}" type="presParOf" srcId="{F5A8B6B6-5D2B-44B9-B79C-0B81D39F389F}" destId="{22C01E8C-F8B8-4389-B82A-D054C071222F}" srcOrd="1" destOrd="0" presId="urn:microsoft.com/office/officeart/2005/8/layout/vList2"/>
    <dgm:cxn modelId="{FDA5B7AB-1EA0-47D8-B8E1-3A8E511C28D4}" type="presParOf" srcId="{F5A8B6B6-5D2B-44B9-B79C-0B81D39F389F}" destId="{CA0633B4-F901-4C59-87CF-55B3203CF3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FE260-2EAF-43B6-87EC-9DEE1FF08447}">
      <dsp:nvSpPr>
        <dsp:cNvPr id="0" name=""/>
        <dsp:cNvSpPr/>
      </dsp:nvSpPr>
      <dsp:spPr>
        <a:xfrm>
          <a:off x="0" y="1066"/>
          <a:ext cx="10406742" cy="218308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kern="1200" dirty="0" smtClean="0"/>
            <a:t>What do ‘</a:t>
          </a:r>
          <a:r>
            <a:rPr lang="en-US" sz="3200" b="1" kern="1200" dirty="0" smtClean="0"/>
            <a:t>safety culture</a:t>
          </a:r>
          <a:r>
            <a:rPr lang="en-US" sz="3200" kern="1200" dirty="0" smtClean="0"/>
            <a:t>’ and ‘</a:t>
          </a:r>
          <a:r>
            <a:rPr lang="en-US" sz="3200" b="1" kern="1200" dirty="0" smtClean="0"/>
            <a:t>security culture’ </a:t>
          </a:r>
          <a:r>
            <a:rPr lang="en-US" sz="3200" b="0" kern="1200" dirty="0" smtClean="0"/>
            <a:t>encompass and how do they relate to each other ?</a:t>
          </a:r>
        </a:p>
      </dsp:txBody>
      <dsp:txXfrm>
        <a:off x="0" y="1066"/>
        <a:ext cx="10406742" cy="1178863"/>
      </dsp:txXfrm>
    </dsp:sp>
    <dsp:sp modelId="{2A3E4A40-479B-443F-958A-E524883D3549}">
      <dsp:nvSpPr>
        <dsp:cNvPr id="0" name=""/>
        <dsp:cNvSpPr/>
      </dsp:nvSpPr>
      <dsp:spPr>
        <a:xfrm>
          <a:off x="0" y="1136268"/>
          <a:ext cx="10406742" cy="10042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Literature analysis: academic literature, institutional and policy documents</a:t>
          </a:r>
          <a:endParaRPr lang="en-US" sz="2800" kern="1200" dirty="0"/>
        </a:p>
      </dsp:txBody>
      <dsp:txXfrm>
        <a:off x="0" y="1136268"/>
        <a:ext cx="10406742" cy="1004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C728E-0049-4786-AF4B-F5B5CAB9194D}">
      <dsp:nvSpPr>
        <dsp:cNvPr id="0" name=""/>
        <dsp:cNvSpPr/>
      </dsp:nvSpPr>
      <dsp:spPr>
        <a:xfrm>
          <a:off x="0" y="484516"/>
          <a:ext cx="10658475" cy="168831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900" kern="1200" dirty="0" err="1" smtClean="0"/>
            <a:t>Investigate</a:t>
          </a:r>
          <a:r>
            <a:rPr lang="nl-BE" sz="3900" kern="1200" dirty="0" smtClean="0"/>
            <a:t> </a:t>
          </a:r>
          <a:r>
            <a:rPr lang="nl-BE" sz="3900" kern="1200" dirty="0" err="1" smtClean="0"/>
            <a:t>the</a:t>
          </a:r>
          <a:r>
            <a:rPr lang="nl-BE" sz="3900" kern="1200" dirty="0" smtClean="0"/>
            <a:t> </a:t>
          </a:r>
          <a:r>
            <a:rPr lang="nl-BE" sz="3900" kern="1200" dirty="0" err="1" smtClean="0"/>
            <a:t>mutual</a:t>
          </a:r>
          <a:r>
            <a:rPr lang="nl-BE" sz="3900" kern="1200" dirty="0" smtClean="0"/>
            <a:t> </a:t>
          </a:r>
          <a:r>
            <a:rPr lang="nl-BE" sz="3900" kern="1200" dirty="0" err="1" smtClean="0"/>
            <a:t>shaping</a:t>
          </a:r>
          <a:r>
            <a:rPr lang="nl-BE" sz="3900" kern="1200" dirty="0" smtClean="0"/>
            <a:t> ‘safety culture’ </a:t>
          </a:r>
          <a:r>
            <a:rPr lang="nl-BE" sz="3900" kern="1200" dirty="0" err="1" smtClean="0"/>
            <a:t>and</a:t>
          </a:r>
          <a:r>
            <a:rPr lang="nl-BE" sz="3900" kern="1200" dirty="0" smtClean="0"/>
            <a:t> ‘security culture’</a:t>
          </a:r>
          <a:endParaRPr lang="en-US" sz="3900" kern="1200" dirty="0"/>
        </a:p>
      </dsp:txBody>
      <dsp:txXfrm>
        <a:off x="82417" y="566933"/>
        <a:ext cx="10493641" cy="1523476"/>
      </dsp:txXfrm>
    </dsp:sp>
    <dsp:sp modelId="{CA0633B4-F901-4C59-87CF-55B3203CF35A}">
      <dsp:nvSpPr>
        <dsp:cNvPr id="0" name=""/>
        <dsp:cNvSpPr/>
      </dsp:nvSpPr>
      <dsp:spPr>
        <a:xfrm>
          <a:off x="0" y="2285146"/>
          <a:ext cx="10658475" cy="1688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900" kern="1200" dirty="0" err="1" smtClean="0"/>
            <a:t>Recognize</a:t>
          </a:r>
          <a:r>
            <a:rPr lang="nl-BE" sz="3900" kern="1200" dirty="0" smtClean="0"/>
            <a:t> </a:t>
          </a:r>
          <a:r>
            <a:rPr lang="nl-BE" sz="3900" kern="1200" dirty="0" err="1" smtClean="0"/>
            <a:t>the</a:t>
          </a:r>
          <a:r>
            <a:rPr lang="nl-BE" sz="3900" kern="1200" dirty="0" smtClean="0"/>
            <a:t> </a:t>
          </a:r>
          <a:r>
            <a:rPr lang="nl-BE" sz="3900" kern="1200" dirty="0" err="1" smtClean="0"/>
            <a:t>central</a:t>
          </a:r>
          <a:r>
            <a:rPr lang="nl-BE" sz="3900" kern="1200" dirty="0" smtClean="0"/>
            <a:t> </a:t>
          </a:r>
          <a:r>
            <a:rPr lang="nl-BE" sz="3900" kern="1200" dirty="0" err="1" smtClean="0"/>
            <a:t>role</a:t>
          </a:r>
          <a:r>
            <a:rPr lang="nl-BE" sz="3900" kern="1200" dirty="0" smtClean="0"/>
            <a:t> of </a:t>
          </a:r>
          <a:r>
            <a:rPr lang="nl-BE" sz="3900" kern="1200" dirty="0" err="1" smtClean="0"/>
            <a:t>materialities</a:t>
          </a:r>
          <a:r>
            <a:rPr lang="nl-BE" sz="3900" kern="1200" dirty="0" smtClean="0"/>
            <a:t>: </a:t>
          </a:r>
          <a:r>
            <a:rPr lang="nl-BE" sz="3900" kern="1200" dirty="0" err="1" smtClean="0"/>
            <a:t>technologies</a:t>
          </a:r>
          <a:r>
            <a:rPr lang="nl-BE" sz="3900" kern="1200" dirty="0" smtClean="0"/>
            <a:t> </a:t>
          </a:r>
          <a:r>
            <a:rPr lang="nl-BE" sz="3900" kern="1200" dirty="0" err="1" smtClean="0"/>
            <a:t>and</a:t>
          </a:r>
          <a:r>
            <a:rPr lang="nl-BE" sz="3900" kern="1200" dirty="0" smtClean="0"/>
            <a:t> procedures </a:t>
          </a:r>
          <a:r>
            <a:rPr lang="nl-BE" sz="3900" kern="1200" dirty="0" err="1" smtClean="0"/>
            <a:t>into</a:t>
          </a:r>
          <a:r>
            <a:rPr lang="nl-BE" sz="3900" kern="1200" dirty="0" smtClean="0"/>
            <a:t> </a:t>
          </a:r>
          <a:r>
            <a:rPr lang="nl-BE" sz="3900" kern="1200" dirty="0" err="1" smtClean="0"/>
            <a:t>s&amp;s</a:t>
          </a:r>
          <a:r>
            <a:rPr lang="nl-BE" sz="3900" kern="1200" dirty="0" smtClean="0"/>
            <a:t> </a:t>
          </a:r>
          <a:r>
            <a:rPr lang="nl-BE" sz="3900" kern="1200" dirty="0" smtClean="0"/>
            <a:t>cultures</a:t>
          </a:r>
          <a:endParaRPr lang="en-US" sz="3900" kern="1200" dirty="0"/>
        </a:p>
      </dsp:txBody>
      <dsp:txXfrm>
        <a:off x="82417" y="2367563"/>
        <a:ext cx="10493641" cy="1523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71675" y="8741157"/>
            <a:ext cx="798584" cy="402843"/>
            <a:chOff x="222512" y="4397202"/>
            <a:chExt cx="798584" cy="402843"/>
          </a:xfrm>
        </p:grpSpPr>
        <p:cxnSp>
          <p:nvCxnSpPr>
            <p:cNvPr id="32" name="Rechte verbindingslijn 15">
              <a:extLst>
                <a:ext uri="{FF2B5EF4-FFF2-40B4-BE49-F238E27FC236}">
                  <a16:creationId xmlns:a16="http://schemas.microsoft.com/office/drawing/2014/main" id="{37B50A3E-DDAF-4A5F-ADED-8187508C78E1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96" y="4397202"/>
              <a:ext cx="0" cy="4028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Afbeelding 13">
              <a:extLst>
                <a:ext uri="{FF2B5EF4-FFF2-40B4-BE49-F238E27FC236}">
                  <a16:creationId xmlns:a16="http://schemas.microsoft.com/office/drawing/2014/main" id="{522606A1-5983-4956-9002-1FC101450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2" y="4481976"/>
              <a:ext cx="720000" cy="164148"/>
            </a:xfrm>
            <a:prstGeom prst="rect">
              <a:avLst/>
            </a:prstGeom>
          </p:spPr>
        </p:pic>
      </p:grpSp>
      <p:sp>
        <p:nvSpPr>
          <p:cNvPr id="37" name="Footer Placeholder 36"/>
          <p:cNvSpPr>
            <a:spLocks noGrp="1"/>
          </p:cNvSpPr>
          <p:nvPr>
            <p:ph type="ftr" sz="quarter" idx="2"/>
          </p:nvPr>
        </p:nvSpPr>
        <p:spPr>
          <a:xfrm>
            <a:off x="1178414" y="8026453"/>
            <a:ext cx="542886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Copyright © SCK CEN -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SCK CEN.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282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 title="AlexandriaReference"/>
          <p:cNvSpPr txBox="1"/>
          <p:nvPr/>
        </p:nvSpPr>
        <p:spPr>
          <a:xfrm>
            <a:off x="1002044" y="8723215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&lt;generated automatically&gt;</a:t>
            </a:r>
            <a:endParaRPr kumimoji="0" lang="nl-BE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 title="AlexandriaDistributionLimitations"/>
          <p:cNvSpPr txBox="1"/>
          <p:nvPr/>
        </p:nvSpPr>
        <p:spPr>
          <a:xfrm>
            <a:off x="4924931" y="8892424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 title="AlexandriaAlternativeReference"/>
          <p:cNvSpPr txBox="1"/>
          <p:nvPr/>
        </p:nvSpPr>
        <p:spPr>
          <a:xfrm>
            <a:off x="1002044" y="8866923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altenative reference</a:t>
            </a:r>
            <a:endParaRPr kumimoji="0" lang="nl-BE" sz="800" b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 txBox="1">
            <a:spLocks/>
          </p:cNvSpPr>
          <p:nvPr/>
        </p:nvSpPr>
        <p:spPr>
          <a:xfrm>
            <a:off x="3749673" y="8784848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14E660-BF25-4843-B2A0-93C6E2B6253B}" type="slidenum">
              <a:rPr lang="en-B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B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6585638" y="8784848"/>
            <a:ext cx="0" cy="40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/>
        </p:nvCxnSpPr>
        <p:spPr>
          <a:xfrm>
            <a:off x="1021096" y="8759345"/>
            <a:ext cx="0" cy="40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12" y="8765797"/>
            <a:ext cx="720000" cy="164148"/>
          </a:xfrm>
          <a:prstGeom prst="rect">
            <a:avLst/>
          </a:prstGeom>
        </p:spPr>
      </p:pic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03643" y="310337"/>
            <a:ext cx="5450714" cy="3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Copyright </a:t>
            </a:r>
            <a:r>
              <a:rPr lang="en-GB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© SCK CEN </a:t>
            </a:r>
            <a:r>
              <a:rPr lang="en-GB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-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of </a:t>
            </a:r>
            <a:r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SCK CEN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 pitchFamily="18" charset="0"/>
                <a:cs typeface="Arial" charset="0"/>
              </a:rPr>
              <a:t>.</a:t>
            </a:r>
            <a:endParaRPr lang="en-US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Times New Roman" pitchFamily="18" charset="0"/>
              <a:cs typeface="Arial" charset="0"/>
            </a:endParaRPr>
          </a:p>
        </p:txBody>
      </p:sp>
      <p:sp>
        <p:nvSpPr>
          <p:cNvPr id="41" name="Notes Placeholder 40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2" name="Slide Image Placeholder 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87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0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9482479"/>
            <a:ext cx="2971800" cy="458787"/>
          </a:xfrm>
          <a:prstGeom prst="rect">
            <a:avLst/>
          </a:prstGeom>
        </p:spPr>
        <p:txBody>
          <a:bodyPr/>
          <a:lstStyle/>
          <a:p>
            <a:fld id="{08D528F1-0B43-4D94-A9A2-5B899A16B9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8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6" name="Afbeelding 8">
            <a:extLst>
              <a:ext uri="{FF2B5EF4-FFF2-40B4-BE49-F238E27FC236}">
                <a16:creationId xmlns:a16="http://schemas.microsoft.com/office/drawing/2014/main" id="{647C93FD-69BD-4ECC-920A-2E0DC2577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46262" r="6836" b="16827"/>
          <a:stretch/>
        </p:blipFill>
        <p:spPr>
          <a:xfrm>
            <a:off x="742950" y="762000"/>
            <a:ext cx="10725150" cy="4476750"/>
          </a:xfrm>
          <a:prstGeom prst="rect">
            <a:avLst/>
          </a:prstGeo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300662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8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8">
            <a:extLst>
              <a:ext uri="{FF2B5EF4-FFF2-40B4-BE49-F238E27FC236}">
                <a16:creationId xmlns:a16="http://schemas.microsoft.com/office/drawing/2014/main" id="{647C93FD-69BD-4ECC-920A-2E0DC2577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28982" r="2160" b="26878"/>
          <a:stretch/>
        </p:blipFill>
        <p:spPr>
          <a:xfrm>
            <a:off x="742950" y="733425"/>
            <a:ext cx="9210675" cy="535305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34125" y="2241030"/>
            <a:ext cx="5074170" cy="236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247899"/>
            <a:ext cx="5067300" cy="2362201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55454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554549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3540" r="6984" b="16462"/>
          <a:stretch/>
        </p:blipFill>
        <p:spPr>
          <a:xfrm>
            <a:off x="752929" y="769258"/>
            <a:ext cx="10697028" cy="53267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6825" y="2241030"/>
            <a:ext cx="5074170" cy="236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6200" y="2247899"/>
            <a:ext cx="5067300" cy="2362201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ng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1827482"/>
            <a:ext cx="1470223" cy="1471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1pPr>
          </a:lstStyle>
          <a:p>
            <a:r>
              <a:rPr lang="en-US" smtClean="0"/>
              <a:t>add icon</a:t>
            </a:r>
          </a:p>
        </p:txBody>
      </p:sp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09AA0D7A-FE33-4F8C-9C9B-2DF71EA202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63784" y="1810727"/>
            <a:ext cx="1517650" cy="1471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/>
            </a:lvl1pPr>
          </a:lstStyle>
          <a:p>
            <a:r>
              <a:rPr lang="en-US" smtClean="0"/>
              <a:t>add icon</a:t>
            </a:r>
            <a:endParaRPr lang="en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5175" y="1822478"/>
            <a:ext cx="3333623" cy="14716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21D06019-3674-4CC0-8571-2CD83FD684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5264" y="1810727"/>
            <a:ext cx="3269974" cy="14716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2" y="806211"/>
            <a:ext cx="10658476" cy="8844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6763" y="3429000"/>
            <a:ext cx="4872037" cy="26289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569814" y="3429000"/>
            <a:ext cx="4872037" cy="26289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52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496"/>
            <a:ext cx="8939204" cy="525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13F778B-D9C1-4802-970E-A23E39CC2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3" y="1486463"/>
            <a:ext cx="8939204" cy="7251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9408312" y="800496"/>
            <a:ext cx="2013743" cy="5287567"/>
            <a:chOff x="9408312" y="800496"/>
            <a:chExt cx="2013743" cy="5287567"/>
          </a:xfrm>
          <a:solidFill>
            <a:schemeClr val="bg1">
              <a:lumMod val="95000"/>
            </a:schemeClr>
          </a:solidFill>
        </p:grpSpPr>
        <p:sp>
          <p:nvSpPr>
            <p:cNvPr id="673" name="Oval 672"/>
            <p:cNvSpPr/>
            <p:nvPr/>
          </p:nvSpPr>
          <p:spPr>
            <a:xfrm>
              <a:off x="10003624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>
              <a:off x="10598936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/>
            <p:cNvSpPr/>
            <p:nvPr/>
          </p:nvSpPr>
          <p:spPr>
            <a:xfrm>
              <a:off x="10896592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/>
            <p:cNvSpPr/>
            <p:nvPr/>
          </p:nvSpPr>
          <p:spPr>
            <a:xfrm>
              <a:off x="11194248" y="586025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>
              <a:off x="10301280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>
              <a:off x="10598936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>
              <a:off x="10896592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>
              <a:off x="11194248" y="555863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10003624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 userDrawn="1"/>
          </p:nvSpPr>
          <p:spPr>
            <a:xfrm>
              <a:off x="10301280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>
              <a:off x="10896592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>
              <a:off x="11194248" y="526399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/>
            <p:cNvSpPr/>
            <p:nvPr/>
          </p:nvSpPr>
          <p:spPr>
            <a:xfrm>
              <a:off x="10301280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11194248" y="4966720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/>
            <p:cNvSpPr/>
            <p:nvPr/>
          </p:nvSpPr>
          <p:spPr>
            <a:xfrm>
              <a:off x="10003624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/>
            <p:cNvSpPr/>
            <p:nvPr/>
          </p:nvSpPr>
          <p:spPr>
            <a:xfrm>
              <a:off x="10301280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/>
            <p:cNvSpPr/>
            <p:nvPr/>
          </p:nvSpPr>
          <p:spPr>
            <a:xfrm>
              <a:off x="10598936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/>
            <p:cNvSpPr/>
            <p:nvPr/>
          </p:nvSpPr>
          <p:spPr>
            <a:xfrm>
              <a:off x="10896592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/>
            <p:cNvSpPr/>
            <p:nvPr/>
          </p:nvSpPr>
          <p:spPr>
            <a:xfrm>
              <a:off x="11194248" y="467167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970596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10301280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10598936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10896592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11194248" y="437322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10003624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10301280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10598936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11194248" y="407477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/>
            <p:cNvSpPr/>
            <p:nvPr/>
          </p:nvSpPr>
          <p:spPr>
            <a:xfrm>
              <a:off x="10598936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10896592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11194248" y="377564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940831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970596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10003624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10301280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10598936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10896592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11194248" y="347720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970596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0003624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0896592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11194248" y="318276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0003624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0301280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0598936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0896592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11194248" y="287894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0598936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0896592" y="2581671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970596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10301280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0896592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11194248" y="2293602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0003624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0598936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10896592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11194248" y="1994473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940831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598936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10896592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1194248" y="1696028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10003624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0598936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1194248" y="140158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0301280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896592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1194248" y="1097767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70596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0301280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0598936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1194248" y="800496"/>
              <a:ext cx="227807" cy="2278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3" y="2293938"/>
            <a:ext cx="8939212" cy="379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8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800496"/>
            <a:ext cx="10658465" cy="5250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013F778B-D9C1-4802-970E-A23E39CC2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486463"/>
            <a:ext cx="10658465" cy="7251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2" y="2293938"/>
            <a:ext cx="10658475" cy="379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8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800496"/>
            <a:ext cx="10658475" cy="985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6762" y="1786072"/>
            <a:ext cx="10658475" cy="43019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100"/>
            <a:ext cx="10658475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3200" y="1638300"/>
            <a:ext cx="4872038" cy="69850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sz="2800" b="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785BDB02-0669-46C1-BC18-4B6915F659E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66762" y="1638300"/>
            <a:ext cx="4872037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/>
            </a:lvl1pPr>
          </a:lstStyle>
          <a:p>
            <a:r>
              <a:rPr lang="en-US" smtClean="0"/>
              <a:t>Click icon to add chart</a:t>
            </a:r>
            <a:endParaRPr lang="en-BE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544414" y="2463800"/>
            <a:ext cx="4872037" cy="3594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3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9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28">
          <p15:clr>
            <a:srgbClr val="FBAE40"/>
          </p15:clr>
        </p15:guide>
        <p15:guide id="3" pos="35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00099"/>
            <a:ext cx="5329237" cy="5588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3" y="1460501"/>
            <a:ext cx="5329237" cy="922958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sz="2800" b="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785BDB02-0669-46C1-BC18-4B6915F659E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553200" y="800101"/>
            <a:ext cx="4872038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/>
            </a:lvl1pPr>
          </a:lstStyle>
          <a:p>
            <a:r>
              <a:rPr lang="en-US" smtClean="0"/>
              <a:t>Click icon to add chart</a:t>
            </a:r>
            <a:endParaRPr lang="en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6762" y="2485059"/>
            <a:ext cx="5329237" cy="35728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28">
          <p15:clr>
            <a:srgbClr val="FBAE40"/>
          </p15:clr>
        </p15:guide>
        <p15:guide id="3" pos="355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800100"/>
            <a:ext cx="5983288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A1F5B52-3085-476E-BB6D-6FEB75BDE4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0875" y="0"/>
            <a:ext cx="5191125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C44366-3659-4A5F-8C4F-FE4BEEF77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3" y="1768890"/>
            <a:ext cx="6010275" cy="847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66763" y="2895600"/>
            <a:ext cx="6010275" cy="3581400"/>
          </a:xfrm>
        </p:spPr>
        <p:txBody>
          <a:bodyPr/>
          <a:lstStyle>
            <a:lvl1pPr marL="355600" indent="-355600">
              <a:defRPr/>
            </a:lvl1pPr>
            <a:lvl2pPr marL="622300" indent="-266700">
              <a:defRPr/>
            </a:lvl2pPr>
            <a:lvl3pPr marL="990600" indent="-266700">
              <a:defRPr/>
            </a:lvl3pPr>
            <a:lvl4pPr marL="1524000" indent="-266700">
              <a:defRPr/>
            </a:lvl4pPr>
            <a:lvl5pPr marL="1968500" indent="-35560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-36000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42" y="800100"/>
            <a:ext cx="5305309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indent="-360000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A1F5B52-3085-476E-BB6D-6FEB75BDE4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057"/>
            <a:ext cx="5191125" cy="6858000"/>
          </a:xfrm>
          <a:prstGeom prst="rect">
            <a:avLst/>
          </a:prstGeom>
        </p:spPr>
        <p:txBody>
          <a:bodyPr anchor="ctr" anchorCtr="0"/>
          <a:lstStyle>
            <a:lvl1pPr marL="0" indent="-36000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C44366-3659-4A5F-8C4F-FE4BEEF77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768890"/>
            <a:ext cx="5329238" cy="8473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-360000">
              <a:buFontTx/>
              <a:buNone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2857500"/>
            <a:ext cx="5329238" cy="3200400"/>
          </a:xfrm>
        </p:spPr>
        <p:txBody>
          <a:bodyPr wrap="square">
            <a:normAutofit/>
          </a:bodyPr>
          <a:lstStyle>
            <a:lvl1pPr marL="269875" indent="-273050"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 marL="5334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9017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1684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524000" indent="-269875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7" name="Text Placeholder 86"/>
          <p:cNvSpPr>
            <a:spLocks noGrp="1"/>
          </p:cNvSpPr>
          <p:nvPr>
            <p:ph type="body" sz="quarter" idx="15" hasCustomPrompt="1"/>
          </p:nvPr>
        </p:nvSpPr>
        <p:spPr>
          <a:xfrm>
            <a:off x="107078" y="5338327"/>
            <a:ext cx="809863" cy="1418431"/>
          </a:xfr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/>
          <a:lstStyle>
            <a:lvl1pPr marL="88900" indent="0">
              <a:buNone/>
              <a:defRPr baseline="0"/>
            </a:lvl1pPr>
          </a:lstStyle>
          <a:p>
            <a:pPr lvl="0"/>
            <a:r>
              <a:rPr lang="en-US" smtClean="0"/>
              <a:t> </a:t>
            </a:r>
            <a:endParaRPr lang="en-US"/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5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t="19781" r="9238" b="29912"/>
          <a:stretch/>
        </p:blipFill>
        <p:spPr>
          <a:xfrm>
            <a:off x="771525" y="771525"/>
            <a:ext cx="10658475" cy="4435475"/>
          </a:xfrm>
          <a:prstGeom prst="rect">
            <a:avLst/>
          </a:prstGeom>
        </p:spPr>
      </p:pic>
      <p:sp>
        <p:nvSpPr>
          <p:cNvPr id="7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310187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accent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 smtClean="0"/>
              <a:t>Click to add a quote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 smtClean="0"/>
              <a:t>Click to add a name</a:t>
            </a:r>
            <a:endParaRPr lang="en-BE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613400" y="1055688"/>
            <a:ext cx="965200" cy="1143000"/>
            <a:chOff x="3536" y="665"/>
            <a:chExt cx="608" cy="720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988" y="1116"/>
              <a:ext cx="43" cy="44"/>
            </a:xfrm>
            <a:custGeom>
              <a:avLst/>
              <a:gdLst>
                <a:gd name="T0" fmla="*/ 44 w 87"/>
                <a:gd name="T1" fmla="*/ 86 h 86"/>
                <a:gd name="T2" fmla="*/ 44 w 87"/>
                <a:gd name="T3" fmla="*/ 86 h 86"/>
                <a:gd name="T4" fmla="*/ 35 w 87"/>
                <a:gd name="T5" fmla="*/ 85 h 86"/>
                <a:gd name="T6" fmla="*/ 27 w 87"/>
                <a:gd name="T7" fmla="*/ 82 h 86"/>
                <a:gd name="T8" fmla="*/ 20 w 87"/>
                <a:gd name="T9" fmla="*/ 78 h 86"/>
                <a:gd name="T10" fmla="*/ 13 w 87"/>
                <a:gd name="T11" fmla="*/ 74 h 86"/>
                <a:gd name="T12" fmla="*/ 9 w 87"/>
                <a:gd name="T13" fmla="*/ 67 h 86"/>
                <a:gd name="T14" fmla="*/ 5 w 87"/>
                <a:gd name="T15" fmla="*/ 60 h 86"/>
                <a:gd name="T16" fmla="*/ 2 w 87"/>
                <a:gd name="T17" fmla="*/ 52 h 86"/>
                <a:gd name="T18" fmla="*/ 0 w 87"/>
                <a:gd name="T19" fmla="*/ 44 h 86"/>
                <a:gd name="T20" fmla="*/ 0 w 87"/>
                <a:gd name="T21" fmla="*/ 44 h 86"/>
                <a:gd name="T22" fmla="*/ 2 w 87"/>
                <a:gd name="T23" fmla="*/ 34 h 86"/>
                <a:gd name="T24" fmla="*/ 5 w 87"/>
                <a:gd name="T25" fmla="*/ 26 h 86"/>
                <a:gd name="T26" fmla="*/ 9 w 87"/>
                <a:gd name="T27" fmla="*/ 19 h 86"/>
                <a:gd name="T28" fmla="*/ 13 w 87"/>
                <a:gd name="T29" fmla="*/ 12 h 86"/>
                <a:gd name="T30" fmla="*/ 20 w 87"/>
                <a:gd name="T31" fmla="*/ 8 h 86"/>
                <a:gd name="T32" fmla="*/ 27 w 87"/>
                <a:gd name="T33" fmla="*/ 4 h 86"/>
                <a:gd name="T34" fmla="*/ 35 w 87"/>
                <a:gd name="T35" fmla="*/ 1 h 86"/>
                <a:gd name="T36" fmla="*/ 44 w 87"/>
                <a:gd name="T37" fmla="*/ 0 h 86"/>
                <a:gd name="T38" fmla="*/ 44 w 87"/>
                <a:gd name="T39" fmla="*/ 0 h 86"/>
                <a:gd name="T40" fmla="*/ 53 w 87"/>
                <a:gd name="T41" fmla="*/ 1 h 86"/>
                <a:gd name="T42" fmla="*/ 61 w 87"/>
                <a:gd name="T43" fmla="*/ 4 h 86"/>
                <a:gd name="T44" fmla="*/ 68 w 87"/>
                <a:gd name="T45" fmla="*/ 8 h 86"/>
                <a:gd name="T46" fmla="*/ 75 w 87"/>
                <a:gd name="T47" fmla="*/ 12 h 86"/>
                <a:gd name="T48" fmla="*/ 79 w 87"/>
                <a:gd name="T49" fmla="*/ 19 h 86"/>
                <a:gd name="T50" fmla="*/ 83 w 87"/>
                <a:gd name="T51" fmla="*/ 26 h 86"/>
                <a:gd name="T52" fmla="*/ 86 w 87"/>
                <a:gd name="T53" fmla="*/ 34 h 86"/>
                <a:gd name="T54" fmla="*/ 87 w 87"/>
                <a:gd name="T55" fmla="*/ 44 h 86"/>
                <a:gd name="T56" fmla="*/ 87 w 87"/>
                <a:gd name="T57" fmla="*/ 44 h 86"/>
                <a:gd name="T58" fmla="*/ 86 w 87"/>
                <a:gd name="T59" fmla="*/ 52 h 86"/>
                <a:gd name="T60" fmla="*/ 83 w 87"/>
                <a:gd name="T61" fmla="*/ 60 h 86"/>
                <a:gd name="T62" fmla="*/ 79 w 87"/>
                <a:gd name="T63" fmla="*/ 67 h 86"/>
                <a:gd name="T64" fmla="*/ 75 w 87"/>
                <a:gd name="T65" fmla="*/ 74 h 86"/>
                <a:gd name="T66" fmla="*/ 68 w 87"/>
                <a:gd name="T67" fmla="*/ 78 h 86"/>
                <a:gd name="T68" fmla="*/ 61 w 87"/>
                <a:gd name="T69" fmla="*/ 82 h 86"/>
                <a:gd name="T70" fmla="*/ 53 w 87"/>
                <a:gd name="T71" fmla="*/ 85 h 86"/>
                <a:gd name="T72" fmla="*/ 44 w 87"/>
                <a:gd name="T73" fmla="*/ 86 h 86"/>
                <a:gd name="T74" fmla="*/ 44 w 87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86"/>
                  </a:moveTo>
                  <a:lnTo>
                    <a:pt x="44" y="86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4"/>
                  </a:lnTo>
                  <a:lnTo>
                    <a:pt x="9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79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931" y="1116"/>
              <a:ext cx="44" cy="44"/>
            </a:xfrm>
            <a:custGeom>
              <a:avLst/>
              <a:gdLst>
                <a:gd name="T0" fmla="*/ 43 w 87"/>
                <a:gd name="T1" fmla="*/ 86 h 86"/>
                <a:gd name="T2" fmla="*/ 43 w 87"/>
                <a:gd name="T3" fmla="*/ 86 h 86"/>
                <a:gd name="T4" fmla="*/ 35 w 87"/>
                <a:gd name="T5" fmla="*/ 85 h 86"/>
                <a:gd name="T6" fmla="*/ 27 w 87"/>
                <a:gd name="T7" fmla="*/ 82 h 86"/>
                <a:gd name="T8" fmla="*/ 20 w 87"/>
                <a:gd name="T9" fmla="*/ 78 h 86"/>
                <a:gd name="T10" fmla="*/ 13 w 87"/>
                <a:gd name="T11" fmla="*/ 74 h 86"/>
                <a:gd name="T12" fmla="*/ 9 w 87"/>
                <a:gd name="T13" fmla="*/ 67 h 86"/>
                <a:gd name="T14" fmla="*/ 5 w 87"/>
                <a:gd name="T15" fmla="*/ 60 h 86"/>
                <a:gd name="T16" fmla="*/ 2 w 87"/>
                <a:gd name="T17" fmla="*/ 52 h 86"/>
                <a:gd name="T18" fmla="*/ 0 w 87"/>
                <a:gd name="T19" fmla="*/ 44 h 86"/>
                <a:gd name="T20" fmla="*/ 0 w 87"/>
                <a:gd name="T21" fmla="*/ 44 h 86"/>
                <a:gd name="T22" fmla="*/ 2 w 87"/>
                <a:gd name="T23" fmla="*/ 34 h 86"/>
                <a:gd name="T24" fmla="*/ 5 w 87"/>
                <a:gd name="T25" fmla="*/ 26 h 86"/>
                <a:gd name="T26" fmla="*/ 9 w 87"/>
                <a:gd name="T27" fmla="*/ 19 h 86"/>
                <a:gd name="T28" fmla="*/ 13 w 87"/>
                <a:gd name="T29" fmla="*/ 12 h 86"/>
                <a:gd name="T30" fmla="*/ 20 w 87"/>
                <a:gd name="T31" fmla="*/ 8 h 86"/>
                <a:gd name="T32" fmla="*/ 27 w 87"/>
                <a:gd name="T33" fmla="*/ 4 h 86"/>
                <a:gd name="T34" fmla="*/ 35 w 87"/>
                <a:gd name="T35" fmla="*/ 1 h 86"/>
                <a:gd name="T36" fmla="*/ 43 w 87"/>
                <a:gd name="T37" fmla="*/ 0 h 86"/>
                <a:gd name="T38" fmla="*/ 43 w 87"/>
                <a:gd name="T39" fmla="*/ 0 h 86"/>
                <a:gd name="T40" fmla="*/ 53 w 87"/>
                <a:gd name="T41" fmla="*/ 1 h 86"/>
                <a:gd name="T42" fmla="*/ 61 w 87"/>
                <a:gd name="T43" fmla="*/ 4 h 86"/>
                <a:gd name="T44" fmla="*/ 68 w 87"/>
                <a:gd name="T45" fmla="*/ 8 h 86"/>
                <a:gd name="T46" fmla="*/ 73 w 87"/>
                <a:gd name="T47" fmla="*/ 12 h 86"/>
                <a:gd name="T48" fmla="*/ 79 w 87"/>
                <a:gd name="T49" fmla="*/ 19 h 86"/>
                <a:gd name="T50" fmla="*/ 83 w 87"/>
                <a:gd name="T51" fmla="*/ 26 h 86"/>
                <a:gd name="T52" fmla="*/ 86 w 87"/>
                <a:gd name="T53" fmla="*/ 34 h 86"/>
                <a:gd name="T54" fmla="*/ 87 w 87"/>
                <a:gd name="T55" fmla="*/ 44 h 86"/>
                <a:gd name="T56" fmla="*/ 87 w 87"/>
                <a:gd name="T57" fmla="*/ 44 h 86"/>
                <a:gd name="T58" fmla="*/ 86 w 87"/>
                <a:gd name="T59" fmla="*/ 52 h 86"/>
                <a:gd name="T60" fmla="*/ 83 w 87"/>
                <a:gd name="T61" fmla="*/ 60 h 86"/>
                <a:gd name="T62" fmla="*/ 79 w 87"/>
                <a:gd name="T63" fmla="*/ 67 h 86"/>
                <a:gd name="T64" fmla="*/ 73 w 87"/>
                <a:gd name="T65" fmla="*/ 74 h 86"/>
                <a:gd name="T66" fmla="*/ 68 w 87"/>
                <a:gd name="T67" fmla="*/ 78 h 86"/>
                <a:gd name="T68" fmla="*/ 61 w 87"/>
                <a:gd name="T69" fmla="*/ 82 h 86"/>
                <a:gd name="T70" fmla="*/ 53 w 87"/>
                <a:gd name="T71" fmla="*/ 85 h 86"/>
                <a:gd name="T72" fmla="*/ 43 w 87"/>
                <a:gd name="T73" fmla="*/ 86 h 86"/>
                <a:gd name="T74" fmla="*/ 43 w 87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86"/>
                  </a:moveTo>
                  <a:lnTo>
                    <a:pt x="43" y="86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4"/>
                  </a:lnTo>
                  <a:lnTo>
                    <a:pt x="9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79" y="67"/>
                  </a:lnTo>
                  <a:lnTo>
                    <a:pt x="73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762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2 w 85"/>
                <a:gd name="T15" fmla="*/ 59 h 85"/>
                <a:gd name="T16" fmla="*/ 1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1 w 85"/>
                <a:gd name="T23" fmla="*/ 34 h 85"/>
                <a:gd name="T24" fmla="*/ 2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7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7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762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2 w 85"/>
                <a:gd name="T15" fmla="*/ 59 h 86"/>
                <a:gd name="T16" fmla="*/ 1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1 w 85"/>
                <a:gd name="T23" fmla="*/ 35 h 86"/>
                <a:gd name="T24" fmla="*/ 2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7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7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762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2 w 85"/>
                <a:gd name="T15" fmla="*/ 61 h 87"/>
                <a:gd name="T16" fmla="*/ 1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1 w 85"/>
                <a:gd name="T23" fmla="*/ 34 h 87"/>
                <a:gd name="T24" fmla="*/ 2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7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705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3 w 85"/>
                <a:gd name="T15" fmla="*/ 60 h 87"/>
                <a:gd name="T16" fmla="*/ 0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0 w 85"/>
                <a:gd name="T23" fmla="*/ 34 h 87"/>
                <a:gd name="T24" fmla="*/ 3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6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3705" y="891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3705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3705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3705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3705" y="1116"/>
              <a:ext cx="43" cy="44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9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9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5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5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3649" y="722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3649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3649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3649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3649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3649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3649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3592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3592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4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3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3592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3592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3592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3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3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3592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3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3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3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3592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3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3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3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3536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3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1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3536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3536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3536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3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1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3536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3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3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1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1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>
              <a:off x="3536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3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1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1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 userDrawn="1"/>
          </p:nvSpPr>
          <p:spPr bwMode="auto">
            <a:xfrm>
              <a:off x="3762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2 w 85"/>
                <a:gd name="T15" fmla="*/ 59 h 85"/>
                <a:gd name="T16" fmla="*/ 1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1 w 85"/>
                <a:gd name="T23" fmla="*/ 34 h 85"/>
                <a:gd name="T24" fmla="*/ 2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7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7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3762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2 w 85"/>
                <a:gd name="T15" fmla="*/ 59 h 86"/>
                <a:gd name="T16" fmla="*/ 1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1 w 85"/>
                <a:gd name="T23" fmla="*/ 35 h 86"/>
                <a:gd name="T24" fmla="*/ 2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7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7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 userDrawn="1"/>
          </p:nvSpPr>
          <p:spPr bwMode="auto">
            <a:xfrm>
              <a:off x="3762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2 w 85"/>
                <a:gd name="T15" fmla="*/ 61 h 87"/>
                <a:gd name="T16" fmla="*/ 1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1 w 85"/>
                <a:gd name="T23" fmla="*/ 34 h 87"/>
                <a:gd name="T24" fmla="*/ 2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7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3705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3 w 85"/>
                <a:gd name="T15" fmla="*/ 60 h 87"/>
                <a:gd name="T16" fmla="*/ 0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0 w 85"/>
                <a:gd name="T23" fmla="*/ 34 h 87"/>
                <a:gd name="T24" fmla="*/ 3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6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3705" y="947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5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3705" y="1004"/>
              <a:ext cx="43" cy="42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9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9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5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5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3705" y="1060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9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5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5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3705" y="1116"/>
              <a:ext cx="43" cy="44"/>
            </a:xfrm>
            <a:custGeom>
              <a:avLst/>
              <a:gdLst>
                <a:gd name="T0" fmla="*/ 42 w 85"/>
                <a:gd name="T1" fmla="*/ 86 h 86"/>
                <a:gd name="T2" fmla="*/ 42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9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9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2 w 85"/>
                <a:gd name="T37" fmla="*/ 0 h 86"/>
                <a:gd name="T38" fmla="*/ 42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5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5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2 w 85"/>
                <a:gd name="T73" fmla="*/ 86 h 86"/>
                <a:gd name="T74" fmla="*/ 42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42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 userDrawn="1"/>
          </p:nvSpPr>
          <p:spPr bwMode="auto">
            <a:xfrm>
              <a:off x="3649" y="722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4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4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 userDrawn="1"/>
          </p:nvSpPr>
          <p:spPr bwMode="auto">
            <a:xfrm>
              <a:off x="3649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2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2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 userDrawn="1"/>
          </p:nvSpPr>
          <p:spPr bwMode="auto">
            <a:xfrm>
              <a:off x="3649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2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2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3649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2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2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3649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2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2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3592" y="778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4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0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0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4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4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 userDrawn="1"/>
          </p:nvSpPr>
          <p:spPr bwMode="auto">
            <a:xfrm>
              <a:off x="3592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4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3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 userDrawn="1"/>
          </p:nvSpPr>
          <p:spPr bwMode="auto">
            <a:xfrm>
              <a:off x="3592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 userDrawn="1"/>
          </p:nvSpPr>
          <p:spPr bwMode="auto">
            <a:xfrm>
              <a:off x="3592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4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4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3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3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3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 userDrawn="1"/>
          </p:nvSpPr>
          <p:spPr bwMode="auto">
            <a:xfrm>
              <a:off x="3592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4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3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3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3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3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 userDrawn="1"/>
          </p:nvSpPr>
          <p:spPr bwMode="auto">
            <a:xfrm>
              <a:off x="3592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4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3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3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3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 userDrawn="1"/>
          </p:nvSpPr>
          <p:spPr bwMode="auto">
            <a:xfrm>
              <a:off x="3592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4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4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3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3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3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3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 userDrawn="1"/>
          </p:nvSpPr>
          <p:spPr bwMode="auto">
            <a:xfrm>
              <a:off x="3536" y="835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6 h 86"/>
                <a:gd name="T14" fmla="*/ 3 w 85"/>
                <a:gd name="T15" fmla="*/ 59 h 86"/>
                <a:gd name="T16" fmla="*/ 0 w 85"/>
                <a:gd name="T17" fmla="*/ 51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6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3 h 86"/>
                <a:gd name="T34" fmla="*/ 33 w 85"/>
                <a:gd name="T35" fmla="*/ 0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0 h 86"/>
                <a:gd name="T42" fmla="*/ 59 w 85"/>
                <a:gd name="T43" fmla="*/ 3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6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1 h 86"/>
                <a:gd name="T60" fmla="*/ 81 w 85"/>
                <a:gd name="T61" fmla="*/ 59 h 86"/>
                <a:gd name="T62" fmla="*/ 78 w 85"/>
                <a:gd name="T63" fmla="*/ 66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 userDrawn="1"/>
          </p:nvSpPr>
          <p:spPr bwMode="auto">
            <a:xfrm>
              <a:off x="3536" y="891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3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3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3 h 85"/>
                <a:gd name="T56" fmla="*/ 85 w 85"/>
                <a:gd name="T57" fmla="*/ 43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3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 userDrawn="1"/>
          </p:nvSpPr>
          <p:spPr bwMode="auto">
            <a:xfrm>
              <a:off x="3536" y="947"/>
              <a:ext cx="43" cy="43"/>
            </a:xfrm>
            <a:custGeom>
              <a:avLst/>
              <a:gdLst>
                <a:gd name="T0" fmla="*/ 43 w 85"/>
                <a:gd name="T1" fmla="*/ 85 h 85"/>
                <a:gd name="T2" fmla="*/ 43 w 85"/>
                <a:gd name="T3" fmla="*/ 85 h 85"/>
                <a:gd name="T4" fmla="*/ 33 w 85"/>
                <a:gd name="T5" fmla="*/ 85 h 85"/>
                <a:gd name="T6" fmla="*/ 26 w 85"/>
                <a:gd name="T7" fmla="*/ 82 h 85"/>
                <a:gd name="T8" fmla="*/ 18 w 85"/>
                <a:gd name="T9" fmla="*/ 78 h 85"/>
                <a:gd name="T10" fmla="*/ 12 w 85"/>
                <a:gd name="T11" fmla="*/ 73 h 85"/>
                <a:gd name="T12" fmla="*/ 7 w 85"/>
                <a:gd name="T13" fmla="*/ 67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2 h 85"/>
                <a:gd name="T20" fmla="*/ 0 w 85"/>
                <a:gd name="T21" fmla="*/ 42 h 85"/>
                <a:gd name="T22" fmla="*/ 0 w 85"/>
                <a:gd name="T23" fmla="*/ 34 h 85"/>
                <a:gd name="T24" fmla="*/ 3 w 85"/>
                <a:gd name="T25" fmla="*/ 26 h 85"/>
                <a:gd name="T26" fmla="*/ 7 w 85"/>
                <a:gd name="T27" fmla="*/ 19 h 85"/>
                <a:gd name="T28" fmla="*/ 12 w 85"/>
                <a:gd name="T29" fmla="*/ 12 h 85"/>
                <a:gd name="T30" fmla="*/ 18 w 85"/>
                <a:gd name="T31" fmla="*/ 7 h 85"/>
                <a:gd name="T32" fmla="*/ 26 w 85"/>
                <a:gd name="T33" fmla="*/ 2 h 85"/>
                <a:gd name="T34" fmla="*/ 33 w 85"/>
                <a:gd name="T35" fmla="*/ 1 h 85"/>
                <a:gd name="T36" fmla="*/ 43 w 85"/>
                <a:gd name="T37" fmla="*/ 0 h 85"/>
                <a:gd name="T38" fmla="*/ 43 w 85"/>
                <a:gd name="T39" fmla="*/ 0 h 85"/>
                <a:gd name="T40" fmla="*/ 51 w 85"/>
                <a:gd name="T41" fmla="*/ 1 h 85"/>
                <a:gd name="T42" fmla="*/ 59 w 85"/>
                <a:gd name="T43" fmla="*/ 2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9 h 85"/>
                <a:gd name="T50" fmla="*/ 81 w 85"/>
                <a:gd name="T51" fmla="*/ 26 h 85"/>
                <a:gd name="T52" fmla="*/ 84 w 85"/>
                <a:gd name="T53" fmla="*/ 34 h 85"/>
                <a:gd name="T54" fmla="*/ 85 w 85"/>
                <a:gd name="T55" fmla="*/ 42 h 85"/>
                <a:gd name="T56" fmla="*/ 85 w 85"/>
                <a:gd name="T57" fmla="*/ 42 h 85"/>
                <a:gd name="T58" fmla="*/ 84 w 85"/>
                <a:gd name="T59" fmla="*/ 51 h 85"/>
                <a:gd name="T60" fmla="*/ 81 w 85"/>
                <a:gd name="T61" fmla="*/ 59 h 85"/>
                <a:gd name="T62" fmla="*/ 78 w 85"/>
                <a:gd name="T63" fmla="*/ 67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2 h 85"/>
                <a:gd name="T70" fmla="*/ 51 w 85"/>
                <a:gd name="T71" fmla="*/ 85 h 85"/>
                <a:gd name="T72" fmla="*/ 43 w 85"/>
                <a:gd name="T73" fmla="*/ 85 h 85"/>
                <a:gd name="T74" fmla="*/ 43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3" y="85"/>
                  </a:moveTo>
                  <a:lnTo>
                    <a:pt x="43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5"/>
                  </a:lnTo>
                  <a:lnTo>
                    <a:pt x="43" y="85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 userDrawn="1"/>
          </p:nvSpPr>
          <p:spPr bwMode="auto">
            <a:xfrm>
              <a:off x="3536" y="1004"/>
              <a:ext cx="43" cy="42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6 h 86"/>
                <a:gd name="T6" fmla="*/ 26 w 85"/>
                <a:gd name="T7" fmla="*/ 83 h 86"/>
                <a:gd name="T8" fmla="*/ 18 w 85"/>
                <a:gd name="T9" fmla="*/ 79 h 86"/>
                <a:gd name="T10" fmla="*/ 12 w 85"/>
                <a:gd name="T11" fmla="*/ 73 h 86"/>
                <a:gd name="T12" fmla="*/ 7 w 85"/>
                <a:gd name="T13" fmla="*/ 68 h 86"/>
                <a:gd name="T14" fmla="*/ 3 w 85"/>
                <a:gd name="T15" fmla="*/ 59 h 86"/>
                <a:gd name="T16" fmla="*/ 0 w 85"/>
                <a:gd name="T17" fmla="*/ 53 h 86"/>
                <a:gd name="T18" fmla="*/ 0 w 85"/>
                <a:gd name="T19" fmla="*/ 43 h 86"/>
                <a:gd name="T20" fmla="*/ 0 w 85"/>
                <a:gd name="T21" fmla="*/ 43 h 86"/>
                <a:gd name="T22" fmla="*/ 0 w 85"/>
                <a:gd name="T23" fmla="*/ 35 h 86"/>
                <a:gd name="T24" fmla="*/ 3 w 85"/>
                <a:gd name="T25" fmla="*/ 27 h 86"/>
                <a:gd name="T26" fmla="*/ 7 w 85"/>
                <a:gd name="T27" fmla="*/ 20 h 86"/>
                <a:gd name="T28" fmla="*/ 12 w 85"/>
                <a:gd name="T29" fmla="*/ 13 h 86"/>
                <a:gd name="T30" fmla="*/ 18 w 85"/>
                <a:gd name="T31" fmla="*/ 7 h 86"/>
                <a:gd name="T32" fmla="*/ 26 w 85"/>
                <a:gd name="T33" fmla="*/ 5 h 86"/>
                <a:gd name="T34" fmla="*/ 33 w 85"/>
                <a:gd name="T35" fmla="*/ 2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2 h 86"/>
                <a:gd name="T42" fmla="*/ 59 w 85"/>
                <a:gd name="T43" fmla="*/ 5 h 86"/>
                <a:gd name="T44" fmla="*/ 66 w 85"/>
                <a:gd name="T45" fmla="*/ 7 h 86"/>
                <a:gd name="T46" fmla="*/ 73 w 85"/>
                <a:gd name="T47" fmla="*/ 13 h 86"/>
                <a:gd name="T48" fmla="*/ 78 w 85"/>
                <a:gd name="T49" fmla="*/ 20 h 86"/>
                <a:gd name="T50" fmla="*/ 81 w 85"/>
                <a:gd name="T51" fmla="*/ 27 h 86"/>
                <a:gd name="T52" fmla="*/ 84 w 85"/>
                <a:gd name="T53" fmla="*/ 35 h 86"/>
                <a:gd name="T54" fmla="*/ 85 w 85"/>
                <a:gd name="T55" fmla="*/ 43 h 86"/>
                <a:gd name="T56" fmla="*/ 85 w 85"/>
                <a:gd name="T57" fmla="*/ 43 h 86"/>
                <a:gd name="T58" fmla="*/ 84 w 85"/>
                <a:gd name="T59" fmla="*/ 53 h 86"/>
                <a:gd name="T60" fmla="*/ 81 w 85"/>
                <a:gd name="T61" fmla="*/ 59 h 86"/>
                <a:gd name="T62" fmla="*/ 78 w 85"/>
                <a:gd name="T63" fmla="*/ 68 h 86"/>
                <a:gd name="T64" fmla="*/ 73 w 85"/>
                <a:gd name="T65" fmla="*/ 73 h 86"/>
                <a:gd name="T66" fmla="*/ 66 w 85"/>
                <a:gd name="T67" fmla="*/ 79 h 86"/>
                <a:gd name="T68" fmla="*/ 59 w 85"/>
                <a:gd name="T69" fmla="*/ 83 h 86"/>
                <a:gd name="T70" fmla="*/ 51 w 85"/>
                <a:gd name="T71" fmla="*/ 86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3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 userDrawn="1"/>
          </p:nvSpPr>
          <p:spPr bwMode="auto">
            <a:xfrm>
              <a:off x="3536" y="1060"/>
              <a:ext cx="43" cy="43"/>
            </a:xfrm>
            <a:custGeom>
              <a:avLst/>
              <a:gdLst>
                <a:gd name="T0" fmla="*/ 43 w 85"/>
                <a:gd name="T1" fmla="*/ 87 h 87"/>
                <a:gd name="T2" fmla="*/ 43 w 85"/>
                <a:gd name="T3" fmla="*/ 87 h 87"/>
                <a:gd name="T4" fmla="*/ 33 w 85"/>
                <a:gd name="T5" fmla="*/ 85 h 87"/>
                <a:gd name="T6" fmla="*/ 26 w 85"/>
                <a:gd name="T7" fmla="*/ 83 h 87"/>
                <a:gd name="T8" fmla="*/ 18 w 85"/>
                <a:gd name="T9" fmla="*/ 78 h 87"/>
                <a:gd name="T10" fmla="*/ 12 w 85"/>
                <a:gd name="T11" fmla="*/ 73 h 87"/>
                <a:gd name="T12" fmla="*/ 7 w 85"/>
                <a:gd name="T13" fmla="*/ 67 h 87"/>
                <a:gd name="T14" fmla="*/ 3 w 85"/>
                <a:gd name="T15" fmla="*/ 61 h 87"/>
                <a:gd name="T16" fmla="*/ 0 w 85"/>
                <a:gd name="T17" fmla="*/ 52 h 87"/>
                <a:gd name="T18" fmla="*/ 0 w 85"/>
                <a:gd name="T19" fmla="*/ 43 h 87"/>
                <a:gd name="T20" fmla="*/ 0 w 85"/>
                <a:gd name="T21" fmla="*/ 43 h 87"/>
                <a:gd name="T22" fmla="*/ 0 w 85"/>
                <a:gd name="T23" fmla="*/ 34 h 87"/>
                <a:gd name="T24" fmla="*/ 3 w 85"/>
                <a:gd name="T25" fmla="*/ 26 h 87"/>
                <a:gd name="T26" fmla="*/ 7 w 85"/>
                <a:gd name="T27" fmla="*/ 19 h 87"/>
                <a:gd name="T28" fmla="*/ 12 w 85"/>
                <a:gd name="T29" fmla="*/ 12 h 87"/>
                <a:gd name="T30" fmla="*/ 18 w 85"/>
                <a:gd name="T31" fmla="*/ 8 h 87"/>
                <a:gd name="T32" fmla="*/ 26 w 85"/>
                <a:gd name="T33" fmla="*/ 4 h 87"/>
                <a:gd name="T34" fmla="*/ 33 w 85"/>
                <a:gd name="T35" fmla="*/ 1 h 87"/>
                <a:gd name="T36" fmla="*/ 43 w 85"/>
                <a:gd name="T37" fmla="*/ 0 h 87"/>
                <a:gd name="T38" fmla="*/ 43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6 w 85"/>
                <a:gd name="T45" fmla="*/ 8 h 87"/>
                <a:gd name="T46" fmla="*/ 73 w 85"/>
                <a:gd name="T47" fmla="*/ 12 h 87"/>
                <a:gd name="T48" fmla="*/ 78 w 85"/>
                <a:gd name="T49" fmla="*/ 19 h 87"/>
                <a:gd name="T50" fmla="*/ 81 w 85"/>
                <a:gd name="T51" fmla="*/ 26 h 87"/>
                <a:gd name="T52" fmla="*/ 84 w 85"/>
                <a:gd name="T53" fmla="*/ 34 h 87"/>
                <a:gd name="T54" fmla="*/ 85 w 85"/>
                <a:gd name="T55" fmla="*/ 43 h 87"/>
                <a:gd name="T56" fmla="*/ 85 w 85"/>
                <a:gd name="T57" fmla="*/ 43 h 87"/>
                <a:gd name="T58" fmla="*/ 84 w 85"/>
                <a:gd name="T59" fmla="*/ 52 h 87"/>
                <a:gd name="T60" fmla="*/ 81 w 85"/>
                <a:gd name="T61" fmla="*/ 61 h 87"/>
                <a:gd name="T62" fmla="*/ 78 w 85"/>
                <a:gd name="T63" fmla="*/ 67 h 87"/>
                <a:gd name="T64" fmla="*/ 73 w 85"/>
                <a:gd name="T65" fmla="*/ 73 h 87"/>
                <a:gd name="T66" fmla="*/ 66 w 85"/>
                <a:gd name="T67" fmla="*/ 78 h 87"/>
                <a:gd name="T68" fmla="*/ 59 w 85"/>
                <a:gd name="T69" fmla="*/ 83 h 87"/>
                <a:gd name="T70" fmla="*/ 51 w 85"/>
                <a:gd name="T71" fmla="*/ 85 h 87"/>
                <a:gd name="T72" fmla="*/ 43 w 85"/>
                <a:gd name="T73" fmla="*/ 87 h 87"/>
                <a:gd name="T74" fmla="*/ 43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3" y="87"/>
                  </a:moveTo>
                  <a:lnTo>
                    <a:pt x="43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3" y="87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 userDrawn="1"/>
          </p:nvSpPr>
          <p:spPr bwMode="auto">
            <a:xfrm>
              <a:off x="3536" y="1116"/>
              <a:ext cx="43" cy="44"/>
            </a:xfrm>
            <a:custGeom>
              <a:avLst/>
              <a:gdLst>
                <a:gd name="T0" fmla="*/ 43 w 85"/>
                <a:gd name="T1" fmla="*/ 86 h 86"/>
                <a:gd name="T2" fmla="*/ 43 w 85"/>
                <a:gd name="T3" fmla="*/ 86 h 86"/>
                <a:gd name="T4" fmla="*/ 33 w 85"/>
                <a:gd name="T5" fmla="*/ 85 h 86"/>
                <a:gd name="T6" fmla="*/ 26 w 85"/>
                <a:gd name="T7" fmla="*/ 82 h 86"/>
                <a:gd name="T8" fmla="*/ 18 w 85"/>
                <a:gd name="T9" fmla="*/ 78 h 86"/>
                <a:gd name="T10" fmla="*/ 12 w 85"/>
                <a:gd name="T11" fmla="*/ 74 h 86"/>
                <a:gd name="T12" fmla="*/ 7 w 85"/>
                <a:gd name="T13" fmla="*/ 67 h 86"/>
                <a:gd name="T14" fmla="*/ 3 w 85"/>
                <a:gd name="T15" fmla="*/ 60 h 86"/>
                <a:gd name="T16" fmla="*/ 0 w 85"/>
                <a:gd name="T17" fmla="*/ 52 h 86"/>
                <a:gd name="T18" fmla="*/ 0 w 85"/>
                <a:gd name="T19" fmla="*/ 44 h 86"/>
                <a:gd name="T20" fmla="*/ 0 w 85"/>
                <a:gd name="T21" fmla="*/ 44 h 86"/>
                <a:gd name="T22" fmla="*/ 0 w 85"/>
                <a:gd name="T23" fmla="*/ 34 h 86"/>
                <a:gd name="T24" fmla="*/ 3 w 85"/>
                <a:gd name="T25" fmla="*/ 26 h 86"/>
                <a:gd name="T26" fmla="*/ 7 w 85"/>
                <a:gd name="T27" fmla="*/ 19 h 86"/>
                <a:gd name="T28" fmla="*/ 12 w 85"/>
                <a:gd name="T29" fmla="*/ 12 h 86"/>
                <a:gd name="T30" fmla="*/ 18 w 85"/>
                <a:gd name="T31" fmla="*/ 8 h 86"/>
                <a:gd name="T32" fmla="*/ 26 w 85"/>
                <a:gd name="T33" fmla="*/ 4 h 86"/>
                <a:gd name="T34" fmla="*/ 33 w 85"/>
                <a:gd name="T35" fmla="*/ 1 h 86"/>
                <a:gd name="T36" fmla="*/ 43 w 85"/>
                <a:gd name="T37" fmla="*/ 0 h 86"/>
                <a:gd name="T38" fmla="*/ 43 w 85"/>
                <a:gd name="T39" fmla="*/ 0 h 86"/>
                <a:gd name="T40" fmla="*/ 51 w 85"/>
                <a:gd name="T41" fmla="*/ 1 h 86"/>
                <a:gd name="T42" fmla="*/ 59 w 85"/>
                <a:gd name="T43" fmla="*/ 4 h 86"/>
                <a:gd name="T44" fmla="*/ 66 w 85"/>
                <a:gd name="T45" fmla="*/ 8 h 86"/>
                <a:gd name="T46" fmla="*/ 73 w 85"/>
                <a:gd name="T47" fmla="*/ 12 h 86"/>
                <a:gd name="T48" fmla="*/ 78 w 85"/>
                <a:gd name="T49" fmla="*/ 19 h 86"/>
                <a:gd name="T50" fmla="*/ 81 w 85"/>
                <a:gd name="T51" fmla="*/ 26 h 86"/>
                <a:gd name="T52" fmla="*/ 84 w 85"/>
                <a:gd name="T53" fmla="*/ 34 h 86"/>
                <a:gd name="T54" fmla="*/ 85 w 85"/>
                <a:gd name="T55" fmla="*/ 44 h 86"/>
                <a:gd name="T56" fmla="*/ 85 w 85"/>
                <a:gd name="T57" fmla="*/ 44 h 86"/>
                <a:gd name="T58" fmla="*/ 84 w 85"/>
                <a:gd name="T59" fmla="*/ 52 h 86"/>
                <a:gd name="T60" fmla="*/ 81 w 85"/>
                <a:gd name="T61" fmla="*/ 60 h 86"/>
                <a:gd name="T62" fmla="*/ 78 w 85"/>
                <a:gd name="T63" fmla="*/ 67 h 86"/>
                <a:gd name="T64" fmla="*/ 73 w 85"/>
                <a:gd name="T65" fmla="*/ 74 h 86"/>
                <a:gd name="T66" fmla="*/ 66 w 85"/>
                <a:gd name="T67" fmla="*/ 78 h 86"/>
                <a:gd name="T68" fmla="*/ 59 w 85"/>
                <a:gd name="T69" fmla="*/ 82 h 86"/>
                <a:gd name="T70" fmla="*/ 51 w 85"/>
                <a:gd name="T71" fmla="*/ 85 h 86"/>
                <a:gd name="T72" fmla="*/ 43 w 85"/>
                <a:gd name="T73" fmla="*/ 86 h 86"/>
                <a:gd name="T74" fmla="*/ 43 w 8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43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 userDrawn="1"/>
          </p:nvSpPr>
          <p:spPr bwMode="auto">
            <a:xfrm>
              <a:off x="3875" y="1342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0 h 85"/>
                <a:gd name="T6" fmla="*/ 59 w 86"/>
                <a:gd name="T7" fmla="*/ 3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8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6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4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4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6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8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3 h 85"/>
                <a:gd name="T70" fmla="*/ 34 w 86"/>
                <a:gd name="T71" fmla="*/ 0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4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 userDrawn="1"/>
          </p:nvSpPr>
          <p:spPr bwMode="auto">
            <a:xfrm>
              <a:off x="3875" y="1060"/>
              <a:ext cx="43" cy="43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2 w 86"/>
                <a:gd name="T5" fmla="*/ 1 h 87"/>
                <a:gd name="T6" fmla="*/ 59 w 86"/>
                <a:gd name="T7" fmla="*/ 4 h 87"/>
                <a:gd name="T8" fmla="*/ 67 w 86"/>
                <a:gd name="T9" fmla="*/ 8 h 87"/>
                <a:gd name="T10" fmla="*/ 73 w 86"/>
                <a:gd name="T11" fmla="*/ 12 h 87"/>
                <a:gd name="T12" fmla="*/ 78 w 86"/>
                <a:gd name="T13" fmla="*/ 19 h 87"/>
                <a:gd name="T14" fmla="*/ 82 w 86"/>
                <a:gd name="T15" fmla="*/ 26 h 87"/>
                <a:gd name="T16" fmla="*/ 85 w 86"/>
                <a:gd name="T17" fmla="*/ 34 h 87"/>
                <a:gd name="T18" fmla="*/ 86 w 86"/>
                <a:gd name="T19" fmla="*/ 43 h 87"/>
                <a:gd name="T20" fmla="*/ 86 w 86"/>
                <a:gd name="T21" fmla="*/ 43 h 87"/>
                <a:gd name="T22" fmla="*/ 85 w 86"/>
                <a:gd name="T23" fmla="*/ 52 h 87"/>
                <a:gd name="T24" fmla="*/ 82 w 86"/>
                <a:gd name="T25" fmla="*/ 61 h 87"/>
                <a:gd name="T26" fmla="*/ 78 w 86"/>
                <a:gd name="T27" fmla="*/ 67 h 87"/>
                <a:gd name="T28" fmla="*/ 73 w 86"/>
                <a:gd name="T29" fmla="*/ 73 h 87"/>
                <a:gd name="T30" fmla="*/ 67 w 86"/>
                <a:gd name="T31" fmla="*/ 78 h 87"/>
                <a:gd name="T32" fmla="*/ 59 w 86"/>
                <a:gd name="T33" fmla="*/ 83 h 87"/>
                <a:gd name="T34" fmla="*/ 52 w 86"/>
                <a:gd name="T35" fmla="*/ 85 h 87"/>
                <a:gd name="T36" fmla="*/ 42 w 86"/>
                <a:gd name="T37" fmla="*/ 87 h 87"/>
                <a:gd name="T38" fmla="*/ 42 w 86"/>
                <a:gd name="T39" fmla="*/ 87 h 87"/>
                <a:gd name="T40" fmla="*/ 34 w 86"/>
                <a:gd name="T41" fmla="*/ 85 h 87"/>
                <a:gd name="T42" fmla="*/ 26 w 86"/>
                <a:gd name="T43" fmla="*/ 83 h 87"/>
                <a:gd name="T44" fmla="*/ 19 w 86"/>
                <a:gd name="T45" fmla="*/ 78 h 87"/>
                <a:gd name="T46" fmla="*/ 12 w 86"/>
                <a:gd name="T47" fmla="*/ 73 h 87"/>
                <a:gd name="T48" fmla="*/ 6 w 86"/>
                <a:gd name="T49" fmla="*/ 67 h 87"/>
                <a:gd name="T50" fmla="*/ 4 w 86"/>
                <a:gd name="T51" fmla="*/ 61 h 87"/>
                <a:gd name="T52" fmla="*/ 1 w 86"/>
                <a:gd name="T53" fmla="*/ 52 h 87"/>
                <a:gd name="T54" fmla="*/ 0 w 86"/>
                <a:gd name="T55" fmla="*/ 43 h 87"/>
                <a:gd name="T56" fmla="*/ 0 w 86"/>
                <a:gd name="T57" fmla="*/ 43 h 87"/>
                <a:gd name="T58" fmla="*/ 1 w 86"/>
                <a:gd name="T59" fmla="*/ 34 h 87"/>
                <a:gd name="T60" fmla="*/ 4 w 86"/>
                <a:gd name="T61" fmla="*/ 26 h 87"/>
                <a:gd name="T62" fmla="*/ 6 w 86"/>
                <a:gd name="T63" fmla="*/ 19 h 87"/>
                <a:gd name="T64" fmla="*/ 12 w 86"/>
                <a:gd name="T65" fmla="*/ 12 h 87"/>
                <a:gd name="T66" fmla="*/ 19 w 86"/>
                <a:gd name="T67" fmla="*/ 8 h 87"/>
                <a:gd name="T68" fmla="*/ 26 w 86"/>
                <a:gd name="T69" fmla="*/ 4 h 87"/>
                <a:gd name="T70" fmla="*/ 34 w 86"/>
                <a:gd name="T71" fmla="*/ 1 h 87"/>
                <a:gd name="T72" fmla="*/ 42 w 86"/>
                <a:gd name="T73" fmla="*/ 0 h 87"/>
                <a:gd name="T74" fmla="*/ 42 w 86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 userDrawn="1"/>
          </p:nvSpPr>
          <p:spPr bwMode="auto">
            <a:xfrm>
              <a:off x="3875" y="1004"/>
              <a:ext cx="43" cy="42"/>
            </a:xfrm>
            <a:custGeom>
              <a:avLst/>
              <a:gdLst>
                <a:gd name="T0" fmla="*/ 42 w 86"/>
                <a:gd name="T1" fmla="*/ 0 h 86"/>
                <a:gd name="T2" fmla="*/ 42 w 86"/>
                <a:gd name="T3" fmla="*/ 0 h 86"/>
                <a:gd name="T4" fmla="*/ 52 w 86"/>
                <a:gd name="T5" fmla="*/ 2 h 86"/>
                <a:gd name="T6" fmla="*/ 59 w 86"/>
                <a:gd name="T7" fmla="*/ 5 h 86"/>
                <a:gd name="T8" fmla="*/ 67 w 86"/>
                <a:gd name="T9" fmla="*/ 7 h 86"/>
                <a:gd name="T10" fmla="*/ 73 w 86"/>
                <a:gd name="T11" fmla="*/ 13 h 86"/>
                <a:gd name="T12" fmla="*/ 78 w 86"/>
                <a:gd name="T13" fmla="*/ 20 h 86"/>
                <a:gd name="T14" fmla="*/ 82 w 86"/>
                <a:gd name="T15" fmla="*/ 27 h 86"/>
                <a:gd name="T16" fmla="*/ 85 w 86"/>
                <a:gd name="T17" fmla="*/ 35 h 86"/>
                <a:gd name="T18" fmla="*/ 86 w 86"/>
                <a:gd name="T19" fmla="*/ 43 h 86"/>
                <a:gd name="T20" fmla="*/ 86 w 86"/>
                <a:gd name="T21" fmla="*/ 43 h 86"/>
                <a:gd name="T22" fmla="*/ 85 w 86"/>
                <a:gd name="T23" fmla="*/ 53 h 86"/>
                <a:gd name="T24" fmla="*/ 82 w 86"/>
                <a:gd name="T25" fmla="*/ 59 h 86"/>
                <a:gd name="T26" fmla="*/ 78 w 86"/>
                <a:gd name="T27" fmla="*/ 68 h 86"/>
                <a:gd name="T28" fmla="*/ 73 w 86"/>
                <a:gd name="T29" fmla="*/ 73 h 86"/>
                <a:gd name="T30" fmla="*/ 67 w 86"/>
                <a:gd name="T31" fmla="*/ 79 h 86"/>
                <a:gd name="T32" fmla="*/ 59 w 86"/>
                <a:gd name="T33" fmla="*/ 83 h 86"/>
                <a:gd name="T34" fmla="*/ 52 w 86"/>
                <a:gd name="T35" fmla="*/ 86 h 86"/>
                <a:gd name="T36" fmla="*/ 42 w 86"/>
                <a:gd name="T37" fmla="*/ 86 h 86"/>
                <a:gd name="T38" fmla="*/ 42 w 86"/>
                <a:gd name="T39" fmla="*/ 86 h 86"/>
                <a:gd name="T40" fmla="*/ 34 w 86"/>
                <a:gd name="T41" fmla="*/ 86 h 86"/>
                <a:gd name="T42" fmla="*/ 26 w 86"/>
                <a:gd name="T43" fmla="*/ 83 h 86"/>
                <a:gd name="T44" fmla="*/ 19 w 86"/>
                <a:gd name="T45" fmla="*/ 79 h 86"/>
                <a:gd name="T46" fmla="*/ 12 w 86"/>
                <a:gd name="T47" fmla="*/ 73 h 86"/>
                <a:gd name="T48" fmla="*/ 6 w 86"/>
                <a:gd name="T49" fmla="*/ 68 h 86"/>
                <a:gd name="T50" fmla="*/ 4 w 86"/>
                <a:gd name="T51" fmla="*/ 59 h 86"/>
                <a:gd name="T52" fmla="*/ 1 w 86"/>
                <a:gd name="T53" fmla="*/ 53 h 86"/>
                <a:gd name="T54" fmla="*/ 0 w 86"/>
                <a:gd name="T55" fmla="*/ 43 h 86"/>
                <a:gd name="T56" fmla="*/ 0 w 86"/>
                <a:gd name="T57" fmla="*/ 43 h 86"/>
                <a:gd name="T58" fmla="*/ 1 w 86"/>
                <a:gd name="T59" fmla="*/ 35 h 86"/>
                <a:gd name="T60" fmla="*/ 4 w 86"/>
                <a:gd name="T61" fmla="*/ 27 h 86"/>
                <a:gd name="T62" fmla="*/ 6 w 86"/>
                <a:gd name="T63" fmla="*/ 20 h 86"/>
                <a:gd name="T64" fmla="*/ 12 w 86"/>
                <a:gd name="T65" fmla="*/ 13 h 86"/>
                <a:gd name="T66" fmla="*/ 19 w 86"/>
                <a:gd name="T67" fmla="*/ 7 h 86"/>
                <a:gd name="T68" fmla="*/ 26 w 86"/>
                <a:gd name="T69" fmla="*/ 5 h 86"/>
                <a:gd name="T70" fmla="*/ 34 w 86"/>
                <a:gd name="T71" fmla="*/ 2 h 86"/>
                <a:gd name="T72" fmla="*/ 42 w 86"/>
                <a:gd name="T73" fmla="*/ 0 h 86"/>
                <a:gd name="T74" fmla="*/ 42 w 86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42" y="0"/>
                  </a:moveTo>
                  <a:lnTo>
                    <a:pt x="42" y="0"/>
                  </a:lnTo>
                  <a:lnTo>
                    <a:pt x="52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6" y="68"/>
                  </a:lnTo>
                  <a:lnTo>
                    <a:pt x="4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6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 userDrawn="1"/>
          </p:nvSpPr>
          <p:spPr bwMode="auto">
            <a:xfrm>
              <a:off x="3875" y="947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1 h 85"/>
                <a:gd name="T6" fmla="*/ 59 w 86"/>
                <a:gd name="T7" fmla="*/ 2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9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7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5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5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7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9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2 h 85"/>
                <a:gd name="T70" fmla="*/ 34 w 86"/>
                <a:gd name="T71" fmla="*/ 1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 userDrawn="1"/>
          </p:nvSpPr>
          <p:spPr bwMode="auto">
            <a:xfrm>
              <a:off x="3931" y="1342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 userDrawn="1"/>
          </p:nvSpPr>
          <p:spPr bwMode="auto">
            <a:xfrm>
              <a:off x="3931" y="1286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 userDrawn="1"/>
          </p:nvSpPr>
          <p:spPr bwMode="auto">
            <a:xfrm>
              <a:off x="3931" y="1060"/>
              <a:ext cx="44" cy="43"/>
            </a:xfrm>
            <a:custGeom>
              <a:avLst/>
              <a:gdLst>
                <a:gd name="T0" fmla="*/ 43 w 87"/>
                <a:gd name="T1" fmla="*/ 0 h 87"/>
                <a:gd name="T2" fmla="*/ 43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3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3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3 w 87"/>
                <a:gd name="T37" fmla="*/ 87 h 87"/>
                <a:gd name="T38" fmla="*/ 43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3 w 87"/>
                <a:gd name="T73" fmla="*/ 0 h 87"/>
                <a:gd name="T74" fmla="*/ 43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/>
            </p:cNvSpPr>
            <p:nvPr userDrawn="1"/>
          </p:nvSpPr>
          <p:spPr bwMode="auto">
            <a:xfrm>
              <a:off x="3931" y="1004"/>
              <a:ext cx="44" cy="42"/>
            </a:xfrm>
            <a:custGeom>
              <a:avLst/>
              <a:gdLst>
                <a:gd name="T0" fmla="*/ 43 w 87"/>
                <a:gd name="T1" fmla="*/ 0 h 86"/>
                <a:gd name="T2" fmla="*/ 43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3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3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3 w 87"/>
                <a:gd name="T37" fmla="*/ 86 h 86"/>
                <a:gd name="T38" fmla="*/ 43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3 w 87"/>
                <a:gd name="T73" fmla="*/ 0 h 86"/>
                <a:gd name="T74" fmla="*/ 43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43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 userDrawn="1"/>
          </p:nvSpPr>
          <p:spPr bwMode="auto">
            <a:xfrm>
              <a:off x="3931" y="947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 userDrawn="1"/>
          </p:nvSpPr>
          <p:spPr bwMode="auto">
            <a:xfrm>
              <a:off x="3931" y="891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/>
            </p:cNvSpPr>
            <p:nvPr userDrawn="1"/>
          </p:nvSpPr>
          <p:spPr bwMode="auto">
            <a:xfrm>
              <a:off x="3988" y="1286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 userDrawn="1"/>
          </p:nvSpPr>
          <p:spPr bwMode="auto">
            <a:xfrm>
              <a:off x="3988" y="1230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79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7 w 87"/>
                <a:gd name="T43" fmla="*/ 82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6 h 86"/>
                <a:gd name="T50" fmla="*/ 5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5 w 87"/>
                <a:gd name="T61" fmla="*/ 27 h 86"/>
                <a:gd name="T62" fmla="*/ 9 w 87"/>
                <a:gd name="T63" fmla="*/ 18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 userDrawn="1"/>
          </p:nvSpPr>
          <p:spPr bwMode="auto">
            <a:xfrm>
              <a:off x="3988" y="1060"/>
              <a:ext cx="43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 userDrawn="1"/>
          </p:nvSpPr>
          <p:spPr bwMode="auto">
            <a:xfrm>
              <a:off x="3988" y="1004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 userDrawn="1"/>
          </p:nvSpPr>
          <p:spPr bwMode="auto">
            <a:xfrm>
              <a:off x="3988" y="947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 userDrawn="1"/>
          </p:nvSpPr>
          <p:spPr bwMode="auto">
            <a:xfrm>
              <a:off x="3988" y="891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 userDrawn="1"/>
          </p:nvSpPr>
          <p:spPr bwMode="auto">
            <a:xfrm>
              <a:off x="4044" y="1230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80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8 w 87"/>
                <a:gd name="T43" fmla="*/ 82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6 h 86"/>
                <a:gd name="T50" fmla="*/ 4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4 w 87"/>
                <a:gd name="T61" fmla="*/ 27 h 86"/>
                <a:gd name="T62" fmla="*/ 9 w 87"/>
                <a:gd name="T63" fmla="*/ 18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80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8" y="82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9" y="1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 userDrawn="1"/>
          </p:nvSpPr>
          <p:spPr bwMode="auto">
            <a:xfrm>
              <a:off x="4044" y="1173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2 h 87"/>
                <a:gd name="T6" fmla="*/ 61 w 87"/>
                <a:gd name="T7" fmla="*/ 5 h 87"/>
                <a:gd name="T8" fmla="*/ 68 w 87"/>
                <a:gd name="T9" fmla="*/ 9 h 87"/>
                <a:gd name="T10" fmla="*/ 75 w 87"/>
                <a:gd name="T11" fmla="*/ 14 h 87"/>
                <a:gd name="T12" fmla="*/ 80 w 87"/>
                <a:gd name="T13" fmla="*/ 20 h 87"/>
                <a:gd name="T14" fmla="*/ 83 w 87"/>
                <a:gd name="T15" fmla="*/ 27 h 87"/>
                <a:gd name="T16" fmla="*/ 86 w 87"/>
                <a:gd name="T17" fmla="*/ 35 h 87"/>
                <a:gd name="T18" fmla="*/ 87 w 87"/>
                <a:gd name="T19" fmla="*/ 44 h 87"/>
                <a:gd name="T20" fmla="*/ 87 w 87"/>
                <a:gd name="T21" fmla="*/ 44 h 87"/>
                <a:gd name="T22" fmla="*/ 86 w 87"/>
                <a:gd name="T23" fmla="*/ 53 h 87"/>
                <a:gd name="T24" fmla="*/ 83 w 87"/>
                <a:gd name="T25" fmla="*/ 61 h 87"/>
                <a:gd name="T26" fmla="*/ 80 w 87"/>
                <a:gd name="T27" fmla="*/ 68 h 87"/>
                <a:gd name="T28" fmla="*/ 75 w 87"/>
                <a:gd name="T29" fmla="*/ 75 h 87"/>
                <a:gd name="T30" fmla="*/ 68 w 87"/>
                <a:gd name="T31" fmla="*/ 79 h 87"/>
                <a:gd name="T32" fmla="*/ 61 w 87"/>
                <a:gd name="T33" fmla="*/ 83 h 87"/>
                <a:gd name="T34" fmla="*/ 53 w 87"/>
                <a:gd name="T35" fmla="*/ 86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6 h 87"/>
                <a:gd name="T42" fmla="*/ 28 w 87"/>
                <a:gd name="T43" fmla="*/ 83 h 87"/>
                <a:gd name="T44" fmla="*/ 20 w 87"/>
                <a:gd name="T45" fmla="*/ 79 h 87"/>
                <a:gd name="T46" fmla="*/ 14 w 87"/>
                <a:gd name="T47" fmla="*/ 75 h 87"/>
                <a:gd name="T48" fmla="*/ 9 w 87"/>
                <a:gd name="T49" fmla="*/ 68 h 87"/>
                <a:gd name="T50" fmla="*/ 4 w 87"/>
                <a:gd name="T51" fmla="*/ 61 h 87"/>
                <a:gd name="T52" fmla="*/ 2 w 87"/>
                <a:gd name="T53" fmla="*/ 53 h 87"/>
                <a:gd name="T54" fmla="*/ 0 w 87"/>
                <a:gd name="T55" fmla="*/ 44 h 87"/>
                <a:gd name="T56" fmla="*/ 0 w 87"/>
                <a:gd name="T57" fmla="*/ 44 h 87"/>
                <a:gd name="T58" fmla="*/ 2 w 87"/>
                <a:gd name="T59" fmla="*/ 35 h 87"/>
                <a:gd name="T60" fmla="*/ 4 w 87"/>
                <a:gd name="T61" fmla="*/ 27 h 87"/>
                <a:gd name="T62" fmla="*/ 9 w 87"/>
                <a:gd name="T63" fmla="*/ 20 h 87"/>
                <a:gd name="T64" fmla="*/ 14 w 87"/>
                <a:gd name="T65" fmla="*/ 14 h 87"/>
                <a:gd name="T66" fmla="*/ 20 w 87"/>
                <a:gd name="T67" fmla="*/ 9 h 87"/>
                <a:gd name="T68" fmla="*/ 28 w 87"/>
                <a:gd name="T69" fmla="*/ 5 h 87"/>
                <a:gd name="T70" fmla="*/ 35 w 87"/>
                <a:gd name="T71" fmla="*/ 2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9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3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5" y="75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5"/>
                  </a:lnTo>
                  <a:lnTo>
                    <a:pt x="9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 userDrawn="1"/>
          </p:nvSpPr>
          <p:spPr bwMode="auto">
            <a:xfrm>
              <a:off x="4044" y="1116"/>
              <a:ext cx="44" cy="44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1 h 86"/>
                <a:gd name="T6" fmla="*/ 61 w 87"/>
                <a:gd name="T7" fmla="*/ 4 h 86"/>
                <a:gd name="T8" fmla="*/ 68 w 87"/>
                <a:gd name="T9" fmla="*/ 8 h 86"/>
                <a:gd name="T10" fmla="*/ 75 w 87"/>
                <a:gd name="T11" fmla="*/ 12 h 86"/>
                <a:gd name="T12" fmla="*/ 80 w 87"/>
                <a:gd name="T13" fmla="*/ 19 h 86"/>
                <a:gd name="T14" fmla="*/ 83 w 87"/>
                <a:gd name="T15" fmla="*/ 26 h 86"/>
                <a:gd name="T16" fmla="*/ 86 w 87"/>
                <a:gd name="T17" fmla="*/ 34 h 86"/>
                <a:gd name="T18" fmla="*/ 87 w 87"/>
                <a:gd name="T19" fmla="*/ 44 h 86"/>
                <a:gd name="T20" fmla="*/ 87 w 87"/>
                <a:gd name="T21" fmla="*/ 44 h 86"/>
                <a:gd name="T22" fmla="*/ 86 w 87"/>
                <a:gd name="T23" fmla="*/ 52 h 86"/>
                <a:gd name="T24" fmla="*/ 83 w 87"/>
                <a:gd name="T25" fmla="*/ 60 h 86"/>
                <a:gd name="T26" fmla="*/ 80 w 87"/>
                <a:gd name="T27" fmla="*/ 67 h 86"/>
                <a:gd name="T28" fmla="*/ 75 w 87"/>
                <a:gd name="T29" fmla="*/ 74 h 86"/>
                <a:gd name="T30" fmla="*/ 68 w 87"/>
                <a:gd name="T31" fmla="*/ 78 h 86"/>
                <a:gd name="T32" fmla="*/ 61 w 87"/>
                <a:gd name="T33" fmla="*/ 82 h 86"/>
                <a:gd name="T34" fmla="*/ 53 w 87"/>
                <a:gd name="T35" fmla="*/ 85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5 h 86"/>
                <a:gd name="T42" fmla="*/ 28 w 87"/>
                <a:gd name="T43" fmla="*/ 82 h 86"/>
                <a:gd name="T44" fmla="*/ 20 w 87"/>
                <a:gd name="T45" fmla="*/ 78 h 86"/>
                <a:gd name="T46" fmla="*/ 14 w 87"/>
                <a:gd name="T47" fmla="*/ 74 h 86"/>
                <a:gd name="T48" fmla="*/ 9 w 87"/>
                <a:gd name="T49" fmla="*/ 67 h 86"/>
                <a:gd name="T50" fmla="*/ 4 w 87"/>
                <a:gd name="T51" fmla="*/ 60 h 86"/>
                <a:gd name="T52" fmla="*/ 2 w 87"/>
                <a:gd name="T53" fmla="*/ 52 h 86"/>
                <a:gd name="T54" fmla="*/ 0 w 87"/>
                <a:gd name="T55" fmla="*/ 44 h 86"/>
                <a:gd name="T56" fmla="*/ 0 w 87"/>
                <a:gd name="T57" fmla="*/ 44 h 86"/>
                <a:gd name="T58" fmla="*/ 2 w 87"/>
                <a:gd name="T59" fmla="*/ 34 h 86"/>
                <a:gd name="T60" fmla="*/ 4 w 87"/>
                <a:gd name="T61" fmla="*/ 26 h 86"/>
                <a:gd name="T62" fmla="*/ 9 w 87"/>
                <a:gd name="T63" fmla="*/ 19 h 86"/>
                <a:gd name="T64" fmla="*/ 14 w 87"/>
                <a:gd name="T65" fmla="*/ 12 h 86"/>
                <a:gd name="T66" fmla="*/ 20 w 87"/>
                <a:gd name="T67" fmla="*/ 8 h 86"/>
                <a:gd name="T68" fmla="*/ 28 w 87"/>
                <a:gd name="T69" fmla="*/ 4 h 86"/>
                <a:gd name="T70" fmla="*/ 35 w 87"/>
                <a:gd name="T71" fmla="*/ 1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80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/>
            </p:cNvSpPr>
            <p:nvPr userDrawn="1"/>
          </p:nvSpPr>
          <p:spPr bwMode="auto">
            <a:xfrm>
              <a:off x="4044" y="1060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80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80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8 w 87"/>
                <a:gd name="T43" fmla="*/ 83 h 87"/>
                <a:gd name="T44" fmla="*/ 20 w 87"/>
                <a:gd name="T45" fmla="*/ 78 h 87"/>
                <a:gd name="T46" fmla="*/ 14 w 87"/>
                <a:gd name="T47" fmla="*/ 73 h 87"/>
                <a:gd name="T48" fmla="*/ 9 w 87"/>
                <a:gd name="T49" fmla="*/ 67 h 87"/>
                <a:gd name="T50" fmla="*/ 4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4 w 87"/>
                <a:gd name="T61" fmla="*/ 26 h 87"/>
                <a:gd name="T62" fmla="*/ 9 w 87"/>
                <a:gd name="T63" fmla="*/ 19 h 87"/>
                <a:gd name="T64" fmla="*/ 14 w 87"/>
                <a:gd name="T65" fmla="*/ 12 h 87"/>
                <a:gd name="T66" fmla="*/ 20 w 87"/>
                <a:gd name="T67" fmla="*/ 8 h 87"/>
                <a:gd name="T68" fmla="*/ 28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 userDrawn="1"/>
          </p:nvSpPr>
          <p:spPr bwMode="auto">
            <a:xfrm>
              <a:off x="4044" y="1004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80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8 w 87"/>
                <a:gd name="T43" fmla="*/ 83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8 h 86"/>
                <a:gd name="T50" fmla="*/ 4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4 w 87"/>
                <a:gd name="T61" fmla="*/ 27 h 86"/>
                <a:gd name="T62" fmla="*/ 9 w 87"/>
                <a:gd name="T63" fmla="*/ 20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 userDrawn="1"/>
          </p:nvSpPr>
          <p:spPr bwMode="auto">
            <a:xfrm>
              <a:off x="4044" y="947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2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 userDrawn="1"/>
          </p:nvSpPr>
          <p:spPr bwMode="auto">
            <a:xfrm>
              <a:off x="4044" y="891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3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 userDrawn="1"/>
          </p:nvSpPr>
          <p:spPr bwMode="auto">
            <a:xfrm>
              <a:off x="3875" y="1342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0 h 85"/>
                <a:gd name="T6" fmla="*/ 59 w 86"/>
                <a:gd name="T7" fmla="*/ 3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8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6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4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4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6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8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3 h 85"/>
                <a:gd name="T70" fmla="*/ 34 w 86"/>
                <a:gd name="T71" fmla="*/ 0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0"/>
                  </a:lnTo>
                  <a:lnTo>
                    <a:pt x="59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4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4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6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/>
            </p:cNvSpPr>
            <p:nvPr userDrawn="1"/>
          </p:nvSpPr>
          <p:spPr bwMode="auto">
            <a:xfrm>
              <a:off x="3875" y="1060"/>
              <a:ext cx="43" cy="43"/>
            </a:xfrm>
            <a:custGeom>
              <a:avLst/>
              <a:gdLst>
                <a:gd name="T0" fmla="*/ 42 w 86"/>
                <a:gd name="T1" fmla="*/ 0 h 87"/>
                <a:gd name="T2" fmla="*/ 42 w 86"/>
                <a:gd name="T3" fmla="*/ 0 h 87"/>
                <a:gd name="T4" fmla="*/ 52 w 86"/>
                <a:gd name="T5" fmla="*/ 1 h 87"/>
                <a:gd name="T6" fmla="*/ 59 w 86"/>
                <a:gd name="T7" fmla="*/ 4 h 87"/>
                <a:gd name="T8" fmla="*/ 67 w 86"/>
                <a:gd name="T9" fmla="*/ 8 h 87"/>
                <a:gd name="T10" fmla="*/ 73 w 86"/>
                <a:gd name="T11" fmla="*/ 12 h 87"/>
                <a:gd name="T12" fmla="*/ 78 w 86"/>
                <a:gd name="T13" fmla="*/ 19 h 87"/>
                <a:gd name="T14" fmla="*/ 82 w 86"/>
                <a:gd name="T15" fmla="*/ 26 h 87"/>
                <a:gd name="T16" fmla="*/ 85 w 86"/>
                <a:gd name="T17" fmla="*/ 34 h 87"/>
                <a:gd name="T18" fmla="*/ 86 w 86"/>
                <a:gd name="T19" fmla="*/ 43 h 87"/>
                <a:gd name="T20" fmla="*/ 86 w 86"/>
                <a:gd name="T21" fmla="*/ 43 h 87"/>
                <a:gd name="T22" fmla="*/ 85 w 86"/>
                <a:gd name="T23" fmla="*/ 52 h 87"/>
                <a:gd name="T24" fmla="*/ 82 w 86"/>
                <a:gd name="T25" fmla="*/ 61 h 87"/>
                <a:gd name="T26" fmla="*/ 78 w 86"/>
                <a:gd name="T27" fmla="*/ 67 h 87"/>
                <a:gd name="T28" fmla="*/ 73 w 86"/>
                <a:gd name="T29" fmla="*/ 73 h 87"/>
                <a:gd name="T30" fmla="*/ 67 w 86"/>
                <a:gd name="T31" fmla="*/ 78 h 87"/>
                <a:gd name="T32" fmla="*/ 59 w 86"/>
                <a:gd name="T33" fmla="*/ 83 h 87"/>
                <a:gd name="T34" fmla="*/ 52 w 86"/>
                <a:gd name="T35" fmla="*/ 85 h 87"/>
                <a:gd name="T36" fmla="*/ 42 w 86"/>
                <a:gd name="T37" fmla="*/ 87 h 87"/>
                <a:gd name="T38" fmla="*/ 42 w 86"/>
                <a:gd name="T39" fmla="*/ 87 h 87"/>
                <a:gd name="T40" fmla="*/ 34 w 86"/>
                <a:gd name="T41" fmla="*/ 85 h 87"/>
                <a:gd name="T42" fmla="*/ 26 w 86"/>
                <a:gd name="T43" fmla="*/ 83 h 87"/>
                <a:gd name="T44" fmla="*/ 19 w 86"/>
                <a:gd name="T45" fmla="*/ 78 h 87"/>
                <a:gd name="T46" fmla="*/ 12 w 86"/>
                <a:gd name="T47" fmla="*/ 73 h 87"/>
                <a:gd name="T48" fmla="*/ 6 w 86"/>
                <a:gd name="T49" fmla="*/ 67 h 87"/>
                <a:gd name="T50" fmla="*/ 4 w 86"/>
                <a:gd name="T51" fmla="*/ 61 h 87"/>
                <a:gd name="T52" fmla="*/ 1 w 86"/>
                <a:gd name="T53" fmla="*/ 52 h 87"/>
                <a:gd name="T54" fmla="*/ 0 w 86"/>
                <a:gd name="T55" fmla="*/ 43 h 87"/>
                <a:gd name="T56" fmla="*/ 0 w 86"/>
                <a:gd name="T57" fmla="*/ 43 h 87"/>
                <a:gd name="T58" fmla="*/ 1 w 86"/>
                <a:gd name="T59" fmla="*/ 34 h 87"/>
                <a:gd name="T60" fmla="*/ 4 w 86"/>
                <a:gd name="T61" fmla="*/ 26 h 87"/>
                <a:gd name="T62" fmla="*/ 6 w 86"/>
                <a:gd name="T63" fmla="*/ 19 h 87"/>
                <a:gd name="T64" fmla="*/ 12 w 86"/>
                <a:gd name="T65" fmla="*/ 12 h 87"/>
                <a:gd name="T66" fmla="*/ 19 w 86"/>
                <a:gd name="T67" fmla="*/ 8 h 87"/>
                <a:gd name="T68" fmla="*/ 26 w 86"/>
                <a:gd name="T69" fmla="*/ 4 h 87"/>
                <a:gd name="T70" fmla="*/ 34 w 86"/>
                <a:gd name="T71" fmla="*/ 1 h 87"/>
                <a:gd name="T72" fmla="*/ 42 w 86"/>
                <a:gd name="T73" fmla="*/ 0 h 87"/>
                <a:gd name="T74" fmla="*/ 42 w 86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7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2"/>
                  </a:lnTo>
                  <a:lnTo>
                    <a:pt x="82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3"/>
                  </a:lnTo>
                  <a:lnTo>
                    <a:pt x="52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4" y="85"/>
                  </a:lnTo>
                  <a:lnTo>
                    <a:pt x="26" y="83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 userDrawn="1"/>
          </p:nvSpPr>
          <p:spPr bwMode="auto">
            <a:xfrm>
              <a:off x="3875" y="1004"/>
              <a:ext cx="43" cy="42"/>
            </a:xfrm>
            <a:custGeom>
              <a:avLst/>
              <a:gdLst>
                <a:gd name="T0" fmla="*/ 42 w 86"/>
                <a:gd name="T1" fmla="*/ 0 h 86"/>
                <a:gd name="T2" fmla="*/ 42 w 86"/>
                <a:gd name="T3" fmla="*/ 0 h 86"/>
                <a:gd name="T4" fmla="*/ 52 w 86"/>
                <a:gd name="T5" fmla="*/ 2 h 86"/>
                <a:gd name="T6" fmla="*/ 59 w 86"/>
                <a:gd name="T7" fmla="*/ 5 h 86"/>
                <a:gd name="T8" fmla="*/ 67 w 86"/>
                <a:gd name="T9" fmla="*/ 7 h 86"/>
                <a:gd name="T10" fmla="*/ 73 w 86"/>
                <a:gd name="T11" fmla="*/ 13 h 86"/>
                <a:gd name="T12" fmla="*/ 78 w 86"/>
                <a:gd name="T13" fmla="*/ 20 h 86"/>
                <a:gd name="T14" fmla="*/ 82 w 86"/>
                <a:gd name="T15" fmla="*/ 27 h 86"/>
                <a:gd name="T16" fmla="*/ 85 w 86"/>
                <a:gd name="T17" fmla="*/ 35 h 86"/>
                <a:gd name="T18" fmla="*/ 86 w 86"/>
                <a:gd name="T19" fmla="*/ 43 h 86"/>
                <a:gd name="T20" fmla="*/ 86 w 86"/>
                <a:gd name="T21" fmla="*/ 43 h 86"/>
                <a:gd name="T22" fmla="*/ 85 w 86"/>
                <a:gd name="T23" fmla="*/ 53 h 86"/>
                <a:gd name="T24" fmla="*/ 82 w 86"/>
                <a:gd name="T25" fmla="*/ 59 h 86"/>
                <a:gd name="T26" fmla="*/ 78 w 86"/>
                <a:gd name="T27" fmla="*/ 68 h 86"/>
                <a:gd name="T28" fmla="*/ 73 w 86"/>
                <a:gd name="T29" fmla="*/ 73 h 86"/>
                <a:gd name="T30" fmla="*/ 67 w 86"/>
                <a:gd name="T31" fmla="*/ 79 h 86"/>
                <a:gd name="T32" fmla="*/ 59 w 86"/>
                <a:gd name="T33" fmla="*/ 83 h 86"/>
                <a:gd name="T34" fmla="*/ 52 w 86"/>
                <a:gd name="T35" fmla="*/ 86 h 86"/>
                <a:gd name="T36" fmla="*/ 42 w 86"/>
                <a:gd name="T37" fmla="*/ 86 h 86"/>
                <a:gd name="T38" fmla="*/ 42 w 86"/>
                <a:gd name="T39" fmla="*/ 86 h 86"/>
                <a:gd name="T40" fmla="*/ 34 w 86"/>
                <a:gd name="T41" fmla="*/ 86 h 86"/>
                <a:gd name="T42" fmla="*/ 26 w 86"/>
                <a:gd name="T43" fmla="*/ 83 h 86"/>
                <a:gd name="T44" fmla="*/ 19 w 86"/>
                <a:gd name="T45" fmla="*/ 79 h 86"/>
                <a:gd name="T46" fmla="*/ 12 w 86"/>
                <a:gd name="T47" fmla="*/ 73 h 86"/>
                <a:gd name="T48" fmla="*/ 6 w 86"/>
                <a:gd name="T49" fmla="*/ 68 h 86"/>
                <a:gd name="T50" fmla="*/ 4 w 86"/>
                <a:gd name="T51" fmla="*/ 59 h 86"/>
                <a:gd name="T52" fmla="*/ 1 w 86"/>
                <a:gd name="T53" fmla="*/ 53 h 86"/>
                <a:gd name="T54" fmla="*/ 0 w 86"/>
                <a:gd name="T55" fmla="*/ 43 h 86"/>
                <a:gd name="T56" fmla="*/ 0 w 86"/>
                <a:gd name="T57" fmla="*/ 43 h 86"/>
                <a:gd name="T58" fmla="*/ 1 w 86"/>
                <a:gd name="T59" fmla="*/ 35 h 86"/>
                <a:gd name="T60" fmla="*/ 4 w 86"/>
                <a:gd name="T61" fmla="*/ 27 h 86"/>
                <a:gd name="T62" fmla="*/ 6 w 86"/>
                <a:gd name="T63" fmla="*/ 20 h 86"/>
                <a:gd name="T64" fmla="*/ 12 w 86"/>
                <a:gd name="T65" fmla="*/ 13 h 86"/>
                <a:gd name="T66" fmla="*/ 19 w 86"/>
                <a:gd name="T67" fmla="*/ 7 h 86"/>
                <a:gd name="T68" fmla="*/ 26 w 86"/>
                <a:gd name="T69" fmla="*/ 5 h 86"/>
                <a:gd name="T70" fmla="*/ 34 w 86"/>
                <a:gd name="T71" fmla="*/ 2 h 86"/>
                <a:gd name="T72" fmla="*/ 42 w 86"/>
                <a:gd name="T73" fmla="*/ 0 h 86"/>
                <a:gd name="T74" fmla="*/ 42 w 86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6">
                  <a:moveTo>
                    <a:pt x="42" y="0"/>
                  </a:moveTo>
                  <a:lnTo>
                    <a:pt x="42" y="0"/>
                  </a:lnTo>
                  <a:lnTo>
                    <a:pt x="52" y="2"/>
                  </a:lnTo>
                  <a:lnTo>
                    <a:pt x="59" y="5"/>
                  </a:lnTo>
                  <a:lnTo>
                    <a:pt x="67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2" y="27"/>
                  </a:lnTo>
                  <a:lnTo>
                    <a:pt x="85" y="35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5" y="53"/>
                  </a:lnTo>
                  <a:lnTo>
                    <a:pt x="82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7" y="79"/>
                  </a:lnTo>
                  <a:lnTo>
                    <a:pt x="59" y="83"/>
                  </a:lnTo>
                  <a:lnTo>
                    <a:pt x="5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4" y="86"/>
                  </a:lnTo>
                  <a:lnTo>
                    <a:pt x="26" y="83"/>
                  </a:lnTo>
                  <a:lnTo>
                    <a:pt x="19" y="79"/>
                  </a:lnTo>
                  <a:lnTo>
                    <a:pt x="12" y="73"/>
                  </a:lnTo>
                  <a:lnTo>
                    <a:pt x="6" y="68"/>
                  </a:lnTo>
                  <a:lnTo>
                    <a:pt x="4" y="59"/>
                  </a:lnTo>
                  <a:lnTo>
                    <a:pt x="1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4" y="27"/>
                  </a:lnTo>
                  <a:lnTo>
                    <a:pt x="6" y="20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/>
            </p:cNvSpPr>
            <p:nvPr userDrawn="1"/>
          </p:nvSpPr>
          <p:spPr bwMode="auto">
            <a:xfrm>
              <a:off x="3875" y="947"/>
              <a:ext cx="43" cy="43"/>
            </a:xfrm>
            <a:custGeom>
              <a:avLst/>
              <a:gdLst>
                <a:gd name="T0" fmla="*/ 42 w 86"/>
                <a:gd name="T1" fmla="*/ 0 h 85"/>
                <a:gd name="T2" fmla="*/ 42 w 86"/>
                <a:gd name="T3" fmla="*/ 0 h 85"/>
                <a:gd name="T4" fmla="*/ 52 w 86"/>
                <a:gd name="T5" fmla="*/ 1 h 85"/>
                <a:gd name="T6" fmla="*/ 59 w 86"/>
                <a:gd name="T7" fmla="*/ 2 h 85"/>
                <a:gd name="T8" fmla="*/ 67 w 86"/>
                <a:gd name="T9" fmla="*/ 7 h 85"/>
                <a:gd name="T10" fmla="*/ 73 w 86"/>
                <a:gd name="T11" fmla="*/ 12 h 85"/>
                <a:gd name="T12" fmla="*/ 78 w 86"/>
                <a:gd name="T13" fmla="*/ 19 h 85"/>
                <a:gd name="T14" fmla="*/ 82 w 86"/>
                <a:gd name="T15" fmla="*/ 26 h 85"/>
                <a:gd name="T16" fmla="*/ 85 w 86"/>
                <a:gd name="T17" fmla="*/ 34 h 85"/>
                <a:gd name="T18" fmla="*/ 86 w 86"/>
                <a:gd name="T19" fmla="*/ 42 h 85"/>
                <a:gd name="T20" fmla="*/ 86 w 86"/>
                <a:gd name="T21" fmla="*/ 42 h 85"/>
                <a:gd name="T22" fmla="*/ 85 w 86"/>
                <a:gd name="T23" fmla="*/ 51 h 85"/>
                <a:gd name="T24" fmla="*/ 82 w 86"/>
                <a:gd name="T25" fmla="*/ 59 h 85"/>
                <a:gd name="T26" fmla="*/ 78 w 86"/>
                <a:gd name="T27" fmla="*/ 67 h 85"/>
                <a:gd name="T28" fmla="*/ 73 w 86"/>
                <a:gd name="T29" fmla="*/ 73 h 85"/>
                <a:gd name="T30" fmla="*/ 67 w 86"/>
                <a:gd name="T31" fmla="*/ 78 h 85"/>
                <a:gd name="T32" fmla="*/ 59 w 86"/>
                <a:gd name="T33" fmla="*/ 82 h 85"/>
                <a:gd name="T34" fmla="*/ 52 w 86"/>
                <a:gd name="T35" fmla="*/ 85 h 85"/>
                <a:gd name="T36" fmla="*/ 42 w 86"/>
                <a:gd name="T37" fmla="*/ 85 h 85"/>
                <a:gd name="T38" fmla="*/ 42 w 86"/>
                <a:gd name="T39" fmla="*/ 85 h 85"/>
                <a:gd name="T40" fmla="*/ 34 w 86"/>
                <a:gd name="T41" fmla="*/ 85 h 85"/>
                <a:gd name="T42" fmla="*/ 26 w 86"/>
                <a:gd name="T43" fmla="*/ 82 h 85"/>
                <a:gd name="T44" fmla="*/ 19 w 86"/>
                <a:gd name="T45" fmla="*/ 78 h 85"/>
                <a:gd name="T46" fmla="*/ 12 w 86"/>
                <a:gd name="T47" fmla="*/ 73 h 85"/>
                <a:gd name="T48" fmla="*/ 6 w 86"/>
                <a:gd name="T49" fmla="*/ 67 h 85"/>
                <a:gd name="T50" fmla="*/ 4 w 86"/>
                <a:gd name="T51" fmla="*/ 59 h 85"/>
                <a:gd name="T52" fmla="*/ 1 w 86"/>
                <a:gd name="T53" fmla="*/ 51 h 85"/>
                <a:gd name="T54" fmla="*/ 0 w 86"/>
                <a:gd name="T55" fmla="*/ 42 h 85"/>
                <a:gd name="T56" fmla="*/ 0 w 86"/>
                <a:gd name="T57" fmla="*/ 42 h 85"/>
                <a:gd name="T58" fmla="*/ 1 w 86"/>
                <a:gd name="T59" fmla="*/ 34 h 85"/>
                <a:gd name="T60" fmla="*/ 4 w 86"/>
                <a:gd name="T61" fmla="*/ 26 h 85"/>
                <a:gd name="T62" fmla="*/ 6 w 86"/>
                <a:gd name="T63" fmla="*/ 19 h 85"/>
                <a:gd name="T64" fmla="*/ 12 w 86"/>
                <a:gd name="T65" fmla="*/ 12 h 85"/>
                <a:gd name="T66" fmla="*/ 19 w 86"/>
                <a:gd name="T67" fmla="*/ 7 h 85"/>
                <a:gd name="T68" fmla="*/ 26 w 86"/>
                <a:gd name="T69" fmla="*/ 2 h 85"/>
                <a:gd name="T70" fmla="*/ 34 w 86"/>
                <a:gd name="T71" fmla="*/ 1 h 85"/>
                <a:gd name="T72" fmla="*/ 42 w 86"/>
                <a:gd name="T73" fmla="*/ 0 h 85"/>
                <a:gd name="T74" fmla="*/ 42 w 86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5">
                  <a:moveTo>
                    <a:pt x="42" y="0"/>
                  </a:moveTo>
                  <a:lnTo>
                    <a:pt x="42" y="0"/>
                  </a:lnTo>
                  <a:lnTo>
                    <a:pt x="52" y="1"/>
                  </a:lnTo>
                  <a:lnTo>
                    <a:pt x="59" y="2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34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6" y="67"/>
                  </a:lnTo>
                  <a:lnTo>
                    <a:pt x="4" y="59"/>
                  </a:lnTo>
                  <a:lnTo>
                    <a:pt x="1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6"/>
                  </a:lnTo>
                  <a:lnTo>
                    <a:pt x="6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 userDrawn="1"/>
          </p:nvSpPr>
          <p:spPr bwMode="auto">
            <a:xfrm>
              <a:off x="3931" y="1342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 userDrawn="1"/>
          </p:nvSpPr>
          <p:spPr bwMode="auto">
            <a:xfrm>
              <a:off x="3931" y="1286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 userDrawn="1"/>
          </p:nvSpPr>
          <p:spPr bwMode="auto">
            <a:xfrm>
              <a:off x="3931" y="1060"/>
              <a:ext cx="44" cy="43"/>
            </a:xfrm>
            <a:custGeom>
              <a:avLst/>
              <a:gdLst>
                <a:gd name="T0" fmla="*/ 43 w 87"/>
                <a:gd name="T1" fmla="*/ 0 h 87"/>
                <a:gd name="T2" fmla="*/ 43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3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3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3 w 87"/>
                <a:gd name="T37" fmla="*/ 87 h 87"/>
                <a:gd name="T38" fmla="*/ 43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3 w 87"/>
                <a:gd name="T73" fmla="*/ 0 h 87"/>
                <a:gd name="T74" fmla="*/ 43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7"/>
                  </a:lnTo>
                  <a:lnTo>
                    <a:pt x="43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2"/>
            <p:cNvSpPr>
              <a:spLocks/>
            </p:cNvSpPr>
            <p:nvPr userDrawn="1"/>
          </p:nvSpPr>
          <p:spPr bwMode="auto">
            <a:xfrm>
              <a:off x="3931" y="1004"/>
              <a:ext cx="44" cy="42"/>
            </a:xfrm>
            <a:custGeom>
              <a:avLst/>
              <a:gdLst>
                <a:gd name="T0" fmla="*/ 43 w 87"/>
                <a:gd name="T1" fmla="*/ 0 h 86"/>
                <a:gd name="T2" fmla="*/ 43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3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3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3 w 87"/>
                <a:gd name="T37" fmla="*/ 86 h 86"/>
                <a:gd name="T38" fmla="*/ 43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3 w 87"/>
                <a:gd name="T73" fmla="*/ 0 h 86"/>
                <a:gd name="T74" fmla="*/ 43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3" y="0"/>
                  </a:moveTo>
                  <a:lnTo>
                    <a:pt x="43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3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/>
            <p:cNvSpPr>
              <a:spLocks/>
            </p:cNvSpPr>
            <p:nvPr userDrawn="1"/>
          </p:nvSpPr>
          <p:spPr bwMode="auto">
            <a:xfrm>
              <a:off x="3931" y="947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/>
            <p:cNvSpPr>
              <a:spLocks/>
            </p:cNvSpPr>
            <p:nvPr userDrawn="1"/>
          </p:nvSpPr>
          <p:spPr bwMode="auto">
            <a:xfrm>
              <a:off x="3931" y="891"/>
              <a:ext cx="44" cy="43"/>
            </a:xfrm>
            <a:custGeom>
              <a:avLst/>
              <a:gdLst>
                <a:gd name="T0" fmla="*/ 43 w 87"/>
                <a:gd name="T1" fmla="*/ 0 h 85"/>
                <a:gd name="T2" fmla="*/ 43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3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3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3 w 87"/>
                <a:gd name="T37" fmla="*/ 85 h 85"/>
                <a:gd name="T38" fmla="*/ 43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3 w 87"/>
                <a:gd name="T73" fmla="*/ 0 h 85"/>
                <a:gd name="T74" fmla="*/ 43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3" y="0"/>
                  </a:moveTo>
                  <a:lnTo>
                    <a:pt x="43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3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5"/>
            <p:cNvSpPr>
              <a:spLocks/>
            </p:cNvSpPr>
            <p:nvPr userDrawn="1"/>
          </p:nvSpPr>
          <p:spPr bwMode="auto">
            <a:xfrm>
              <a:off x="3988" y="1286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0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3 h 85"/>
                <a:gd name="T12" fmla="*/ 79 w 87"/>
                <a:gd name="T13" fmla="*/ 18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6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4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4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6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8 h 85"/>
                <a:gd name="T64" fmla="*/ 13 w 87"/>
                <a:gd name="T65" fmla="*/ 13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0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18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6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4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4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6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8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/>
            <p:cNvSpPr>
              <a:spLocks/>
            </p:cNvSpPr>
            <p:nvPr userDrawn="1"/>
          </p:nvSpPr>
          <p:spPr bwMode="auto">
            <a:xfrm>
              <a:off x="3988" y="1060"/>
              <a:ext cx="43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79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79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7 w 87"/>
                <a:gd name="T43" fmla="*/ 83 h 87"/>
                <a:gd name="T44" fmla="*/ 20 w 87"/>
                <a:gd name="T45" fmla="*/ 78 h 87"/>
                <a:gd name="T46" fmla="*/ 13 w 87"/>
                <a:gd name="T47" fmla="*/ 73 h 87"/>
                <a:gd name="T48" fmla="*/ 9 w 87"/>
                <a:gd name="T49" fmla="*/ 67 h 87"/>
                <a:gd name="T50" fmla="*/ 5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5 w 87"/>
                <a:gd name="T61" fmla="*/ 26 h 87"/>
                <a:gd name="T62" fmla="*/ 9 w 87"/>
                <a:gd name="T63" fmla="*/ 19 h 87"/>
                <a:gd name="T64" fmla="*/ 13 w 87"/>
                <a:gd name="T65" fmla="*/ 12 h 87"/>
                <a:gd name="T66" fmla="*/ 20 w 87"/>
                <a:gd name="T67" fmla="*/ 8 h 87"/>
                <a:gd name="T68" fmla="*/ 27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7"/>
            <p:cNvSpPr>
              <a:spLocks/>
            </p:cNvSpPr>
            <p:nvPr userDrawn="1"/>
          </p:nvSpPr>
          <p:spPr bwMode="auto">
            <a:xfrm>
              <a:off x="3988" y="1004"/>
              <a:ext cx="43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79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79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7 w 87"/>
                <a:gd name="T43" fmla="*/ 83 h 86"/>
                <a:gd name="T44" fmla="*/ 20 w 87"/>
                <a:gd name="T45" fmla="*/ 79 h 86"/>
                <a:gd name="T46" fmla="*/ 13 w 87"/>
                <a:gd name="T47" fmla="*/ 73 h 86"/>
                <a:gd name="T48" fmla="*/ 9 w 87"/>
                <a:gd name="T49" fmla="*/ 68 h 86"/>
                <a:gd name="T50" fmla="*/ 5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5 w 87"/>
                <a:gd name="T61" fmla="*/ 27 h 86"/>
                <a:gd name="T62" fmla="*/ 9 w 87"/>
                <a:gd name="T63" fmla="*/ 20 h 86"/>
                <a:gd name="T64" fmla="*/ 13 w 87"/>
                <a:gd name="T65" fmla="*/ 13 h 86"/>
                <a:gd name="T66" fmla="*/ 20 w 87"/>
                <a:gd name="T67" fmla="*/ 7 h 86"/>
                <a:gd name="T68" fmla="*/ 27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79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79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7" y="83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9" y="68"/>
                  </a:lnTo>
                  <a:lnTo>
                    <a:pt x="5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7"/>
                  </a:lnTo>
                  <a:lnTo>
                    <a:pt x="27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8"/>
            <p:cNvSpPr>
              <a:spLocks/>
            </p:cNvSpPr>
            <p:nvPr userDrawn="1"/>
          </p:nvSpPr>
          <p:spPr bwMode="auto">
            <a:xfrm>
              <a:off x="3988" y="947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2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2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9"/>
            <p:cNvSpPr>
              <a:spLocks/>
            </p:cNvSpPr>
            <p:nvPr userDrawn="1"/>
          </p:nvSpPr>
          <p:spPr bwMode="auto">
            <a:xfrm>
              <a:off x="3988" y="891"/>
              <a:ext cx="43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79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79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7 w 87"/>
                <a:gd name="T43" fmla="*/ 83 h 85"/>
                <a:gd name="T44" fmla="*/ 20 w 87"/>
                <a:gd name="T45" fmla="*/ 78 h 85"/>
                <a:gd name="T46" fmla="*/ 13 w 87"/>
                <a:gd name="T47" fmla="*/ 73 h 85"/>
                <a:gd name="T48" fmla="*/ 9 w 87"/>
                <a:gd name="T49" fmla="*/ 67 h 85"/>
                <a:gd name="T50" fmla="*/ 5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5 w 87"/>
                <a:gd name="T61" fmla="*/ 26 h 85"/>
                <a:gd name="T62" fmla="*/ 9 w 87"/>
                <a:gd name="T63" fmla="*/ 19 h 85"/>
                <a:gd name="T64" fmla="*/ 13 w 87"/>
                <a:gd name="T65" fmla="*/ 12 h 85"/>
                <a:gd name="T66" fmla="*/ 20 w 87"/>
                <a:gd name="T67" fmla="*/ 7 h 85"/>
                <a:gd name="T68" fmla="*/ 27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79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79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7" y="83"/>
                  </a:lnTo>
                  <a:lnTo>
                    <a:pt x="20" y="78"/>
                  </a:lnTo>
                  <a:lnTo>
                    <a:pt x="13" y="73"/>
                  </a:lnTo>
                  <a:lnTo>
                    <a:pt x="9" y="67"/>
                  </a:lnTo>
                  <a:lnTo>
                    <a:pt x="5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3" y="12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0"/>
            <p:cNvSpPr>
              <a:spLocks/>
            </p:cNvSpPr>
            <p:nvPr userDrawn="1"/>
          </p:nvSpPr>
          <p:spPr bwMode="auto">
            <a:xfrm>
              <a:off x="4044" y="1230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0 h 86"/>
                <a:gd name="T6" fmla="*/ 61 w 87"/>
                <a:gd name="T7" fmla="*/ 3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18 h 86"/>
                <a:gd name="T14" fmla="*/ 83 w 87"/>
                <a:gd name="T15" fmla="*/ 27 h 86"/>
                <a:gd name="T16" fmla="*/ 86 w 87"/>
                <a:gd name="T17" fmla="*/ 33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1 h 86"/>
                <a:gd name="T24" fmla="*/ 83 w 87"/>
                <a:gd name="T25" fmla="*/ 60 h 86"/>
                <a:gd name="T26" fmla="*/ 80 w 87"/>
                <a:gd name="T27" fmla="*/ 66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2 h 86"/>
                <a:gd name="T34" fmla="*/ 53 w 87"/>
                <a:gd name="T35" fmla="*/ 84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4 h 86"/>
                <a:gd name="T42" fmla="*/ 28 w 87"/>
                <a:gd name="T43" fmla="*/ 82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6 h 86"/>
                <a:gd name="T50" fmla="*/ 4 w 87"/>
                <a:gd name="T51" fmla="*/ 60 h 86"/>
                <a:gd name="T52" fmla="*/ 2 w 87"/>
                <a:gd name="T53" fmla="*/ 51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3 h 86"/>
                <a:gd name="T60" fmla="*/ 4 w 87"/>
                <a:gd name="T61" fmla="*/ 27 h 86"/>
                <a:gd name="T62" fmla="*/ 9 w 87"/>
                <a:gd name="T63" fmla="*/ 18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3 h 86"/>
                <a:gd name="T70" fmla="*/ 35 w 87"/>
                <a:gd name="T71" fmla="*/ 0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18"/>
                  </a:lnTo>
                  <a:lnTo>
                    <a:pt x="83" y="27"/>
                  </a:lnTo>
                  <a:lnTo>
                    <a:pt x="86" y="33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60"/>
                  </a:lnTo>
                  <a:lnTo>
                    <a:pt x="80" y="66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2"/>
                  </a:lnTo>
                  <a:lnTo>
                    <a:pt x="53" y="84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4"/>
                  </a:lnTo>
                  <a:lnTo>
                    <a:pt x="28" y="82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6"/>
                  </a:lnTo>
                  <a:lnTo>
                    <a:pt x="4" y="60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3"/>
                  </a:lnTo>
                  <a:lnTo>
                    <a:pt x="4" y="27"/>
                  </a:lnTo>
                  <a:lnTo>
                    <a:pt x="9" y="18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1"/>
            <p:cNvSpPr>
              <a:spLocks/>
            </p:cNvSpPr>
            <p:nvPr userDrawn="1"/>
          </p:nvSpPr>
          <p:spPr bwMode="auto">
            <a:xfrm>
              <a:off x="4044" y="1173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2 h 87"/>
                <a:gd name="T6" fmla="*/ 61 w 87"/>
                <a:gd name="T7" fmla="*/ 5 h 87"/>
                <a:gd name="T8" fmla="*/ 68 w 87"/>
                <a:gd name="T9" fmla="*/ 9 h 87"/>
                <a:gd name="T10" fmla="*/ 75 w 87"/>
                <a:gd name="T11" fmla="*/ 14 h 87"/>
                <a:gd name="T12" fmla="*/ 80 w 87"/>
                <a:gd name="T13" fmla="*/ 20 h 87"/>
                <a:gd name="T14" fmla="*/ 83 w 87"/>
                <a:gd name="T15" fmla="*/ 27 h 87"/>
                <a:gd name="T16" fmla="*/ 86 w 87"/>
                <a:gd name="T17" fmla="*/ 35 h 87"/>
                <a:gd name="T18" fmla="*/ 87 w 87"/>
                <a:gd name="T19" fmla="*/ 44 h 87"/>
                <a:gd name="T20" fmla="*/ 87 w 87"/>
                <a:gd name="T21" fmla="*/ 44 h 87"/>
                <a:gd name="T22" fmla="*/ 86 w 87"/>
                <a:gd name="T23" fmla="*/ 53 h 87"/>
                <a:gd name="T24" fmla="*/ 83 w 87"/>
                <a:gd name="T25" fmla="*/ 61 h 87"/>
                <a:gd name="T26" fmla="*/ 80 w 87"/>
                <a:gd name="T27" fmla="*/ 68 h 87"/>
                <a:gd name="T28" fmla="*/ 75 w 87"/>
                <a:gd name="T29" fmla="*/ 75 h 87"/>
                <a:gd name="T30" fmla="*/ 68 w 87"/>
                <a:gd name="T31" fmla="*/ 79 h 87"/>
                <a:gd name="T32" fmla="*/ 61 w 87"/>
                <a:gd name="T33" fmla="*/ 83 h 87"/>
                <a:gd name="T34" fmla="*/ 53 w 87"/>
                <a:gd name="T35" fmla="*/ 86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6 h 87"/>
                <a:gd name="T42" fmla="*/ 28 w 87"/>
                <a:gd name="T43" fmla="*/ 83 h 87"/>
                <a:gd name="T44" fmla="*/ 20 w 87"/>
                <a:gd name="T45" fmla="*/ 79 h 87"/>
                <a:gd name="T46" fmla="*/ 14 w 87"/>
                <a:gd name="T47" fmla="*/ 75 h 87"/>
                <a:gd name="T48" fmla="*/ 9 w 87"/>
                <a:gd name="T49" fmla="*/ 68 h 87"/>
                <a:gd name="T50" fmla="*/ 4 w 87"/>
                <a:gd name="T51" fmla="*/ 61 h 87"/>
                <a:gd name="T52" fmla="*/ 2 w 87"/>
                <a:gd name="T53" fmla="*/ 53 h 87"/>
                <a:gd name="T54" fmla="*/ 0 w 87"/>
                <a:gd name="T55" fmla="*/ 44 h 87"/>
                <a:gd name="T56" fmla="*/ 0 w 87"/>
                <a:gd name="T57" fmla="*/ 44 h 87"/>
                <a:gd name="T58" fmla="*/ 2 w 87"/>
                <a:gd name="T59" fmla="*/ 35 h 87"/>
                <a:gd name="T60" fmla="*/ 4 w 87"/>
                <a:gd name="T61" fmla="*/ 27 h 87"/>
                <a:gd name="T62" fmla="*/ 9 w 87"/>
                <a:gd name="T63" fmla="*/ 20 h 87"/>
                <a:gd name="T64" fmla="*/ 14 w 87"/>
                <a:gd name="T65" fmla="*/ 14 h 87"/>
                <a:gd name="T66" fmla="*/ 20 w 87"/>
                <a:gd name="T67" fmla="*/ 9 h 87"/>
                <a:gd name="T68" fmla="*/ 28 w 87"/>
                <a:gd name="T69" fmla="*/ 5 h 87"/>
                <a:gd name="T70" fmla="*/ 35 w 87"/>
                <a:gd name="T71" fmla="*/ 2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9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3"/>
                  </a:lnTo>
                  <a:lnTo>
                    <a:pt x="83" y="61"/>
                  </a:lnTo>
                  <a:lnTo>
                    <a:pt x="80" y="68"/>
                  </a:lnTo>
                  <a:lnTo>
                    <a:pt x="75" y="75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5"/>
                  </a:lnTo>
                  <a:lnTo>
                    <a:pt x="9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2"/>
            <p:cNvSpPr>
              <a:spLocks/>
            </p:cNvSpPr>
            <p:nvPr userDrawn="1"/>
          </p:nvSpPr>
          <p:spPr bwMode="auto">
            <a:xfrm>
              <a:off x="4044" y="1116"/>
              <a:ext cx="44" cy="44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1 h 86"/>
                <a:gd name="T6" fmla="*/ 61 w 87"/>
                <a:gd name="T7" fmla="*/ 4 h 86"/>
                <a:gd name="T8" fmla="*/ 68 w 87"/>
                <a:gd name="T9" fmla="*/ 8 h 86"/>
                <a:gd name="T10" fmla="*/ 75 w 87"/>
                <a:gd name="T11" fmla="*/ 12 h 86"/>
                <a:gd name="T12" fmla="*/ 80 w 87"/>
                <a:gd name="T13" fmla="*/ 19 h 86"/>
                <a:gd name="T14" fmla="*/ 83 w 87"/>
                <a:gd name="T15" fmla="*/ 26 h 86"/>
                <a:gd name="T16" fmla="*/ 86 w 87"/>
                <a:gd name="T17" fmla="*/ 34 h 86"/>
                <a:gd name="T18" fmla="*/ 87 w 87"/>
                <a:gd name="T19" fmla="*/ 44 h 86"/>
                <a:gd name="T20" fmla="*/ 87 w 87"/>
                <a:gd name="T21" fmla="*/ 44 h 86"/>
                <a:gd name="T22" fmla="*/ 86 w 87"/>
                <a:gd name="T23" fmla="*/ 52 h 86"/>
                <a:gd name="T24" fmla="*/ 83 w 87"/>
                <a:gd name="T25" fmla="*/ 60 h 86"/>
                <a:gd name="T26" fmla="*/ 80 w 87"/>
                <a:gd name="T27" fmla="*/ 67 h 86"/>
                <a:gd name="T28" fmla="*/ 75 w 87"/>
                <a:gd name="T29" fmla="*/ 74 h 86"/>
                <a:gd name="T30" fmla="*/ 68 w 87"/>
                <a:gd name="T31" fmla="*/ 78 h 86"/>
                <a:gd name="T32" fmla="*/ 61 w 87"/>
                <a:gd name="T33" fmla="*/ 82 h 86"/>
                <a:gd name="T34" fmla="*/ 53 w 87"/>
                <a:gd name="T35" fmla="*/ 85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5 h 86"/>
                <a:gd name="T42" fmla="*/ 28 w 87"/>
                <a:gd name="T43" fmla="*/ 82 h 86"/>
                <a:gd name="T44" fmla="*/ 20 w 87"/>
                <a:gd name="T45" fmla="*/ 78 h 86"/>
                <a:gd name="T46" fmla="*/ 14 w 87"/>
                <a:gd name="T47" fmla="*/ 74 h 86"/>
                <a:gd name="T48" fmla="*/ 9 w 87"/>
                <a:gd name="T49" fmla="*/ 67 h 86"/>
                <a:gd name="T50" fmla="*/ 4 w 87"/>
                <a:gd name="T51" fmla="*/ 60 h 86"/>
                <a:gd name="T52" fmla="*/ 2 w 87"/>
                <a:gd name="T53" fmla="*/ 52 h 86"/>
                <a:gd name="T54" fmla="*/ 0 w 87"/>
                <a:gd name="T55" fmla="*/ 44 h 86"/>
                <a:gd name="T56" fmla="*/ 0 w 87"/>
                <a:gd name="T57" fmla="*/ 44 h 86"/>
                <a:gd name="T58" fmla="*/ 2 w 87"/>
                <a:gd name="T59" fmla="*/ 34 h 86"/>
                <a:gd name="T60" fmla="*/ 4 w 87"/>
                <a:gd name="T61" fmla="*/ 26 h 86"/>
                <a:gd name="T62" fmla="*/ 9 w 87"/>
                <a:gd name="T63" fmla="*/ 19 h 86"/>
                <a:gd name="T64" fmla="*/ 14 w 87"/>
                <a:gd name="T65" fmla="*/ 12 h 86"/>
                <a:gd name="T66" fmla="*/ 20 w 87"/>
                <a:gd name="T67" fmla="*/ 8 h 86"/>
                <a:gd name="T68" fmla="*/ 28 w 87"/>
                <a:gd name="T69" fmla="*/ 4 h 86"/>
                <a:gd name="T70" fmla="*/ 35 w 87"/>
                <a:gd name="T71" fmla="*/ 1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86" y="52"/>
                  </a:lnTo>
                  <a:lnTo>
                    <a:pt x="83" y="60"/>
                  </a:lnTo>
                  <a:lnTo>
                    <a:pt x="80" y="67"/>
                  </a:lnTo>
                  <a:lnTo>
                    <a:pt x="75" y="74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3"/>
            <p:cNvSpPr>
              <a:spLocks/>
            </p:cNvSpPr>
            <p:nvPr userDrawn="1"/>
          </p:nvSpPr>
          <p:spPr bwMode="auto">
            <a:xfrm>
              <a:off x="4044" y="1060"/>
              <a:ext cx="44" cy="43"/>
            </a:xfrm>
            <a:custGeom>
              <a:avLst/>
              <a:gdLst>
                <a:gd name="T0" fmla="*/ 44 w 87"/>
                <a:gd name="T1" fmla="*/ 0 h 87"/>
                <a:gd name="T2" fmla="*/ 44 w 87"/>
                <a:gd name="T3" fmla="*/ 0 h 87"/>
                <a:gd name="T4" fmla="*/ 53 w 87"/>
                <a:gd name="T5" fmla="*/ 1 h 87"/>
                <a:gd name="T6" fmla="*/ 61 w 87"/>
                <a:gd name="T7" fmla="*/ 4 h 87"/>
                <a:gd name="T8" fmla="*/ 68 w 87"/>
                <a:gd name="T9" fmla="*/ 8 h 87"/>
                <a:gd name="T10" fmla="*/ 75 w 87"/>
                <a:gd name="T11" fmla="*/ 12 h 87"/>
                <a:gd name="T12" fmla="*/ 80 w 87"/>
                <a:gd name="T13" fmla="*/ 19 h 87"/>
                <a:gd name="T14" fmla="*/ 83 w 87"/>
                <a:gd name="T15" fmla="*/ 26 h 87"/>
                <a:gd name="T16" fmla="*/ 86 w 87"/>
                <a:gd name="T17" fmla="*/ 34 h 87"/>
                <a:gd name="T18" fmla="*/ 87 w 87"/>
                <a:gd name="T19" fmla="*/ 43 h 87"/>
                <a:gd name="T20" fmla="*/ 87 w 87"/>
                <a:gd name="T21" fmla="*/ 43 h 87"/>
                <a:gd name="T22" fmla="*/ 86 w 87"/>
                <a:gd name="T23" fmla="*/ 52 h 87"/>
                <a:gd name="T24" fmla="*/ 83 w 87"/>
                <a:gd name="T25" fmla="*/ 61 h 87"/>
                <a:gd name="T26" fmla="*/ 80 w 87"/>
                <a:gd name="T27" fmla="*/ 67 h 87"/>
                <a:gd name="T28" fmla="*/ 75 w 87"/>
                <a:gd name="T29" fmla="*/ 73 h 87"/>
                <a:gd name="T30" fmla="*/ 68 w 87"/>
                <a:gd name="T31" fmla="*/ 78 h 87"/>
                <a:gd name="T32" fmla="*/ 61 w 87"/>
                <a:gd name="T33" fmla="*/ 83 h 87"/>
                <a:gd name="T34" fmla="*/ 53 w 87"/>
                <a:gd name="T35" fmla="*/ 85 h 87"/>
                <a:gd name="T36" fmla="*/ 44 w 87"/>
                <a:gd name="T37" fmla="*/ 87 h 87"/>
                <a:gd name="T38" fmla="*/ 44 w 87"/>
                <a:gd name="T39" fmla="*/ 87 h 87"/>
                <a:gd name="T40" fmla="*/ 35 w 87"/>
                <a:gd name="T41" fmla="*/ 85 h 87"/>
                <a:gd name="T42" fmla="*/ 28 w 87"/>
                <a:gd name="T43" fmla="*/ 83 h 87"/>
                <a:gd name="T44" fmla="*/ 20 w 87"/>
                <a:gd name="T45" fmla="*/ 78 h 87"/>
                <a:gd name="T46" fmla="*/ 14 w 87"/>
                <a:gd name="T47" fmla="*/ 73 h 87"/>
                <a:gd name="T48" fmla="*/ 9 w 87"/>
                <a:gd name="T49" fmla="*/ 67 h 87"/>
                <a:gd name="T50" fmla="*/ 4 w 87"/>
                <a:gd name="T51" fmla="*/ 61 h 87"/>
                <a:gd name="T52" fmla="*/ 2 w 87"/>
                <a:gd name="T53" fmla="*/ 52 h 87"/>
                <a:gd name="T54" fmla="*/ 0 w 87"/>
                <a:gd name="T55" fmla="*/ 43 h 87"/>
                <a:gd name="T56" fmla="*/ 0 w 87"/>
                <a:gd name="T57" fmla="*/ 43 h 87"/>
                <a:gd name="T58" fmla="*/ 2 w 87"/>
                <a:gd name="T59" fmla="*/ 34 h 87"/>
                <a:gd name="T60" fmla="*/ 4 w 87"/>
                <a:gd name="T61" fmla="*/ 26 h 87"/>
                <a:gd name="T62" fmla="*/ 9 w 87"/>
                <a:gd name="T63" fmla="*/ 19 h 87"/>
                <a:gd name="T64" fmla="*/ 14 w 87"/>
                <a:gd name="T65" fmla="*/ 12 h 87"/>
                <a:gd name="T66" fmla="*/ 20 w 87"/>
                <a:gd name="T67" fmla="*/ 8 h 87"/>
                <a:gd name="T68" fmla="*/ 28 w 87"/>
                <a:gd name="T69" fmla="*/ 4 h 87"/>
                <a:gd name="T70" fmla="*/ 35 w 87"/>
                <a:gd name="T71" fmla="*/ 1 h 87"/>
                <a:gd name="T72" fmla="*/ 44 w 87"/>
                <a:gd name="T73" fmla="*/ 0 h 87"/>
                <a:gd name="T74" fmla="*/ 44 w 87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2"/>
                  </a:lnTo>
                  <a:lnTo>
                    <a:pt x="83" y="61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4"/>
            <p:cNvSpPr>
              <a:spLocks/>
            </p:cNvSpPr>
            <p:nvPr userDrawn="1"/>
          </p:nvSpPr>
          <p:spPr bwMode="auto">
            <a:xfrm>
              <a:off x="4044" y="1004"/>
              <a:ext cx="44" cy="42"/>
            </a:xfrm>
            <a:custGeom>
              <a:avLst/>
              <a:gdLst>
                <a:gd name="T0" fmla="*/ 44 w 87"/>
                <a:gd name="T1" fmla="*/ 0 h 86"/>
                <a:gd name="T2" fmla="*/ 44 w 87"/>
                <a:gd name="T3" fmla="*/ 0 h 86"/>
                <a:gd name="T4" fmla="*/ 53 w 87"/>
                <a:gd name="T5" fmla="*/ 2 h 86"/>
                <a:gd name="T6" fmla="*/ 61 w 87"/>
                <a:gd name="T7" fmla="*/ 5 h 86"/>
                <a:gd name="T8" fmla="*/ 68 w 87"/>
                <a:gd name="T9" fmla="*/ 7 h 86"/>
                <a:gd name="T10" fmla="*/ 75 w 87"/>
                <a:gd name="T11" fmla="*/ 13 h 86"/>
                <a:gd name="T12" fmla="*/ 80 w 87"/>
                <a:gd name="T13" fmla="*/ 20 h 86"/>
                <a:gd name="T14" fmla="*/ 83 w 87"/>
                <a:gd name="T15" fmla="*/ 27 h 86"/>
                <a:gd name="T16" fmla="*/ 86 w 87"/>
                <a:gd name="T17" fmla="*/ 35 h 86"/>
                <a:gd name="T18" fmla="*/ 87 w 87"/>
                <a:gd name="T19" fmla="*/ 43 h 86"/>
                <a:gd name="T20" fmla="*/ 87 w 87"/>
                <a:gd name="T21" fmla="*/ 43 h 86"/>
                <a:gd name="T22" fmla="*/ 86 w 87"/>
                <a:gd name="T23" fmla="*/ 53 h 86"/>
                <a:gd name="T24" fmla="*/ 83 w 87"/>
                <a:gd name="T25" fmla="*/ 59 h 86"/>
                <a:gd name="T26" fmla="*/ 80 w 87"/>
                <a:gd name="T27" fmla="*/ 68 h 86"/>
                <a:gd name="T28" fmla="*/ 75 w 87"/>
                <a:gd name="T29" fmla="*/ 73 h 86"/>
                <a:gd name="T30" fmla="*/ 68 w 87"/>
                <a:gd name="T31" fmla="*/ 79 h 86"/>
                <a:gd name="T32" fmla="*/ 61 w 87"/>
                <a:gd name="T33" fmla="*/ 83 h 86"/>
                <a:gd name="T34" fmla="*/ 53 w 87"/>
                <a:gd name="T35" fmla="*/ 86 h 86"/>
                <a:gd name="T36" fmla="*/ 44 w 87"/>
                <a:gd name="T37" fmla="*/ 86 h 86"/>
                <a:gd name="T38" fmla="*/ 44 w 87"/>
                <a:gd name="T39" fmla="*/ 86 h 86"/>
                <a:gd name="T40" fmla="*/ 35 w 87"/>
                <a:gd name="T41" fmla="*/ 86 h 86"/>
                <a:gd name="T42" fmla="*/ 28 w 87"/>
                <a:gd name="T43" fmla="*/ 83 h 86"/>
                <a:gd name="T44" fmla="*/ 20 w 87"/>
                <a:gd name="T45" fmla="*/ 79 h 86"/>
                <a:gd name="T46" fmla="*/ 14 w 87"/>
                <a:gd name="T47" fmla="*/ 73 h 86"/>
                <a:gd name="T48" fmla="*/ 9 w 87"/>
                <a:gd name="T49" fmla="*/ 68 h 86"/>
                <a:gd name="T50" fmla="*/ 4 w 87"/>
                <a:gd name="T51" fmla="*/ 59 h 86"/>
                <a:gd name="T52" fmla="*/ 2 w 87"/>
                <a:gd name="T53" fmla="*/ 53 h 86"/>
                <a:gd name="T54" fmla="*/ 0 w 87"/>
                <a:gd name="T55" fmla="*/ 43 h 86"/>
                <a:gd name="T56" fmla="*/ 0 w 87"/>
                <a:gd name="T57" fmla="*/ 43 h 86"/>
                <a:gd name="T58" fmla="*/ 2 w 87"/>
                <a:gd name="T59" fmla="*/ 35 h 86"/>
                <a:gd name="T60" fmla="*/ 4 w 87"/>
                <a:gd name="T61" fmla="*/ 27 h 86"/>
                <a:gd name="T62" fmla="*/ 9 w 87"/>
                <a:gd name="T63" fmla="*/ 20 h 86"/>
                <a:gd name="T64" fmla="*/ 14 w 87"/>
                <a:gd name="T65" fmla="*/ 13 h 86"/>
                <a:gd name="T66" fmla="*/ 20 w 87"/>
                <a:gd name="T67" fmla="*/ 7 h 86"/>
                <a:gd name="T68" fmla="*/ 28 w 87"/>
                <a:gd name="T69" fmla="*/ 5 h 86"/>
                <a:gd name="T70" fmla="*/ 35 w 87"/>
                <a:gd name="T71" fmla="*/ 2 h 86"/>
                <a:gd name="T72" fmla="*/ 44 w 87"/>
                <a:gd name="T73" fmla="*/ 0 h 86"/>
                <a:gd name="T74" fmla="*/ 44 w 87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6">
                  <a:moveTo>
                    <a:pt x="44" y="0"/>
                  </a:moveTo>
                  <a:lnTo>
                    <a:pt x="44" y="0"/>
                  </a:lnTo>
                  <a:lnTo>
                    <a:pt x="53" y="2"/>
                  </a:lnTo>
                  <a:lnTo>
                    <a:pt x="61" y="5"/>
                  </a:lnTo>
                  <a:lnTo>
                    <a:pt x="68" y="7"/>
                  </a:lnTo>
                  <a:lnTo>
                    <a:pt x="75" y="13"/>
                  </a:lnTo>
                  <a:lnTo>
                    <a:pt x="80" y="20"/>
                  </a:lnTo>
                  <a:lnTo>
                    <a:pt x="83" y="27"/>
                  </a:lnTo>
                  <a:lnTo>
                    <a:pt x="86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3"/>
                  </a:lnTo>
                  <a:lnTo>
                    <a:pt x="83" y="59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68" y="79"/>
                  </a:lnTo>
                  <a:lnTo>
                    <a:pt x="61" y="83"/>
                  </a:lnTo>
                  <a:lnTo>
                    <a:pt x="53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35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3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2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5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5"/>
            <p:cNvSpPr>
              <a:spLocks/>
            </p:cNvSpPr>
            <p:nvPr userDrawn="1"/>
          </p:nvSpPr>
          <p:spPr bwMode="auto">
            <a:xfrm>
              <a:off x="4044" y="947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2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2 h 85"/>
                <a:gd name="T20" fmla="*/ 87 w 87"/>
                <a:gd name="T21" fmla="*/ 42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2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2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2 h 85"/>
                <a:gd name="T56" fmla="*/ 0 w 87"/>
                <a:gd name="T57" fmla="*/ 42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2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2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2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6"/>
            <p:cNvSpPr>
              <a:spLocks/>
            </p:cNvSpPr>
            <p:nvPr userDrawn="1"/>
          </p:nvSpPr>
          <p:spPr bwMode="auto">
            <a:xfrm>
              <a:off x="4044" y="891"/>
              <a:ext cx="44" cy="43"/>
            </a:xfrm>
            <a:custGeom>
              <a:avLst/>
              <a:gdLst>
                <a:gd name="T0" fmla="*/ 44 w 87"/>
                <a:gd name="T1" fmla="*/ 0 h 85"/>
                <a:gd name="T2" fmla="*/ 44 w 87"/>
                <a:gd name="T3" fmla="*/ 0 h 85"/>
                <a:gd name="T4" fmla="*/ 53 w 87"/>
                <a:gd name="T5" fmla="*/ 1 h 85"/>
                <a:gd name="T6" fmla="*/ 61 w 87"/>
                <a:gd name="T7" fmla="*/ 3 h 85"/>
                <a:gd name="T8" fmla="*/ 68 w 87"/>
                <a:gd name="T9" fmla="*/ 7 h 85"/>
                <a:gd name="T10" fmla="*/ 75 w 87"/>
                <a:gd name="T11" fmla="*/ 12 h 85"/>
                <a:gd name="T12" fmla="*/ 80 w 87"/>
                <a:gd name="T13" fmla="*/ 19 h 85"/>
                <a:gd name="T14" fmla="*/ 83 w 87"/>
                <a:gd name="T15" fmla="*/ 26 h 85"/>
                <a:gd name="T16" fmla="*/ 86 w 87"/>
                <a:gd name="T17" fmla="*/ 34 h 85"/>
                <a:gd name="T18" fmla="*/ 87 w 87"/>
                <a:gd name="T19" fmla="*/ 43 h 85"/>
                <a:gd name="T20" fmla="*/ 87 w 87"/>
                <a:gd name="T21" fmla="*/ 43 h 85"/>
                <a:gd name="T22" fmla="*/ 86 w 87"/>
                <a:gd name="T23" fmla="*/ 51 h 85"/>
                <a:gd name="T24" fmla="*/ 83 w 87"/>
                <a:gd name="T25" fmla="*/ 59 h 85"/>
                <a:gd name="T26" fmla="*/ 80 w 87"/>
                <a:gd name="T27" fmla="*/ 67 h 85"/>
                <a:gd name="T28" fmla="*/ 75 w 87"/>
                <a:gd name="T29" fmla="*/ 73 h 85"/>
                <a:gd name="T30" fmla="*/ 68 w 87"/>
                <a:gd name="T31" fmla="*/ 78 h 85"/>
                <a:gd name="T32" fmla="*/ 61 w 87"/>
                <a:gd name="T33" fmla="*/ 83 h 85"/>
                <a:gd name="T34" fmla="*/ 53 w 87"/>
                <a:gd name="T35" fmla="*/ 85 h 85"/>
                <a:gd name="T36" fmla="*/ 44 w 87"/>
                <a:gd name="T37" fmla="*/ 85 h 85"/>
                <a:gd name="T38" fmla="*/ 44 w 87"/>
                <a:gd name="T39" fmla="*/ 85 h 85"/>
                <a:gd name="T40" fmla="*/ 35 w 87"/>
                <a:gd name="T41" fmla="*/ 85 h 85"/>
                <a:gd name="T42" fmla="*/ 28 w 87"/>
                <a:gd name="T43" fmla="*/ 83 h 85"/>
                <a:gd name="T44" fmla="*/ 20 w 87"/>
                <a:gd name="T45" fmla="*/ 78 h 85"/>
                <a:gd name="T46" fmla="*/ 14 w 87"/>
                <a:gd name="T47" fmla="*/ 73 h 85"/>
                <a:gd name="T48" fmla="*/ 9 w 87"/>
                <a:gd name="T49" fmla="*/ 67 h 85"/>
                <a:gd name="T50" fmla="*/ 4 w 87"/>
                <a:gd name="T51" fmla="*/ 59 h 85"/>
                <a:gd name="T52" fmla="*/ 2 w 87"/>
                <a:gd name="T53" fmla="*/ 51 h 85"/>
                <a:gd name="T54" fmla="*/ 0 w 87"/>
                <a:gd name="T55" fmla="*/ 43 h 85"/>
                <a:gd name="T56" fmla="*/ 0 w 87"/>
                <a:gd name="T57" fmla="*/ 43 h 85"/>
                <a:gd name="T58" fmla="*/ 2 w 87"/>
                <a:gd name="T59" fmla="*/ 34 h 85"/>
                <a:gd name="T60" fmla="*/ 4 w 87"/>
                <a:gd name="T61" fmla="*/ 26 h 85"/>
                <a:gd name="T62" fmla="*/ 9 w 87"/>
                <a:gd name="T63" fmla="*/ 19 h 85"/>
                <a:gd name="T64" fmla="*/ 14 w 87"/>
                <a:gd name="T65" fmla="*/ 12 h 85"/>
                <a:gd name="T66" fmla="*/ 20 w 87"/>
                <a:gd name="T67" fmla="*/ 7 h 85"/>
                <a:gd name="T68" fmla="*/ 28 w 87"/>
                <a:gd name="T69" fmla="*/ 3 h 85"/>
                <a:gd name="T70" fmla="*/ 35 w 87"/>
                <a:gd name="T71" fmla="*/ 1 h 85"/>
                <a:gd name="T72" fmla="*/ 44 w 87"/>
                <a:gd name="T73" fmla="*/ 0 h 85"/>
                <a:gd name="T74" fmla="*/ 44 w 87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5">
                  <a:moveTo>
                    <a:pt x="44" y="0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61" y="3"/>
                  </a:lnTo>
                  <a:lnTo>
                    <a:pt x="68" y="7"/>
                  </a:lnTo>
                  <a:lnTo>
                    <a:pt x="75" y="12"/>
                  </a:lnTo>
                  <a:lnTo>
                    <a:pt x="80" y="19"/>
                  </a:lnTo>
                  <a:lnTo>
                    <a:pt x="83" y="26"/>
                  </a:lnTo>
                  <a:lnTo>
                    <a:pt x="86" y="34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6" y="51"/>
                  </a:lnTo>
                  <a:lnTo>
                    <a:pt x="83" y="59"/>
                  </a:lnTo>
                  <a:lnTo>
                    <a:pt x="80" y="67"/>
                  </a:lnTo>
                  <a:lnTo>
                    <a:pt x="75" y="73"/>
                  </a:lnTo>
                  <a:lnTo>
                    <a:pt x="68" y="78"/>
                  </a:lnTo>
                  <a:lnTo>
                    <a:pt x="61" y="83"/>
                  </a:lnTo>
                  <a:lnTo>
                    <a:pt x="53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35" y="85"/>
                  </a:lnTo>
                  <a:lnTo>
                    <a:pt x="28" y="83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9" y="67"/>
                  </a:lnTo>
                  <a:lnTo>
                    <a:pt x="4" y="59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8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7"/>
            <p:cNvSpPr>
              <a:spLocks/>
            </p:cNvSpPr>
            <p:nvPr userDrawn="1"/>
          </p:nvSpPr>
          <p:spPr bwMode="auto">
            <a:xfrm>
              <a:off x="4101" y="1173"/>
              <a:ext cx="43" cy="43"/>
            </a:xfrm>
            <a:custGeom>
              <a:avLst/>
              <a:gdLst>
                <a:gd name="T0" fmla="*/ 42 w 85"/>
                <a:gd name="T1" fmla="*/ 0 h 87"/>
                <a:gd name="T2" fmla="*/ 42 w 85"/>
                <a:gd name="T3" fmla="*/ 0 h 87"/>
                <a:gd name="T4" fmla="*/ 51 w 85"/>
                <a:gd name="T5" fmla="*/ 2 h 87"/>
                <a:gd name="T6" fmla="*/ 59 w 85"/>
                <a:gd name="T7" fmla="*/ 5 h 87"/>
                <a:gd name="T8" fmla="*/ 66 w 85"/>
                <a:gd name="T9" fmla="*/ 9 h 87"/>
                <a:gd name="T10" fmla="*/ 73 w 85"/>
                <a:gd name="T11" fmla="*/ 14 h 87"/>
                <a:gd name="T12" fmla="*/ 78 w 85"/>
                <a:gd name="T13" fmla="*/ 20 h 87"/>
                <a:gd name="T14" fmla="*/ 81 w 85"/>
                <a:gd name="T15" fmla="*/ 27 h 87"/>
                <a:gd name="T16" fmla="*/ 84 w 85"/>
                <a:gd name="T17" fmla="*/ 35 h 87"/>
                <a:gd name="T18" fmla="*/ 85 w 85"/>
                <a:gd name="T19" fmla="*/ 44 h 87"/>
                <a:gd name="T20" fmla="*/ 85 w 85"/>
                <a:gd name="T21" fmla="*/ 44 h 87"/>
                <a:gd name="T22" fmla="*/ 84 w 85"/>
                <a:gd name="T23" fmla="*/ 53 h 87"/>
                <a:gd name="T24" fmla="*/ 81 w 85"/>
                <a:gd name="T25" fmla="*/ 61 h 87"/>
                <a:gd name="T26" fmla="*/ 78 w 85"/>
                <a:gd name="T27" fmla="*/ 68 h 87"/>
                <a:gd name="T28" fmla="*/ 73 w 85"/>
                <a:gd name="T29" fmla="*/ 75 h 87"/>
                <a:gd name="T30" fmla="*/ 66 w 85"/>
                <a:gd name="T31" fmla="*/ 79 h 87"/>
                <a:gd name="T32" fmla="*/ 59 w 85"/>
                <a:gd name="T33" fmla="*/ 83 h 87"/>
                <a:gd name="T34" fmla="*/ 51 w 85"/>
                <a:gd name="T35" fmla="*/ 86 h 87"/>
                <a:gd name="T36" fmla="*/ 42 w 85"/>
                <a:gd name="T37" fmla="*/ 87 h 87"/>
                <a:gd name="T38" fmla="*/ 42 w 85"/>
                <a:gd name="T39" fmla="*/ 87 h 87"/>
                <a:gd name="T40" fmla="*/ 33 w 85"/>
                <a:gd name="T41" fmla="*/ 86 h 87"/>
                <a:gd name="T42" fmla="*/ 26 w 85"/>
                <a:gd name="T43" fmla="*/ 83 h 87"/>
                <a:gd name="T44" fmla="*/ 18 w 85"/>
                <a:gd name="T45" fmla="*/ 79 h 87"/>
                <a:gd name="T46" fmla="*/ 12 w 85"/>
                <a:gd name="T47" fmla="*/ 75 h 87"/>
                <a:gd name="T48" fmla="*/ 7 w 85"/>
                <a:gd name="T49" fmla="*/ 68 h 87"/>
                <a:gd name="T50" fmla="*/ 2 w 85"/>
                <a:gd name="T51" fmla="*/ 61 h 87"/>
                <a:gd name="T52" fmla="*/ 0 w 85"/>
                <a:gd name="T53" fmla="*/ 53 h 87"/>
                <a:gd name="T54" fmla="*/ 0 w 85"/>
                <a:gd name="T55" fmla="*/ 44 h 87"/>
                <a:gd name="T56" fmla="*/ 0 w 85"/>
                <a:gd name="T57" fmla="*/ 44 h 87"/>
                <a:gd name="T58" fmla="*/ 0 w 85"/>
                <a:gd name="T59" fmla="*/ 35 h 87"/>
                <a:gd name="T60" fmla="*/ 2 w 85"/>
                <a:gd name="T61" fmla="*/ 27 h 87"/>
                <a:gd name="T62" fmla="*/ 7 w 85"/>
                <a:gd name="T63" fmla="*/ 20 h 87"/>
                <a:gd name="T64" fmla="*/ 12 w 85"/>
                <a:gd name="T65" fmla="*/ 14 h 87"/>
                <a:gd name="T66" fmla="*/ 18 w 85"/>
                <a:gd name="T67" fmla="*/ 9 h 87"/>
                <a:gd name="T68" fmla="*/ 26 w 85"/>
                <a:gd name="T69" fmla="*/ 5 h 87"/>
                <a:gd name="T70" fmla="*/ 33 w 85"/>
                <a:gd name="T71" fmla="*/ 2 h 87"/>
                <a:gd name="T72" fmla="*/ 42 w 85"/>
                <a:gd name="T73" fmla="*/ 0 h 87"/>
                <a:gd name="T74" fmla="*/ 42 w 85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0"/>
                  </a:move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9"/>
                  </a:lnTo>
                  <a:lnTo>
                    <a:pt x="73" y="14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3"/>
                  </a:lnTo>
                  <a:lnTo>
                    <a:pt x="81" y="61"/>
                  </a:lnTo>
                  <a:lnTo>
                    <a:pt x="78" y="68"/>
                  </a:lnTo>
                  <a:lnTo>
                    <a:pt x="73" y="75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5"/>
                  </a:lnTo>
                  <a:lnTo>
                    <a:pt x="7" y="68"/>
                  </a:lnTo>
                  <a:lnTo>
                    <a:pt x="2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4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8"/>
            <p:cNvSpPr>
              <a:spLocks/>
            </p:cNvSpPr>
            <p:nvPr userDrawn="1"/>
          </p:nvSpPr>
          <p:spPr bwMode="auto">
            <a:xfrm>
              <a:off x="4101" y="1116"/>
              <a:ext cx="43" cy="44"/>
            </a:xfrm>
            <a:custGeom>
              <a:avLst/>
              <a:gdLst>
                <a:gd name="T0" fmla="*/ 42 w 85"/>
                <a:gd name="T1" fmla="*/ 0 h 86"/>
                <a:gd name="T2" fmla="*/ 42 w 85"/>
                <a:gd name="T3" fmla="*/ 0 h 86"/>
                <a:gd name="T4" fmla="*/ 51 w 85"/>
                <a:gd name="T5" fmla="*/ 1 h 86"/>
                <a:gd name="T6" fmla="*/ 59 w 85"/>
                <a:gd name="T7" fmla="*/ 4 h 86"/>
                <a:gd name="T8" fmla="*/ 66 w 85"/>
                <a:gd name="T9" fmla="*/ 8 h 86"/>
                <a:gd name="T10" fmla="*/ 73 w 85"/>
                <a:gd name="T11" fmla="*/ 12 h 86"/>
                <a:gd name="T12" fmla="*/ 78 w 85"/>
                <a:gd name="T13" fmla="*/ 19 h 86"/>
                <a:gd name="T14" fmla="*/ 81 w 85"/>
                <a:gd name="T15" fmla="*/ 26 h 86"/>
                <a:gd name="T16" fmla="*/ 84 w 85"/>
                <a:gd name="T17" fmla="*/ 34 h 86"/>
                <a:gd name="T18" fmla="*/ 85 w 85"/>
                <a:gd name="T19" fmla="*/ 44 h 86"/>
                <a:gd name="T20" fmla="*/ 85 w 85"/>
                <a:gd name="T21" fmla="*/ 44 h 86"/>
                <a:gd name="T22" fmla="*/ 84 w 85"/>
                <a:gd name="T23" fmla="*/ 52 h 86"/>
                <a:gd name="T24" fmla="*/ 81 w 85"/>
                <a:gd name="T25" fmla="*/ 60 h 86"/>
                <a:gd name="T26" fmla="*/ 78 w 85"/>
                <a:gd name="T27" fmla="*/ 67 h 86"/>
                <a:gd name="T28" fmla="*/ 73 w 85"/>
                <a:gd name="T29" fmla="*/ 74 h 86"/>
                <a:gd name="T30" fmla="*/ 66 w 85"/>
                <a:gd name="T31" fmla="*/ 78 h 86"/>
                <a:gd name="T32" fmla="*/ 59 w 85"/>
                <a:gd name="T33" fmla="*/ 82 h 86"/>
                <a:gd name="T34" fmla="*/ 51 w 85"/>
                <a:gd name="T35" fmla="*/ 85 h 86"/>
                <a:gd name="T36" fmla="*/ 42 w 85"/>
                <a:gd name="T37" fmla="*/ 86 h 86"/>
                <a:gd name="T38" fmla="*/ 42 w 85"/>
                <a:gd name="T39" fmla="*/ 86 h 86"/>
                <a:gd name="T40" fmla="*/ 33 w 85"/>
                <a:gd name="T41" fmla="*/ 85 h 86"/>
                <a:gd name="T42" fmla="*/ 26 w 85"/>
                <a:gd name="T43" fmla="*/ 82 h 86"/>
                <a:gd name="T44" fmla="*/ 18 w 85"/>
                <a:gd name="T45" fmla="*/ 78 h 86"/>
                <a:gd name="T46" fmla="*/ 12 w 85"/>
                <a:gd name="T47" fmla="*/ 74 h 86"/>
                <a:gd name="T48" fmla="*/ 7 w 85"/>
                <a:gd name="T49" fmla="*/ 67 h 86"/>
                <a:gd name="T50" fmla="*/ 2 w 85"/>
                <a:gd name="T51" fmla="*/ 60 h 86"/>
                <a:gd name="T52" fmla="*/ 0 w 85"/>
                <a:gd name="T53" fmla="*/ 52 h 86"/>
                <a:gd name="T54" fmla="*/ 0 w 85"/>
                <a:gd name="T55" fmla="*/ 44 h 86"/>
                <a:gd name="T56" fmla="*/ 0 w 85"/>
                <a:gd name="T57" fmla="*/ 44 h 86"/>
                <a:gd name="T58" fmla="*/ 0 w 85"/>
                <a:gd name="T59" fmla="*/ 34 h 86"/>
                <a:gd name="T60" fmla="*/ 2 w 85"/>
                <a:gd name="T61" fmla="*/ 26 h 86"/>
                <a:gd name="T62" fmla="*/ 7 w 85"/>
                <a:gd name="T63" fmla="*/ 19 h 86"/>
                <a:gd name="T64" fmla="*/ 12 w 85"/>
                <a:gd name="T65" fmla="*/ 12 h 86"/>
                <a:gd name="T66" fmla="*/ 18 w 85"/>
                <a:gd name="T67" fmla="*/ 8 h 86"/>
                <a:gd name="T68" fmla="*/ 26 w 85"/>
                <a:gd name="T69" fmla="*/ 4 h 86"/>
                <a:gd name="T70" fmla="*/ 33 w 85"/>
                <a:gd name="T71" fmla="*/ 1 h 86"/>
                <a:gd name="T72" fmla="*/ 42 w 85"/>
                <a:gd name="T73" fmla="*/ 0 h 86"/>
                <a:gd name="T74" fmla="*/ 42 w 85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4" y="52"/>
                  </a:lnTo>
                  <a:lnTo>
                    <a:pt x="81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9"/>
            <p:cNvSpPr>
              <a:spLocks/>
            </p:cNvSpPr>
            <p:nvPr userDrawn="1"/>
          </p:nvSpPr>
          <p:spPr bwMode="auto">
            <a:xfrm>
              <a:off x="4101" y="1060"/>
              <a:ext cx="43" cy="43"/>
            </a:xfrm>
            <a:custGeom>
              <a:avLst/>
              <a:gdLst>
                <a:gd name="T0" fmla="*/ 42 w 85"/>
                <a:gd name="T1" fmla="*/ 0 h 87"/>
                <a:gd name="T2" fmla="*/ 42 w 85"/>
                <a:gd name="T3" fmla="*/ 0 h 87"/>
                <a:gd name="T4" fmla="*/ 51 w 85"/>
                <a:gd name="T5" fmla="*/ 1 h 87"/>
                <a:gd name="T6" fmla="*/ 59 w 85"/>
                <a:gd name="T7" fmla="*/ 4 h 87"/>
                <a:gd name="T8" fmla="*/ 66 w 85"/>
                <a:gd name="T9" fmla="*/ 8 h 87"/>
                <a:gd name="T10" fmla="*/ 73 w 85"/>
                <a:gd name="T11" fmla="*/ 12 h 87"/>
                <a:gd name="T12" fmla="*/ 78 w 85"/>
                <a:gd name="T13" fmla="*/ 19 h 87"/>
                <a:gd name="T14" fmla="*/ 81 w 85"/>
                <a:gd name="T15" fmla="*/ 26 h 87"/>
                <a:gd name="T16" fmla="*/ 84 w 85"/>
                <a:gd name="T17" fmla="*/ 34 h 87"/>
                <a:gd name="T18" fmla="*/ 85 w 85"/>
                <a:gd name="T19" fmla="*/ 43 h 87"/>
                <a:gd name="T20" fmla="*/ 85 w 85"/>
                <a:gd name="T21" fmla="*/ 43 h 87"/>
                <a:gd name="T22" fmla="*/ 84 w 85"/>
                <a:gd name="T23" fmla="*/ 52 h 87"/>
                <a:gd name="T24" fmla="*/ 81 w 85"/>
                <a:gd name="T25" fmla="*/ 61 h 87"/>
                <a:gd name="T26" fmla="*/ 78 w 85"/>
                <a:gd name="T27" fmla="*/ 67 h 87"/>
                <a:gd name="T28" fmla="*/ 73 w 85"/>
                <a:gd name="T29" fmla="*/ 73 h 87"/>
                <a:gd name="T30" fmla="*/ 66 w 85"/>
                <a:gd name="T31" fmla="*/ 78 h 87"/>
                <a:gd name="T32" fmla="*/ 59 w 85"/>
                <a:gd name="T33" fmla="*/ 83 h 87"/>
                <a:gd name="T34" fmla="*/ 51 w 85"/>
                <a:gd name="T35" fmla="*/ 85 h 87"/>
                <a:gd name="T36" fmla="*/ 42 w 85"/>
                <a:gd name="T37" fmla="*/ 87 h 87"/>
                <a:gd name="T38" fmla="*/ 42 w 85"/>
                <a:gd name="T39" fmla="*/ 87 h 87"/>
                <a:gd name="T40" fmla="*/ 33 w 85"/>
                <a:gd name="T41" fmla="*/ 85 h 87"/>
                <a:gd name="T42" fmla="*/ 26 w 85"/>
                <a:gd name="T43" fmla="*/ 83 h 87"/>
                <a:gd name="T44" fmla="*/ 18 w 85"/>
                <a:gd name="T45" fmla="*/ 78 h 87"/>
                <a:gd name="T46" fmla="*/ 12 w 85"/>
                <a:gd name="T47" fmla="*/ 73 h 87"/>
                <a:gd name="T48" fmla="*/ 7 w 85"/>
                <a:gd name="T49" fmla="*/ 67 h 87"/>
                <a:gd name="T50" fmla="*/ 2 w 85"/>
                <a:gd name="T51" fmla="*/ 61 h 87"/>
                <a:gd name="T52" fmla="*/ 0 w 85"/>
                <a:gd name="T53" fmla="*/ 52 h 87"/>
                <a:gd name="T54" fmla="*/ 0 w 85"/>
                <a:gd name="T55" fmla="*/ 43 h 87"/>
                <a:gd name="T56" fmla="*/ 0 w 85"/>
                <a:gd name="T57" fmla="*/ 43 h 87"/>
                <a:gd name="T58" fmla="*/ 0 w 85"/>
                <a:gd name="T59" fmla="*/ 34 h 87"/>
                <a:gd name="T60" fmla="*/ 2 w 85"/>
                <a:gd name="T61" fmla="*/ 26 h 87"/>
                <a:gd name="T62" fmla="*/ 7 w 85"/>
                <a:gd name="T63" fmla="*/ 19 h 87"/>
                <a:gd name="T64" fmla="*/ 12 w 85"/>
                <a:gd name="T65" fmla="*/ 12 h 87"/>
                <a:gd name="T66" fmla="*/ 18 w 85"/>
                <a:gd name="T67" fmla="*/ 8 h 87"/>
                <a:gd name="T68" fmla="*/ 26 w 85"/>
                <a:gd name="T69" fmla="*/ 4 h 87"/>
                <a:gd name="T70" fmla="*/ 33 w 85"/>
                <a:gd name="T71" fmla="*/ 1 h 87"/>
                <a:gd name="T72" fmla="*/ 42 w 85"/>
                <a:gd name="T73" fmla="*/ 0 h 87"/>
                <a:gd name="T74" fmla="*/ 42 w 85"/>
                <a:gd name="T7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2"/>
                  </a:lnTo>
                  <a:lnTo>
                    <a:pt x="81" y="61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0"/>
            <p:cNvSpPr>
              <a:spLocks/>
            </p:cNvSpPr>
            <p:nvPr userDrawn="1"/>
          </p:nvSpPr>
          <p:spPr bwMode="auto">
            <a:xfrm>
              <a:off x="4101" y="1004"/>
              <a:ext cx="43" cy="42"/>
            </a:xfrm>
            <a:custGeom>
              <a:avLst/>
              <a:gdLst>
                <a:gd name="T0" fmla="*/ 42 w 85"/>
                <a:gd name="T1" fmla="*/ 0 h 86"/>
                <a:gd name="T2" fmla="*/ 42 w 85"/>
                <a:gd name="T3" fmla="*/ 0 h 86"/>
                <a:gd name="T4" fmla="*/ 51 w 85"/>
                <a:gd name="T5" fmla="*/ 2 h 86"/>
                <a:gd name="T6" fmla="*/ 59 w 85"/>
                <a:gd name="T7" fmla="*/ 5 h 86"/>
                <a:gd name="T8" fmla="*/ 66 w 85"/>
                <a:gd name="T9" fmla="*/ 7 h 86"/>
                <a:gd name="T10" fmla="*/ 73 w 85"/>
                <a:gd name="T11" fmla="*/ 13 h 86"/>
                <a:gd name="T12" fmla="*/ 78 w 85"/>
                <a:gd name="T13" fmla="*/ 20 h 86"/>
                <a:gd name="T14" fmla="*/ 81 w 85"/>
                <a:gd name="T15" fmla="*/ 27 h 86"/>
                <a:gd name="T16" fmla="*/ 84 w 85"/>
                <a:gd name="T17" fmla="*/ 35 h 86"/>
                <a:gd name="T18" fmla="*/ 85 w 85"/>
                <a:gd name="T19" fmla="*/ 43 h 86"/>
                <a:gd name="T20" fmla="*/ 85 w 85"/>
                <a:gd name="T21" fmla="*/ 43 h 86"/>
                <a:gd name="T22" fmla="*/ 84 w 85"/>
                <a:gd name="T23" fmla="*/ 53 h 86"/>
                <a:gd name="T24" fmla="*/ 81 w 85"/>
                <a:gd name="T25" fmla="*/ 59 h 86"/>
                <a:gd name="T26" fmla="*/ 78 w 85"/>
                <a:gd name="T27" fmla="*/ 68 h 86"/>
                <a:gd name="T28" fmla="*/ 73 w 85"/>
                <a:gd name="T29" fmla="*/ 73 h 86"/>
                <a:gd name="T30" fmla="*/ 66 w 85"/>
                <a:gd name="T31" fmla="*/ 79 h 86"/>
                <a:gd name="T32" fmla="*/ 59 w 85"/>
                <a:gd name="T33" fmla="*/ 83 h 86"/>
                <a:gd name="T34" fmla="*/ 51 w 85"/>
                <a:gd name="T35" fmla="*/ 86 h 86"/>
                <a:gd name="T36" fmla="*/ 42 w 85"/>
                <a:gd name="T37" fmla="*/ 86 h 86"/>
                <a:gd name="T38" fmla="*/ 42 w 85"/>
                <a:gd name="T39" fmla="*/ 86 h 86"/>
                <a:gd name="T40" fmla="*/ 33 w 85"/>
                <a:gd name="T41" fmla="*/ 86 h 86"/>
                <a:gd name="T42" fmla="*/ 26 w 85"/>
                <a:gd name="T43" fmla="*/ 83 h 86"/>
                <a:gd name="T44" fmla="*/ 18 w 85"/>
                <a:gd name="T45" fmla="*/ 79 h 86"/>
                <a:gd name="T46" fmla="*/ 12 w 85"/>
                <a:gd name="T47" fmla="*/ 73 h 86"/>
                <a:gd name="T48" fmla="*/ 7 w 85"/>
                <a:gd name="T49" fmla="*/ 68 h 86"/>
                <a:gd name="T50" fmla="*/ 2 w 85"/>
                <a:gd name="T51" fmla="*/ 59 h 86"/>
                <a:gd name="T52" fmla="*/ 0 w 85"/>
                <a:gd name="T53" fmla="*/ 53 h 86"/>
                <a:gd name="T54" fmla="*/ 0 w 85"/>
                <a:gd name="T55" fmla="*/ 43 h 86"/>
                <a:gd name="T56" fmla="*/ 0 w 85"/>
                <a:gd name="T57" fmla="*/ 43 h 86"/>
                <a:gd name="T58" fmla="*/ 0 w 85"/>
                <a:gd name="T59" fmla="*/ 35 h 86"/>
                <a:gd name="T60" fmla="*/ 2 w 85"/>
                <a:gd name="T61" fmla="*/ 27 h 86"/>
                <a:gd name="T62" fmla="*/ 7 w 85"/>
                <a:gd name="T63" fmla="*/ 20 h 86"/>
                <a:gd name="T64" fmla="*/ 12 w 85"/>
                <a:gd name="T65" fmla="*/ 13 h 86"/>
                <a:gd name="T66" fmla="*/ 18 w 85"/>
                <a:gd name="T67" fmla="*/ 7 h 86"/>
                <a:gd name="T68" fmla="*/ 26 w 85"/>
                <a:gd name="T69" fmla="*/ 5 h 86"/>
                <a:gd name="T70" fmla="*/ 33 w 85"/>
                <a:gd name="T71" fmla="*/ 2 h 86"/>
                <a:gd name="T72" fmla="*/ 42 w 85"/>
                <a:gd name="T73" fmla="*/ 0 h 86"/>
                <a:gd name="T74" fmla="*/ 42 w 85"/>
                <a:gd name="T7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6">
                  <a:moveTo>
                    <a:pt x="42" y="0"/>
                  </a:moveTo>
                  <a:lnTo>
                    <a:pt x="42" y="0"/>
                  </a:lnTo>
                  <a:lnTo>
                    <a:pt x="51" y="2"/>
                  </a:lnTo>
                  <a:lnTo>
                    <a:pt x="59" y="5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8" y="20"/>
                  </a:lnTo>
                  <a:lnTo>
                    <a:pt x="81" y="27"/>
                  </a:lnTo>
                  <a:lnTo>
                    <a:pt x="84" y="3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3"/>
                  </a:lnTo>
                  <a:lnTo>
                    <a:pt x="81" y="59"/>
                  </a:lnTo>
                  <a:lnTo>
                    <a:pt x="78" y="68"/>
                  </a:lnTo>
                  <a:lnTo>
                    <a:pt x="73" y="73"/>
                  </a:lnTo>
                  <a:lnTo>
                    <a:pt x="66" y="79"/>
                  </a:lnTo>
                  <a:lnTo>
                    <a:pt x="59" y="83"/>
                  </a:lnTo>
                  <a:lnTo>
                    <a:pt x="51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7" y="68"/>
                  </a:lnTo>
                  <a:lnTo>
                    <a:pt x="2" y="59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8" y="7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1"/>
            <p:cNvSpPr>
              <a:spLocks/>
            </p:cNvSpPr>
            <p:nvPr userDrawn="1"/>
          </p:nvSpPr>
          <p:spPr bwMode="auto">
            <a:xfrm>
              <a:off x="4101" y="947"/>
              <a:ext cx="43" cy="43"/>
            </a:xfrm>
            <a:custGeom>
              <a:avLst/>
              <a:gdLst>
                <a:gd name="T0" fmla="*/ 42 w 85"/>
                <a:gd name="T1" fmla="*/ 0 h 85"/>
                <a:gd name="T2" fmla="*/ 42 w 85"/>
                <a:gd name="T3" fmla="*/ 0 h 85"/>
                <a:gd name="T4" fmla="*/ 51 w 85"/>
                <a:gd name="T5" fmla="*/ 1 h 85"/>
                <a:gd name="T6" fmla="*/ 59 w 85"/>
                <a:gd name="T7" fmla="*/ 2 h 85"/>
                <a:gd name="T8" fmla="*/ 66 w 85"/>
                <a:gd name="T9" fmla="*/ 7 h 85"/>
                <a:gd name="T10" fmla="*/ 73 w 85"/>
                <a:gd name="T11" fmla="*/ 12 h 85"/>
                <a:gd name="T12" fmla="*/ 78 w 85"/>
                <a:gd name="T13" fmla="*/ 19 h 85"/>
                <a:gd name="T14" fmla="*/ 81 w 85"/>
                <a:gd name="T15" fmla="*/ 26 h 85"/>
                <a:gd name="T16" fmla="*/ 84 w 85"/>
                <a:gd name="T17" fmla="*/ 34 h 85"/>
                <a:gd name="T18" fmla="*/ 85 w 85"/>
                <a:gd name="T19" fmla="*/ 42 h 85"/>
                <a:gd name="T20" fmla="*/ 85 w 85"/>
                <a:gd name="T21" fmla="*/ 42 h 85"/>
                <a:gd name="T22" fmla="*/ 84 w 85"/>
                <a:gd name="T23" fmla="*/ 51 h 85"/>
                <a:gd name="T24" fmla="*/ 81 w 85"/>
                <a:gd name="T25" fmla="*/ 59 h 85"/>
                <a:gd name="T26" fmla="*/ 78 w 85"/>
                <a:gd name="T27" fmla="*/ 67 h 85"/>
                <a:gd name="T28" fmla="*/ 73 w 85"/>
                <a:gd name="T29" fmla="*/ 73 h 85"/>
                <a:gd name="T30" fmla="*/ 66 w 85"/>
                <a:gd name="T31" fmla="*/ 78 h 85"/>
                <a:gd name="T32" fmla="*/ 59 w 85"/>
                <a:gd name="T33" fmla="*/ 82 h 85"/>
                <a:gd name="T34" fmla="*/ 51 w 85"/>
                <a:gd name="T35" fmla="*/ 85 h 85"/>
                <a:gd name="T36" fmla="*/ 42 w 85"/>
                <a:gd name="T37" fmla="*/ 85 h 85"/>
                <a:gd name="T38" fmla="*/ 42 w 85"/>
                <a:gd name="T39" fmla="*/ 85 h 85"/>
                <a:gd name="T40" fmla="*/ 33 w 85"/>
                <a:gd name="T41" fmla="*/ 85 h 85"/>
                <a:gd name="T42" fmla="*/ 26 w 85"/>
                <a:gd name="T43" fmla="*/ 82 h 85"/>
                <a:gd name="T44" fmla="*/ 18 w 85"/>
                <a:gd name="T45" fmla="*/ 78 h 85"/>
                <a:gd name="T46" fmla="*/ 12 w 85"/>
                <a:gd name="T47" fmla="*/ 73 h 85"/>
                <a:gd name="T48" fmla="*/ 7 w 85"/>
                <a:gd name="T49" fmla="*/ 67 h 85"/>
                <a:gd name="T50" fmla="*/ 2 w 85"/>
                <a:gd name="T51" fmla="*/ 59 h 85"/>
                <a:gd name="T52" fmla="*/ 0 w 85"/>
                <a:gd name="T53" fmla="*/ 51 h 85"/>
                <a:gd name="T54" fmla="*/ 0 w 85"/>
                <a:gd name="T55" fmla="*/ 42 h 85"/>
                <a:gd name="T56" fmla="*/ 0 w 85"/>
                <a:gd name="T57" fmla="*/ 42 h 85"/>
                <a:gd name="T58" fmla="*/ 0 w 85"/>
                <a:gd name="T59" fmla="*/ 34 h 85"/>
                <a:gd name="T60" fmla="*/ 2 w 85"/>
                <a:gd name="T61" fmla="*/ 26 h 85"/>
                <a:gd name="T62" fmla="*/ 7 w 85"/>
                <a:gd name="T63" fmla="*/ 19 h 85"/>
                <a:gd name="T64" fmla="*/ 12 w 85"/>
                <a:gd name="T65" fmla="*/ 12 h 85"/>
                <a:gd name="T66" fmla="*/ 18 w 85"/>
                <a:gd name="T67" fmla="*/ 7 h 85"/>
                <a:gd name="T68" fmla="*/ 26 w 85"/>
                <a:gd name="T69" fmla="*/ 2 h 85"/>
                <a:gd name="T70" fmla="*/ 33 w 85"/>
                <a:gd name="T71" fmla="*/ 1 h 85"/>
                <a:gd name="T72" fmla="*/ 42 w 85"/>
                <a:gd name="T73" fmla="*/ 0 h 85"/>
                <a:gd name="T74" fmla="*/ 42 w 85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2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3" y="85"/>
                  </a:lnTo>
                  <a:lnTo>
                    <a:pt x="26" y="82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2"/>
            <p:cNvSpPr>
              <a:spLocks/>
            </p:cNvSpPr>
            <p:nvPr userDrawn="1"/>
          </p:nvSpPr>
          <p:spPr bwMode="auto">
            <a:xfrm>
              <a:off x="4101" y="891"/>
              <a:ext cx="43" cy="43"/>
            </a:xfrm>
            <a:custGeom>
              <a:avLst/>
              <a:gdLst>
                <a:gd name="T0" fmla="*/ 42 w 85"/>
                <a:gd name="T1" fmla="*/ 0 h 85"/>
                <a:gd name="T2" fmla="*/ 42 w 85"/>
                <a:gd name="T3" fmla="*/ 0 h 85"/>
                <a:gd name="T4" fmla="*/ 51 w 85"/>
                <a:gd name="T5" fmla="*/ 1 h 85"/>
                <a:gd name="T6" fmla="*/ 59 w 85"/>
                <a:gd name="T7" fmla="*/ 3 h 85"/>
                <a:gd name="T8" fmla="*/ 66 w 85"/>
                <a:gd name="T9" fmla="*/ 7 h 85"/>
                <a:gd name="T10" fmla="*/ 73 w 85"/>
                <a:gd name="T11" fmla="*/ 12 h 85"/>
                <a:gd name="T12" fmla="*/ 78 w 85"/>
                <a:gd name="T13" fmla="*/ 19 h 85"/>
                <a:gd name="T14" fmla="*/ 81 w 85"/>
                <a:gd name="T15" fmla="*/ 26 h 85"/>
                <a:gd name="T16" fmla="*/ 84 w 85"/>
                <a:gd name="T17" fmla="*/ 34 h 85"/>
                <a:gd name="T18" fmla="*/ 85 w 85"/>
                <a:gd name="T19" fmla="*/ 43 h 85"/>
                <a:gd name="T20" fmla="*/ 85 w 85"/>
                <a:gd name="T21" fmla="*/ 43 h 85"/>
                <a:gd name="T22" fmla="*/ 84 w 85"/>
                <a:gd name="T23" fmla="*/ 51 h 85"/>
                <a:gd name="T24" fmla="*/ 81 w 85"/>
                <a:gd name="T25" fmla="*/ 59 h 85"/>
                <a:gd name="T26" fmla="*/ 78 w 85"/>
                <a:gd name="T27" fmla="*/ 67 h 85"/>
                <a:gd name="T28" fmla="*/ 73 w 85"/>
                <a:gd name="T29" fmla="*/ 73 h 85"/>
                <a:gd name="T30" fmla="*/ 66 w 85"/>
                <a:gd name="T31" fmla="*/ 78 h 85"/>
                <a:gd name="T32" fmla="*/ 59 w 85"/>
                <a:gd name="T33" fmla="*/ 83 h 85"/>
                <a:gd name="T34" fmla="*/ 51 w 85"/>
                <a:gd name="T35" fmla="*/ 85 h 85"/>
                <a:gd name="T36" fmla="*/ 42 w 85"/>
                <a:gd name="T37" fmla="*/ 85 h 85"/>
                <a:gd name="T38" fmla="*/ 42 w 85"/>
                <a:gd name="T39" fmla="*/ 85 h 85"/>
                <a:gd name="T40" fmla="*/ 33 w 85"/>
                <a:gd name="T41" fmla="*/ 85 h 85"/>
                <a:gd name="T42" fmla="*/ 26 w 85"/>
                <a:gd name="T43" fmla="*/ 83 h 85"/>
                <a:gd name="T44" fmla="*/ 18 w 85"/>
                <a:gd name="T45" fmla="*/ 78 h 85"/>
                <a:gd name="T46" fmla="*/ 12 w 85"/>
                <a:gd name="T47" fmla="*/ 73 h 85"/>
                <a:gd name="T48" fmla="*/ 7 w 85"/>
                <a:gd name="T49" fmla="*/ 67 h 85"/>
                <a:gd name="T50" fmla="*/ 2 w 85"/>
                <a:gd name="T51" fmla="*/ 59 h 85"/>
                <a:gd name="T52" fmla="*/ 0 w 85"/>
                <a:gd name="T53" fmla="*/ 51 h 85"/>
                <a:gd name="T54" fmla="*/ 0 w 85"/>
                <a:gd name="T55" fmla="*/ 43 h 85"/>
                <a:gd name="T56" fmla="*/ 0 w 85"/>
                <a:gd name="T57" fmla="*/ 43 h 85"/>
                <a:gd name="T58" fmla="*/ 0 w 85"/>
                <a:gd name="T59" fmla="*/ 34 h 85"/>
                <a:gd name="T60" fmla="*/ 2 w 85"/>
                <a:gd name="T61" fmla="*/ 26 h 85"/>
                <a:gd name="T62" fmla="*/ 7 w 85"/>
                <a:gd name="T63" fmla="*/ 19 h 85"/>
                <a:gd name="T64" fmla="*/ 12 w 85"/>
                <a:gd name="T65" fmla="*/ 12 h 85"/>
                <a:gd name="T66" fmla="*/ 18 w 85"/>
                <a:gd name="T67" fmla="*/ 7 h 85"/>
                <a:gd name="T68" fmla="*/ 26 w 85"/>
                <a:gd name="T69" fmla="*/ 3 h 85"/>
                <a:gd name="T70" fmla="*/ 33 w 85"/>
                <a:gd name="T71" fmla="*/ 1 h 85"/>
                <a:gd name="T72" fmla="*/ 42 w 85"/>
                <a:gd name="T73" fmla="*/ 0 h 85"/>
                <a:gd name="T74" fmla="*/ 42 w 85"/>
                <a:gd name="T7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0"/>
                  </a:moveTo>
                  <a:lnTo>
                    <a:pt x="42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1" y="26"/>
                  </a:lnTo>
                  <a:lnTo>
                    <a:pt x="84" y="34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4" y="51"/>
                  </a:lnTo>
                  <a:lnTo>
                    <a:pt x="81" y="59"/>
                  </a:lnTo>
                  <a:lnTo>
                    <a:pt x="78" y="67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3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33" y="85"/>
                  </a:lnTo>
                  <a:lnTo>
                    <a:pt x="26" y="83"/>
                  </a:lnTo>
                  <a:lnTo>
                    <a:pt x="18" y="78"/>
                  </a:lnTo>
                  <a:lnTo>
                    <a:pt x="12" y="73"/>
                  </a:lnTo>
                  <a:lnTo>
                    <a:pt x="7" y="67"/>
                  </a:lnTo>
                  <a:lnTo>
                    <a:pt x="2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62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3"/>
            <p:cNvSpPr>
              <a:spLocks/>
            </p:cNvSpPr>
            <p:nvPr userDrawn="1"/>
          </p:nvSpPr>
          <p:spPr bwMode="auto">
            <a:xfrm>
              <a:off x="3762" y="665"/>
              <a:ext cx="43" cy="43"/>
            </a:xfrm>
            <a:custGeom>
              <a:avLst/>
              <a:gdLst>
                <a:gd name="T0" fmla="*/ 42 w 85"/>
                <a:gd name="T1" fmla="*/ 87 h 87"/>
                <a:gd name="T2" fmla="*/ 42 w 85"/>
                <a:gd name="T3" fmla="*/ 87 h 87"/>
                <a:gd name="T4" fmla="*/ 34 w 85"/>
                <a:gd name="T5" fmla="*/ 85 h 87"/>
                <a:gd name="T6" fmla="*/ 26 w 85"/>
                <a:gd name="T7" fmla="*/ 82 h 87"/>
                <a:gd name="T8" fmla="*/ 19 w 85"/>
                <a:gd name="T9" fmla="*/ 80 h 87"/>
                <a:gd name="T10" fmla="*/ 12 w 85"/>
                <a:gd name="T11" fmla="*/ 74 h 87"/>
                <a:gd name="T12" fmla="*/ 7 w 85"/>
                <a:gd name="T13" fmla="*/ 67 h 87"/>
                <a:gd name="T14" fmla="*/ 2 w 85"/>
                <a:gd name="T15" fmla="*/ 60 h 87"/>
                <a:gd name="T16" fmla="*/ 1 w 85"/>
                <a:gd name="T17" fmla="*/ 52 h 87"/>
                <a:gd name="T18" fmla="*/ 0 w 85"/>
                <a:gd name="T19" fmla="*/ 44 h 87"/>
                <a:gd name="T20" fmla="*/ 0 w 85"/>
                <a:gd name="T21" fmla="*/ 44 h 87"/>
                <a:gd name="T22" fmla="*/ 1 w 85"/>
                <a:gd name="T23" fmla="*/ 34 h 87"/>
                <a:gd name="T24" fmla="*/ 2 w 85"/>
                <a:gd name="T25" fmla="*/ 27 h 87"/>
                <a:gd name="T26" fmla="*/ 7 w 85"/>
                <a:gd name="T27" fmla="*/ 19 h 87"/>
                <a:gd name="T28" fmla="*/ 12 w 85"/>
                <a:gd name="T29" fmla="*/ 14 h 87"/>
                <a:gd name="T30" fmla="*/ 19 w 85"/>
                <a:gd name="T31" fmla="*/ 8 h 87"/>
                <a:gd name="T32" fmla="*/ 26 w 85"/>
                <a:gd name="T33" fmla="*/ 4 h 87"/>
                <a:gd name="T34" fmla="*/ 34 w 85"/>
                <a:gd name="T35" fmla="*/ 1 h 87"/>
                <a:gd name="T36" fmla="*/ 42 w 85"/>
                <a:gd name="T37" fmla="*/ 0 h 87"/>
                <a:gd name="T38" fmla="*/ 42 w 85"/>
                <a:gd name="T39" fmla="*/ 0 h 87"/>
                <a:gd name="T40" fmla="*/ 51 w 85"/>
                <a:gd name="T41" fmla="*/ 1 h 87"/>
                <a:gd name="T42" fmla="*/ 59 w 85"/>
                <a:gd name="T43" fmla="*/ 4 h 87"/>
                <a:gd name="T44" fmla="*/ 67 w 85"/>
                <a:gd name="T45" fmla="*/ 8 h 87"/>
                <a:gd name="T46" fmla="*/ 73 w 85"/>
                <a:gd name="T47" fmla="*/ 14 h 87"/>
                <a:gd name="T48" fmla="*/ 78 w 85"/>
                <a:gd name="T49" fmla="*/ 19 h 87"/>
                <a:gd name="T50" fmla="*/ 82 w 85"/>
                <a:gd name="T51" fmla="*/ 27 h 87"/>
                <a:gd name="T52" fmla="*/ 85 w 85"/>
                <a:gd name="T53" fmla="*/ 34 h 87"/>
                <a:gd name="T54" fmla="*/ 85 w 85"/>
                <a:gd name="T55" fmla="*/ 44 h 87"/>
                <a:gd name="T56" fmla="*/ 85 w 85"/>
                <a:gd name="T57" fmla="*/ 44 h 87"/>
                <a:gd name="T58" fmla="*/ 85 w 85"/>
                <a:gd name="T59" fmla="*/ 52 h 87"/>
                <a:gd name="T60" fmla="*/ 82 w 85"/>
                <a:gd name="T61" fmla="*/ 60 h 87"/>
                <a:gd name="T62" fmla="*/ 78 w 85"/>
                <a:gd name="T63" fmla="*/ 67 h 87"/>
                <a:gd name="T64" fmla="*/ 73 w 85"/>
                <a:gd name="T65" fmla="*/ 74 h 87"/>
                <a:gd name="T66" fmla="*/ 67 w 85"/>
                <a:gd name="T67" fmla="*/ 80 h 87"/>
                <a:gd name="T68" fmla="*/ 59 w 85"/>
                <a:gd name="T69" fmla="*/ 82 h 87"/>
                <a:gd name="T70" fmla="*/ 51 w 85"/>
                <a:gd name="T71" fmla="*/ 85 h 87"/>
                <a:gd name="T72" fmla="*/ 42 w 85"/>
                <a:gd name="T73" fmla="*/ 87 h 87"/>
                <a:gd name="T74" fmla="*/ 42 w 85"/>
                <a:gd name="T7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7">
                  <a:moveTo>
                    <a:pt x="42" y="87"/>
                  </a:moveTo>
                  <a:lnTo>
                    <a:pt x="42" y="87"/>
                  </a:lnTo>
                  <a:lnTo>
                    <a:pt x="34" y="85"/>
                  </a:lnTo>
                  <a:lnTo>
                    <a:pt x="26" y="82"/>
                  </a:lnTo>
                  <a:lnTo>
                    <a:pt x="19" y="80"/>
                  </a:lnTo>
                  <a:lnTo>
                    <a:pt x="12" y="74"/>
                  </a:lnTo>
                  <a:lnTo>
                    <a:pt x="7" y="67"/>
                  </a:lnTo>
                  <a:lnTo>
                    <a:pt x="2" y="60"/>
                  </a:lnTo>
                  <a:lnTo>
                    <a:pt x="1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34"/>
                  </a:lnTo>
                  <a:lnTo>
                    <a:pt x="2" y="27"/>
                  </a:lnTo>
                  <a:lnTo>
                    <a:pt x="7" y="19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6" y="4"/>
                  </a:lnTo>
                  <a:lnTo>
                    <a:pt x="34" y="1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1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3" y="14"/>
                  </a:lnTo>
                  <a:lnTo>
                    <a:pt x="78" y="19"/>
                  </a:lnTo>
                  <a:lnTo>
                    <a:pt x="82" y="27"/>
                  </a:lnTo>
                  <a:lnTo>
                    <a:pt x="85" y="34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5" y="52"/>
                  </a:lnTo>
                  <a:lnTo>
                    <a:pt x="82" y="60"/>
                  </a:lnTo>
                  <a:lnTo>
                    <a:pt x="78" y="67"/>
                  </a:lnTo>
                  <a:lnTo>
                    <a:pt x="73" y="74"/>
                  </a:lnTo>
                  <a:lnTo>
                    <a:pt x="67" y="80"/>
                  </a:lnTo>
                  <a:lnTo>
                    <a:pt x="59" y="82"/>
                  </a:lnTo>
                  <a:lnTo>
                    <a:pt x="51" y="85"/>
                  </a:lnTo>
                  <a:lnTo>
                    <a:pt x="42" y="87"/>
                  </a:lnTo>
                  <a:lnTo>
                    <a:pt x="42" y="87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4"/>
            <p:cNvSpPr>
              <a:spLocks/>
            </p:cNvSpPr>
            <p:nvPr userDrawn="1"/>
          </p:nvSpPr>
          <p:spPr bwMode="auto">
            <a:xfrm>
              <a:off x="3705" y="722"/>
              <a:ext cx="43" cy="43"/>
            </a:xfrm>
            <a:custGeom>
              <a:avLst/>
              <a:gdLst>
                <a:gd name="T0" fmla="*/ 42 w 85"/>
                <a:gd name="T1" fmla="*/ 85 h 85"/>
                <a:gd name="T2" fmla="*/ 42 w 85"/>
                <a:gd name="T3" fmla="*/ 85 h 85"/>
                <a:gd name="T4" fmla="*/ 34 w 85"/>
                <a:gd name="T5" fmla="*/ 84 h 85"/>
                <a:gd name="T6" fmla="*/ 26 w 85"/>
                <a:gd name="T7" fmla="*/ 81 h 85"/>
                <a:gd name="T8" fmla="*/ 19 w 85"/>
                <a:gd name="T9" fmla="*/ 78 h 85"/>
                <a:gd name="T10" fmla="*/ 12 w 85"/>
                <a:gd name="T11" fmla="*/ 73 h 85"/>
                <a:gd name="T12" fmla="*/ 7 w 85"/>
                <a:gd name="T13" fmla="*/ 66 h 85"/>
                <a:gd name="T14" fmla="*/ 3 w 85"/>
                <a:gd name="T15" fmla="*/ 59 h 85"/>
                <a:gd name="T16" fmla="*/ 0 w 85"/>
                <a:gd name="T17" fmla="*/ 51 h 85"/>
                <a:gd name="T18" fmla="*/ 0 w 85"/>
                <a:gd name="T19" fmla="*/ 43 h 85"/>
                <a:gd name="T20" fmla="*/ 0 w 85"/>
                <a:gd name="T21" fmla="*/ 43 h 85"/>
                <a:gd name="T22" fmla="*/ 0 w 85"/>
                <a:gd name="T23" fmla="*/ 33 h 85"/>
                <a:gd name="T24" fmla="*/ 3 w 85"/>
                <a:gd name="T25" fmla="*/ 26 h 85"/>
                <a:gd name="T26" fmla="*/ 7 w 85"/>
                <a:gd name="T27" fmla="*/ 18 h 85"/>
                <a:gd name="T28" fmla="*/ 12 w 85"/>
                <a:gd name="T29" fmla="*/ 12 h 85"/>
                <a:gd name="T30" fmla="*/ 19 w 85"/>
                <a:gd name="T31" fmla="*/ 7 h 85"/>
                <a:gd name="T32" fmla="*/ 26 w 85"/>
                <a:gd name="T33" fmla="*/ 3 h 85"/>
                <a:gd name="T34" fmla="*/ 34 w 85"/>
                <a:gd name="T35" fmla="*/ 0 h 85"/>
                <a:gd name="T36" fmla="*/ 42 w 85"/>
                <a:gd name="T37" fmla="*/ 0 h 85"/>
                <a:gd name="T38" fmla="*/ 42 w 85"/>
                <a:gd name="T39" fmla="*/ 0 h 85"/>
                <a:gd name="T40" fmla="*/ 51 w 85"/>
                <a:gd name="T41" fmla="*/ 0 h 85"/>
                <a:gd name="T42" fmla="*/ 59 w 85"/>
                <a:gd name="T43" fmla="*/ 3 h 85"/>
                <a:gd name="T44" fmla="*/ 66 w 85"/>
                <a:gd name="T45" fmla="*/ 7 h 85"/>
                <a:gd name="T46" fmla="*/ 73 w 85"/>
                <a:gd name="T47" fmla="*/ 12 h 85"/>
                <a:gd name="T48" fmla="*/ 78 w 85"/>
                <a:gd name="T49" fmla="*/ 18 h 85"/>
                <a:gd name="T50" fmla="*/ 82 w 85"/>
                <a:gd name="T51" fmla="*/ 26 h 85"/>
                <a:gd name="T52" fmla="*/ 85 w 85"/>
                <a:gd name="T53" fmla="*/ 33 h 85"/>
                <a:gd name="T54" fmla="*/ 85 w 85"/>
                <a:gd name="T55" fmla="*/ 43 h 85"/>
                <a:gd name="T56" fmla="*/ 85 w 85"/>
                <a:gd name="T57" fmla="*/ 43 h 85"/>
                <a:gd name="T58" fmla="*/ 85 w 85"/>
                <a:gd name="T59" fmla="*/ 51 h 85"/>
                <a:gd name="T60" fmla="*/ 82 w 85"/>
                <a:gd name="T61" fmla="*/ 59 h 85"/>
                <a:gd name="T62" fmla="*/ 78 w 85"/>
                <a:gd name="T63" fmla="*/ 66 h 85"/>
                <a:gd name="T64" fmla="*/ 73 w 85"/>
                <a:gd name="T65" fmla="*/ 73 h 85"/>
                <a:gd name="T66" fmla="*/ 66 w 85"/>
                <a:gd name="T67" fmla="*/ 78 h 85"/>
                <a:gd name="T68" fmla="*/ 59 w 85"/>
                <a:gd name="T69" fmla="*/ 81 h 85"/>
                <a:gd name="T70" fmla="*/ 51 w 85"/>
                <a:gd name="T71" fmla="*/ 84 h 85"/>
                <a:gd name="T72" fmla="*/ 42 w 85"/>
                <a:gd name="T73" fmla="*/ 85 h 85"/>
                <a:gd name="T74" fmla="*/ 42 w 85"/>
                <a:gd name="T7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42" y="85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19" y="78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3" y="59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3"/>
                  </a:lnTo>
                  <a:lnTo>
                    <a:pt x="3" y="26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8"/>
                  </a:lnTo>
                  <a:lnTo>
                    <a:pt x="82" y="26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51"/>
                  </a:lnTo>
                  <a:lnTo>
                    <a:pt x="82" y="59"/>
                  </a:lnTo>
                  <a:lnTo>
                    <a:pt x="78" y="66"/>
                  </a:lnTo>
                  <a:lnTo>
                    <a:pt x="73" y="73"/>
                  </a:lnTo>
                  <a:lnTo>
                    <a:pt x="66" y="78"/>
                  </a:lnTo>
                  <a:lnTo>
                    <a:pt x="59" y="81"/>
                  </a:lnTo>
                  <a:lnTo>
                    <a:pt x="51" y="84"/>
                  </a:lnTo>
                  <a:lnTo>
                    <a:pt x="42" y="85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 userDrawn="1"/>
        </p:nvGrpSpPr>
        <p:grpSpPr>
          <a:xfrm>
            <a:off x="177800" y="5295507"/>
            <a:ext cx="11847413" cy="1418438"/>
            <a:chOff x="0" y="5409807"/>
            <a:chExt cx="11847413" cy="1418438"/>
          </a:xfrm>
        </p:grpSpPr>
        <p:sp>
          <p:nvSpPr>
            <p:cNvPr id="122" name="Oval 121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 rot="5400000">
              <a:off x="148703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 rot="5400000">
              <a:off x="1785482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 userDrawn="1"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0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43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6" name="Group 565"/>
          <p:cNvGrpSpPr/>
          <p:nvPr userDrawn="1"/>
        </p:nvGrpSpPr>
        <p:grpSpPr>
          <a:xfrm>
            <a:off x="177800" y="5295507"/>
            <a:ext cx="11847413" cy="1418438"/>
            <a:chOff x="0" y="5409807"/>
            <a:chExt cx="11847413" cy="1418438"/>
          </a:xfrm>
        </p:grpSpPr>
        <p:sp>
          <p:nvSpPr>
            <p:cNvPr id="567" name="Oval 566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 rot="5400000">
              <a:off x="148703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 rot="5400000">
              <a:off x="1785482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 smtClean="0"/>
              <a:t>Click to add a name</a:t>
            </a:r>
            <a:endParaRPr lang="en-BE" dirty="0"/>
          </a:p>
        </p:txBody>
      </p:sp>
      <p:sp>
        <p:nvSpPr>
          <p:cNvPr id="654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 smtClean="0"/>
              <a:t>Click to add a quote</a:t>
            </a:r>
            <a:endParaRPr lang="nl-NL" dirty="0"/>
          </a:p>
        </p:txBody>
      </p:sp>
      <p:pic>
        <p:nvPicPr>
          <p:cNvPr id="218" name="Picture 2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60" y="1055688"/>
            <a:ext cx="972444" cy="1153070"/>
          </a:xfrm>
          <a:prstGeom prst="rect">
            <a:avLst/>
          </a:prstGeom>
        </p:spPr>
      </p:pic>
      <p:pic>
        <p:nvPicPr>
          <p:cNvPr id="98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  <p:sp>
        <p:nvSpPr>
          <p:cNvPr id="99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6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43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6" name="Group 565"/>
          <p:cNvGrpSpPr/>
          <p:nvPr userDrawn="1"/>
        </p:nvGrpSpPr>
        <p:grpSpPr>
          <a:xfrm>
            <a:off x="344587" y="5301326"/>
            <a:ext cx="11847413" cy="1418438"/>
            <a:chOff x="0" y="5409807"/>
            <a:chExt cx="11847413" cy="1418438"/>
          </a:xfrm>
        </p:grpSpPr>
        <p:sp>
          <p:nvSpPr>
            <p:cNvPr id="567" name="Oval 566"/>
            <p:cNvSpPr/>
            <p:nvPr/>
          </p:nvSpPr>
          <p:spPr>
            <a:xfrm rot="5400000">
              <a:off x="0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 rot="5400000">
              <a:off x="596266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 rot="5400000">
              <a:off x="893538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 rot="5400000">
              <a:off x="1188586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 rot="5400000">
              <a:off x="118858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 rot="5400000">
              <a:off x="1188586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 rot="5400000">
              <a:off x="1487036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 rot="5400000">
              <a:off x="148703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 rot="5400000">
              <a:off x="1785482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 rot="5400000">
              <a:off x="1785482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 rot="5400000">
              <a:off x="2084611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 rot="5400000">
              <a:off x="2383057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 rot="5400000">
              <a:off x="2383057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 rot="5400000">
              <a:off x="2383057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 rot="5400000">
              <a:off x="2383057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 rot="5400000">
              <a:off x="2383057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 rot="5400000">
              <a:off x="2677499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 rot="5400000">
              <a:off x="2677499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rot="5400000">
              <a:off x="2981320" y="600512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rot="5400000">
              <a:off x="2981320" y="630277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rot="5400000">
              <a:off x="2981320" y="660043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rot="5400000">
              <a:off x="3278592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rot="5400000">
              <a:off x="3566662" y="570746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rot="5400000">
              <a:off x="3566662" y="630277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 rot="5400000">
              <a:off x="3865791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 rot="5400000">
              <a:off x="3865791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rot="5400000">
              <a:off x="4164237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rot="5400000">
              <a:off x="4164237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rot="5400000">
              <a:off x="4458679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/>
            <p:cNvSpPr/>
            <p:nvPr/>
          </p:nvSpPr>
          <p:spPr>
            <a:xfrm rot="5400000">
              <a:off x="4458679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/>
            <p:cNvSpPr/>
            <p:nvPr/>
          </p:nvSpPr>
          <p:spPr>
            <a:xfrm rot="5400000">
              <a:off x="4762499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/>
            <p:cNvSpPr/>
            <p:nvPr/>
          </p:nvSpPr>
          <p:spPr>
            <a:xfrm rot="5400000">
              <a:off x="5059770" y="570746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/>
            <p:cNvSpPr/>
            <p:nvPr/>
          </p:nvSpPr>
          <p:spPr>
            <a:xfrm rot="5400000">
              <a:off x="5059770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/>
            <p:cNvSpPr/>
            <p:nvPr/>
          </p:nvSpPr>
          <p:spPr>
            <a:xfrm rot="5400000">
              <a:off x="5059770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/>
            <p:cNvSpPr/>
            <p:nvPr/>
          </p:nvSpPr>
          <p:spPr>
            <a:xfrm rot="5400000">
              <a:off x="5362575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/>
            <p:cNvSpPr/>
            <p:nvPr/>
          </p:nvSpPr>
          <p:spPr>
            <a:xfrm rot="5400000">
              <a:off x="5362575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/>
            <p:cNvSpPr/>
            <p:nvPr/>
          </p:nvSpPr>
          <p:spPr>
            <a:xfrm rot="5400000">
              <a:off x="566420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/>
            <p:cNvSpPr/>
            <p:nvPr/>
          </p:nvSpPr>
          <p:spPr>
            <a:xfrm rot="5400000">
              <a:off x="5664201" y="660042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/>
            <p:cNvSpPr/>
            <p:nvPr/>
          </p:nvSpPr>
          <p:spPr>
            <a:xfrm rot="5400000">
              <a:off x="5958841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/>
            <p:cNvSpPr/>
            <p:nvPr userDrawn="1"/>
          </p:nvSpPr>
          <p:spPr>
            <a:xfrm rot="5400000">
              <a:off x="5958841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/>
            <p:cNvSpPr/>
            <p:nvPr/>
          </p:nvSpPr>
          <p:spPr>
            <a:xfrm rot="5400000">
              <a:off x="6256113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/>
            <p:cNvSpPr/>
            <p:nvPr/>
          </p:nvSpPr>
          <p:spPr>
            <a:xfrm rot="5400000">
              <a:off x="6551161" y="600511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/>
            <p:cNvSpPr/>
            <p:nvPr/>
          </p:nvSpPr>
          <p:spPr>
            <a:xfrm rot="5400000">
              <a:off x="655116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/>
            <p:cNvSpPr/>
            <p:nvPr/>
          </p:nvSpPr>
          <p:spPr>
            <a:xfrm rot="5400000">
              <a:off x="655116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/>
            <p:cNvSpPr/>
            <p:nvPr/>
          </p:nvSpPr>
          <p:spPr>
            <a:xfrm rot="5400000">
              <a:off x="6849611" y="570746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/>
            <p:cNvSpPr/>
            <p:nvPr/>
          </p:nvSpPr>
          <p:spPr>
            <a:xfrm rot="5400000">
              <a:off x="6849611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/>
            <p:cNvSpPr/>
            <p:nvPr/>
          </p:nvSpPr>
          <p:spPr>
            <a:xfrm rot="5400000">
              <a:off x="6849611" y="660042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/>
            <p:cNvSpPr/>
            <p:nvPr/>
          </p:nvSpPr>
          <p:spPr>
            <a:xfrm rot="5400000">
              <a:off x="7148057" y="60051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/>
            <p:cNvSpPr/>
            <p:nvPr/>
          </p:nvSpPr>
          <p:spPr>
            <a:xfrm rot="5400000">
              <a:off x="7148057" y="630277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/>
            <p:cNvSpPr/>
            <p:nvPr/>
          </p:nvSpPr>
          <p:spPr>
            <a:xfrm rot="5400000">
              <a:off x="7148057" y="660043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/>
            <p:cNvSpPr/>
            <p:nvPr/>
          </p:nvSpPr>
          <p:spPr>
            <a:xfrm rot="5400000">
              <a:off x="7447186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/>
            <p:cNvSpPr/>
            <p:nvPr/>
          </p:nvSpPr>
          <p:spPr>
            <a:xfrm rot="5400000">
              <a:off x="7745632" y="540980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/>
            <p:cNvSpPr/>
            <p:nvPr/>
          </p:nvSpPr>
          <p:spPr>
            <a:xfrm rot="5400000">
              <a:off x="7745632" y="570746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/>
            <p:cNvSpPr/>
            <p:nvPr/>
          </p:nvSpPr>
          <p:spPr>
            <a:xfrm rot="5400000">
              <a:off x="7745632" y="6005119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/>
            <p:cNvSpPr/>
            <p:nvPr/>
          </p:nvSpPr>
          <p:spPr>
            <a:xfrm rot="5400000">
              <a:off x="7745632" y="630277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/>
            <p:cNvSpPr/>
            <p:nvPr/>
          </p:nvSpPr>
          <p:spPr>
            <a:xfrm rot="5400000">
              <a:off x="7745632" y="660043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/>
            <p:cNvSpPr/>
            <p:nvPr/>
          </p:nvSpPr>
          <p:spPr>
            <a:xfrm rot="5400000">
              <a:off x="8040074" y="57074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/>
            <p:cNvSpPr/>
            <p:nvPr/>
          </p:nvSpPr>
          <p:spPr>
            <a:xfrm rot="5400000">
              <a:off x="804007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/>
            <p:cNvSpPr/>
            <p:nvPr/>
          </p:nvSpPr>
          <p:spPr>
            <a:xfrm rot="5400000">
              <a:off x="8343894" y="60051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/>
            <p:cNvSpPr/>
            <p:nvPr/>
          </p:nvSpPr>
          <p:spPr>
            <a:xfrm rot="5400000">
              <a:off x="8343894" y="630277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/>
            <p:cNvSpPr/>
            <p:nvPr/>
          </p:nvSpPr>
          <p:spPr>
            <a:xfrm rot="5400000">
              <a:off x="8343894" y="660043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/>
            <p:cNvSpPr/>
            <p:nvPr/>
          </p:nvSpPr>
          <p:spPr>
            <a:xfrm rot="5400000">
              <a:off x="8641166" y="660043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/>
            <p:cNvSpPr/>
            <p:nvPr/>
          </p:nvSpPr>
          <p:spPr>
            <a:xfrm rot="5400000">
              <a:off x="8929236" y="570746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/>
            <p:cNvSpPr/>
            <p:nvPr/>
          </p:nvSpPr>
          <p:spPr>
            <a:xfrm rot="5400000">
              <a:off x="8929236" y="630277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/>
            <p:cNvSpPr/>
            <p:nvPr/>
          </p:nvSpPr>
          <p:spPr>
            <a:xfrm rot="5400000">
              <a:off x="9228366" y="600512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/>
            <p:cNvSpPr/>
            <p:nvPr/>
          </p:nvSpPr>
          <p:spPr>
            <a:xfrm rot="5400000">
              <a:off x="9228366" y="660043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/>
            <p:cNvSpPr/>
            <p:nvPr/>
          </p:nvSpPr>
          <p:spPr>
            <a:xfrm rot="5400000">
              <a:off x="9526812" y="540981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/>
            <p:cNvSpPr/>
            <p:nvPr/>
          </p:nvSpPr>
          <p:spPr>
            <a:xfrm rot="5400000">
              <a:off x="9526812" y="660043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/>
            <p:cNvSpPr/>
            <p:nvPr/>
          </p:nvSpPr>
          <p:spPr>
            <a:xfrm rot="5400000">
              <a:off x="9821254" y="600512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/>
            <p:cNvSpPr/>
            <p:nvPr/>
          </p:nvSpPr>
          <p:spPr>
            <a:xfrm rot="5400000">
              <a:off x="9821254" y="660043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/>
            <p:cNvSpPr/>
            <p:nvPr/>
          </p:nvSpPr>
          <p:spPr>
            <a:xfrm rot="5400000">
              <a:off x="10125074" y="6302781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/>
            <p:cNvSpPr/>
            <p:nvPr/>
          </p:nvSpPr>
          <p:spPr>
            <a:xfrm rot="5400000">
              <a:off x="10422346" y="570747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 rot="5400000">
              <a:off x="10422346" y="630278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 rot="5400000">
              <a:off x="10422346" y="660043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 rot="5400000">
              <a:off x="10726068" y="6005115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 rot="5400000">
              <a:off x="10726068" y="6600427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 rot="5400000">
              <a:off x="1102769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 rot="5400000">
              <a:off x="11322334" y="600511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 userDrawn="1"/>
          </p:nvSpPr>
          <p:spPr>
            <a:xfrm rot="5400000">
              <a:off x="11322334" y="630277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 rot="5400000">
              <a:off x="11619606" y="6302773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Tijdelijke aanduiding voor tekst 10">
            <a:extLst>
              <a:ext uri="{FF2B5EF4-FFF2-40B4-BE49-F238E27FC236}">
                <a16:creationId xmlns:a16="http://schemas.microsoft.com/office/drawing/2014/main" id="{0BF1D710-5F93-4654-8D54-CD40B1D3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763" y="4768439"/>
            <a:ext cx="10658474" cy="881063"/>
          </a:xfrm>
          <a:prstGeom prst="rect">
            <a:avLst/>
          </a:prstGeom>
        </p:spPr>
        <p:txBody>
          <a:bodyPr lIns="1828800" tIns="0" rIns="1828800" bIns="0">
            <a:normAutofit/>
          </a:bodyPr>
          <a:lstStyle>
            <a:lvl1pPr marL="0" indent="0" algn="ctr">
              <a:buFontTx/>
              <a:buNone/>
              <a:defRPr sz="2000" b="0" baseline="0">
                <a:solidFill>
                  <a:schemeClr val="accent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BE" smtClean="0"/>
              <a:t>Click to add a name</a:t>
            </a:r>
            <a:endParaRPr lang="en-BE" dirty="0"/>
          </a:p>
        </p:txBody>
      </p:sp>
      <p:sp>
        <p:nvSpPr>
          <p:cNvPr id="654" name="Tijdelijke aanduiding voor tekst 8">
            <a:extLst>
              <a:ext uri="{FF2B5EF4-FFF2-40B4-BE49-F238E27FC236}">
                <a16:creationId xmlns:a16="http://schemas.microsoft.com/office/drawing/2014/main" id="{7F4BDD94-FB2C-4502-A2BB-86CAD3E599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763" y="2324100"/>
            <a:ext cx="10658474" cy="2197100"/>
          </a:xfrm>
          <a:prstGeom prst="rect">
            <a:avLst/>
          </a:prstGeom>
        </p:spPr>
        <p:txBody>
          <a:bodyPr lIns="1371600" tIns="0" rIns="1371600" bIns="0" anchor="ctr" anchorCtr="0">
            <a:no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nl-NL" smtClean="0"/>
              <a:t>Click to add a quote</a:t>
            </a:r>
            <a:endParaRPr lang="nl-NL" dirty="0"/>
          </a:p>
        </p:txBody>
      </p:sp>
      <p:pic>
        <p:nvPicPr>
          <p:cNvPr id="217" name="Picture 2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60" y="1055688"/>
            <a:ext cx="972444" cy="1153070"/>
          </a:xfrm>
          <a:prstGeom prst="rect">
            <a:avLst/>
          </a:prstGeom>
        </p:spPr>
      </p:pic>
      <p:sp>
        <p:nvSpPr>
          <p:cNvPr id="9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780824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78000"/>
            </a:schemeClr>
          </a:solidFill>
        </p:spPr>
        <p:txBody>
          <a:bodyPr anchor="ctr" anchorCtr="0"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&lt;Click to add picture&lt;&lt;&lt;&lt;&lt;&lt;&lt;&lt;&lt;&lt;</a:t>
            </a:r>
            <a:endParaRPr lang="en-BE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66763" y="800100"/>
            <a:ext cx="5329239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817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2072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020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260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  <a:alpha val="78000"/>
            </a:schemeClr>
          </a:solidFill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&gt;&gt;&gt;&gt;&gt;&gt;&gt;&gt;&gt; Click to add picture &gt;</a:t>
            </a:r>
            <a:endParaRPr lang="en-BE" dirty="0"/>
          </a:p>
        </p:txBody>
      </p:sp>
      <p:sp>
        <p:nvSpPr>
          <p:cNvPr id="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 flipH="1">
            <a:off x="6096000" y="800100"/>
            <a:ext cx="5329238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020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0275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522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87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anchor="ctr" anchorCtr="0"/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&lt;Click to add picture&lt;&lt;&lt;&lt;&lt;&lt;&lt;&lt;&lt;&lt;</a:t>
            </a:r>
            <a:endParaRPr lang="en-BE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66763" y="800100"/>
            <a:ext cx="5329239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817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2072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020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284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inf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082B9D0C-0783-431C-BFBF-3A3AA871FE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&gt;&gt;&gt;&gt;&gt;&gt;&gt;&gt;&gt; Click to add picture &gt;</a:t>
            </a:r>
            <a:endParaRPr lang="en-BE" dirty="0"/>
          </a:p>
        </p:txBody>
      </p:sp>
      <p:sp>
        <p:nvSpPr>
          <p:cNvPr id="6" name="Tijdelijke aanduiding voor tekst 25">
            <a:extLst>
              <a:ext uri="{FF2B5EF4-FFF2-40B4-BE49-F238E27FC236}">
                <a16:creationId xmlns:a16="http://schemas.microsoft.com/office/drawing/2014/main" id="{6A895D29-FC6A-432A-8385-E2F1D027CD96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 flipH="1">
            <a:off x="6096000" y="800100"/>
            <a:ext cx="5329238" cy="52578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lIns="1005840" tIns="2194560" rIns="182880" bIns="1188720"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BE" smtClean="0"/>
              <a:t> </a:t>
            </a:r>
            <a:endParaRPr lang="en-BE" dirty="0"/>
          </a:p>
        </p:txBody>
      </p:sp>
      <p:sp>
        <p:nvSpPr>
          <p:cNvPr id="253" name="Titel 1">
            <a:extLst>
              <a:ext uri="{FF2B5EF4-FFF2-40B4-BE49-F238E27FC236}">
                <a16:creationId xmlns:a16="http://schemas.microsoft.com/office/drawing/2014/main" id="{F8EDE2AA-5EC7-4E82-852A-FE7B0502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020" y="1479973"/>
            <a:ext cx="2992891" cy="711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lang="en-BE" sz="2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BE" dirty="0"/>
          </a:p>
        </p:txBody>
      </p:sp>
      <p:sp>
        <p:nvSpPr>
          <p:cNvPr id="254" name="Tijdelijke aanduiding voor tekst 3">
            <a:extLst>
              <a:ext uri="{FF2B5EF4-FFF2-40B4-BE49-F238E27FC236}">
                <a16:creationId xmlns:a16="http://schemas.microsoft.com/office/drawing/2014/main" id="{C77A671E-B4FD-4971-A22F-87DB01A11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0275" y="2191174"/>
            <a:ext cx="2983043" cy="1086811"/>
          </a:xfrm>
          <a:prstGeom prst="rect">
            <a:avLst/>
          </a:prstGeom>
        </p:spPr>
        <p:txBody>
          <a:bodyPr lIns="0" tIns="0" rIns="0" bIns="91440">
            <a:normAutofit/>
          </a:bodyPr>
          <a:lstStyle>
            <a:lvl1pPr marL="0" indent="0">
              <a:buFontTx/>
              <a:buNone/>
              <a:defRPr lang="nl-NL" sz="2400" kern="1200" dirty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7055229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709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add icon</a:t>
            </a:r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add icon</a:t>
            </a:r>
          </a:p>
        </p:txBody>
      </p:sp>
      <p:pic>
        <p:nvPicPr>
          <p:cNvPr id="9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1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jdelijke aanduiding voor tekst 9">
            <a:extLst>
              <a:ext uri="{FF2B5EF4-FFF2-40B4-BE49-F238E27FC236}">
                <a16:creationId xmlns:a16="http://schemas.microsoft.com/office/drawing/2014/main" id="{2F64FA00-F52F-4F8C-9ED0-8C00855A7D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6763" y="3647804"/>
            <a:ext cx="10661665" cy="21687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FontTx/>
              <a:buNone/>
              <a:defRPr>
                <a:latin typeface="+mj-lt"/>
              </a:defRPr>
            </a:lvl2pPr>
            <a:lvl3pPr marL="914400" indent="0">
              <a:buFontTx/>
              <a:buNone/>
              <a:defRPr>
                <a:latin typeface="+mj-lt"/>
              </a:defRPr>
            </a:lvl3pPr>
            <a:lvl4pPr marL="1371600" indent="0">
              <a:buFontTx/>
              <a:buNone/>
              <a:defRPr>
                <a:latin typeface="+mj-lt"/>
              </a:defRPr>
            </a:lvl4pPr>
            <a:lvl5pPr marL="1828800" indent="0">
              <a:buFontTx/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E2D5FF81-71AA-4A77-BAFA-7D04F841B0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67299" y="1905000"/>
            <a:ext cx="2160000" cy="134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30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add icon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39931" r="6884" b="9611"/>
          <a:stretch/>
        </p:blipFill>
        <p:spPr>
          <a:xfrm>
            <a:off x="754743" y="769256"/>
            <a:ext cx="10711543" cy="4475843"/>
          </a:xfrm>
          <a:prstGeom prst="rect">
            <a:avLst/>
          </a:prstGeom>
        </p:spPr>
      </p:pic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" y="5310187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2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40088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wit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82337" y="5309722"/>
            <a:ext cx="11827325" cy="1418433"/>
            <a:chOff x="182336" y="7877294"/>
            <a:chExt cx="11827325" cy="1418433"/>
          </a:xfrm>
        </p:grpSpPr>
        <p:sp>
          <p:nvSpPr>
            <p:cNvPr id="6" name="Oval 5"/>
            <p:cNvSpPr/>
            <p:nvPr/>
          </p:nvSpPr>
          <p:spPr>
            <a:xfrm rot="5400000">
              <a:off x="182336" y="787729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182336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18233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483961" y="817495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483961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48396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77860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13709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13709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16693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16693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5400000">
              <a:off x="196781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226694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400000">
              <a:off x="226694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256538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256538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285983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85983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316365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316365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346092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374899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374899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404811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404811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434656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434656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464100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494482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494482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524209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553538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553538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583701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583701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613165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613165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6428922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5400000">
              <a:off x="67239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67239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5400000">
              <a:off x="70224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70224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732086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761999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761999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791843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791843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821288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400000">
              <a:off x="821288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851670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851670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881397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910204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910204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940116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940116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969961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969961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999405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1029787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1029787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1059514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10888318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5400000">
              <a:off x="10888318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1118994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11189943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11484583" y="787729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rot="5400000">
              <a:off x="11484583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1148458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11781854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4621527" y="800100"/>
            <a:ext cx="2948946" cy="525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73726" y="800100"/>
            <a:ext cx="2948946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486060" y="800100"/>
            <a:ext cx="2948946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icture Placeholder 94"/>
          <p:cNvSpPr>
            <a:spLocks noGrp="1"/>
          </p:cNvSpPr>
          <p:nvPr>
            <p:ph type="pic" sz="quarter" idx="10"/>
          </p:nvPr>
        </p:nvSpPr>
        <p:spPr>
          <a:xfrm>
            <a:off x="871538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9" name="Text Placeholder 97"/>
          <p:cNvSpPr>
            <a:spLocks noGrp="1"/>
          </p:cNvSpPr>
          <p:nvPr>
            <p:ph type="body" sz="quarter" idx="11"/>
          </p:nvPr>
        </p:nvSpPr>
        <p:spPr>
          <a:xfrm>
            <a:off x="871538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1" name="Text Placeholder 97"/>
          <p:cNvSpPr>
            <a:spLocks noGrp="1"/>
          </p:cNvSpPr>
          <p:nvPr>
            <p:ph type="body" sz="quarter" idx="12"/>
          </p:nvPr>
        </p:nvSpPr>
        <p:spPr>
          <a:xfrm>
            <a:off x="871538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2" name="Picture Placeholder 94"/>
          <p:cNvSpPr>
            <a:spLocks noGrp="1"/>
          </p:cNvSpPr>
          <p:nvPr>
            <p:ph type="pic" sz="quarter" idx="13"/>
          </p:nvPr>
        </p:nvSpPr>
        <p:spPr>
          <a:xfrm>
            <a:off x="4718844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3" name="Text Placeholder 97"/>
          <p:cNvSpPr>
            <a:spLocks noGrp="1"/>
          </p:cNvSpPr>
          <p:nvPr>
            <p:ph type="body" sz="quarter" idx="14"/>
          </p:nvPr>
        </p:nvSpPr>
        <p:spPr>
          <a:xfrm>
            <a:off x="4718844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" name="Text Placeholder 97"/>
          <p:cNvSpPr>
            <a:spLocks noGrp="1"/>
          </p:cNvSpPr>
          <p:nvPr>
            <p:ph type="body" sz="quarter" idx="15"/>
          </p:nvPr>
        </p:nvSpPr>
        <p:spPr>
          <a:xfrm>
            <a:off x="4718844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5" name="Picture Placeholder 94"/>
          <p:cNvSpPr>
            <a:spLocks noGrp="1"/>
          </p:cNvSpPr>
          <p:nvPr>
            <p:ph type="pic" sz="quarter" idx="16"/>
          </p:nvPr>
        </p:nvSpPr>
        <p:spPr>
          <a:xfrm>
            <a:off x="8588326" y="1897062"/>
            <a:ext cx="2754312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6" name="Text Placeholder 97"/>
          <p:cNvSpPr>
            <a:spLocks noGrp="1"/>
          </p:cNvSpPr>
          <p:nvPr>
            <p:ph type="body" sz="quarter" idx="17"/>
          </p:nvPr>
        </p:nvSpPr>
        <p:spPr>
          <a:xfrm>
            <a:off x="8588326" y="982663"/>
            <a:ext cx="2754312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7" name="Text Placeholder 97"/>
          <p:cNvSpPr>
            <a:spLocks noGrp="1"/>
          </p:cNvSpPr>
          <p:nvPr>
            <p:ph type="body" sz="quarter" idx="18"/>
          </p:nvPr>
        </p:nvSpPr>
        <p:spPr>
          <a:xfrm>
            <a:off x="8588326" y="5162550"/>
            <a:ext cx="2754312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2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3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82338" y="5291600"/>
            <a:ext cx="11827325" cy="1418433"/>
            <a:chOff x="182336" y="7877294"/>
            <a:chExt cx="11827325" cy="1418433"/>
          </a:xfrm>
        </p:grpSpPr>
        <p:sp>
          <p:nvSpPr>
            <p:cNvPr id="6" name="Oval 5"/>
            <p:cNvSpPr/>
            <p:nvPr/>
          </p:nvSpPr>
          <p:spPr>
            <a:xfrm rot="5400000">
              <a:off x="182336" y="787729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5400000">
              <a:off x="182336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18233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5400000">
              <a:off x="483961" y="817495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483961" y="847260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48396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5400000">
              <a:off x="77860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5400000">
              <a:off x="13709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5400000">
              <a:off x="13709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16693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16693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5400000">
              <a:off x="196781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226694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400000">
              <a:off x="226694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400000">
              <a:off x="256538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400000">
              <a:off x="256538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5400000">
              <a:off x="285983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85983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316365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5400000">
              <a:off x="316365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346092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5400000">
              <a:off x="374899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374899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5400000">
              <a:off x="404811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5400000">
              <a:off x="404811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434656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434656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5400000">
              <a:off x="464100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5400000">
              <a:off x="494482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494482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5400000">
              <a:off x="524209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5400000">
              <a:off x="5535386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rot="5400000">
              <a:off x="553538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583701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583701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 rot="5400000">
              <a:off x="613165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6131651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6428922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5400000">
              <a:off x="672397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672397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5400000">
              <a:off x="702242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702242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5400000">
              <a:off x="732086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761999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761999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791843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791843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821288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 rot="5400000">
              <a:off x="821288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851670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851670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8813971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9102040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9102040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9401169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5400000">
              <a:off x="9401169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9699614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9699614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999405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5400000">
              <a:off x="10297875" y="877026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10297875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10595146" y="9067918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10888318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5400000">
              <a:off x="10888318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400000">
              <a:off x="1118994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5400000">
              <a:off x="11189943" y="9067920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5400000">
              <a:off x="11484583" y="7877296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 userDrawn="1"/>
          </p:nvSpPr>
          <p:spPr>
            <a:xfrm rot="5400000">
              <a:off x="11484583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11484583" y="8770264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5400000">
              <a:off x="11781854" y="8174952"/>
              <a:ext cx="227807" cy="2278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3485781" y="800100"/>
            <a:ext cx="2574956" cy="525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73727" y="800100"/>
            <a:ext cx="2574956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181893" y="800100"/>
            <a:ext cx="2574956" cy="525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icture Placeholder 94"/>
          <p:cNvSpPr>
            <a:spLocks noGrp="1"/>
          </p:cNvSpPr>
          <p:nvPr>
            <p:ph type="pic" sz="quarter" idx="10"/>
          </p:nvPr>
        </p:nvSpPr>
        <p:spPr>
          <a:xfrm>
            <a:off x="856548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9" name="Text Placeholder 97"/>
          <p:cNvSpPr>
            <a:spLocks noGrp="1"/>
          </p:cNvSpPr>
          <p:nvPr>
            <p:ph type="body" sz="quarter" idx="11"/>
          </p:nvPr>
        </p:nvSpPr>
        <p:spPr>
          <a:xfrm>
            <a:off x="856548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1" name="Text Placeholder 97"/>
          <p:cNvSpPr>
            <a:spLocks noGrp="1"/>
          </p:cNvSpPr>
          <p:nvPr>
            <p:ph type="body" sz="quarter" idx="12"/>
          </p:nvPr>
        </p:nvSpPr>
        <p:spPr>
          <a:xfrm>
            <a:off x="856548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2" name="Picture Placeholder 94"/>
          <p:cNvSpPr>
            <a:spLocks noGrp="1"/>
          </p:cNvSpPr>
          <p:nvPr>
            <p:ph type="pic" sz="quarter" idx="13"/>
          </p:nvPr>
        </p:nvSpPr>
        <p:spPr>
          <a:xfrm>
            <a:off x="3568107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3" name="Text Placeholder 97"/>
          <p:cNvSpPr>
            <a:spLocks noGrp="1"/>
          </p:cNvSpPr>
          <p:nvPr>
            <p:ph type="body" sz="quarter" idx="14"/>
          </p:nvPr>
        </p:nvSpPr>
        <p:spPr>
          <a:xfrm>
            <a:off x="3568107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" name="Text Placeholder 97"/>
          <p:cNvSpPr>
            <a:spLocks noGrp="1"/>
          </p:cNvSpPr>
          <p:nvPr>
            <p:ph type="body" sz="quarter" idx="15"/>
          </p:nvPr>
        </p:nvSpPr>
        <p:spPr>
          <a:xfrm>
            <a:off x="3568107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5" name="Picture Placeholder 94"/>
          <p:cNvSpPr>
            <a:spLocks noGrp="1"/>
          </p:cNvSpPr>
          <p:nvPr>
            <p:ph type="pic" sz="quarter" idx="16"/>
          </p:nvPr>
        </p:nvSpPr>
        <p:spPr>
          <a:xfrm>
            <a:off x="6261673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6" name="Text Placeholder 97"/>
          <p:cNvSpPr>
            <a:spLocks noGrp="1"/>
          </p:cNvSpPr>
          <p:nvPr>
            <p:ph type="body" sz="quarter" idx="17"/>
          </p:nvPr>
        </p:nvSpPr>
        <p:spPr>
          <a:xfrm>
            <a:off x="6269168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7" name="Text Placeholder 97"/>
          <p:cNvSpPr>
            <a:spLocks noGrp="1"/>
          </p:cNvSpPr>
          <p:nvPr>
            <p:ph type="body" sz="quarter" idx="18"/>
          </p:nvPr>
        </p:nvSpPr>
        <p:spPr>
          <a:xfrm>
            <a:off x="6269168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2" name="Rectangle 91"/>
          <p:cNvSpPr/>
          <p:nvPr userDrawn="1"/>
        </p:nvSpPr>
        <p:spPr>
          <a:xfrm>
            <a:off x="8874897" y="800100"/>
            <a:ext cx="2574956" cy="525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Picture Placeholder 94"/>
          <p:cNvSpPr>
            <a:spLocks noGrp="1"/>
          </p:cNvSpPr>
          <p:nvPr>
            <p:ph type="pic" sz="quarter" idx="19"/>
          </p:nvPr>
        </p:nvSpPr>
        <p:spPr>
          <a:xfrm>
            <a:off x="8954677" y="1897062"/>
            <a:ext cx="2405005" cy="3063875"/>
          </a:xfrm>
        </p:spPr>
        <p:txBody>
          <a:bodyPr anchor="ctr"/>
          <a:lstStyle>
            <a:lvl1pPr marL="889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4" name="Text Placeholder 97"/>
          <p:cNvSpPr>
            <a:spLocks noGrp="1"/>
          </p:cNvSpPr>
          <p:nvPr>
            <p:ph type="body" sz="quarter" idx="20"/>
          </p:nvPr>
        </p:nvSpPr>
        <p:spPr>
          <a:xfrm>
            <a:off x="8962172" y="982663"/>
            <a:ext cx="2405005" cy="71278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5" name="Text Placeholder 97"/>
          <p:cNvSpPr>
            <a:spLocks noGrp="1"/>
          </p:cNvSpPr>
          <p:nvPr>
            <p:ph type="body" sz="quarter" idx="21"/>
          </p:nvPr>
        </p:nvSpPr>
        <p:spPr>
          <a:xfrm>
            <a:off x="8962172" y="5162550"/>
            <a:ext cx="2405005" cy="817426"/>
          </a:xfrm>
        </p:spPr>
        <p:txBody>
          <a:bodyPr anchor="b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3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9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8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title="AlexandriaReference"/>
          <p:cNvSpPr txBox="1"/>
          <p:nvPr userDrawn="1"/>
        </p:nvSpPr>
        <p:spPr>
          <a:xfrm>
            <a:off x="1117063" y="6443533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&lt;generated automatically&gt;</a:t>
            </a:r>
            <a:endParaRPr kumimoji="0" lang="nl-BE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 title="AlexandriaDistributionLimitations"/>
          <p:cNvSpPr txBox="1"/>
          <p:nvPr userDrawn="1"/>
        </p:nvSpPr>
        <p:spPr>
          <a:xfrm>
            <a:off x="10155691" y="6587241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 title="AlexandriaAlternativeReference"/>
          <p:cNvSpPr txBox="1"/>
          <p:nvPr userDrawn="1"/>
        </p:nvSpPr>
        <p:spPr>
          <a:xfrm>
            <a:off x="1117063" y="6587241"/>
            <a:ext cx="14400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en-US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altenative reference</a:t>
            </a:r>
            <a:endParaRPr kumimoji="0" lang="nl-BE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1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17063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2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Title Placeholder 1"/>
          <p:cNvSpPr>
            <a:spLocks noGrp="1"/>
          </p:cNvSpPr>
          <p:nvPr>
            <p:ph type="title"/>
          </p:nvPr>
        </p:nvSpPr>
        <p:spPr>
          <a:xfrm>
            <a:off x="3181350" y="5635663"/>
            <a:ext cx="8362949" cy="602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3540" r="6984" b="26475"/>
          <a:stretch/>
        </p:blipFill>
        <p:spPr>
          <a:xfrm>
            <a:off x="740229" y="788308"/>
            <a:ext cx="10697028" cy="4437742"/>
          </a:xfrm>
          <a:prstGeom prst="rect">
            <a:avLst/>
          </a:prstGeom>
        </p:spPr>
      </p:pic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81350" y="5321300"/>
            <a:ext cx="8270421" cy="285787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5310187"/>
            <a:ext cx="2193393" cy="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0" t="19781" r="-17013" b="19721"/>
          <a:stretch/>
        </p:blipFill>
        <p:spPr>
          <a:xfrm>
            <a:off x="742950" y="771525"/>
            <a:ext cx="10658475" cy="5334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6391276" y="2057401"/>
            <a:ext cx="5060496" cy="4219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22569" y="2845254"/>
            <a:ext cx="327800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30" y="3129533"/>
            <a:ext cx="2331259" cy="844082"/>
          </a:xfrm>
          <a:prstGeom prst="rect">
            <a:avLst/>
          </a:prstGeom>
        </p:spPr>
      </p:pic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5086" y="4514850"/>
            <a:ext cx="4896685" cy="154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555086" y="2143125"/>
            <a:ext cx="4896685" cy="22547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9944" r="50129" b="9678"/>
          <a:stretch/>
        </p:blipFill>
        <p:spPr>
          <a:xfrm>
            <a:off x="754744" y="756557"/>
            <a:ext cx="5331731" cy="535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341619" y="2819399"/>
            <a:ext cx="3278005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30" y="3129533"/>
            <a:ext cx="2331259" cy="844082"/>
          </a:xfrm>
          <a:prstGeom prst="rect">
            <a:avLst/>
          </a:prstGeom>
        </p:spPr>
      </p:pic>
      <p:sp>
        <p:nvSpPr>
          <p:cNvPr id="16" name="Tijdelijke aanduiding voor tekst 16">
            <a:extLst>
              <a:ext uri="{FF2B5EF4-FFF2-40B4-BE49-F238E27FC236}">
                <a16:creationId xmlns:a16="http://schemas.microsoft.com/office/drawing/2014/main" id="{84146CB0-6BC6-4934-BF0B-44A468D396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5086" y="4514850"/>
            <a:ext cx="4896685" cy="1543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555086" y="2143125"/>
            <a:ext cx="4896685" cy="22547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0" t="12938" r="-48113" b="26562"/>
          <a:stretch/>
        </p:blipFill>
        <p:spPr>
          <a:xfrm>
            <a:off x="771525" y="758825"/>
            <a:ext cx="10658475" cy="5334000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625ABE2-4787-4DCE-8BBA-59C73CFF5E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0200" y="1794669"/>
            <a:ext cx="2097363" cy="32432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─"/>
              <a:defRPr sz="28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 3</a:t>
            </a:r>
          </a:p>
          <a:p>
            <a:pPr lvl="0"/>
            <a:r>
              <a:rPr lang="nl-NL" dirty="0"/>
              <a:t> 4</a:t>
            </a:r>
          </a:p>
          <a:p>
            <a:pPr lvl="0"/>
            <a:r>
              <a:rPr lang="nl-NL" dirty="0"/>
              <a:t> 5</a:t>
            </a:r>
          </a:p>
          <a:p>
            <a:pPr lvl="0"/>
            <a:r>
              <a:rPr lang="nl-NL" dirty="0"/>
              <a:t> 6</a:t>
            </a:r>
          </a:p>
          <a:p>
            <a:pPr lvl="0"/>
            <a:r>
              <a:rPr lang="nl-NL"/>
              <a:t> </a:t>
            </a:r>
            <a:r>
              <a:rPr lang="nl-NL" smtClean="0"/>
              <a:t>7</a:t>
            </a:r>
            <a:endParaRPr lang="en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EE0936-214A-4172-9057-144F7932C4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4703" y="1794669"/>
            <a:ext cx="4433060" cy="32766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2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6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t="9657" r="6963" b="29950"/>
          <a:stretch/>
        </p:blipFill>
        <p:spPr>
          <a:xfrm>
            <a:off x="787400" y="761999"/>
            <a:ext cx="10668000" cy="533400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224613" y="2263515"/>
            <a:ext cx="5209082" cy="234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2538" y="2254251"/>
            <a:ext cx="5173662" cy="2352674"/>
          </a:xfrm>
          <a:prstGeom prst="rect">
            <a:avLst/>
          </a:prstGeom>
          <a:solidFill>
            <a:schemeClr val="bg1"/>
          </a:solidFill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0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5B3CA4-7383-4A08-AD3F-748BE844E0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9944" r="6884" b="9678"/>
          <a:stretch/>
        </p:blipFill>
        <p:spPr>
          <a:xfrm>
            <a:off x="754743" y="756557"/>
            <a:ext cx="10711543" cy="535577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41620" y="2235825"/>
            <a:ext cx="5029200" cy="2368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C9C767-9A67-4216-A05F-95382F81B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9829" y="2237014"/>
            <a:ext cx="5021942" cy="2351315"/>
          </a:xfrm>
          <a:prstGeom prst="rect">
            <a:avLst/>
          </a:prstGeom>
          <a:noFill/>
        </p:spPr>
        <p:txBody>
          <a:bodyPr lIns="182880" tIns="182880" rIns="182880" bIns="182880"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add subtitle</a:t>
            </a:r>
            <a:endParaRPr lang="en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2307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9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11"/>
            <a:ext cx="10515600" cy="884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69091"/>
            <a:ext cx="733149" cy="167146"/>
          </a:xfrm>
          <a:prstGeom prst="rect">
            <a:avLst/>
          </a:prstGeom>
        </p:spPr>
      </p:pic>
      <p:sp>
        <p:nvSpPr>
          <p:cNvPr id="13" name="TextBox 12" title="AlexandriaDistributionLimitations"/>
          <p:cNvSpPr txBox="1"/>
          <p:nvPr userDrawn="1"/>
        </p:nvSpPr>
        <p:spPr>
          <a:xfrm>
            <a:off x="10155691" y="6587241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Restricted</a:t>
            </a:r>
            <a:endParaRPr kumimoji="0" lang="fr-FR" sz="800" b="0" i="1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85ACB9A7-77F2-41DA-BDAD-3E1B26CA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1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fld id="{A814E660-BF25-4843-B2A0-93C6E2B6253B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816398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5">
            <a:extLst>
              <a:ext uri="{FF2B5EF4-FFF2-40B4-BE49-F238E27FC236}">
                <a16:creationId xmlns:a16="http://schemas.microsoft.com/office/drawing/2014/main" id="{37B50A3E-DDAF-4A5F-ADED-8187508C78E1}"/>
              </a:ext>
            </a:extLst>
          </p:cNvPr>
          <p:cNvCxnSpPr>
            <a:cxnSpLocks/>
          </p:cNvCxnSpPr>
          <p:nvPr userDrawn="1"/>
        </p:nvCxnSpPr>
        <p:spPr>
          <a:xfrm>
            <a:off x="1117063" y="6479665"/>
            <a:ext cx="0" cy="402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 title="AlexandriaDistributionLimitations"/>
          <p:cNvSpPr txBox="1"/>
          <p:nvPr userDrawn="1"/>
        </p:nvSpPr>
        <p:spPr>
          <a:xfrm>
            <a:off x="1117064" y="6573364"/>
            <a:ext cx="166070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fr-FR" sz="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68226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81" r:id="rId3"/>
    <p:sldLayoutId id="2147483683" r:id="rId4"/>
    <p:sldLayoutId id="2147483699" r:id="rId5"/>
    <p:sldLayoutId id="2147483700" r:id="rId6"/>
    <p:sldLayoutId id="2147483661" r:id="rId7"/>
    <p:sldLayoutId id="2147483662" r:id="rId8"/>
    <p:sldLayoutId id="2147483663" r:id="rId9"/>
    <p:sldLayoutId id="2147483664" r:id="rId10"/>
    <p:sldLayoutId id="2147483682" r:id="rId11"/>
    <p:sldLayoutId id="2147483668" r:id="rId12"/>
    <p:sldLayoutId id="2147483669" r:id="rId13"/>
    <p:sldLayoutId id="2147483701" r:id="rId14"/>
    <p:sldLayoutId id="2147483694" r:id="rId15"/>
    <p:sldLayoutId id="2147483670" r:id="rId16"/>
    <p:sldLayoutId id="2147483671" r:id="rId17"/>
    <p:sldLayoutId id="2147483667" r:id="rId18"/>
    <p:sldLayoutId id="2147483677" r:id="rId19"/>
    <p:sldLayoutId id="2147483665" r:id="rId20"/>
    <p:sldLayoutId id="2147483675" r:id="rId21"/>
    <p:sldLayoutId id="2147483676" r:id="rId22"/>
    <p:sldLayoutId id="2147483673" r:id="rId23"/>
    <p:sldLayoutId id="2147483674" r:id="rId24"/>
    <p:sldLayoutId id="2147483678" r:id="rId25"/>
    <p:sldLayoutId id="2147483679" r:id="rId26"/>
    <p:sldLayoutId id="2147483685" r:id="rId27"/>
    <p:sldLayoutId id="2147483690" r:id="rId28"/>
    <p:sldLayoutId id="2147483688" r:id="rId29"/>
    <p:sldLayoutId id="2147483655" r:id="rId30"/>
    <p:sldLayoutId id="2147483684" r:id="rId31"/>
    <p:sldLayoutId id="2147483687" r:id="rId32"/>
    <p:sldLayoutId id="2147483692" r:id="rId33"/>
    <p:sldLayoutId id="2147483693" r:id="rId34"/>
    <p:sldLayoutId id="2147483697" r:id="rId3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556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83">
          <p15:clr>
            <a:srgbClr val="F26B43"/>
          </p15:clr>
        </p15:guide>
        <p15:guide id="4" pos="7197">
          <p15:clr>
            <a:srgbClr val="F26B43"/>
          </p15:clr>
        </p15:guide>
        <p15:guide id="5" orient="horz" pos="504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ALEXANDRIA INTEGRATION</a:t>
            </a:r>
            <a:br>
              <a:rPr lang="en-US" dirty="0" smtClean="0"/>
            </a:br>
            <a:r>
              <a:rPr lang="en-US" dirty="0" smtClean="0"/>
              <a:t>Do not delete this master!</a:t>
            </a:r>
            <a:endParaRPr lang="nl-BE" dirty="0"/>
          </a:p>
        </p:txBody>
      </p:sp>
      <p:sp>
        <p:nvSpPr>
          <p:cNvPr id="8" name="TextBox 7" title="AlexandriaReference"/>
          <p:cNvSpPr txBox="1"/>
          <p:nvPr userDrawn="1"/>
        </p:nvSpPr>
        <p:spPr>
          <a:xfrm>
            <a:off x="765544" y="1658678"/>
            <a:ext cx="195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Attributes_Short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  <p:sp>
        <p:nvSpPr>
          <p:cNvPr id="4" name="TextBox 3" title="AlexandriaSecurltyClearance"/>
          <p:cNvSpPr txBox="1"/>
          <p:nvPr userDrawn="1"/>
        </p:nvSpPr>
        <p:spPr>
          <a:xfrm>
            <a:off x="2719144" y="2575110"/>
            <a:ext cx="19536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[Security Clearance]</a:t>
            </a:r>
          </a:p>
        </p:txBody>
      </p:sp>
      <p:sp>
        <p:nvSpPr>
          <p:cNvPr id="5" name="TextBox 4" title="AlexandriaDistributionLimitations"/>
          <p:cNvSpPr txBox="1"/>
          <p:nvPr userDrawn="1"/>
        </p:nvSpPr>
        <p:spPr>
          <a:xfrm>
            <a:off x="4672744" y="1658678"/>
            <a:ext cx="19536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Attributes_Information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Security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Classification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</p:txBody>
      </p:sp>
      <p:sp>
        <p:nvSpPr>
          <p:cNvPr id="6" name="TextBox 5" title="AlexandriaEventAttributes"/>
          <p:cNvSpPr txBox="1"/>
          <p:nvPr userDrawn="1"/>
        </p:nvSpPr>
        <p:spPr>
          <a:xfrm>
            <a:off x="2464199" y="3013157"/>
            <a:ext cx="619021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[Event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Attributes_Event_Event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Name]</a:t>
            </a:r>
          </a:p>
        </p:txBody>
      </p:sp>
      <p:sp>
        <p:nvSpPr>
          <p:cNvPr id="9" name="TextBox 8" title="AlexandriaAlternativeReference"/>
          <p:cNvSpPr txBox="1"/>
          <p:nvPr userDrawn="1"/>
        </p:nvSpPr>
        <p:spPr>
          <a:xfrm>
            <a:off x="2464199" y="1661549"/>
            <a:ext cx="195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Attributes_Alternative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  <p:pic>
        <p:nvPicPr>
          <p:cNvPr id="10" name="Afbeelding 13">
            <a:extLst>
              <a:ext uri="{FF2B5EF4-FFF2-40B4-BE49-F238E27FC236}">
                <a16:creationId xmlns:a16="http://schemas.microsoft.com/office/drawing/2014/main" id="{522606A1-5983-4956-9002-1FC101450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1" y="6469091"/>
            <a:ext cx="733149" cy="1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Colin Glesner  - 15/10/2020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symmetry between and within safety and security cultures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2</a:t>
            </a:fld>
            <a:endParaRPr lang="en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6" b="15385"/>
          <a:stretch/>
        </p:blipFill>
        <p:spPr>
          <a:xfrm>
            <a:off x="1" y="0"/>
            <a:ext cx="12192000" cy="28738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7112473"/>
              </p:ext>
            </p:extLst>
          </p:nvPr>
        </p:nvGraphicFramePr>
        <p:xfrm>
          <a:off x="766762" y="3388340"/>
          <a:ext cx="10406742" cy="218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54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79" y="250740"/>
            <a:ext cx="10658475" cy="985576"/>
          </a:xfrm>
        </p:spPr>
        <p:txBody>
          <a:bodyPr/>
          <a:lstStyle/>
          <a:p>
            <a:r>
              <a:rPr lang="nl-BE" dirty="0"/>
              <a:t>“safety culture” </a:t>
            </a:r>
            <a:r>
              <a:rPr lang="nl-BE" dirty="0" err="1"/>
              <a:t>and</a:t>
            </a:r>
            <a:r>
              <a:rPr lang="nl-BE" dirty="0"/>
              <a:t> “security culture”: </a:t>
            </a:r>
            <a:r>
              <a:rPr lang="nl-BE" dirty="0" err="1"/>
              <a:t>two</a:t>
            </a:r>
            <a:r>
              <a:rPr lang="nl-BE" dirty="0"/>
              <a:t> </a:t>
            </a:r>
            <a:r>
              <a:rPr lang="nl-BE" dirty="0" err="1"/>
              <a:t>gaps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3</a:t>
            </a:fld>
            <a:endParaRPr lang="en-BE" dirty="0"/>
          </a:p>
        </p:txBody>
      </p:sp>
      <p:grpSp>
        <p:nvGrpSpPr>
          <p:cNvPr id="47" name="Group 46"/>
          <p:cNvGrpSpPr/>
          <p:nvPr/>
        </p:nvGrpSpPr>
        <p:grpSpPr>
          <a:xfrm>
            <a:off x="494567" y="2072453"/>
            <a:ext cx="3028783" cy="1246089"/>
            <a:chOff x="2761432" y="292558"/>
            <a:chExt cx="3797923" cy="1670905"/>
          </a:xfrm>
        </p:grpSpPr>
        <p:sp>
          <p:nvSpPr>
            <p:cNvPr id="48" name="Rounded Rectangle 47"/>
            <p:cNvSpPr/>
            <p:nvPr/>
          </p:nvSpPr>
          <p:spPr>
            <a:xfrm>
              <a:off x="2761432" y="292558"/>
              <a:ext cx="3797923" cy="1670905"/>
            </a:xfrm>
            <a:prstGeom prst="roundRect">
              <a:avLst>
                <a:gd name="adj" fmla="val 10000"/>
              </a:avLst>
            </a:prstGeom>
            <a:solidFill>
              <a:srgbClr val="7D498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 txBox="1"/>
            <p:nvPr/>
          </p:nvSpPr>
          <p:spPr>
            <a:xfrm>
              <a:off x="2810371" y="341497"/>
              <a:ext cx="3700045" cy="1573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Subordination</a:t>
              </a:r>
              <a:r>
                <a:rPr lang="en-US" sz="2800" kern="1200" dirty="0" smtClean="0"/>
                <a:t> of ‘security culture’ to ‘safety culture’</a:t>
              </a:r>
              <a:endParaRPr lang="en-US" sz="2800" kern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876373" y="1581436"/>
            <a:ext cx="3706994" cy="1010648"/>
            <a:chOff x="7393650" y="28749"/>
            <a:chExt cx="3706994" cy="1010648"/>
          </a:xfrm>
        </p:grpSpPr>
        <p:sp>
          <p:nvSpPr>
            <p:cNvPr id="51" name="Rounded Rectangle 50"/>
            <p:cNvSpPr/>
            <p:nvPr/>
          </p:nvSpPr>
          <p:spPr>
            <a:xfrm>
              <a:off x="7393650" y="28749"/>
              <a:ext cx="3706994" cy="10106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6"/>
            <p:cNvSpPr txBox="1"/>
            <p:nvPr/>
          </p:nvSpPr>
          <p:spPr>
            <a:xfrm>
              <a:off x="7423251" y="58350"/>
              <a:ext cx="3647792" cy="95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Security culture concept = underdeveloped</a:t>
              </a:r>
              <a:endParaRPr lang="en-US" sz="2000" kern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876373" y="2769312"/>
            <a:ext cx="3706994" cy="1010648"/>
            <a:chOff x="7393650" y="1216625"/>
            <a:chExt cx="3706994" cy="1010648"/>
          </a:xfrm>
        </p:grpSpPr>
        <p:sp>
          <p:nvSpPr>
            <p:cNvPr id="54" name="Rounded Rectangle 53"/>
            <p:cNvSpPr/>
            <p:nvPr/>
          </p:nvSpPr>
          <p:spPr>
            <a:xfrm>
              <a:off x="7393650" y="1216625"/>
              <a:ext cx="3706994" cy="10106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8"/>
            <p:cNvSpPr txBox="1"/>
            <p:nvPr/>
          </p:nvSpPr>
          <p:spPr>
            <a:xfrm>
              <a:off x="7423251" y="1246226"/>
              <a:ext cx="3647792" cy="95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/>
              <a:r>
                <a:rPr lang="en-US" sz="2400" dirty="0"/>
                <a:t>What is the interaction between safety and security cultures? 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94566" y="4126991"/>
            <a:ext cx="3028783" cy="1246089"/>
            <a:chOff x="2761432" y="2668311"/>
            <a:chExt cx="3797923" cy="1670905"/>
          </a:xfrm>
        </p:grpSpPr>
        <p:sp>
          <p:nvSpPr>
            <p:cNvPr id="57" name="Rounded Rectangle 56"/>
            <p:cNvSpPr/>
            <p:nvPr/>
          </p:nvSpPr>
          <p:spPr>
            <a:xfrm>
              <a:off x="2761432" y="2668311"/>
              <a:ext cx="3797923" cy="1670905"/>
            </a:xfrm>
            <a:prstGeom prst="roundRect">
              <a:avLst>
                <a:gd name="adj" fmla="val 10000"/>
              </a:avLst>
            </a:prstGeom>
            <a:solidFill>
              <a:srgbClr val="7D498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10"/>
            <p:cNvSpPr txBox="1"/>
            <p:nvPr/>
          </p:nvSpPr>
          <p:spPr>
            <a:xfrm>
              <a:off x="2810371" y="2717250"/>
              <a:ext cx="3700045" cy="1573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Human centric</a:t>
              </a:r>
              <a:endParaRPr lang="en-US" sz="3200" kern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876373" y="4110840"/>
            <a:ext cx="3706994" cy="1278390"/>
            <a:chOff x="7393650" y="2404501"/>
            <a:chExt cx="3706994" cy="1010648"/>
          </a:xfrm>
        </p:grpSpPr>
        <p:sp>
          <p:nvSpPr>
            <p:cNvPr id="60" name="Rounded Rectangle 59"/>
            <p:cNvSpPr/>
            <p:nvPr/>
          </p:nvSpPr>
          <p:spPr>
            <a:xfrm>
              <a:off x="7393650" y="2404501"/>
              <a:ext cx="3706994" cy="10106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ounded Rectangle 12"/>
            <p:cNvSpPr txBox="1"/>
            <p:nvPr/>
          </p:nvSpPr>
          <p:spPr>
            <a:xfrm>
              <a:off x="7452852" y="2457490"/>
              <a:ext cx="3647792" cy="95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/>
              <a:r>
                <a:rPr lang="en-US" sz="2400" dirty="0"/>
                <a:t>Procedures, technologies mostly seen as passive tools</a:t>
              </a:r>
              <a:endParaRPr lang="en-US" sz="2400" dirty="0"/>
            </a:p>
          </p:txBody>
        </p:sp>
      </p:grpSp>
      <p:cxnSp>
        <p:nvCxnSpPr>
          <p:cNvPr id="62" name="Straight Connector 61"/>
          <p:cNvCxnSpPr>
            <a:stCxn id="49" idx="3"/>
            <a:endCxn id="52" idx="1"/>
          </p:cNvCxnSpPr>
          <p:nvPr/>
        </p:nvCxnSpPr>
        <p:spPr>
          <a:xfrm flipV="1">
            <a:off x="3484322" y="2086760"/>
            <a:ext cx="421652" cy="60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3"/>
            <a:endCxn id="55" idx="1"/>
          </p:cNvCxnSpPr>
          <p:nvPr/>
        </p:nvCxnSpPr>
        <p:spPr>
          <a:xfrm>
            <a:off x="3484322" y="2695498"/>
            <a:ext cx="421652" cy="579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7" idx="3"/>
            <a:endCxn id="60" idx="1"/>
          </p:cNvCxnSpPr>
          <p:nvPr/>
        </p:nvCxnSpPr>
        <p:spPr>
          <a:xfrm flipV="1">
            <a:off x="3523349" y="4750035"/>
            <a:ext cx="3530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8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79" y="250740"/>
            <a:ext cx="10658475" cy="985576"/>
          </a:xfrm>
        </p:spPr>
        <p:txBody>
          <a:bodyPr/>
          <a:lstStyle/>
          <a:p>
            <a:r>
              <a:rPr lang="nl-BE" dirty="0" smtClean="0"/>
              <a:t>Non-</a:t>
            </a:r>
            <a:r>
              <a:rPr lang="nl-BE" dirty="0" err="1" smtClean="0"/>
              <a:t>humans</a:t>
            </a:r>
            <a:r>
              <a:rPr lang="nl-BE" dirty="0" smtClean="0"/>
              <a:t> co-produce safety </a:t>
            </a:r>
            <a:r>
              <a:rPr lang="nl-BE" dirty="0" err="1" smtClean="0"/>
              <a:t>and</a:t>
            </a:r>
            <a:r>
              <a:rPr lang="nl-BE" dirty="0" smtClean="0"/>
              <a:t> security cultures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4</a:t>
            </a:fld>
            <a:endParaRPr lang="en-BE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461" y="2391129"/>
            <a:ext cx="3335702" cy="247342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94567" y="2072453"/>
            <a:ext cx="3028783" cy="1246089"/>
            <a:chOff x="2761432" y="292558"/>
            <a:chExt cx="3797923" cy="1670905"/>
          </a:xfrm>
        </p:grpSpPr>
        <p:sp>
          <p:nvSpPr>
            <p:cNvPr id="26" name="Rounded Rectangle 25"/>
            <p:cNvSpPr/>
            <p:nvPr/>
          </p:nvSpPr>
          <p:spPr>
            <a:xfrm>
              <a:off x="2761432" y="292558"/>
              <a:ext cx="3797923" cy="1670905"/>
            </a:xfrm>
            <a:prstGeom prst="roundRect">
              <a:avLst>
                <a:gd name="adj" fmla="val 10000"/>
              </a:avLst>
            </a:prstGeom>
            <a:solidFill>
              <a:srgbClr val="7D498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 txBox="1"/>
            <p:nvPr/>
          </p:nvSpPr>
          <p:spPr>
            <a:xfrm>
              <a:off x="2810371" y="341497"/>
              <a:ext cx="3700045" cy="1573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Subordination</a:t>
              </a:r>
              <a:r>
                <a:rPr lang="en-US" sz="2800" kern="1200" dirty="0" smtClean="0"/>
                <a:t> of ‘security culture’ to ‘safety culture’</a:t>
              </a:r>
              <a:endParaRPr lang="en-US" sz="28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76373" y="1581436"/>
            <a:ext cx="3706994" cy="1010648"/>
            <a:chOff x="7393650" y="28749"/>
            <a:chExt cx="3706994" cy="1010648"/>
          </a:xfrm>
        </p:grpSpPr>
        <p:sp>
          <p:nvSpPr>
            <p:cNvPr id="32" name="Rounded Rectangle 31"/>
            <p:cNvSpPr/>
            <p:nvPr/>
          </p:nvSpPr>
          <p:spPr>
            <a:xfrm>
              <a:off x="7393650" y="28749"/>
              <a:ext cx="3706994" cy="10106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6"/>
            <p:cNvSpPr txBox="1"/>
            <p:nvPr/>
          </p:nvSpPr>
          <p:spPr>
            <a:xfrm>
              <a:off x="7423251" y="58350"/>
              <a:ext cx="3647792" cy="95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Security culture concept = underdeveloped</a:t>
              </a:r>
              <a:endParaRPr lang="en-US" sz="20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76373" y="2769312"/>
            <a:ext cx="3706994" cy="1010648"/>
            <a:chOff x="7393650" y="1216625"/>
            <a:chExt cx="3706994" cy="1010648"/>
          </a:xfrm>
        </p:grpSpPr>
        <p:sp>
          <p:nvSpPr>
            <p:cNvPr id="36" name="Rounded Rectangle 35"/>
            <p:cNvSpPr/>
            <p:nvPr/>
          </p:nvSpPr>
          <p:spPr>
            <a:xfrm>
              <a:off x="7393650" y="1216625"/>
              <a:ext cx="3706994" cy="10106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8"/>
            <p:cNvSpPr txBox="1"/>
            <p:nvPr/>
          </p:nvSpPr>
          <p:spPr>
            <a:xfrm>
              <a:off x="7423251" y="1246226"/>
              <a:ext cx="3647792" cy="95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/>
              <a:r>
                <a:rPr lang="en-US" sz="2400" dirty="0"/>
                <a:t>What is the interaction between safety and security cultures? </a:t>
              </a:r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4566" y="4126991"/>
            <a:ext cx="3028783" cy="1246089"/>
            <a:chOff x="2761432" y="2668311"/>
            <a:chExt cx="3797923" cy="1670905"/>
          </a:xfrm>
        </p:grpSpPr>
        <p:sp>
          <p:nvSpPr>
            <p:cNvPr id="39" name="Rounded Rectangle 38"/>
            <p:cNvSpPr/>
            <p:nvPr/>
          </p:nvSpPr>
          <p:spPr>
            <a:xfrm>
              <a:off x="2761432" y="2668311"/>
              <a:ext cx="3797923" cy="1670905"/>
            </a:xfrm>
            <a:prstGeom prst="roundRect">
              <a:avLst>
                <a:gd name="adj" fmla="val 10000"/>
              </a:avLst>
            </a:prstGeom>
            <a:solidFill>
              <a:srgbClr val="7D498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10"/>
            <p:cNvSpPr txBox="1"/>
            <p:nvPr/>
          </p:nvSpPr>
          <p:spPr>
            <a:xfrm>
              <a:off x="2810371" y="2717250"/>
              <a:ext cx="3700045" cy="1573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Human centric</a:t>
              </a:r>
              <a:endParaRPr lang="en-US" sz="32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76373" y="4110840"/>
            <a:ext cx="3706994" cy="1278390"/>
            <a:chOff x="7393650" y="2404501"/>
            <a:chExt cx="3706994" cy="1010648"/>
          </a:xfrm>
        </p:grpSpPr>
        <p:sp>
          <p:nvSpPr>
            <p:cNvPr id="42" name="Rounded Rectangle 41"/>
            <p:cNvSpPr/>
            <p:nvPr/>
          </p:nvSpPr>
          <p:spPr>
            <a:xfrm>
              <a:off x="7393650" y="2404501"/>
              <a:ext cx="3706994" cy="10106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12"/>
            <p:cNvSpPr txBox="1"/>
            <p:nvPr/>
          </p:nvSpPr>
          <p:spPr>
            <a:xfrm>
              <a:off x="7452852" y="2457490"/>
              <a:ext cx="3647792" cy="951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/>
              <a:r>
                <a:rPr lang="en-US" sz="2400" dirty="0"/>
                <a:t>Procedures, technologies mostly seen as passive tools</a:t>
              </a:r>
              <a:endParaRPr lang="en-US" sz="2400" dirty="0"/>
            </a:p>
          </p:txBody>
        </p:sp>
      </p:grpSp>
      <p:cxnSp>
        <p:nvCxnSpPr>
          <p:cNvPr id="44" name="Straight Connector 43"/>
          <p:cNvCxnSpPr>
            <a:stCxn id="28" idx="3"/>
            <a:endCxn id="33" idx="1"/>
          </p:cNvCxnSpPr>
          <p:nvPr/>
        </p:nvCxnSpPr>
        <p:spPr>
          <a:xfrm flipV="1">
            <a:off x="3484322" y="2086760"/>
            <a:ext cx="421652" cy="60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8" idx="3"/>
            <a:endCxn id="37" idx="1"/>
          </p:cNvCxnSpPr>
          <p:nvPr/>
        </p:nvCxnSpPr>
        <p:spPr>
          <a:xfrm>
            <a:off x="3484322" y="2695498"/>
            <a:ext cx="421652" cy="579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9" idx="3"/>
            <a:endCxn id="42" idx="1"/>
          </p:cNvCxnSpPr>
          <p:nvPr/>
        </p:nvCxnSpPr>
        <p:spPr>
          <a:xfrm flipV="1">
            <a:off x="3523349" y="4750035"/>
            <a:ext cx="3530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Recommendations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High-risk </a:t>
            </a:r>
            <a:r>
              <a:rPr lang="nl-BE" dirty="0" err="1" smtClean="0"/>
              <a:t>organizations</a:t>
            </a:r>
            <a:r>
              <a:rPr lang="nl-BE" dirty="0" smtClean="0"/>
              <a:t> </a:t>
            </a:r>
            <a:endParaRPr lang="nl-B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65838849"/>
              </p:ext>
            </p:extLst>
          </p:nvPr>
        </p:nvGraphicFramePr>
        <p:xfrm>
          <a:off x="766762" y="1786072"/>
          <a:ext cx="10658475" cy="445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14E660-BF25-4843-B2A0-93C6E2B6253B}" type="slidenum">
              <a:rPr lang="en-BE" smtClean="0"/>
              <a:pPr/>
              <a:t>5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2730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9C728E-0049-4786-AF4B-F5B5CAB91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0633B4-F901-4C59-87CF-55B3203CF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E3396F7-E7CA-46F8-9F2B-7BCB0D71C8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80433" y="6479665"/>
            <a:ext cx="2743200" cy="143176"/>
          </a:xfrm>
          <a:prstGeom prst="rect">
            <a:avLst/>
          </a:prstGeom>
        </p:spPr>
        <p:txBody>
          <a:bodyPr/>
          <a:lstStyle/>
          <a:p>
            <a:fld id="{A814E660-BF25-4843-B2A0-93C6E2B6253B}" type="slidenum">
              <a:rPr lang="en-BE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lang="en-B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2" name="Rectangle 691"/>
          <p:cNvSpPr/>
          <p:nvPr/>
        </p:nvSpPr>
        <p:spPr>
          <a:xfrm>
            <a:off x="952500" y="985600"/>
            <a:ext cx="10287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b="1" dirty="0">
                <a:solidFill>
                  <a:schemeClr val="accent2"/>
                </a:solidFill>
              </a:rPr>
              <a:t>Copyright © </a:t>
            </a:r>
            <a:r>
              <a:rPr lang="en-GB" sz="2000" b="1" dirty="0" smtClean="0">
                <a:solidFill>
                  <a:schemeClr val="accent2"/>
                </a:solidFill>
              </a:rPr>
              <a:t>SCK</a:t>
            </a:r>
            <a:r>
              <a:rPr lang="en-GB" sz="2000" b="1" dirty="0" smtClean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GB" sz="2000" b="1" dirty="0" smtClean="0">
                <a:solidFill>
                  <a:schemeClr val="accent2"/>
                </a:solidFill>
              </a:rPr>
              <a:t>CEN</a:t>
            </a:r>
            <a:endParaRPr lang="en-GB" sz="2000" b="1" dirty="0">
              <a:solidFill>
                <a:schemeClr val="accent2"/>
              </a:solidFill>
            </a:endParaRPr>
          </a:p>
          <a:p>
            <a:pPr algn="ctr">
              <a:spcBef>
                <a:spcPct val="0"/>
              </a:spcBef>
            </a:pPr>
            <a:endParaRPr lang="en-GB" sz="1400" b="1" dirty="0"/>
          </a:p>
          <a:p>
            <a:pPr algn="ctr">
              <a:spcBef>
                <a:spcPct val="0"/>
              </a:spcBef>
            </a:pPr>
            <a:r>
              <a:rPr lang="en-GB" sz="1400" dirty="0"/>
              <a:t>PLEASE NOTE!</a:t>
            </a:r>
          </a:p>
          <a:p>
            <a:pPr algn="ctr">
              <a:spcBef>
                <a:spcPct val="0"/>
              </a:spcBef>
            </a:pPr>
            <a:r>
              <a:rPr lang="en-US" sz="1400" dirty="0"/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1400" dirty="0" smtClean="0"/>
              <a:t>SCK CEN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If this explicit written permission has been obtained, please reference the author, followed by ‘by courtesy of </a:t>
            </a:r>
            <a:r>
              <a:rPr lang="en-US" sz="1400" dirty="0" smtClean="0"/>
              <a:t>SCK CEN</a:t>
            </a:r>
            <a:r>
              <a:rPr lang="en-US" sz="1400" dirty="0"/>
              <a:t>’.</a:t>
            </a:r>
          </a:p>
          <a:p>
            <a:pPr algn="ctr">
              <a:spcBef>
                <a:spcPct val="0"/>
              </a:spcBef>
            </a:pPr>
            <a:endParaRPr lang="en-US" sz="1400" dirty="0"/>
          </a:p>
          <a:p>
            <a:pPr algn="ctr">
              <a:spcBef>
                <a:spcPct val="0"/>
              </a:spcBef>
            </a:pPr>
            <a:r>
              <a:rPr lang="en-US" sz="1400" dirty="0"/>
              <a:t>Any infringement to this rule is illegal and entitles to claim damages from the infringer, without prejudice to any other right in case of granting a patent or registration in the field of intellectual property.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b="1" dirty="0" smtClean="0"/>
              <a:t>SCK CEN</a:t>
            </a:r>
            <a:endParaRPr lang="en-GB" sz="1400" b="1" dirty="0"/>
          </a:p>
          <a:p>
            <a:pPr algn="ctr">
              <a:spcBef>
                <a:spcPct val="0"/>
              </a:spcBef>
            </a:pPr>
            <a:r>
              <a:rPr lang="en-GB" sz="1400" dirty="0" smtClean="0"/>
              <a:t>Belgian </a:t>
            </a:r>
            <a:r>
              <a:rPr lang="en-GB" sz="1400" dirty="0"/>
              <a:t>Nuclear </a:t>
            </a:r>
            <a:r>
              <a:rPr lang="en-US" sz="1400" dirty="0"/>
              <a:t>Research</a:t>
            </a:r>
            <a:r>
              <a:rPr lang="en-GB" sz="1400" dirty="0"/>
              <a:t> Centre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dirty="0" smtClean="0"/>
              <a:t>Foundation </a:t>
            </a:r>
            <a:r>
              <a:rPr lang="en-GB" sz="1400" dirty="0"/>
              <a:t>of Public Utility</a:t>
            </a:r>
          </a:p>
          <a:p>
            <a:pPr algn="ctr">
              <a:spcBef>
                <a:spcPct val="0"/>
              </a:spcBef>
            </a:pPr>
            <a:endParaRPr lang="en-GB" sz="1400" dirty="0"/>
          </a:p>
          <a:p>
            <a:pPr algn="ctr">
              <a:spcBef>
                <a:spcPct val="0"/>
              </a:spcBef>
            </a:pPr>
            <a:r>
              <a:rPr lang="en-GB" sz="1400" dirty="0"/>
              <a:t>Registered Office: Avenue Herrmann-</a:t>
            </a:r>
            <a:r>
              <a:rPr lang="en-GB" sz="1400" dirty="0" err="1"/>
              <a:t>Debrouxlaan</a:t>
            </a:r>
            <a:r>
              <a:rPr lang="en-GB" sz="1400" dirty="0"/>
              <a:t> 40 – BE-1160 BRUSSELS</a:t>
            </a:r>
          </a:p>
          <a:p>
            <a:pPr algn="ctr">
              <a:spcBef>
                <a:spcPct val="0"/>
              </a:spcBef>
            </a:pPr>
            <a:r>
              <a:rPr lang="en-GB" sz="1400" dirty="0"/>
              <a:t>Operational Office: Boeretang 200 – BE-2400 MOL </a:t>
            </a:r>
          </a:p>
        </p:txBody>
      </p:sp>
    </p:spTree>
    <p:extLst>
      <p:ext uri="{BB962C8B-B14F-4D97-AF65-F5344CB8AC3E}">
        <p14:creationId xmlns:p14="http://schemas.microsoft.com/office/powerpoint/2010/main" val="1251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- non Alx.potx" id="{C887C683-AE70-42E0-AA1F-52A9BEB736A0}" vid="{926603D1-2646-43F0-9E5A-320D571BDE7D}"/>
    </a:ext>
  </a:extLst>
</a:theme>
</file>

<file path=ppt/theme/theme2.xml><?xml version="1.0" encoding="utf-8"?>
<a:theme xmlns:a="http://schemas.openxmlformats.org/drawingml/2006/main" name="Alexandria Master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- non Alx.potx" id="{C887C683-AE70-42E0-AA1F-52A9BEB736A0}" vid="{A0CE4E6A-5DD0-4A38-89D1-538F3F53EC4E}"/>
    </a:ext>
  </a:extLst>
</a:theme>
</file>

<file path=ppt/theme/theme3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CK•CEN 2020">
      <a:dk1>
        <a:sysClr val="windowText" lastClr="000000"/>
      </a:dk1>
      <a:lt1>
        <a:sysClr val="window" lastClr="FFFFFF"/>
      </a:lt1>
      <a:dk2>
        <a:srgbClr val="515151"/>
      </a:dk2>
      <a:lt2>
        <a:srgbClr val="E7E6E6"/>
      </a:lt2>
      <a:accent1>
        <a:srgbClr val="562873"/>
      </a:accent1>
      <a:accent2>
        <a:srgbClr val="984A9C"/>
      </a:accent2>
      <a:accent3>
        <a:srgbClr val="8ED8F8"/>
      </a:accent3>
      <a:accent4>
        <a:srgbClr val="034694"/>
      </a:accent4>
      <a:accent5>
        <a:srgbClr val="CACCD0"/>
      </a:accent5>
      <a:accent6>
        <a:srgbClr val="DFE0E2"/>
      </a:accent6>
      <a:hlink>
        <a:srgbClr val="BC58AE"/>
      </a:hlink>
      <a:folHlink>
        <a:srgbClr val="501D53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- non Alx</Template>
  <TotalTime>2849</TotalTime>
  <Words>211</Words>
  <Application>Microsoft Office PowerPoint</Application>
  <PresentationFormat>Widescreen</PresentationFormat>
  <Paragraphs>43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Georgia</vt:lpstr>
      <vt:lpstr>Segoe UI</vt:lpstr>
      <vt:lpstr>Segoe UI Black</vt:lpstr>
      <vt:lpstr>Segoe UI Semibold</vt:lpstr>
      <vt:lpstr>Times New Roman</vt:lpstr>
      <vt:lpstr>Wingdings</vt:lpstr>
      <vt:lpstr>Office Theme</vt:lpstr>
      <vt:lpstr>Alexandria Master</vt:lpstr>
      <vt:lpstr>Bringing symmetry between and within safety and security cultures</vt:lpstr>
      <vt:lpstr>PowerPoint Presentation</vt:lpstr>
      <vt:lpstr>“safety culture” and “security culture”: two gaps</vt:lpstr>
      <vt:lpstr>Non-humans co-produce safety and security cultures</vt:lpstr>
      <vt:lpstr>Recommendations to High-risk organizations </vt:lpstr>
      <vt:lpstr>PowerPoint Presentation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symmetry within and between safety and security cultures</dc:title>
  <dc:creator>Glesner Colin</dc:creator>
  <cp:lastModifiedBy>Glesner Colin</cp:lastModifiedBy>
  <cp:revision>31</cp:revision>
  <cp:lastPrinted>2020-01-20T09:16:47Z</cp:lastPrinted>
  <dcterms:created xsi:type="dcterms:W3CDTF">2020-10-06T10:20:45Z</dcterms:created>
  <dcterms:modified xsi:type="dcterms:W3CDTF">2020-10-14T10:39:33Z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  <property fmtid="{D5CDD505-2E9C-101B-9397-08002B2CF9AE}" pid="3" name="ID">
    <vt:lpwstr>36132328</vt:lpwstr>
  </property>
  <property fmtid="{D5CDD505-2E9C-101B-9397-08002B2CF9AE}" pid="4" name="Name">
    <vt:lpwstr>Powerpoint presentation.pptx</vt:lpwstr>
  </property>
  <property fmtid="{D5CDD505-2E9C-101B-9397-08002B2CF9AE}" pid="5" name="SuppMarkings">
    <vt:lpwstr> </vt:lpwstr>
  </property>
  <property fmtid="{D5CDD505-2E9C-101B-9397-08002B2CF9AE}" pid="6" name="Security Clearance">
    <vt:lpwstr> </vt:lpwstr>
  </property>
  <property fmtid="{D5CDD505-2E9C-101B-9397-08002B2CF9AE}" pid="7" name="HyperLink">
    <vt:lpwstr>https://ecm.sckcen.be/OTCS/llisapi.dll/open/36132328</vt:lpwstr>
  </property>
  <property fmtid="{D5CDD505-2E9C-101B-9397-08002B2CF9AE}" pid="8" name="Common Attributes_Reference Number">
    <vt:lpwstr>&lt;generated automatically&gt;</vt:lpwstr>
  </property>
  <property fmtid="{D5CDD505-2E9C-101B-9397-08002B2CF9AE}" pid="9" name="Common Attributes_Short Reference">
    <vt:lpwstr>&lt;generated automatically&gt;</vt:lpwstr>
  </property>
  <property fmtid="{D5CDD505-2E9C-101B-9397-08002B2CF9AE}" pid="10" name="Common Attributes_Alternative Reference">
    <vt:lpwstr>altenative reference</vt:lpwstr>
  </property>
  <property fmtid="{D5CDD505-2E9C-101B-9397-08002B2CF9AE}" pid="11" name="Common Attributes_Document Type">
    <vt:lpwstr> </vt:lpwstr>
  </property>
  <property fmtid="{D5CDD505-2E9C-101B-9397-08002B2CF9AE}" pid="12" name="Common Attributes_Author_Author Name">
    <vt:lpwstr>&lt;default creator&gt;</vt:lpwstr>
  </property>
  <property fmtid="{D5CDD505-2E9C-101B-9397-08002B2CF9AE}" pid="13" name="Common Attributes_Author_Author Affiliation">
    <vt:lpwstr>SCK•CEN</vt:lpwstr>
  </property>
  <property fmtid="{D5CDD505-2E9C-101B-9397-08002B2CF9AE}" pid="14" name="Common Attributes_Information Security Classification">
    <vt:lpwstr>Restricted</vt:lpwstr>
  </property>
  <property fmtid="{D5CDD505-2E9C-101B-9397-08002B2CF9AE}" pid="15" name="Common Attributes_ISC Motivation">
    <vt:lpwstr>ISC was automatically assigned.</vt:lpwstr>
  </property>
</Properties>
</file>