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5" r:id="rId2"/>
  </p:sldMasterIdLst>
  <p:notesMasterIdLst>
    <p:notesMasterId r:id="rId14"/>
  </p:notesMasterIdLst>
  <p:handoutMasterIdLst>
    <p:handoutMasterId r:id="rId15"/>
  </p:handoutMasterIdLst>
  <p:sldIdLst>
    <p:sldId id="309" r:id="rId3"/>
    <p:sldId id="318" r:id="rId4"/>
    <p:sldId id="319" r:id="rId5"/>
    <p:sldId id="317" r:id="rId6"/>
    <p:sldId id="320" r:id="rId7"/>
    <p:sldId id="310" r:id="rId8"/>
    <p:sldId id="321" r:id="rId9"/>
    <p:sldId id="314" r:id="rId10"/>
    <p:sldId id="316" r:id="rId11"/>
    <p:sldId id="315" r:id="rId12"/>
    <p:sldId id="31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esner Colin" initials="GC" lastIdx="1" clrIdx="0">
    <p:extLst>
      <p:ext uri="{19B8F6BF-5375-455C-9EA6-DF929625EA0E}">
        <p15:presenceInfo xmlns:p15="http://schemas.microsoft.com/office/powerpoint/2012/main" userId="S-1-5-21-2143564435-1125984783-857296014-371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872" autoAdjust="0"/>
  </p:normalViewPr>
  <p:slideViewPr>
    <p:cSldViewPr snapToGrid="0">
      <p:cViewPr varScale="1">
        <p:scale>
          <a:sx n="75" d="100"/>
          <a:sy n="75" d="100"/>
        </p:scale>
        <p:origin x="97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26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38008-7666-4C9B-B809-0B69FA092AD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C744C6-4A3C-4754-B9C5-2B695B572615}">
      <dgm:prSet/>
      <dgm:spPr/>
      <dgm:t>
        <a:bodyPr/>
        <a:lstStyle/>
        <a:p>
          <a:pPr rtl="0"/>
          <a:r>
            <a:rPr lang="nl-BE" dirty="0" smtClean="0"/>
            <a:t>Safety</a:t>
          </a:r>
          <a:endParaRPr lang="en-US" dirty="0"/>
        </a:p>
      </dgm:t>
    </dgm:pt>
    <dgm:pt modelId="{0AF5E803-9725-4775-8DE8-11D74DCFE434}" type="parTrans" cxnId="{40142600-84D7-4A51-ABC7-E597544A3738}">
      <dgm:prSet/>
      <dgm:spPr/>
      <dgm:t>
        <a:bodyPr/>
        <a:lstStyle/>
        <a:p>
          <a:endParaRPr lang="en-US"/>
        </a:p>
      </dgm:t>
    </dgm:pt>
    <dgm:pt modelId="{4F5BF31F-FE90-41A6-BDA2-F346A13BD15D}" type="sibTrans" cxnId="{40142600-84D7-4A51-ABC7-E597544A3738}">
      <dgm:prSet/>
      <dgm:spPr/>
      <dgm:t>
        <a:bodyPr/>
        <a:lstStyle/>
        <a:p>
          <a:endParaRPr lang="en-US"/>
        </a:p>
      </dgm:t>
    </dgm:pt>
    <dgm:pt modelId="{259A3B24-D957-4BFF-951F-5C0B1DA08C5F}">
      <dgm:prSet/>
      <dgm:spPr/>
      <dgm:t>
        <a:bodyPr/>
        <a:lstStyle/>
        <a:p>
          <a:pPr rtl="0"/>
          <a:r>
            <a:rPr lang="nl-BE" dirty="0" smtClean="0"/>
            <a:t>Non-</a:t>
          </a:r>
          <a:r>
            <a:rPr lang="nl-BE" dirty="0" err="1" smtClean="0"/>
            <a:t>malevolent</a:t>
          </a:r>
          <a:r>
            <a:rPr lang="nl-BE" dirty="0" smtClean="0"/>
            <a:t> </a:t>
          </a:r>
          <a:r>
            <a:rPr lang="nl-BE" dirty="0" err="1" smtClean="0"/>
            <a:t>and</a:t>
          </a:r>
          <a:r>
            <a:rPr lang="nl-BE" dirty="0" smtClean="0"/>
            <a:t> non-</a:t>
          </a:r>
          <a:r>
            <a:rPr lang="nl-BE" dirty="0" err="1" smtClean="0"/>
            <a:t>intentional</a:t>
          </a:r>
          <a:endParaRPr lang="en-US" dirty="0"/>
        </a:p>
      </dgm:t>
    </dgm:pt>
    <dgm:pt modelId="{2CCA31D7-5F0A-44CB-8E18-18A0471140D5}" type="parTrans" cxnId="{DAA88B72-1844-4104-8375-9C7AF5030741}">
      <dgm:prSet/>
      <dgm:spPr/>
      <dgm:t>
        <a:bodyPr/>
        <a:lstStyle/>
        <a:p>
          <a:endParaRPr lang="en-US"/>
        </a:p>
      </dgm:t>
    </dgm:pt>
    <dgm:pt modelId="{2DC3B7B0-20D4-48C5-92C2-7DC9615A10F5}" type="sibTrans" cxnId="{DAA88B72-1844-4104-8375-9C7AF5030741}">
      <dgm:prSet/>
      <dgm:spPr/>
      <dgm:t>
        <a:bodyPr/>
        <a:lstStyle/>
        <a:p>
          <a:endParaRPr lang="en-US"/>
        </a:p>
      </dgm:t>
    </dgm:pt>
    <dgm:pt modelId="{9D42D964-F566-4B70-A272-CAA10D176A63}">
      <dgm:prSet/>
      <dgm:spPr/>
      <dgm:t>
        <a:bodyPr/>
        <a:lstStyle/>
        <a:p>
          <a:pPr rtl="0"/>
          <a:r>
            <a:rPr lang="nl-BE" smtClean="0"/>
            <a:t>Security</a:t>
          </a:r>
          <a:endParaRPr lang="en-US"/>
        </a:p>
      </dgm:t>
    </dgm:pt>
    <dgm:pt modelId="{E2F6B7A6-5932-43DE-B6E5-2EB841A16330}" type="parTrans" cxnId="{FE69E16D-1993-4FE5-BCDE-E4ABA70B2B02}">
      <dgm:prSet/>
      <dgm:spPr/>
      <dgm:t>
        <a:bodyPr/>
        <a:lstStyle/>
        <a:p>
          <a:endParaRPr lang="en-US"/>
        </a:p>
      </dgm:t>
    </dgm:pt>
    <dgm:pt modelId="{C3F3B38C-58DD-43AC-96FB-D881F4C02140}" type="sibTrans" cxnId="{FE69E16D-1993-4FE5-BCDE-E4ABA70B2B02}">
      <dgm:prSet/>
      <dgm:spPr/>
      <dgm:t>
        <a:bodyPr/>
        <a:lstStyle/>
        <a:p>
          <a:endParaRPr lang="en-US"/>
        </a:p>
      </dgm:t>
    </dgm:pt>
    <dgm:pt modelId="{2A587E5E-EC5A-46B8-A0AC-5C48BBB87C92}">
      <dgm:prSet/>
      <dgm:spPr/>
      <dgm:t>
        <a:bodyPr/>
        <a:lstStyle/>
        <a:p>
          <a:pPr rtl="0"/>
          <a:r>
            <a:rPr lang="nl-BE" dirty="0" err="1" smtClean="0"/>
            <a:t>Malevolent</a:t>
          </a:r>
          <a:r>
            <a:rPr lang="nl-BE" dirty="0" smtClean="0"/>
            <a:t> </a:t>
          </a:r>
          <a:r>
            <a:rPr lang="nl-BE" dirty="0" err="1" smtClean="0"/>
            <a:t>and</a:t>
          </a:r>
          <a:r>
            <a:rPr lang="nl-BE" dirty="0" smtClean="0"/>
            <a:t> </a:t>
          </a:r>
          <a:r>
            <a:rPr lang="nl-BE" dirty="0" err="1" smtClean="0"/>
            <a:t>intentional</a:t>
          </a:r>
          <a:endParaRPr lang="en-US" dirty="0"/>
        </a:p>
      </dgm:t>
    </dgm:pt>
    <dgm:pt modelId="{2D339B8F-3F3F-4848-BBE8-0D2A712EC444}" type="parTrans" cxnId="{1FE60ADA-DA4B-433A-8422-73C9DD6D70BE}">
      <dgm:prSet/>
      <dgm:spPr/>
      <dgm:t>
        <a:bodyPr/>
        <a:lstStyle/>
        <a:p>
          <a:endParaRPr lang="en-US"/>
        </a:p>
      </dgm:t>
    </dgm:pt>
    <dgm:pt modelId="{01749651-B21F-46D3-8A4E-60097B8A5469}" type="sibTrans" cxnId="{1FE60ADA-DA4B-433A-8422-73C9DD6D70BE}">
      <dgm:prSet/>
      <dgm:spPr/>
      <dgm:t>
        <a:bodyPr/>
        <a:lstStyle/>
        <a:p>
          <a:endParaRPr lang="en-US"/>
        </a:p>
      </dgm:t>
    </dgm:pt>
    <dgm:pt modelId="{14168AAC-80DE-44A7-BDEC-4CFC31206E55}">
      <dgm:prSet/>
      <dgm:spPr/>
      <dgm:t>
        <a:bodyPr/>
        <a:lstStyle/>
        <a:p>
          <a:pPr rtl="0"/>
          <a:r>
            <a:rPr lang="en-US" dirty="0" smtClean="0"/>
            <a:t>Chernobyl</a:t>
          </a:r>
          <a:endParaRPr lang="en-US" dirty="0"/>
        </a:p>
      </dgm:t>
    </dgm:pt>
    <dgm:pt modelId="{00E2C1E4-16C5-490D-925B-326F924855C3}" type="parTrans" cxnId="{E2E2CD47-F6B8-4A93-A52D-DE6846F9B7D3}">
      <dgm:prSet/>
      <dgm:spPr/>
      <dgm:t>
        <a:bodyPr/>
        <a:lstStyle/>
        <a:p>
          <a:endParaRPr lang="en-US"/>
        </a:p>
      </dgm:t>
    </dgm:pt>
    <dgm:pt modelId="{4D5B6E5E-2729-4681-9BBF-A6D81EF2F054}" type="sibTrans" cxnId="{E2E2CD47-F6B8-4A93-A52D-DE6846F9B7D3}">
      <dgm:prSet/>
      <dgm:spPr/>
      <dgm:t>
        <a:bodyPr/>
        <a:lstStyle/>
        <a:p>
          <a:endParaRPr lang="en-US"/>
        </a:p>
      </dgm:t>
    </dgm:pt>
    <dgm:pt modelId="{5E3B2B2D-49F7-48B2-BB8D-45CD11C7AE6F}">
      <dgm:prSet/>
      <dgm:spPr/>
      <dgm:t>
        <a:bodyPr/>
        <a:lstStyle/>
        <a:p>
          <a:pPr rtl="0"/>
          <a:r>
            <a:rPr lang="en-US" dirty="0" smtClean="0"/>
            <a:t>9/11</a:t>
          </a:r>
          <a:endParaRPr lang="en-US" dirty="0"/>
        </a:p>
      </dgm:t>
    </dgm:pt>
    <dgm:pt modelId="{F394BC5D-610E-47D9-BD7B-C9C6BB7A7241}" type="parTrans" cxnId="{5487C96D-A400-4BBE-835E-2CD1F61CD249}">
      <dgm:prSet/>
      <dgm:spPr/>
      <dgm:t>
        <a:bodyPr/>
        <a:lstStyle/>
        <a:p>
          <a:endParaRPr lang="en-US"/>
        </a:p>
      </dgm:t>
    </dgm:pt>
    <dgm:pt modelId="{3842FCE9-E2AA-458C-A4D8-A3A8DF696629}" type="sibTrans" cxnId="{5487C96D-A400-4BBE-835E-2CD1F61CD249}">
      <dgm:prSet/>
      <dgm:spPr/>
      <dgm:t>
        <a:bodyPr/>
        <a:lstStyle/>
        <a:p>
          <a:endParaRPr lang="en-US"/>
        </a:p>
      </dgm:t>
    </dgm:pt>
    <dgm:pt modelId="{24BE172F-620E-4807-8F5C-267E203316CD}" type="pres">
      <dgm:prSet presAssocID="{88A38008-7666-4C9B-B809-0B69FA092A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0004DF-2694-4FCC-B97D-9E75DEC71AE0}" type="pres">
      <dgm:prSet presAssocID="{80C744C6-4A3C-4754-B9C5-2B695B572615}" presName="root" presStyleCnt="0"/>
      <dgm:spPr/>
    </dgm:pt>
    <dgm:pt modelId="{68F3D860-C129-45BD-A4A9-8F5F61A55FD4}" type="pres">
      <dgm:prSet presAssocID="{80C744C6-4A3C-4754-B9C5-2B695B572615}" presName="rootComposite" presStyleCnt="0"/>
      <dgm:spPr/>
    </dgm:pt>
    <dgm:pt modelId="{A762BC07-25B0-46C9-B9F5-E36FEC3DF3E6}" type="pres">
      <dgm:prSet presAssocID="{80C744C6-4A3C-4754-B9C5-2B695B572615}" presName="rootText" presStyleLbl="node1" presStyleIdx="0" presStyleCnt="2"/>
      <dgm:spPr/>
      <dgm:t>
        <a:bodyPr/>
        <a:lstStyle/>
        <a:p>
          <a:endParaRPr lang="en-US"/>
        </a:p>
      </dgm:t>
    </dgm:pt>
    <dgm:pt modelId="{206809BF-8FD4-4CD1-9EDC-120A4123B6D7}" type="pres">
      <dgm:prSet presAssocID="{80C744C6-4A3C-4754-B9C5-2B695B572615}" presName="rootConnector" presStyleLbl="node1" presStyleIdx="0" presStyleCnt="2"/>
      <dgm:spPr/>
      <dgm:t>
        <a:bodyPr/>
        <a:lstStyle/>
        <a:p>
          <a:endParaRPr lang="en-US"/>
        </a:p>
      </dgm:t>
    </dgm:pt>
    <dgm:pt modelId="{56E67DE6-E857-450B-8BCD-2575A4F5D7E1}" type="pres">
      <dgm:prSet presAssocID="{80C744C6-4A3C-4754-B9C5-2B695B572615}" presName="childShape" presStyleCnt="0"/>
      <dgm:spPr/>
    </dgm:pt>
    <dgm:pt modelId="{412C150D-8BC7-4E83-81D4-C353220AD4F1}" type="pres">
      <dgm:prSet presAssocID="{2CCA31D7-5F0A-44CB-8E18-18A0471140D5}" presName="Name13" presStyleLbl="parChTrans1D2" presStyleIdx="0" presStyleCnt="4"/>
      <dgm:spPr/>
      <dgm:t>
        <a:bodyPr/>
        <a:lstStyle/>
        <a:p>
          <a:endParaRPr lang="en-US"/>
        </a:p>
      </dgm:t>
    </dgm:pt>
    <dgm:pt modelId="{493F6DB3-54F6-4A9A-A0E9-E92586B5F630}" type="pres">
      <dgm:prSet presAssocID="{259A3B24-D957-4BFF-951F-5C0B1DA08C5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59D52-21CC-42E3-BF3C-AF5D1E386CC8}" type="pres">
      <dgm:prSet presAssocID="{00E2C1E4-16C5-490D-925B-326F924855C3}" presName="Name13" presStyleLbl="parChTrans1D2" presStyleIdx="1" presStyleCnt="4"/>
      <dgm:spPr/>
      <dgm:t>
        <a:bodyPr/>
        <a:lstStyle/>
        <a:p>
          <a:endParaRPr lang="en-US"/>
        </a:p>
      </dgm:t>
    </dgm:pt>
    <dgm:pt modelId="{05A69150-0E15-4CCC-8705-511CD580FD5B}" type="pres">
      <dgm:prSet presAssocID="{14168AAC-80DE-44A7-BDEC-4CFC31206E5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6F445-6317-4239-BA67-8A70C61DF8F8}" type="pres">
      <dgm:prSet presAssocID="{9D42D964-F566-4B70-A272-CAA10D176A63}" presName="root" presStyleCnt="0"/>
      <dgm:spPr/>
    </dgm:pt>
    <dgm:pt modelId="{B7E017B9-1950-4268-AC74-ABE2944E548E}" type="pres">
      <dgm:prSet presAssocID="{9D42D964-F566-4B70-A272-CAA10D176A63}" presName="rootComposite" presStyleCnt="0"/>
      <dgm:spPr/>
    </dgm:pt>
    <dgm:pt modelId="{4B151C35-F1A2-45C3-BDB2-9666327D2944}" type="pres">
      <dgm:prSet presAssocID="{9D42D964-F566-4B70-A272-CAA10D176A63}" presName="rootText" presStyleLbl="node1" presStyleIdx="1" presStyleCnt="2"/>
      <dgm:spPr/>
      <dgm:t>
        <a:bodyPr/>
        <a:lstStyle/>
        <a:p>
          <a:endParaRPr lang="en-US"/>
        </a:p>
      </dgm:t>
    </dgm:pt>
    <dgm:pt modelId="{0857A60B-8B42-47EA-B230-8922B96E04AD}" type="pres">
      <dgm:prSet presAssocID="{9D42D964-F566-4B70-A272-CAA10D176A63}" presName="rootConnector" presStyleLbl="node1" presStyleIdx="1" presStyleCnt="2"/>
      <dgm:spPr/>
      <dgm:t>
        <a:bodyPr/>
        <a:lstStyle/>
        <a:p>
          <a:endParaRPr lang="en-US"/>
        </a:p>
      </dgm:t>
    </dgm:pt>
    <dgm:pt modelId="{424FACCF-1D72-48C5-9EAF-58E3C3E425B3}" type="pres">
      <dgm:prSet presAssocID="{9D42D964-F566-4B70-A272-CAA10D176A63}" presName="childShape" presStyleCnt="0"/>
      <dgm:spPr/>
    </dgm:pt>
    <dgm:pt modelId="{474BC67D-6ED2-4240-8CED-4263C621FF71}" type="pres">
      <dgm:prSet presAssocID="{2D339B8F-3F3F-4848-BBE8-0D2A712EC444}" presName="Name13" presStyleLbl="parChTrans1D2" presStyleIdx="2" presStyleCnt="4"/>
      <dgm:spPr/>
      <dgm:t>
        <a:bodyPr/>
        <a:lstStyle/>
        <a:p>
          <a:endParaRPr lang="en-US"/>
        </a:p>
      </dgm:t>
    </dgm:pt>
    <dgm:pt modelId="{04E89DB0-4912-4404-8AB8-010C3EF364C7}" type="pres">
      <dgm:prSet presAssocID="{2A587E5E-EC5A-46B8-A0AC-5C48BBB87C9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52E17-B23B-4E5D-BDF9-1BB3786934A0}" type="pres">
      <dgm:prSet presAssocID="{F394BC5D-610E-47D9-BD7B-C9C6BB7A7241}" presName="Name13" presStyleLbl="parChTrans1D2" presStyleIdx="3" presStyleCnt="4"/>
      <dgm:spPr/>
      <dgm:t>
        <a:bodyPr/>
        <a:lstStyle/>
        <a:p>
          <a:endParaRPr lang="en-US"/>
        </a:p>
      </dgm:t>
    </dgm:pt>
    <dgm:pt modelId="{449590BB-14DC-42EB-B5E9-0D97B76F2119}" type="pres">
      <dgm:prSet presAssocID="{5E3B2B2D-49F7-48B2-BB8D-45CD11C7AE6F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CFDFCA-707B-4101-BEC9-EE381B46ED73}" type="presOf" srcId="{88A38008-7666-4C9B-B809-0B69FA092AD5}" destId="{24BE172F-620E-4807-8F5C-267E203316CD}" srcOrd="0" destOrd="0" presId="urn:microsoft.com/office/officeart/2005/8/layout/hierarchy3"/>
    <dgm:cxn modelId="{6DDD2460-64D6-47D6-BB4A-2576F163E7C6}" type="presOf" srcId="{9D42D964-F566-4B70-A272-CAA10D176A63}" destId="{0857A60B-8B42-47EA-B230-8922B96E04AD}" srcOrd="1" destOrd="0" presId="urn:microsoft.com/office/officeart/2005/8/layout/hierarchy3"/>
    <dgm:cxn modelId="{FC37E6EA-FE00-4F9B-ADCB-5AB536463CEE}" type="presOf" srcId="{F394BC5D-610E-47D9-BD7B-C9C6BB7A7241}" destId="{70C52E17-B23B-4E5D-BDF9-1BB3786934A0}" srcOrd="0" destOrd="0" presId="urn:microsoft.com/office/officeart/2005/8/layout/hierarchy3"/>
    <dgm:cxn modelId="{E2E2CD47-F6B8-4A93-A52D-DE6846F9B7D3}" srcId="{80C744C6-4A3C-4754-B9C5-2B695B572615}" destId="{14168AAC-80DE-44A7-BDEC-4CFC31206E55}" srcOrd="1" destOrd="0" parTransId="{00E2C1E4-16C5-490D-925B-326F924855C3}" sibTransId="{4D5B6E5E-2729-4681-9BBF-A6D81EF2F054}"/>
    <dgm:cxn modelId="{6BF50FB0-397B-4154-B85B-627D10F00E55}" type="presOf" srcId="{00E2C1E4-16C5-490D-925B-326F924855C3}" destId="{E4C59D52-21CC-42E3-BF3C-AF5D1E386CC8}" srcOrd="0" destOrd="0" presId="urn:microsoft.com/office/officeart/2005/8/layout/hierarchy3"/>
    <dgm:cxn modelId="{DB0A7263-9608-4A90-9894-8A6FA249B899}" type="presOf" srcId="{80C744C6-4A3C-4754-B9C5-2B695B572615}" destId="{206809BF-8FD4-4CD1-9EDC-120A4123B6D7}" srcOrd="1" destOrd="0" presId="urn:microsoft.com/office/officeart/2005/8/layout/hierarchy3"/>
    <dgm:cxn modelId="{1FE60ADA-DA4B-433A-8422-73C9DD6D70BE}" srcId="{9D42D964-F566-4B70-A272-CAA10D176A63}" destId="{2A587E5E-EC5A-46B8-A0AC-5C48BBB87C92}" srcOrd="0" destOrd="0" parTransId="{2D339B8F-3F3F-4848-BBE8-0D2A712EC444}" sibTransId="{01749651-B21F-46D3-8A4E-60097B8A5469}"/>
    <dgm:cxn modelId="{3FC736DD-60A9-49FD-851F-57624E3FF2D8}" type="presOf" srcId="{9D42D964-F566-4B70-A272-CAA10D176A63}" destId="{4B151C35-F1A2-45C3-BDB2-9666327D2944}" srcOrd="0" destOrd="0" presId="urn:microsoft.com/office/officeart/2005/8/layout/hierarchy3"/>
    <dgm:cxn modelId="{51239625-3587-44A1-9194-BD99C819BB6A}" type="presOf" srcId="{2D339B8F-3F3F-4848-BBE8-0D2A712EC444}" destId="{474BC67D-6ED2-4240-8CED-4263C621FF71}" srcOrd="0" destOrd="0" presId="urn:microsoft.com/office/officeart/2005/8/layout/hierarchy3"/>
    <dgm:cxn modelId="{FE69E16D-1993-4FE5-BCDE-E4ABA70B2B02}" srcId="{88A38008-7666-4C9B-B809-0B69FA092AD5}" destId="{9D42D964-F566-4B70-A272-CAA10D176A63}" srcOrd="1" destOrd="0" parTransId="{E2F6B7A6-5932-43DE-B6E5-2EB841A16330}" sibTransId="{C3F3B38C-58DD-43AC-96FB-D881F4C02140}"/>
    <dgm:cxn modelId="{54F324C8-89CD-4A5B-A5A6-2F45AA5452FB}" type="presOf" srcId="{14168AAC-80DE-44A7-BDEC-4CFC31206E55}" destId="{05A69150-0E15-4CCC-8705-511CD580FD5B}" srcOrd="0" destOrd="0" presId="urn:microsoft.com/office/officeart/2005/8/layout/hierarchy3"/>
    <dgm:cxn modelId="{2AF3EFBE-0980-4CBE-BFE0-C647D74DB72E}" type="presOf" srcId="{2A587E5E-EC5A-46B8-A0AC-5C48BBB87C92}" destId="{04E89DB0-4912-4404-8AB8-010C3EF364C7}" srcOrd="0" destOrd="0" presId="urn:microsoft.com/office/officeart/2005/8/layout/hierarchy3"/>
    <dgm:cxn modelId="{21A5C2B3-CE84-4707-814E-A3E7EED5C51A}" type="presOf" srcId="{80C744C6-4A3C-4754-B9C5-2B695B572615}" destId="{A762BC07-25B0-46C9-B9F5-E36FEC3DF3E6}" srcOrd="0" destOrd="0" presId="urn:microsoft.com/office/officeart/2005/8/layout/hierarchy3"/>
    <dgm:cxn modelId="{549DB038-5A46-42B2-9DC1-C32D7D921A9C}" type="presOf" srcId="{2CCA31D7-5F0A-44CB-8E18-18A0471140D5}" destId="{412C150D-8BC7-4E83-81D4-C353220AD4F1}" srcOrd="0" destOrd="0" presId="urn:microsoft.com/office/officeart/2005/8/layout/hierarchy3"/>
    <dgm:cxn modelId="{DAA88B72-1844-4104-8375-9C7AF5030741}" srcId="{80C744C6-4A3C-4754-B9C5-2B695B572615}" destId="{259A3B24-D957-4BFF-951F-5C0B1DA08C5F}" srcOrd="0" destOrd="0" parTransId="{2CCA31D7-5F0A-44CB-8E18-18A0471140D5}" sibTransId="{2DC3B7B0-20D4-48C5-92C2-7DC9615A10F5}"/>
    <dgm:cxn modelId="{41E1B20B-4226-4DFB-988A-62252ACFA573}" type="presOf" srcId="{259A3B24-D957-4BFF-951F-5C0B1DA08C5F}" destId="{493F6DB3-54F6-4A9A-A0E9-E92586B5F630}" srcOrd="0" destOrd="0" presId="urn:microsoft.com/office/officeart/2005/8/layout/hierarchy3"/>
    <dgm:cxn modelId="{40142600-84D7-4A51-ABC7-E597544A3738}" srcId="{88A38008-7666-4C9B-B809-0B69FA092AD5}" destId="{80C744C6-4A3C-4754-B9C5-2B695B572615}" srcOrd="0" destOrd="0" parTransId="{0AF5E803-9725-4775-8DE8-11D74DCFE434}" sibTransId="{4F5BF31F-FE90-41A6-BDA2-F346A13BD15D}"/>
    <dgm:cxn modelId="{5487C96D-A400-4BBE-835E-2CD1F61CD249}" srcId="{9D42D964-F566-4B70-A272-CAA10D176A63}" destId="{5E3B2B2D-49F7-48B2-BB8D-45CD11C7AE6F}" srcOrd="1" destOrd="0" parTransId="{F394BC5D-610E-47D9-BD7B-C9C6BB7A7241}" sibTransId="{3842FCE9-E2AA-458C-A4D8-A3A8DF696629}"/>
    <dgm:cxn modelId="{9A651E67-7BFB-4573-9BC2-875FA12688ED}" type="presOf" srcId="{5E3B2B2D-49F7-48B2-BB8D-45CD11C7AE6F}" destId="{449590BB-14DC-42EB-B5E9-0D97B76F2119}" srcOrd="0" destOrd="0" presId="urn:microsoft.com/office/officeart/2005/8/layout/hierarchy3"/>
    <dgm:cxn modelId="{6D62F6EC-E6F2-4698-B37C-DA98FB44539F}" type="presParOf" srcId="{24BE172F-620E-4807-8F5C-267E203316CD}" destId="{010004DF-2694-4FCC-B97D-9E75DEC71AE0}" srcOrd="0" destOrd="0" presId="urn:microsoft.com/office/officeart/2005/8/layout/hierarchy3"/>
    <dgm:cxn modelId="{53371553-D0EE-4EFC-A656-00922432ED8C}" type="presParOf" srcId="{010004DF-2694-4FCC-B97D-9E75DEC71AE0}" destId="{68F3D860-C129-45BD-A4A9-8F5F61A55FD4}" srcOrd="0" destOrd="0" presId="urn:microsoft.com/office/officeart/2005/8/layout/hierarchy3"/>
    <dgm:cxn modelId="{35FC40CA-7F01-43D0-AE43-0620DA3033A7}" type="presParOf" srcId="{68F3D860-C129-45BD-A4A9-8F5F61A55FD4}" destId="{A762BC07-25B0-46C9-B9F5-E36FEC3DF3E6}" srcOrd="0" destOrd="0" presId="urn:microsoft.com/office/officeart/2005/8/layout/hierarchy3"/>
    <dgm:cxn modelId="{2615F534-09E3-4453-A5A4-FF2F6C606BE6}" type="presParOf" srcId="{68F3D860-C129-45BD-A4A9-8F5F61A55FD4}" destId="{206809BF-8FD4-4CD1-9EDC-120A4123B6D7}" srcOrd="1" destOrd="0" presId="urn:microsoft.com/office/officeart/2005/8/layout/hierarchy3"/>
    <dgm:cxn modelId="{85387320-BD83-457D-A6D0-C171D954ABB9}" type="presParOf" srcId="{010004DF-2694-4FCC-B97D-9E75DEC71AE0}" destId="{56E67DE6-E857-450B-8BCD-2575A4F5D7E1}" srcOrd="1" destOrd="0" presId="urn:microsoft.com/office/officeart/2005/8/layout/hierarchy3"/>
    <dgm:cxn modelId="{9A1078AC-81EC-40DD-B1D6-0D20BF67AF87}" type="presParOf" srcId="{56E67DE6-E857-450B-8BCD-2575A4F5D7E1}" destId="{412C150D-8BC7-4E83-81D4-C353220AD4F1}" srcOrd="0" destOrd="0" presId="urn:microsoft.com/office/officeart/2005/8/layout/hierarchy3"/>
    <dgm:cxn modelId="{2096693A-916C-40B0-800F-A1D13D0E6CB3}" type="presParOf" srcId="{56E67DE6-E857-450B-8BCD-2575A4F5D7E1}" destId="{493F6DB3-54F6-4A9A-A0E9-E92586B5F630}" srcOrd="1" destOrd="0" presId="urn:microsoft.com/office/officeart/2005/8/layout/hierarchy3"/>
    <dgm:cxn modelId="{E050ADDC-3B03-47EC-80CD-A029B67E6944}" type="presParOf" srcId="{56E67DE6-E857-450B-8BCD-2575A4F5D7E1}" destId="{E4C59D52-21CC-42E3-BF3C-AF5D1E386CC8}" srcOrd="2" destOrd="0" presId="urn:microsoft.com/office/officeart/2005/8/layout/hierarchy3"/>
    <dgm:cxn modelId="{7CC89EDC-0EEB-4140-A674-6392576551A4}" type="presParOf" srcId="{56E67DE6-E857-450B-8BCD-2575A4F5D7E1}" destId="{05A69150-0E15-4CCC-8705-511CD580FD5B}" srcOrd="3" destOrd="0" presId="urn:microsoft.com/office/officeart/2005/8/layout/hierarchy3"/>
    <dgm:cxn modelId="{925E7270-6326-4574-9068-01D5E18F9105}" type="presParOf" srcId="{24BE172F-620E-4807-8F5C-267E203316CD}" destId="{4896F445-6317-4239-BA67-8A70C61DF8F8}" srcOrd="1" destOrd="0" presId="urn:microsoft.com/office/officeart/2005/8/layout/hierarchy3"/>
    <dgm:cxn modelId="{546734DC-1FA3-4312-8596-716191DA454D}" type="presParOf" srcId="{4896F445-6317-4239-BA67-8A70C61DF8F8}" destId="{B7E017B9-1950-4268-AC74-ABE2944E548E}" srcOrd="0" destOrd="0" presId="urn:microsoft.com/office/officeart/2005/8/layout/hierarchy3"/>
    <dgm:cxn modelId="{B436E990-16DB-4488-A58E-7A38FAC152E2}" type="presParOf" srcId="{B7E017B9-1950-4268-AC74-ABE2944E548E}" destId="{4B151C35-F1A2-45C3-BDB2-9666327D2944}" srcOrd="0" destOrd="0" presId="urn:microsoft.com/office/officeart/2005/8/layout/hierarchy3"/>
    <dgm:cxn modelId="{4651618F-3C2A-4726-B6DC-364B64208EEC}" type="presParOf" srcId="{B7E017B9-1950-4268-AC74-ABE2944E548E}" destId="{0857A60B-8B42-47EA-B230-8922B96E04AD}" srcOrd="1" destOrd="0" presId="urn:microsoft.com/office/officeart/2005/8/layout/hierarchy3"/>
    <dgm:cxn modelId="{2EDB376C-E3B3-48EB-A4F3-B65F356F8178}" type="presParOf" srcId="{4896F445-6317-4239-BA67-8A70C61DF8F8}" destId="{424FACCF-1D72-48C5-9EAF-58E3C3E425B3}" srcOrd="1" destOrd="0" presId="urn:microsoft.com/office/officeart/2005/8/layout/hierarchy3"/>
    <dgm:cxn modelId="{ECCC9ACB-FF02-48D6-8EAC-603CA7D8539D}" type="presParOf" srcId="{424FACCF-1D72-48C5-9EAF-58E3C3E425B3}" destId="{474BC67D-6ED2-4240-8CED-4263C621FF71}" srcOrd="0" destOrd="0" presId="urn:microsoft.com/office/officeart/2005/8/layout/hierarchy3"/>
    <dgm:cxn modelId="{85DEF5E1-F3D7-4015-AE96-A2C52C8FE975}" type="presParOf" srcId="{424FACCF-1D72-48C5-9EAF-58E3C3E425B3}" destId="{04E89DB0-4912-4404-8AB8-010C3EF364C7}" srcOrd="1" destOrd="0" presId="urn:microsoft.com/office/officeart/2005/8/layout/hierarchy3"/>
    <dgm:cxn modelId="{D9F4A99E-9E00-4EC0-937D-062F33D1B0BF}" type="presParOf" srcId="{424FACCF-1D72-48C5-9EAF-58E3C3E425B3}" destId="{70C52E17-B23B-4E5D-BDF9-1BB3786934A0}" srcOrd="2" destOrd="0" presId="urn:microsoft.com/office/officeart/2005/8/layout/hierarchy3"/>
    <dgm:cxn modelId="{1044871E-172D-4429-B629-8E9037FA19C2}" type="presParOf" srcId="{424FACCF-1D72-48C5-9EAF-58E3C3E425B3}" destId="{449590BB-14DC-42EB-B5E9-0D97B76F211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61F7E3-1552-4A3A-BE5D-7FBD76CB22C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2298730-294D-4424-8298-CF3F3CFA2C57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 rtl="0"/>
          <a:r>
            <a:rPr lang="nl-BE" sz="3600" b="1" dirty="0" smtClean="0"/>
            <a:t>Common </a:t>
          </a:r>
          <a:r>
            <a:rPr lang="nl-BE" sz="3600" b="1" dirty="0" err="1" smtClean="0"/>
            <a:t>overarching</a:t>
          </a:r>
          <a:r>
            <a:rPr lang="nl-BE" sz="3600" b="1" dirty="0" smtClean="0"/>
            <a:t> goal</a:t>
          </a:r>
          <a:endParaRPr lang="en-US" sz="3600" b="1" dirty="0"/>
        </a:p>
      </dgm:t>
    </dgm:pt>
    <dgm:pt modelId="{FCD8B743-2384-4EFA-8F20-2815CEDE399B}" type="parTrans" cxnId="{3E8E5DE6-6431-45B7-8300-9338A7D605A7}">
      <dgm:prSet/>
      <dgm:spPr/>
      <dgm:t>
        <a:bodyPr/>
        <a:lstStyle/>
        <a:p>
          <a:endParaRPr lang="en-US"/>
        </a:p>
      </dgm:t>
    </dgm:pt>
    <dgm:pt modelId="{D15D5BC4-E36C-4BA3-8884-89823C0FF531}" type="sibTrans" cxnId="{3E8E5DE6-6431-45B7-8300-9338A7D605A7}">
      <dgm:prSet/>
      <dgm:spPr/>
      <dgm:t>
        <a:bodyPr/>
        <a:lstStyle/>
        <a:p>
          <a:endParaRPr lang="en-US"/>
        </a:p>
      </dgm:t>
    </dgm:pt>
    <dgm:pt modelId="{A757D7BE-C706-4D68-A9E0-6A09B2BCFC1C}">
      <dgm:prSet custT="1"/>
      <dgm:spPr/>
      <dgm:t>
        <a:bodyPr/>
        <a:lstStyle/>
        <a:p>
          <a:pPr rtl="0"/>
          <a:r>
            <a:rPr lang="nl-BE" sz="4000" dirty="0" err="1" smtClean="0"/>
            <a:t>Integrated</a:t>
          </a:r>
          <a:r>
            <a:rPr lang="nl-BE" sz="4000" dirty="0" smtClean="0"/>
            <a:t> approach </a:t>
          </a:r>
          <a:endParaRPr lang="en-US" sz="4000" dirty="0"/>
        </a:p>
      </dgm:t>
    </dgm:pt>
    <dgm:pt modelId="{F36EE104-FC2F-4618-9D53-32D43EAACC31}" type="parTrans" cxnId="{15BD8A1A-0C8A-4C5E-8455-EDC1A0666D66}">
      <dgm:prSet/>
      <dgm:spPr/>
      <dgm:t>
        <a:bodyPr/>
        <a:lstStyle/>
        <a:p>
          <a:endParaRPr lang="en-US"/>
        </a:p>
      </dgm:t>
    </dgm:pt>
    <dgm:pt modelId="{8AB0EEF9-10B9-41DD-81CD-B96FF5884907}" type="sibTrans" cxnId="{15BD8A1A-0C8A-4C5E-8455-EDC1A0666D66}">
      <dgm:prSet/>
      <dgm:spPr/>
      <dgm:t>
        <a:bodyPr/>
        <a:lstStyle/>
        <a:p>
          <a:endParaRPr lang="en-US"/>
        </a:p>
      </dgm:t>
    </dgm:pt>
    <dgm:pt modelId="{88FFC1FB-A32B-4CAD-9BBD-F5949CCF6261}">
      <dgm:prSet custT="1"/>
      <dgm:spPr/>
      <dgm:t>
        <a:bodyPr/>
        <a:lstStyle/>
        <a:p>
          <a:pPr rtl="0"/>
          <a:r>
            <a:rPr lang="nl-BE" sz="4000" dirty="0" smtClean="0"/>
            <a:t>Focus on </a:t>
          </a:r>
          <a:r>
            <a:rPr lang="nl-BE" sz="4000" dirty="0" err="1" smtClean="0"/>
            <a:t>synergies</a:t>
          </a:r>
          <a:endParaRPr lang="en-US" sz="4000" dirty="0"/>
        </a:p>
      </dgm:t>
    </dgm:pt>
    <dgm:pt modelId="{B5E3BDC2-FBBC-44C9-B3FE-DA69A1DDDCC4}" type="parTrans" cxnId="{C13276E0-A50F-45E0-A0A8-0A6F020A3677}">
      <dgm:prSet/>
      <dgm:spPr/>
      <dgm:t>
        <a:bodyPr/>
        <a:lstStyle/>
        <a:p>
          <a:endParaRPr lang="en-US"/>
        </a:p>
      </dgm:t>
    </dgm:pt>
    <dgm:pt modelId="{D01E6BDF-A333-46C2-8C9D-E7BC3F13EF18}" type="sibTrans" cxnId="{C13276E0-A50F-45E0-A0A8-0A6F020A3677}">
      <dgm:prSet/>
      <dgm:spPr/>
      <dgm:t>
        <a:bodyPr/>
        <a:lstStyle/>
        <a:p>
          <a:endParaRPr lang="en-US"/>
        </a:p>
      </dgm:t>
    </dgm:pt>
    <dgm:pt modelId="{04FA7920-ED48-4A12-8663-8BFBB22C1043}">
      <dgm:prSet custT="1"/>
      <dgm:spPr/>
      <dgm:t>
        <a:bodyPr/>
        <a:lstStyle/>
        <a:p>
          <a:pPr rtl="0"/>
          <a:r>
            <a:rPr lang="nl-BE" sz="2400" dirty="0" err="1" smtClean="0"/>
            <a:t>Marginalize</a:t>
          </a:r>
          <a:r>
            <a:rPr lang="nl-BE" sz="2400" dirty="0" smtClean="0"/>
            <a:t> </a:t>
          </a:r>
          <a:r>
            <a:rPr lang="nl-BE" sz="2400" dirty="0" err="1" smtClean="0"/>
            <a:t>tensions</a:t>
          </a:r>
          <a:endParaRPr lang="en-US" sz="2400" dirty="0"/>
        </a:p>
      </dgm:t>
    </dgm:pt>
    <dgm:pt modelId="{2C292034-E8DD-4FA2-AF2E-1C545A2F0C87}" type="parTrans" cxnId="{0CECB49B-3BF5-4387-B9CC-85838DB227A1}">
      <dgm:prSet/>
      <dgm:spPr/>
      <dgm:t>
        <a:bodyPr/>
        <a:lstStyle/>
        <a:p>
          <a:endParaRPr lang="en-US"/>
        </a:p>
      </dgm:t>
    </dgm:pt>
    <dgm:pt modelId="{E29874E1-53D5-4CD2-A839-297149876D59}" type="sibTrans" cxnId="{0CECB49B-3BF5-4387-B9CC-85838DB227A1}">
      <dgm:prSet/>
      <dgm:spPr/>
      <dgm:t>
        <a:bodyPr/>
        <a:lstStyle/>
        <a:p>
          <a:endParaRPr lang="en-US"/>
        </a:p>
      </dgm:t>
    </dgm:pt>
    <dgm:pt modelId="{E9033AC6-E980-4EA2-B802-12F1BCC5FA7F}">
      <dgm:prSet custT="1"/>
      <dgm:spPr/>
      <dgm:t>
        <a:bodyPr/>
        <a:lstStyle/>
        <a:p>
          <a:pPr rtl="0"/>
          <a:r>
            <a:rPr lang="nl-BE" sz="2000" dirty="0" err="1" smtClean="0"/>
            <a:t>Can</a:t>
          </a:r>
          <a:r>
            <a:rPr lang="nl-BE" sz="2000" dirty="0" smtClean="0"/>
            <a:t> </a:t>
          </a:r>
          <a:r>
            <a:rPr lang="nl-BE" sz="2000" dirty="0" err="1" smtClean="0"/>
            <a:t>be</a:t>
          </a:r>
          <a:r>
            <a:rPr lang="nl-BE" sz="2000" dirty="0" smtClean="0"/>
            <a:t> </a:t>
          </a:r>
          <a:r>
            <a:rPr lang="nl-BE" sz="2000" dirty="0" err="1" smtClean="0"/>
            <a:t>avoided</a:t>
          </a:r>
          <a:r>
            <a:rPr lang="nl-BE" sz="2000" dirty="0" smtClean="0"/>
            <a:t>, </a:t>
          </a:r>
          <a:r>
            <a:rPr lang="nl-BE" sz="2000" dirty="0" err="1" smtClean="0"/>
            <a:t>overcomed</a:t>
          </a:r>
          <a:endParaRPr lang="en-US" sz="2000" dirty="0"/>
        </a:p>
      </dgm:t>
    </dgm:pt>
    <dgm:pt modelId="{5650AB20-654F-4D38-B940-1C62315218B1}" type="parTrans" cxnId="{305E3DC4-11CE-4E7A-893E-F7D4C80EE38F}">
      <dgm:prSet/>
      <dgm:spPr/>
      <dgm:t>
        <a:bodyPr/>
        <a:lstStyle/>
        <a:p>
          <a:endParaRPr lang="en-US"/>
        </a:p>
      </dgm:t>
    </dgm:pt>
    <dgm:pt modelId="{AF57CDE9-4EC4-4CE3-A537-C4BDE779FFDA}" type="sibTrans" cxnId="{305E3DC4-11CE-4E7A-893E-F7D4C80EE38F}">
      <dgm:prSet/>
      <dgm:spPr/>
      <dgm:t>
        <a:bodyPr/>
        <a:lstStyle/>
        <a:p>
          <a:endParaRPr lang="en-US"/>
        </a:p>
      </dgm:t>
    </dgm:pt>
    <dgm:pt modelId="{07A2C209-6C90-47E2-8E9F-EAAE4B033D89}">
      <dgm:prSet custT="1"/>
      <dgm:spPr/>
      <dgm:t>
        <a:bodyPr/>
        <a:lstStyle/>
        <a:p>
          <a:r>
            <a:rPr lang="en-US" sz="2000" i="1" dirty="0" smtClean="0"/>
            <a:t>“Security measures and safety measures have to be designed and implemented in an integrated manner to </a:t>
          </a:r>
          <a:r>
            <a:rPr lang="en-US" sz="2000" b="1" i="1" dirty="0" smtClean="0"/>
            <a:t>develop synergy between these two areas</a:t>
          </a:r>
          <a:r>
            <a:rPr lang="en-US" sz="2000" i="1" dirty="0" smtClean="0"/>
            <a:t>” (WENRA, 2019)</a:t>
          </a:r>
        </a:p>
        <a:p>
          <a:r>
            <a:rPr lang="en-US" sz="2000" i="1" dirty="0" smtClean="0"/>
            <a:t>- Passive system</a:t>
          </a:r>
        </a:p>
        <a:p>
          <a:r>
            <a:rPr lang="en-US" sz="2000" i="1" dirty="0" smtClean="0"/>
            <a:t>- Containment structure of nuclear reactors</a:t>
          </a:r>
        </a:p>
        <a:p>
          <a:r>
            <a:rPr lang="en-US" sz="2000" i="1" dirty="0" smtClean="0"/>
            <a:t>- Surveillance Cameras</a:t>
          </a:r>
        </a:p>
        <a:p>
          <a:endParaRPr lang="en-US" sz="1600" i="1" dirty="0"/>
        </a:p>
      </dgm:t>
    </dgm:pt>
    <dgm:pt modelId="{956CD572-54C4-46A0-99B2-1B750DD2C3B2}" type="parTrans" cxnId="{777439EA-FE49-4C30-B022-BC3BF5DEF80D}">
      <dgm:prSet/>
      <dgm:spPr/>
      <dgm:t>
        <a:bodyPr/>
        <a:lstStyle/>
        <a:p>
          <a:endParaRPr lang="en-US"/>
        </a:p>
      </dgm:t>
    </dgm:pt>
    <dgm:pt modelId="{E34BBF01-2275-4C35-9EBA-4EE21287B4CD}" type="sibTrans" cxnId="{777439EA-FE49-4C30-B022-BC3BF5DEF80D}">
      <dgm:prSet/>
      <dgm:spPr/>
      <dgm:t>
        <a:bodyPr/>
        <a:lstStyle/>
        <a:p>
          <a:endParaRPr lang="en-US"/>
        </a:p>
      </dgm:t>
    </dgm:pt>
    <dgm:pt modelId="{BDAD4658-E1FB-47C7-9FC7-28E8AD10DEB9}" type="pres">
      <dgm:prSet presAssocID="{5E61F7E3-1552-4A3A-BE5D-7FBD76CB22C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67BC43-3DFA-436E-B9A7-247A5F211053}" type="pres">
      <dgm:prSet presAssocID="{F2298730-294D-4424-8298-CF3F3CFA2C57}" presName="parentText1" presStyleLbl="node1" presStyleIdx="0" presStyleCnt="4" custLinFactNeighborY="-910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9538E-842C-4231-9631-C8D63ED8FB34}" type="pres">
      <dgm:prSet presAssocID="{A757D7BE-C706-4D68-A9E0-6A09B2BCFC1C}" presName="parentText2" presStyleLbl="node1" presStyleIdx="1" presStyleCnt="4" custLinFactNeighborY="-455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37AAC-D8D8-4B7B-87B3-8D9A7BABFB2A}" type="pres">
      <dgm:prSet presAssocID="{88FFC1FB-A32B-4CAD-9BBD-F5949CCF6261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E0261-EDCC-44B6-B21A-30C2844577C9}" type="pres">
      <dgm:prSet presAssocID="{88FFC1FB-A32B-4CAD-9BBD-F5949CCF6261}" presName="childText3" presStyleLbl="solidAlignAcc1" presStyleIdx="0" presStyleCnt="2" custScaleX="209373" custScaleY="113855" custLinFactNeighborX="-51453" custLinFactNeighborY="21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8C557-330A-4ABB-A4B2-4DF7D5E7DF26}" type="pres">
      <dgm:prSet presAssocID="{04FA7920-ED48-4A12-8663-8BFBB22C1043}" presName="parentText4" presStyleLbl="node1" presStyleIdx="3" presStyleCnt="4" custLinFactNeighborX="307" custLinFactNeighborY="325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B37B0-6A0B-4E27-8295-97EF72C1072B}" type="pres">
      <dgm:prSet presAssocID="{04FA7920-ED48-4A12-8663-8BFBB22C1043}" presName="childText4" presStyleLbl="solidAlignAcc1" presStyleIdx="1" presStyleCnt="2" custScaleY="37811" custLinFactNeighborX="2849" custLinFactNeighborY="-341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0D85A8-B425-4680-A551-C20F23258B25}" type="presOf" srcId="{88FFC1FB-A32B-4CAD-9BBD-F5949CCF6261}" destId="{C5637AAC-D8D8-4B7B-87B3-8D9A7BABFB2A}" srcOrd="0" destOrd="0" presId="urn:microsoft.com/office/officeart/2009/3/layout/IncreasingArrowsProcess"/>
    <dgm:cxn modelId="{DE4EFAFD-AA8A-489D-BA79-BC27B5B47D0A}" type="presOf" srcId="{5E61F7E3-1552-4A3A-BE5D-7FBD76CB22C7}" destId="{BDAD4658-E1FB-47C7-9FC7-28E8AD10DEB9}" srcOrd="0" destOrd="0" presId="urn:microsoft.com/office/officeart/2009/3/layout/IncreasingArrowsProcess"/>
    <dgm:cxn modelId="{777439EA-FE49-4C30-B022-BC3BF5DEF80D}" srcId="{88FFC1FB-A32B-4CAD-9BBD-F5949CCF6261}" destId="{07A2C209-6C90-47E2-8E9F-EAAE4B033D89}" srcOrd="0" destOrd="0" parTransId="{956CD572-54C4-46A0-99B2-1B750DD2C3B2}" sibTransId="{E34BBF01-2275-4C35-9EBA-4EE21287B4CD}"/>
    <dgm:cxn modelId="{C13276E0-A50F-45E0-A0A8-0A6F020A3677}" srcId="{5E61F7E3-1552-4A3A-BE5D-7FBD76CB22C7}" destId="{88FFC1FB-A32B-4CAD-9BBD-F5949CCF6261}" srcOrd="2" destOrd="0" parTransId="{B5E3BDC2-FBBC-44C9-B3FE-DA69A1DDDCC4}" sibTransId="{D01E6BDF-A333-46C2-8C9D-E7BC3F13EF18}"/>
    <dgm:cxn modelId="{305E3DC4-11CE-4E7A-893E-F7D4C80EE38F}" srcId="{04FA7920-ED48-4A12-8663-8BFBB22C1043}" destId="{E9033AC6-E980-4EA2-B802-12F1BCC5FA7F}" srcOrd="0" destOrd="0" parTransId="{5650AB20-654F-4D38-B940-1C62315218B1}" sibTransId="{AF57CDE9-4EC4-4CE3-A537-C4BDE779FFDA}"/>
    <dgm:cxn modelId="{EAF88F72-42AB-4362-B89C-77EF5070F6F2}" type="presOf" srcId="{F2298730-294D-4424-8298-CF3F3CFA2C57}" destId="{2467BC43-3DFA-436E-B9A7-247A5F211053}" srcOrd="0" destOrd="0" presId="urn:microsoft.com/office/officeart/2009/3/layout/IncreasingArrowsProcess"/>
    <dgm:cxn modelId="{458668A2-82A4-4785-8DE2-60D326352C92}" type="presOf" srcId="{A757D7BE-C706-4D68-A9E0-6A09B2BCFC1C}" destId="{DD19538E-842C-4231-9631-C8D63ED8FB34}" srcOrd="0" destOrd="0" presId="urn:microsoft.com/office/officeart/2009/3/layout/IncreasingArrowsProcess"/>
    <dgm:cxn modelId="{3E8E5DE6-6431-45B7-8300-9338A7D605A7}" srcId="{5E61F7E3-1552-4A3A-BE5D-7FBD76CB22C7}" destId="{F2298730-294D-4424-8298-CF3F3CFA2C57}" srcOrd="0" destOrd="0" parTransId="{FCD8B743-2384-4EFA-8F20-2815CEDE399B}" sibTransId="{D15D5BC4-E36C-4BA3-8884-89823C0FF531}"/>
    <dgm:cxn modelId="{A70174DE-1FBE-4408-98FB-F5B26066CA2B}" type="presOf" srcId="{E9033AC6-E980-4EA2-B802-12F1BCC5FA7F}" destId="{2C4B37B0-6A0B-4E27-8295-97EF72C1072B}" srcOrd="0" destOrd="0" presId="urn:microsoft.com/office/officeart/2009/3/layout/IncreasingArrowsProcess"/>
    <dgm:cxn modelId="{15BD8A1A-0C8A-4C5E-8455-EDC1A0666D66}" srcId="{5E61F7E3-1552-4A3A-BE5D-7FBD76CB22C7}" destId="{A757D7BE-C706-4D68-A9E0-6A09B2BCFC1C}" srcOrd="1" destOrd="0" parTransId="{F36EE104-FC2F-4618-9D53-32D43EAACC31}" sibTransId="{8AB0EEF9-10B9-41DD-81CD-B96FF5884907}"/>
    <dgm:cxn modelId="{F7909B1C-8EFB-430E-A5BC-8AD6319D8F54}" type="presOf" srcId="{07A2C209-6C90-47E2-8E9F-EAAE4B033D89}" destId="{00CE0261-EDCC-44B6-B21A-30C2844577C9}" srcOrd="0" destOrd="0" presId="urn:microsoft.com/office/officeart/2009/3/layout/IncreasingArrowsProcess"/>
    <dgm:cxn modelId="{21702E4C-5777-495A-8CAF-BEC98E5D8608}" type="presOf" srcId="{04FA7920-ED48-4A12-8663-8BFBB22C1043}" destId="{46F8C557-330A-4ABB-A4B2-4DF7D5E7DF26}" srcOrd="0" destOrd="0" presId="urn:microsoft.com/office/officeart/2009/3/layout/IncreasingArrowsProcess"/>
    <dgm:cxn modelId="{0CECB49B-3BF5-4387-B9CC-85838DB227A1}" srcId="{5E61F7E3-1552-4A3A-BE5D-7FBD76CB22C7}" destId="{04FA7920-ED48-4A12-8663-8BFBB22C1043}" srcOrd="3" destOrd="0" parTransId="{2C292034-E8DD-4FA2-AF2E-1C545A2F0C87}" sibTransId="{E29874E1-53D5-4CD2-A839-297149876D59}"/>
    <dgm:cxn modelId="{06186CE1-B1FE-4592-A06D-0B547FD49F7E}" type="presParOf" srcId="{BDAD4658-E1FB-47C7-9FC7-28E8AD10DEB9}" destId="{2467BC43-3DFA-436E-B9A7-247A5F211053}" srcOrd="0" destOrd="0" presId="urn:microsoft.com/office/officeart/2009/3/layout/IncreasingArrowsProcess"/>
    <dgm:cxn modelId="{998221DB-FE1B-43BD-88C4-D94BF472A2C3}" type="presParOf" srcId="{BDAD4658-E1FB-47C7-9FC7-28E8AD10DEB9}" destId="{DD19538E-842C-4231-9631-C8D63ED8FB34}" srcOrd="1" destOrd="0" presId="urn:microsoft.com/office/officeart/2009/3/layout/IncreasingArrowsProcess"/>
    <dgm:cxn modelId="{DBF46CAD-7818-40BB-A463-FEC325EA6131}" type="presParOf" srcId="{BDAD4658-E1FB-47C7-9FC7-28E8AD10DEB9}" destId="{C5637AAC-D8D8-4B7B-87B3-8D9A7BABFB2A}" srcOrd="2" destOrd="0" presId="urn:microsoft.com/office/officeart/2009/3/layout/IncreasingArrowsProcess"/>
    <dgm:cxn modelId="{02B20052-99F3-4DC2-B9F0-E1C4714E1642}" type="presParOf" srcId="{BDAD4658-E1FB-47C7-9FC7-28E8AD10DEB9}" destId="{00CE0261-EDCC-44B6-B21A-30C2844577C9}" srcOrd="3" destOrd="0" presId="urn:microsoft.com/office/officeart/2009/3/layout/IncreasingArrowsProcess"/>
    <dgm:cxn modelId="{E7C37564-9CD6-4C87-8CB9-5C4A6AFF60FA}" type="presParOf" srcId="{BDAD4658-E1FB-47C7-9FC7-28E8AD10DEB9}" destId="{46F8C557-330A-4ABB-A4B2-4DF7D5E7DF26}" srcOrd="4" destOrd="0" presId="urn:microsoft.com/office/officeart/2009/3/layout/IncreasingArrowsProcess"/>
    <dgm:cxn modelId="{2BFF1680-597B-45BC-B247-AD2A51F5726C}" type="presParOf" srcId="{BDAD4658-E1FB-47C7-9FC7-28E8AD10DEB9}" destId="{2C4B37B0-6A0B-4E27-8295-97EF72C1072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6FB39B-4875-4081-B267-8D71CA0DF154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C9C1BA2-953F-487F-81A8-46314E01209D}">
      <dgm:prSet/>
      <dgm:spPr/>
      <dgm:t>
        <a:bodyPr/>
        <a:lstStyle/>
        <a:p>
          <a:pPr rtl="0"/>
          <a:r>
            <a:rPr lang="en-US" i="1" dirty="0" smtClean="0"/>
            <a:t>‘The [vision] we had on safety-security interface is a good way forward. But this is the conceptual [aspect], </a:t>
          </a:r>
          <a:r>
            <a:rPr lang="en-US" b="1" i="1" dirty="0" smtClean="0"/>
            <a:t>in practice, this is problematic</a:t>
          </a:r>
          <a:r>
            <a:rPr lang="en-US" i="1" dirty="0" smtClean="0"/>
            <a:t>…. Sometimes you see a </a:t>
          </a:r>
          <a:r>
            <a:rPr lang="en-US" b="1" i="1" dirty="0" smtClean="0"/>
            <a:t>difference between objectives and implementation</a:t>
          </a:r>
          <a:r>
            <a:rPr lang="en-US" i="1" dirty="0" smtClean="0"/>
            <a:t>.’ (interview with a member of the management of the NNR)</a:t>
          </a:r>
          <a:endParaRPr lang="en-US" dirty="0"/>
        </a:p>
      </dgm:t>
    </dgm:pt>
    <dgm:pt modelId="{4BDDFB23-B498-483C-ABA8-8367BF150D6D}" type="parTrans" cxnId="{6A985358-749E-4B94-8D36-9E6E38B946B8}">
      <dgm:prSet/>
      <dgm:spPr/>
      <dgm:t>
        <a:bodyPr/>
        <a:lstStyle/>
        <a:p>
          <a:endParaRPr lang="en-US"/>
        </a:p>
      </dgm:t>
    </dgm:pt>
    <dgm:pt modelId="{D971043E-2C1C-4865-A801-93686EB664DB}" type="sibTrans" cxnId="{6A985358-749E-4B94-8D36-9E6E38B946B8}">
      <dgm:prSet/>
      <dgm:spPr/>
      <dgm:t>
        <a:bodyPr/>
        <a:lstStyle/>
        <a:p>
          <a:endParaRPr lang="en-US"/>
        </a:p>
      </dgm:t>
    </dgm:pt>
    <dgm:pt modelId="{D36A303E-256B-4C59-AB4E-947E40EE6CC3}">
      <dgm:prSet/>
      <dgm:spPr/>
      <dgm:t>
        <a:bodyPr/>
        <a:lstStyle/>
        <a:p>
          <a:pPr rtl="0"/>
          <a:r>
            <a:rPr lang="en-US" b="1" i="1" dirty="0" smtClean="0"/>
            <a:t>Safety and security interplay are rather tense!</a:t>
          </a:r>
          <a:endParaRPr lang="en-US" dirty="0"/>
        </a:p>
      </dgm:t>
    </dgm:pt>
    <dgm:pt modelId="{8297827A-C6A0-4D94-B355-4B4850D7BB53}" type="parTrans" cxnId="{A34F6295-39DE-4A93-9925-3825CFF01D99}">
      <dgm:prSet/>
      <dgm:spPr/>
      <dgm:t>
        <a:bodyPr/>
        <a:lstStyle/>
        <a:p>
          <a:endParaRPr lang="en-US"/>
        </a:p>
      </dgm:t>
    </dgm:pt>
    <dgm:pt modelId="{5DD63443-EC2D-4BD7-91BD-490D813A86EF}" type="sibTrans" cxnId="{A34F6295-39DE-4A93-9925-3825CFF01D99}">
      <dgm:prSet/>
      <dgm:spPr/>
      <dgm:t>
        <a:bodyPr/>
        <a:lstStyle/>
        <a:p>
          <a:endParaRPr lang="en-US"/>
        </a:p>
      </dgm:t>
    </dgm:pt>
    <dgm:pt modelId="{7E0232B0-3690-4384-8441-FA4E117AE402}">
      <dgm:prSet custT="1"/>
      <dgm:spPr/>
      <dgm:t>
        <a:bodyPr/>
        <a:lstStyle/>
        <a:p>
          <a:pPr rtl="0"/>
          <a:r>
            <a:rPr lang="nl-BE" sz="3200" b="1" u="sng" dirty="0" err="1" smtClean="0"/>
            <a:t>Tensions</a:t>
          </a:r>
          <a:r>
            <a:rPr lang="nl-BE" sz="3200" b="1" u="sng" dirty="0" smtClean="0"/>
            <a:t>:</a:t>
          </a:r>
          <a:r>
            <a:rPr lang="nl-BE" sz="2400" b="0" u="none" dirty="0" smtClean="0"/>
            <a:t> </a:t>
          </a:r>
          <a:r>
            <a:rPr lang="nl-BE" sz="2400" dirty="0" smtClean="0"/>
            <a:t>‘</a:t>
          </a:r>
          <a:r>
            <a:rPr lang="en-US" sz="2400" i="1" dirty="0" smtClean="0"/>
            <a:t>the </a:t>
          </a:r>
          <a:r>
            <a:rPr lang="en-US" sz="2400" i="1" u="sng" dirty="0" smtClean="0"/>
            <a:t>clash of ideas </a:t>
          </a:r>
          <a:r>
            <a:rPr lang="en-US" sz="2400" i="1" dirty="0" smtClean="0"/>
            <a:t>or principles or actions and the </a:t>
          </a:r>
          <a:r>
            <a:rPr lang="en-US" sz="2400" i="1" u="sng" dirty="0" smtClean="0"/>
            <a:t>discomfort</a:t>
          </a:r>
          <a:r>
            <a:rPr lang="en-US" sz="2400" i="1" dirty="0" smtClean="0"/>
            <a:t> that may arise as a result</a:t>
          </a:r>
          <a:r>
            <a:rPr lang="en-US" sz="2400" dirty="0" smtClean="0"/>
            <a:t>’ (</a:t>
          </a:r>
          <a:r>
            <a:rPr lang="en-US" sz="2400" dirty="0" err="1" smtClean="0"/>
            <a:t>Stohl</a:t>
          </a:r>
          <a:r>
            <a:rPr lang="en-US" sz="2400" dirty="0" smtClean="0"/>
            <a:t> &amp; Cheney, 2001)</a:t>
          </a:r>
          <a:endParaRPr lang="en-US" sz="2400" dirty="0"/>
        </a:p>
      </dgm:t>
    </dgm:pt>
    <dgm:pt modelId="{4A85BD0B-46D3-4461-86F5-16EE0C0E9B3B}" type="parTrans" cxnId="{1434E024-8579-431D-A520-3D4B1411A478}">
      <dgm:prSet/>
      <dgm:spPr/>
      <dgm:t>
        <a:bodyPr/>
        <a:lstStyle/>
        <a:p>
          <a:endParaRPr lang="en-US"/>
        </a:p>
      </dgm:t>
    </dgm:pt>
    <dgm:pt modelId="{967A6B7F-B55F-4FB0-B5A9-CB7C56C9EE24}" type="sibTrans" cxnId="{1434E024-8579-431D-A520-3D4B1411A478}">
      <dgm:prSet/>
      <dgm:spPr/>
      <dgm:t>
        <a:bodyPr/>
        <a:lstStyle/>
        <a:p>
          <a:endParaRPr lang="en-US"/>
        </a:p>
      </dgm:t>
    </dgm:pt>
    <dgm:pt modelId="{A4DF3DF9-D276-4270-8162-EBA6EE5CCCB0}">
      <dgm:prSet/>
      <dgm:spPr/>
      <dgm:t>
        <a:bodyPr/>
        <a:lstStyle/>
        <a:p>
          <a:pPr rtl="0"/>
          <a:r>
            <a:rPr lang="en-US" smtClean="0"/>
            <a:t>multiple visions</a:t>
          </a:r>
          <a:endParaRPr lang="en-US"/>
        </a:p>
      </dgm:t>
    </dgm:pt>
    <dgm:pt modelId="{394273CA-B567-401C-8606-CF250BCD6562}" type="parTrans" cxnId="{BB301A55-E27D-4F1C-920C-D1989D6926E5}">
      <dgm:prSet/>
      <dgm:spPr/>
      <dgm:t>
        <a:bodyPr/>
        <a:lstStyle/>
        <a:p>
          <a:endParaRPr lang="en-US"/>
        </a:p>
      </dgm:t>
    </dgm:pt>
    <dgm:pt modelId="{F6FF3884-EF42-4985-9800-E1EE99D6038D}" type="sibTrans" cxnId="{BB301A55-E27D-4F1C-920C-D1989D6926E5}">
      <dgm:prSet/>
      <dgm:spPr/>
      <dgm:t>
        <a:bodyPr/>
        <a:lstStyle/>
        <a:p>
          <a:endParaRPr lang="en-US"/>
        </a:p>
      </dgm:t>
    </dgm:pt>
    <dgm:pt modelId="{69283544-EDC0-4573-BE2F-A2C3E3C00A12}">
      <dgm:prSet/>
      <dgm:spPr/>
      <dgm:t>
        <a:bodyPr/>
        <a:lstStyle/>
        <a:p>
          <a:pPr rtl="0"/>
          <a:r>
            <a:rPr lang="en-US" smtClean="0"/>
            <a:t>Multiple groups of actors</a:t>
          </a:r>
          <a:endParaRPr lang="en-US"/>
        </a:p>
      </dgm:t>
    </dgm:pt>
    <dgm:pt modelId="{186A132C-66EE-47E0-A414-9C5FBC613657}" type="parTrans" cxnId="{37A8CE19-2825-412C-B792-92459F9C4CC5}">
      <dgm:prSet/>
      <dgm:spPr/>
      <dgm:t>
        <a:bodyPr/>
        <a:lstStyle/>
        <a:p>
          <a:endParaRPr lang="en-US"/>
        </a:p>
      </dgm:t>
    </dgm:pt>
    <dgm:pt modelId="{DC701BD6-63B9-4451-824C-265FC160D6C2}" type="sibTrans" cxnId="{37A8CE19-2825-412C-B792-92459F9C4CC5}">
      <dgm:prSet/>
      <dgm:spPr/>
      <dgm:t>
        <a:bodyPr/>
        <a:lstStyle/>
        <a:p>
          <a:endParaRPr lang="en-US"/>
        </a:p>
      </dgm:t>
    </dgm:pt>
    <dgm:pt modelId="{3702A608-9327-4D13-8057-3DEC623316FD}">
      <dgm:prSet/>
      <dgm:spPr/>
      <dgm:t>
        <a:bodyPr/>
        <a:lstStyle/>
        <a:p>
          <a:pPr rtl="0"/>
          <a:r>
            <a:rPr lang="en-US" smtClean="0"/>
            <a:t>Discomfort at the individual level</a:t>
          </a:r>
          <a:endParaRPr lang="en-US"/>
        </a:p>
      </dgm:t>
    </dgm:pt>
    <dgm:pt modelId="{94D7391C-2279-469E-8509-59C59FED6E68}" type="parTrans" cxnId="{758D9885-BF90-4698-B7EA-E3889BC567E8}">
      <dgm:prSet/>
      <dgm:spPr/>
      <dgm:t>
        <a:bodyPr/>
        <a:lstStyle/>
        <a:p>
          <a:endParaRPr lang="en-US"/>
        </a:p>
      </dgm:t>
    </dgm:pt>
    <dgm:pt modelId="{B60B55A7-41BE-461A-B8F8-8C31B74C504A}" type="sibTrans" cxnId="{758D9885-BF90-4698-B7EA-E3889BC567E8}">
      <dgm:prSet/>
      <dgm:spPr/>
      <dgm:t>
        <a:bodyPr/>
        <a:lstStyle/>
        <a:p>
          <a:endParaRPr lang="en-US"/>
        </a:p>
      </dgm:t>
    </dgm:pt>
    <dgm:pt modelId="{9DFC0ED5-86BF-43F4-A8A0-002539469FE4}" type="pres">
      <dgm:prSet presAssocID="{BB6FB39B-4875-4081-B267-8D71CA0DF1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236979-460B-41FC-9918-A994458993A3}" type="pres">
      <dgm:prSet presAssocID="{EC9C1BA2-953F-487F-81A8-46314E01209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FD5B9-A82A-4CC2-8B78-C896517522B3}" type="pres">
      <dgm:prSet presAssocID="{EC9C1BA2-953F-487F-81A8-46314E01209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63F1E-B3B3-465D-B348-B7CB4C871F79}" type="pres">
      <dgm:prSet presAssocID="{7E0232B0-3690-4384-8441-FA4E117AE40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38C0C-7420-40F0-A061-9757A1106995}" type="pres">
      <dgm:prSet presAssocID="{7E0232B0-3690-4384-8441-FA4E117AE40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A8CE19-2825-412C-B792-92459F9C4CC5}" srcId="{7E0232B0-3690-4384-8441-FA4E117AE402}" destId="{69283544-EDC0-4573-BE2F-A2C3E3C00A12}" srcOrd="1" destOrd="0" parTransId="{186A132C-66EE-47E0-A414-9C5FBC613657}" sibTransId="{DC701BD6-63B9-4451-824C-265FC160D6C2}"/>
    <dgm:cxn modelId="{1434E024-8579-431D-A520-3D4B1411A478}" srcId="{BB6FB39B-4875-4081-B267-8D71CA0DF154}" destId="{7E0232B0-3690-4384-8441-FA4E117AE402}" srcOrd="1" destOrd="0" parTransId="{4A85BD0B-46D3-4461-86F5-16EE0C0E9B3B}" sibTransId="{967A6B7F-B55F-4FB0-B5A9-CB7C56C9EE24}"/>
    <dgm:cxn modelId="{EF4B1394-32D6-427F-B239-13F0B43BDEE7}" type="presOf" srcId="{7E0232B0-3690-4384-8441-FA4E117AE402}" destId="{18D63F1E-B3B3-465D-B348-B7CB4C871F79}" srcOrd="0" destOrd="0" presId="urn:microsoft.com/office/officeart/2005/8/layout/vList2"/>
    <dgm:cxn modelId="{9676F0F8-C984-4A69-9277-D1CD893CA862}" type="presOf" srcId="{A4DF3DF9-D276-4270-8162-EBA6EE5CCCB0}" destId="{64B38C0C-7420-40F0-A061-9757A1106995}" srcOrd="0" destOrd="0" presId="urn:microsoft.com/office/officeart/2005/8/layout/vList2"/>
    <dgm:cxn modelId="{25501CE0-0B45-4B80-B7A1-FE155A59EA5C}" type="presOf" srcId="{BB6FB39B-4875-4081-B267-8D71CA0DF154}" destId="{9DFC0ED5-86BF-43F4-A8A0-002539469FE4}" srcOrd="0" destOrd="0" presId="urn:microsoft.com/office/officeart/2005/8/layout/vList2"/>
    <dgm:cxn modelId="{97D6AE36-1D56-4751-A3B8-B270C536598C}" type="presOf" srcId="{69283544-EDC0-4573-BE2F-A2C3E3C00A12}" destId="{64B38C0C-7420-40F0-A061-9757A1106995}" srcOrd="0" destOrd="1" presId="urn:microsoft.com/office/officeart/2005/8/layout/vList2"/>
    <dgm:cxn modelId="{758D9885-BF90-4698-B7EA-E3889BC567E8}" srcId="{7E0232B0-3690-4384-8441-FA4E117AE402}" destId="{3702A608-9327-4D13-8057-3DEC623316FD}" srcOrd="2" destOrd="0" parTransId="{94D7391C-2279-469E-8509-59C59FED6E68}" sibTransId="{B60B55A7-41BE-461A-B8F8-8C31B74C504A}"/>
    <dgm:cxn modelId="{9FDD500A-ACE9-42A4-B5E3-662DAFE84204}" type="presOf" srcId="{EC9C1BA2-953F-487F-81A8-46314E01209D}" destId="{86236979-460B-41FC-9918-A994458993A3}" srcOrd="0" destOrd="0" presId="urn:microsoft.com/office/officeart/2005/8/layout/vList2"/>
    <dgm:cxn modelId="{A34F6295-39DE-4A93-9925-3825CFF01D99}" srcId="{EC9C1BA2-953F-487F-81A8-46314E01209D}" destId="{D36A303E-256B-4C59-AB4E-947E40EE6CC3}" srcOrd="0" destOrd="0" parTransId="{8297827A-C6A0-4D94-B355-4B4850D7BB53}" sibTransId="{5DD63443-EC2D-4BD7-91BD-490D813A86EF}"/>
    <dgm:cxn modelId="{BB301A55-E27D-4F1C-920C-D1989D6926E5}" srcId="{7E0232B0-3690-4384-8441-FA4E117AE402}" destId="{A4DF3DF9-D276-4270-8162-EBA6EE5CCCB0}" srcOrd="0" destOrd="0" parTransId="{394273CA-B567-401C-8606-CF250BCD6562}" sibTransId="{F6FF3884-EF42-4985-9800-E1EE99D6038D}"/>
    <dgm:cxn modelId="{2205B86F-02BD-4BA8-B58C-6F3AC19B3FC1}" type="presOf" srcId="{D36A303E-256B-4C59-AB4E-947E40EE6CC3}" destId="{D69FD5B9-A82A-4CC2-8B78-C896517522B3}" srcOrd="0" destOrd="0" presId="urn:microsoft.com/office/officeart/2005/8/layout/vList2"/>
    <dgm:cxn modelId="{6A985358-749E-4B94-8D36-9E6E38B946B8}" srcId="{BB6FB39B-4875-4081-B267-8D71CA0DF154}" destId="{EC9C1BA2-953F-487F-81A8-46314E01209D}" srcOrd="0" destOrd="0" parTransId="{4BDDFB23-B498-483C-ABA8-8367BF150D6D}" sibTransId="{D971043E-2C1C-4865-A801-93686EB664DB}"/>
    <dgm:cxn modelId="{1E7E57A4-3EE3-46C4-ACE6-E17C6E4EF325}" type="presOf" srcId="{3702A608-9327-4D13-8057-3DEC623316FD}" destId="{64B38C0C-7420-40F0-A061-9757A1106995}" srcOrd="0" destOrd="2" presId="urn:microsoft.com/office/officeart/2005/8/layout/vList2"/>
    <dgm:cxn modelId="{9B780223-6391-4035-AE9B-5A42B78E12C1}" type="presParOf" srcId="{9DFC0ED5-86BF-43F4-A8A0-002539469FE4}" destId="{86236979-460B-41FC-9918-A994458993A3}" srcOrd="0" destOrd="0" presId="urn:microsoft.com/office/officeart/2005/8/layout/vList2"/>
    <dgm:cxn modelId="{5C0D9271-7939-4369-9B16-DE8C18537351}" type="presParOf" srcId="{9DFC0ED5-86BF-43F4-A8A0-002539469FE4}" destId="{D69FD5B9-A82A-4CC2-8B78-C896517522B3}" srcOrd="1" destOrd="0" presId="urn:microsoft.com/office/officeart/2005/8/layout/vList2"/>
    <dgm:cxn modelId="{C33FB43C-2F9C-46AF-9029-B5DE62617CEA}" type="presParOf" srcId="{9DFC0ED5-86BF-43F4-A8A0-002539469FE4}" destId="{18D63F1E-B3B3-465D-B348-B7CB4C871F79}" srcOrd="2" destOrd="0" presId="urn:microsoft.com/office/officeart/2005/8/layout/vList2"/>
    <dgm:cxn modelId="{515C2FB8-1B6C-4632-9C06-45BD05E412DC}" type="presParOf" srcId="{9DFC0ED5-86BF-43F4-A8A0-002539469FE4}" destId="{64B38C0C-7420-40F0-A061-9757A110699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E98333-E926-43B4-8D9A-7F6338E7BE3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EB36AA-BBF9-4234-9C3A-0AB313D2BC60}">
      <dgm:prSet/>
      <dgm:spPr/>
      <dgm:t>
        <a:bodyPr/>
        <a:lstStyle/>
        <a:p>
          <a:pPr rtl="0"/>
          <a:r>
            <a:rPr lang="en-US" i="1" smtClean="0"/>
            <a:t>‘I need a </a:t>
          </a:r>
          <a:r>
            <a:rPr lang="en-US" b="1" i="1" smtClean="0"/>
            <a:t>specialist for a unknown company to repair something very urgent</a:t>
          </a:r>
          <a:r>
            <a:rPr lang="en-US" i="1" smtClean="0"/>
            <a:t>. I can put five guards around this person and he can do his job and everything will be fine, but </a:t>
          </a:r>
          <a:r>
            <a:rPr lang="en-US" b="1" i="1" smtClean="0"/>
            <a:t>because this person is unknown for the security unit, they will not allow him access to the site</a:t>
          </a:r>
          <a:r>
            <a:rPr lang="en-US" i="1" smtClean="0"/>
            <a:t>.’ (interview with a member of the nuclear safety unit in the nuclear research center)</a:t>
          </a:r>
          <a:endParaRPr lang="en-US"/>
        </a:p>
      </dgm:t>
    </dgm:pt>
    <dgm:pt modelId="{CA29075B-1889-4960-AC10-6D9CACAC02FD}" type="parTrans" cxnId="{D1D57D9F-ED1E-40B9-B99D-1BDDFDE9CC7B}">
      <dgm:prSet/>
      <dgm:spPr/>
      <dgm:t>
        <a:bodyPr/>
        <a:lstStyle/>
        <a:p>
          <a:endParaRPr lang="en-US"/>
        </a:p>
      </dgm:t>
    </dgm:pt>
    <dgm:pt modelId="{A1A4FDEC-3F2F-444F-84A4-4FAC005C6EA2}" type="sibTrans" cxnId="{D1D57D9F-ED1E-40B9-B99D-1BDDFDE9CC7B}">
      <dgm:prSet/>
      <dgm:spPr/>
      <dgm:t>
        <a:bodyPr/>
        <a:lstStyle/>
        <a:p>
          <a:endParaRPr lang="en-US"/>
        </a:p>
      </dgm:t>
    </dgm:pt>
    <dgm:pt modelId="{67678CF5-32DD-49FD-BE8D-D02B6BF73B9C}">
      <dgm:prSet/>
      <dgm:spPr/>
      <dgm:t>
        <a:bodyPr/>
        <a:lstStyle/>
        <a:p>
          <a:pPr rtl="0"/>
          <a:r>
            <a:rPr lang="en-US" i="1" smtClean="0"/>
            <a:t>‘The </a:t>
          </a:r>
          <a:r>
            <a:rPr lang="en-US" b="1" i="1" smtClean="0"/>
            <a:t>labelling of hazardous materials </a:t>
          </a:r>
          <a:r>
            <a:rPr lang="en-US" i="1" smtClean="0"/>
            <a:t>is </a:t>
          </a:r>
          <a:r>
            <a:rPr lang="en-US" b="1" i="1" smtClean="0"/>
            <a:t>problematic for security reasons</a:t>
          </a:r>
          <a:r>
            <a:rPr lang="en-US" i="1" smtClean="0"/>
            <a:t>. It indicates where </a:t>
          </a:r>
          <a:r>
            <a:rPr lang="en-US" b="1" i="1" smtClean="0"/>
            <a:t>dangerous materials are located</a:t>
          </a:r>
          <a:r>
            <a:rPr lang="en-US" i="1" smtClean="0"/>
            <a:t>’ (interview with a member of the nuclear security unit in the nuclear research center)</a:t>
          </a:r>
          <a:endParaRPr lang="en-US"/>
        </a:p>
      </dgm:t>
    </dgm:pt>
    <dgm:pt modelId="{27D5FB0D-A503-4079-B294-0DB4BA01F138}" type="parTrans" cxnId="{F23673DB-E874-4446-BB8D-9C14F6B44589}">
      <dgm:prSet/>
      <dgm:spPr/>
      <dgm:t>
        <a:bodyPr/>
        <a:lstStyle/>
        <a:p>
          <a:endParaRPr lang="en-US"/>
        </a:p>
      </dgm:t>
    </dgm:pt>
    <dgm:pt modelId="{58E7048B-9C29-43B0-8370-BD4542A5CDDB}" type="sibTrans" cxnId="{F23673DB-E874-4446-BB8D-9C14F6B44589}">
      <dgm:prSet/>
      <dgm:spPr/>
      <dgm:t>
        <a:bodyPr/>
        <a:lstStyle/>
        <a:p>
          <a:endParaRPr lang="en-US"/>
        </a:p>
      </dgm:t>
    </dgm:pt>
    <dgm:pt modelId="{693887C8-1257-43CE-AF2C-E843149B4FD6}">
      <dgm:prSet/>
      <dgm:spPr/>
      <dgm:t>
        <a:bodyPr/>
        <a:lstStyle/>
        <a:p>
          <a:pPr rtl="0"/>
          <a:r>
            <a:rPr lang="en-US" i="1" smtClean="0"/>
            <a:t>‘You have the [</a:t>
          </a:r>
          <a:r>
            <a:rPr lang="en-US" b="1" i="1" smtClean="0"/>
            <a:t>four eyes principle</a:t>
          </a:r>
          <a:r>
            <a:rPr lang="en-US" i="1" smtClean="0"/>
            <a:t>] now that people always have to be in pairs to do things so they can control each other. Well, that </a:t>
          </a:r>
          <a:r>
            <a:rPr lang="en-US" b="1" i="1" smtClean="0"/>
            <a:t>creates a lot of mistrust</a:t>
          </a:r>
          <a:r>
            <a:rPr lang="en-US" i="1" smtClean="0"/>
            <a:t>. (interview with a member of the industrial safety unit in the nuclear research center)</a:t>
          </a:r>
          <a:endParaRPr lang="en-US"/>
        </a:p>
      </dgm:t>
    </dgm:pt>
    <dgm:pt modelId="{5424BD01-42B5-4BA7-9B7D-367CF3C16EEE}" type="parTrans" cxnId="{69451E2D-92C0-4C13-AB21-FCA0541AE81F}">
      <dgm:prSet/>
      <dgm:spPr/>
      <dgm:t>
        <a:bodyPr/>
        <a:lstStyle/>
        <a:p>
          <a:endParaRPr lang="en-US"/>
        </a:p>
      </dgm:t>
    </dgm:pt>
    <dgm:pt modelId="{EA6E2F8E-30AC-4054-8191-970EA1B6B2BE}" type="sibTrans" cxnId="{69451E2D-92C0-4C13-AB21-FCA0541AE81F}">
      <dgm:prSet/>
      <dgm:spPr/>
      <dgm:t>
        <a:bodyPr/>
        <a:lstStyle/>
        <a:p>
          <a:endParaRPr lang="en-US"/>
        </a:p>
      </dgm:t>
    </dgm:pt>
    <dgm:pt modelId="{9C196AD3-BC35-4916-B622-B81E5FAD2A33}">
      <dgm:prSet/>
      <dgm:spPr/>
      <dgm:t>
        <a:bodyPr/>
        <a:lstStyle/>
        <a:p>
          <a:pPr rtl="0"/>
          <a:r>
            <a:rPr lang="en-US" i="1" dirty="0" smtClean="0"/>
            <a:t>‘There are </a:t>
          </a:r>
          <a:r>
            <a:rPr lang="en-US" b="1" i="1" dirty="0" smtClean="0"/>
            <a:t>problems of collaborations between safety and security units</a:t>
          </a:r>
          <a:r>
            <a:rPr lang="en-US" i="1" dirty="0" smtClean="0"/>
            <a:t>. The visions are a bit blocked.’ (interview with a member of the industrial safety unit in the nuclear research center)</a:t>
          </a:r>
          <a:endParaRPr lang="en-US" dirty="0"/>
        </a:p>
      </dgm:t>
    </dgm:pt>
    <dgm:pt modelId="{5441EE22-9423-4769-8BB9-6602B361FEA3}" type="parTrans" cxnId="{AC3C96C2-B018-444E-9860-1DFF23A59A59}">
      <dgm:prSet/>
      <dgm:spPr/>
      <dgm:t>
        <a:bodyPr/>
        <a:lstStyle/>
        <a:p>
          <a:endParaRPr lang="en-US"/>
        </a:p>
      </dgm:t>
    </dgm:pt>
    <dgm:pt modelId="{54056542-4E01-4801-A4C7-FB045D32DA1C}" type="sibTrans" cxnId="{AC3C96C2-B018-444E-9860-1DFF23A59A59}">
      <dgm:prSet/>
      <dgm:spPr/>
      <dgm:t>
        <a:bodyPr/>
        <a:lstStyle/>
        <a:p>
          <a:endParaRPr lang="en-US"/>
        </a:p>
      </dgm:t>
    </dgm:pt>
    <dgm:pt modelId="{8C244219-3D95-4251-9626-52A903E7B5F0}" type="pres">
      <dgm:prSet presAssocID="{BAE98333-E926-43B4-8D9A-7F6338E7BE3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55323C9-A232-4B3F-924D-2DC9FEDD1BEE}" type="pres">
      <dgm:prSet presAssocID="{17EB36AA-BBF9-4234-9C3A-0AB313D2BC60}" presName="thickLine" presStyleLbl="alignNode1" presStyleIdx="0" presStyleCnt="4"/>
      <dgm:spPr/>
    </dgm:pt>
    <dgm:pt modelId="{36EDB31D-0A4B-4381-A534-0B01E231B11C}" type="pres">
      <dgm:prSet presAssocID="{17EB36AA-BBF9-4234-9C3A-0AB313D2BC60}" presName="horz1" presStyleCnt="0"/>
      <dgm:spPr/>
    </dgm:pt>
    <dgm:pt modelId="{1219436C-05F8-4EBC-B24B-1802CCAFA936}" type="pres">
      <dgm:prSet presAssocID="{17EB36AA-BBF9-4234-9C3A-0AB313D2BC60}" presName="tx1" presStyleLbl="revTx" presStyleIdx="0" presStyleCnt="4"/>
      <dgm:spPr/>
      <dgm:t>
        <a:bodyPr/>
        <a:lstStyle/>
        <a:p>
          <a:endParaRPr lang="en-US"/>
        </a:p>
      </dgm:t>
    </dgm:pt>
    <dgm:pt modelId="{99D0741E-73BC-47A7-B233-831BC64EA788}" type="pres">
      <dgm:prSet presAssocID="{17EB36AA-BBF9-4234-9C3A-0AB313D2BC60}" presName="vert1" presStyleCnt="0"/>
      <dgm:spPr/>
    </dgm:pt>
    <dgm:pt modelId="{C4CF6309-01C6-4594-AF64-61D115679B55}" type="pres">
      <dgm:prSet presAssocID="{67678CF5-32DD-49FD-BE8D-D02B6BF73B9C}" presName="thickLine" presStyleLbl="alignNode1" presStyleIdx="1" presStyleCnt="4"/>
      <dgm:spPr/>
    </dgm:pt>
    <dgm:pt modelId="{A969D827-BFB4-4220-AE5E-55110698C254}" type="pres">
      <dgm:prSet presAssocID="{67678CF5-32DD-49FD-BE8D-D02B6BF73B9C}" presName="horz1" presStyleCnt="0"/>
      <dgm:spPr/>
    </dgm:pt>
    <dgm:pt modelId="{B87B439E-740A-4CEC-BA04-C34A4E4A5DA3}" type="pres">
      <dgm:prSet presAssocID="{67678CF5-32DD-49FD-BE8D-D02B6BF73B9C}" presName="tx1" presStyleLbl="revTx" presStyleIdx="1" presStyleCnt="4"/>
      <dgm:spPr/>
      <dgm:t>
        <a:bodyPr/>
        <a:lstStyle/>
        <a:p>
          <a:endParaRPr lang="en-US"/>
        </a:p>
      </dgm:t>
    </dgm:pt>
    <dgm:pt modelId="{B5D4EA63-57E4-41F1-BB4E-97E7247F3A9C}" type="pres">
      <dgm:prSet presAssocID="{67678CF5-32DD-49FD-BE8D-D02B6BF73B9C}" presName="vert1" presStyleCnt="0"/>
      <dgm:spPr/>
    </dgm:pt>
    <dgm:pt modelId="{86EC51F1-7A53-434D-AA01-B0E4014BC4A0}" type="pres">
      <dgm:prSet presAssocID="{693887C8-1257-43CE-AF2C-E843149B4FD6}" presName="thickLine" presStyleLbl="alignNode1" presStyleIdx="2" presStyleCnt="4"/>
      <dgm:spPr/>
    </dgm:pt>
    <dgm:pt modelId="{621C49D1-C9BD-4DC4-A278-7C53AF3908C2}" type="pres">
      <dgm:prSet presAssocID="{693887C8-1257-43CE-AF2C-E843149B4FD6}" presName="horz1" presStyleCnt="0"/>
      <dgm:spPr/>
    </dgm:pt>
    <dgm:pt modelId="{2455DC49-A0D7-4CCD-ABB9-2844978CA160}" type="pres">
      <dgm:prSet presAssocID="{693887C8-1257-43CE-AF2C-E843149B4FD6}" presName="tx1" presStyleLbl="revTx" presStyleIdx="2" presStyleCnt="4"/>
      <dgm:spPr/>
      <dgm:t>
        <a:bodyPr/>
        <a:lstStyle/>
        <a:p>
          <a:endParaRPr lang="en-US"/>
        </a:p>
      </dgm:t>
    </dgm:pt>
    <dgm:pt modelId="{21AAAD21-29A8-486D-B16F-4C50F146230A}" type="pres">
      <dgm:prSet presAssocID="{693887C8-1257-43CE-AF2C-E843149B4FD6}" presName="vert1" presStyleCnt="0"/>
      <dgm:spPr/>
    </dgm:pt>
    <dgm:pt modelId="{6FBBDDA8-55F7-412A-A966-0E779216858D}" type="pres">
      <dgm:prSet presAssocID="{9C196AD3-BC35-4916-B622-B81E5FAD2A33}" presName="thickLine" presStyleLbl="alignNode1" presStyleIdx="3" presStyleCnt="4"/>
      <dgm:spPr/>
    </dgm:pt>
    <dgm:pt modelId="{57117B73-F98B-4B65-A9BE-AB2FBBA5DFCF}" type="pres">
      <dgm:prSet presAssocID="{9C196AD3-BC35-4916-B622-B81E5FAD2A33}" presName="horz1" presStyleCnt="0"/>
      <dgm:spPr/>
    </dgm:pt>
    <dgm:pt modelId="{0EF2EA5A-CEFF-4485-93EF-6C6447A35BA1}" type="pres">
      <dgm:prSet presAssocID="{9C196AD3-BC35-4916-B622-B81E5FAD2A33}" presName="tx1" presStyleLbl="revTx" presStyleIdx="3" presStyleCnt="4"/>
      <dgm:spPr/>
      <dgm:t>
        <a:bodyPr/>
        <a:lstStyle/>
        <a:p>
          <a:endParaRPr lang="en-US"/>
        </a:p>
      </dgm:t>
    </dgm:pt>
    <dgm:pt modelId="{ADE4535A-7F81-4859-A1D1-5F285FC7B0CA}" type="pres">
      <dgm:prSet presAssocID="{9C196AD3-BC35-4916-B622-B81E5FAD2A33}" presName="vert1" presStyleCnt="0"/>
      <dgm:spPr/>
    </dgm:pt>
  </dgm:ptLst>
  <dgm:cxnLst>
    <dgm:cxn modelId="{AC3C96C2-B018-444E-9860-1DFF23A59A59}" srcId="{BAE98333-E926-43B4-8D9A-7F6338E7BE3B}" destId="{9C196AD3-BC35-4916-B622-B81E5FAD2A33}" srcOrd="3" destOrd="0" parTransId="{5441EE22-9423-4769-8BB9-6602B361FEA3}" sibTransId="{54056542-4E01-4801-A4C7-FB045D32DA1C}"/>
    <dgm:cxn modelId="{D558C249-9BD5-4E24-889E-9D790BAD2DDA}" type="presOf" srcId="{693887C8-1257-43CE-AF2C-E843149B4FD6}" destId="{2455DC49-A0D7-4CCD-ABB9-2844978CA160}" srcOrd="0" destOrd="0" presId="urn:microsoft.com/office/officeart/2008/layout/LinedList"/>
    <dgm:cxn modelId="{3DBB29DE-E613-4069-86D4-18B0155CC571}" type="presOf" srcId="{9C196AD3-BC35-4916-B622-B81E5FAD2A33}" destId="{0EF2EA5A-CEFF-4485-93EF-6C6447A35BA1}" srcOrd="0" destOrd="0" presId="urn:microsoft.com/office/officeart/2008/layout/LinedList"/>
    <dgm:cxn modelId="{078A271D-0D0A-420E-91DF-8048630D5720}" type="presOf" srcId="{67678CF5-32DD-49FD-BE8D-D02B6BF73B9C}" destId="{B87B439E-740A-4CEC-BA04-C34A4E4A5DA3}" srcOrd="0" destOrd="0" presId="urn:microsoft.com/office/officeart/2008/layout/LinedList"/>
    <dgm:cxn modelId="{69451E2D-92C0-4C13-AB21-FCA0541AE81F}" srcId="{BAE98333-E926-43B4-8D9A-7F6338E7BE3B}" destId="{693887C8-1257-43CE-AF2C-E843149B4FD6}" srcOrd="2" destOrd="0" parTransId="{5424BD01-42B5-4BA7-9B7D-367CF3C16EEE}" sibTransId="{EA6E2F8E-30AC-4054-8191-970EA1B6B2BE}"/>
    <dgm:cxn modelId="{930B7D1F-997E-4481-B04B-9FC5CEE873D7}" type="presOf" srcId="{17EB36AA-BBF9-4234-9C3A-0AB313D2BC60}" destId="{1219436C-05F8-4EBC-B24B-1802CCAFA936}" srcOrd="0" destOrd="0" presId="urn:microsoft.com/office/officeart/2008/layout/LinedList"/>
    <dgm:cxn modelId="{F23673DB-E874-4446-BB8D-9C14F6B44589}" srcId="{BAE98333-E926-43B4-8D9A-7F6338E7BE3B}" destId="{67678CF5-32DD-49FD-BE8D-D02B6BF73B9C}" srcOrd="1" destOrd="0" parTransId="{27D5FB0D-A503-4079-B294-0DB4BA01F138}" sibTransId="{58E7048B-9C29-43B0-8370-BD4542A5CDDB}"/>
    <dgm:cxn modelId="{D1D57D9F-ED1E-40B9-B99D-1BDDFDE9CC7B}" srcId="{BAE98333-E926-43B4-8D9A-7F6338E7BE3B}" destId="{17EB36AA-BBF9-4234-9C3A-0AB313D2BC60}" srcOrd="0" destOrd="0" parTransId="{CA29075B-1889-4960-AC10-6D9CACAC02FD}" sibTransId="{A1A4FDEC-3F2F-444F-84A4-4FAC005C6EA2}"/>
    <dgm:cxn modelId="{FEA1CB72-7079-462E-969C-D64D529A5CEF}" type="presOf" srcId="{BAE98333-E926-43B4-8D9A-7F6338E7BE3B}" destId="{8C244219-3D95-4251-9626-52A903E7B5F0}" srcOrd="0" destOrd="0" presId="urn:microsoft.com/office/officeart/2008/layout/LinedList"/>
    <dgm:cxn modelId="{0AC34EB3-ADBE-4898-A344-B814EFB32422}" type="presParOf" srcId="{8C244219-3D95-4251-9626-52A903E7B5F0}" destId="{B55323C9-A232-4B3F-924D-2DC9FEDD1BEE}" srcOrd="0" destOrd="0" presId="urn:microsoft.com/office/officeart/2008/layout/LinedList"/>
    <dgm:cxn modelId="{C08CA28E-88EA-4928-8D54-659F8AB5B6BB}" type="presParOf" srcId="{8C244219-3D95-4251-9626-52A903E7B5F0}" destId="{36EDB31D-0A4B-4381-A534-0B01E231B11C}" srcOrd="1" destOrd="0" presId="urn:microsoft.com/office/officeart/2008/layout/LinedList"/>
    <dgm:cxn modelId="{72B6E093-3382-4D60-AD40-940CD7E2C9F4}" type="presParOf" srcId="{36EDB31D-0A4B-4381-A534-0B01E231B11C}" destId="{1219436C-05F8-4EBC-B24B-1802CCAFA936}" srcOrd="0" destOrd="0" presId="urn:microsoft.com/office/officeart/2008/layout/LinedList"/>
    <dgm:cxn modelId="{2196C259-8620-4197-ADDE-F6F0E3C2BE3D}" type="presParOf" srcId="{36EDB31D-0A4B-4381-A534-0B01E231B11C}" destId="{99D0741E-73BC-47A7-B233-831BC64EA788}" srcOrd="1" destOrd="0" presId="urn:microsoft.com/office/officeart/2008/layout/LinedList"/>
    <dgm:cxn modelId="{9F2989E8-53BD-4E49-AF8D-B951EFC56929}" type="presParOf" srcId="{8C244219-3D95-4251-9626-52A903E7B5F0}" destId="{C4CF6309-01C6-4594-AF64-61D115679B55}" srcOrd="2" destOrd="0" presId="urn:microsoft.com/office/officeart/2008/layout/LinedList"/>
    <dgm:cxn modelId="{B15F2204-3953-482A-9354-2E8650EFF6AA}" type="presParOf" srcId="{8C244219-3D95-4251-9626-52A903E7B5F0}" destId="{A969D827-BFB4-4220-AE5E-55110698C254}" srcOrd="3" destOrd="0" presId="urn:microsoft.com/office/officeart/2008/layout/LinedList"/>
    <dgm:cxn modelId="{7C8075E4-A0A9-42FA-B1B5-930DD9CF0B3F}" type="presParOf" srcId="{A969D827-BFB4-4220-AE5E-55110698C254}" destId="{B87B439E-740A-4CEC-BA04-C34A4E4A5DA3}" srcOrd="0" destOrd="0" presId="urn:microsoft.com/office/officeart/2008/layout/LinedList"/>
    <dgm:cxn modelId="{647DA121-63B4-4EB4-A8A7-9E27A0CA2464}" type="presParOf" srcId="{A969D827-BFB4-4220-AE5E-55110698C254}" destId="{B5D4EA63-57E4-41F1-BB4E-97E7247F3A9C}" srcOrd="1" destOrd="0" presId="urn:microsoft.com/office/officeart/2008/layout/LinedList"/>
    <dgm:cxn modelId="{E3A87A5A-2D0F-4788-9AA3-34B9D6FC1864}" type="presParOf" srcId="{8C244219-3D95-4251-9626-52A903E7B5F0}" destId="{86EC51F1-7A53-434D-AA01-B0E4014BC4A0}" srcOrd="4" destOrd="0" presId="urn:microsoft.com/office/officeart/2008/layout/LinedList"/>
    <dgm:cxn modelId="{2023FF16-9FEE-4C93-9293-117E91BA7057}" type="presParOf" srcId="{8C244219-3D95-4251-9626-52A903E7B5F0}" destId="{621C49D1-C9BD-4DC4-A278-7C53AF3908C2}" srcOrd="5" destOrd="0" presId="urn:microsoft.com/office/officeart/2008/layout/LinedList"/>
    <dgm:cxn modelId="{43791097-6964-4F77-8289-D44961080AEA}" type="presParOf" srcId="{621C49D1-C9BD-4DC4-A278-7C53AF3908C2}" destId="{2455DC49-A0D7-4CCD-ABB9-2844978CA160}" srcOrd="0" destOrd="0" presId="urn:microsoft.com/office/officeart/2008/layout/LinedList"/>
    <dgm:cxn modelId="{C6DDE0B3-F11F-4B0A-817F-EC036FAFEF39}" type="presParOf" srcId="{621C49D1-C9BD-4DC4-A278-7C53AF3908C2}" destId="{21AAAD21-29A8-486D-B16F-4C50F146230A}" srcOrd="1" destOrd="0" presId="urn:microsoft.com/office/officeart/2008/layout/LinedList"/>
    <dgm:cxn modelId="{21F6F21D-EDC3-4F8B-9CB7-9451B6ACB6DA}" type="presParOf" srcId="{8C244219-3D95-4251-9626-52A903E7B5F0}" destId="{6FBBDDA8-55F7-412A-A966-0E779216858D}" srcOrd="6" destOrd="0" presId="urn:microsoft.com/office/officeart/2008/layout/LinedList"/>
    <dgm:cxn modelId="{5BAF644C-FF0D-4891-AB8C-FC9F953C4DB3}" type="presParOf" srcId="{8C244219-3D95-4251-9626-52A903E7B5F0}" destId="{57117B73-F98B-4B65-A9BE-AB2FBBA5DFCF}" srcOrd="7" destOrd="0" presId="urn:microsoft.com/office/officeart/2008/layout/LinedList"/>
    <dgm:cxn modelId="{BDF515C8-0C3B-4D54-B1F4-3360101C23A1}" type="presParOf" srcId="{57117B73-F98B-4B65-A9BE-AB2FBBA5DFCF}" destId="{0EF2EA5A-CEFF-4485-93EF-6C6447A35BA1}" srcOrd="0" destOrd="0" presId="urn:microsoft.com/office/officeart/2008/layout/LinedList"/>
    <dgm:cxn modelId="{F601F176-9AFC-4148-9195-0794285B4953}" type="presParOf" srcId="{57117B73-F98B-4B65-A9BE-AB2FBBA5DFCF}" destId="{ADE4535A-7F81-4859-A1D1-5F285FC7B0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CAF2D3-C0E1-43FE-8E5C-EF7ABBAE7CC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28FB46-24D5-43BC-A5B6-B0F017C82BE6}">
      <dgm:prSet custT="1"/>
      <dgm:spPr/>
      <dgm:t>
        <a:bodyPr/>
        <a:lstStyle/>
        <a:p>
          <a:pPr rtl="0"/>
          <a:r>
            <a:rPr lang="nl-BE" sz="3200" dirty="0" smtClean="0"/>
            <a:t>The </a:t>
          </a:r>
          <a:r>
            <a:rPr lang="nl-BE" sz="3200" dirty="0" err="1" smtClean="0"/>
            <a:t>integrated</a:t>
          </a:r>
          <a:r>
            <a:rPr lang="nl-BE" sz="3200" dirty="0" smtClean="0"/>
            <a:t> approach ‘</a:t>
          </a:r>
          <a:r>
            <a:rPr lang="nl-BE" sz="3200" dirty="0" err="1" smtClean="0"/>
            <a:t>silences</a:t>
          </a:r>
          <a:r>
            <a:rPr lang="nl-BE" sz="3200" dirty="0" smtClean="0"/>
            <a:t>’ </a:t>
          </a:r>
          <a:r>
            <a:rPr lang="nl-BE" sz="3200" dirty="0" err="1" smtClean="0"/>
            <a:t>paradoxes</a:t>
          </a:r>
          <a:r>
            <a:rPr lang="nl-BE" sz="3200" dirty="0" smtClean="0"/>
            <a:t> </a:t>
          </a:r>
          <a:r>
            <a:rPr lang="nl-BE" sz="3200" dirty="0" err="1" smtClean="0"/>
            <a:t>between</a:t>
          </a:r>
          <a:r>
            <a:rPr lang="nl-BE" sz="3200" dirty="0" smtClean="0"/>
            <a:t> </a:t>
          </a:r>
          <a:r>
            <a:rPr lang="nl-BE" sz="3200" dirty="0" err="1" smtClean="0"/>
            <a:t>s&amp;s</a:t>
          </a:r>
          <a:endParaRPr lang="en-US" sz="3200" dirty="0"/>
        </a:p>
      </dgm:t>
    </dgm:pt>
    <dgm:pt modelId="{F10BAB71-F35F-4F24-A466-AFC9900AEDD9}" type="parTrans" cxnId="{9ED17CE7-6772-4C46-99FB-5C2B2694EB8C}">
      <dgm:prSet/>
      <dgm:spPr/>
      <dgm:t>
        <a:bodyPr/>
        <a:lstStyle/>
        <a:p>
          <a:endParaRPr lang="en-US"/>
        </a:p>
      </dgm:t>
    </dgm:pt>
    <dgm:pt modelId="{882A8785-D6C8-4F47-9CE9-2772B637146D}" type="sibTrans" cxnId="{9ED17CE7-6772-4C46-99FB-5C2B2694EB8C}">
      <dgm:prSet/>
      <dgm:spPr/>
      <dgm:t>
        <a:bodyPr/>
        <a:lstStyle/>
        <a:p>
          <a:endParaRPr lang="en-US"/>
        </a:p>
      </dgm:t>
    </dgm:pt>
    <dgm:pt modelId="{9EA67D8A-77B4-40B7-85D7-04EC58BDDD39}">
      <dgm:prSet custT="1"/>
      <dgm:spPr/>
      <dgm:t>
        <a:bodyPr/>
        <a:lstStyle/>
        <a:p>
          <a:pPr rtl="0"/>
          <a:r>
            <a:rPr lang="nl-BE" sz="2800" b="1" dirty="0" err="1" smtClean="0"/>
            <a:t>Identify</a:t>
          </a:r>
          <a:r>
            <a:rPr lang="nl-BE" sz="2800" b="1" dirty="0" smtClean="0"/>
            <a:t> </a:t>
          </a:r>
          <a:r>
            <a:rPr lang="nl-BE" sz="2800" dirty="0" err="1" smtClean="0"/>
            <a:t>paradoxes</a:t>
          </a:r>
          <a:r>
            <a:rPr lang="nl-BE" sz="2800" dirty="0" smtClean="0"/>
            <a:t> </a:t>
          </a:r>
          <a:r>
            <a:rPr lang="nl-BE" sz="2800" dirty="0" err="1" smtClean="0"/>
            <a:t>and</a:t>
          </a:r>
          <a:r>
            <a:rPr lang="nl-BE" sz="2800" dirty="0" smtClean="0"/>
            <a:t> </a:t>
          </a:r>
          <a:r>
            <a:rPr lang="nl-BE" sz="2800" dirty="0" err="1" smtClean="0"/>
            <a:t>tensions</a:t>
          </a:r>
          <a:endParaRPr lang="en-US" sz="2800" dirty="0"/>
        </a:p>
      </dgm:t>
    </dgm:pt>
    <dgm:pt modelId="{2251057B-8B8C-47B9-9B9A-67EE628E1CD3}" type="parTrans" cxnId="{3D823C6B-19A3-4227-A74C-A4780E0F2A92}">
      <dgm:prSet/>
      <dgm:spPr/>
      <dgm:t>
        <a:bodyPr/>
        <a:lstStyle/>
        <a:p>
          <a:endParaRPr lang="en-US"/>
        </a:p>
      </dgm:t>
    </dgm:pt>
    <dgm:pt modelId="{0C9221C9-CEE8-4571-A0C3-D6C6BC19831E}" type="sibTrans" cxnId="{3D823C6B-19A3-4227-A74C-A4780E0F2A92}">
      <dgm:prSet/>
      <dgm:spPr/>
      <dgm:t>
        <a:bodyPr/>
        <a:lstStyle/>
        <a:p>
          <a:endParaRPr lang="en-US"/>
        </a:p>
      </dgm:t>
    </dgm:pt>
    <dgm:pt modelId="{27552D39-3774-4DAF-B7BA-7A9CB113EE0C}">
      <dgm:prSet custT="1"/>
      <dgm:spPr/>
      <dgm:t>
        <a:bodyPr/>
        <a:lstStyle/>
        <a:p>
          <a:pPr rtl="0"/>
          <a:r>
            <a:rPr lang="en-US" sz="2800" b="1" dirty="0" smtClean="0"/>
            <a:t>Create venues </a:t>
          </a:r>
          <a:r>
            <a:rPr lang="en-US" sz="2800" b="0" dirty="0" smtClean="0"/>
            <a:t>to engage with paradoxes</a:t>
          </a:r>
          <a:endParaRPr lang="en-US" sz="2800" b="0" dirty="0"/>
        </a:p>
      </dgm:t>
    </dgm:pt>
    <dgm:pt modelId="{E3EE6B1E-6617-445F-B098-5CFFEC0A1F52}" type="parTrans" cxnId="{241DF5F5-6196-4794-BB0B-6A3E10BE8D9E}">
      <dgm:prSet/>
      <dgm:spPr/>
      <dgm:t>
        <a:bodyPr/>
        <a:lstStyle/>
        <a:p>
          <a:endParaRPr lang="en-US"/>
        </a:p>
      </dgm:t>
    </dgm:pt>
    <dgm:pt modelId="{67A54A7F-51D0-4DCC-9C20-C1EA89382262}" type="sibTrans" cxnId="{241DF5F5-6196-4794-BB0B-6A3E10BE8D9E}">
      <dgm:prSet/>
      <dgm:spPr/>
      <dgm:t>
        <a:bodyPr/>
        <a:lstStyle/>
        <a:p>
          <a:endParaRPr lang="en-US"/>
        </a:p>
      </dgm:t>
    </dgm:pt>
    <dgm:pt modelId="{4A044037-DC6E-4DA7-9B89-EF38D74B23E3}">
      <dgm:prSet custT="1"/>
      <dgm:spPr/>
      <dgm:t>
        <a:bodyPr/>
        <a:lstStyle/>
        <a:p>
          <a:pPr rtl="0"/>
          <a:endParaRPr lang="en-US" sz="3200" dirty="0"/>
        </a:p>
      </dgm:t>
    </dgm:pt>
    <dgm:pt modelId="{929114B0-3457-4D70-BD1C-16037487CEB9}" type="parTrans" cxnId="{BE398413-7049-4150-9C92-F9570B7A1B2C}">
      <dgm:prSet/>
      <dgm:spPr/>
      <dgm:t>
        <a:bodyPr/>
        <a:lstStyle/>
        <a:p>
          <a:endParaRPr lang="en-US"/>
        </a:p>
      </dgm:t>
    </dgm:pt>
    <dgm:pt modelId="{671D5D8F-72E9-4919-8C99-D3EED6B0E70B}" type="sibTrans" cxnId="{BE398413-7049-4150-9C92-F9570B7A1B2C}">
      <dgm:prSet/>
      <dgm:spPr/>
      <dgm:t>
        <a:bodyPr/>
        <a:lstStyle/>
        <a:p>
          <a:endParaRPr lang="en-US"/>
        </a:p>
      </dgm:t>
    </dgm:pt>
    <dgm:pt modelId="{9D3D2C93-FDDF-49DB-9B59-E042101E0E7E}">
      <dgm:prSet custT="1"/>
      <dgm:spPr/>
      <dgm:t>
        <a:bodyPr/>
        <a:lstStyle/>
        <a:p>
          <a:pPr rtl="0"/>
          <a:r>
            <a:rPr lang="en-US" sz="2800" b="1" dirty="0" smtClean="0"/>
            <a:t>Recognize their centrality </a:t>
          </a:r>
          <a:r>
            <a:rPr lang="en-US" sz="2800" dirty="0" smtClean="0"/>
            <a:t>in safety-security interplay</a:t>
          </a:r>
          <a:endParaRPr lang="en-US" sz="2800" dirty="0"/>
        </a:p>
      </dgm:t>
    </dgm:pt>
    <dgm:pt modelId="{D2C07691-EDC1-4A43-B9AF-9C60EE329C8C}" type="parTrans" cxnId="{21586C63-C5AB-447B-99AC-6030C459C6BB}">
      <dgm:prSet/>
      <dgm:spPr/>
      <dgm:t>
        <a:bodyPr/>
        <a:lstStyle/>
        <a:p>
          <a:endParaRPr lang="en-US"/>
        </a:p>
      </dgm:t>
    </dgm:pt>
    <dgm:pt modelId="{34E3EB82-D609-4CCC-98D1-D5E9EB40F215}" type="sibTrans" cxnId="{21586C63-C5AB-447B-99AC-6030C459C6BB}">
      <dgm:prSet/>
      <dgm:spPr/>
      <dgm:t>
        <a:bodyPr/>
        <a:lstStyle/>
        <a:p>
          <a:endParaRPr lang="en-US"/>
        </a:p>
      </dgm:t>
    </dgm:pt>
    <dgm:pt modelId="{551CEA85-5335-4809-8BF4-971E359E6E09}">
      <dgm:prSet custT="1"/>
      <dgm:spPr/>
      <dgm:t>
        <a:bodyPr/>
        <a:lstStyle/>
        <a:p>
          <a:pPr rtl="0"/>
          <a:endParaRPr lang="en-US" sz="2800" dirty="0"/>
        </a:p>
      </dgm:t>
    </dgm:pt>
    <dgm:pt modelId="{4E6A0D7E-254E-45D7-9F8C-1125341CBFA1}" type="parTrans" cxnId="{89043EC6-D9EE-48F9-8008-0E8944E7056B}">
      <dgm:prSet/>
      <dgm:spPr/>
      <dgm:t>
        <a:bodyPr/>
        <a:lstStyle/>
        <a:p>
          <a:endParaRPr lang="en-US"/>
        </a:p>
      </dgm:t>
    </dgm:pt>
    <dgm:pt modelId="{21277906-9586-41C9-B9AC-1109A41BFC79}" type="sibTrans" cxnId="{89043EC6-D9EE-48F9-8008-0E8944E7056B}">
      <dgm:prSet/>
      <dgm:spPr/>
      <dgm:t>
        <a:bodyPr/>
        <a:lstStyle/>
        <a:p>
          <a:endParaRPr lang="en-US"/>
        </a:p>
      </dgm:t>
    </dgm:pt>
    <dgm:pt modelId="{FB5FFAC7-B8C9-4039-8F9B-8D98FA63FD42}" type="pres">
      <dgm:prSet presAssocID="{4BCAF2D3-C0E1-43FE-8E5C-EF7ABBAE7CC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78DBA2-60E2-45A5-9990-59846B47A642}" type="pres">
      <dgm:prSet presAssocID="{7D28FB46-24D5-43BC-A5B6-B0F017C82BE6}" presName="linNode" presStyleCnt="0"/>
      <dgm:spPr/>
    </dgm:pt>
    <dgm:pt modelId="{1137FE9B-59FF-46C3-A06D-2141C3636F95}" type="pres">
      <dgm:prSet presAssocID="{7D28FB46-24D5-43BC-A5B6-B0F017C82BE6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E2A5E-335D-489B-8583-BDAFFD915A20}" type="pres">
      <dgm:prSet presAssocID="{7D28FB46-24D5-43BC-A5B6-B0F017C82BE6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3E3A2C-0641-474C-8256-868D543A372A}" type="presOf" srcId="{9D3D2C93-FDDF-49DB-9B59-E042101E0E7E}" destId="{90FE2A5E-335D-489B-8583-BDAFFD915A20}" srcOrd="0" destOrd="1" presId="urn:microsoft.com/office/officeart/2005/8/layout/vList6"/>
    <dgm:cxn modelId="{BE398413-7049-4150-9C92-F9570B7A1B2C}" srcId="{7D28FB46-24D5-43BC-A5B6-B0F017C82BE6}" destId="{4A044037-DC6E-4DA7-9B89-EF38D74B23E3}" srcOrd="4" destOrd="0" parTransId="{929114B0-3457-4D70-BD1C-16037487CEB9}" sibTransId="{671D5D8F-72E9-4919-8C99-D3EED6B0E70B}"/>
    <dgm:cxn modelId="{241DF5F5-6196-4794-BB0B-6A3E10BE8D9E}" srcId="{7D28FB46-24D5-43BC-A5B6-B0F017C82BE6}" destId="{27552D39-3774-4DAF-B7BA-7A9CB113EE0C}" srcOrd="3" destOrd="0" parTransId="{E3EE6B1E-6617-445F-B098-5CFFEC0A1F52}" sibTransId="{67A54A7F-51D0-4DCC-9C20-C1EA89382262}"/>
    <dgm:cxn modelId="{21586C63-C5AB-447B-99AC-6030C459C6BB}" srcId="{7D28FB46-24D5-43BC-A5B6-B0F017C82BE6}" destId="{9D3D2C93-FDDF-49DB-9B59-E042101E0E7E}" srcOrd="1" destOrd="0" parTransId="{D2C07691-EDC1-4A43-B9AF-9C60EE329C8C}" sibTransId="{34E3EB82-D609-4CCC-98D1-D5E9EB40F215}"/>
    <dgm:cxn modelId="{3D823C6B-19A3-4227-A74C-A4780E0F2A92}" srcId="{7D28FB46-24D5-43BC-A5B6-B0F017C82BE6}" destId="{9EA67D8A-77B4-40B7-85D7-04EC58BDDD39}" srcOrd="0" destOrd="0" parTransId="{2251057B-8B8C-47B9-9B9A-67EE628E1CD3}" sibTransId="{0C9221C9-CEE8-4571-A0C3-D6C6BC19831E}"/>
    <dgm:cxn modelId="{24D2809C-E536-4EC6-9C33-6DB57685EA0D}" type="presOf" srcId="{7D28FB46-24D5-43BC-A5B6-B0F017C82BE6}" destId="{1137FE9B-59FF-46C3-A06D-2141C3636F95}" srcOrd="0" destOrd="0" presId="urn:microsoft.com/office/officeart/2005/8/layout/vList6"/>
    <dgm:cxn modelId="{696F6089-19F9-4A4F-A9AE-F0CF76470B3A}" type="presOf" srcId="{551CEA85-5335-4809-8BF4-971E359E6E09}" destId="{90FE2A5E-335D-489B-8583-BDAFFD915A20}" srcOrd="0" destOrd="2" presId="urn:microsoft.com/office/officeart/2005/8/layout/vList6"/>
    <dgm:cxn modelId="{3E930649-A1C4-4A3B-881B-3E1F92A8AC3A}" type="presOf" srcId="{9EA67D8A-77B4-40B7-85D7-04EC58BDDD39}" destId="{90FE2A5E-335D-489B-8583-BDAFFD915A20}" srcOrd="0" destOrd="0" presId="urn:microsoft.com/office/officeart/2005/8/layout/vList6"/>
    <dgm:cxn modelId="{89043EC6-D9EE-48F9-8008-0E8944E7056B}" srcId="{7D28FB46-24D5-43BC-A5B6-B0F017C82BE6}" destId="{551CEA85-5335-4809-8BF4-971E359E6E09}" srcOrd="2" destOrd="0" parTransId="{4E6A0D7E-254E-45D7-9F8C-1125341CBFA1}" sibTransId="{21277906-9586-41C9-B9AC-1109A41BFC79}"/>
    <dgm:cxn modelId="{9ED17CE7-6772-4C46-99FB-5C2B2694EB8C}" srcId="{4BCAF2D3-C0E1-43FE-8E5C-EF7ABBAE7CC0}" destId="{7D28FB46-24D5-43BC-A5B6-B0F017C82BE6}" srcOrd="0" destOrd="0" parTransId="{F10BAB71-F35F-4F24-A466-AFC9900AEDD9}" sibTransId="{882A8785-D6C8-4F47-9CE9-2772B637146D}"/>
    <dgm:cxn modelId="{F661F9D7-9787-44D3-B7CD-2F8E7BADF00F}" type="presOf" srcId="{4BCAF2D3-C0E1-43FE-8E5C-EF7ABBAE7CC0}" destId="{FB5FFAC7-B8C9-4039-8F9B-8D98FA63FD42}" srcOrd="0" destOrd="0" presId="urn:microsoft.com/office/officeart/2005/8/layout/vList6"/>
    <dgm:cxn modelId="{24ADE5DA-17BE-4A82-A0B8-062272BDD5A5}" type="presOf" srcId="{4A044037-DC6E-4DA7-9B89-EF38D74B23E3}" destId="{90FE2A5E-335D-489B-8583-BDAFFD915A20}" srcOrd="0" destOrd="4" presId="urn:microsoft.com/office/officeart/2005/8/layout/vList6"/>
    <dgm:cxn modelId="{60698A65-B5F2-4015-B60B-8EDD8DDC374A}" type="presOf" srcId="{27552D39-3774-4DAF-B7BA-7A9CB113EE0C}" destId="{90FE2A5E-335D-489B-8583-BDAFFD915A20}" srcOrd="0" destOrd="3" presId="urn:microsoft.com/office/officeart/2005/8/layout/vList6"/>
    <dgm:cxn modelId="{3534F6F9-08FE-4F47-A0DD-EE61309EF214}" type="presParOf" srcId="{FB5FFAC7-B8C9-4039-8F9B-8D98FA63FD42}" destId="{3578DBA2-60E2-45A5-9990-59846B47A642}" srcOrd="0" destOrd="0" presId="urn:microsoft.com/office/officeart/2005/8/layout/vList6"/>
    <dgm:cxn modelId="{C065BED8-CA9C-4A00-AD3D-E2A264EA164D}" type="presParOf" srcId="{3578DBA2-60E2-45A5-9990-59846B47A642}" destId="{1137FE9B-59FF-46C3-A06D-2141C3636F95}" srcOrd="0" destOrd="0" presId="urn:microsoft.com/office/officeart/2005/8/layout/vList6"/>
    <dgm:cxn modelId="{1B8B401C-F744-49A8-8C38-82BA87886496}" type="presParOf" srcId="{3578DBA2-60E2-45A5-9990-59846B47A642}" destId="{90FE2A5E-335D-489B-8583-BDAFFD915A2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2BC07-25B0-46C9-B9F5-E36FEC3DF3E6}">
      <dsp:nvSpPr>
        <dsp:cNvPr id="0" name=""/>
        <dsp:cNvSpPr/>
      </dsp:nvSpPr>
      <dsp:spPr>
        <a:xfrm>
          <a:off x="678" y="648179"/>
          <a:ext cx="2469406" cy="1234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900" kern="1200" dirty="0" smtClean="0"/>
            <a:t>Safety</a:t>
          </a:r>
          <a:endParaRPr lang="en-US" sz="4900" kern="1200" dirty="0"/>
        </a:p>
      </dsp:txBody>
      <dsp:txXfrm>
        <a:off x="36841" y="684342"/>
        <a:ext cx="2397080" cy="1162377"/>
      </dsp:txXfrm>
    </dsp:sp>
    <dsp:sp modelId="{412C150D-8BC7-4E83-81D4-C353220AD4F1}">
      <dsp:nvSpPr>
        <dsp:cNvPr id="0" name=""/>
        <dsp:cNvSpPr/>
      </dsp:nvSpPr>
      <dsp:spPr>
        <a:xfrm>
          <a:off x="247619" y="1882883"/>
          <a:ext cx="246940" cy="926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027"/>
              </a:lnTo>
              <a:lnTo>
                <a:pt x="246940" y="9260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F6DB3-54F6-4A9A-A0E9-E92586B5F630}">
      <dsp:nvSpPr>
        <dsp:cNvPr id="0" name=""/>
        <dsp:cNvSpPr/>
      </dsp:nvSpPr>
      <dsp:spPr>
        <a:xfrm>
          <a:off x="494559" y="2191558"/>
          <a:ext cx="1975525" cy="123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Non-</a:t>
          </a:r>
          <a:r>
            <a:rPr lang="nl-BE" sz="2100" kern="1200" dirty="0" err="1" smtClean="0"/>
            <a:t>malevolent</a:t>
          </a:r>
          <a:r>
            <a:rPr lang="nl-BE" sz="2100" kern="1200" dirty="0" smtClean="0"/>
            <a:t> </a:t>
          </a:r>
          <a:r>
            <a:rPr lang="nl-BE" sz="2100" kern="1200" dirty="0" err="1" smtClean="0"/>
            <a:t>and</a:t>
          </a:r>
          <a:r>
            <a:rPr lang="nl-BE" sz="2100" kern="1200" dirty="0" smtClean="0"/>
            <a:t> non-</a:t>
          </a:r>
          <a:r>
            <a:rPr lang="nl-BE" sz="2100" kern="1200" dirty="0" err="1" smtClean="0"/>
            <a:t>intentional</a:t>
          </a:r>
          <a:endParaRPr lang="en-US" sz="2100" kern="1200" dirty="0"/>
        </a:p>
      </dsp:txBody>
      <dsp:txXfrm>
        <a:off x="530722" y="2227721"/>
        <a:ext cx="1903199" cy="1162377"/>
      </dsp:txXfrm>
    </dsp:sp>
    <dsp:sp modelId="{E4C59D52-21CC-42E3-BF3C-AF5D1E386CC8}">
      <dsp:nvSpPr>
        <dsp:cNvPr id="0" name=""/>
        <dsp:cNvSpPr/>
      </dsp:nvSpPr>
      <dsp:spPr>
        <a:xfrm>
          <a:off x="247619" y="1882883"/>
          <a:ext cx="246940" cy="2469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9406"/>
              </a:lnTo>
              <a:lnTo>
                <a:pt x="246940" y="24694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69150-0E15-4CCC-8705-511CD580FD5B}">
      <dsp:nvSpPr>
        <dsp:cNvPr id="0" name=""/>
        <dsp:cNvSpPr/>
      </dsp:nvSpPr>
      <dsp:spPr>
        <a:xfrm>
          <a:off x="494559" y="3734937"/>
          <a:ext cx="1975525" cy="123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Chernobyl</a:t>
          </a:r>
          <a:endParaRPr lang="en-US" sz="2100" kern="1200" dirty="0"/>
        </a:p>
      </dsp:txBody>
      <dsp:txXfrm>
        <a:off x="530722" y="3771100"/>
        <a:ext cx="1903199" cy="1162377"/>
      </dsp:txXfrm>
    </dsp:sp>
    <dsp:sp modelId="{4B151C35-F1A2-45C3-BDB2-9666327D2944}">
      <dsp:nvSpPr>
        <dsp:cNvPr id="0" name=""/>
        <dsp:cNvSpPr/>
      </dsp:nvSpPr>
      <dsp:spPr>
        <a:xfrm>
          <a:off x="3087436" y="648179"/>
          <a:ext cx="2469406" cy="1234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900" kern="1200" smtClean="0"/>
            <a:t>Security</a:t>
          </a:r>
          <a:endParaRPr lang="en-US" sz="4900" kern="1200"/>
        </a:p>
      </dsp:txBody>
      <dsp:txXfrm>
        <a:off x="3123599" y="684342"/>
        <a:ext cx="2397080" cy="1162377"/>
      </dsp:txXfrm>
    </dsp:sp>
    <dsp:sp modelId="{474BC67D-6ED2-4240-8CED-4263C621FF71}">
      <dsp:nvSpPr>
        <dsp:cNvPr id="0" name=""/>
        <dsp:cNvSpPr/>
      </dsp:nvSpPr>
      <dsp:spPr>
        <a:xfrm>
          <a:off x="3334376" y="1882883"/>
          <a:ext cx="246940" cy="926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027"/>
              </a:lnTo>
              <a:lnTo>
                <a:pt x="246940" y="9260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89DB0-4912-4404-8AB8-010C3EF364C7}">
      <dsp:nvSpPr>
        <dsp:cNvPr id="0" name=""/>
        <dsp:cNvSpPr/>
      </dsp:nvSpPr>
      <dsp:spPr>
        <a:xfrm>
          <a:off x="3581317" y="2191558"/>
          <a:ext cx="1975525" cy="123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Malevolent</a:t>
          </a:r>
          <a:r>
            <a:rPr lang="nl-BE" sz="2100" kern="1200" dirty="0" smtClean="0"/>
            <a:t> </a:t>
          </a:r>
          <a:r>
            <a:rPr lang="nl-BE" sz="2100" kern="1200" dirty="0" err="1" smtClean="0"/>
            <a:t>and</a:t>
          </a:r>
          <a:r>
            <a:rPr lang="nl-BE" sz="2100" kern="1200" dirty="0" smtClean="0"/>
            <a:t> </a:t>
          </a:r>
          <a:r>
            <a:rPr lang="nl-BE" sz="2100" kern="1200" dirty="0" err="1" smtClean="0"/>
            <a:t>intentional</a:t>
          </a:r>
          <a:endParaRPr lang="en-US" sz="2100" kern="1200" dirty="0"/>
        </a:p>
      </dsp:txBody>
      <dsp:txXfrm>
        <a:off x="3617480" y="2227721"/>
        <a:ext cx="1903199" cy="1162377"/>
      </dsp:txXfrm>
    </dsp:sp>
    <dsp:sp modelId="{70C52E17-B23B-4E5D-BDF9-1BB3786934A0}">
      <dsp:nvSpPr>
        <dsp:cNvPr id="0" name=""/>
        <dsp:cNvSpPr/>
      </dsp:nvSpPr>
      <dsp:spPr>
        <a:xfrm>
          <a:off x="3334376" y="1882883"/>
          <a:ext cx="246940" cy="2469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9406"/>
              </a:lnTo>
              <a:lnTo>
                <a:pt x="246940" y="24694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590BB-14DC-42EB-B5E9-0D97B76F2119}">
      <dsp:nvSpPr>
        <dsp:cNvPr id="0" name=""/>
        <dsp:cNvSpPr/>
      </dsp:nvSpPr>
      <dsp:spPr>
        <a:xfrm>
          <a:off x="3581317" y="3734937"/>
          <a:ext cx="1975525" cy="123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9/11</a:t>
          </a:r>
          <a:endParaRPr lang="en-US" sz="2100" kern="1200" dirty="0"/>
        </a:p>
      </dsp:txBody>
      <dsp:txXfrm>
        <a:off x="3617480" y="3771100"/>
        <a:ext cx="1903199" cy="1162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7BC43-3DFA-436E-B9A7-247A5F211053}">
      <dsp:nvSpPr>
        <dsp:cNvPr id="0" name=""/>
        <dsp:cNvSpPr/>
      </dsp:nvSpPr>
      <dsp:spPr>
        <a:xfrm>
          <a:off x="417496" y="86530"/>
          <a:ext cx="10732484" cy="156248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254000" bIns="248045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600" b="1" kern="1200" dirty="0" smtClean="0"/>
            <a:t>Common </a:t>
          </a:r>
          <a:r>
            <a:rPr lang="nl-BE" sz="3600" b="1" kern="1200" dirty="0" err="1" smtClean="0"/>
            <a:t>overarching</a:t>
          </a:r>
          <a:r>
            <a:rPr lang="nl-BE" sz="3600" b="1" kern="1200" dirty="0" smtClean="0"/>
            <a:t> goal</a:t>
          </a:r>
          <a:endParaRPr lang="en-US" sz="3600" b="1" kern="1200" dirty="0"/>
        </a:p>
      </dsp:txBody>
      <dsp:txXfrm>
        <a:off x="417496" y="477152"/>
        <a:ext cx="10341862" cy="781244"/>
      </dsp:txXfrm>
    </dsp:sp>
    <dsp:sp modelId="{DD19538E-842C-4231-9631-C8D63ED8FB34}">
      <dsp:nvSpPr>
        <dsp:cNvPr id="0" name=""/>
        <dsp:cNvSpPr/>
      </dsp:nvSpPr>
      <dsp:spPr>
        <a:xfrm>
          <a:off x="2891334" y="678284"/>
          <a:ext cx="8258646" cy="156248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283229"/>
            <a:satOff val="2565"/>
            <a:lumOff val="-1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254000" bIns="248045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000" kern="1200" dirty="0" err="1" smtClean="0"/>
            <a:t>Integrated</a:t>
          </a:r>
          <a:r>
            <a:rPr lang="nl-BE" sz="4000" kern="1200" dirty="0" smtClean="0"/>
            <a:t> approach </a:t>
          </a:r>
          <a:endParaRPr lang="en-US" sz="4000" kern="1200" dirty="0"/>
        </a:p>
      </dsp:txBody>
      <dsp:txXfrm>
        <a:off x="2891334" y="1068906"/>
        <a:ext cx="7868024" cy="781244"/>
      </dsp:txXfrm>
    </dsp:sp>
    <dsp:sp modelId="{C5637AAC-D8D8-4B7B-87B3-8D9A7BABFB2A}">
      <dsp:nvSpPr>
        <dsp:cNvPr id="0" name=""/>
        <dsp:cNvSpPr/>
      </dsp:nvSpPr>
      <dsp:spPr>
        <a:xfrm>
          <a:off x="5365172" y="1270053"/>
          <a:ext cx="5784809" cy="156248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566458"/>
            <a:satOff val="5130"/>
            <a:lumOff val="-312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254000" bIns="248045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000" kern="1200" dirty="0" smtClean="0"/>
            <a:t>Focus on </a:t>
          </a:r>
          <a:r>
            <a:rPr lang="nl-BE" sz="4000" kern="1200" dirty="0" err="1" smtClean="0"/>
            <a:t>synergies</a:t>
          </a:r>
          <a:endParaRPr lang="en-US" sz="4000" kern="1200" dirty="0"/>
        </a:p>
      </dsp:txBody>
      <dsp:txXfrm>
        <a:off x="5365172" y="1660675"/>
        <a:ext cx="5394187" cy="781244"/>
      </dsp:txXfrm>
    </dsp:sp>
    <dsp:sp modelId="{00CE0261-EDCC-44B6-B21A-30C2844577C9}">
      <dsp:nvSpPr>
        <dsp:cNvPr id="0" name=""/>
        <dsp:cNvSpPr/>
      </dsp:nvSpPr>
      <dsp:spPr>
        <a:xfrm>
          <a:off x="2739453" y="2342050"/>
          <a:ext cx="5179548" cy="3228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“Security measures and safety measures have to be designed and implemented in an integrated manner to </a:t>
          </a:r>
          <a:r>
            <a:rPr lang="en-US" sz="2000" b="1" i="1" kern="1200" dirty="0" smtClean="0"/>
            <a:t>develop synergy between these two areas</a:t>
          </a:r>
          <a:r>
            <a:rPr lang="en-US" sz="2000" i="1" kern="1200" dirty="0" smtClean="0"/>
            <a:t>” (WENRA, 2019)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- Passive system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- Containment structure of nuclear reactors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- Surveillance Cameras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i="1" kern="1200" dirty="0"/>
        </a:p>
      </dsp:txBody>
      <dsp:txXfrm>
        <a:off x="2739453" y="2342050"/>
        <a:ext cx="5179548" cy="3228129"/>
      </dsp:txXfrm>
    </dsp:sp>
    <dsp:sp modelId="{46F8C557-330A-4ABB-A4B2-4DF7D5E7DF26}">
      <dsp:nvSpPr>
        <dsp:cNvPr id="0" name=""/>
        <dsp:cNvSpPr/>
      </dsp:nvSpPr>
      <dsp:spPr>
        <a:xfrm>
          <a:off x="7849174" y="1841495"/>
          <a:ext cx="3310971" cy="156248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849686"/>
            <a:satOff val="7695"/>
            <a:lumOff val="-4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48045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 err="1" smtClean="0"/>
            <a:t>Marginalize</a:t>
          </a:r>
          <a:r>
            <a:rPr lang="nl-BE" sz="2400" kern="1200" dirty="0" smtClean="0"/>
            <a:t> </a:t>
          </a:r>
          <a:r>
            <a:rPr lang="nl-BE" sz="2400" kern="1200" dirty="0" err="1" smtClean="0"/>
            <a:t>tensions</a:t>
          </a:r>
          <a:endParaRPr lang="en-US" sz="2400" kern="1200" dirty="0"/>
        </a:p>
      </dsp:txBody>
      <dsp:txXfrm>
        <a:off x="7849174" y="2232117"/>
        <a:ext cx="2920349" cy="781244"/>
      </dsp:txXfrm>
    </dsp:sp>
    <dsp:sp modelId="{2C4B37B0-6A0B-4E27-8295-97EF72C1072B}">
      <dsp:nvSpPr>
        <dsp:cNvPr id="0" name=""/>
        <dsp:cNvSpPr/>
      </dsp:nvSpPr>
      <dsp:spPr>
        <a:xfrm>
          <a:off x="7910131" y="2911708"/>
          <a:ext cx="2496375" cy="10846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49686"/>
              <a:satOff val="7695"/>
              <a:lumOff val="-4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err="1" smtClean="0"/>
            <a:t>Can</a:t>
          </a:r>
          <a:r>
            <a:rPr lang="nl-BE" sz="2000" kern="1200" dirty="0" smtClean="0"/>
            <a:t> </a:t>
          </a:r>
          <a:r>
            <a:rPr lang="nl-BE" sz="2000" kern="1200" dirty="0" err="1" smtClean="0"/>
            <a:t>be</a:t>
          </a:r>
          <a:r>
            <a:rPr lang="nl-BE" sz="2000" kern="1200" dirty="0" smtClean="0"/>
            <a:t> </a:t>
          </a:r>
          <a:r>
            <a:rPr lang="nl-BE" sz="2000" kern="1200" dirty="0" err="1" smtClean="0"/>
            <a:t>avoided</a:t>
          </a:r>
          <a:r>
            <a:rPr lang="nl-BE" sz="2000" kern="1200" dirty="0" smtClean="0"/>
            <a:t>, </a:t>
          </a:r>
          <a:r>
            <a:rPr lang="nl-BE" sz="2000" kern="1200" dirty="0" err="1" smtClean="0"/>
            <a:t>overcomed</a:t>
          </a:r>
          <a:endParaRPr lang="en-US" sz="2000" kern="1200" dirty="0"/>
        </a:p>
      </dsp:txBody>
      <dsp:txXfrm>
        <a:off x="7910131" y="2911708"/>
        <a:ext cx="2496375" cy="1084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36979-460B-41FC-9918-A994458993A3}">
      <dsp:nvSpPr>
        <dsp:cNvPr id="0" name=""/>
        <dsp:cNvSpPr/>
      </dsp:nvSpPr>
      <dsp:spPr>
        <a:xfrm>
          <a:off x="0" y="102468"/>
          <a:ext cx="11445558" cy="185327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‘The [vision] we had on safety-security interface is a good way forward. But this is the conceptual [aspect], </a:t>
          </a:r>
          <a:r>
            <a:rPr lang="en-US" sz="2400" b="1" i="1" kern="1200" dirty="0" smtClean="0"/>
            <a:t>in practice, this is problematic</a:t>
          </a:r>
          <a:r>
            <a:rPr lang="en-US" sz="2400" i="1" kern="1200" dirty="0" smtClean="0"/>
            <a:t>…. Sometimes you see a </a:t>
          </a:r>
          <a:r>
            <a:rPr lang="en-US" sz="2400" b="1" i="1" kern="1200" dirty="0" smtClean="0"/>
            <a:t>difference between objectives and implementation</a:t>
          </a:r>
          <a:r>
            <a:rPr lang="en-US" sz="2400" i="1" kern="1200" dirty="0" smtClean="0"/>
            <a:t>.’ (interview with a member of the management of the NNR)</a:t>
          </a:r>
          <a:endParaRPr lang="en-US" sz="2400" kern="1200" dirty="0"/>
        </a:p>
      </dsp:txBody>
      <dsp:txXfrm>
        <a:off x="90470" y="192938"/>
        <a:ext cx="11264618" cy="1672339"/>
      </dsp:txXfrm>
    </dsp:sp>
    <dsp:sp modelId="{D69FD5B9-A82A-4CC2-8B78-C896517522B3}">
      <dsp:nvSpPr>
        <dsp:cNvPr id="0" name=""/>
        <dsp:cNvSpPr/>
      </dsp:nvSpPr>
      <dsp:spPr>
        <a:xfrm>
          <a:off x="0" y="1955747"/>
          <a:ext cx="11445558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396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1" i="1" kern="1200" dirty="0" smtClean="0"/>
            <a:t>Safety and security interplay are rather tense!</a:t>
          </a:r>
          <a:endParaRPr lang="en-US" sz="1900" kern="1200" dirty="0"/>
        </a:p>
      </dsp:txBody>
      <dsp:txXfrm>
        <a:off x="0" y="1955747"/>
        <a:ext cx="11445558" cy="397440"/>
      </dsp:txXfrm>
    </dsp:sp>
    <dsp:sp modelId="{18D63F1E-B3B3-465D-B348-B7CB4C871F79}">
      <dsp:nvSpPr>
        <dsp:cNvPr id="0" name=""/>
        <dsp:cNvSpPr/>
      </dsp:nvSpPr>
      <dsp:spPr>
        <a:xfrm>
          <a:off x="0" y="2353188"/>
          <a:ext cx="11445558" cy="185327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200" b="1" u="sng" kern="1200" dirty="0" err="1" smtClean="0"/>
            <a:t>Tensions</a:t>
          </a:r>
          <a:r>
            <a:rPr lang="nl-BE" sz="3200" b="1" u="sng" kern="1200" dirty="0" smtClean="0"/>
            <a:t>:</a:t>
          </a:r>
          <a:r>
            <a:rPr lang="nl-BE" sz="2400" b="0" u="none" kern="1200" dirty="0" smtClean="0"/>
            <a:t> </a:t>
          </a:r>
          <a:r>
            <a:rPr lang="nl-BE" sz="2400" kern="1200" dirty="0" smtClean="0"/>
            <a:t>‘</a:t>
          </a:r>
          <a:r>
            <a:rPr lang="en-US" sz="2400" i="1" kern="1200" dirty="0" smtClean="0"/>
            <a:t>the </a:t>
          </a:r>
          <a:r>
            <a:rPr lang="en-US" sz="2400" i="1" u="sng" kern="1200" dirty="0" smtClean="0"/>
            <a:t>clash of ideas </a:t>
          </a:r>
          <a:r>
            <a:rPr lang="en-US" sz="2400" i="1" kern="1200" dirty="0" smtClean="0"/>
            <a:t>or principles or actions and the </a:t>
          </a:r>
          <a:r>
            <a:rPr lang="en-US" sz="2400" i="1" u="sng" kern="1200" dirty="0" smtClean="0"/>
            <a:t>discomfort</a:t>
          </a:r>
          <a:r>
            <a:rPr lang="en-US" sz="2400" i="1" kern="1200" dirty="0" smtClean="0"/>
            <a:t> that may arise as a result</a:t>
          </a:r>
          <a:r>
            <a:rPr lang="en-US" sz="2400" kern="1200" dirty="0" smtClean="0"/>
            <a:t>’ (</a:t>
          </a:r>
          <a:r>
            <a:rPr lang="en-US" sz="2400" kern="1200" dirty="0" err="1" smtClean="0"/>
            <a:t>Stohl</a:t>
          </a:r>
          <a:r>
            <a:rPr lang="en-US" sz="2400" kern="1200" dirty="0" smtClean="0"/>
            <a:t> &amp; Cheney, 2001)</a:t>
          </a:r>
          <a:endParaRPr lang="en-US" sz="2400" kern="1200" dirty="0"/>
        </a:p>
      </dsp:txBody>
      <dsp:txXfrm>
        <a:off x="90470" y="2443658"/>
        <a:ext cx="11264618" cy="1672339"/>
      </dsp:txXfrm>
    </dsp:sp>
    <dsp:sp modelId="{64B38C0C-7420-40F0-A061-9757A1106995}">
      <dsp:nvSpPr>
        <dsp:cNvPr id="0" name=""/>
        <dsp:cNvSpPr/>
      </dsp:nvSpPr>
      <dsp:spPr>
        <a:xfrm>
          <a:off x="0" y="4206467"/>
          <a:ext cx="11445558" cy="10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396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multiple visions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Multiple groups of actors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Discomfort at the individual level</a:t>
          </a:r>
          <a:endParaRPr lang="en-US" sz="1900" kern="1200"/>
        </a:p>
      </dsp:txBody>
      <dsp:txXfrm>
        <a:off x="0" y="4206467"/>
        <a:ext cx="11445558" cy="1068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323C9-A232-4B3F-924D-2DC9FEDD1BEE}">
      <dsp:nvSpPr>
        <dsp:cNvPr id="0" name=""/>
        <dsp:cNvSpPr/>
      </dsp:nvSpPr>
      <dsp:spPr>
        <a:xfrm>
          <a:off x="0" y="0"/>
          <a:ext cx="106584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9436C-05F8-4EBC-B24B-1802CCAFA936}">
      <dsp:nvSpPr>
        <dsp:cNvPr id="0" name=""/>
        <dsp:cNvSpPr/>
      </dsp:nvSpPr>
      <dsp:spPr>
        <a:xfrm>
          <a:off x="0" y="0"/>
          <a:ext cx="10658475" cy="144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smtClean="0"/>
            <a:t>‘I need a </a:t>
          </a:r>
          <a:r>
            <a:rPr lang="en-US" sz="2000" b="1" i="1" kern="1200" smtClean="0"/>
            <a:t>specialist for a unknown company to repair something very urgent</a:t>
          </a:r>
          <a:r>
            <a:rPr lang="en-US" sz="2000" i="1" kern="1200" smtClean="0"/>
            <a:t>. I can put five guards around this person and he can do his job and everything will be fine, but </a:t>
          </a:r>
          <a:r>
            <a:rPr lang="en-US" sz="2000" b="1" i="1" kern="1200" smtClean="0"/>
            <a:t>because this person is unknown for the security unit, they will not allow him access to the site</a:t>
          </a:r>
          <a:r>
            <a:rPr lang="en-US" sz="2000" i="1" kern="1200" smtClean="0"/>
            <a:t>.’ (interview with a member of the nuclear safety unit in the nuclear research center)</a:t>
          </a:r>
          <a:endParaRPr lang="en-US" sz="2000" kern="1200"/>
        </a:p>
      </dsp:txBody>
      <dsp:txXfrm>
        <a:off x="0" y="0"/>
        <a:ext cx="10658475" cy="1441861"/>
      </dsp:txXfrm>
    </dsp:sp>
    <dsp:sp modelId="{C4CF6309-01C6-4594-AF64-61D115679B55}">
      <dsp:nvSpPr>
        <dsp:cNvPr id="0" name=""/>
        <dsp:cNvSpPr/>
      </dsp:nvSpPr>
      <dsp:spPr>
        <a:xfrm>
          <a:off x="0" y="1441861"/>
          <a:ext cx="106584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B439E-740A-4CEC-BA04-C34A4E4A5DA3}">
      <dsp:nvSpPr>
        <dsp:cNvPr id="0" name=""/>
        <dsp:cNvSpPr/>
      </dsp:nvSpPr>
      <dsp:spPr>
        <a:xfrm>
          <a:off x="0" y="1441861"/>
          <a:ext cx="10658475" cy="144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smtClean="0"/>
            <a:t>‘The </a:t>
          </a:r>
          <a:r>
            <a:rPr lang="en-US" sz="2000" b="1" i="1" kern="1200" smtClean="0"/>
            <a:t>labelling of hazardous materials </a:t>
          </a:r>
          <a:r>
            <a:rPr lang="en-US" sz="2000" i="1" kern="1200" smtClean="0"/>
            <a:t>is </a:t>
          </a:r>
          <a:r>
            <a:rPr lang="en-US" sz="2000" b="1" i="1" kern="1200" smtClean="0"/>
            <a:t>problematic for security reasons</a:t>
          </a:r>
          <a:r>
            <a:rPr lang="en-US" sz="2000" i="1" kern="1200" smtClean="0"/>
            <a:t>. It indicates where </a:t>
          </a:r>
          <a:r>
            <a:rPr lang="en-US" sz="2000" b="1" i="1" kern="1200" smtClean="0"/>
            <a:t>dangerous materials are located</a:t>
          </a:r>
          <a:r>
            <a:rPr lang="en-US" sz="2000" i="1" kern="1200" smtClean="0"/>
            <a:t>’ (interview with a member of the nuclear security unit in the nuclear research center)</a:t>
          </a:r>
          <a:endParaRPr lang="en-US" sz="2000" kern="1200"/>
        </a:p>
      </dsp:txBody>
      <dsp:txXfrm>
        <a:off x="0" y="1441861"/>
        <a:ext cx="10658475" cy="1441861"/>
      </dsp:txXfrm>
    </dsp:sp>
    <dsp:sp modelId="{86EC51F1-7A53-434D-AA01-B0E4014BC4A0}">
      <dsp:nvSpPr>
        <dsp:cNvPr id="0" name=""/>
        <dsp:cNvSpPr/>
      </dsp:nvSpPr>
      <dsp:spPr>
        <a:xfrm>
          <a:off x="0" y="2883723"/>
          <a:ext cx="106584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5DC49-A0D7-4CCD-ABB9-2844978CA160}">
      <dsp:nvSpPr>
        <dsp:cNvPr id="0" name=""/>
        <dsp:cNvSpPr/>
      </dsp:nvSpPr>
      <dsp:spPr>
        <a:xfrm>
          <a:off x="0" y="2883723"/>
          <a:ext cx="10658475" cy="144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smtClean="0"/>
            <a:t>‘You have the [</a:t>
          </a:r>
          <a:r>
            <a:rPr lang="en-US" sz="2000" b="1" i="1" kern="1200" smtClean="0"/>
            <a:t>four eyes principle</a:t>
          </a:r>
          <a:r>
            <a:rPr lang="en-US" sz="2000" i="1" kern="1200" smtClean="0"/>
            <a:t>] now that people always have to be in pairs to do things so they can control each other. Well, that </a:t>
          </a:r>
          <a:r>
            <a:rPr lang="en-US" sz="2000" b="1" i="1" kern="1200" smtClean="0"/>
            <a:t>creates a lot of mistrust</a:t>
          </a:r>
          <a:r>
            <a:rPr lang="en-US" sz="2000" i="1" kern="1200" smtClean="0"/>
            <a:t>. (interview with a member of the industrial safety unit in the nuclear research center)</a:t>
          </a:r>
          <a:endParaRPr lang="en-US" sz="2000" kern="1200"/>
        </a:p>
      </dsp:txBody>
      <dsp:txXfrm>
        <a:off x="0" y="2883723"/>
        <a:ext cx="10658475" cy="1441861"/>
      </dsp:txXfrm>
    </dsp:sp>
    <dsp:sp modelId="{6FBBDDA8-55F7-412A-A966-0E779216858D}">
      <dsp:nvSpPr>
        <dsp:cNvPr id="0" name=""/>
        <dsp:cNvSpPr/>
      </dsp:nvSpPr>
      <dsp:spPr>
        <a:xfrm>
          <a:off x="0" y="4325585"/>
          <a:ext cx="106584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2EA5A-CEFF-4485-93EF-6C6447A35BA1}">
      <dsp:nvSpPr>
        <dsp:cNvPr id="0" name=""/>
        <dsp:cNvSpPr/>
      </dsp:nvSpPr>
      <dsp:spPr>
        <a:xfrm>
          <a:off x="0" y="4325585"/>
          <a:ext cx="10658475" cy="144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‘There are </a:t>
          </a:r>
          <a:r>
            <a:rPr lang="en-US" sz="2000" b="1" i="1" kern="1200" dirty="0" smtClean="0"/>
            <a:t>problems of collaborations between safety and security units</a:t>
          </a:r>
          <a:r>
            <a:rPr lang="en-US" sz="2000" i="1" kern="1200" dirty="0" smtClean="0"/>
            <a:t>. The visions are a bit blocked.’ (interview with a member of the industrial safety unit in the nuclear research center)</a:t>
          </a:r>
          <a:endParaRPr lang="en-US" sz="2000" kern="1200" dirty="0"/>
        </a:p>
      </dsp:txBody>
      <dsp:txXfrm>
        <a:off x="0" y="4325585"/>
        <a:ext cx="10658475" cy="14418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E2A5E-335D-489B-8583-BDAFFD915A20}">
      <dsp:nvSpPr>
        <dsp:cNvPr id="0" name=""/>
        <dsp:cNvSpPr/>
      </dsp:nvSpPr>
      <dsp:spPr>
        <a:xfrm>
          <a:off x="4263390" y="2100"/>
          <a:ext cx="6395085" cy="42977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b="1" kern="1200" dirty="0" err="1" smtClean="0"/>
            <a:t>Identify</a:t>
          </a:r>
          <a:r>
            <a:rPr lang="nl-BE" sz="2800" b="1" kern="1200" dirty="0" smtClean="0"/>
            <a:t> </a:t>
          </a:r>
          <a:r>
            <a:rPr lang="nl-BE" sz="2800" kern="1200" dirty="0" err="1" smtClean="0"/>
            <a:t>paradoxes</a:t>
          </a:r>
          <a:r>
            <a:rPr lang="nl-BE" sz="2800" kern="1200" dirty="0" smtClean="0"/>
            <a:t> </a:t>
          </a:r>
          <a:r>
            <a:rPr lang="nl-BE" sz="2800" kern="1200" dirty="0" err="1" smtClean="0"/>
            <a:t>and</a:t>
          </a:r>
          <a:r>
            <a:rPr lang="nl-BE" sz="2800" kern="1200" dirty="0" smtClean="0"/>
            <a:t> </a:t>
          </a:r>
          <a:r>
            <a:rPr lang="nl-BE" sz="2800" kern="1200" dirty="0" err="1" smtClean="0"/>
            <a:t>tensions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Recognize their centrality </a:t>
          </a:r>
          <a:r>
            <a:rPr lang="en-US" sz="2800" kern="1200" dirty="0" smtClean="0"/>
            <a:t>in safety-security interplay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Create venues </a:t>
          </a:r>
          <a:r>
            <a:rPr lang="en-US" sz="2800" b="0" kern="1200" dirty="0" smtClean="0"/>
            <a:t>to engage with paradoxes</a:t>
          </a:r>
          <a:endParaRPr lang="en-US" sz="2800" b="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/>
        </a:p>
      </dsp:txBody>
      <dsp:txXfrm>
        <a:off x="4263390" y="539324"/>
        <a:ext cx="4783414" cy="3223342"/>
      </dsp:txXfrm>
    </dsp:sp>
    <dsp:sp modelId="{1137FE9B-59FF-46C3-A06D-2141C3636F95}">
      <dsp:nvSpPr>
        <dsp:cNvPr id="0" name=""/>
        <dsp:cNvSpPr/>
      </dsp:nvSpPr>
      <dsp:spPr>
        <a:xfrm>
          <a:off x="0" y="2100"/>
          <a:ext cx="4263390" cy="4297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200" kern="1200" dirty="0" smtClean="0"/>
            <a:t>The </a:t>
          </a:r>
          <a:r>
            <a:rPr lang="nl-BE" sz="3200" kern="1200" dirty="0" err="1" smtClean="0"/>
            <a:t>integrated</a:t>
          </a:r>
          <a:r>
            <a:rPr lang="nl-BE" sz="3200" kern="1200" dirty="0" smtClean="0"/>
            <a:t> approach ‘</a:t>
          </a:r>
          <a:r>
            <a:rPr lang="nl-BE" sz="3200" kern="1200" dirty="0" err="1" smtClean="0"/>
            <a:t>silences</a:t>
          </a:r>
          <a:r>
            <a:rPr lang="nl-BE" sz="3200" kern="1200" dirty="0" smtClean="0"/>
            <a:t>’ </a:t>
          </a:r>
          <a:r>
            <a:rPr lang="nl-BE" sz="3200" kern="1200" dirty="0" err="1" smtClean="0"/>
            <a:t>paradoxes</a:t>
          </a:r>
          <a:r>
            <a:rPr lang="nl-BE" sz="3200" kern="1200" dirty="0" smtClean="0"/>
            <a:t> </a:t>
          </a:r>
          <a:r>
            <a:rPr lang="nl-BE" sz="3200" kern="1200" dirty="0" err="1" smtClean="0"/>
            <a:t>between</a:t>
          </a:r>
          <a:r>
            <a:rPr lang="nl-BE" sz="3200" kern="1200" dirty="0" smtClean="0"/>
            <a:t> </a:t>
          </a:r>
          <a:r>
            <a:rPr lang="nl-BE" sz="3200" kern="1200" dirty="0" err="1" smtClean="0"/>
            <a:t>s&amp;s</a:t>
          </a:r>
          <a:endParaRPr lang="en-US" sz="3200" kern="1200" dirty="0"/>
        </a:p>
      </dsp:txBody>
      <dsp:txXfrm>
        <a:off x="208122" y="210222"/>
        <a:ext cx="3847146" cy="3881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71675" y="8741157"/>
            <a:ext cx="798584" cy="402843"/>
            <a:chOff x="222512" y="4397202"/>
            <a:chExt cx="798584" cy="402843"/>
          </a:xfrm>
        </p:grpSpPr>
        <p:cxnSp>
          <p:nvCxnSpPr>
            <p:cNvPr id="32" name="Rechte verbindingslijn 15">
              <a:extLst>
                <a:ext uri="{FF2B5EF4-FFF2-40B4-BE49-F238E27FC236}">
                  <a16:creationId xmlns:a16="http://schemas.microsoft.com/office/drawing/2014/main" id="{37B50A3E-DDAF-4A5F-ADED-8187508C78E1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96" y="4397202"/>
              <a:ext cx="0" cy="4028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Afbeelding 13">
              <a:extLst>
                <a:ext uri="{FF2B5EF4-FFF2-40B4-BE49-F238E27FC236}">
                  <a16:creationId xmlns:a16="http://schemas.microsoft.com/office/drawing/2014/main" id="{522606A1-5983-4956-9002-1FC101450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12" y="4481976"/>
              <a:ext cx="720000" cy="164148"/>
            </a:xfrm>
            <a:prstGeom prst="rect">
              <a:avLst/>
            </a:prstGeom>
          </p:spPr>
        </p:pic>
      </p:grpSp>
      <p:sp>
        <p:nvSpPr>
          <p:cNvPr id="37" name="Footer Placeholder 36"/>
          <p:cNvSpPr>
            <a:spLocks noGrp="1"/>
          </p:cNvSpPr>
          <p:nvPr>
            <p:ph type="ftr" sz="quarter" idx="2"/>
          </p:nvPr>
        </p:nvSpPr>
        <p:spPr>
          <a:xfrm>
            <a:off x="1178414" y="8026453"/>
            <a:ext cx="542886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ea typeface="Times New Roman" pitchFamily="18" charset="0"/>
                <a:cs typeface="Arial" charset="0"/>
              </a:rPr>
              <a:t>Copyright © SCK CEN -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SCK CEN.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282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 title="AlexandriaReference"/>
          <p:cNvSpPr txBox="1"/>
          <p:nvPr/>
        </p:nvSpPr>
        <p:spPr>
          <a:xfrm>
            <a:off x="1002044" y="8723215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&lt;generated automatically&gt;</a:t>
            </a:r>
            <a:endParaRPr kumimoji="0" lang="nl-BE" sz="800" b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 title="AlexandriaDistributionLimitations"/>
          <p:cNvSpPr txBox="1"/>
          <p:nvPr/>
        </p:nvSpPr>
        <p:spPr>
          <a:xfrm>
            <a:off x="4924931" y="8892424"/>
            <a:ext cx="16607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fr-FR" sz="800" b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Restricted</a:t>
            </a:r>
            <a:endParaRPr kumimoji="0" lang="fr-FR" sz="800" b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Box 16" title="AlexandriaAlternativeReference"/>
          <p:cNvSpPr txBox="1"/>
          <p:nvPr/>
        </p:nvSpPr>
        <p:spPr>
          <a:xfrm>
            <a:off x="1002044" y="8866923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altenative reference</a:t>
            </a:r>
            <a:endParaRPr kumimoji="0" lang="nl-BE" sz="800" b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 txBox="1">
            <a:spLocks/>
          </p:cNvSpPr>
          <p:nvPr/>
        </p:nvSpPr>
        <p:spPr>
          <a:xfrm>
            <a:off x="3749673" y="8784848"/>
            <a:ext cx="2743200" cy="143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14E660-BF25-4843-B2A0-93C6E2B6253B}" type="slidenum">
              <a:rPr lang="en-BE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B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/>
        </p:nvCxnSpPr>
        <p:spPr>
          <a:xfrm>
            <a:off x="6585638" y="8784848"/>
            <a:ext cx="0" cy="402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/>
        </p:nvCxnSpPr>
        <p:spPr>
          <a:xfrm>
            <a:off x="1021096" y="8759345"/>
            <a:ext cx="0" cy="402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2" y="8765797"/>
            <a:ext cx="720000" cy="164148"/>
          </a:xfrm>
          <a:prstGeom prst="rect">
            <a:avLst/>
          </a:prstGeom>
        </p:spPr>
      </p:pic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03643" y="310337"/>
            <a:ext cx="5450714" cy="3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Copyright </a:t>
            </a:r>
            <a:r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© SCK CEN </a:t>
            </a:r>
            <a:r>
              <a:rPr lang="en-GB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-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of </a:t>
            </a:r>
            <a:r>
              <a:rPr lang="en-US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SCK CEN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.</a:t>
            </a:r>
            <a:endParaRPr lang="en-US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Times New Roman" pitchFamily="18" charset="0"/>
              <a:cs typeface="Arial" charset="0"/>
            </a:endParaRPr>
          </a:p>
        </p:txBody>
      </p:sp>
      <p:sp>
        <p:nvSpPr>
          <p:cNvPr id="41" name="Notes Placeholder 40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2" name="Slide Image Placeholder 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987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9482479"/>
            <a:ext cx="2971800" cy="458787"/>
          </a:xfrm>
          <a:prstGeom prst="rect">
            <a:avLst/>
          </a:prstGeom>
        </p:spPr>
        <p:txBody>
          <a:bodyPr/>
          <a:lstStyle/>
          <a:p>
            <a:fld id="{08D528F1-0B43-4D94-A9A2-5B899A16B9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0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Put quotes on </a:t>
            </a:r>
            <a:r>
              <a:rPr lang="nl-BE" dirty="0" err="1" smtClean="0"/>
              <a:t>synergies</a:t>
            </a:r>
            <a:endParaRPr lang="nl-BE" dirty="0" smtClean="0"/>
          </a:p>
          <a:p>
            <a:r>
              <a:rPr lang="nl-BE" dirty="0" err="1" smtClean="0"/>
              <a:t>Find</a:t>
            </a:r>
            <a:r>
              <a:rPr lang="nl-BE" dirty="0" smtClean="0"/>
              <a:t> </a:t>
            </a:r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instances</a:t>
            </a:r>
            <a:r>
              <a:rPr lang="nl-BE" dirty="0" smtClean="0"/>
              <a:t> of </a:t>
            </a:r>
            <a:r>
              <a:rPr lang="nl-BE" dirty="0" err="1" smtClean="0"/>
              <a:t>synergies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429276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exlplain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068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6" name="Afbeelding 8">
            <a:extLst>
              <a:ext uri="{FF2B5EF4-FFF2-40B4-BE49-F238E27FC236}">
                <a16:creationId xmlns:a16="http://schemas.microsoft.com/office/drawing/2014/main" id="{647C93FD-69BD-4ECC-920A-2E0DC2577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46262" r="6836" b="16827"/>
          <a:stretch/>
        </p:blipFill>
        <p:spPr>
          <a:xfrm>
            <a:off x="742950" y="762000"/>
            <a:ext cx="10725150" cy="4476750"/>
          </a:xfrm>
          <a:prstGeom prst="rect">
            <a:avLst/>
          </a:prstGeom>
        </p:spPr>
      </p:pic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5300662"/>
            <a:ext cx="2193393" cy="7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8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8">
            <a:extLst>
              <a:ext uri="{FF2B5EF4-FFF2-40B4-BE49-F238E27FC236}">
                <a16:creationId xmlns:a16="http://schemas.microsoft.com/office/drawing/2014/main" id="{647C93FD-69BD-4ECC-920A-2E0DC2577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t="28982" r="2160" b="26878"/>
          <a:stretch/>
        </p:blipFill>
        <p:spPr>
          <a:xfrm>
            <a:off x="742950" y="733425"/>
            <a:ext cx="9210675" cy="535305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34125" y="2241030"/>
            <a:ext cx="5074170" cy="236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2247899"/>
            <a:ext cx="5067300" cy="2362201"/>
          </a:xfrm>
          <a:prstGeom prst="rect">
            <a:avLst/>
          </a:prstGeom>
          <a:noFill/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add subtitle</a:t>
            </a:r>
            <a:endParaRPr lang="en-BE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554549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554549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1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23540" r="6984" b="16462"/>
          <a:stretch/>
        </p:blipFill>
        <p:spPr>
          <a:xfrm>
            <a:off x="752929" y="769258"/>
            <a:ext cx="10697028" cy="532674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46825" y="2241030"/>
            <a:ext cx="5074170" cy="236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200" y="2247899"/>
            <a:ext cx="5067300" cy="2362201"/>
          </a:xfrm>
          <a:prstGeom prst="rect">
            <a:avLst/>
          </a:prstGeom>
          <a:noFill/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add subtitle</a:t>
            </a:r>
            <a:endParaRPr lang="en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3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ng slide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2D5FF81-71AA-4A77-BAFA-7D04F841B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3" y="1827482"/>
            <a:ext cx="1470223" cy="1471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/>
            </a:lvl1pPr>
          </a:lstStyle>
          <a:p>
            <a:r>
              <a:rPr lang="en-US" smtClean="0"/>
              <a:t>add icon</a:t>
            </a:r>
          </a:p>
        </p:txBody>
      </p:sp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09AA0D7A-FE33-4F8C-9C9B-2DF71EA202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63784" y="1810727"/>
            <a:ext cx="1517650" cy="1471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/>
            </a:lvl1pPr>
          </a:lstStyle>
          <a:p>
            <a:r>
              <a:rPr lang="en-US" smtClean="0"/>
              <a:t>add icon</a:t>
            </a:r>
            <a:endParaRPr lang="en-BE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F64FA00-F52F-4F8C-9ED0-8C00855A7D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05175" y="1822478"/>
            <a:ext cx="3333623" cy="14716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21D06019-3674-4CC0-8571-2CD83FD684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55264" y="1810727"/>
            <a:ext cx="3269974" cy="14716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2" y="806211"/>
            <a:ext cx="10658476" cy="8844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6763" y="3429000"/>
            <a:ext cx="4872037" cy="26289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569814" y="3429000"/>
            <a:ext cx="4872037" cy="26289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52">
          <p15:clr>
            <a:srgbClr val="FBAE40"/>
          </p15:clr>
        </p15:guide>
        <p15:guide id="3" pos="41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00496"/>
            <a:ext cx="8939204" cy="5250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13F778B-D9C1-4802-970E-A23E39CC2A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3" y="1486463"/>
            <a:ext cx="8939204" cy="72510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9408312" y="800496"/>
            <a:ext cx="2013743" cy="5287567"/>
            <a:chOff x="9408312" y="800496"/>
            <a:chExt cx="2013743" cy="5287567"/>
          </a:xfrm>
          <a:solidFill>
            <a:schemeClr val="bg1">
              <a:lumMod val="95000"/>
            </a:schemeClr>
          </a:solidFill>
        </p:grpSpPr>
        <p:sp>
          <p:nvSpPr>
            <p:cNvPr id="673" name="Oval 672"/>
            <p:cNvSpPr/>
            <p:nvPr/>
          </p:nvSpPr>
          <p:spPr>
            <a:xfrm>
              <a:off x="10003624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>
              <a:off x="10598936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>
              <a:off x="10896592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/>
            <p:nvPr/>
          </p:nvSpPr>
          <p:spPr>
            <a:xfrm>
              <a:off x="11194248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>
              <a:off x="10301280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>
              <a:off x="10598936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>
              <a:off x="10896592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>
              <a:off x="11194248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>
              <a:off x="10003624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 userDrawn="1"/>
          </p:nvSpPr>
          <p:spPr>
            <a:xfrm>
              <a:off x="10301280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>
              <a:off x="10896592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>
              <a:off x="11194248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/>
            <p:nvPr/>
          </p:nvSpPr>
          <p:spPr>
            <a:xfrm>
              <a:off x="10301280" y="4966720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/>
            <p:cNvSpPr/>
            <p:nvPr/>
          </p:nvSpPr>
          <p:spPr>
            <a:xfrm>
              <a:off x="11194248" y="4966720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>
              <a:off x="10003624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>
            <a:xfrm>
              <a:off x="10301280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10598936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10896592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11194248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9705968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10301280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10598936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10896592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11194248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10003624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10301280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10598936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11194248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>
              <a:off x="10598936" y="377564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10896592" y="377564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11194248" y="377564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9408312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9705968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10003624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10301280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10598936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10896592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11194248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9705968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10003624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10896592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11194248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10003624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10301280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10598936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10896592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11194248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10598936" y="258167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10896592" y="258167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9705968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10301280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10896592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11194248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10003624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10598936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10896592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11194248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9408312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0598936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10896592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11194248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10003624" y="140158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10598936" y="140158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1194248" y="140158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0301280" y="109776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0896592" y="109776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1194248" y="109776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705968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0301280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0598936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1194248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66763" y="2293938"/>
            <a:ext cx="8939212" cy="379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0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82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3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800496"/>
            <a:ext cx="10658465" cy="5250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8" name="Tijdelijke aanduiding voor tekst 8">
            <a:extLst>
              <a:ext uri="{FF2B5EF4-FFF2-40B4-BE49-F238E27FC236}">
                <a16:creationId xmlns:a16="http://schemas.microsoft.com/office/drawing/2014/main" id="{013F778B-D9C1-4802-970E-A23E39CC2A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486463"/>
            <a:ext cx="10658465" cy="72510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66762" y="2293938"/>
            <a:ext cx="10658475" cy="379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87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800496"/>
            <a:ext cx="10658475" cy="9855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66762" y="1786072"/>
            <a:ext cx="10658475" cy="4301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7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00100"/>
            <a:ext cx="10658475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3200" y="1638300"/>
            <a:ext cx="4872038" cy="69850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sz="2800" b="0">
                <a:solidFill>
                  <a:schemeClr val="accent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ijdelijke aanduiding voor grafiek 7">
            <a:extLst>
              <a:ext uri="{FF2B5EF4-FFF2-40B4-BE49-F238E27FC236}">
                <a16:creationId xmlns:a16="http://schemas.microsoft.com/office/drawing/2014/main" id="{785BDB02-0669-46C1-BC18-4B6915F659E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66762" y="1638300"/>
            <a:ext cx="4872037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0"/>
            </a:lvl1pPr>
          </a:lstStyle>
          <a:p>
            <a:r>
              <a:rPr lang="en-US" smtClean="0"/>
              <a:t>Click icon to add chart</a:t>
            </a:r>
            <a:endParaRPr lang="en-BE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544414" y="2463800"/>
            <a:ext cx="4872037" cy="3594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3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90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28">
          <p15:clr>
            <a:srgbClr val="FBAE40"/>
          </p15:clr>
        </p15:guide>
        <p15:guide id="3" pos="35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00099"/>
            <a:ext cx="5329237" cy="5588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3" y="1460501"/>
            <a:ext cx="5329237" cy="922958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sz="2800" b="0">
                <a:solidFill>
                  <a:schemeClr val="accent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ijdelijke aanduiding voor grafiek 7">
            <a:extLst>
              <a:ext uri="{FF2B5EF4-FFF2-40B4-BE49-F238E27FC236}">
                <a16:creationId xmlns:a16="http://schemas.microsoft.com/office/drawing/2014/main" id="{785BDB02-0669-46C1-BC18-4B6915F659E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553200" y="800101"/>
            <a:ext cx="4872038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0"/>
            </a:lvl1pPr>
          </a:lstStyle>
          <a:p>
            <a:r>
              <a:rPr lang="en-US" smtClean="0"/>
              <a:t>Click icon to add chart</a:t>
            </a:r>
            <a:endParaRPr lang="en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6762" y="2485059"/>
            <a:ext cx="5329237" cy="35728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2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6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28">
          <p15:clr>
            <a:srgbClr val="FBAE40"/>
          </p15:clr>
        </p15:guide>
        <p15:guide id="3" pos="355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00100"/>
            <a:ext cx="5983288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A1F5B52-3085-476E-BB6D-6FEB75BDE4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0875" y="0"/>
            <a:ext cx="5191125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C44366-3659-4A5F-8C4F-FE4BEEF773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3" y="1768890"/>
            <a:ext cx="6010275" cy="8473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66763" y="2895600"/>
            <a:ext cx="6010275" cy="3581400"/>
          </a:xfrm>
        </p:spPr>
        <p:txBody>
          <a:bodyPr/>
          <a:lstStyle>
            <a:lvl1pPr marL="355600" indent="-355600">
              <a:defRPr/>
            </a:lvl1pPr>
            <a:lvl2pPr marL="622300" indent="-266700">
              <a:defRPr/>
            </a:lvl2pPr>
            <a:lvl3pPr marL="990600" indent="-266700">
              <a:defRPr/>
            </a:lvl3pPr>
            <a:lvl4pPr marL="1524000" indent="-266700">
              <a:defRPr/>
            </a:lvl4pPr>
            <a:lvl5pPr marL="1968500" indent="-355600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-36000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942" y="800100"/>
            <a:ext cx="5305309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indent="-360000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A1F5B52-3085-476E-BB6D-6FEB75BDE4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1057"/>
            <a:ext cx="5191125" cy="6858000"/>
          </a:xfrm>
          <a:prstGeom prst="rect">
            <a:avLst/>
          </a:prstGeom>
        </p:spPr>
        <p:txBody>
          <a:bodyPr anchor="ctr" anchorCtr="0"/>
          <a:lstStyle>
            <a:lvl1pPr marL="0" indent="-36000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C44366-3659-4A5F-8C4F-FE4BEEF773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68890"/>
            <a:ext cx="5329238" cy="8473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-360000">
              <a:buFontTx/>
              <a:buNone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2857500"/>
            <a:ext cx="5329238" cy="3200400"/>
          </a:xfrm>
        </p:spPr>
        <p:txBody>
          <a:bodyPr wrap="square">
            <a:normAutofit/>
          </a:bodyPr>
          <a:lstStyle>
            <a:lvl1pPr marL="269875" indent="-273050"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 marL="533400" indent="-269875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901700" indent="-269875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168400" indent="-269875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524000" indent="-269875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7" name="Text Placeholder 86"/>
          <p:cNvSpPr>
            <a:spLocks noGrp="1"/>
          </p:cNvSpPr>
          <p:nvPr>
            <p:ph type="body" sz="quarter" idx="15" hasCustomPrompt="1"/>
          </p:nvPr>
        </p:nvSpPr>
        <p:spPr>
          <a:xfrm>
            <a:off x="107078" y="5338327"/>
            <a:ext cx="809863" cy="1418431"/>
          </a:xfr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/>
          <a:lstStyle>
            <a:lvl1pPr marL="88900" indent="0">
              <a:buNone/>
              <a:defRPr baseline="0"/>
            </a:lvl1pPr>
          </a:lstStyle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5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46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19781" r="9238" b="29912"/>
          <a:stretch/>
        </p:blipFill>
        <p:spPr>
          <a:xfrm>
            <a:off x="771525" y="771525"/>
            <a:ext cx="10658475" cy="4435475"/>
          </a:xfrm>
          <a:prstGeom prst="rect">
            <a:avLst/>
          </a:prstGeom>
        </p:spPr>
      </p:pic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5310187"/>
            <a:ext cx="2193393" cy="7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F4BDD94-FB2C-4502-A2BB-86CAD3E599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2324100"/>
            <a:ext cx="10658474" cy="2197100"/>
          </a:xfrm>
          <a:prstGeom prst="rect">
            <a:avLst/>
          </a:prstGeom>
        </p:spPr>
        <p:txBody>
          <a:bodyPr lIns="1371600" tIns="0" rIns="1371600" bIns="0" anchor="ctr" anchorCtr="0">
            <a:no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3200">
                <a:solidFill>
                  <a:schemeClr val="accent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NL" smtClean="0"/>
              <a:t>Click to add a quote</a:t>
            </a:r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BF1D710-5F93-4654-8D54-CD40B1D335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4768439"/>
            <a:ext cx="10658474" cy="881063"/>
          </a:xfrm>
          <a:prstGeom prst="rect">
            <a:avLst/>
          </a:prstGeom>
        </p:spPr>
        <p:txBody>
          <a:bodyPr lIns="1828800" tIns="0" rIns="1828800" bIns="0">
            <a:normAutofit/>
          </a:bodyPr>
          <a:lstStyle>
            <a:lvl1pPr marL="0" indent="0" algn="ctr">
              <a:buFontTx/>
              <a:buNone/>
              <a:defRPr sz="2000" b="0" baseline="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BE" smtClean="0"/>
              <a:t>Click to add a name</a:t>
            </a:r>
            <a:endParaRPr lang="en-BE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613400" y="1055688"/>
            <a:ext cx="965200" cy="1143000"/>
            <a:chOff x="3536" y="665"/>
            <a:chExt cx="608" cy="720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988" y="1116"/>
              <a:ext cx="43" cy="44"/>
            </a:xfrm>
            <a:custGeom>
              <a:avLst/>
              <a:gdLst>
                <a:gd name="T0" fmla="*/ 44 w 87"/>
                <a:gd name="T1" fmla="*/ 86 h 86"/>
                <a:gd name="T2" fmla="*/ 44 w 87"/>
                <a:gd name="T3" fmla="*/ 86 h 86"/>
                <a:gd name="T4" fmla="*/ 35 w 87"/>
                <a:gd name="T5" fmla="*/ 85 h 86"/>
                <a:gd name="T6" fmla="*/ 27 w 87"/>
                <a:gd name="T7" fmla="*/ 82 h 86"/>
                <a:gd name="T8" fmla="*/ 20 w 87"/>
                <a:gd name="T9" fmla="*/ 78 h 86"/>
                <a:gd name="T10" fmla="*/ 13 w 87"/>
                <a:gd name="T11" fmla="*/ 74 h 86"/>
                <a:gd name="T12" fmla="*/ 9 w 87"/>
                <a:gd name="T13" fmla="*/ 67 h 86"/>
                <a:gd name="T14" fmla="*/ 5 w 87"/>
                <a:gd name="T15" fmla="*/ 60 h 86"/>
                <a:gd name="T16" fmla="*/ 2 w 87"/>
                <a:gd name="T17" fmla="*/ 52 h 86"/>
                <a:gd name="T18" fmla="*/ 0 w 87"/>
                <a:gd name="T19" fmla="*/ 44 h 86"/>
                <a:gd name="T20" fmla="*/ 0 w 87"/>
                <a:gd name="T21" fmla="*/ 44 h 86"/>
                <a:gd name="T22" fmla="*/ 2 w 87"/>
                <a:gd name="T23" fmla="*/ 34 h 86"/>
                <a:gd name="T24" fmla="*/ 5 w 87"/>
                <a:gd name="T25" fmla="*/ 26 h 86"/>
                <a:gd name="T26" fmla="*/ 9 w 87"/>
                <a:gd name="T27" fmla="*/ 19 h 86"/>
                <a:gd name="T28" fmla="*/ 13 w 87"/>
                <a:gd name="T29" fmla="*/ 12 h 86"/>
                <a:gd name="T30" fmla="*/ 20 w 87"/>
                <a:gd name="T31" fmla="*/ 8 h 86"/>
                <a:gd name="T32" fmla="*/ 27 w 87"/>
                <a:gd name="T33" fmla="*/ 4 h 86"/>
                <a:gd name="T34" fmla="*/ 35 w 87"/>
                <a:gd name="T35" fmla="*/ 1 h 86"/>
                <a:gd name="T36" fmla="*/ 44 w 87"/>
                <a:gd name="T37" fmla="*/ 0 h 86"/>
                <a:gd name="T38" fmla="*/ 44 w 87"/>
                <a:gd name="T39" fmla="*/ 0 h 86"/>
                <a:gd name="T40" fmla="*/ 53 w 87"/>
                <a:gd name="T41" fmla="*/ 1 h 86"/>
                <a:gd name="T42" fmla="*/ 61 w 87"/>
                <a:gd name="T43" fmla="*/ 4 h 86"/>
                <a:gd name="T44" fmla="*/ 68 w 87"/>
                <a:gd name="T45" fmla="*/ 8 h 86"/>
                <a:gd name="T46" fmla="*/ 75 w 87"/>
                <a:gd name="T47" fmla="*/ 12 h 86"/>
                <a:gd name="T48" fmla="*/ 79 w 87"/>
                <a:gd name="T49" fmla="*/ 19 h 86"/>
                <a:gd name="T50" fmla="*/ 83 w 87"/>
                <a:gd name="T51" fmla="*/ 26 h 86"/>
                <a:gd name="T52" fmla="*/ 86 w 87"/>
                <a:gd name="T53" fmla="*/ 34 h 86"/>
                <a:gd name="T54" fmla="*/ 87 w 87"/>
                <a:gd name="T55" fmla="*/ 44 h 86"/>
                <a:gd name="T56" fmla="*/ 87 w 87"/>
                <a:gd name="T57" fmla="*/ 44 h 86"/>
                <a:gd name="T58" fmla="*/ 86 w 87"/>
                <a:gd name="T59" fmla="*/ 52 h 86"/>
                <a:gd name="T60" fmla="*/ 83 w 87"/>
                <a:gd name="T61" fmla="*/ 60 h 86"/>
                <a:gd name="T62" fmla="*/ 79 w 87"/>
                <a:gd name="T63" fmla="*/ 67 h 86"/>
                <a:gd name="T64" fmla="*/ 75 w 87"/>
                <a:gd name="T65" fmla="*/ 74 h 86"/>
                <a:gd name="T66" fmla="*/ 68 w 87"/>
                <a:gd name="T67" fmla="*/ 78 h 86"/>
                <a:gd name="T68" fmla="*/ 61 w 87"/>
                <a:gd name="T69" fmla="*/ 82 h 86"/>
                <a:gd name="T70" fmla="*/ 53 w 87"/>
                <a:gd name="T71" fmla="*/ 85 h 86"/>
                <a:gd name="T72" fmla="*/ 44 w 87"/>
                <a:gd name="T73" fmla="*/ 86 h 86"/>
                <a:gd name="T74" fmla="*/ 44 w 87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86"/>
                  </a:moveTo>
                  <a:lnTo>
                    <a:pt x="44" y="86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4"/>
                  </a:lnTo>
                  <a:lnTo>
                    <a:pt x="9" y="67"/>
                  </a:lnTo>
                  <a:lnTo>
                    <a:pt x="5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2"/>
                  </a:lnTo>
                  <a:lnTo>
                    <a:pt x="83" y="60"/>
                  </a:lnTo>
                  <a:lnTo>
                    <a:pt x="79" y="67"/>
                  </a:lnTo>
                  <a:lnTo>
                    <a:pt x="75" y="74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6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3931" y="1116"/>
              <a:ext cx="44" cy="44"/>
            </a:xfrm>
            <a:custGeom>
              <a:avLst/>
              <a:gdLst>
                <a:gd name="T0" fmla="*/ 43 w 87"/>
                <a:gd name="T1" fmla="*/ 86 h 86"/>
                <a:gd name="T2" fmla="*/ 43 w 87"/>
                <a:gd name="T3" fmla="*/ 86 h 86"/>
                <a:gd name="T4" fmla="*/ 35 w 87"/>
                <a:gd name="T5" fmla="*/ 85 h 86"/>
                <a:gd name="T6" fmla="*/ 27 w 87"/>
                <a:gd name="T7" fmla="*/ 82 h 86"/>
                <a:gd name="T8" fmla="*/ 20 w 87"/>
                <a:gd name="T9" fmla="*/ 78 h 86"/>
                <a:gd name="T10" fmla="*/ 13 w 87"/>
                <a:gd name="T11" fmla="*/ 74 h 86"/>
                <a:gd name="T12" fmla="*/ 9 w 87"/>
                <a:gd name="T13" fmla="*/ 67 h 86"/>
                <a:gd name="T14" fmla="*/ 5 w 87"/>
                <a:gd name="T15" fmla="*/ 60 h 86"/>
                <a:gd name="T16" fmla="*/ 2 w 87"/>
                <a:gd name="T17" fmla="*/ 52 h 86"/>
                <a:gd name="T18" fmla="*/ 0 w 87"/>
                <a:gd name="T19" fmla="*/ 44 h 86"/>
                <a:gd name="T20" fmla="*/ 0 w 87"/>
                <a:gd name="T21" fmla="*/ 44 h 86"/>
                <a:gd name="T22" fmla="*/ 2 w 87"/>
                <a:gd name="T23" fmla="*/ 34 h 86"/>
                <a:gd name="T24" fmla="*/ 5 w 87"/>
                <a:gd name="T25" fmla="*/ 26 h 86"/>
                <a:gd name="T26" fmla="*/ 9 w 87"/>
                <a:gd name="T27" fmla="*/ 19 h 86"/>
                <a:gd name="T28" fmla="*/ 13 w 87"/>
                <a:gd name="T29" fmla="*/ 12 h 86"/>
                <a:gd name="T30" fmla="*/ 20 w 87"/>
                <a:gd name="T31" fmla="*/ 8 h 86"/>
                <a:gd name="T32" fmla="*/ 27 w 87"/>
                <a:gd name="T33" fmla="*/ 4 h 86"/>
                <a:gd name="T34" fmla="*/ 35 w 87"/>
                <a:gd name="T35" fmla="*/ 1 h 86"/>
                <a:gd name="T36" fmla="*/ 43 w 87"/>
                <a:gd name="T37" fmla="*/ 0 h 86"/>
                <a:gd name="T38" fmla="*/ 43 w 87"/>
                <a:gd name="T39" fmla="*/ 0 h 86"/>
                <a:gd name="T40" fmla="*/ 53 w 87"/>
                <a:gd name="T41" fmla="*/ 1 h 86"/>
                <a:gd name="T42" fmla="*/ 61 w 87"/>
                <a:gd name="T43" fmla="*/ 4 h 86"/>
                <a:gd name="T44" fmla="*/ 68 w 87"/>
                <a:gd name="T45" fmla="*/ 8 h 86"/>
                <a:gd name="T46" fmla="*/ 73 w 87"/>
                <a:gd name="T47" fmla="*/ 12 h 86"/>
                <a:gd name="T48" fmla="*/ 79 w 87"/>
                <a:gd name="T49" fmla="*/ 19 h 86"/>
                <a:gd name="T50" fmla="*/ 83 w 87"/>
                <a:gd name="T51" fmla="*/ 26 h 86"/>
                <a:gd name="T52" fmla="*/ 86 w 87"/>
                <a:gd name="T53" fmla="*/ 34 h 86"/>
                <a:gd name="T54" fmla="*/ 87 w 87"/>
                <a:gd name="T55" fmla="*/ 44 h 86"/>
                <a:gd name="T56" fmla="*/ 87 w 87"/>
                <a:gd name="T57" fmla="*/ 44 h 86"/>
                <a:gd name="T58" fmla="*/ 86 w 87"/>
                <a:gd name="T59" fmla="*/ 52 h 86"/>
                <a:gd name="T60" fmla="*/ 83 w 87"/>
                <a:gd name="T61" fmla="*/ 60 h 86"/>
                <a:gd name="T62" fmla="*/ 79 w 87"/>
                <a:gd name="T63" fmla="*/ 67 h 86"/>
                <a:gd name="T64" fmla="*/ 73 w 87"/>
                <a:gd name="T65" fmla="*/ 74 h 86"/>
                <a:gd name="T66" fmla="*/ 68 w 87"/>
                <a:gd name="T67" fmla="*/ 78 h 86"/>
                <a:gd name="T68" fmla="*/ 61 w 87"/>
                <a:gd name="T69" fmla="*/ 82 h 86"/>
                <a:gd name="T70" fmla="*/ 53 w 87"/>
                <a:gd name="T71" fmla="*/ 85 h 86"/>
                <a:gd name="T72" fmla="*/ 43 w 87"/>
                <a:gd name="T73" fmla="*/ 86 h 86"/>
                <a:gd name="T74" fmla="*/ 43 w 87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3" y="86"/>
                  </a:moveTo>
                  <a:lnTo>
                    <a:pt x="43" y="86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4"/>
                  </a:lnTo>
                  <a:lnTo>
                    <a:pt x="9" y="67"/>
                  </a:lnTo>
                  <a:lnTo>
                    <a:pt x="5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2"/>
                  </a:lnTo>
                  <a:lnTo>
                    <a:pt x="83" y="60"/>
                  </a:lnTo>
                  <a:lnTo>
                    <a:pt x="79" y="67"/>
                  </a:lnTo>
                  <a:lnTo>
                    <a:pt x="73" y="74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3762" y="947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2 w 85"/>
                <a:gd name="T15" fmla="*/ 59 h 85"/>
                <a:gd name="T16" fmla="*/ 1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1 w 85"/>
                <a:gd name="T23" fmla="*/ 34 h 85"/>
                <a:gd name="T24" fmla="*/ 2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7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7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3762" y="1004"/>
              <a:ext cx="43" cy="42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9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2 w 85"/>
                <a:gd name="T15" fmla="*/ 59 h 86"/>
                <a:gd name="T16" fmla="*/ 1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1 w 85"/>
                <a:gd name="T23" fmla="*/ 35 h 86"/>
                <a:gd name="T24" fmla="*/ 2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9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7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5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5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7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2" y="59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2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7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7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762" y="1060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9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2 w 85"/>
                <a:gd name="T15" fmla="*/ 61 h 87"/>
                <a:gd name="T16" fmla="*/ 1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1 w 85"/>
                <a:gd name="T23" fmla="*/ 34 h 87"/>
                <a:gd name="T24" fmla="*/ 2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7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5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5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7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61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705" y="665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2 h 87"/>
                <a:gd name="T8" fmla="*/ 19 w 85"/>
                <a:gd name="T9" fmla="*/ 80 h 87"/>
                <a:gd name="T10" fmla="*/ 12 w 85"/>
                <a:gd name="T11" fmla="*/ 74 h 87"/>
                <a:gd name="T12" fmla="*/ 7 w 85"/>
                <a:gd name="T13" fmla="*/ 67 h 87"/>
                <a:gd name="T14" fmla="*/ 3 w 85"/>
                <a:gd name="T15" fmla="*/ 60 h 87"/>
                <a:gd name="T16" fmla="*/ 0 w 85"/>
                <a:gd name="T17" fmla="*/ 52 h 87"/>
                <a:gd name="T18" fmla="*/ 0 w 85"/>
                <a:gd name="T19" fmla="*/ 44 h 87"/>
                <a:gd name="T20" fmla="*/ 0 w 85"/>
                <a:gd name="T21" fmla="*/ 44 h 87"/>
                <a:gd name="T22" fmla="*/ 0 w 85"/>
                <a:gd name="T23" fmla="*/ 34 h 87"/>
                <a:gd name="T24" fmla="*/ 3 w 85"/>
                <a:gd name="T25" fmla="*/ 27 h 87"/>
                <a:gd name="T26" fmla="*/ 7 w 85"/>
                <a:gd name="T27" fmla="*/ 19 h 87"/>
                <a:gd name="T28" fmla="*/ 12 w 85"/>
                <a:gd name="T29" fmla="*/ 14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4 h 87"/>
                <a:gd name="T48" fmla="*/ 78 w 85"/>
                <a:gd name="T49" fmla="*/ 19 h 87"/>
                <a:gd name="T50" fmla="*/ 82 w 85"/>
                <a:gd name="T51" fmla="*/ 27 h 87"/>
                <a:gd name="T52" fmla="*/ 85 w 85"/>
                <a:gd name="T53" fmla="*/ 34 h 87"/>
                <a:gd name="T54" fmla="*/ 85 w 85"/>
                <a:gd name="T55" fmla="*/ 44 h 87"/>
                <a:gd name="T56" fmla="*/ 85 w 85"/>
                <a:gd name="T57" fmla="*/ 44 h 87"/>
                <a:gd name="T58" fmla="*/ 85 w 85"/>
                <a:gd name="T59" fmla="*/ 52 h 87"/>
                <a:gd name="T60" fmla="*/ 82 w 85"/>
                <a:gd name="T61" fmla="*/ 60 h 87"/>
                <a:gd name="T62" fmla="*/ 78 w 85"/>
                <a:gd name="T63" fmla="*/ 67 h 87"/>
                <a:gd name="T64" fmla="*/ 73 w 85"/>
                <a:gd name="T65" fmla="*/ 74 h 87"/>
                <a:gd name="T66" fmla="*/ 66 w 85"/>
                <a:gd name="T67" fmla="*/ 80 h 87"/>
                <a:gd name="T68" fmla="*/ 59 w 85"/>
                <a:gd name="T69" fmla="*/ 82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80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4"/>
                  </a:lnTo>
                  <a:lnTo>
                    <a:pt x="78" y="19"/>
                  </a:lnTo>
                  <a:lnTo>
                    <a:pt x="82" y="27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80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3705" y="891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3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3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3705" y="947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3705" y="1004"/>
              <a:ext cx="43" cy="42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9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9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5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5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3705" y="1060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9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5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5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3705" y="1116"/>
              <a:ext cx="43" cy="44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9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9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2 w 85"/>
                <a:gd name="T51" fmla="*/ 26 h 86"/>
                <a:gd name="T52" fmla="*/ 85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5 w 85"/>
                <a:gd name="T59" fmla="*/ 52 h 86"/>
                <a:gd name="T60" fmla="*/ 82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3649" y="722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1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3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2 w 85"/>
                <a:gd name="T51" fmla="*/ 26 h 85"/>
                <a:gd name="T52" fmla="*/ 84 w 85"/>
                <a:gd name="T53" fmla="*/ 33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1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1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1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3649" y="778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2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3649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3649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3649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3649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3649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2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2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3592" y="778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3592" y="835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6 h 86"/>
                <a:gd name="T14" fmla="*/ 3 w 85"/>
                <a:gd name="T15" fmla="*/ 59 h 86"/>
                <a:gd name="T16" fmla="*/ 0 w 85"/>
                <a:gd name="T17" fmla="*/ 51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6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3 h 86"/>
                <a:gd name="T34" fmla="*/ 34 w 85"/>
                <a:gd name="T35" fmla="*/ 0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0 h 86"/>
                <a:gd name="T42" fmla="*/ 59 w 85"/>
                <a:gd name="T43" fmla="*/ 3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3 w 85"/>
                <a:gd name="T51" fmla="*/ 26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1 h 86"/>
                <a:gd name="T60" fmla="*/ 83 w 85"/>
                <a:gd name="T61" fmla="*/ 59 h 86"/>
                <a:gd name="T62" fmla="*/ 78 w 85"/>
                <a:gd name="T63" fmla="*/ 66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3" y="26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3592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3592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3592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3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3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3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3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3592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3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3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3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3592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3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3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3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/>
            </p:cNvSpPr>
            <p:nvPr userDrawn="1"/>
          </p:nvSpPr>
          <p:spPr bwMode="auto">
            <a:xfrm>
              <a:off x="3536" y="835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6 h 86"/>
                <a:gd name="T14" fmla="*/ 3 w 85"/>
                <a:gd name="T15" fmla="*/ 59 h 86"/>
                <a:gd name="T16" fmla="*/ 0 w 85"/>
                <a:gd name="T17" fmla="*/ 51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6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3 h 86"/>
                <a:gd name="T34" fmla="*/ 33 w 85"/>
                <a:gd name="T35" fmla="*/ 0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0 h 86"/>
                <a:gd name="T42" fmla="*/ 59 w 85"/>
                <a:gd name="T43" fmla="*/ 3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1 w 85"/>
                <a:gd name="T51" fmla="*/ 26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1 h 86"/>
                <a:gd name="T60" fmla="*/ 81 w 85"/>
                <a:gd name="T61" fmla="*/ 59 h 86"/>
                <a:gd name="T62" fmla="*/ 78 w 85"/>
                <a:gd name="T63" fmla="*/ 66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 userDrawn="1"/>
          </p:nvSpPr>
          <p:spPr bwMode="auto">
            <a:xfrm>
              <a:off x="3536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3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3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1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1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 userDrawn="1"/>
          </p:nvSpPr>
          <p:spPr bwMode="auto">
            <a:xfrm>
              <a:off x="3536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3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3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1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1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3536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3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1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1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1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3536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3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3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1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1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1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 userDrawn="1"/>
          </p:nvSpPr>
          <p:spPr bwMode="auto">
            <a:xfrm>
              <a:off x="3536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3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1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1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 userDrawn="1"/>
          </p:nvSpPr>
          <p:spPr bwMode="auto">
            <a:xfrm>
              <a:off x="3762" y="947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2 w 85"/>
                <a:gd name="T15" fmla="*/ 59 h 85"/>
                <a:gd name="T16" fmla="*/ 1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1 w 85"/>
                <a:gd name="T23" fmla="*/ 34 h 85"/>
                <a:gd name="T24" fmla="*/ 2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7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7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3762" y="1004"/>
              <a:ext cx="43" cy="42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9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2 w 85"/>
                <a:gd name="T15" fmla="*/ 59 h 86"/>
                <a:gd name="T16" fmla="*/ 1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1 w 85"/>
                <a:gd name="T23" fmla="*/ 35 h 86"/>
                <a:gd name="T24" fmla="*/ 2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9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7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5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5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7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2" y="59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2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7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7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 userDrawn="1"/>
          </p:nvSpPr>
          <p:spPr bwMode="auto">
            <a:xfrm>
              <a:off x="3762" y="1060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9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2 w 85"/>
                <a:gd name="T15" fmla="*/ 61 h 87"/>
                <a:gd name="T16" fmla="*/ 1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1 w 85"/>
                <a:gd name="T23" fmla="*/ 34 h 87"/>
                <a:gd name="T24" fmla="*/ 2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7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5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5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7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61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3705" y="665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2 h 87"/>
                <a:gd name="T8" fmla="*/ 19 w 85"/>
                <a:gd name="T9" fmla="*/ 80 h 87"/>
                <a:gd name="T10" fmla="*/ 12 w 85"/>
                <a:gd name="T11" fmla="*/ 74 h 87"/>
                <a:gd name="T12" fmla="*/ 7 w 85"/>
                <a:gd name="T13" fmla="*/ 67 h 87"/>
                <a:gd name="T14" fmla="*/ 3 w 85"/>
                <a:gd name="T15" fmla="*/ 60 h 87"/>
                <a:gd name="T16" fmla="*/ 0 w 85"/>
                <a:gd name="T17" fmla="*/ 52 h 87"/>
                <a:gd name="T18" fmla="*/ 0 w 85"/>
                <a:gd name="T19" fmla="*/ 44 h 87"/>
                <a:gd name="T20" fmla="*/ 0 w 85"/>
                <a:gd name="T21" fmla="*/ 44 h 87"/>
                <a:gd name="T22" fmla="*/ 0 w 85"/>
                <a:gd name="T23" fmla="*/ 34 h 87"/>
                <a:gd name="T24" fmla="*/ 3 w 85"/>
                <a:gd name="T25" fmla="*/ 27 h 87"/>
                <a:gd name="T26" fmla="*/ 7 w 85"/>
                <a:gd name="T27" fmla="*/ 19 h 87"/>
                <a:gd name="T28" fmla="*/ 12 w 85"/>
                <a:gd name="T29" fmla="*/ 14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4 h 87"/>
                <a:gd name="T48" fmla="*/ 78 w 85"/>
                <a:gd name="T49" fmla="*/ 19 h 87"/>
                <a:gd name="T50" fmla="*/ 82 w 85"/>
                <a:gd name="T51" fmla="*/ 27 h 87"/>
                <a:gd name="T52" fmla="*/ 85 w 85"/>
                <a:gd name="T53" fmla="*/ 34 h 87"/>
                <a:gd name="T54" fmla="*/ 85 w 85"/>
                <a:gd name="T55" fmla="*/ 44 h 87"/>
                <a:gd name="T56" fmla="*/ 85 w 85"/>
                <a:gd name="T57" fmla="*/ 44 h 87"/>
                <a:gd name="T58" fmla="*/ 85 w 85"/>
                <a:gd name="T59" fmla="*/ 52 h 87"/>
                <a:gd name="T60" fmla="*/ 82 w 85"/>
                <a:gd name="T61" fmla="*/ 60 h 87"/>
                <a:gd name="T62" fmla="*/ 78 w 85"/>
                <a:gd name="T63" fmla="*/ 67 h 87"/>
                <a:gd name="T64" fmla="*/ 73 w 85"/>
                <a:gd name="T65" fmla="*/ 74 h 87"/>
                <a:gd name="T66" fmla="*/ 66 w 85"/>
                <a:gd name="T67" fmla="*/ 80 h 87"/>
                <a:gd name="T68" fmla="*/ 59 w 85"/>
                <a:gd name="T69" fmla="*/ 82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80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4"/>
                  </a:lnTo>
                  <a:lnTo>
                    <a:pt x="78" y="19"/>
                  </a:lnTo>
                  <a:lnTo>
                    <a:pt x="82" y="27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80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3705" y="947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3705" y="1004"/>
              <a:ext cx="43" cy="42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9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9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5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5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3705" y="1060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9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5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5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3705" y="1116"/>
              <a:ext cx="43" cy="44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9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9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2 w 85"/>
                <a:gd name="T51" fmla="*/ 26 h 86"/>
                <a:gd name="T52" fmla="*/ 85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5 w 85"/>
                <a:gd name="T59" fmla="*/ 52 h 86"/>
                <a:gd name="T60" fmla="*/ 82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 userDrawn="1"/>
          </p:nvSpPr>
          <p:spPr bwMode="auto">
            <a:xfrm>
              <a:off x="3649" y="722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1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3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2 w 85"/>
                <a:gd name="T51" fmla="*/ 26 h 85"/>
                <a:gd name="T52" fmla="*/ 84 w 85"/>
                <a:gd name="T53" fmla="*/ 33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1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1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1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 userDrawn="1"/>
          </p:nvSpPr>
          <p:spPr bwMode="auto">
            <a:xfrm>
              <a:off x="3649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 userDrawn="1"/>
          </p:nvSpPr>
          <p:spPr bwMode="auto">
            <a:xfrm>
              <a:off x="3649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3649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3649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2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2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3592" y="778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 userDrawn="1"/>
          </p:nvSpPr>
          <p:spPr bwMode="auto">
            <a:xfrm>
              <a:off x="3592" y="835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6 h 86"/>
                <a:gd name="T14" fmla="*/ 3 w 85"/>
                <a:gd name="T15" fmla="*/ 59 h 86"/>
                <a:gd name="T16" fmla="*/ 0 w 85"/>
                <a:gd name="T17" fmla="*/ 51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6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3 h 86"/>
                <a:gd name="T34" fmla="*/ 34 w 85"/>
                <a:gd name="T35" fmla="*/ 0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0 h 86"/>
                <a:gd name="T42" fmla="*/ 59 w 85"/>
                <a:gd name="T43" fmla="*/ 3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3 w 85"/>
                <a:gd name="T51" fmla="*/ 26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1 h 86"/>
                <a:gd name="T60" fmla="*/ 83 w 85"/>
                <a:gd name="T61" fmla="*/ 59 h 86"/>
                <a:gd name="T62" fmla="*/ 78 w 85"/>
                <a:gd name="T63" fmla="*/ 66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3" y="26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 userDrawn="1"/>
          </p:nvSpPr>
          <p:spPr bwMode="auto">
            <a:xfrm>
              <a:off x="3592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 userDrawn="1"/>
          </p:nvSpPr>
          <p:spPr bwMode="auto">
            <a:xfrm>
              <a:off x="3592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 userDrawn="1"/>
          </p:nvSpPr>
          <p:spPr bwMode="auto">
            <a:xfrm>
              <a:off x="3592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3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3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3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3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 userDrawn="1"/>
          </p:nvSpPr>
          <p:spPr bwMode="auto">
            <a:xfrm>
              <a:off x="3592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3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3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3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 userDrawn="1"/>
          </p:nvSpPr>
          <p:spPr bwMode="auto">
            <a:xfrm>
              <a:off x="3592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3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3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3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 userDrawn="1"/>
          </p:nvSpPr>
          <p:spPr bwMode="auto">
            <a:xfrm>
              <a:off x="3536" y="835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6 h 86"/>
                <a:gd name="T14" fmla="*/ 3 w 85"/>
                <a:gd name="T15" fmla="*/ 59 h 86"/>
                <a:gd name="T16" fmla="*/ 0 w 85"/>
                <a:gd name="T17" fmla="*/ 51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6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3 h 86"/>
                <a:gd name="T34" fmla="*/ 33 w 85"/>
                <a:gd name="T35" fmla="*/ 0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0 h 86"/>
                <a:gd name="T42" fmla="*/ 59 w 85"/>
                <a:gd name="T43" fmla="*/ 3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1 w 85"/>
                <a:gd name="T51" fmla="*/ 26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1 h 86"/>
                <a:gd name="T60" fmla="*/ 81 w 85"/>
                <a:gd name="T61" fmla="*/ 59 h 86"/>
                <a:gd name="T62" fmla="*/ 78 w 85"/>
                <a:gd name="T63" fmla="*/ 66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 userDrawn="1"/>
          </p:nvSpPr>
          <p:spPr bwMode="auto">
            <a:xfrm>
              <a:off x="3536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3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3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1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1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 userDrawn="1"/>
          </p:nvSpPr>
          <p:spPr bwMode="auto">
            <a:xfrm>
              <a:off x="3536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3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3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1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1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 userDrawn="1"/>
          </p:nvSpPr>
          <p:spPr bwMode="auto">
            <a:xfrm>
              <a:off x="3536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3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1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1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1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 userDrawn="1"/>
          </p:nvSpPr>
          <p:spPr bwMode="auto">
            <a:xfrm>
              <a:off x="3536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3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3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1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1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1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 userDrawn="1"/>
          </p:nvSpPr>
          <p:spPr bwMode="auto">
            <a:xfrm>
              <a:off x="3536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3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1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1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 userDrawn="1"/>
          </p:nvSpPr>
          <p:spPr bwMode="auto">
            <a:xfrm>
              <a:off x="3875" y="1342"/>
              <a:ext cx="43" cy="43"/>
            </a:xfrm>
            <a:custGeom>
              <a:avLst/>
              <a:gdLst>
                <a:gd name="T0" fmla="*/ 42 w 86"/>
                <a:gd name="T1" fmla="*/ 0 h 85"/>
                <a:gd name="T2" fmla="*/ 42 w 86"/>
                <a:gd name="T3" fmla="*/ 0 h 85"/>
                <a:gd name="T4" fmla="*/ 52 w 86"/>
                <a:gd name="T5" fmla="*/ 0 h 85"/>
                <a:gd name="T6" fmla="*/ 59 w 86"/>
                <a:gd name="T7" fmla="*/ 3 h 85"/>
                <a:gd name="T8" fmla="*/ 67 w 86"/>
                <a:gd name="T9" fmla="*/ 7 h 85"/>
                <a:gd name="T10" fmla="*/ 73 w 86"/>
                <a:gd name="T11" fmla="*/ 12 h 85"/>
                <a:gd name="T12" fmla="*/ 78 w 86"/>
                <a:gd name="T13" fmla="*/ 18 h 85"/>
                <a:gd name="T14" fmla="*/ 82 w 86"/>
                <a:gd name="T15" fmla="*/ 26 h 85"/>
                <a:gd name="T16" fmla="*/ 85 w 86"/>
                <a:gd name="T17" fmla="*/ 34 h 85"/>
                <a:gd name="T18" fmla="*/ 86 w 86"/>
                <a:gd name="T19" fmla="*/ 42 h 85"/>
                <a:gd name="T20" fmla="*/ 86 w 86"/>
                <a:gd name="T21" fmla="*/ 42 h 85"/>
                <a:gd name="T22" fmla="*/ 85 w 86"/>
                <a:gd name="T23" fmla="*/ 51 h 85"/>
                <a:gd name="T24" fmla="*/ 82 w 86"/>
                <a:gd name="T25" fmla="*/ 59 h 85"/>
                <a:gd name="T26" fmla="*/ 78 w 86"/>
                <a:gd name="T27" fmla="*/ 66 h 85"/>
                <a:gd name="T28" fmla="*/ 73 w 86"/>
                <a:gd name="T29" fmla="*/ 73 h 85"/>
                <a:gd name="T30" fmla="*/ 67 w 86"/>
                <a:gd name="T31" fmla="*/ 78 h 85"/>
                <a:gd name="T32" fmla="*/ 59 w 86"/>
                <a:gd name="T33" fmla="*/ 82 h 85"/>
                <a:gd name="T34" fmla="*/ 52 w 86"/>
                <a:gd name="T35" fmla="*/ 84 h 85"/>
                <a:gd name="T36" fmla="*/ 42 w 86"/>
                <a:gd name="T37" fmla="*/ 85 h 85"/>
                <a:gd name="T38" fmla="*/ 42 w 86"/>
                <a:gd name="T39" fmla="*/ 85 h 85"/>
                <a:gd name="T40" fmla="*/ 34 w 86"/>
                <a:gd name="T41" fmla="*/ 84 h 85"/>
                <a:gd name="T42" fmla="*/ 26 w 86"/>
                <a:gd name="T43" fmla="*/ 82 h 85"/>
                <a:gd name="T44" fmla="*/ 19 w 86"/>
                <a:gd name="T45" fmla="*/ 78 h 85"/>
                <a:gd name="T46" fmla="*/ 12 w 86"/>
                <a:gd name="T47" fmla="*/ 73 h 85"/>
                <a:gd name="T48" fmla="*/ 6 w 86"/>
                <a:gd name="T49" fmla="*/ 66 h 85"/>
                <a:gd name="T50" fmla="*/ 4 w 86"/>
                <a:gd name="T51" fmla="*/ 59 h 85"/>
                <a:gd name="T52" fmla="*/ 1 w 86"/>
                <a:gd name="T53" fmla="*/ 51 h 85"/>
                <a:gd name="T54" fmla="*/ 0 w 86"/>
                <a:gd name="T55" fmla="*/ 42 h 85"/>
                <a:gd name="T56" fmla="*/ 0 w 86"/>
                <a:gd name="T57" fmla="*/ 42 h 85"/>
                <a:gd name="T58" fmla="*/ 1 w 86"/>
                <a:gd name="T59" fmla="*/ 34 h 85"/>
                <a:gd name="T60" fmla="*/ 4 w 86"/>
                <a:gd name="T61" fmla="*/ 26 h 85"/>
                <a:gd name="T62" fmla="*/ 6 w 86"/>
                <a:gd name="T63" fmla="*/ 18 h 85"/>
                <a:gd name="T64" fmla="*/ 12 w 86"/>
                <a:gd name="T65" fmla="*/ 12 h 85"/>
                <a:gd name="T66" fmla="*/ 19 w 86"/>
                <a:gd name="T67" fmla="*/ 7 h 85"/>
                <a:gd name="T68" fmla="*/ 26 w 86"/>
                <a:gd name="T69" fmla="*/ 3 h 85"/>
                <a:gd name="T70" fmla="*/ 34 w 86"/>
                <a:gd name="T71" fmla="*/ 0 h 85"/>
                <a:gd name="T72" fmla="*/ 42 w 86"/>
                <a:gd name="T73" fmla="*/ 0 h 85"/>
                <a:gd name="T74" fmla="*/ 42 w 86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5">
                  <a:moveTo>
                    <a:pt x="42" y="0"/>
                  </a:moveTo>
                  <a:lnTo>
                    <a:pt x="42" y="0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2" y="84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6"/>
                  </a:lnTo>
                  <a:lnTo>
                    <a:pt x="4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 userDrawn="1"/>
          </p:nvSpPr>
          <p:spPr bwMode="auto">
            <a:xfrm>
              <a:off x="3875" y="1060"/>
              <a:ext cx="43" cy="43"/>
            </a:xfrm>
            <a:custGeom>
              <a:avLst/>
              <a:gdLst>
                <a:gd name="T0" fmla="*/ 42 w 86"/>
                <a:gd name="T1" fmla="*/ 0 h 87"/>
                <a:gd name="T2" fmla="*/ 42 w 86"/>
                <a:gd name="T3" fmla="*/ 0 h 87"/>
                <a:gd name="T4" fmla="*/ 52 w 86"/>
                <a:gd name="T5" fmla="*/ 1 h 87"/>
                <a:gd name="T6" fmla="*/ 59 w 86"/>
                <a:gd name="T7" fmla="*/ 4 h 87"/>
                <a:gd name="T8" fmla="*/ 67 w 86"/>
                <a:gd name="T9" fmla="*/ 8 h 87"/>
                <a:gd name="T10" fmla="*/ 73 w 86"/>
                <a:gd name="T11" fmla="*/ 12 h 87"/>
                <a:gd name="T12" fmla="*/ 78 w 86"/>
                <a:gd name="T13" fmla="*/ 19 h 87"/>
                <a:gd name="T14" fmla="*/ 82 w 86"/>
                <a:gd name="T15" fmla="*/ 26 h 87"/>
                <a:gd name="T16" fmla="*/ 85 w 86"/>
                <a:gd name="T17" fmla="*/ 34 h 87"/>
                <a:gd name="T18" fmla="*/ 86 w 86"/>
                <a:gd name="T19" fmla="*/ 43 h 87"/>
                <a:gd name="T20" fmla="*/ 86 w 86"/>
                <a:gd name="T21" fmla="*/ 43 h 87"/>
                <a:gd name="T22" fmla="*/ 85 w 86"/>
                <a:gd name="T23" fmla="*/ 52 h 87"/>
                <a:gd name="T24" fmla="*/ 82 w 86"/>
                <a:gd name="T25" fmla="*/ 61 h 87"/>
                <a:gd name="T26" fmla="*/ 78 w 86"/>
                <a:gd name="T27" fmla="*/ 67 h 87"/>
                <a:gd name="T28" fmla="*/ 73 w 86"/>
                <a:gd name="T29" fmla="*/ 73 h 87"/>
                <a:gd name="T30" fmla="*/ 67 w 86"/>
                <a:gd name="T31" fmla="*/ 78 h 87"/>
                <a:gd name="T32" fmla="*/ 59 w 86"/>
                <a:gd name="T33" fmla="*/ 83 h 87"/>
                <a:gd name="T34" fmla="*/ 52 w 86"/>
                <a:gd name="T35" fmla="*/ 85 h 87"/>
                <a:gd name="T36" fmla="*/ 42 w 86"/>
                <a:gd name="T37" fmla="*/ 87 h 87"/>
                <a:gd name="T38" fmla="*/ 42 w 86"/>
                <a:gd name="T39" fmla="*/ 87 h 87"/>
                <a:gd name="T40" fmla="*/ 34 w 86"/>
                <a:gd name="T41" fmla="*/ 85 h 87"/>
                <a:gd name="T42" fmla="*/ 26 w 86"/>
                <a:gd name="T43" fmla="*/ 83 h 87"/>
                <a:gd name="T44" fmla="*/ 19 w 86"/>
                <a:gd name="T45" fmla="*/ 78 h 87"/>
                <a:gd name="T46" fmla="*/ 12 w 86"/>
                <a:gd name="T47" fmla="*/ 73 h 87"/>
                <a:gd name="T48" fmla="*/ 6 w 86"/>
                <a:gd name="T49" fmla="*/ 67 h 87"/>
                <a:gd name="T50" fmla="*/ 4 w 86"/>
                <a:gd name="T51" fmla="*/ 61 h 87"/>
                <a:gd name="T52" fmla="*/ 1 w 86"/>
                <a:gd name="T53" fmla="*/ 52 h 87"/>
                <a:gd name="T54" fmla="*/ 0 w 86"/>
                <a:gd name="T55" fmla="*/ 43 h 87"/>
                <a:gd name="T56" fmla="*/ 0 w 86"/>
                <a:gd name="T57" fmla="*/ 43 h 87"/>
                <a:gd name="T58" fmla="*/ 1 w 86"/>
                <a:gd name="T59" fmla="*/ 34 h 87"/>
                <a:gd name="T60" fmla="*/ 4 w 86"/>
                <a:gd name="T61" fmla="*/ 26 h 87"/>
                <a:gd name="T62" fmla="*/ 6 w 86"/>
                <a:gd name="T63" fmla="*/ 19 h 87"/>
                <a:gd name="T64" fmla="*/ 12 w 86"/>
                <a:gd name="T65" fmla="*/ 12 h 87"/>
                <a:gd name="T66" fmla="*/ 19 w 86"/>
                <a:gd name="T67" fmla="*/ 8 h 87"/>
                <a:gd name="T68" fmla="*/ 26 w 86"/>
                <a:gd name="T69" fmla="*/ 4 h 87"/>
                <a:gd name="T70" fmla="*/ 34 w 86"/>
                <a:gd name="T71" fmla="*/ 1 h 87"/>
                <a:gd name="T72" fmla="*/ 42 w 86"/>
                <a:gd name="T73" fmla="*/ 0 h 87"/>
                <a:gd name="T74" fmla="*/ 42 w 86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7">
                  <a:moveTo>
                    <a:pt x="42" y="0"/>
                  </a:moveTo>
                  <a:lnTo>
                    <a:pt x="42" y="0"/>
                  </a:lnTo>
                  <a:lnTo>
                    <a:pt x="52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3"/>
                  </a:lnTo>
                  <a:lnTo>
                    <a:pt x="52" y="85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4" y="61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 userDrawn="1"/>
          </p:nvSpPr>
          <p:spPr bwMode="auto">
            <a:xfrm>
              <a:off x="3875" y="1004"/>
              <a:ext cx="43" cy="42"/>
            </a:xfrm>
            <a:custGeom>
              <a:avLst/>
              <a:gdLst>
                <a:gd name="T0" fmla="*/ 42 w 86"/>
                <a:gd name="T1" fmla="*/ 0 h 86"/>
                <a:gd name="T2" fmla="*/ 42 w 86"/>
                <a:gd name="T3" fmla="*/ 0 h 86"/>
                <a:gd name="T4" fmla="*/ 52 w 86"/>
                <a:gd name="T5" fmla="*/ 2 h 86"/>
                <a:gd name="T6" fmla="*/ 59 w 86"/>
                <a:gd name="T7" fmla="*/ 5 h 86"/>
                <a:gd name="T8" fmla="*/ 67 w 86"/>
                <a:gd name="T9" fmla="*/ 7 h 86"/>
                <a:gd name="T10" fmla="*/ 73 w 86"/>
                <a:gd name="T11" fmla="*/ 13 h 86"/>
                <a:gd name="T12" fmla="*/ 78 w 86"/>
                <a:gd name="T13" fmla="*/ 20 h 86"/>
                <a:gd name="T14" fmla="*/ 82 w 86"/>
                <a:gd name="T15" fmla="*/ 27 h 86"/>
                <a:gd name="T16" fmla="*/ 85 w 86"/>
                <a:gd name="T17" fmla="*/ 35 h 86"/>
                <a:gd name="T18" fmla="*/ 86 w 86"/>
                <a:gd name="T19" fmla="*/ 43 h 86"/>
                <a:gd name="T20" fmla="*/ 86 w 86"/>
                <a:gd name="T21" fmla="*/ 43 h 86"/>
                <a:gd name="T22" fmla="*/ 85 w 86"/>
                <a:gd name="T23" fmla="*/ 53 h 86"/>
                <a:gd name="T24" fmla="*/ 82 w 86"/>
                <a:gd name="T25" fmla="*/ 59 h 86"/>
                <a:gd name="T26" fmla="*/ 78 w 86"/>
                <a:gd name="T27" fmla="*/ 68 h 86"/>
                <a:gd name="T28" fmla="*/ 73 w 86"/>
                <a:gd name="T29" fmla="*/ 73 h 86"/>
                <a:gd name="T30" fmla="*/ 67 w 86"/>
                <a:gd name="T31" fmla="*/ 79 h 86"/>
                <a:gd name="T32" fmla="*/ 59 w 86"/>
                <a:gd name="T33" fmla="*/ 83 h 86"/>
                <a:gd name="T34" fmla="*/ 52 w 86"/>
                <a:gd name="T35" fmla="*/ 86 h 86"/>
                <a:gd name="T36" fmla="*/ 42 w 86"/>
                <a:gd name="T37" fmla="*/ 86 h 86"/>
                <a:gd name="T38" fmla="*/ 42 w 86"/>
                <a:gd name="T39" fmla="*/ 86 h 86"/>
                <a:gd name="T40" fmla="*/ 34 w 86"/>
                <a:gd name="T41" fmla="*/ 86 h 86"/>
                <a:gd name="T42" fmla="*/ 26 w 86"/>
                <a:gd name="T43" fmla="*/ 83 h 86"/>
                <a:gd name="T44" fmla="*/ 19 w 86"/>
                <a:gd name="T45" fmla="*/ 79 h 86"/>
                <a:gd name="T46" fmla="*/ 12 w 86"/>
                <a:gd name="T47" fmla="*/ 73 h 86"/>
                <a:gd name="T48" fmla="*/ 6 w 86"/>
                <a:gd name="T49" fmla="*/ 68 h 86"/>
                <a:gd name="T50" fmla="*/ 4 w 86"/>
                <a:gd name="T51" fmla="*/ 59 h 86"/>
                <a:gd name="T52" fmla="*/ 1 w 86"/>
                <a:gd name="T53" fmla="*/ 53 h 86"/>
                <a:gd name="T54" fmla="*/ 0 w 86"/>
                <a:gd name="T55" fmla="*/ 43 h 86"/>
                <a:gd name="T56" fmla="*/ 0 w 86"/>
                <a:gd name="T57" fmla="*/ 43 h 86"/>
                <a:gd name="T58" fmla="*/ 1 w 86"/>
                <a:gd name="T59" fmla="*/ 35 h 86"/>
                <a:gd name="T60" fmla="*/ 4 w 86"/>
                <a:gd name="T61" fmla="*/ 27 h 86"/>
                <a:gd name="T62" fmla="*/ 6 w 86"/>
                <a:gd name="T63" fmla="*/ 20 h 86"/>
                <a:gd name="T64" fmla="*/ 12 w 86"/>
                <a:gd name="T65" fmla="*/ 13 h 86"/>
                <a:gd name="T66" fmla="*/ 19 w 86"/>
                <a:gd name="T67" fmla="*/ 7 h 86"/>
                <a:gd name="T68" fmla="*/ 26 w 86"/>
                <a:gd name="T69" fmla="*/ 5 h 86"/>
                <a:gd name="T70" fmla="*/ 34 w 86"/>
                <a:gd name="T71" fmla="*/ 2 h 86"/>
                <a:gd name="T72" fmla="*/ 42 w 86"/>
                <a:gd name="T73" fmla="*/ 0 h 86"/>
                <a:gd name="T74" fmla="*/ 42 w 86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6">
                  <a:moveTo>
                    <a:pt x="42" y="0"/>
                  </a:moveTo>
                  <a:lnTo>
                    <a:pt x="42" y="0"/>
                  </a:lnTo>
                  <a:lnTo>
                    <a:pt x="52" y="2"/>
                  </a:lnTo>
                  <a:lnTo>
                    <a:pt x="59" y="5"/>
                  </a:lnTo>
                  <a:lnTo>
                    <a:pt x="67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7" y="79"/>
                  </a:lnTo>
                  <a:lnTo>
                    <a:pt x="59" y="83"/>
                  </a:lnTo>
                  <a:lnTo>
                    <a:pt x="5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6" y="68"/>
                  </a:lnTo>
                  <a:lnTo>
                    <a:pt x="4" y="59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6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 userDrawn="1"/>
          </p:nvSpPr>
          <p:spPr bwMode="auto">
            <a:xfrm>
              <a:off x="3875" y="947"/>
              <a:ext cx="43" cy="43"/>
            </a:xfrm>
            <a:custGeom>
              <a:avLst/>
              <a:gdLst>
                <a:gd name="T0" fmla="*/ 42 w 86"/>
                <a:gd name="T1" fmla="*/ 0 h 85"/>
                <a:gd name="T2" fmla="*/ 42 w 86"/>
                <a:gd name="T3" fmla="*/ 0 h 85"/>
                <a:gd name="T4" fmla="*/ 52 w 86"/>
                <a:gd name="T5" fmla="*/ 1 h 85"/>
                <a:gd name="T6" fmla="*/ 59 w 86"/>
                <a:gd name="T7" fmla="*/ 2 h 85"/>
                <a:gd name="T8" fmla="*/ 67 w 86"/>
                <a:gd name="T9" fmla="*/ 7 h 85"/>
                <a:gd name="T10" fmla="*/ 73 w 86"/>
                <a:gd name="T11" fmla="*/ 12 h 85"/>
                <a:gd name="T12" fmla="*/ 78 w 86"/>
                <a:gd name="T13" fmla="*/ 19 h 85"/>
                <a:gd name="T14" fmla="*/ 82 w 86"/>
                <a:gd name="T15" fmla="*/ 26 h 85"/>
                <a:gd name="T16" fmla="*/ 85 w 86"/>
                <a:gd name="T17" fmla="*/ 34 h 85"/>
                <a:gd name="T18" fmla="*/ 86 w 86"/>
                <a:gd name="T19" fmla="*/ 42 h 85"/>
                <a:gd name="T20" fmla="*/ 86 w 86"/>
                <a:gd name="T21" fmla="*/ 42 h 85"/>
                <a:gd name="T22" fmla="*/ 85 w 86"/>
                <a:gd name="T23" fmla="*/ 51 h 85"/>
                <a:gd name="T24" fmla="*/ 82 w 86"/>
                <a:gd name="T25" fmla="*/ 59 h 85"/>
                <a:gd name="T26" fmla="*/ 78 w 86"/>
                <a:gd name="T27" fmla="*/ 67 h 85"/>
                <a:gd name="T28" fmla="*/ 73 w 86"/>
                <a:gd name="T29" fmla="*/ 73 h 85"/>
                <a:gd name="T30" fmla="*/ 67 w 86"/>
                <a:gd name="T31" fmla="*/ 78 h 85"/>
                <a:gd name="T32" fmla="*/ 59 w 86"/>
                <a:gd name="T33" fmla="*/ 82 h 85"/>
                <a:gd name="T34" fmla="*/ 52 w 86"/>
                <a:gd name="T35" fmla="*/ 85 h 85"/>
                <a:gd name="T36" fmla="*/ 42 w 86"/>
                <a:gd name="T37" fmla="*/ 85 h 85"/>
                <a:gd name="T38" fmla="*/ 42 w 86"/>
                <a:gd name="T39" fmla="*/ 85 h 85"/>
                <a:gd name="T40" fmla="*/ 34 w 86"/>
                <a:gd name="T41" fmla="*/ 85 h 85"/>
                <a:gd name="T42" fmla="*/ 26 w 86"/>
                <a:gd name="T43" fmla="*/ 82 h 85"/>
                <a:gd name="T44" fmla="*/ 19 w 86"/>
                <a:gd name="T45" fmla="*/ 78 h 85"/>
                <a:gd name="T46" fmla="*/ 12 w 86"/>
                <a:gd name="T47" fmla="*/ 73 h 85"/>
                <a:gd name="T48" fmla="*/ 6 w 86"/>
                <a:gd name="T49" fmla="*/ 67 h 85"/>
                <a:gd name="T50" fmla="*/ 4 w 86"/>
                <a:gd name="T51" fmla="*/ 59 h 85"/>
                <a:gd name="T52" fmla="*/ 1 w 86"/>
                <a:gd name="T53" fmla="*/ 51 h 85"/>
                <a:gd name="T54" fmla="*/ 0 w 86"/>
                <a:gd name="T55" fmla="*/ 42 h 85"/>
                <a:gd name="T56" fmla="*/ 0 w 86"/>
                <a:gd name="T57" fmla="*/ 42 h 85"/>
                <a:gd name="T58" fmla="*/ 1 w 86"/>
                <a:gd name="T59" fmla="*/ 34 h 85"/>
                <a:gd name="T60" fmla="*/ 4 w 86"/>
                <a:gd name="T61" fmla="*/ 26 h 85"/>
                <a:gd name="T62" fmla="*/ 6 w 86"/>
                <a:gd name="T63" fmla="*/ 19 h 85"/>
                <a:gd name="T64" fmla="*/ 12 w 86"/>
                <a:gd name="T65" fmla="*/ 12 h 85"/>
                <a:gd name="T66" fmla="*/ 19 w 86"/>
                <a:gd name="T67" fmla="*/ 7 h 85"/>
                <a:gd name="T68" fmla="*/ 26 w 86"/>
                <a:gd name="T69" fmla="*/ 2 h 85"/>
                <a:gd name="T70" fmla="*/ 34 w 86"/>
                <a:gd name="T71" fmla="*/ 1 h 85"/>
                <a:gd name="T72" fmla="*/ 42 w 86"/>
                <a:gd name="T73" fmla="*/ 0 h 85"/>
                <a:gd name="T74" fmla="*/ 42 w 86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5">
                  <a:moveTo>
                    <a:pt x="42" y="0"/>
                  </a:moveTo>
                  <a:lnTo>
                    <a:pt x="42" y="0"/>
                  </a:lnTo>
                  <a:lnTo>
                    <a:pt x="52" y="1"/>
                  </a:lnTo>
                  <a:lnTo>
                    <a:pt x="59" y="2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2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4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 userDrawn="1"/>
          </p:nvSpPr>
          <p:spPr bwMode="auto">
            <a:xfrm>
              <a:off x="3931" y="1342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4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4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4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 userDrawn="1"/>
          </p:nvSpPr>
          <p:spPr bwMode="auto">
            <a:xfrm>
              <a:off x="3931" y="1286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3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4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4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3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4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4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 userDrawn="1"/>
          </p:nvSpPr>
          <p:spPr bwMode="auto">
            <a:xfrm>
              <a:off x="3931" y="1060"/>
              <a:ext cx="44" cy="43"/>
            </a:xfrm>
            <a:custGeom>
              <a:avLst/>
              <a:gdLst>
                <a:gd name="T0" fmla="*/ 43 w 87"/>
                <a:gd name="T1" fmla="*/ 0 h 87"/>
                <a:gd name="T2" fmla="*/ 43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3 w 87"/>
                <a:gd name="T11" fmla="*/ 12 h 87"/>
                <a:gd name="T12" fmla="*/ 79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79 w 87"/>
                <a:gd name="T27" fmla="*/ 67 h 87"/>
                <a:gd name="T28" fmla="*/ 73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3 w 87"/>
                <a:gd name="T37" fmla="*/ 87 h 87"/>
                <a:gd name="T38" fmla="*/ 43 w 87"/>
                <a:gd name="T39" fmla="*/ 87 h 87"/>
                <a:gd name="T40" fmla="*/ 35 w 87"/>
                <a:gd name="T41" fmla="*/ 85 h 87"/>
                <a:gd name="T42" fmla="*/ 27 w 87"/>
                <a:gd name="T43" fmla="*/ 83 h 87"/>
                <a:gd name="T44" fmla="*/ 20 w 87"/>
                <a:gd name="T45" fmla="*/ 78 h 87"/>
                <a:gd name="T46" fmla="*/ 13 w 87"/>
                <a:gd name="T47" fmla="*/ 73 h 87"/>
                <a:gd name="T48" fmla="*/ 9 w 87"/>
                <a:gd name="T49" fmla="*/ 67 h 87"/>
                <a:gd name="T50" fmla="*/ 5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5 w 87"/>
                <a:gd name="T61" fmla="*/ 26 h 87"/>
                <a:gd name="T62" fmla="*/ 9 w 87"/>
                <a:gd name="T63" fmla="*/ 19 h 87"/>
                <a:gd name="T64" fmla="*/ 13 w 87"/>
                <a:gd name="T65" fmla="*/ 12 h 87"/>
                <a:gd name="T66" fmla="*/ 20 w 87"/>
                <a:gd name="T67" fmla="*/ 8 h 87"/>
                <a:gd name="T68" fmla="*/ 27 w 87"/>
                <a:gd name="T69" fmla="*/ 4 h 87"/>
                <a:gd name="T70" fmla="*/ 35 w 87"/>
                <a:gd name="T71" fmla="*/ 1 h 87"/>
                <a:gd name="T72" fmla="*/ 43 w 87"/>
                <a:gd name="T73" fmla="*/ 0 h 87"/>
                <a:gd name="T74" fmla="*/ 43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/>
            </p:cNvSpPr>
            <p:nvPr userDrawn="1"/>
          </p:nvSpPr>
          <p:spPr bwMode="auto">
            <a:xfrm>
              <a:off x="3931" y="1004"/>
              <a:ext cx="44" cy="42"/>
            </a:xfrm>
            <a:custGeom>
              <a:avLst/>
              <a:gdLst>
                <a:gd name="T0" fmla="*/ 43 w 87"/>
                <a:gd name="T1" fmla="*/ 0 h 86"/>
                <a:gd name="T2" fmla="*/ 43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3 w 87"/>
                <a:gd name="T11" fmla="*/ 13 h 86"/>
                <a:gd name="T12" fmla="*/ 79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79 w 87"/>
                <a:gd name="T27" fmla="*/ 68 h 86"/>
                <a:gd name="T28" fmla="*/ 73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3 w 87"/>
                <a:gd name="T37" fmla="*/ 86 h 86"/>
                <a:gd name="T38" fmla="*/ 43 w 87"/>
                <a:gd name="T39" fmla="*/ 86 h 86"/>
                <a:gd name="T40" fmla="*/ 35 w 87"/>
                <a:gd name="T41" fmla="*/ 86 h 86"/>
                <a:gd name="T42" fmla="*/ 27 w 87"/>
                <a:gd name="T43" fmla="*/ 83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8 h 86"/>
                <a:gd name="T50" fmla="*/ 5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5 w 87"/>
                <a:gd name="T61" fmla="*/ 27 h 86"/>
                <a:gd name="T62" fmla="*/ 9 w 87"/>
                <a:gd name="T63" fmla="*/ 20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5 h 86"/>
                <a:gd name="T70" fmla="*/ 35 w 87"/>
                <a:gd name="T71" fmla="*/ 2 h 86"/>
                <a:gd name="T72" fmla="*/ 43 w 87"/>
                <a:gd name="T73" fmla="*/ 0 h 86"/>
                <a:gd name="T74" fmla="*/ 43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3" y="0"/>
                  </a:moveTo>
                  <a:lnTo>
                    <a:pt x="43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35" y="86"/>
                  </a:lnTo>
                  <a:lnTo>
                    <a:pt x="27" y="83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8"/>
                  </a:lnTo>
                  <a:lnTo>
                    <a:pt x="5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5"/>
                  </a:lnTo>
                  <a:lnTo>
                    <a:pt x="35" y="2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 userDrawn="1"/>
          </p:nvSpPr>
          <p:spPr bwMode="auto">
            <a:xfrm>
              <a:off x="3931" y="947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5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2 h 85"/>
                <a:gd name="T70" fmla="*/ 35 w 87"/>
                <a:gd name="T71" fmla="*/ 1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 userDrawn="1"/>
          </p:nvSpPr>
          <p:spPr bwMode="auto">
            <a:xfrm>
              <a:off x="3931" y="891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5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1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/>
            </p:cNvSpPr>
            <p:nvPr userDrawn="1"/>
          </p:nvSpPr>
          <p:spPr bwMode="auto">
            <a:xfrm>
              <a:off x="3988" y="1286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3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4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4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3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4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4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 userDrawn="1"/>
          </p:nvSpPr>
          <p:spPr bwMode="auto">
            <a:xfrm>
              <a:off x="3988" y="1230"/>
              <a:ext cx="43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0 h 86"/>
                <a:gd name="T6" fmla="*/ 61 w 87"/>
                <a:gd name="T7" fmla="*/ 3 h 86"/>
                <a:gd name="T8" fmla="*/ 68 w 87"/>
                <a:gd name="T9" fmla="*/ 7 h 86"/>
                <a:gd name="T10" fmla="*/ 75 w 87"/>
                <a:gd name="T11" fmla="*/ 13 h 86"/>
                <a:gd name="T12" fmla="*/ 79 w 87"/>
                <a:gd name="T13" fmla="*/ 18 h 86"/>
                <a:gd name="T14" fmla="*/ 83 w 87"/>
                <a:gd name="T15" fmla="*/ 27 h 86"/>
                <a:gd name="T16" fmla="*/ 86 w 87"/>
                <a:gd name="T17" fmla="*/ 33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1 h 86"/>
                <a:gd name="T24" fmla="*/ 83 w 87"/>
                <a:gd name="T25" fmla="*/ 60 h 86"/>
                <a:gd name="T26" fmla="*/ 79 w 87"/>
                <a:gd name="T27" fmla="*/ 66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2 h 86"/>
                <a:gd name="T34" fmla="*/ 53 w 87"/>
                <a:gd name="T35" fmla="*/ 84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4 h 86"/>
                <a:gd name="T42" fmla="*/ 27 w 87"/>
                <a:gd name="T43" fmla="*/ 82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6 h 86"/>
                <a:gd name="T50" fmla="*/ 5 w 87"/>
                <a:gd name="T51" fmla="*/ 60 h 86"/>
                <a:gd name="T52" fmla="*/ 2 w 87"/>
                <a:gd name="T53" fmla="*/ 51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3 h 86"/>
                <a:gd name="T60" fmla="*/ 5 w 87"/>
                <a:gd name="T61" fmla="*/ 27 h 86"/>
                <a:gd name="T62" fmla="*/ 9 w 87"/>
                <a:gd name="T63" fmla="*/ 18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3 h 86"/>
                <a:gd name="T70" fmla="*/ 35 w 87"/>
                <a:gd name="T71" fmla="*/ 0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18"/>
                  </a:lnTo>
                  <a:lnTo>
                    <a:pt x="83" y="27"/>
                  </a:lnTo>
                  <a:lnTo>
                    <a:pt x="86" y="3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60"/>
                  </a:lnTo>
                  <a:lnTo>
                    <a:pt x="79" y="66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4"/>
                  </a:lnTo>
                  <a:lnTo>
                    <a:pt x="27" y="82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60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 userDrawn="1"/>
          </p:nvSpPr>
          <p:spPr bwMode="auto">
            <a:xfrm>
              <a:off x="3988" y="1060"/>
              <a:ext cx="43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5 w 87"/>
                <a:gd name="T11" fmla="*/ 12 h 87"/>
                <a:gd name="T12" fmla="*/ 79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79 w 87"/>
                <a:gd name="T27" fmla="*/ 67 h 87"/>
                <a:gd name="T28" fmla="*/ 75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5 h 87"/>
                <a:gd name="T42" fmla="*/ 27 w 87"/>
                <a:gd name="T43" fmla="*/ 83 h 87"/>
                <a:gd name="T44" fmla="*/ 20 w 87"/>
                <a:gd name="T45" fmla="*/ 78 h 87"/>
                <a:gd name="T46" fmla="*/ 13 w 87"/>
                <a:gd name="T47" fmla="*/ 73 h 87"/>
                <a:gd name="T48" fmla="*/ 9 w 87"/>
                <a:gd name="T49" fmla="*/ 67 h 87"/>
                <a:gd name="T50" fmla="*/ 5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5 w 87"/>
                <a:gd name="T61" fmla="*/ 26 h 87"/>
                <a:gd name="T62" fmla="*/ 9 w 87"/>
                <a:gd name="T63" fmla="*/ 19 h 87"/>
                <a:gd name="T64" fmla="*/ 13 w 87"/>
                <a:gd name="T65" fmla="*/ 12 h 87"/>
                <a:gd name="T66" fmla="*/ 20 w 87"/>
                <a:gd name="T67" fmla="*/ 8 h 87"/>
                <a:gd name="T68" fmla="*/ 27 w 87"/>
                <a:gd name="T69" fmla="*/ 4 h 87"/>
                <a:gd name="T70" fmla="*/ 35 w 87"/>
                <a:gd name="T71" fmla="*/ 1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 userDrawn="1"/>
          </p:nvSpPr>
          <p:spPr bwMode="auto">
            <a:xfrm>
              <a:off x="3988" y="1004"/>
              <a:ext cx="43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5 w 87"/>
                <a:gd name="T11" fmla="*/ 13 h 86"/>
                <a:gd name="T12" fmla="*/ 79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79 w 87"/>
                <a:gd name="T27" fmla="*/ 68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6 h 86"/>
                <a:gd name="T42" fmla="*/ 27 w 87"/>
                <a:gd name="T43" fmla="*/ 83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8 h 86"/>
                <a:gd name="T50" fmla="*/ 5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5 w 87"/>
                <a:gd name="T61" fmla="*/ 27 h 86"/>
                <a:gd name="T62" fmla="*/ 9 w 87"/>
                <a:gd name="T63" fmla="*/ 20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5 h 86"/>
                <a:gd name="T70" fmla="*/ 35 w 87"/>
                <a:gd name="T71" fmla="*/ 2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79" y="68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6"/>
                  </a:lnTo>
                  <a:lnTo>
                    <a:pt x="27" y="83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8"/>
                  </a:lnTo>
                  <a:lnTo>
                    <a:pt x="5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 userDrawn="1"/>
          </p:nvSpPr>
          <p:spPr bwMode="auto">
            <a:xfrm>
              <a:off x="3988" y="947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5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2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 userDrawn="1"/>
          </p:nvSpPr>
          <p:spPr bwMode="auto">
            <a:xfrm>
              <a:off x="3988" y="891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 userDrawn="1"/>
          </p:nvSpPr>
          <p:spPr bwMode="auto">
            <a:xfrm>
              <a:off x="4044" y="1230"/>
              <a:ext cx="44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0 h 86"/>
                <a:gd name="T6" fmla="*/ 61 w 87"/>
                <a:gd name="T7" fmla="*/ 3 h 86"/>
                <a:gd name="T8" fmla="*/ 68 w 87"/>
                <a:gd name="T9" fmla="*/ 7 h 86"/>
                <a:gd name="T10" fmla="*/ 75 w 87"/>
                <a:gd name="T11" fmla="*/ 13 h 86"/>
                <a:gd name="T12" fmla="*/ 80 w 87"/>
                <a:gd name="T13" fmla="*/ 18 h 86"/>
                <a:gd name="T14" fmla="*/ 83 w 87"/>
                <a:gd name="T15" fmla="*/ 27 h 86"/>
                <a:gd name="T16" fmla="*/ 86 w 87"/>
                <a:gd name="T17" fmla="*/ 33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1 h 86"/>
                <a:gd name="T24" fmla="*/ 83 w 87"/>
                <a:gd name="T25" fmla="*/ 60 h 86"/>
                <a:gd name="T26" fmla="*/ 80 w 87"/>
                <a:gd name="T27" fmla="*/ 66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2 h 86"/>
                <a:gd name="T34" fmla="*/ 53 w 87"/>
                <a:gd name="T35" fmla="*/ 84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4 h 86"/>
                <a:gd name="T42" fmla="*/ 28 w 87"/>
                <a:gd name="T43" fmla="*/ 82 h 86"/>
                <a:gd name="T44" fmla="*/ 20 w 87"/>
                <a:gd name="T45" fmla="*/ 79 h 86"/>
                <a:gd name="T46" fmla="*/ 14 w 87"/>
                <a:gd name="T47" fmla="*/ 73 h 86"/>
                <a:gd name="T48" fmla="*/ 9 w 87"/>
                <a:gd name="T49" fmla="*/ 66 h 86"/>
                <a:gd name="T50" fmla="*/ 4 w 87"/>
                <a:gd name="T51" fmla="*/ 60 h 86"/>
                <a:gd name="T52" fmla="*/ 2 w 87"/>
                <a:gd name="T53" fmla="*/ 51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3 h 86"/>
                <a:gd name="T60" fmla="*/ 4 w 87"/>
                <a:gd name="T61" fmla="*/ 27 h 86"/>
                <a:gd name="T62" fmla="*/ 9 w 87"/>
                <a:gd name="T63" fmla="*/ 18 h 86"/>
                <a:gd name="T64" fmla="*/ 14 w 87"/>
                <a:gd name="T65" fmla="*/ 13 h 86"/>
                <a:gd name="T66" fmla="*/ 20 w 87"/>
                <a:gd name="T67" fmla="*/ 7 h 86"/>
                <a:gd name="T68" fmla="*/ 28 w 87"/>
                <a:gd name="T69" fmla="*/ 3 h 86"/>
                <a:gd name="T70" fmla="*/ 35 w 87"/>
                <a:gd name="T71" fmla="*/ 0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0" y="18"/>
                  </a:lnTo>
                  <a:lnTo>
                    <a:pt x="83" y="27"/>
                  </a:lnTo>
                  <a:lnTo>
                    <a:pt x="86" y="3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60"/>
                  </a:lnTo>
                  <a:lnTo>
                    <a:pt x="80" y="66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4"/>
                  </a:lnTo>
                  <a:lnTo>
                    <a:pt x="28" y="82"/>
                  </a:lnTo>
                  <a:lnTo>
                    <a:pt x="20" y="79"/>
                  </a:lnTo>
                  <a:lnTo>
                    <a:pt x="14" y="73"/>
                  </a:lnTo>
                  <a:lnTo>
                    <a:pt x="9" y="66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9" y="18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 userDrawn="1"/>
          </p:nvSpPr>
          <p:spPr bwMode="auto">
            <a:xfrm>
              <a:off x="4044" y="1173"/>
              <a:ext cx="44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2 h 87"/>
                <a:gd name="T6" fmla="*/ 61 w 87"/>
                <a:gd name="T7" fmla="*/ 5 h 87"/>
                <a:gd name="T8" fmla="*/ 68 w 87"/>
                <a:gd name="T9" fmla="*/ 9 h 87"/>
                <a:gd name="T10" fmla="*/ 75 w 87"/>
                <a:gd name="T11" fmla="*/ 14 h 87"/>
                <a:gd name="T12" fmla="*/ 80 w 87"/>
                <a:gd name="T13" fmla="*/ 20 h 87"/>
                <a:gd name="T14" fmla="*/ 83 w 87"/>
                <a:gd name="T15" fmla="*/ 27 h 87"/>
                <a:gd name="T16" fmla="*/ 86 w 87"/>
                <a:gd name="T17" fmla="*/ 35 h 87"/>
                <a:gd name="T18" fmla="*/ 87 w 87"/>
                <a:gd name="T19" fmla="*/ 44 h 87"/>
                <a:gd name="T20" fmla="*/ 87 w 87"/>
                <a:gd name="T21" fmla="*/ 44 h 87"/>
                <a:gd name="T22" fmla="*/ 86 w 87"/>
                <a:gd name="T23" fmla="*/ 53 h 87"/>
                <a:gd name="T24" fmla="*/ 83 w 87"/>
                <a:gd name="T25" fmla="*/ 61 h 87"/>
                <a:gd name="T26" fmla="*/ 80 w 87"/>
                <a:gd name="T27" fmla="*/ 68 h 87"/>
                <a:gd name="T28" fmla="*/ 75 w 87"/>
                <a:gd name="T29" fmla="*/ 75 h 87"/>
                <a:gd name="T30" fmla="*/ 68 w 87"/>
                <a:gd name="T31" fmla="*/ 79 h 87"/>
                <a:gd name="T32" fmla="*/ 61 w 87"/>
                <a:gd name="T33" fmla="*/ 83 h 87"/>
                <a:gd name="T34" fmla="*/ 53 w 87"/>
                <a:gd name="T35" fmla="*/ 86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6 h 87"/>
                <a:gd name="T42" fmla="*/ 28 w 87"/>
                <a:gd name="T43" fmla="*/ 83 h 87"/>
                <a:gd name="T44" fmla="*/ 20 w 87"/>
                <a:gd name="T45" fmla="*/ 79 h 87"/>
                <a:gd name="T46" fmla="*/ 14 w 87"/>
                <a:gd name="T47" fmla="*/ 75 h 87"/>
                <a:gd name="T48" fmla="*/ 9 w 87"/>
                <a:gd name="T49" fmla="*/ 68 h 87"/>
                <a:gd name="T50" fmla="*/ 4 w 87"/>
                <a:gd name="T51" fmla="*/ 61 h 87"/>
                <a:gd name="T52" fmla="*/ 2 w 87"/>
                <a:gd name="T53" fmla="*/ 53 h 87"/>
                <a:gd name="T54" fmla="*/ 0 w 87"/>
                <a:gd name="T55" fmla="*/ 44 h 87"/>
                <a:gd name="T56" fmla="*/ 0 w 87"/>
                <a:gd name="T57" fmla="*/ 44 h 87"/>
                <a:gd name="T58" fmla="*/ 2 w 87"/>
                <a:gd name="T59" fmla="*/ 35 h 87"/>
                <a:gd name="T60" fmla="*/ 4 w 87"/>
                <a:gd name="T61" fmla="*/ 27 h 87"/>
                <a:gd name="T62" fmla="*/ 9 w 87"/>
                <a:gd name="T63" fmla="*/ 20 h 87"/>
                <a:gd name="T64" fmla="*/ 14 w 87"/>
                <a:gd name="T65" fmla="*/ 14 h 87"/>
                <a:gd name="T66" fmla="*/ 20 w 87"/>
                <a:gd name="T67" fmla="*/ 9 h 87"/>
                <a:gd name="T68" fmla="*/ 28 w 87"/>
                <a:gd name="T69" fmla="*/ 5 h 87"/>
                <a:gd name="T70" fmla="*/ 35 w 87"/>
                <a:gd name="T71" fmla="*/ 2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9"/>
                  </a:lnTo>
                  <a:lnTo>
                    <a:pt x="75" y="14"/>
                  </a:lnTo>
                  <a:lnTo>
                    <a:pt x="80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3"/>
                  </a:lnTo>
                  <a:lnTo>
                    <a:pt x="83" y="61"/>
                  </a:lnTo>
                  <a:lnTo>
                    <a:pt x="80" y="68"/>
                  </a:lnTo>
                  <a:lnTo>
                    <a:pt x="75" y="75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5"/>
                  </a:lnTo>
                  <a:lnTo>
                    <a:pt x="9" y="68"/>
                  </a:lnTo>
                  <a:lnTo>
                    <a:pt x="4" y="61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20" y="9"/>
                  </a:lnTo>
                  <a:lnTo>
                    <a:pt x="28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 userDrawn="1"/>
          </p:nvSpPr>
          <p:spPr bwMode="auto">
            <a:xfrm>
              <a:off x="4044" y="1116"/>
              <a:ext cx="44" cy="44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1 h 86"/>
                <a:gd name="T6" fmla="*/ 61 w 87"/>
                <a:gd name="T7" fmla="*/ 4 h 86"/>
                <a:gd name="T8" fmla="*/ 68 w 87"/>
                <a:gd name="T9" fmla="*/ 8 h 86"/>
                <a:gd name="T10" fmla="*/ 75 w 87"/>
                <a:gd name="T11" fmla="*/ 12 h 86"/>
                <a:gd name="T12" fmla="*/ 80 w 87"/>
                <a:gd name="T13" fmla="*/ 19 h 86"/>
                <a:gd name="T14" fmla="*/ 83 w 87"/>
                <a:gd name="T15" fmla="*/ 26 h 86"/>
                <a:gd name="T16" fmla="*/ 86 w 87"/>
                <a:gd name="T17" fmla="*/ 34 h 86"/>
                <a:gd name="T18" fmla="*/ 87 w 87"/>
                <a:gd name="T19" fmla="*/ 44 h 86"/>
                <a:gd name="T20" fmla="*/ 87 w 87"/>
                <a:gd name="T21" fmla="*/ 44 h 86"/>
                <a:gd name="T22" fmla="*/ 86 w 87"/>
                <a:gd name="T23" fmla="*/ 52 h 86"/>
                <a:gd name="T24" fmla="*/ 83 w 87"/>
                <a:gd name="T25" fmla="*/ 60 h 86"/>
                <a:gd name="T26" fmla="*/ 80 w 87"/>
                <a:gd name="T27" fmla="*/ 67 h 86"/>
                <a:gd name="T28" fmla="*/ 75 w 87"/>
                <a:gd name="T29" fmla="*/ 74 h 86"/>
                <a:gd name="T30" fmla="*/ 68 w 87"/>
                <a:gd name="T31" fmla="*/ 78 h 86"/>
                <a:gd name="T32" fmla="*/ 61 w 87"/>
                <a:gd name="T33" fmla="*/ 82 h 86"/>
                <a:gd name="T34" fmla="*/ 53 w 87"/>
                <a:gd name="T35" fmla="*/ 85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5 h 86"/>
                <a:gd name="T42" fmla="*/ 28 w 87"/>
                <a:gd name="T43" fmla="*/ 82 h 86"/>
                <a:gd name="T44" fmla="*/ 20 w 87"/>
                <a:gd name="T45" fmla="*/ 78 h 86"/>
                <a:gd name="T46" fmla="*/ 14 w 87"/>
                <a:gd name="T47" fmla="*/ 74 h 86"/>
                <a:gd name="T48" fmla="*/ 9 w 87"/>
                <a:gd name="T49" fmla="*/ 67 h 86"/>
                <a:gd name="T50" fmla="*/ 4 w 87"/>
                <a:gd name="T51" fmla="*/ 60 h 86"/>
                <a:gd name="T52" fmla="*/ 2 w 87"/>
                <a:gd name="T53" fmla="*/ 52 h 86"/>
                <a:gd name="T54" fmla="*/ 0 w 87"/>
                <a:gd name="T55" fmla="*/ 44 h 86"/>
                <a:gd name="T56" fmla="*/ 0 w 87"/>
                <a:gd name="T57" fmla="*/ 44 h 86"/>
                <a:gd name="T58" fmla="*/ 2 w 87"/>
                <a:gd name="T59" fmla="*/ 34 h 86"/>
                <a:gd name="T60" fmla="*/ 4 w 87"/>
                <a:gd name="T61" fmla="*/ 26 h 86"/>
                <a:gd name="T62" fmla="*/ 9 w 87"/>
                <a:gd name="T63" fmla="*/ 19 h 86"/>
                <a:gd name="T64" fmla="*/ 14 w 87"/>
                <a:gd name="T65" fmla="*/ 12 h 86"/>
                <a:gd name="T66" fmla="*/ 20 w 87"/>
                <a:gd name="T67" fmla="*/ 8 h 86"/>
                <a:gd name="T68" fmla="*/ 28 w 87"/>
                <a:gd name="T69" fmla="*/ 4 h 86"/>
                <a:gd name="T70" fmla="*/ 35 w 87"/>
                <a:gd name="T71" fmla="*/ 1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2"/>
                  </a:lnTo>
                  <a:lnTo>
                    <a:pt x="83" y="60"/>
                  </a:lnTo>
                  <a:lnTo>
                    <a:pt x="80" y="67"/>
                  </a:lnTo>
                  <a:lnTo>
                    <a:pt x="75" y="74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5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4" y="74"/>
                  </a:lnTo>
                  <a:lnTo>
                    <a:pt x="9" y="67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/>
            </p:cNvSpPr>
            <p:nvPr userDrawn="1"/>
          </p:nvSpPr>
          <p:spPr bwMode="auto">
            <a:xfrm>
              <a:off x="4044" y="1060"/>
              <a:ext cx="44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5 w 87"/>
                <a:gd name="T11" fmla="*/ 12 h 87"/>
                <a:gd name="T12" fmla="*/ 80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80 w 87"/>
                <a:gd name="T27" fmla="*/ 67 h 87"/>
                <a:gd name="T28" fmla="*/ 75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5 h 87"/>
                <a:gd name="T42" fmla="*/ 28 w 87"/>
                <a:gd name="T43" fmla="*/ 83 h 87"/>
                <a:gd name="T44" fmla="*/ 20 w 87"/>
                <a:gd name="T45" fmla="*/ 78 h 87"/>
                <a:gd name="T46" fmla="*/ 14 w 87"/>
                <a:gd name="T47" fmla="*/ 73 h 87"/>
                <a:gd name="T48" fmla="*/ 9 w 87"/>
                <a:gd name="T49" fmla="*/ 67 h 87"/>
                <a:gd name="T50" fmla="*/ 4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4 w 87"/>
                <a:gd name="T61" fmla="*/ 26 h 87"/>
                <a:gd name="T62" fmla="*/ 9 w 87"/>
                <a:gd name="T63" fmla="*/ 19 h 87"/>
                <a:gd name="T64" fmla="*/ 14 w 87"/>
                <a:gd name="T65" fmla="*/ 12 h 87"/>
                <a:gd name="T66" fmla="*/ 20 w 87"/>
                <a:gd name="T67" fmla="*/ 8 h 87"/>
                <a:gd name="T68" fmla="*/ 28 w 87"/>
                <a:gd name="T69" fmla="*/ 4 h 87"/>
                <a:gd name="T70" fmla="*/ 35 w 87"/>
                <a:gd name="T71" fmla="*/ 1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5"/>
                  </a:lnTo>
                  <a:lnTo>
                    <a:pt x="28" y="83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 userDrawn="1"/>
          </p:nvSpPr>
          <p:spPr bwMode="auto">
            <a:xfrm>
              <a:off x="4044" y="1004"/>
              <a:ext cx="44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5 w 87"/>
                <a:gd name="T11" fmla="*/ 13 h 86"/>
                <a:gd name="T12" fmla="*/ 80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80 w 87"/>
                <a:gd name="T27" fmla="*/ 68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6 h 86"/>
                <a:gd name="T42" fmla="*/ 28 w 87"/>
                <a:gd name="T43" fmla="*/ 83 h 86"/>
                <a:gd name="T44" fmla="*/ 20 w 87"/>
                <a:gd name="T45" fmla="*/ 79 h 86"/>
                <a:gd name="T46" fmla="*/ 14 w 87"/>
                <a:gd name="T47" fmla="*/ 73 h 86"/>
                <a:gd name="T48" fmla="*/ 9 w 87"/>
                <a:gd name="T49" fmla="*/ 68 h 86"/>
                <a:gd name="T50" fmla="*/ 4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4 w 87"/>
                <a:gd name="T61" fmla="*/ 27 h 86"/>
                <a:gd name="T62" fmla="*/ 9 w 87"/>
                <a:gd name="T63" fmla="*/ 20 h 86"/>
                <a:gd name="T64" fmla="*/ 14 w 87"/>
                <a:gd name="T65" fmla="*/ 13 h 86"/>
                <a:gd name="T66" fmla="*/ 20 w 87"/>
                <a:gd name="T67" fmla="*/ 7 h 86"/>
                <a:gd name="T68" fmla="*/ 28 w 87"/>
                <a:gd name="T69" fmla="*/ 5 h 86"/>
                <a:gd name="T70" fmla="*/ 35 w 87"/>
                <a:gd name="T71" fmla="*/ 2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0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3"/>
                  </a:lnTo>
                  <a:lnTo>
                    <a:pt x="9" y="68"/>
                  </a:lnTo>
                  <a:lnTo>
                    <a:pt x="4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 userDrawn="1"/>
          </p:nvSpPr>
          <p:spPr bwMode="auto">
            <a:xfrm>
              <a:off x="4044" y="947"/>
              <a:ext cx="44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5 w 87"/>
                <a:gd name="T11" fmla="*/ 12 h 85"/>
                <a:gd name="T12" fmla="*/ 80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80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8 w 87"/>
                <a:gd name="T43" fmla="*/ 82 h 85"/>
                <a:gd name="T44" fmla="*/ 20 w 87"/>
                <a:gd name="T45" fmla="*/ 78 h 85"/>
                <a:gd name="T46" fmla="*/ 14 w 87"/>
                <a:gd name="T47" fmla="*/ 73 h 85"/>
                <a:gd name="T48" fmla="*/ 9 w 87"/>
                <a:gd name="T49" fmla="*/ 67 h 85"/>
                <a:gd name="T50" fmla="*/ 4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4 w 87"/>
                <a:gd name="T61" fmla="*/ 26 h 85"/>
                <a:gd name="T62" fmla="*/ 9 w 87"/>
                <a:gd name="T63" fmla="*/ 19 h 85"/>
                <a:gd name="T64" fmla="*/ 14 w 87"/>
                <a:gd name="T65" fmla="*/ 12 h 85"/>
                <a:gd name="T66" fmla="*/ 20 w 87"/>
                <a:gd name="T67" fmla="*/ 7 h 85"/>
                <a:gd name="T68" fmla="*/ 28 w 87"/>
                <a:gd name="T69" fmla="*/ 2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 userDrawn="1"/>
          </p:nvSpPr>
          <p:spPr bwMode="auto">
            <a:xfrm>
              <a:off x="4044" y="891"/>
              <a:ext cx="44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2 h 85"/>
                <a:gd name="T12" fmla="*/ 80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80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8 w 87"/>
                <a:gd name="T43" fmla="*/ 83 h 85"/>
                <a:gd name="T44" fmla="*/ 20 w 87"/>
                <a:gd name="T45" fmla="*/ 78 h 85"/>
                <a:gd name="T46" fmla="*/ 14 w 87"/>
                <a:gd name="T47" fmla="*/ 73 h 85"/>
                <a:gd name="T48" fmla="*/ 9 w 87"/>
                <a:gd name="T49" fmla="*/ 67 h 85"/>
                <a:gd name="T50" fmla="*/ 4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4 w 87"/>
                <a:gd name="T61" fmla="*/ 26 h 85"/>
                <a:gd name="T62" fmla="*/ 9 w 87"/>
                <a:gd name="T63" fmla="*/ 19 h 85"/>
                <a:gd name="T64" fmla="*/ 14 w 87"/>
                <a:gd name="T65" fmla="*/ 12 h 85"/>
                <a:gd name="T66" fmla="*/ 20 w 87"/>
                <a:gd name="T67" fmla="*/ 7 h 85"/>
                <a:gd name="T68" fmla="*/ 28 w 87"/>
                <a:gd name="T69" fmla="*/ 3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8" y="83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 userDrawn="1"/>
          </p:nvSpPr>
          <p:spPr bwMode="auto">
            <a:xfrm>
              <a:off x="3875" y="1342"/>
              <a:ext cx="43" cy="43"/>
            </a:xfrm>
            <a:custGeom>
              <a:avLst/>
              <a:gdLst>
                <a:gd name="T0" fmla="*/ 42 w 86"/>
                <a:gd name="T1" fmla="*/ 0 h 85"/>
                <a:gd name="T2" fmla="*/ 42 w 86"/>
                <a:gd name="T3" fmla="*/ 0 h 85"/>
                <a:gd name="T4" fmla="*/ 52 w 86"/>
                <a:gd name="T5" fmla="*/ 0 h 85"/>
                <a:gd name="T6" fmla="*/ 59 w 86"/>
                <a:gd name="T7" fmla="*/ 3 h 85"/>
                <a:gd name="T8" fmla="*/ 67 w 86"/>
                <a:gd name="T9" fmla="*/ 7 h 85"/>
                <a:gd name="T10" fmla="*/ 73 w 86"/>
                <a:gd name="T11" fmla="*/ 12 h 85"/>
                <a:gd name="T12" fmla="*/ 78 w 86"/>
                <a:gd name="T13" fmla="*/ 18 h 85"/>
                <a:gd name="T14" fmla="*/ 82 w 86"/>
                <a:gd name="T15" fmla="*/ 26 h 85"/>
                <a:gd name="T16" fmla="*/ 85 w 86"/>
                <a:gd name="T17" fmla="*/ 34 h 85"/>
                <a:gd name="T18" fmla="*/ 86 w 86"/>
                <a:gd name="T19" fmla="*/ 42 h 85"/>
                <a:gd name="T20" fmla="*/ 86 w 86"/>
                <a:gd name="T21" fmla="*/ 42 h 85"/>
                <a:gd name="T22" fmla="*/ 85 w 86"/>
                <a:gd name="T23" fmla="*/ 51 h 85"/>
                <a:gd name="T24" fmla="*/ 82 w 86"/>
                <a:gd name="T25" fmla="*/ 59 h 85"/>
                <a:gd name="T26" fmla="*/ 78 w 86"/>
                <a:gd name="T27" fmla="*/ 66 h 85"/>
                <a:gd name="T28" fmla="*/ 73 w 86"/>
                <a:gd name="T29" fmla="*/ 73 h 85"/>
                <a:gd name="T30" fmla="*/ 67 w 86"/>
                <a:gd name="T31" fmla="*/ 78 h 85"/>
                <a:gd name="T32" fmla="*/ 59 w 86"/>
                <a:gd name="T33" fmla="*/ 82 h 85"/>
                <a:gd name="T34" fmla="*/ 52 w 86"/>
                <a:gd name="T35" fmla="*/ 84 h 85"/>
                <a:gd name="T36" fmla="*/ 42 w 86"/>
                <a:gd name="T37" fmla="*/ 85 h 85"/>
                <a:gd name="T38" fmla="*/ 42 w 86"/>
                <a:gd name="T39" fmla="*/ 85 h 85"/>
                <a:gd name="T40" fmla="*/ 34 w 86"/>
                <a:gd name="T41" fmla="*/ 84 h 85"/>
                <a:gd name="T42" fmla="*/ 26 w 86"/>
                <a:gd name="T43" fmla="*/ 82 h 85"/>
                <a:gd name="T44" fmla="*/ 19 w 86"/>
                <a:gd name="T45" fmla="*/ 78 h 85"/>
                <a:gd name="T46" fmla="*/ 12 w 86"/>
                <a:gd name="T47" fmla="*/ 73 h 85"/>
                <a:gd name="T48" fmla="*/ 6 w 86"/>
                <a:gd name="T49" fmla="*/ 66 h 85"/>
                <a:gd name="T50" fmla="*/ 4 w 86"/>
                <a:gd name="T51" fmla="*/ 59 h 85"/>
                <a:gd name="T52" fmla="*/ 1 w 86"/>
                <a:gd name="T53" fmla="*/ 51 h 85"/>
                <a:gd name="T54" fmla="*/ 0 w 86"/>
                <a:gd name="T55" fmla="*/ 42 h 85"/>
                <a:gd name="T56" fmla="*/ 0 w 86"/>
                <a:gd name="T57" fmla="*/ 42 h 85"/>
                <a:gd name="T58" fmla="*/ 1 w 86"/>
                <a:gd name="T59" fmla="*/ 34 h 85"/>
                <a:gd name="T60" fmla="*/ 4 w 86"/>
                <a:gd name="T61" fmla="*/ 26 h 85"/>
                <a:gd name="T62" fmla="*/ 6 w 86"/>
                <a:gd name="T63" fmla="*/ 18 h 85"/>
                <a:gd name="T64" fmla="*/ 12 w 86"/>
                <a:gd name="T65" fmla="*/ 12 h 85"/>
                <a:gd name="T66" fmla="*/ 19 w 86"/>
                <a:gd name="T67" fmla="*/ 7 h 85"/>
                <a:gd name="T68" fmla="*/ 26 w 86"/>
                <a:gd name="T69" fmla="*/ 3 h 85"/>
                <a:gd name="T70" fmla="*/ 34 w 86"/>
                <a:gd name="T71" fmla="*/ 0 h 85"/>
                <a:gd name="T72" fmla="*/ 42 w 86"/>
                <a:gd name="T73" fmla="*/ 0 h 85"/>
                <a:gd name="T74" fmla="*/ 42 w 86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5">
                  <a:moveTo>
                    <a:pt x="42" y="0"/>
                  </a:moveTo>
                  <a:lnTo>
                    <a:pt x="42" y="0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2" y="84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6"/>
                  </a:lnTo>
                  <a:lnTo>
                    <a:pt x="4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/>
            </p:cNvSpPr>
            <p:nvPr userDrawn="1"/>
          </p:nvSpPr>
          <p:spPr bwMode="auto">
            <a:xfrm>
              <a:off x="3875" y="1060"/>
              <a:ext cx="43" cy="43"/>
            </a:xfrm>
            <a:custGeom>
              <a:avLst/>
              <a:gdLst>
                <a:gd name="T0" fmla="*/ 42 w 86"/>
                <a:gd name="T1" fmla="*/ 0 h 87"/>
                <a:gd name="T2" fmla="*/ 42 w 86"/>
                <a:gd name="T3" fmla="*/ 0 h 87"/>
                <a:gd name="T4" fmla="*/ 52 w 86"/>
                <a:gd name="T5" fmla="*/ 1 h 87"/>
                <a:gd name="T6" fmla="*/ 59 w 86"/>
                <a:gd name="T7" fmla="*/ 4 h 87"/>
                <a:gd name="T8" fmla="*/ 67 w 86"/>
                <a:gd name="T9" fmla="*/ 8 h 87"/>
                <a:gd name="T10" fmla="*/ 73 w 86"/>
                <a:gd name="T11" fmla="*/ 12 h 87"/>
                <a:gd name="T12" fmla="*/ 78 w 86"/>
                <a:gd name="T13" fmla="*/ 19 h 87"/>
                <a:gd name="T14" fmla="*/ 82 w 86"/>
                <a:gd name="T15" fmla="*/ 26 h 87"/>
                <a:gd name="T16" fmla="*/ 85 w 86"/>
                <a:gd name="T17" fmla="*/ 34 h 87"/>
                <a:gd name="T18" fmla="*/ 86 w 86"/>
                <a:gd name="T19" fmla="*/ 43 h 87"/>
                <a:gd name="T20" fmla="*/ 86 w 86"/>
                <a:gd name="T21" fmla="*/ 43 h 87"/>
                <a:gd name="T22" fmla="*/ 85 w 86"/>
                <a:gd name="T23" fmla="*/ 52 h 87"/>
                <a:gd name="T24" fmla="*/ 82 w 86"/>
                <a:gd name="T25" fmla="*/ 61 h 87"/>
                <a:gd name="T26" fmla="*/ 78 w 86"/>
                <a:gd name="T27" fmla="*/ 67 h 87"/>
                <a:gd name="T28" fmla="*/ 73 w 86"/>
                <a:gd name="T29" fmla="*/ 73 h 87"/>
                <a:gd name="T30" fmla="*/ 67 w 86"/>
                <a:gd name="T31" fmla="*/ 78 h 87"/>
                <a:gd name="T32" fmla="*/ 59 w 86"/>
                <a:gd name="T33" fmla="*/ 83 h 87"/>
                <a:gd name="T34" fmla="*/ 52 w 86"/>
                <a:gd name="T35" fmla="*/ 85 h 87"/>
                <a:gd name="T36" fmla="*/ 42 w 86"/>
                <a:gd name="T37" fmla="*/ 87 h 87"/>
                <a:gd name="T38" fmla="*/ 42 w 86"/>
                <a:gd name="T39" fmla="*/ 87 h 87"/>
                <a:gd name="T40" fmla="*/ 34 w 86"/>
                <a:gd name="T41" fmla="*/ 85 h 87"/>
                <a:gd name="T42" fmla="*/ 26 w 86"/>
                <a:gd name="T43" fmla="*/ 83 h 87"/>
                <a:gd name="T44" fmla="*/ 19 w 86"/>
                <a:gd name="T45" fmla="*/ 78 h 87"/>
                <a:gd name="T46" fmla="*/ 12 w 86"/>
                <a:gd name="T47" fmla="*/ 73 h 87"/>
                <a:gd name="T48" fmla="*/ 6 w 86"/>
                <a:gd name="T49" fmla="*/ 67 h 87"/>
                <a:gd name="T50" fmla="*/ 4 w 86"/>
                <a:gd name="T51" fmla="*/ 61 h 87"/>
                <a:gd name="T52" fmla="*/ 1 w 86"/>
                <a:gd name="T53" fmla="*/ 52 h 87"/>
                <a:gd name="T54" fmla="*/ 0 w 86"/>
                <a:gd name="T55" fmla="*/ 43 h 87"/>
                <a:gd name="T56" fmla="*/ 0 w 86"/>
                <a:gd name="T57" fmla="*/ 43 h 87"/>
                <a:gd name="T58" fmla="*/ 1 w 86"/>
                <a:gd name="T59" fmla="*/ 34 h 87"/>
                <a:gd name="T60" fmla="*/ 4 w 86"/>
                <a:gd name="T61" fmla="*/ 26 h 87"/>
                <a:gd name="T62" fmla="*/ 6 w 86"/>
                <a:gd name="T63" fmla="*/ 19 h 87"/>
                <a:gd name="T64" fmla="*/ 12 w 86"/>
                <a:gd name="T65" fmla="*/ 12 h 87"/>
                <a:gd name="T66" fmla="*/ 19 w 86"/>
                <a:gd name="T67" fmla="*/ 8 h 87"/>
                <a:gd name="T68" fmla="*/ 26 w 86"/>
                <a:gd name="T69" fmla="*/ 4 h 87"/>
                <a:gd name="T70" fmla="*/ 34 w 86"/>
                <a:gd name="T71" fmla="*/ 1 h 87"/>
                <a:gd name="T72" fmla="*/ 42 w 86"/>
                <a:gd name="T73" fmla="*/ 0 h 87"/>
                <a:gd name="T74" fmla="*/ 42 w 86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7">
                  <a:moveTo>
                    <a:pt x="42" y="0"/>
                  </a:moveTo>
                  <a:lnTo>
                    <a:pt x="42" y="0"/>
                  </a:lnTo>
                  <a:lnTo>
                    <a:pt x="52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3"/>
                  </a:lnTo>
                  <a:lnTo>
                    <a:pt x="52" y="85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4" y="61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 userDrawn="1"/>
          </p:nvSpPr>
          <p:spPr bwMode="auto">
            <a:xfrm>
              <a:off x="3875" y="1004"/>
              <a:ext cx="43" cy="42"/>
            </a:xfrm>
            <a:custGeom>
              <a:avLst/>
              <a:gdLst>
                <a:gd name="T0" fmla="*/ 42 w 86"/>
                <a:gd name="T1" fmla="*/ 0 h 86"/>
                <a:gd name="T2" fmla="*/ 42 w 86"/>
                <a:gd name="T3" fmla="*/ 0 h 86"/>
                <a:gd name="T4" fmla="*/ 52 w 86"/>
                <a:gd name="T5" fmla="*/ 2 h 86"/>
                <a:gd name="T6" fmla="*/ 59 w 86"/>
                <a:gd name="T7" fmla="*/ 5 h 86"/>
                <a:gd name="T8" fmla="*/ 67 w 86"/>
                <a:gd name="T9" fmla="*/ 7 h 86"/>
                <a:gd name="T10" fmla="*/ 73 w 86"/>
                <a:gd name="T11" fmla="*/ 13 h 86"/>
                <a:gd name="T12" fmla="*/ 78 w 86"/>
                <a:gd name="T13" fmla="*/ 20 h 86"/>
                <a:gd name="T14" fmla="*/ 82 w 86"/>
                <a:gd name="T15" fmla="*/ 27 h 86"/>
                <a:gd name="T16" fmla="*/ 85 w 86"/>
                <a:gd name="T17" fmla="*/ 35 h 86"/>
                <a:gd name="T18" fmla="*/ 86 w 86"/>
                <a:gd name="T19" fmla="*/ 43 h 86"/>
                <a:gd name="T20" fmla="*/ 86 w 86"/>
                <a:gd name="T21" fmla="*/ 43 h 86"/>
                <a:gd name="T22" fmla="*/ 85 w 86"/>
                <a:gd name="T23" fmla="*/ 53 h 86"/>
                <a:gd name="T24" fmla="*/ 82 w 86"/>
                <a:gd name="T25" fmla="*/ 59 h 86"/>
                <a:gd name="T26" fmla="*/ 78 w 86"/>
                <a:gd name="T27" fmla="*/ 68 h 86"/>
                <a:gd name="T28" fmla="*/ 73 w 86"/>
                <a:gd name="T29" fmla="*/ 73 h 86"/>
                <a:gd name="T30" fmla="*/ 67 w 86"/>
                <a:gd name="T31" fmla="*/ 79 h 86"/>
                <a:gd name="T32" fmla="*/ 59 w 86"/>
                <a:gd name="T33" fmla="*/ 83 h 86"/>
                <a:gd name="T34" fmla="*/ 52 w 86"/>
                <a:gd name="T35" fmla="*/ 86 h 86"/>
                <a:gd name="T36" fmla="*/ 42 w 86"/>
                <a:gd name="T37" fmla="*/ 86 h 86"/>
                <a:gd name="T38" fmla="*/ 42 w 86"/>
                <a:gd name="T39" fmla="*/ 86 h 86"/>
                <a:gd name="T40" fmla="*/ 34 w 86"/>
                <a:gd name="T41" fmla="*/ 86 h 86"/>
                <a:gd name="T42" fmla="*/ 26 w 86"/>
                <a:gd name="T43" fmla="*/ 83 h 86"/>
                <a:gd name="T44" fmla="*/ 19 w 86"/>
                <a:gd name="T45" fmla="*/ 79 h 86"/>
                <a:gd name="T46" fmla="*/ 12 w 86"/>
                <a:gd name="T47" fmla="*/ 73 h 86"/>
                <a:gd name="T48" fmla="*/ 6 w 86"/>
                <a:gd name="T49" fmla="*/ 68 h 86"/>
                <a:gd name="T50" fmla="*/ 4 w 86"/>
                <a:gd name="T51" fmla="*/ 59 h 86"/>
                <a:gd name="T52" fmla="*/ 1 w 86"/>
                <a:gd name="T53" fmla="*/ 53 h 86"/>
                <a:gd name="T54" fmla="*/ 0 w 86"/>
                <a:gd name="T55" fmla="*/ 43 h 86"/>
                <a:gd name="T56" fmla="*/ 0 w 86"/>
                <a:gd name="T57" fmla="*/ 43 h 86"/>
                <a:gd name="T58" fmla="*/ 1 w 86"/>
                <a:gd name="T59" fmla="*/ 35 h 86"/>
                <a:gd name="T60" fmla="*/ 4 w 86"/>
                <a:gd name="T61" fmla="*/ 27 h 86"/>
                <a:gd name="T62" fmla="*/ 6 w 86"/>
                <a:gd name="T63" fmla="*/ 20 h 86"/>
                <a:gd name="T64" fmla="*/ 12 w 86"/>
                <a:gd name="T65" fmla="*/ 13 h 86"/>
                <a:gd name="T66" fmla="*/ 19 w 86"/>
                <a:gd name="T67" fmla="*/ 7 h 86"/>
                <a:gd name="T68" fmla="*/ 26 w 86"/>
                <a:gd name="T69" fmla="*/ 5 h 86"/>
                <a:gd name="T70" fmla="*/ 34 w 86"/>
                <a:gd name="T71" fmla="*/ 2 h 86"/>
                <a:gd name="T72" fmla="*/ 42 w 86"/>
                <a:gd name="T73" fmla="*/ 0 h 86"/>
                <a:gd name="T74" fmla="*/ 42 w 86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6">
                  <a:moveTo>
                    <a:pt x="42" y="0"/>
                  </a:moveTo>
                  <a:lnTo>
                    <a:pt x="42" y="0"/>
                  </a:lnTo>
                  <a:lnTo>
                    <a:pt x="52" y="2"/>
                  </a:lnTo>
                  <a:lnTo>
                    <a:pt x="59" y="5"/>
                  </a:lnTo>
                  <a:lnTo>
                    <a:pt x="67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7" y="79"/>
                  </a:lnTo>
                  <a:lnTo>
                    <a:pt x="59" y="83"/>
                  </a:lnTo>
                  <a:lnTo>
                    <a:pt x="5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6" y="68"/>
                  </a:lnTo>
                  <a:lnTo>
                    <a:pt x="4" y="59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6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/>
            </p:cNvSpPr>
            <p:nvPr userDrawn="1"/>
          </p:nvSpPr>
          <p:spPr bwMode="auto">
            <a:xfrm>
              <a:off x="3875" y="947"/>
              <a:ext cx="43" cy="43"/>
            </a:xfrm>
            <a:custGeom>
              <a:avLst/>
              <a:gdLst>
                <a:gd name="T0" fmla="*/ 42 w 86"/>
                <a:gd name="T1" fmla="*/ 0 h 85"/>
                <a:gd name="T2" fmla="*/ 42 w 86"/>
                <a:gd name="T3" fmla="*/ 0 h 85"/>
                <a:gd name="T4" fmla="*/ 52 w 86"/>
                <a:gd name="T5" fmla="*/ 1 h 85"/>
                <a:gd name="T6" fmla="*/ 59 w 86"/>
                <a:gd name="T7" fmla="*/ 2 h 85"/>
                <a:gd name="T8" fmla="*/ 67 w 86"/>
                <a:gd name="T9" fmla="*/ 7 h 85"/>
                <a:gd name="T10" fmla="*/ 73 w 86"/>
                <a:gd name="T11" fmla="*/ 12 h 85"/>
                <a:gd name="T12" fmla="*/ 78 w 86"/>
                <a:gd name="T13" fmla="*/ 19 h 85"/>
                <a:gd name="T14" fmla="*/ 82 w 86"/>
                <a:gd name="T15" fmla="*/ 26 h 85"/>
                <a:gd name="T16" fmla="*/ 85 w 86"/>
                <a:gd name="T17" fmla="*/ 34 h 85"/>
                <a:gd name="T18" fmla="*/ 86 w 86"/>
                <a:gd name="T19" fmla="*/ 42 h 85"/>
                <a:gd name="T20" fmla="*/ 86 w 86"/>
                <a:gd name="T21" fmla="*/ 42 h 85"/>
                <a:gd name="T22" fmla="*/ 85 w 86"/>
                <a:gd name="T23" fmla="*/ 51 h 85"/>
                <a:gd name="T24" fmla="*/ 82 w 86"/>
                <a:gd name="T25" fmla="*/ 59 h 85"/>
                <a:gd name="T26" fmla="*/ 78 w 86"/>
                <a:gd name="T27" fmla="*/ 67 h 85"/>
                <a:gd name="T28" fmla="*/ 73 w 86"/>
                <a:gd name="T29" fmla="*/ 73 h 85"/>
                <a:gd name="T30" fmla="*/ 67 w 86"/>
                <a:gd name="T31" fmla="*/ 78 h 85"/>
                <a:gd name="T32" fmla="*/ 59 w 86"/>
                <a:gd name="T33" fmla="*/ 82 h 85"/>
                <a:gd name="T34" fmla="*/ 52 w 86"/>
                <a:gd name="T35" fmla="*/ 85 h 85"/>
                <a:gd name="T36" fmla="*/ 42 w 86"/>
                <a:gd name="T37" fmla="*/ 85 h 85"/>
                <a:gd name="T38" fmla="*/ 42 w 86"/>
                <a:gd name="T39" fmla="*/ 85 h 85"/>
                <a:gd name="T40" fmla="*/ 34 w 86"/>
                <a:gd name="T41" fmla="*/ 85 h 85"/>
                <a:gd name="T42" fmla="*/ 26 w 86"/>
                <a:gd name="T43" fmla="*/ 82 h 85"/>
                <a:gd name="T44" fmla="*/ 19 w 86"/>
                <a:gd name="T45" fmla="*/ 78 h 85"/>
                <a:gd name="T46" fmla="*/ 12 w 86"/>
                <a:gd name="T47" fmla="*/ 73 h 85"/>
                <a:gd name="T48" fmla="*/ 6 w 86"/>
                <a:gd name="T49" fmla="*/ 67 h 85"/>
                <a:gd name="T50" fmla="*/ 4 w 86"/>
                <a:gd name="T51" fmla="*/ 59 h 85"/>
                <a:gd name="T52" fmla="*/ 1 w 86"/>
                <a:gd name="T53" fmla="*/ 51 h 85"/>
                <a:gd name="T54" fmla="*/ 0 w 86"/>
                <a:gd name="T55" fmla="*/ 42 h 85"/>
                <a:gd name="T56" fmla="*/ 0 w 86"/>
                <a:gd name="T57" fmla="*/ 42 h 85"/>
                <a:gd name="T58" fmla="*/ 1 w 86"/>
                <a:gd name="T59" fmla="*/ 34 h 85"/>
                <a:gd name="T60" fmla="*/ 4 w 86"/>
                <a:gd name="T61" fmla="*/ 26 h 85"/>
                <a:gd name="T62" fmla="*/ 6 w 86"/>
                <a:gd name="T63" fmla="*/ 19 h 85"/>
                <a:gd name="T64" fmla="*/ 12 w 86"/>
                <a:gd name="T65" fmla="*/ 12 h 85"/>
                <a:gd name="T66" fmla="*/ 19 w 86"/>
                <a:gd name="T67" fmla="*/ 7 h 85"/>
                <a:gd name="T68" fmla="*/ 26 w 86"/>
                <a:gd name="T69" fmla="*/ 2 h 85"/>
                <a:gd name="T70" fmla="*/ 34 w 86"/>
                <a:gd name="T71" fmla="*/ 1 h 85"/>
                <a:gd name="T72" fmla="*/ 42 w 86"/>
                <a:gd name="T73" fmla="*/ 0 h 85"/>
                <a:gd name="T74" fmla="*/ 42 w 86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5">
                  <a:moveTo>
                    <a:pt x="42" y="0"/>
                  </a:moveTo>
                  <a:lnTo>
                    <a:pt x="42" y="0"/>
                  </a:lnTo>
                  <a:lnTo>
                    <a:pt x="52" y="1"/>
                  </a:lnTo>
                  <a:lnTo>
                    <a:pt x="59" y="2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2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4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 userDrawn="1"/>
          </p:nvSpPr>
          <p:spPr bwMode="auto">
            <a:xfrm>
              <a:off x="3931" y="1342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4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4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4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 userDrawn="1"/>
          </p:nvSpPr>
          <p:spPr bwMode="auto">
            <a:xfrm>
              <a:off x="3931" y="1286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3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4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4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3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4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4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 userDrawn="1"/>
          </p:nvSpPr>
          <p:spPr bwMode="auto">
            <a:xfrm>
              <a:off x="3931" y="1060"/>
              <a:ext cx="44" cy="43"/>
            </a:xfrm>
            <a:custGeom>
              <a:avLst/>
              <a:gdLst>
                <a:gd name="T0" fmla="*/ 43 w 87"/>
                <a:gd name="T1" fmla="*/ 0 h 87"/>
                <a:gd name="T2" fmla="*/ 43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3 w 87"/>
                <a:gd name="T11" fmla="*/ 12 h 87"/>
                <a:gd name="T12" fmla="*/ 79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79 w 87"/>
                <a:gd name="T27" fmla="*/ 67 h 87"/>
                <a:gd name="T28" fmla="*/ 73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3 w 87"/>
                <a:gd name="T37" fmla="*/ 87 h 87"/>
                <a:gd name="T38" fmla="*/ 43 w 87"/>
                <a:gd name="T39" fmla="*/ 87 h 87"/>
                <a:gd name="T40" fmla="*/ 35 w 87"/>
                <a:gd name="T41" fmla="*/ 85 h 87"/>
                <a:gd name="T42" fmla="*/ 27 w 87"/>
                <a:gd name="T43" fmla="*/ 83 h 87"/>
                <a:gd name="T44" fmla="*/ 20 w 87"/>
                <a:gd name="T45" fmla="*/ 78 h 87"/>
                <a:gd name="T46" fmla="*/ 13 w 87"/>
                <a:gd name="T47" fmla="*/ 73 h 87"/>
                <a:gd name="T48" fmla="*/ 9 w 87"/>
                <a:gd name="T49" fmla="*/ 67 h 87"/>
                <a:gd name="T50" fmla="*/ 5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5 w 87"/>
                <a:gd name="T61" fmla="*/ 26 h 87"/>
                <a:gd name="T62" fmla="*/ 9 w 87"/>
                <a:gd name="T63" fmla="*/ 19 h 87"/>
                <a:gd name="T64" fmla="*/ 13 w 87"/>
                <a:gd name="T65" fmla="*/ 12 h 87"/>
                <a:gd name="T66" fmla="*/ 20 w 87"/>
                <a:gd name="T67" fmla="*/ 8 h 87"/>
                <a:gd name="T68" fmla="*/ 27 w 87"/>
                <a:gd name="T69" fmla="*/ 4 h 87"/>
                <a:gd name="T70" fmla="*/ 35 w 87"/>
                <a:gd name="T71" fmla="*/ 1 h 87"/>
                <a:gd name="T72" fmla="*/ 43 w 87"/>
                <a:gd name="T73" fmla="*/ 0 h 87"/>
                <a:gd name="T74" fmla="*/ 43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2"/>
            <p:cNvSpPr>
              <a:spLocks/>
            </p:cNvSpPr>
            <p:nvPr userDrawn="1"/>
          </p:nvSpPr>
          <p:spPr bwMode="auto">
            <a:xfrm>
              <a:off x="3931" y="1004"/>
              <a:ext cx="44" cy="42"/>
            </a:xfrm>
            <a:custGeom>
              <a:avLst/>
              <a:gdLst>
                <a:gd name="T0" fmla="*/ 43 w 87"/>
                <a:gd name="T1" fmla="*/ 0 h 86"/>
                <a:gd name="T2" fmla="*/ 43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3 w 87"/>
                <a:gd name="T11" fmla="*/ 13 h 86"/>
                <a:gd name="T12" fmla="*/ 79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79 w 87"/>
                <a:gd name="T27" fmla="*/ 68 h 86"/>
                <a:gd name="T28" fmla="*/ 73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3 w 87"/>
                <a:gd name="T37" fmla="*/ 86 h 86"/>
                <a:gd name="T38" fmla="*/ 43 w 87"/>
                <a:gd name="T39" fmla="*/ 86 h 86"/>
                <a:gd name="T40" fmla="*/ 35 w 87"/>
                <a:gd name="T41" fmla="*/ 86 h 86"/>
                <a:gd name="T42" fmla="*/ 27 w 87"/>
                <a:gd name="T43" fmla="*/ 83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8 h 86"/>
                <a:gd name="T50" fmla="*/ 5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5 w 87"/>
                <a:gd name="T61" fmla="*/ 27 h 86"/>
                <a:gd name="T62" fmla="*/ 9 w 87"/>
                <a:gd name="T63" fmla="*/ 20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5 h 86"/>
                <a:gd name="T70" fmla="*/ 35 w 87"/>
                <a:gd name="T71" fmla="*/ 2 h 86"/>
                <a:gd name="T72" fmla="*/ 43 w 87"/>
                <a:gd name="T73" fmla="*/ 0 h 86"/>
                <a:gd name="T74" fmla="*/ 43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3" y="0"/>
                  </a:moveTo>
                  <a:lnTo>
                    <a:pt x="43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35" y="86"/>
                  </a:lnTo>
                  <a:lnTo>
                    <a:pt x="27" y="83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8"/>
                  </a:lnTo>
                  <a:lnTo>
                    <a:pt x="5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5"/>
                  </a:lnTo>
                  <a:lnTo>
                    <a:pt x="35" y="2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3"/>
            <p:cNvSpPr>
              <a:spLocks/>
            </p:cNvSpPr>
            <p:nvPr userDrawn="1"/>
          </p:nvSpPr>
          <p:spPr bwMode="auto">
            <a:xfrm>
              <a:off x="3931" y="947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5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2 h 85"/>
                <a:gd name="T70" fmla="*/ 35 w 87"/>
                <a:gd name="T71" fmla="*/ 1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4"/>
            <p:cNvSpPr>
              <a:spLocks/>
            </p:cNvSpPr>
            <p:nvPr userDrawn="1"/>
          </p:nvSpPr>
          <p:spPr bwMode="auto">
            <a:xfrm>
              <a:off x="3931" y="891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5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1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5"/>
            <p:cNvSpPr>
              <a:spLocks/>
            </p:cNvSpPr>
            <p:nvPr userDrawn="1"/>
          </p:nvSpPr>
          <p:spPr bwMode="auto">
            <a:xfrm>
              <a:off x="3988" y="1286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3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4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4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3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4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4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6"/>
            <p:cNvSpPr>
              <a:spLocks/>
            </p:cNvSpPr>
            <p:nvPr userDrawn="1"/>
          </p:nvSpPr>
          <p:spPr bwMode="auto">
            <a:xfrm>
              <a:off x="3988" y="1060"/>
              <a:ext cx="43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5 w 87"/>
                <a:gd name="T11" fmla="*/ 12 h 87"/>
                <a:gd name="T12" fmla="*/ 79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79 w 87"/>
                <a:gd name="T27" fmla="*/ 67 h 87"/>
                <a:gd name="T28" fmla="*/ 75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5 h 87"/>
                <a:gd name="T42" fmla="*/ 27 w 87"/>
                <a:gd name="T43" fmla="*/ 83 h 87"/>
                <a:gd name="T44" fmla="*/ 20 w 87"/>
                <a:gd name="T45" fmla="*/ 78 h 87"/>
                <a:gd name="T46" fmla="*/ 13 w 87"/>
                <a:gd name="T47" fmla="*/ 73 h 87"/>
                <a:gd name="T48" fmla="*/ 9 w 87"/>
                <a:gd name="T49" fmla="*/ 67 h 87"/>
                <a:gd name="T50" fmla="*/ 5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5 w 87"/>
                <a:gd name="T61" fmla="*/ 26 h 87"/>
                <a:gd name="T62" fmla="*/ 9 w 87"/>
                <a:gd name="T63" fmla="*/ 19 h 87"/>
                <a:gd name="T64" fmla="*/ 13 w 87"/>
                <a:gd name="T65" fmla="*/ 12 h 87"/>
                <a:gd name="T66" fmla="*/ 20 w 87"/>
                <a:gd name="T67" fmla="*/ 8 h 87"/>
                <a:gd name="T68" fmla="*/ 27 w 87"/>
                <a:gd name="T69" fmla="*/ 4 h 87"/>
                <a:gd name="T70" fmla="*/ 35 w 87"/>
                <a:gd name="T71" fmla="*/ 1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7"/>
            <p:cNvSpPr>
              <a:spLocks/>
            </p:cNvSpPr>
            <p:nvPr userDrawn="1"/>
          </p:nvSpPr>
          <p:spPr bwMode="auto">
            <a:xfrm>
              <a:off x="3988" y="1004"/>
              <a:ext cx="43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5 w 87"/>
                <a:gd name="T11" fmla="*/ 13 h 86"/>
                <a:gd name="T12" fmla="*/ 79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79 w 87"/>
                <a:gd name="T27" fmla="*/ 68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6 h 86"/>
                <a:gd name="T42" fmla="*/ 27 w 87"/>
                <a:gd name="T43" fmla="*/ 83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8 h 86"/>
                <a:gd name="T50" fmla="*/ 5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5 w 87"/>
                <a:gd name="T61" fmla="*/ 27 h 86"/>
                <a:gd name="T62" fmla="*/ 9 w 87"/>
                <a:gd name="T63" fmla="*/ 20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5 h 86"/>
                <a:gd name="T70" fmla="*/ 35 w 87"/>
                <a:gd name="T71" fmla="*/ 2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79" y="68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6"/>
                  </a:lnTo>
                  <a:lnTo>
                    <a:pt x="27" y="83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8"/>
                  </a:lnTo>
                  <a:lnTo>
                    <a:pt x="5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8"/>
            <p:cNvSpPr>
              <a:spLocks/>
            </p:cNvSpPr>
            <p:nvPr userDrawn="1"/>
          </p:nvSpPr>
          <p:spPr bwMode="auto">
            <a:xfrm>
              <a:off x="3988" y="947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5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2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9"/>
            <p:cNvSpPr>
              <a:spLocks/>
            </p:cNvSpPr>
            <p:nvPr userDrawn="1"/>
          </p:nvSpPr>
          <p:spPr bwMode="auto">
            <a:xfrm>
              <a:off x="3988" y="891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0"/>
            <p:cNvSpPr>
              <a:spLocks/>
            </p:cNvSpPr>
            <p:nvPr userDrawn="1"/>
          </p:nvSpPr>
          <p:spPr bwMode="auto">
            <a:xfrm>
              <a:off x="4044" y="1230"/>
              <a:ext cx="44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0 h 86"/>
                <a:gd name="T6" fmla="*/ 61 w 87"/>
                <a:gd name="T7" fmla="*/ 3 h 86"/>
                <a:gd name="T8" fmla="*/ 68 w 87"/>
                <a:gd name="T9" fmla="*/ 7 h 86"/>
                <a:gd name="T10" fmla="*/ 75 w 87"/>
                <a:gd name="T11" fmla="*/ 13 h 86"/>
                <a:gd name="T12" fmla="*/ 80 w 87"/>
                <a:gd name="T13" fmla="*/ 18 h 86"/>
                <a:gd name="T14" fmla="*/ 83 w 87"/>
                <a:gd name="T15" fmla="*/ 27 h 86"/>
                <a:gd name="T16" fmla="*/ 86 w 87"/>
                <a:gd name="T17" fmla="*/ 33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1 h 86"/>
                <a:gd name="T24" fmla="*/ 83 w 87"/>
                <a:gd name="T25" fmla="*/ 60 h 86"/>
                <a:gd name="T26" fmla="*/ 80 w 87"/>
                <a:gd name="T27" fmla="*/ 66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2 h 86"/>
                <a:gd name="T34" fmla="*/ 53 w 87"/>
                <a:gd name="T35" fmla="*/ 84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4 h 86"/>
                <a:gd name="T42" fmla="*/ 28 w 87"/>
                <a:gd name="T43" fmla="*/ 82 h 86"/>
                <a:gd name="T44" fmla="*/ 20 w 87"/>
                <a:gd name="T45" fmla="*/ 79 h 86"/>
                <a:gd name="T46" fmla="*/ 14 w 87"/>
                <a:gd name="T47" fmla="*/ 73 h 86"/>
                <a:gd name="T48" fmla="*/ 9 w 87"/>
                <a:gd name="T49" fmla="*/ 66 h 86"/>
                <a:gd name="T50" fmla="*/ 4 w 87"/>
                <a:gd name="T51" fmla="*/ 60 h 86"/>
                <a:gd name="T52" fmla="*/ 2 w 87"/>
                <a:gd name="T53" fmla="*/ 51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3 h 86"/>
                <a:gd name="T60" fmla="*/ 4 w 87"/>
                <a:gd name="T61" fmla="*/ 27 h 86"/>
                <a:gd name="T62" fmla="*/ 9 w 87"/>
                <a:gd name="T63" fmla="*/ 18 h 86"/>
                <a:gd name="T64" fmla="*/ 14 w 87"/>
                <a:gd name="T65" fmla="*/ 13 h 86"/>
                <a:gd name="T66" fmla="*/ 20 w 87"/>
                <a:gd name="T67" fmla="*/ 7 h 86"/>
                <a:gd name="T68" fmla="*/ 28 w 87"/>
                <a:gd name="T69" fmla="*/ 3 h 86"/>
                <a:gd name="T70" fmla="*/ 35 w 87"/>
                <a:gd name="T71" fmla="*/ 0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0" y="18"/>
                  </a:lnTo>
                  <a:lnTo>
                    <a:pt x="83" y="27"/>
                  </a:lnTo>
                  <a:lnTo>
                    <a:pt x="86" y="3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60"/>
                  </a:lnTo>
                  <a:lnTo>
                    <a:pt x="80" y="66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4"/>
                  </a:lnTo>
                  <a:lnTo>
                    <a:pt x="28" y="82"/>
                  </a:lnTo>
                  <a:lnTo>
                    <a:pt x="20" y="79"/>
                  </a:lnTo>
                  <a:lnTo>
                    <a:pt x="14" y="73"/>
                  </a:lnTo>
                  <a:lnTo>
                    <a:pt x="9" y="66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9" y="18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1"/>
            <p:cNvSpPr>
              <a:spLocks/>
            </p:cNvSpPr>
            <p:nvPr userDrawn="1"/>
          </p:nvSpPr>
          <p:spPr bwMode="auto">
            <a:xfrm>
              <a:off x="4044" y="1173"/>
              <a:ext cx="44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2 h 87"/>
                <a:gd name="T6" fmla="*/ 61 w 87"/>
                <a:gd name="T7" fmla="*/ 5 h 87"/>
                <a:gd name="T8" fmla="*/ 68 w 87"/>
                <a:gd name="T9" fmla="*/ 9 h 87"/>
                <a:gd name="T10" fmla="*/ 75 w 87"/>
                <a:gd name="T11" fmla="*/ 14 h 87"/>
                <a:gd name="T12" fmla="*/ 80 w 87"/>
                <a:gd name="T13" fmla="*/ 20 h 87"/>
                <a:gd name="T14" fmla="*/ 83 w 87"/>
                <a:gd name="T15" fmla="*/ 27 h 87"/>
                <a:gd name="T16" fmla="*/ 86 w 87"/>
                <a:gd name="T17" fmla="*/ 35 h 87"/>
                <a:gd name="T18" fmla="*/ 87 w 87"/>
                <a:gd name="T19" fmla="*/ 44 h 87"/>
                <a:gd name="T20" fmla="*/ 87 w 87"/>
                <a:gd name="T21" fmla="*/ 44 h 87"/>
                <a:gd name="T22" fmla="*/ 86 w 87"/>
                <a:gd name="T23" fmla="*/ 53 h 87"/>
                <a:gd name="T24" fmla="*/ 83 w 87"/>
                <a:gd name="T25" fmla="*/ 61 h 87"/>
                <a:gd name="T26" fmla="*/ 80 w 87"/>
                <a:gd name="T27" fmla="*/ 68 h 87"/>
                <a:gd name="T28" fmla="*/ 75 w 87"/>
                <a:gd name="T29" fmla="*/ 75 h 87"/>
                <a:gd name="T30" fmla="*/ 68 w 87"/>
                <a:gd name="T31" fmla="*/ 79 h 87"/>
                <a:gd name="T32" fmla="*/ 61 w 87"/>
                <a:gd name="T33" fmla="*/ 83 h 87"/>
                <a:gd name="T34" fmla="*/ 53 w 87"/>
                <a:gd name="T35" fmla="*/ 86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6 h 87"/>
                <a:gd name="T42" fmla="*/ 28 w 87"/>
                <a:gd name="T43" fmla="*/ 83 h 87"/>
                <a:gd name="T44" fmla="*/ 20 w 87"/>
                <a:gd name="T45" fmla="*/ 79 h 87"/>
                <a:gd name="T46" fmla="*/ 14 w 87"/>
                <a:gd name="T47" fmla="*/ 75 h 87"/>
                <a:gd name="T48" fmla="*/ 9 w 87"/>
                <a:gd name="T49" fmla="*/ 68 h 87"/>
                <a:gd name="T50" fmla="*/ 4 w 87"/>
                <a:gd name="T51" fmla="*/ 61 h 87"/>
                <a:gd name="T52" fmla="*/ 2 w 87"/>
                <a:gd name="T53" fmla="*/ 53 h 87"/>
                <a:gd name="T54" fmla="*/ 0 w 87"/>
                <a:gd name="T55" fmla="*/ 44 h 87"/>
                <a:gd name="T56" fmla="*/ 0 w 87"/>
                <a:gd name="T57" fmla="*/ 44 h 87"/>
                <a:gd name="T58" fmla="*/ 2 w 87"/>
                <a:gd name="T59" fmla="*/ 35 h 87"/>
                <a:gd name="T60" fmla="*/ 4 w 87"/>
                <a:gd name="T61" fmla="*/ 27 h 87"/>
                <a:gd name="T62" fmla="*/ 9 w 87"/>
                <a:gd name="T63" fmla="*/ 20 h 87"/>
                <a:gd name="T64" fmla="*/ 14 w 87"/>
                <a:gd name="T65" fmla="*/ 14 h 87"/>
                <a:gd name="T66" fmla="*/ 20 w 87"/>
                <a:gd name="T67" fmla="*/ 9 h 87"/>
                <a:gd name="T68" fmla="*/ 28 w 87"/>
                <a:gd name="T69" fmla="*/ 5 h 87"/>
                <a:gd name="T70" fmla="*/ 35 w 87"/>
                <a:gd name="T71" fmla="*/ 2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9"/>
                  </a:lnTo>
                  <a:lnTo>
                    <a:pt x="75" y="14"/>
                  </a:lnTo>
                  <a:lnTo>
                    <a:pt x="80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3"/>
                  </a:lnTo>
                  <a:lnTo>
                    <a:pt x="83" y="61"/>
                  </a:lnTo>
                  <a:lnTo>
                    <a:pt x="80" y="68"/>
                  </a:lnTo>
                  <a:lnTo>
                    <a:pt x="75" y="75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5"/>
                  </a:lnTo>
                  <a:lnTo>
                    <a:pt x="9" y="68"/>
                  </a:lnTo>
                  <a:lnTo>
                    <a:pt x="4" y="61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20" y="9"/>
                  </a:lnTo>
                  <a:lnTo>
                    <a:pt x="28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2"/>
            <p:cNvSpPr>
              <a:spLocks/>
            </p:cNvSpPr>
            <p:nvPr userDrawn="1"/>
          </p:nvSpPr>
          <p:spPr bwMode="auto">
            <a:xfrm>
              <a:off x="4044" y="1116"/>
              <a:ext cx="44" cy="44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1 h 86"/>
                <a:gd name="T6" fmla="*/ 61 w 87"/>
                <a:gd name="T7" fmla="*/ 4 h 86"/>
                <a:gd name="T8" fmla="*/ 68 w 87"/>
                <a:gd name="T9" fmla="*/ 8 h 86"/>
                <a:gd name="T10" fmla="*/ 75 w 87"/>
                <a:gd name="T11" fmla="*/ 12 h 86"/>
                <a:gd name="T12" fmla="*/ 80 w 87"/>
                <a:gd name="T13" fmla="*/ 19 h 86"/>
                <a:gd name="T14" fmla="*/ 83 w 87"/>
                <a:gd name="T15" fmla="*/ 26 h 86"/>
                <a:gd name="T16" fmla="*/ 86 w 87"/>
                <a:gd name="T17" fmla="*/ 34 h 86"/>
                <a:gd name="T18" fmla="*/ 87 w 87"/>
                <a:gd name="T19" fmla="*/ 44 h 86"/>
                <a:gd name="T20" fmla="*/ 87 w 87"/>
                <a:gd name="T21" fmla="*/ 44 h 86"/>
                <a:gd name="T22" fmla="*/ 86 w 87"/>
                <a:gd name="T23" fmla="*/ 52 h 86"/>
                <a:gd name="T24" fmla="*/ 83 w 87"/>
                <a:gd name="T25" fmla="*/ 60 h 86"/>
                <a:gd name="T26" fmla="*/ 80 w 87"/>
                <a:gd name="T27" fmla="*/ 67 h 86"/>
                <a:gd name="T28" fmla="*/ 75 w 87"/>
                <a:gd name="T29" fmla="*/ 74 h 86"/>
                <a:gd name="T30" fmla="*/ 68 w 87"/>
                <a:gd name="T31" fmla="*/ 78 h 86"/>
                <a:gd name="T32" fmla="*/ 61 w 87"/>
                <a:gd name="T33" fmla="*/ 82 h 86"/>
                <a:gd name="T34" fmla="*/ 53 w 87"/>
                <a:gd name="T35" fmla="*/ 85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5 h 86"/>
                <a:gd name="T42" fmla="*/ 28 w 87"/>
                <a:gd name="T43" fmla="*/ 82 h 86"/>
                <a:gd name="T44" fmla="*/ 20 w 87"/>
                <a:gd name="T45" fmla="*/ 78 h 86"/>
                <a:gd name="T46" fmla="*/ 14 w 87"/>
                <a:gd name="T47" fmla="*/ 74 h 86"/>
                <a:gd name="T48" fmla="*/ 9 w 87"/>
                <a:gd name="T49" fmla="*/ 67 h 86"/>
                <a:gd name="T50" fmla="*/ 4 w 87"/>
                <a:gd name="T51" fmla="*/ 60 h 86"/>
                <a:gd name="T52" fmla="*/ 2 w 87"/>
                <a:gd name="T53" fmla="*/ 52 h 86"/>
                <a:gd name="T54" fmla="*/ 0 w 87"/>
                <a:gd name="T55" fmla="*/ 44 h 86"/>
                <a:gd name="T56" fmla="*/ 0 w 87"/>
                <a:gd name="T57" fmla="*/ 44 h 86"/>
                <a:gd name="T58" fmla="*/ 2 w 87"/>
                <a:gd name="T59" fmla="*/ 34 h 86"/>
                <a:gd name="T60" fmla="*/ 4 w 87"/>
                <a:gd name="T61" fmla="*/ 26 h 86"/>
                <a:gd name="T62" fmla="*/ 9 w 87"/>
                <a:gd name="T63" fmla="*/ 19 h 86"/>
                <a:gd name="T64" fmla="*/ 14 w 87"/>
                <a:gd name="T65" fmla="*/ 12 h 86"/>
                <a:gd name="T66" fmla="*/ 20 w 87"/>
                <a:gd name="T67" fmla="*/ 8 h 86"/>
                <a:gd name="T68" fmla="*/ 28 w 87"/>
                <a:gd name="T69" fmla="*/ 4 h 86"/>
                <a:gd name="T70" fmla="*/ 35 w 87"/>
                <a:gd name="T71" fmla="*/ 1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2"/>
                  </a:lnTo>
                  <a:lnTo>
                    <a:pt x="83" y="60"/>
                  </a:lnTo>
                  <a:lnTo>
                    <a:pt x="80" y="67"/>
                  </a:lnTo>
                  <a:lnTo>
                    <a:pt x="75" y="74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5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4" y="74"/>
                  </a:lnTo>
                  <a:lnTo>
                    <a:pt x="9" y="67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3"/>
            <p:cNvSpPr>
              <a:spLocks/>
            </p:cNvSpPr>
            <p:nvPr userDrawn="1"/>
          </p:nvSpPr>
          <p:spPr bwMode="auto">
            <a:xfrm>
              <a:off x="4044" y="1060"/>
              <a:ext cx="44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5 w 87"/>
                <a:gd name="T11" fmla="*/ 12 h 87"/>
                <a:gd name="T12" fmla="*/ 80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80 w 87"/>
                <a:gd name="T27" fmla="*/ 67 h 87"/>
                <a:gd name="T28" fmla="*/ 75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5 h 87"/>
                <a:gd name="T42" fmla="*/ 28 w 87"/>
                <a:gd name="T43" fmla="*/ 83 h 87"/>
                <a:gd name="T44" fmla="*/ 20 w 87"/>
                <a:gd name="T45" fmla="*/ 78 h 87"/>
                <a:gd name="T46" fmla="*/ 14 w 87"/>
                <a:gd name="T47" fmla="*/ 73 h 87"/>
                <a:gd name="T48" fmla="*/ 9 w 87"/>
                <a:gd name="T49" fmla="*/ 67 h 87"/>
                <a:gd name="T50" fmla="*/ 4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4 w 87"/>
                <a:gd name="T61" fmla="*/ 26 h 87"/>
                <a:gd name="T62" fmla="*/ 9 w 87"/>
                <a:gd name="T63" fmla="*/ 19 h 87"/>
                <a:gd name="T64" fmla="*/ 14 w 87"/>
                <a:gd name="T65" fmla="*/ 12 h 87"/>
                <a:gd name="T66" fmla="*/ 20 w 87"/>
                <a:gd name="T67" fmla="*/ 8 h 87"/>
                <a:gd name="T68" fmla="*/ 28 w 87"/>
                <a:gd name="T69" fmla="*/ 4 h 87"/>
                <a:gd name="T70" fmla="*/ 35 w 87"/>
                <a:gd name="T71" fmla="*/ 1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5"/>
                  </a:lnTo>
                  <a:lnTo>
                    <a:pt x="28" y="83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4"/>
            <p:cNvSpPr>
              <a:spLocks/>
            </p:cNvSpPr>
            <p:nvPr userDrawn="1"/>
          </p:nvSpPr>
          <p:spPr bwMode="auto">
            <a:xfrm>
              <a:off x="4044" y="1004"/>
              <a:ext cx="44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5 w 87"/>
                <a:gd name="T11" fmla="*/ 13 h 86"/>
                <a:gd name="T12" fmla="*/ 80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80 w 87"/>
                <a:gd name="T27" fmla="*/ 68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6 h 86"/>
                <a:gd name="T42" fmla="*/ 28 w 87"/>
                <a:gd name="T43" fmla="*/ 83 h 86"/>
                <a:gd name="T44" fmla="*/ 20 w 87"/>
                <a:gd name="T45" fmla="*/ 79 h 86"/>
                <a:gd name="T46" fmla="*/ 14 w 87"/>
                <a:gd name="T47" fmla="*/ 73 h 86"/>
                <a:gd name="T48" fmla="*/ 9 w 87"/>
                <a:gd name="T49" fmla="*/ 68 h 86"/>
                <a:gd name="T50" fmla="*/ 4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4 w 87"/>
                <a:gd name="T61" fmla="*/ 27 h 86"/>
                <a:gd name="T62" fmla="*/ 9 w 87"/>
                <a:gd name="T63" fmla="*/ 20 h 86"/>
                <a:gd name="T64" fmla="*/ 14 w 87"/>
                <a:gd name="T65" fmla="*/ 13 h 86"/>
                <a:gd name="T66" fmla="*/ 20 w 87"/>
                <a:gd name="T67" fmla="*/ 7 h 86"/>
                <a:gd name="T68" fmla="*/ 28 w 87"/>
                <a:gd name="T69" fmla="*/ 5 h 86"/>
                <a:gd name="T70" fmla="*/ 35 w 87"/>
                <a:gd name="T71" fmla="*/ 2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0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3"/>
                  </a:lnTo>
                  <a:lnTo>
                    <a:pt x="9" y="68"/>
                  </a:lnTo>
                  <a:lnTo>
                    <a:pt x="4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5"/>
            <p:cNvSpPr>
              <a:spLocks/>
            </p:cNvSpPr>
            <p:nvPr userDrawn="1"/>
          </p:nvSpPr>
          <p:spPr bwMode="auto">
            <a:xfrm>
              <a:off x="4044" y="947"/>
              <a:ext cx="44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5 w 87"/>
                <a:gd name="T11" fmla="*/ 12 h 85"/>
                <a:gd name="T12" fmla="*/ 80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80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8 w 87"/>
                <a:gd name="T43" fmla="*/ 82 h 85"/>
                <a:gd name="T44" fmla="*/ 20 w 87"/>
                <a:gd name="T45" fmla="*/ 78 h 85"/>
                <a:gd name="T46" fmla="*/ 14 w 87"/>
                <a:gd name="T47" fmla="*/ 73 h 85"/>
                <a:gd name="T48" fmla="*/ 9 w 87"/>
                <a:gd name="T49" fmla="*/ 67 h 85"/>
                <a:gd name="T50" fmla="*/ 4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4 w 87"/>
                <a:gd name="T61" fmla="*/ 26 h 85"/>
                <a:gd name="T62" fmla="*/ 9 w 87"/>
                <a:gd name="T63" fmla="*/ 19 h 85"/>
                <a:gd name="T64" fmla="*/ 14 w 87"/>
                <a:gd name="T65" fmla="*/ 12 h 85"/>
                <a:gd name="T66" fmla="*/ 20 w 87"/>
                <a:gd name="T67" fmla="*/ 7 h 85"/>
                <a:gd name="T68" fmla="*/ 28 w 87"/>
                <a:gd name="T69" fmla="*/ 2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6"/>
            <p:cNvSpPr>
              <a:spLocks/>
            </p:cNvSpPr>
            <p:nvPr userDrawn="1"/>
          </p:nvSpPr>
          <p:spPr bwMode="auto">
            <a:xfrm>
              <a:off x="4044" y="891"/>
              <a:ext cx="44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2 h 85"/>
                <a:gd name="T12" fmla="*/ 80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80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8 w 87"/>
                <a:gd name="T43" fmla="*/ 83 h 85"/>
                <a:gd name="T44" fmla="*/ 20 w 87"/>
                <a:gd name="T45" fmla="*/ 78 h 85"/>
                <a:gd name="T46" fmla="*/ 14 w 87"/>
                <a:gd name="T47" fmla="*/ 73 h 85"/>
                <a:gd name="T48" fmla="*/ 9 w 87"/>
                <a:gd name="T49" fmla="*/ 67 h 85"/>
                <a:gd name="T50" fmla="*/ 4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4 w 87"/>
                <a:gd name="T61" fmla="*/ 26 h 85"/>
                <a:gd name="T62" fmla="*/ 9 w 87"/>
                <a:gd name="T63" fmla="*/ 19 h 85"/>
                <a:gd name="T64" fmla="*/ 14 w 87"/>
                <a:gd name="T65" fmla="*/ 12 h 85"/>
                <a:gd name="T66" fmla="*/ 20 w 87"/>
                <a:gd name="T67" fmla="*/ 7 h 85"/>
                <a:gd name="T68" fmla="*/ 28 w 87"/>
                <a:gd name="T69" fmla="*/ 3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8" y="83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7"/>
            <p:cNvSpPr>
              <a:spLocks/>
            </p:cNvSpPr>
            <p:nvPr userDrawn="1"/>
          </p:nvSpPr>
          <p:spPr bwMode="auto">
            <a:xfrm>
              <a:off x="4101" y="1173"/>
              <a:ext cx="43" cy="43"/>
            </a:xfrm>
            <a:custGeom>
              <a:avLst/>
              <a:gdLst>
                <a:gd name="T0" fmla="*/ 42 w 85"/>
                <a:gd name="T1" fmla="*/ 0 h 87"/>
                <a:gd name="T2" fmla="*/ 42 w 85"/>
                <a:gd name="T3" fmla="*/ 0 h 87"/>
                <a:gd name="T4" fmla="*/ 51 w 85"/>
                <a:gd name="T5" fmla="*/ 2 h 87"/>
                <a:gd name="T6" fmla="*/ 59 w 85"/>
                <a:gd name="T7" fmla="*/ 5 h 87"/>
                <a:gd name="T8" fmla="*/ 66 w 85"/>
                <a:gd name="T9" fmla="*/ 9 h 87"/>
                <a:gd name="T10" fmla="*/ 73 w 85"/>
                <a:gd name="T11" fmla="*/ 14 h 87"/>
                <a:gd name="T12" fmla="*/ 78 w 85"/>
                <a:gd name="T13" fmla="*/ 20 h 87"/>
                <a:gd name="T14" fmla="*/ 81 w 85"/>
                <a:gd name="T15" fmla="*/ 27 h 87"/>
                <a:gd name="T16" fmla="*/ 84 w 85"/>
                <a:gd name="T17" fmla="*/ 35 h 87"/>
                <a:gd name="T18" fmla="*/ 85 w 85"/>
                <a:gd name="T19" fmla="*/ 44 h 87"/>
                <a:gd name="T20" fmla="*/ 85 w 85"/>
                <a:gd name="T21" fmla="*/ 44 h 87"/>
                <a:gd name="T22" fmla="*/ 84 w 85"/>
                <a:gd name="T23" fmla="*/ 53 h 87"/>
                <a:gd name="T24" fmla="*/ 81 w 85"/>
                <a:gd name="T25" fmla="*/ 61 h 87"/>
                <a:gd name="T26" fmla="*/ 78 w 85"/>
                <a:gd name="T27" fmla="*/ 68 h 87"/>
                <a:gd name="T28" fmla="*/ 73 w 85"/>
                <a:gd name="T29" fmla="*/ 75 h 87"/>
                <a:gd name="T30" fmla="*/ 66 w 85"/>
                <a:gd name="T31" fmla="*/ 79 h 87"/>
                <a:gd name="T32" fmla="*/ 59 w 85"/>
                <a:gd name="T33" fmla="*/ 83 h 87"/>
                <a:gd name="T34" fmla="*/ 51 w 85"/>
                <a:gd name="T35" fmla="*/ 86 h 87"/>
                <a:gd name="T36" fmla="*/ 42 w 85"/>
                <a:gd name="T37" fmla="*/ 87 h 87"/>
                <a:gd name="T38" fmla="*/ 42 w 85"/>
                <a:gd name="T39" fmla="*/ 87 h 87"/>
                <a:gd name="T40" fmla="*/ 33 w 85"/>
                <a:gd name="T41" fmla="*/ 86 h 87"/>
                <a:gd name="T42" fmla="*/ 26 w 85"/>
                <a:gd name="T43" fmla="*/ 83 h 87"/>
                <a:gd name="T44" fmla="*/ 18 w 85"/>
                <a:gd name="T45" fmla="*/ 79 h 87"/>
                <a:gd name="T46" fmla="*/ 12 w 85"/>
                <a:gd name="T47" fmla="*/ 75 h 87"/>
                <a:gd name="T48" fmla="*/ 7 w 85"/>
                <a:gd name="T49" fmla="*/ 68 h 87"/>
                <a:gd name="T50" fmla="*/ 2 w 85"/>
                <a:gd name="T51" fmla="*/ 61 h 87"/>
                <a:gd name="T52" fmla="*/ 0 w 85"/>
                <a:gd name="T53" fmla="*/ 53 h 87"/>
                <a:gd name="T54" fmla="*/ 0 w 85"/>
                <a:gd name="T55" fmla="*/ 44 h 87"/>
                <a:gd name="T56" fmla="*/ 0 w 85"/>
                <a:gd name="T57" fmla="*/ 44 h 87"/>
                <a:gd name="T58" fmla="*/ 0 w 85"/>
                <a:gd name="T59" fmla="*/ 35 h 87"/>
                <a:gd name="T60" fmla="*/ 2 w 85"/>
                <a:gd name="T61" fmla="*/ 27 h 87"/>
                <a:gd name="T62" fmla="*/ 7 w 85"/>
                <a:gd name="T63" fmla="*/ 20 h 87"/>
                <a:gd name="T64" fmla="*/ 12 w 85"/>
                <a:gd name="T65" fmla="*/ 14 h 87"/>
                <a:gd name="T66" fmla="*/ 18 w 85"/>
                <a:gd name="T67" fmla="*/ 9 h 87"/>
                <a:gd name="T68" fmla="*/ 26 w 85"/>
                <a:gd name="T69" fmla="*/ 5 h 87"/>
                <a:gd name="T70" fmla="*/ 33 w 85"/>
                <a:gd name="T71" fmla="*/ 2 h 87"/>
                <a:gd name="T72" fmla="*/ 42 w 85"/>
                <a:gd name="T73" fmla="*/ 0 h 87"/>
                <a:gd name="T74" fmla="*/ 42 w 85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0"/>
                  </a:move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9"/>
                  </a:lnTo>
                  <a:lnTo>
                    <a:pt x="73" y="14"/>
                  </a:lnTo>
                  <a:lnTo>
                    <a:pt x="78" y="20"/>
                  </a:lnTo>
                  <a:lnTo>
                    <a:pt x="81" y="27"/>
                  </a:lnTo>
                  <a:lnTo>
                    <a:pt x="84" y="35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3"/>
                  </a:lnTo>
                  <a:lnTo>
                    <a:pt x="81" y="61"/>
                  </a:lnTo>
                  <a:lnTo>
                    <a:pt x="78" y="68"/>
                  </a:lnTo>
                  <a:lnTo>
                    <a:pt x="73" y="75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5"/>
                  </a:lnTo>
                  <a:lnTo>
                    <a:pt x="7" y="68"/>
                  </a:lnTo>
                  <a:lnTo>
                    <a:pt x="2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7" y="20"/>
                  </a:lnTo>
                  <a:lnTo>
                    <a:pt x="12" y="14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8"/>
            <p:cNvSpPr>
              <a:spLocks/>
            </p:cNvSpPr>
            <p:nvPr userDrawn="1"/>
          </p:nvSpPr>
          <p:spPr bwMode="auto">
            <a:xfrm>
              <a:off x="4101" y="1116"/>
              <a:ext cx="43" cy="44"/>
            </a:xfrm>
            <a:custGeom>
              <a:avLst/>
              <a:gdLst>
                <a:gd name="T0" fmla="*/ 42 w 85"/>
                <a:gd name="T1" fmla="*/ 0 h 86"/>
                <a:gd name="T2" fmla="*/ 42 w 85"/>
                <a:gd name="T3" fmla="*/ 0 h 86"/>
                <a:gd name="T4" fmla="*/ 51 w 85"/>
                <a:gd name="T5" fmla="*/ 1 h 86"/>
                <a:gd name="T6" fmla="*/ 59 w 85"/>
                <a:gd name="T7" fmla="*/ 4 h 86"/>
                <a:gd name="T8" fmla="*/ 66 w 85"/>
                <a:gd name="T9" fmla="*/ 8 h 86"/>
                <a:gd name="T10" fmla="*/ 73 w 85"/>
                <a:gd name="T11" fmla="*/ 12 h 86"/>
                <a:gd name="T12" fmla="*/ 78 w 85"/>
                <a:gd name="T13" fmla="*/ 19 h 86"/>
                <a:gd name="T14" fmla="*/ 81 w 85"/>
                <a:gd name="T15" fmla="*/ 26 h 86"/>
                <a:gd name="T16" fmla="*/ 84 w 85"/>
                <a:gd name="T17" fmla="*/ 34 h 86"/>
                <a:gd name="T18" fmla="*/ 85 w 85"/>
                <a:gd name="T19" fmla="*/ 44 h 86"/>
                <a:gd name="T20" fmla="*/ 85 w 85"/>
                <a:gd name="T21" fmla="*/ 44 h 86"/>
                <a:gd name="T22" fmla="*/ 84 w 85"/>
                <a:gd name="T23" fmla="*/ 52 h 86"/>
                <a:gd name="T24" fmla="*/ 81 w 85"/>
                <a:gd name="T25" fmla="*/ 60 h 86"/>
                <a:gd name="T26" fmla="*/ 78 w 85"/>
                <a:gd name="T27" fmla="*/ 67 h 86"/>
                <a:gd name="T28" fmla="*/ 73 w 85"/>
                <a:gd name="T29" fmla="*/ 74 h 86"/>
                <a:gd name="T30" fmla="*/ 66 w 85"/>
                <a:gd name="T31" fmla="*/ 78 h 86"/>
                <a:gd name="T32" fmla="*/ 59 w 85"/>
                <a:gd name="T33" fmla="*/ 82 h 86"/>
                <a:gd name="T34" fmla="*/ 51 w 85"/>
                <a:gd name="T35" fmla="*/ 85 h 86"/>
                <a:gd name="T36" fmla="*/ 42 w 85"/>
                <a:gd name="T37" fmla="*/ 86 h 86"/>
                <a:gd name="T38" fmla="*/ 42 w 85"/>
                <a:gd name="T39" fmla="*/ 86 h 86"/>
                <a:gd name="T40" fmla="*/ 33 w 85"/>
                <a:gd name="T41" fmla="*/ 85 h 86"/>
                <a:gd name="T42" fmla="*/ 26 w 85"/>
                <a:gd name="T43" fmla="*/ 82 h 86"/>
                <a:gd name="T44" fmla="*/ 18 w 85"/>
                <a:gd name="T45" fmla="*/ 78 h 86"/>
                <a:gd name="T46" fmla="*/ 12 w 85"/>
                <a:gd name="T47" fmla="*/ 74 h 86"/>
                <a:gd name="T48" fmla="*/ 7 w 85"/>
                <a:gd name="T49" fmla="*/ 67 h 86"/>
                <a:gd name="T50" fmla="*/ 2 w 85"/>
                <a:gd name="T51" fmla="*/ 60 h 86"/>
                <a:gd name="T52" fmla="*/ 0 w 85"/>
                <a:gd name="T53" fmla="*/ 52 h 86"/>
                <a:gd name="T54" fmla="*/ 0 w 85"/>
                <a:gd name="T55" fmla="*/ 44 h 86"/>
                <a:gd name="T56" fmla="*/ 0 w 85"/>
                <a:gd name="T57" fmla="*/ 44 h 86"/>
                <a:gd name="T58" fmla="*/ 0 w 85"/>
                <a:gd name="T59" fmla="*/ 34 h 86"/>
                <a:gd name="T60" fmla="*/ 2 w 85"/>
                <a:gd name="T61" fmla="*/ 26 h 86"/>
                <a:gd name="T62" fmla="*/ 7 w 85"/>
                <a:gd name="T63" fmla="*/ 19 h 86"/>
                <a:gd name="T64" fmla="*/ 12 w 85"/>
                <a:gd name="T65" fmla="*/ 12 h 86"/>
                <a:gd name="T66" fmla="*/ 18 w 85"/>
                <a:gd name="T67" fmla="*/ 8 h 86"/>
                <a:gd name="T68" fmla="*/ 26 w 85"/>
                <a:gd name="T69" fmla="*/ 4 h 86"/>
                <a:gd name="T70" fmla="*/ 33 w 85"/>
                <a:gd name="T71" fmla="*/ 1 h 86"/>
                <a:gd name="T72" fmla="*/ 42 w 85"/>
                <a:gd name="T73" fmla="*/ 0 h 86"/>
                <a:gd name="T74" fmla="*/ 42 w 85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9"/>
            <p:cNvSpPr>
              <a:spLocks/>
            </p:cNvSpPr>
            <p:nvPr userDrawn="1"/>
          </p:nvSpPr>
          <p:spPr bwMode="auto">
            <a:xfrm>
              <a:off x="4101" y="1060"/>
              <a:ext cx="43" cy="43"/>
            </a:xfrm>
            <a:custGeom>
              <a:avLst/>
              <a:gdLst>
                <a:gd name="T0" fmla="*/ 42 w 85"/>
                <a:gd name="T1" fmla="*/ 0 h 87"/>
                <a:gd name="T2" fmla="*/ 42 w 85"/>
                <a:gd name="T3" fmla="*/ 0 h 87"/>
                <a:gd name="T4" fmla="*/ 51 w 85"/>
                <a:gd name="T5" fmla="*/ 1 h 87"/>
                <a:gd name="T6" fmla="*/ 59 w 85"/>
                <a:gd name="T7" fmla="*/ 4 h 87"/>
                <a:gd name="T8" fmla="*/ 66 w 85"/>
                <a:gd name="T9" fmla="*/ 8 h 87"/>
                <a:gd name="T10" fmla="*/ 73 w 85"/>
                <a:gd name="T11" fmla="*/ 12 h 87"/>
                <a:gd name="T12" fmla="*/ 78 w 85"/>
                <a:gd name="T13" fmla="*/ 19 h 87"/>
                <a:gd name="T14" fmla="*/ 81 w 85"/>
                <a:gd name="T15" fmla="*/ 26 h 87"/>
                <a:gd name="T16" fmla="*/ 84 w 85"/>
                <a:gd name="T17" fmla="*/ 34 h 87"/>
                <a:gd name="T18" fmla="*/ 85 w 85"/>
                <a:gd name="T19" fmla="*/ 43 h 87"/>
                <a:gd name="T20" fmla="*/ 85 w 85"/>
                <a:gd name="T21" fmla="*/ 43 h 87"/>
                <a:gd name="T22" fmla="*/ 84 w 85"/>
                <a:gd name="T23" fmla="*/ 52 h 87"/>
                <a:gd name="T24" fmla="*/ 81 w 85"/>
                <a:gd name="T25" fmla="*/ 61 h 87"/>
                <a:gd name="T26" fmla="*/ 78 w 85"/>
                <a:gd name="T27" fmla="*/ 67 h 87"/>
                <a:gd name="T28" fmla="*/ 73 w 85"/>
                <a:gd name="T29" fmla="*/ 73 h 87"/>
                <a:gd name="T30" fmla="*/ 66 w 85"/>
                <a:gd name="T31" fmla="*/ 78 h 87"/>
                <a:gd name="T32" fmla="*/ 59 w 85"/>
                <a:gd name="T33" fmla="*/ 83 h 87"/>
                <a:gd name="T34" fmla="*/ 51 w 85"/>
                <a:gd name="T35" fmla="*/ 85 h 87"/>
                <a:gd name="T36" fmla="*/ 42 w 85"/>
                <a:gd name="T37" fmla="*/ 87 h 87"/>
                <a:gd name="T38" fmla="*/ 42 w 85"/>
                <a:gd name="T39" fmla="*/ 87 h 87"/>
                <a:gd name="T40" fmla="*/ 33 w 85"/>
                <a:gd name="T41" fmla="*/ 85 h 87"/>
                <a:gd name="T42" fmla="*/ 26 w 85"/>
                <a:gd name="T43" fmla="*/ 83 h 87"/>
                <a:gd name="T44" fmla="*/ 18 w 85"/>
                <a:gd name="T45" fmla="*/ 78 h 87"/>
                <a:gd name="T46" fmla="*/ 12 w 85"/>
                <a:gd name="T47" fmla="*/ 73 h 87"/>
                <a:gd name="T48" fmla="*/ 7 w 85"/>
                <a:gd name="T49" fmla="*/ 67 h 87"/>
                <a:gd name="T50" fmla="*/ 2 w 85"/>
                <a:gd name="T51" fmla="*/ 61 h 87"/>
                <a:gd name="T52" fmla="*/ 0 w 85"/>
                <a:gd name="T53" fmla="*/ 52 h 87"/>
                <a:gd name="T54" fmla="*/ 0 w 85"/>
                <a:gd name="T55" fmla="*/ 43 h 87"/>
                <a:gd name="T56" fmla="*/ 0 w 85"/>
                <a:gd name="T57" fmla="*/ 43 h 87"/>
                <a:gd name="T58" fmla="*/ 0 w 85"/>
                <a:gd name="T59" fmla="*/ 34 h 87"/>
                <a:gd name="T60" fmla="*/ 2 w 85"/>
                <a:gd name="T61" fmla="*/ 26 h 87"/>
                <a:gd name="T62" fmla="*/ 7 w 85"/>
                <a:gd name="T63" fmla="*/ 19 h 87"/>
                <a:gd name="T64" fmla="*/ 12 w 85"/>
                <a:gd name="T65" fmla="*/ 12 h 87"/>
                <a:gd name="T66" fmla="*/ 18 w 85"/>
                <a:gd name="T67" fmla="*/ 8 h 87"/>
                <a:gd name="T68" fmla="*/ 26 w 85"/>
                <a:gd name="T69" fmla="*/ 4 h 87"/>
                <a:gd name="T70" fmla="*/ 33 w 85"/>
                <a:gd name="T71" fmla="*/ 1 h 87"/>
                <a:gd name="T72" fmla="*/ 42 w 85"/>
                <a:gd name="T73" fmla="*/ 0 h 87"/>
                <a:gd name="T74" fmla="*/ 42 w 85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1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0"/>
            <p:cNvSpPr>
              <a:spLocks/>
            </p:cNvSpPr>
            <p:nvPr userDrawn="1"/>
          </p:nvSpPr>
          <p:spPr bwMode="auto">
            <a:xfrm>
              <a:off x="4101" y="1004"/>
              <a:ext cx="43" cy="42"/>
            </a:xfrm>
            <a:custGeom>
              <a:avLst/>
              <a:gdLst>
                <a:gd name="T0" fmla="*/ 42 w 85"/>
                <a:gd name="T1" fmla="*/ 0 h 86"/>
                <a:gd name="T2" fmla="*/ 42 w 85"/>
                <a:gd name="T3" fmla="*/ 0 h 86"/>
                <a:gd name="T4" fmla="*/ 51 w 85"/>
                <a:gd name="T5" fmla="*/ 2 h 86"/>
                <a:gd name="T6" fmla="*/ 59 w 85"/>
                <a:gd name="T7" fmla="*/ 5 h 86"/>
                <a:gd name="T8" fmla="*/ 66 w 85"/>
                <a:gd name="T9" fmla="*/ 7 h 86"/>
                <a:gd name="T10" fmla="*/ 73 w 85"/>
                <a:gd name="T11" fmla="*/ 13 h 86"/>
                <a:gd name="T12" fmla="*/ 78 w 85"/>
                <a:gd name="T13" fmla="*/ 20 h 86"/>
                <a:gd name="T14" fmla="*/ 81 w 85"/>
                <a:gd name="T15" fmla="*/ 27 h 86"/>
                <a:gd name="T16" fmla="*/ 84 w 85"/>
                <a:gd name="T17" fmla="*/ 35 h 86"/>
                <a:gd name="T18" fmla="*/ 85 w 85"/>
                <a:gd name="T19" fmla="*/ 43 h 86"/>
                <a:gd name="T20" fmla="*/ 85 w 85"/>
                <a:gd name="T21" fmla="*/ 43 h 86"/>
                <a:gd name="T22" fmla="*/ 84 w 85"/>
                <a:gd name="T23" fmla="*/ 53 h 86"/>
                <a:gd name="T24" fmla="*/ 81 w 85"/>
                <a:gd name="T25" fmla="*/ 59 h 86"/>
                <a:gd name="T26" fmla="*/ 78 w 85"/>
                <a:gd name="T27" fmla="*/ 68 h 86"/>
                <a:gd name="T28" fmla="*/ 73 w 85"/>
                <a:gd name="T29" fmla="*/ 73 h 86"/>
                <a:gd name="T30" fmla="*/ 66 w 85"/>
                <a:gd name="T31" fmla="*/ 79 h 86"/>
                <a:gd name="T32" fmla="*/ 59 w 85"/>
                <a:gd name="T33" fmla="*/ 83 h 86"/>
                <a:gd name="T34" fmla="*/ 51 w 85"/>
                <a:gd name="T35" fmla="*/ 86 h 86"/>
                <a:gd name="T36" fmla="*/ 42 w 85"/>
                <a:gd name="T37" fmla="*/ 86 h 86"/>
                <a:gd name="T38" fmla="*/ 42 w 85"/>
                <a:gd name="T39" fmla="*/ 86 h 86"/>
                <a:gd name="T40" fmla="*/ 33 w 85"/>
                <a:gd name="T41" fmla="*/ 86 h 86"/>
                <a:gd name="T42" fmla="*/ 26 w 85"/>
                <a:gd name="T43" fmla="*/ 83 h 86"/>
                <a:gd name="T44" fmla="*/ 18 w 85"/>
                <a:gd name="T45" fmla="*/ 79 h 86"/>
                <a:gd name="T46" fmla="*/ 12 w 85"/>
                <a:gd name="T47" fmla="*/ 73 h 86"/>
                <a:gd name="T48" fmla="*/ 7 w 85"/>
                <a:gd name="T49" fmla="*/ 68 h 86"/>
                <a:gd name="T50" fmla="*/ 2 w 85"/>
                <a:gd name="T51" fmla="*/ 59 h 86"/>
                <a:gd name="T52" fmla="*/ 0 w 85"/>
                <a:gd name="T53" fmla="*/ 53 h 86"/>
                <a:gd name="T54" fmla="*/ 0 w 85"/>
                <a:gd name="T55" fmla="*/ 43 h 86"/>
                <a:gd name="T56" fmla="*/ 0 w 85"/>
                <a:gd name="T57" fmla="*/ 43 h 86"/>
                <a:gd name="T58" fmla="*/ 0 w 85"/>
                <a:gd name="T59" fmla="*/ 35 h 86"/>
                <a:gd name="T60" fmla="*/ 2 w 85"/>
                <a:gd name="T61" fmla="*/ 27 h 86"/>
                <a:gd name="T62" fmla="*/ 7 w 85"/>
                <a:gd name="T63" fmla="*/ 20 h 86"/>
                <a:gd name="T64" fmla="*/ 12 w 85"/>
                <a:gd name="T65" fmla="*/ 13 h 86"/>
                <a:gd name="T66" fmla="*/ 18 w 85"/>
                <a:gd name="T67" fmla="*/ 7 h 86"/>
                <a:gd name="T68" fmla="*/ 26 w 85"/>
                <a:gd name="T69" fmla="*/ 5 h 86"/>
                <a:gd name="T70" fmla="*/ 33 w 85"/>
                <a:gd name="T71" fmla="*/ 2 h 86"/>
                <a:gd name="T72" fmla="*/ 42 w 85"/>
                <a:gd name="T73" fmla="*/ 0 h 86"/>
                <a:gd name="T74" fmla="*/ 42 w 85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0"/>
                  </a:move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1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2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1"/>
            <p:cNvSpPr>
              <a:spLocks/>
            </p:cNvSpPr>
            <p:nvPr userDrawn="1"/>
          </p:nvSpPr>
          <p:spPr bwMode="auto">
            <a:xfrm>
              <a:off x="4101" y="947"/>
              <a:ext cx="43" cy="43"/>
            </a:xfrm>
            <a:custGeom>
              <a:avLst/>
              <a:gdLst>
                <a:gd name="T0" fmla="*/ 42 w 85"/>
                <a:gd name="T1" fmla="*/ 0 h 85"/>
                <a:gd name="T2" fmla="*/ 42 w 85"/>
                <a:gd name="T3" fmla="*/ 0 h 85"/>
                <a:gd name="T4" fmla="*/ 51 w 85"/>
                <a:gd name="T5" fmla="*/ 1 h 85"/>
                <a:gd name="T6" fmla="*/ 59 w 85"/>
                <a:gd name="T7" fmla="*/ 2 h 85"/>
                <a:gd name="T8" fmla="*/ 66 w 85"/>
                <a:gd name="T9" fmla="*/ 7 h 85"/>
                <a:gd name="T10" fmla="*/ 73 w 85"/>
                <a:gd name="T11" fmla="*/ 12 h 85"/>
                <a:gd name="T12" fmla="*/ 78 w 85"/>
                <a:gd name="T13" fmla="*/ 19 h 85"/>
                <a:gd name="T14" fmla="*/ 81 w 85"/>
                <a:gd name="T15" fmla="*/ 26 h 85"/>
                <a:gd name="T16" fmla="*/ 84 w 85"/>
                <a:gd name="T17" fmla="*/ 34 h 85"/>
                <a:gd name="T18" fmla="*/ 85 w 85"/>
                <a:gd name="T19" fmla="*/ 42 h 85"/>
                <a:gd name="T20" fmla="*/ 85 w 85"/>
                <a:gd name="T21" fmla="*/ 42 h 85"/>
                <a:gd name="T22" fmla="*/ 84 w 85"/>
                <a:gd name="T23" fmla="*/ 51 h 85"/>
                <a:gd name="T24" fmla="*/ 81 w 85"/>
                <a:gd name="T25" fmla="*/ 59 h 85"/>
                <a:gd name="T26" fmla="*/ 78 w 85"/>
                <a:gd name="T27" fmla="*/ 67 h 85"/>
                <a:gd name="T28" fmla="*/ 73 w 85"/>
                <a:gd name="T29" fmla="*/ 73 h 85"/>
                <a:gd name="T30" fmla="*/ 66 w 85"/>
                <a:gd name="T31" fmla="*/ 78 h 85"/>
                <a:gd name="T32" fmla="*/ 59 w 85"/>
                <a:gd name="T33" fmla="*/ 82 h 85"/>
                <a:gd name="T34" fmla="*/ 51 w 85"/>
                <a:gd name="T35" fmla="*/ 85 h 85"/>
                <a:gd name="T36" fmla="*/ 42 w 85"/>
                <a:gd name="T37" fmla="*/ 85 h 85"/>
                <a:gd name="T38" fmla="*/ 42 w 85"/>
                <a:gd name="T39" fmla="*/ 85 h 85"/>
                <a:gd name="T40" fmla="*/ 33 w 85"/>
                <a:gd name="T41" fmla="*/ 85 h 85"/>
                <a:gd name="T42" fmla="*/ 26 w 85"/>
                <a:gd name="T43" fmla="*/ 82 h 85"/>
                <a:gd name="T44" fmla="*/ 18 w 85"/>
                <a:gd name="T45" fmla="*/ 78 h 85"/>
                <a:gd name="T46" fmla="*/ 12 w 85"/>
                <a:gd name="T47" fmla="*/ 73 h 85"/>
                <a:gd name="T48" fmla="*/ 7 w 85"/>
                <a:gd name="T49" fmla="*/ 67 h 85"/>
                <a:gd name="T50" fmla="*/ 2 w 85"/>
                <a:gd name="T51" fmla="*/ 59 h 85"/>
                <a:gd name="T52" fmla="*/ 0 w 85"/>
                <a:gd name="T53" fmla="*/ 51 h 85"/>
                <a:gd name="T54" fmla="*/ 0 w 85"/>
                <a:gd name="T55" fmla="*/ 42 h 85"/>
                <a:gd name="T56" fmla="*/ 0 w 85"/>
                <a:gd name="T57" fmla="*/ 42 h 85"/>
                <a:gd name="T58" fmla="*/ 0 w 85"/>
                <a:gd name="T59" fmla="*/ 34 h 85"/>
                <a:gd name="T60" fmla="*/ 2 w 85"/>
                <a:gd name="T61" fmla="*/ 26 h 85"/>
                <a:gd name="T62" fmla="*/ 7 w 85"/>
                <a:gd name="T63" fmla="*/ 19 h 85"/>
                <a:gd name="T64" fmla="*/ 12 w 85"/>
                <a:gd name="T65" fmla="*/ 12 h 85"/>
                <a:gd name="T66" fmla="*/ 18 w 85"/>
                <a:gd name="T67" fmla="*/ 7 h 85"/>
                <a:gd name="T68" fmla="*/ 26 w 85"/>
                <a:gd name="T69" fmla="*/ 2 h 85"/>
                <a:gd name="T70" fmla="*/ 33 w 85"/>
                <a:gd name="T71" fmla="*/ 1 h 85"/>
                <a:gd name="T72" fmla="*/ 42 w 85"/>
                <a:gd name="T73" fmla="*/ 0 h 85"/>
                <a:gd name="T74" fmla="*/ 42 w 85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2"/>
            <p:cNvSpPr>
              <a:spLocks/>
            </p:cNvSpPr>
            <p:nvPr userDrawn="1"/>
          </p:nvSpPr>
          <p:spPr bwMode="auto">
            <a:xfrm>
              <a:off x="4101" y="891"/>
              <a:ext cx="43" cy="43"/>
            </a:xfrm>
            <a:custGeom>
              <a:avLst/>
              <a:gdLst>
                <a:gd name="T0" fmla="*/ 42 w 85"/>
                <a:gd name="T1" fmla="*/ 0 h 85"/>
                <a:gd name="T2" fmla="*/ 42 w 85"/>
                <a:gd name="T3" fmla="*/ 0 h 85"/>
                <a:gd name="T4" fmla="*/ 51 w 85"/>
                <a:gd name="T5" fmla="*/ 1 h 85"/>
                <a:gd name="T6" fmla="*/ 59 w 85"/>
                <a:gd name="T7" fmla="*/ 3 h 85"/>
                <a:gd name="T8" fmla="*/ 66 w 85"/>
                <a:gd name="T9" fmla="*/ 7 h 85"/>
                <a:gd name="T10" fmla="*/ 73 w 85"/>
                <a:gd name="T11" fmla="*/ 12 h 85"/>
                <a:gd name="T12" fmla="*/ 78 w 85"/>
                <a:gd name="T13" fmla="*/ 19 h 85"/>
                <a:gd name="T14" fmla="*/ 81 w 85"/>
                <a:gd name="T15" fmla="*/ 26 h 85"/>
                <a:gd name="T16" fmla="*/ 84 w 85"/>
                <a:gd name="T17" fmla="*/ 34 h 85"/>
                <a:gd name="T18" fmla="*/ 85 w 85"/>
                <a:gd name="T19" fmla="*/ 43 h 85"/>
                <a:gd name="T20" fmla="*/ 85 w 85"/>
                <a:gd name="T21" fmla="*/ 43 h 85"/>
                <a:gd name="T22" fmla="*/ 84 w 85"/>
                <a:gd name="T23" fmla="*/ 51 h 85"/>
                <a:gd name="T24" fmla="*/ 81 w 85"/>
                <a:gd name="T25" fmla="*/ 59 h 85"/>
                <a:gd name="T26" fmla="*/ 78 w 85"/>
                <a:gd name="T27" fmla="*/ 67 h 85"/>
                <a:gd name="T28" fmla="*/ 73 w 85"/>
                <a:gd name="T29" fmla="*/ 73 h 85"/>
                <a:gd name="T30" fmla="*/ 66 w 85"/>
                <a:gd name="T31" fmla="*/ 78 h 85"/>
                <a:gd name="T32" fmla="*/ 59 w 85"/>
                <a:gd name="T33" fmla="*/ 83 h 85"/>
                <a:gd name="T34" fmla="*/ 51 w 85"/>
                <a:gd name="T35" fmla="*/ 85 h 85"/>
                <a:gd name="T36" fmla="*/ 42 w 85"/>
                <a:gd name="T37" fmla="*/ 85 h 85"/>
                <a:gd name="T38" fmla="*/ 42 w 85"/>
                <a:gd name="T39" fmla="*/ 85 h 85"/>
                <a:gd name="T40" fmla="*/ 33 w 85"/>
                <a:gd name="T41" fmla="*/ 85 h 85"/>
                <a:gd name="T42" fmla="*/ 26 w 85"/>
                <a:gd name="T43" fmla="*/ 83 h 85"/>
                <a:gd name="T44" fmla="*/ 18 w 85"/>
                <a:gd name="T45" fmla="*/ 78 h 85"/>
                <a:gd name="T46" fmla="*/ 12 w 85"/>
                <a:gd name="T47" fmla="*/ 73 h 85"/>
                <a:gd name="T48" fmla="*/ 7 w 85"/>
                <a:gd name="T49" fmla="*/ 67 h 85"/>
                <a:gd name="T50" fmla="*/ 2 w 85"/>
                <a:gd name="T51" fmla="*/ 59 h 85"/>
                <a:gd name="T52" fmla="*/ 0 w 85"/>
                <a:gd name="T53" fmla="*/ 51 h 85"/>
                <a:gd name="T54" fmla="*/ 0 w 85"/>
                <a:gd name="T55" fmla="*/ 43 h 85"/>
                <a:gd name="T56" fmla="*/ 0 w 85"/>
                <a:gd name="T57" fmla="*/ 43 h 85"/>
                <a:gd name="T58" fmla="*/ 0 w 85"/>
                <a:gd name="T59" fmla="*/ 34 h 85"/>
                <a:gd name="T60" fmla="*/ 2 w 85"/>
                <a:gd name="T61" fmla="*/ 26 h 85"/>
                <a:gd name="T62" fmla="*/ 7 w 85"/>
                <a:gd name="T63" fmla="*/ 19 h 85"/>
                <a:gd name="T64" fmla="*/ 12 w 85"/>
                <a:gd name="T65" fmla="*/ 12 h 85"/>
                <a:gd name="T66" fmla="*/ 18 w 85"/>
                <a:gd name="T67" fmla="*/ 7 h 85"/>
                <a:gd name="T68" fmla="*/ 26 w 85"/>
                <a:gd name="T69" fmla="*/ 3 h 85"/>
                <a:gd name="T70" fmla="*/ 33 w 85"/>
                <a:gd name="T71" fmla="*/ 1 h 85"/>
                <a:gd name="T72" fmla="*/ 42 w 85"/>
                <a:gd name="T73" fmla="*/ 0 h 85"/>
                <a:gd name="T74" fmla="*/ 42 w 85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3"/>
            <p:cNvSpPr>
              <a:spLocks/>
            </p:cNvSpPr>
            <p:nvPr userDrawn="1"/>
          </p:nvSpPr>
          <p:spPr bwMode="auto">
            <a:xfrm>
              <a:off x="3762" y="665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2 h 87"/>
                <a:gd name="T8" fmla="*/ 19 w 85"/>
                <a:gd name="T9" fmla="*/ 80 h 87"/>
                <a:gd name="T10" fmla="*/ 12 w 85"/>
                <a:gd name="T11" fmla="*/ 74 h 87"/>
                <a:gd name="T12" fmla="*/ 7 w 85"/>
                <a:gd name="T13" fmla="*/ 67 h 87"/>
                <a:gd name="T14" fmla="*/ 2 w 85"/>
                <a:gd name="T15" fmla="*/ 60 h 87"/>
                <a:gd name="T16" fmla="*/ 1 w 85"/>
                <a:gd name="T17" fmla="*/ 52 h 87"/>
                <a:gd name="T18" fmla="*/ 0 w 85"/>
                <a:gd name="T19" fmla="*/ 44 h 87"/>
                <a:gd name="T20" fmla="*/ 0 w 85"/>
                <a:gd name="T21" fmla="*/ 44 h 87"/>
                <a:gd name="T22" fmla="*/ 1 w 85"/>
                <a:gd name="T23" fmla="*/ 34 h 87"/>
                <a:gd name="T24" fmla="*/ 2 w 85"/>
                <a:gd name="T25" fmla="*/ 27 h 87"/>
                <a:gd name="T26" fmla="*/ 7 w 85"/>
                <a:gd name="T27" fmla="*/ 19 h 87"/>
                <a:gd name="T28" fmla="*/ 12 w 85"/>
                <a:gd name="T29" fmla="*/ 14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7 w 85"/>
                <a:gd name="T45" fmla="*/ 8 h 87"/>
                <a:gd name="T46" fmla="*/ 73 w 85"/>
                <a:gd name="T47" fmla="*/ 14 h 87"/>
                <a:gd name="T48" fmla="*/ 78 w 85"/>
                <a:gd name="T49" fmla="*/ 19 h 87"/>
                <a:gd name="T50" fmla="*/ 82 w 85"/>
                <a:gd name="T51" fmla="*/ 27 h 87"/>
                <a:gd name="T52" fmla="*/ 85 w 85"/>
                <a:gd name="T53" fmla="*/ 34 h 87"/>
                <a:gd name="T54" fmla="*/ 85 w 85"/>
                <a:gd name="T55" fmla="*/ 44 h 87"/>
                <a:gd name="T56" fmla="*/ 85 w 85"/>
                <a:gd name="T57" fmla="*/ 44 h 87"/>
                <a:gd name="T58" fmla="*/ 85 w 85"/>
                <a:gd name="T59" fmla="*/ 52 h 87"/>
                <a:gd name="T60" fmla="*/ 82 w 85"/>
                <a:gd name="T61" fmla="*/ 60 h 87"/>
                <a:gd name="T62" fmla="*/ 78 w 85"/>
                <a:gd name="T63" fmla="*/ 67 h 87"/>
                <a:gd name="T64" fmla="*/ 73 w 85"/>
                <a:gd name="T65" fmla="*/ 74 h 87"/>
                <a:gd name="T66" fmla="*/ 67 w 85"/>
                <a:gd name="T67" fmla="*/ 80 h 87"/>
                <a:gd name="T68" fmla="*/ 59 w 85"/>
                <a:gd name="T69" fmla="*/ 82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80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2" y="60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34"/>
                  </a:lnTo>
                  <a:lnTo>
                    <a:pt x="2" y="27"/>
                  </a:lnTo>
                  <a:lnTo>
                    <a:pt x="7" y="19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4"/>
                  </a:lnTo>
                  <a:lnTo>
                    <a:pt x="78" y="19"/>
                  </a:lnTo>
                  <a:lnTo>
                    <a:pt x="82" y="27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7" y="80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4"/>
            <p:cNvSpPr>
              <a:spLocks/>
            </p:cNvSpPr>
            <p:nvPr userDrawn="1"/>
          </p:nvSpPr>
          <p:spPr bwMode="auto">
            <a:xfrm>
              <a:off x="3705" y="722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4 h 85"/>
                <a:gd name="T6" fmla="*/ 26 w 85"/>
                <a:gd name="T7" fmla="*/ 81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3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3 h 85"/>
                <a:gd name="T34" fmla="*/ 34 w 85"/>
                <a:gd name="T35" fmla="*/ 0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0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2 w 85"/>
                <a:gd name="T51" fmla="*/ 26 h 85"/>
                <a:gd name="T52" fmla="*/ 85 w 85"/>
                <a:gd name="T53" fmla="*/ 33 h 85"/>
                <a:gd name="T54" fmla="*/ 85 w 85"/>
                <a:gd name="T55" fmla="*/ 43 h 85"/>
                <a:gd name="T56" fmla="*/ 85 w 85"/>
                <a:gd name="T57" fmla="*/ 43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1 h 85"/>
                <a:gd name="T70" fmla="*/ 51 w 85"/>
                <a:gd name="T71" fmla="*/ 84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4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1"/>
                  </a:lnTo>
                  <a:lnTo>
                    <a:pt x="51" y="84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120"/>
          <p:cNvGrpSpPr/>
          <p:nvPr userDrawn="1"/>
        </p:nvGrpSpPr>
        <p:grpSpPr>
          <a:xfrm>
            <a:off x="177800" y="5295507"/>
            <a:ext cx="11847413" cy="1418438"/>
            <a:chOff x="0" y="5409807"/>
            <a:chExt cx="11847413" cy="1418438"/>
          </a:xfrm>
        </p:grpSpPr>
        <p:sp>
          <p:nvSpPr>
            <p:cNvPr id="122" name="Oval 121"/>
            <p:cNvSpPr/>
            <p:nvPr/>
          </p:nvSpPr>
          <p:spPr>
            <a:xfrm rot="5400000">
              <a:off x="0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 rot="5400000">
              <a:off x="596266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 rot="5400000">
              <a:off x="893538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 rot="5400000">
              <a:off x="1188586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 rot="5400000">
              <a:off x="118858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 rot="5400000">
              <a:off x="118858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 rot="5400000">
              <a:off x="1487036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 rot="5400000">
              <a:off x="148703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 rot="5400000">
              <a:off x="148703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 rot="5400000">
              <a:off x="1785482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 rot="5400000">
              <a:off x="1785482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 rot="5400000">
              <a:off x="1785482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 rot="5400000">
              <a:off x="2084611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 rot="5400000">
              <a:off x="2383057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 rot="5400000">
              <a:off x="2383057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 rot="5400000">
              <a:off x="2383057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 rot="5400000">
              <a:off x="2383057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 rot="5400000">
              <a:off x="2383057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 rot="5400000">
              <a:off x="2677499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 rot="5400000">
              <a:off x="2677499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 rot="5400000">
              <a:off x="2981320" y="600512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 rot="5400000">
              <a:off x="2981320" y="630277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 rot="5400000">
              <a:off x="2981320" y="660043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 rot="5400000">
              <a:off x="3278592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 rot="5400000">
              <a:off x="3566662" y="570746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 rot="5400000">
              <a:off x="3566662" y="630277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 rot="5400000">
              <a:off x="3865791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 rot="5400000">
              <a:off x="3865791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 rot="5400000">
              <a:off x="4164237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 rot="5400000">
              <a:off x="4164237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 rot="5400000">
              <a:off x="4458679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 rot="5400000">
              <a:off x="4458679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 rot="5400000">
              <a:off x="4762499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 rot="5400000">
              <a:off x="5059770" y="570746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 rot="5400000">
              <a:off x="5059770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 rot="5400000">
              <a:off x="5059770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 rot="5400000">
              <a:off x="5362575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 rot="5400000">
              <a:off x="5362575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 rot="5400000">
              <a:off x="566420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 rot="5400000">
              <a:off x="5664201" y="660042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 rot="5400000">
              <a:off x="5958841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 userDrawn="1"/>
          </p:nvSpPr>
          <p:spPr>
            <a:xfrm rot="5400000">
              <a:off x="595884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 rot="5400000">
              <a:off x="6256113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 rot="5400000">
              <a:off x="6551161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rot="5400000">
              <a:off x="655116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 rot="5400000">
              <a:off x="655116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 rot="5400000">
              <a:off x="6849611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 rot="5400000">
              <a:off x="684961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 rot="5400000">
              <a:off x="684961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 rot="5400000">
              <a:off x="7148057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 rot="5400000">
              <a:off x="7148057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 rot="5400000">
              <a:off x="7148057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 rot="5400000">
              <a:off x="7447186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 rot="5400000">
              <a:off x="7745632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 rot="5400000">
              <a:off x="7745632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 rot="5400000">
              <a:off x="7745632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 rot="5400000">
              <a:off x="7745632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 rot="5400000">
              <a:off x="7745632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 rot="5400000">
              <a:off x="8040074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 rot="5400000">
              <a:off x="804007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 rot="5400000">
              <a:off x="834389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 rot="5400000">
              <a:off x="8343894" y="630277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 rot="5400000">
              <a:off x="8343894" y="660043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 userDrawn="1"/>
          </p:nvSpPr>
          <p:spPr>
            <a:xfrm rot="5400000">
              <a:off x="8641166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 rot="5400000">
              <a:off x="8929236" y="570746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 rot="5400000">
              <a:off x="8929236" y="630277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 rot="5400000">
              <a:off x="9228366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 rot="5400000">
              <a:off x="9228366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 rot="5400000">
              <a:off x="9526812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 rot="5400000">
              <a:off x="9526812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 rot="5400000">
              <a:off x="9821254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 rot="5400000">
              <a:off x="9821254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 rot="5400000">
              <a:off x="10125074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 rot="5400000">
              <a:off x="10422346" y="570747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 rot="5400000">
              <a:off x="10422346" y="630278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 rot="5400000">
              <a:off x="10422346" y="660043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 rot="5400000">
              <a:off x="10726068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 rot="5400000">
              <a:off x="10726068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 rot="5400000">
              <a:off x="1102769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 rot="5400000">
              <a:off x="11322334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 userDrawn="1"/>
          </p:nvSpPr>
          <p:spPr>
            <a:xfrm rot="5400000">
              <a:off x="1132233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 rot="5400000">
              <a:off x="1161960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20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tangle 43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6" name="Group 565"/>
          <p:cNvGrpSpPr/>
          <p:nvPr userDrawn="1"/>
        </p:nvGrpSpPr>
        <p:grpSpPr>
          <a:xfrm>
            <a:off x="177800" y="5295507"/>
            <a:ext cx="11847413" cy="1418438"/>
            <a:chOff x="0" y="5409807"/>
            <a:chExt cx="11847413" cy="1418438"/>
          </a:xfrm>
        </p:grpSpPr>
        <p:sp>
          <p:nvSpPr>
            <p:cNvPr id="567" name="Oval 566"/>
            <p:cNvSpPr/>
            <p:nvPr/>
          </p:nvSpPr>
          <p:spPr>
            <a:xfrm rot="5400000">
              <a:off x="0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 rot="5400000">
              <a:off x="596266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 rot="5400000">
              <a:off x="893538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 rot="5400000">
              <a:off x="1188586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 rot="5400000">
              <a:off x="118858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 rot="5400000">
              <a:off x="118858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 rot="5400000">
              <a:off x="1487036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 rot="5400000">
              <a:off x="148703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/>
            <p:nvPr/>
          </p:nvSpPr>
          <p:spPr>
            <a:xfrm rot="5400000">
              <a:off x="148703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 rot="5400000">
              <a:off x="1785482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 rot="5400000">
              <a:off x="1785482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 rot="5400000">
              <a:off x="1785482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 rot="5400000">
              <a:off x="2084611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 rot="5400000">
              <a:off x="2383057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 rot="5400000">
              <a:off x="2383057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 rot="5400000">
              <a:off x="2383057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 rot="5400000">
              <a:off x="2383057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 rot="5400000">
              <a:off x="2383057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 rot="5400000">
              <a:off x="2677499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 rot="5400000">
              <a:off x="2677499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 rot="5400000">
              <a:off x="2981320" y="600512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 rot="5400000">
              <a:off x="2981320" y="630277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 rot="5400000">
              <a:off x="2981320" y="660043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 rot="5400000">
              <a:off x="3278592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 rot="5400000">
              <a:off x="3566662" y="570746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 rot="5400000">
              <a:off x="3566662" y="630277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 rot="5400000">
              <a:off x="3865791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 rot="5400000">
              <a:off x="3865791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 rot="5400000">
              <a:off x="4164237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 rot="5400000">
              <a:off x="4164237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 rot="5400000">
              <a:off x="4458679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 rot="5400000">
              <a:off x="4458679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 rot="5400000">
              <a:off x="4762499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 rot="5400000">
              <a:off x="5059770" y="570746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 rot="5400000">
              <a:off x="5059770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/>
            <p:cNvSpPr/>
            <p:nvPr/>
          </p:nvSpPr>
          <p:spPr>
            <a:xfrm rot="5400000">
              <a:off x="5059770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 rot="5400000">
              <a:off x="5362575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 rot="5400000">
              <a:off x="5362575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 rot="5400000">
              <a:off x="566420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 rot="5400000">
              <a:off x="5664201" y="660042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 rot="5400000">
              <a:off x="5958841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 userDrawn="1"/>
          </p:nvSpPr>
          <p:spPr>
            <a:xfrm rot="5400000">
              <a:off x="595884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 rot="5400000">
              <a:off x="6256113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 rot="5400000">
              <a:off x="6551161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 rot="5400000">
              <a:off x="655116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 rot="5400000">
              <a:off x="655116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/>
            <p:cNvSpPr/>
            <p:nvPr/>
          </p:nvSpPr>
          <p:spPr>
            <a:xfrm rot="5400000">
              <a:off x="6849611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/>
            <p:cNvSpPr/>
            <p:nvPr/>
          </p:nvSpPr>
          <p:spPr>
            <a:xfrm rot="5400000">
              <a:off x="684961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 rot="5400000">
              <a:off x="684961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 rot="5400000">
              <a:off x="7148057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 rot="5400000">
              <a:off x="7148057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 rot="5400000">
              <a:off x="7148057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 rot="5400000">
              <a:off x="7447186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 rot="5400000">
              <a:off x="7745632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 rot="5400000">
              <a:off x="7745632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 rot="5400000">
              <a:off x="7745632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 rot="5400000">
              <a:off x="7745632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 rot="5400000">
              <a:off x="7745632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 rot="5400000">
              <a:off x="8040074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 rot="5400000">
              <a:off x="804007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>
            <a:xfrm rot="5400000">
              <a:off x="834389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>
            <a:xfrm rot="5400000">
              <a:off x="8343894" y="630277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>
            <a:xfrm rot="5400000">
              <a:off x="8343894" y="660043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 rot="5400000">
              <a:off x="8641166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/>
            <p:nvPr/>
          </p:nvSpPr>
          <p:spPr>
            <a:xfrm rot="5400000">
              <a:off x="8929236" y="570746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 rot="5400000">
              <a:off x="8929236" y="630277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 rot="5400000">
              <a:off x="9228366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 rot="5400000">
              <a:off x="9228366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 rot="5400000">
              <a:off x="9526812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 rot="5400000">
              <a:off x="9526812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 rot="5400000">
              <a:off x="9821254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/>
            <p:nvPr/>
          </p:nvSpPr>
          <p:spPr>
            <a:xfrm rot="5400000">
              <a:off x="9821254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/>
            <p:nvPr/>
          </p:nvSpPr>
          <p:spPr>
            <a:xfrm rot="5400000">
              <a:off x="10125074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/>
            <p:cNvSpPr/>
            <p:nvPr/>
          </p:nvSpPr>
          <p:spPr>
            <a:xfrm rot="5400000">
              <a:off x="10422346" y="570747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 rot="5400000">
              <a:off x="10422346" y="630278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 rot="5400000">
              <a:off x="10422346" y="660043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 rot="5400000">
              <a:off x="10726068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 rot="5400000">
              <a:off x="10726068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 rot="5400000">
              <a:off x="1102769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 rot="5400000">
              <a:off x="11322334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 userDrawn="1"/>
          </p:nvSpPr>
          <p:spPr>
            <a:xfrm rot="5400000">
              <a:off x="1132233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 rot="5400000">
              <a:off x="1161960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3" name="Tijdelijke aanduiding voor tekst 10">
            <a:extLst>
              <a:ext uri="{FF2B5EF4-FFF2-40B4-BE49-F238E27FC236}">
                <a16:creationId xmlns:a16="http://schemas.microsoft.com/office/drawing/2014/main" id="{0BF1D710-5F93-4654-8D54-CD40B1D335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4768439"/>
            <a:ext cx="10658474" cy="881063"/>
          </a:xfrm>
          <a:prstGeom prst="rect">
            <a:avLst/>
          </a:prstGeom>
        </p:spPr>
        <p:txBody>
          <a:bodyPr lIns="1828800" tIns="0" rIns="1828800" bIns="0">
            <a:normAutofit/>
          </a:bodyPr>
          <a:lstStyle>
            <a:lvl1pPr marL="0" indent="0" algn="ctr">
              <a:buFontTx/>
              <a:buNone/>
              <a:defRPr sz="2000" b="0" baseline="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BE" smtClean="0"/>
              <a:t>Click to add a name</a:t>
            </a:r>
            <a:endParaRPr lang="en-BE" dirty="0"/>
          </a:p>
        </p:txBody>
      </p:sp>
      <p:sp>
        <p:nvSpPr>
          <p:cNvPr id="654" name="Tijdelijke aanduiding voor tekst 8">
            <a:extLst>
              <a:ext uri="{FF2B5EF4-FFF2-40B4-BE49-F238E27FC236}">
                <a16:creationId xmlns:a16="http://schemas.microsoft.com/office/drawing/2014/main" id="{7F4BDD94-FB2C-4502-A2BB-86CAD3E599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2324100"/>
            <a:ext cx="10658474" cy="2197100"/>
          </a:xfrm>
          <a:prstGeom prst="rect">
            <a:avLst/>
          </a:prstGeom>
        </p:spPr>
        <p:txBody>
          <a:bodyPr lIns="1371600" tIns="0" rIns="1371600" bIns="0" anchor="ctr" anchorCtr="0">
            <a:no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NL" smtClean="0"/>
              <a:t>Click to add a quote</a:t>
            </a:r>
            <a:endParaRPr lang="nl-NL" dirty="0"/>
          </a:p>
        </p:txBody>
      </p:sp>
      <p:pic>
        <p:nvPicPr>
          <p:cNvPr id="218" name="Picture 2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60" y="1055688"/>
            <a:ext cx="972444" cy="1153070"/>
          </a:xfrm>
          <a:prstGeom prst="rect">
            <a:avLst/>
          </a:prstGeom>
        </p:spPr>
      </p:pic>
      <p:pic>
        <p:nvPicPr>
          <p:cNvPr id="98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40088"/>
            <a:ext cx="733149" cy="167146"/>
          </a:xfrm>
          <a:prstGeom prst="rect">
            <a:avLst/>
          </a:prstGeom>
        </p:spPr>
      </p:pic>
      <p:sp>
        <p:nvSpPr>
          <p:cNvPr id="99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0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6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tangle 43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6" name="Group 565"/>
          <p:cNvGrpSpPr/>
          <p:nvPr userDrawn="1"/>
        </p:nvGrpSpPr>
        <p:grpSpPr>
          <a:xfrm>
            <a:off x="344587" y="5301326"/>
            <a:ext cx="11847413" cy="1418438"/>
            <a:chOff x="0" y="5409807"/>
            <a:chExt cx="11847413" cy="1418438"/>
          </a:xfrm>
        </p:grpSpPr>
        <p:sp>
          <p:nvSpPr>
            <p:cNvPr id="567" name="Oval 566"/>
            <p:cNvSpPr/>
            <p:nvPr/>
          </p:nvSpPr>
          <p:spPr>
            <a:xfrm rot="5400000">
              <a:off x="0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 rot="5400000">
              <a:off x="596266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 rot="5400000">
              <a:off x="893538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 rot="5400000">
              <a:off x="1188586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 rot="5400000">
              <a:off x="118858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 rot="5400000">
              <a:off x="118858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 rot="5400000">
              <a:off x="1487036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 rot="5400000">
              <a:off x="148703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 rot="5400000">
              <a:off x="1785482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 rot="5400000">
              <a:off x="1785482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 rot="5400000">
              <a:off x="2084611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 rot="5400000">
              <a:off x="2383057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 rot="5400000">
              <a:off x="2383057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 rot="5400000">
              <a:off x="2383057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 rot="5400000">
              <a:off x="2383057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 rot="5400000">
              <a:off x="2383057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 rot="5400000">
              <a:off x="2677499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 rot="5400000">
              <a:off x="2677499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 rot="5400000">
              <a:off x="2981320" y="600512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 rot="5400000">
              <a:off x="2981320" y="630277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 rot="5400000">
              <a:off x="2981320" y="660043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 rot="5400000">
              <a:off x="3278592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 rot="5400000">
              <a:off x="3566662" y="570746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 rot="5400000">
              <a:off x="3566662" y="630277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 rot="5400000">
              <a:off x="3865791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 rot="5400000">
              <a:off x="3865791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 rot="5400000">
              <a:off x="4164237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 rot="5400000">
              <a:off x="4164237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 rot="5400000">
              <a:off x="4458679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 rot="5400000">
              <a:off x="4458679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 rot="5400000">
              <a:off x="4762499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 rot="5400000">
              <a:off x="5059770" y="570746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 rot="5400000">
              <a:off x="5059770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/>
            <p:cNvSpPr/>
            <p:nvPr/>
          </p:nvSpPr>
          <p:spPr>
            <a:xfrm rot="5400000">
              <a:off x="5059770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 rot="5400000">
              <a:off x="5362575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 rot="5400000">
              <a:off x="5362575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 rot="5400000">
              <a:off x="566420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 rot="5400000">
              <a:off x="5664201" y="660042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 rot="5400000">
              <a:off x="5958841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 userDrawn="1"/>
          </p:nvSpPr>
          <p:spPr>
            <a:xfrm rot="5400000">
              <a:off x="595884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 rot="5400000">
              <a:off x="6256113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 rot="5400000">
              <a:off x="6551161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 rot="5400000">
              <a:off x="655116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 rot="5400000">
              <a:off x="655116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/>
            <p:cNvSpPr/>
            <p:nvPr/>
          </p:nvSpPr>
          <p:spPr>
            <a:xfrm rot="5400000">
              <a:off x="6849611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/>
            <p:cNvSpPr/>
            <p:nvPr/>
          </p:nvSpPr>
          <p:spPr>
            <a:xfrm rot="5400000">
              <a:off x="684961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 rot="5400000">
              <a:off x="684961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 rot="5400000">
              <a:off x="7148057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 rot="5400000">
              <a:off x="7148057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 rot="5400000">
              <a:off x="7148057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 rot="5400000">
              <a:off x="7447186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 rot="5400000">
              <a:off x="7745632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 rot="5400000">
              <a:off x="7745632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 rot="5400000">
              <a:off x="7745632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 rot="5400000">
              <a:off x="7745632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 rot="5400000">
              <a:off x="7745632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 rot="5400000">
              <a:off x="8040074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 rot="5400000">
              <a:off x="804007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>
            <a:xfrm rot="5400000">
              <a:off x="834389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>
            <a:xfrm rot="5400000">
              <a:off x="8343894" y="630277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>
            <a:xfrm rot="5400000">
              <a:off x="8343894" y="660043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 rot="5400000">
              <a:off x="8641166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/>
            <p:nvPr/>
          </p:nvSpPr>
          <p:spPr>
            <a:xfrm rot="5400000">
              <a:off x="8929236" y="570746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 rot="5400000">
              <a:off x="8929236" y="630277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 rot="5400000">
              <a:off x="9228366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 rot="5400000">
              <a:off x="9228366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 rot="5400000">
              <a:off x="9526812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 rot="5400000">
              <a:off x="9526812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 rot="5400000">
              <a:off x="9821254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/>
            <p:nvPr/>
          </p:nvSpPr>
          <p:spPr>
            <a:xfrm rot="5400000">
              <a:off x="9821254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/>
            <p:nvPr/>
          </p:nvSpPr>
          <p:spPr>
            <a:xfrm rot="5400000">
              <a:off x="10125074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/>
            <p:cNvSpPr/>
            <p:nvPr/>
          </p:nvSpPr>
          <p:spPr>
            <a:xfrm rot="5400000">
              <a:off x="10422346" y="570747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 rot="5400000">
              <a:off x="10422346" y="630278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 rot="5400000">
              <a:off x="10422346" y="660043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 rot="5400000">
              <a:off x="10726068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 rot="5400000">
              <a:off x="10726068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 rot="5400000">
              <a:off x="1102769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 rot="5400000">
              <a:off x="11322334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 userDrawn="1"/>
          </p:nvSpPr>
          <p:spPr>
            <a:xfrm rot="5400000">
              <a:off x="1132233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 rot="5400000">
              <a:off x="1161960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3" name="Tijdelijke aanduiding voor tekst 10">
            <a:extLst>
              <a:ext uri="{FF2B5EF4-FFF2-40B4-BE49-F238E27FC236}">
                <a16:creationId xmlns:a16="http://schemas.microsoft.com/office/drawing/2014/main" id="{0BF1D710-5F93-4654-8D54-CD40B1D335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4768439"/>
            <a:ext cx="10658474" cy="881063"/>
          </a:xfrm>
          <a:prstGeom prst="rect">
            <a:avLst/>
          </a:prstGeom>
        </p:spPr>
        <p:txBody>
          <a:bodyPr lIns="1828800" tIns="0" rIns="1828800" bIns="0">
            <a:normAutofit/>
          </a:bodyPr>
          <a:lstStyle>
            <a:lvl1pPr marL="0" indent="0" algn="ctr">
              <a:buFontTx/>
              <a:buNone/>
              <a:defRPr sz="2000" b="0" baseline="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BE" smtClean="0"/>
              <a:t>Click to add a name</a:t>
            </a:r>
            <a:endParaRPr lang="en-BE" dirty="0"/>
          </a:p>
        </p:txBody>
      </p:sp>
      <p:sp>
        <p:nvSpPr>
          <p:cNvPr id="654" name="Tijdelijke aanduiding voor tekst 8">
            <a:extLst>
              <a:ext uri="{FF2B5EF4-FFF2-40B4-BE49-F238E27FC236}">
                <a16:creationId xmlns:a16="http://schemas.microsoft.com/office/drawing/2014/main" id="{7F4BDD94-FB2C-4502-A2BB-86CAD3E599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2324100"/>
            <a:ext cx="10658474" cy="2197100"/>
          </a:xfrm>
          <a:prstGeom prst="rect">
            <a:avLst/>
          </a:prstGeom>
        </p:spPr>
        <p:txBody>
          <a:bodyPr lIns="1371600" tIns="0" rIns="1371600" bIns="0" anchor="ctr" anchorCtr="0">
            <a:no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NL" smtClean="0"/>
              <a:t>Click to add a quote</a:t>
            </a:r>
            <a:endParaRPr lang="nl-NL" dirty="0"/>
          </a:p>
        </p:txBody>
      </p:sp>
      <p:pic>
        <p:nvPicPr>
          <p:cNvPr id="217" name="Picture 2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60" y="1055688"/>
            <a:ext cx="972444" cy="1153070"/>
          </a:xfrm>
          <a:prstGeom prst="rect">
            <a:avLst/>
          </a:prstGeom>
        </p:spPr>
      </p:pic>
      <p:sp>
        <p:nvSpPr>
          <p:cNvPr id="9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8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780824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40088"/>
            <a:ext cx="733149" cy="1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inf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082B9D0C-0783-431C-BFBF-3A3AA871FE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78000"/>
            </a:schemeClr>
          </a:solidFill>
        </p:spPr>
        <p:txBody>
          <a:bodyPr anchor="ctr" anchorCtr="0"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&lt;Click to add picture&lt;&lt;&lt;&lt;&lt;&lt;&lt;&lt;&lt;&lt;</a:t>
            </a:r>
            <a:endParaRPr lang="en-BE" dirty="0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A895D29-FC6A-432A-8385-E2F1D027CD9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66763" y="800100"/>
            <a:ext cx="5329239" cy="52578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lIns="1005840" tIns="2194560" rIns="182880" bIns="118872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 smtClean="0"/>
              <a:t> </a:t>
            </a:r>
            <a:endParaRPr lang="en-BE" dirty="0"/>
          </a:p>
        </p:txBody>
      </p:sp>
      <p:sp>
        <p:nvSpPr>
          <p:cNvPr id="253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817" y="1479973"/>
            <a:ext cx="2992891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BE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25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2072" y="2191174"/>
            <a:ext cx="2983043" cy="108681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lang="nl-NL" sz="2400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705020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260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inf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082B9D0C-0783-431C-BFBF-3A3AA871FE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78000"/>
            </a:schemeClr>
          </a:solidFill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&gt;&gt;&gt;&gt;&gt;&gt;&gt;&gt;&gt; Click to add picture &gt;</a:t>
            </a:r>
            <a:endParaRPr lang="en-BE" dirty="0"/>
          </a:p>
        </p:txBody>
      </p:sp>
      <p:sp>
        <p:nvSpPr>
          <p:cNvPr id="6" name="Tijdelijke aanduiding voor tekst 25">
            <a:extLst>
              <a:ext uri="{FF2B5EF4-FFF2-40B4-BE49-F238E27FC236}">
                <a16:creationId xmlns:a16="http://schemas.microsoft.com/office/drawing/2014/main" id="{6A895D29-FC6A-432A-8385-E2F1D027CD9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 flipH="1">
            <a:off x="6096000" y="800100"/>
            <a:ext cx="5329238" cy="52578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lIns="1005840" tIns="2194560" rIns="182880" bIns="118872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 smtClean="0"/>
              <a:t> </a:t>
            </a:r>
            <a:endParaRPr lang="en-BE" dirty="0"/>
          </a:p>
        </p:txBody>
      </p:sp>
      <p:sp>
        <p:nvSpPr>
          <p:cNvPr id="253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020" y="1479973"/>
            <a:ext cx="2992891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BE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25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0275" y="2191174"/>
            <a:ext cx="2983043" cy="108681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lang="nl-NL" sz="2400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7055229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87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inf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082B9D0C-0783-431C-BFBF-3A3AA871FE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</p:spPr>
        <p:txBody>
          <a:bodyPr anchor="ctr" anchorCtr="0"/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&lt;Click to add picture&lt;&lt;&lt;&lt;&lt;&lt;&lt;&lt;&lt;&lt;</a:t>
            </a:r>
            <a:endParaRPr lang="en-BE" dirty="0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A895D29-FC6A-432A-8385-E2F1D027CD9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66763" y="800100"/>
            <a:ext cx="5329239" cy="52578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lIns="1005840" tIns="2194560" rIns="182880" bIns="118872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 smtClean="0"/>
              <a:t> </a:t>
            </a:r>
            <a:endParaRPr lang="en-BE" dirty="0"/>
          </a:p>
        </p:txBody>
      </p:sp>
      <p:sp>
        <p:nvSpPr>
          <p:cNvPr id="253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817" y="1479973"/>
            <a:ext cx="2992891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BE" sz="2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25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2072" y="2191174"/>
            <a:ext cx="2983043" cy="108681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lang="nl-NL" sz="24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705020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284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inf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082B9D0C-0783-431C-BFBF-3A3AA871FE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&gt;&gt;&gt;&gt;&gt;&gt;&gt;&gt;&gt; Click to add picture &gt;</a:t>
            </a:r>
            <a:endParaRPr lang="en-BE" dirty="0"/>
          </a:p>
        </p:txBody>
      </p:sp>
      <p:sp>
        <p:nvSpPr>
          <p:cNvPr id="6" name="Tijdelijke aanduiding voor tekst 25">
            <a:extLst>
              <a:ext uri="{FF2B5EF4-FFF2-40B4-BE49-F238E27FC236}">
                <a16:creationId xmlns:a16="http://schemas.microsoft.com/office/drawing/2014/main" id="{6A895D29-FC6A-432A-8385-E2F1D027CD9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 flipH="1">
            <a:off x="6096000" y="800100"/>
            <a:ext cx="5329238" cy="52578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lIns="1005840" tIns="2194560" rIns="182880" bIns="118872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 smtClean="0"/>
              <a:t> </a:t>
            </a:r>
            <a:endParaRPr lang="en-BE" dirty="0"/>
          </a:p>
        </p:txBody>
      </p:sp>
      <p:sp>
        <p:nvSpPr>
          <p:cNvPr id="253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020" y="1479973"/>
            <a:ext cx="2992891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BE" sz="2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25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0275" y="2191174"/>
            <a:ext cx="2983043" cy="108681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lang="nl-NL" sz="24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7055229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709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3">
            <a:extLst>
              <a:ext uri="{FF2B5EF4-FFF2-40B4-BE49-F238E27FC236}">
                <a16:creationId xmlns:a16="http://schemas.microsoft.com/office/drawing/2014/main" id="{E2D5FF81-71AA-4A77-BAFA-7D04F841B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67299" y="1905000"/>
            <a:ext cx="2160000" cy="134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add icon</a:t>
            </a:r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2F64FA00-F52F-4F8C-9ED0-8C00855A7D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6763" y="3647804"/>
            <a:ext cx="10661665" cy="21687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FontTx/>
              <a:buNone/>
              <a:defRPr sz="360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7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2F64FA00-F52F-4F8C-9ED0-8C00855A7D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6763" y="3647804"/>
            <a:ext cx="10661665" cy="21687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E2D5FF81-71AA-4A77-BAFA-7D04F841B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67299" y="1905000"/>
            <a:ext cx="2160000" cy="134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add icon</a:t>
            </a:r>
          </a:p>
        </p:txBody>
      </p:sp>
      <p:pic>
        <p:nvPicPr>
          <p:cNvPr id="9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40088"/>
            <a:ext cx="733149" cy="167146"/>
          </a:xfrm>
          <a:prstGeom prst="rect">
            <a:avLst/>
          </a:prstGeom>
        </p:spPr>
      </p:pic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1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0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&amp;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2F64FA00-F52F-4F8C-9ED0-8C00855A7D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6763" y="3647804"/>
            <a:ext cx="10661665" cy="21687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E2D5FF81-71AA-4A77-BAFA-7D04F841B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67299" y="1905000"/>
            <a:ext cx="2160000" cy="134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add icon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40088"/>
            <a:ext cx="733149" cy="1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3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AA5B3CA4-7383-4A08-AD3F-748BE844E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39931" r="6884" b="9611"/>
          <a:stretch/>
        </p:blipFill>
        <p:spPr>
          <a:xfrm>
            <a:off x="754743" y="769256"/>
            <a:ext cx="10711543" cy="4475843"/>
          </a:xfrm>
          <a:prstGeom prst="rect">
            <a:avLst/>
          </a:prstGeom>
        </p:spPr>
      </p:pic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" y="5310187"/>
            <a:ext cx="2193393" cy="7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6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6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28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40088"/>
            <a:ext cx="733149" cy="1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26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40088"/>
            <a:ext cx="733149" cy="1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with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82337" y="5309722"/>
            <a:ext cx="11827325" cy="1418433"/>
            <a:chOff x="182336" y="7877294"/>
            <a:chExt cx="11827325" cy="1418433"/>
          </a:xfrm>
        </p:grpSpPr>
        <p:sp>
          <p:nvSpPr>
            <p:cNvPr id="6" name="Oval 5"/>
            <p:cNvSpPr/>
            <p:nvPr/>
          </p:nvSpPr>
          <p:spPr>
            <a:xfrm rot="5400000">
              <a:off x="182336" y="787729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5400000">
              <a:off x="182336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5400000">
              <a:off x="18233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5400000">
              <a:off x="483961" y="817495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483961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48396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5400000">
              <a:off x="77860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5400000">
              <a:off x="13709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5400000">
              <a:off x="137092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16693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5400000">
              <a:off x="166937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5400000">
              <a:off x="196781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5400000">
              <a:off x="226694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5400000">
              <a:off x="226694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5400000">
              <a:off x="256538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5400000">
              <a:off x="256538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5400000">
              <a:off x="285983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285983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316365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5400000">
              <a:off x="316365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5400000">
              <a:off x="346092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5400000">
              <a:off x="374899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374899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5400000">
              <a:off x="404811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5400000">
              <a:off x="404811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434656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434656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5400000">
              <a:off x="464100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5400000">
              <a:off x="494482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5400000">
              <a:off x="494482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5400000">
              <a:off x="524209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5400000">
              <a:off x="553538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5400000">
              <a:off x="553538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583701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5400000">
              <a:off x="583701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5400000">
              <a:off x="613165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5400000">
              <a:off x="613165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5400000">
              <a:off x="6428922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5400000">
              <a:off x="67239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5400000">
              <a:off x="672397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5400000">
              <a:off x="70224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5400000">
              <a:off x="702242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5400000">
              <a:off x="732086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5400000">
              <a:off x="761999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5400000">
              <a:off x="761999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5400000">
              <a:off x="791843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5400000">
              <a:off x="791843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5400000">
              <a:off x="821288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5400000">
              <a:off x="821288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5400000">
              <a:off x="851670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5400000">
              <a:off x="851670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5400000">
              <a:off x="881397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5400000">
              <a:off x="910204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5400000">
              <a:off x="910204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5400000">
              <a:off x="940116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5400000">
              <a:off x="940116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5400000">
              <a:off x="969961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969961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999405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5400000">
              <a:off x="1029787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1029787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5400000">
              <a:off x="1059514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5400000">
              <a:off x="10888318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5400000">
              <a:off x="10888318" y="90679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5400000">
              <a:off x="1118994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5400000">
              <a:off x="11189943" y="90679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5400000">
              <a:off x="11484583" y="787729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 userDrawn="1"/>
          </p:nvSpPr>
          <p:spPr>
            <a:xfrm rot="5400000">
              <a:off x="11484583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5400000">
              <a:off x="1148458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5400000">
              <a:off x="11781854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4621527" y="800100"/>
            <a:ext cx="2948946" cy="525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73726" y="800100"/>
            <a:ext cx="2948946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486060" y="800100"/>
            <a:ext cx="2948946" cy="525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Picture Placeholder 94"/>
          <p:cNvSpPr>
            <a:spLocks noGrp="1"/>
          </p:cNvSpPr>
          <p:nvPr>
            <p:ph type="pic" sz="quarter" idx="10"/>
          </p:nvPr>
        </p:nvSpPr>
        <p:spPr>
          <a:xfrm>
            <a:off x="871538" y="1897062"/>
            <a:ext cx="2754312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9" name="Text Placeholder 97"/>
          <p:cNvSpPr>
            <a:spLocks noGrp="1"/>
          </p:cNvSpPr>
          <p:nvPr>
            <p:ph type="body" sz="quarter" idx="11"/>
          </p:nvPr>
        </p:nvSpPr>
        <p:spPr>
          <a:xfrm>
            <a:off x="871538" y="982663"/>
            <a:ext cx="2754312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1" name="Text Placeholder 97"/>
          <p:cNvSpPr>
            <a:spLocks noGrp="1"/>
          </p:cNvSpPr>
          <p:nvPr>
            <p:ph type="body" sz="quarter" idx="12"/>
          </p:nvPr>
        </p:nvSpPr>
        <p:spPr>
          <a:xfrm>
            <a:off x="871538" y="5162550"/>
            <a:ext cx="2754312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2" name="Picture Placeholder 94"/>
          <p:cNvSpPr>
            <a:spLocks noGrp="1"/>
          </p:cNvSpPr>
          <p:nvPr>
            <p:ph type="pic" sz="quarter" idx="13"/>
          </p:nvPr>
        </p:nvSpPr>
        <p:spPr>
          <a:xfrm>
            <a:off x="4718844" y="1897062"/>
            <a:ext cx="2754312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3" name="Text Placeholder 97"/>
          <p:cNvSpPr>
            <a:spLocks noGrp="1"/>
          </p:cNvSpPr>
          <p:nvPr>
            <p:ph type="body" sz="quarter" idx="14"/>
          </p:nvPr>
        </p:nvSpPr>
        <p:spPr>
          <a:xfrm>
            <a:off x="4718844" y="982663"/>
            <a:ext cx="2754312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" name="Text Placeholder 97"/>
          <p:cNvSpPr>
            <a:spLocks noGrp="1"/>
          </p:cNvSpPr>
          <p:nvPr>
            <p:ph type="body" sz="quarter" idx="15"/>
          </p:nvPr>
        </p:nvSpPr>
        <p:spPr>
          <a:xfrm>
            <a:off x="4718844" y="5162550"/>
            <a:ext cx="2754312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5" name="Picture Placeholder 94"/>
          <p:cNvSpPr>
            <a:spLocks noGrp="1"/>
          </p:cNvSpPr>
          <p:nvPr>
            <p:ph type="pic" sz="quarter" idx="16"/>
          </p:nvPr>
        </p:nvSpPr>
        <p:spPr>
          <a:xfrm>
            <a:off x="8588326" y="1897062"/>
            <a:ext cx="2754312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6" name="Text Placeholder 97"/>
          <p:cNvSpPr>
            <a:spLocks noGrp="1"/>
          </p:cNvSpPr>
          <p:nvPr>
            <p:ph type="body" sz="quarter" idx="17"/>
          </p:nvPr>
        </p:nvSpPr>
        <p:spPr>
          <a:xfrm>
            <a:off x="8588326" y="982663"/>
            <a:ext cx="2754312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7" name="Text Placeholder 97"/>
          <p:cNvSpPr>
            <a:spLocks noGrp="1"/>
          </p:cNvSpPr>
          <p:nvPr>
            <p:ph type="body" sz="quarter" idx="18"/>
          </p:nvPr>
        </p:nvSpPr>
        <p:spPr>
          <a:xfrm>
            <a:off x="8588326" y="5162550"/>
            <a:ext cx="2754312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2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3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1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with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82338" y="5291600"/>
            <a:ext cx="11827325" cy="1418433"/>
            <a:chOff x="182336" y="7877294"/>
            <a:chExt cx="11827325" cy="1418433"/>
          </a:xfrm>
        </p:grpSpPr>
        <p:sp>
          <p:nvSpPr>
            <p:cNvPr id="6" name="Oval 5"/>
            <p:cNvSpPr/>
            <p:nvPr/>
          </p:nvSpPr>
          <p:spPr>
            <a:xfrm rot="5400000">
              <a:off x="182336" y="787729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5400000">
              <a:off x="182336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5400000">
              <a:off x="18233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5400000">
              <a:off x="483961" y="817495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483961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48396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5400000">
              <a:off x="77860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5400000">
              <a:off x="13709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5400000">
              <a:off x="137092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16693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5400000">
              <a:off x="166937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5400000">
              <a:off x="196781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5400000">
              <a:off x="226694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5400000">
              <a:off x="226694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5400000">
              <a:off x="256538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5400000">
              <a:off x="256538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5400000">
              <a:off x="285983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285983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316365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5400000">
              <a:off x="316365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5400000">
              <a:off x="346092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5400000">
              <a:off x="374899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374899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5400000">
              <a:off x="404811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5400000">
              <a:off x="404811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434656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434656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5400000">
              <a:off x="464100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5400000">
              <a:off x="494482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5400000">
              <a:off x="494482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5400000">
              <a:off x="524209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5400000">
              <a:off x="553538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5400000">
              <a:off x="553538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583701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5400000">
              <a:off x="583701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5400000">
              <a:off x="613165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5400000">
              <a:off x="613165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5400000">
              <a:off x="6428922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5400000">
              <a:off x="67239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5400000">
              <a:off x="672397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5400000">
              <a:off x="70224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5400000">
              <a:off x="702242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5400000">
              <a:off x="732086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5400000">
              <a:off x="761999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5400000">
              <a:off x="761999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5400000">
              <a:off x="791843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5400000">
              <a:off x="791843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5400000">
              <a:off x="821288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5400000">
              <a:off x="821288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5400000">
              <a:off x="851670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5400000">
              <a:off x="851670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5400000">
              <a:off x="881397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5400000">
              <a:off x="910204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5400000">
              <a:off x="910204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5400000">
              <a:off x="940116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5400000">
              <a:off x="940116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5400000">
              <a:off x="969961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969961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999405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5400000">
              <a:off x="1029787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1029787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5400000">
              <a:off x="1059514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5400000">
              <a:off x="10888318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5400000">
              <a:off x="10888318" y="90679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5400000">
              <a:off x="1118994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5400000">
              <a:off x="11189943" y="90679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5400000">
              <a:off x="11484583" y="787729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 userDrawn="1"/>
          </p:nvSpPr>
          <p:spPr>
            <a:xfrm rot="5400000">
              <a:off x="11484583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5400000">
              <a:off x="1148458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5400000">
              <a:off x="11781854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3485781" y="800100"/>
            <a:ext cx="2574956" cy="525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73727" y="800100"/>
            <a:ext cx="2574956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181893" y="800100"/>
            <a:ext cx="2574956" cy="525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Picture Placeholder 94"/>
          <p:cNvSpPr>
            <a:spLocks noGrp="1"/>
          </p:cNvSpPr>
          <p:nvPr>
            <p:ph type="pic" sz="quarter" idx="10"/>
          </p:nvPr>
        </p:nvSpPr>
        <p:spPr>
          <a:xfrm>
            <a:off x="856548" y="1897062"/>
            <a:ext cx="2405005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9" name="Text Placeholder 97"/>
          <p:cNvSpPr>
            <a:spLocks noGrp="1"/>
          </p:cNvSpPr>
          <p:nvPr>
            <p:ph type="body" sz="quarter" idx="11"/>
          </p:nvPr>
        </p:nvSpPr>
        <p:spPr>
          <a:xfrm>
            <a:off x="856548" y="982663"/>
            <a:ext cx="2405005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1" name="Text Placeholder 97"/>
          <p:cNvSpPr>
            <a:spLocks noGrp="1"/>
          </p:cNvSpPr>
          <p:nvPr>
            <p:ph type="body" sz="quarter" idx="12"/>
          </p:nvPr>
        </p:nvSpPr>
        <p:spPr>
          <a:xfrm>
            <a:off x="856548" y="5162550"/>
            <a:ext cx="2405005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2" name="Picture Placeholder 94"/>
          <p:cNvSpPr>
            <a:spLocks noGrp="1"/>
          </p:cNvSpPr>
          <p:nvPr>
            <p:ph type="pic" sz="quarter" idx="13"/>
          </p:nvPr>
        </p:nvSpPr>
        <p:spPr>
          <a:xfrm>
            <a:off x="3568107" y="1897062"/>
            <a:ext cx="2405005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3" name="Text Placeholder 97"/>
          <p:cNvSpPr>
            <a:spLocks noGrp="1"/>
          </p:cNvSpPr>
          <p:nvPr>
            <p:ph type="body" sz="quarter" idx="14"/>
          </p:nvPr>
        </p:nvSpPr>
        <p:spPr>
          <a:xfrm>
            <a:off x="3568107" y="982663"/>
            <a:ext cx="2405005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" name="Text Placeholder 97"/>
          <p:cNvSpPr>
            <a:spLocks noGrp="1"/>
          </p:cNvSpPr>
          <p:nvPr>
            <p:ph type="body" sz="quarter" idx="15"/>
          </p:nvPr>
        </p:nvSpPr>
        <p:spPr>
          <a:xfrm>
            <a:off x="3568107" y="5162550"/>
            <a:ext cx="2405005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5" name="Picture Placeholder 94"/>
          <p:cNvSpPr>
            <a:spLocks noGrp="1"/>
          </p:cNvSpPr>
          <p:nvPr>
            <p:ph type="pic" sz="quarter" idx="16"/>
          </p:nvPr>
        </p:nvSpPr>
        <p:spPr>
          <a:xfrm>
            <a:off x="6261673" y="1897062"/>
            <a:ext cx="2405005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6" name="Text Placeholder 97"/>
          <p:cNvSpPr>
            <a:spLocks noGrp="1"/>
          </p:cNvSpPr>
          <p:nvPr>
            <p:ph type="body" sz="quarter" idx="17"/>
          </p:nvPr>
        </p:nvSpPr>
        <p:spPr>
          <a:xfrm>
            <a:off x="6269168" y="982663"/>
            <a:ext cx="2405005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7" name="Text Placeholder 97"/>
          <p:cNvSpPr>
            <a:spLocks noGrp="1"/>
          </p:cNvSpPr>
          <p:nvPr>
            <p:ph type="body" sz="quarter" idx="18"/>
          </p:nvPr>
        </p:nvSpPr>
        <p:spPr>
          <a:xfrm>
            <a:off x="6269168" y="5162550"/>
            <a:ext cx="2405005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2" name="Rectangle 91"/>
          <p:cNvSpPr/>
          <p:nvPr userDrawn="1"/>
        </p:nvSpPr>
        <p:spPr>
          <a:xfrm>
            <a:off x="8874897" y="800100"/>
            <a:ext cx="2574956" cy="5257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Picture Placeholder 94"/>
          <p:cNvSpPr>
            <a:spLocks noGrp="1"/>
          </p:cNvSpPr>
          <p:nvPr>
            <p:ph type="pic" sz="quarter" idx="19"/>
          </p:nvPr>
        </p:nvSpPr>
        <p:spPr>
          <a:xfrm>
            <a:off x="8954677" y="1897062"/>
            <a:ext cx="2405005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4" name="Text Placeholder 97"/>
          <p:cNvSpPr>
            <a:spLocks noGrp="1"/>
          </p:cNvSpPr>
          <p:nvPr>
            <p:ph type="body" sz="quarter" idx="20"/>
          </p:nvPr>
        </p:nvSpPr>
        <p:spPr>
          <a:xfrm>
            <a:off x="8962172" y="982663"/>
            <a:ext cx="2405005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5" name="Text Placeholder 97"/>
          <p:cNvSpPr>
            <a:spLocks noGrp="1"/>
          </p:cNvSpPr>
          <p:nvPr>
            <p:ph type="body" sz="quarter" idx="21"/>
          </p:nvPr>
        </p:nvSpPr>
        <p:spPr>
          <a:xfrm>
            <a:off x="8962172" y="5162550"/>
            <a:ext cx="2405005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8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3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title="AlexandriaReference"/>
          <p:cNvSpPr txBox="1"/>
          <p:nvPr userDrawn="1"/>
        </p:nvSpPr>
        <p:spPr>
          <a:xfrm>
            <a:off x="1117063" y="6443533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&lt;generated automatically&gt;</a:t>
            </a:r>
            <a:endParaRPr kumimoji="0" lang="nl-BE" sz="800" b="0" i="1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 title="AlexandriaDistributionLimitations"/>
          <p:cNvSpPr txBox="1"/>
          <p:nvPr userDrawn="1"/>
        </p:nvSpPr>
        <p:spPr>
          <a:xfrm>
            <a:off x="10155691" y="6587241"/>
            <a:ext cx="16607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fr-FR" sz="800" b="0" i="1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Restricted</a:t>
            </a:r>
            <a:endParaRPr kumimoji="0" lang="fr-FR" sz="800" b="0" i="1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 title="AlexandriaAlternativeReference"/>
          <p:cNvSpPr txBox="1"/>
          <p:nvPr userDrawn="1"/>
        </p:nvSpPr>
        <p:spPr>
          <a:xfrm>
            <a:off x="1117063" y="6587241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altenative reference</a:t>
            </a:r>
            <a:endParaRPr kumimoji="0" lang="nl-BE" sz="800" b="0" i="1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143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1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17063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62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23540" r="6984" b="26475"/>
          <a:stretch/>
        </p:blipFill>
        <p:spPr>
          <a:xfrm>
            <a:off x="740229" y="788308"/>
            <a:ext cx="10697028" cy="4437742"/>
          </a:xfrm>
          <a:prstGeom prst="rect">
            <a:avLst/>
          </a:prstGeom>
        </p:spPr>
      </p:pic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5310187"/>
            <a:ext cx="2193393" cy="7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0" t="19781" r="-17013" b="19721"/>
          <a:stretch/>
        </p:blipFill>
        <p:spPr>
          <a:xfrm>
            <a:off x="742950" y="771525"/>
            <a:ext cx="10658475" cy="5334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6391276" y="2057401"/>
            <a:ext cx="5060496" cy="421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322569" y="2845254"/>
            <a:ext cx="3278005" cy="14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30" y="3129533"/>
            <a:ext cx="2331259" cy="844082"/>
          </a:xfrm>
          <a:prstGeom prst="rect">
            <a:avLst/>
          </a:prstGeom>
        </p:spPr>
      </p:pic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5086" y="4514850"/>
            <a:ext cx="4896685" cy="15430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555086" y="2143125"/>
            <a:ext cx="4896685" cy="22547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3">
            <a:extLst>
              <a:ext uri="{FF2B5EF4-FFF2-40B4-BE49-F238E27FC236}">
                <a16:creationId xmlns:a16="http://schemas.microsoft.com/office/drawing/2014/main" id="{AA5B3CA4-7383-4A08-AD3F-748BE844E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29944" r="50129" b="9678"/>
          <a:stretch/>
        </p:blipFill>
        <p:spPr>
          <a:xfrm>
            <a:off x="754744" y="756557"/>
            <a:ext cx="5331731" cy="535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341619" y="2819399"/>
            <a:ext cx="3278005" cy="14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30" y="3129533"/>
            <a:ext cx="2331259" cy="844082"/>
          </a:xfrm>
          <a:prstGeom prst="rect">
            <a:avLst/>
          </a:prstGeom>
        </p:spPr>
      </p:pic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5086" y="4514850"/>
            <a:ext cx="4896685" cy="15430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555086" y="2143125"/>
            <a:ext cx="4896685" cy="22547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0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0" t="12938" r="-48113" b="26562"/>
          <a:stretch/>
        </p:blipFill>
        <p:spPr>
          <a:xfrm>
            <a:off x="771525" y="758825"/>
            <a:ext cx="10658475" cy="53340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625ABE2-4787-4DCE-8BBA-59C73CFF5E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0200" y="1794669"/>
            <a:ext cx="2097363" cy="32432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─"/>
              <a:defRPr sz="2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 3</a:t>
            </a:r>
          </a:p>
          <a:p>
            <a:pPr lvl="0"/>
            <a:r>
              <a:rPr lang="nl-NL" dirty="0"/>
              <a:t> 4</a:t>
            </a:r>
          </a:p>
          <a:p>
            <a:pPr lvl="0"/>
            <a:r>
              <a:rPr lang="nl-NL" dirty="0"/>
              <a:t> 5</a:t>
            </a:r>
          </a:p>
          <a:p>
            <a:pPr lvl="0"/>
            <a:r>
              <a:rPr lang="nl-NL" dirty="0"/>
              <a:t> 6</a:t>
            </a:r>
          </a:p>
          <a:p>
            <a:pPr lvl="0"/>
            <a:r>
              <a:rPr lang="nl-NL"/>
              <a:t> </a:t>
            </a:r>
            <a:r>
              <a:rPr lang="nl-NL" smtClean="0"/>
              <a:t>7</a:t>
            </a:r>
            <a:endParaRPr lang="en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EE0936-214A-4172-9057-144F7932C4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4703" y="1794669"/>
            <a:ext cx="4433060" cy="3276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add subtitle</a:t>
            </a:r>
            <a:endParaRPr lang="en-BE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2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6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9657" r="6963" b="29950"/>
          <a:stretch/>
        </p:blipFill>
        <p:spPr>
          <a:xfrm>
            <a:off x="787400" y="761999"/>
            <a:ext cx="10668000" cy="533400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224613" y="2263515"/>
            <a:ext cx="5209082" cy="234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538" y="2254251"/>
            <a:ext cx="5173662" cy="2352674"/>
          </a:xfrm>
          <a:prstGeom prst="rect">
            <a:avLst/>
          </a:prstGeom>
          <a:solidFill>
            <a:schemeClr val="bg1"/>
          </a:solidFill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add subtitle</a:t>
            </a:r>
            <a:endParaRPr lang="en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9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A5B3CA4-7383-4A08-AD3F-748BE844E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29944" r="6884" b="9678"/>
          <a:stretch/>
        </p:blipFill>
        <p:spPr>
          <a:xfrm>
            <a:off x="754743" y="756557"/>
            <a:ext cx="10711543" cy="535577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41620" y="2235825"/>
            <a:ext cx="5029200" cy="2368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829" y="2237014"/>
            <a:ext cx="5021942" cy="2351315"/>
          </a:xfrm>
          <a:prstGeom prst="rect">
            <a:avLst/>
          </a:prstGeom>
          <a:noFill/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add subtitle</a:t>
            </a:r>
            <a:endParaRPr lang="en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62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6211"/>
            <a:ext cx="10515600" cy="884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69091"/>
            <a:ext cx="733149" cy="167146"/>
          </a:xfrm>
          <a:prstGeom prst="rect">
            <a:avLst/>
          </a:prstGeom>
        </p:spPr>
      </p:pic>
      <p:sp>
        <p:nvSpPr>
          <p:cNvPr id="13" name="TextBox 12" title="AlexandriaDistributionLimitations"/>
          <p:cNvSpPr txBox="1"/>
          <p:nvPr userDrawn="1"/>
        </p:nvSpPr>
        <p:spPr>
          <a:xfrm>
            <a:off x="10155691" y="6587241"/>
            <a:ext cx="16607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fr-FR" sz="800" b="0" i="1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Restricted</a:t>
            </a:r>
            <a:endParaRPr kumimoji="0" lang="fr-FR" sz="800" b="0" i="1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143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17063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 title="AlexandriaDistributionLimitations"/>
          <p:cNvSpPr txBox="1"/>
          <p:nvPr userDrawn="1"/>
        </p:nvSpPr>
        <p:spPr>
          <a:xfrm>
            <a:off x="1117064" y="6573364"/>
            <a:ext cx="16607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fr-FR" sz="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68226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0" r:id="rId2"/>
    <p:sldLayoutId id="2147483681" r:id="rId3"/>
    <p:sldLayoutId id="2147483683" r:id="rId4"/>
    <p:sldLayoutId id="2147483699" r:id="rId5"/>
    <p:sldLayoutId id="2147483700" r:id="rId6"/>
    <p:sldLayoutId id="2147483661" r:id="rId7"/>
    <p:sldLayoutId id="2147483662" r:id="rId8"/>
    <p:sldLayoutId id="2147483663" r:id="rId9"/>
    <p:sldLayoutId id="2147483664" r:id="rId10"/>
    <p:sldLayoutId id="2147483682" r:id="rId11"/>
    <p:sldLayoutId id="2147483668" r:id="rId12"/>
    <p:sldLayoutId id="2147483669" r:id="rId13"/>
    <p:sldLayoutId id="2147483701" r:id="rId14"/>
    <p:sldLayoutId id="2147483694" r:id="rId15"/>
    <p:sldLayoutId id="2147483670" r:id="rId16"/>
    <p:sldLayoutId id="2147483671" r:id="rId17"/>
    <p:sldLayoutId id="2147483667" r:id="rId18"/>
    <p:sldLayoutId id="2147483677" r:id="rId19"/>
    <p:sldLayoutId id="2147483665" r:id="rId20"/>
    <p:sldLayoutId id="2147483675" r:id="rId21"/>
    <p:sldLayoutId id="2147483676" r:id="rId22"/>
    <p:sldLayoutId id="2147483673" r:id="rId23"/>
    <p:sldLayoutId id="2147483674" r:id="rId24"/>
    <p:sldLayoutId id="2147483678" r:id="rId25"/>
    <p:sldLayoutId id="2147483679" r:id="rId26"/>
    <p:sldLayoutId id="2147483685" r:id="rId27"/>
    <p:sldLayoutId id="2147483690" r:id="rId28"/>
    <p:sldLayoutId id="2147483688" r:id="rId29"/>
    <p:sldLayoutId id="2147483655" r:id="rId30"/>
    <p:sldLayoutId id="2147483684" r:id="rId31"/>
    <p:sldLayoutId id="2147483687" r:id="rId32"/>
    <p:sldLayoutId id="2147483692" r:id="rId33"/>
    <p:sldLayoutId id="2147483693" r:id="rId34"/>
    <p:sldLayoutId id="2147483697" r:id="rId3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556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504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ALEXANDRIA INTEGRATION</a:t>
            </a:r>
            <a:br>
              <a:rPr lang="en-US" dirty="0" smtClean="0"/>
            </a:br>
            <a:r>
              <a:rPr lang="en-US" dirty="0" smtClean="0"/>
              <a:t>Do not delete this master!</a:t>
            </a:r>
            <a:endParaRPr lang="nl-BE" dirty="0"/>
          </a:p>
        </p:txBody>
      </p:sp>
      <p:sp>
        <p:nvSpPr>
          <p:cNvPr id="8" name="TextBox 7" title="AlexandriaReference"/>
          <p:cNvSpPr txBox="1"/>
          <p:nvPr userDrawn="1"/>
        </p:nvSpPr>
        <p:spPr>
          <a:xfrm>
            <a:off x="765544" y="1658678"/>
            <a:ext cx="1953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[Common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Attributes_Short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Reference]</a:t>
            </a:r>
          </a:p>
        </p:txBody>
      </p:sp>
      <p:sp>
        <p:nvSpPr>
          <p:cNvPr id="4" name="TextBox 3" title="AlexandriaSecurltyClearance"/>
          <p:cNvSpPr txBox="1"/>
          <p:nvPr userDrawn="1"/>
        </p:nvSpPr>
        <p:spPr>
          <a:xfrm>
            <a:off x="2719144" y="2575110"/>
            <a:ext cx="19536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[Security Clearance]</a:t>
            </a:r>
          </a:p>
        </p:txBody>
      </p:sp>
      <p:sp>
        <p:nvSpPr>
          <p:cNvPr id="5" name="TextBox 4" title="AlexandriaDistributionLimitations"/>
          <p:cNvSpPr txBox="1"/>
          <p:nvPr userDrawn="1"/>
        </p:nvSpPr>
        <p:spPr>
          <a:xfrm>
            <a:off x="4672744" y="1658678"/>
            <a:ext cx="195360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[Common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Attributes_Information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Security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Classification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</p:txBody>
      </p:sp>
      <p:sp>
        <p:nvSpPr>
          <p:cNvPr id="6" name="TextBox 5" title="AlexandriaEventAttributes"/>
          <p:cNvSpPr txBox="1"/>
          <p:nvPr userDrawn="1"/>
        </p:nvSpPr>
        <p:spPr>
          <a:xfrm>
            <a:off x="2464199" y="3013157"/>
            <a:ext cx="619021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[Event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Attributes_Event_Event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Name]</a:t>
            </a:r>
          </a:p>
        </p:txBody>
      </p:sp>
      <p:sp>
        <p:nvSpPr>
          <p:cNvPr id="9" name="TextBox 8" title="AlexandriaAlternativeReference"/>
          <p:cNvSpPr txBox="1"/>
          <p:nvPr userDrawn="1"/>
        </p:nvSpPr>
        <p:spPr>
          <a:xfrm>
            <a:off x="2464199" y="1661549"/>
            <a:ext cx="1953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[Common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Attributes_Alternative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Reference]</a:t>
            </a:r>
          </a:p>
        </p:txBody>
      </p:sp>
      <p:pic>
        <p:nvPicPr>
          <p:cNvPr id="10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69091"/>
            <a:ext cx="733149" cy="1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Colin GLESNER  - 15/10/2020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Two sides of the same coin? </a:t>
            </a:r>
            <a:r>
              <a:rPr lang="en-US" sz="3100" b="0" dirty="0"/>
              <a:t>Exploring the </a:t>
            </a:r>
            <a:r>
              <a:rPr lang="en-US" sz="3100" b="0" dirty="0" smtClean="0"/>
              <a:t>tensions </a:t>
            </a:r>
            <a:r>
              <a:rPr lang="en-US" sz="3100" b="0" dirty="0"/>
              <a:t>between nuclear safety and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2" y="211076"/>
            <a:ext cx="10658475" cy="985576"/>
          </a:xfrm>
        </p:spPr>
        <p:txBody>
          <a:bodyPr/>
          <a:lstStyle/>
          <a:p>
            <a:r>
              <a:rPr lang="nl-BE" dirty="0" err="1" smtClean="0"/>
              <a:t>Where</a:t>
            </a:r>
            <a:r>
              <a:rPr lang="nl-BE" dirty="0" smtClean="0"/>
              <a:t> does these </a:t>
            </a:r>
            <a:r>
              <a:rPr lang="nl-BE" dirty="0" err="1" smtClean="0"/>
              <a:t>tensions</a:t>
            </a:r>
            <a:r>
              <a:rPr lang="nl-BE" dirty="0" smtClean="0"/>
              <a:t> </a:t>
            </a:r>
            <a:r>
              <a:rPr lang="nl-BE" dirty="0" err="1" smtClean="0"/>
              <a:t>originate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10</a:t>
            </a:fld>
            <a:endParaRPr lang="en-BE" dirty="0"/>
          </a:p>
        </p:txBody>
      </p:sp>
      <p:sp>
        <p:nvSpPr>
          <p:cNvPr id="6" name="Rounded Rectangle 5"/>
          <p:cNvSpPr/>
          <p:nvPr/>
        </p:nvSpPr>
        <p:spPr>
          <a:xfrm>
            <a:off x="447040" y="825863"/>
            <a:ext cx="11074400" cy="452845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/>
          <p:cNvSpPr txBox="1"/>
          <p:nvPr/>
        </p:nvSpPr>
        <p:spPr>
          <a:xfrm>
            <a:off x="3022600" y="974494"/>
            <a:ext cx="5923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err="1" smtClean="0"/>
              <a:t>Roots</a:t>
            </a:r>
            <a:r>
              <a:rPr lang="nl-BE" sz="2800" b="1" dirty="0" smtClean="0"/>
              <a:t> of safety-security </a:t>
            </a:r>
            <a:r>
              <a:rPr lang="nl-BE" sz="2800" b="1" dirty="0" err="1" smtClean="0"/>
              <a:t>tensions</a:t>
            </a:r>
            <a:endParaRPr lang="nl-BE" sz="2800" b="1" dirty="0"/>
          </a:p>
        </p:txBody>
      </p:sp>
      <p:sp>
        <p:nvSpPr>
          <p:cNvPr id="8" name="Oval 7"/>
          <p:cNvSpPr/>
          <p:nvPr/>
        </p:nvSpPr>
        <p:spPr>
          <a:xfrm>
            <a:off x="5414824" y="1541758"/>
            <a:ext cx="5512573" cy="367771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dirty="0" err="1" smtClean="0">
                <a:solidFill>
                  <a:schemeClr val="tx1"/>
                </a:solidFill>
              </a:rPr>
              <a:t>Paradoxes</a:t>
            </a:r>
            <a:endParaRPr lang="nl-BE" sz="2800" b="1" dirty="0" smtClean="0">
              <a:solidFill>
                <a:schemeClr val="tx1"/>
              </a:solidFill>
            </a:endParaRPr>
          </a:p>
          <a:p>
            <a:pPr algn="ctr"/>
            <a:endParaRPr lang="nl-BE" sz="1600" b="1" dirty="0" smtClean="0">
              <a:solidFill>
                <a:schemeClr val="tx1"/>
              </a:solidFill>
            </a:endParaRPr>
          </a:p>
          <a:p>
            <a:pPr algn="ctr"/>
            <a:endParaRPr lang="nl-BE" sz="1600" b="1" dirty="0" smtClean="0">
              <a:solidFill>
                <a:schemeClr val="tx1"/>
              </a:solidFill>
            </a:endParaRPr>
          </a:p>
          <a:p>
            <a:pPr algn="ctr"/>
            <a:endParaRPr lang="nl-BE" sz="1600" b="1" dirty="0">
              <a:solidFill>
                <a:schemeClr val="tx1"/>
              </a:solidFill>
            </a:endParaRPr>
          </a:p>
          <a:p>
            <a:pPr algn="ctr"/>
            <a:endParaRPr lang="nl-BE" sz="1600" b="1" dirty="0" smtClean="0">
              <a:solidFill>
                <a:schemeClr val="tx1"/>
              </a:solidFill>
            </a:endParaRPr>
          </a:p>
          <a:p>
            <a:pPr algn="ctr"/>
            <a:endParaRPr lang="nl-BE" sz="1600" b="1" dirty="0">
              <a:solidFill>
                <a:schemeClr val="tx1"/>
              </a:solidFill>
            </a:endParaRPr>
          </a:p>
          <a:p>
            <a:pPr algn="ctr"/>
            <a:endParaRPr lang="nl-BE" sz="1600" b="1" dirty="0" smtClean="0">
              <a:solidFill>
                <a:schemeClr val="tx1"/>
              </a:solidFill>
            </a:endParaRPr>
          </a:p>
          <a:p>
            <a:pPr algn="ctr"/>
            <a:endParaRPr lang="nl-BE" sz="1600" b="1" dirty="0">
              <a:solidFill>
                <a:schemeClr val="tx1"/>
              </a:solidFill>
            </a:endParaRPr>
          </a:p>
          <a:p>
            <a:pPr algn="ctr"/>
            <a:endParaRPr lang="nl-BE" sz="1600" b="1" dirty="0">
              <a:solidFill>
                <a:schemeClr val="tx1"/>
              </a:solidFill>
            </a:endParaRPr>
          </a:p>
          <a:p>
            <a:pPr algn="ctr"/>
            <a:endParaRPr lang="nl-BE" sz="16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33535"/>
              </p:ext>
            </p:extLst>
          </p:nvPr>
        </p:nvGraphicFramePr>
        <p:xfrm>
          <a:off x="5996870" y="2568633"/>
          <a:ext cx="4348480" cy="19137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74240">
                  <a:extLst>
                    <a:ext uri="{9D8B030D-6E8A-4147-A177-3AD203B41FA5}">
                      <a16:colId xmlns:a16="http://schemas.microsoft.com/office/drawing/2014/main" val="2035506821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3149536169"/>
                    </a:ext>
                  </a:extLst>
                </a:gridCol>
              </a:tblGrid>
              <a:tr h="510337">
                <a:tc>
                  <a:txBody>
                    <a:bodyPr/>
                    <a:lstStyle/>
                    <a:p>
                      <a:r>
                        <a:rPr lang="en-US" sz="2400" b="0" noProof="0" dirty="0" smtClean="0"/>
                        <a:t>Confidentiality</a:t>
                      </a:r>
                      <a:endParaRPr lang="en-US" sz="2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noProof="0" dirty="0" smtClean="0"/>
                        <a:t>Transparency</a:t>
                      </a:r>
                      <a:endParaRPr lang="en-US" sz="24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024662"/>
                  </a:ext>
                </a:extLst>
              </a:tr>
              <a:tr h="893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 smtClean="0"/>
                        <a:t>Movement restriction</a:t>
                      </a:r>
                      <a:endParaRPr lang="en-US" sz="2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Movement facilitation</a:t>
                      </a:r>
                      <a:endParaRPr lang="en-US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52226"/>
                  </a:ext>
                </a:extLst>
              </a:tr>
              <a:tr h="510337"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Distrust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Trust</a:t>
                      </a:r>
                      <a:endParaRPr lang="en-US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763715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1031558" y="1541759"/>
            <a:ext cx="4261297" cy="367771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dirty="0" err="1" smtClean="0"/>
              <a:t>Organizational</a:t>
            </a:r>
            <a:r>
              <a:rPr lang="nl-BE" sz="2800" b="1" dirty="0" smtClean="0"/>
              <a:t> factors:</a:t>
            </a:r>
          </a:p>
          <a:p>
            <a:pPr algn="ctr"/>
            <a:r>
              <a:rPr lang="nl-BE" sz="2400" dirty="0" err="1" smtClean="0"/>
              <a:t>Lack</a:t>
            </a:r>
            <a:r>
              <a:rPr lang="nl-BE" sz="2400" dirty="0" smtClean="0"/>
              <a:t> of </a:t>
            </a:r>
            <a:r>
              <a:rPr lang="nl-BE" sz="2400" dirty="0" err="1" smtClean="0"/>
              <a:t>collaboration</a:t>
            </a:r>
            <a:r>
              <a:rPr lang="nl-BE" sz="2400" dirty="0" smtClean="0"/>
              <a:t> </a:t>
            </a:r>
            <a:r>
              <a:rPr lang="nl-BE" sz="2400" dirty="0" err="1" smtClean="0"/>
              <a:t>between</a:t>
            </a:r>
            <a:r>
              <a:rPr lang="nl-BE" sz="2400" dirty="0" smtClean="0"/>
              <a:t> units</a:t>
            </a:r>
            <a:endParaRPr lang="nl-BE" sz="2400" dirty="0"/>
          </a:p>
        </p:txBody>
      </p:sp>
      <p:sp>
        <p:nvSpPr>
          <p:cNvPr id="11" name="Rectangle 10"/>
          <p:cNvSpPr/>
          <p:nvPr/>
        </p:nvSpPr>
        <p:spPr>
          <a:xfrm>
            <a:off x="447040" y="5389797"/>
            <a:ext cx="1175035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Paradoxes:</a:t>
            </a:r>
            <a:r>
              <a:rPr lang="en-US" sz="2000" i="1" dirty="0" smtClean="0"/>
              <a:t> </a:t>
            </a:r>
            <a:r>
              <a:rPr lang="en-US" sz="2400" i="1" dirty="0" smtClean="0"/>
              <a:t>Two </a:t>
            </a:r>
            <a:r>
              <a:rPr lang="en-US" sz="2400" i="1" dirty="0"/>
              <a:t>or more elements that are sound and </a:t>
            </a:r>
            <a:r>
              <a:rPr lang="en-US" sz="2400" b="1" i="1" dirty="0"/>
              <a:t>accepted individually</a:t>
            </a:r>
            <a:r>
              <a:rPr lang="en-US" sz="2400" i="1" dirty="0"/>
              <a:t>, </a:t>
            </a:r>
            <a:r>
              <a:rPr lang="en-US" sz="2400" i="1" dirty="0" smtClean="0"/>
              <a:t>“but </a:t>
            </a:r>
            <a:r>
              <a:rPr lang="en-US" sz="2400" i="1" dirty="0"/>
              <a:t>taken </a:t>
            </a:r>
            <a:r>
              <a:rPr lang="en-US" sz="2400" b="1" i="1" dirty="0"/>
              <a:t>together</a:t>
            </a:r>
            <a:r>
              <a:rPr lang="en-US" sz="2400" i="1" dirty="0"/>
              <a:t> they seem to be inconsistent or </a:t>
            </a:r>
            <a:r>
              <a:rPr lang="en-US" sz="2400" b="1" i="1" dirty="0" smtClean="0"/>
              <a:t>incompatible</a:t>
            </a:r>
            <a:r>
              <a:rPr lang="en-US" sz="2400" i="1" dirty="0" smtClean="0"/>
              <a:t>” </a:t>
            </a:r>
            <a:r>
              <a:rPr lang="en-US" sz="2400" i="1" dirty="0"/>
              <a:t>(Poole and Van de </a:t>
            </a:r>
            <a:r>
              <a:rPr lang="en-US" sz="2400" i="1" dirty="0" err="1"/>
              <a:t>Ven</a:t>
            </a:r>
            <a:r>
              <a:rPr lang="en-US" sz="2400" i="1" dirty="0"/>
              <a:t> 1989, p. 563</a:t>
            </a:r>
            <a:r>
              <a:rPr lang="en-US" sz="2400" i="1" dirty="0" smtClean="0"/>
              <a:t>).”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9759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82" y="251856"/>
            <a:ext cx="10658475" cy="985576"/>
          </a:xfrm>
        </p:spPr>
        <p:txBody>
          <a:bodyPr/>
          <a:lstStyle/>
          <a:p>
            <a:r>
              <a:rPr lang="nl-BE" dirty="0" smtClean="0"/>
              <a:t>How </a:t>
            </a:r>
            <a:r>
              <a:rPr lang="nl-BE" dirty="0" err="1" smtClean="0"/>
              <a:t>should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safety </a:t>
            </a:r>
            <a:r>
              <a:rPr lang="nl-BE" dirty="0" err="1" smtClean="0"/>
              <a:t>and</a:t>
            </a:r>
            <a:r>
              <a:rPr lang="nl-BE" dirty="0" smtClean="0"/>
              <a:t> security </a:t>
            </a:r>
            <a:r>
              <a:rPr lang="nl-BE" dirty="0" err="1" smtClean="0"/>
              <a:t>interplay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addressed</a:t>
            </a:r>
            <a:r>
              <a:rPr lang="nl-BE" dirty="0" smtClean="0"/>
              <a:t>?</a:t>
            </a:r>
            <a:endParaRPr lang="nl-B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41310903"/>
              </p:ext>
            </p:extLst>
          </p:nvPr>
        </p:nvGraphicFramePr>
        <p:xfrm>
          <a:off x="604202" y="1237432"/>
          <a:ext cx="10658475" cy="430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11</a:t>
            </a:fld>
            <a:endParaRPr lang="en-BE" dirty="0"/>
          </a:p>
        </p:txBody>
      </p:sp>
      <p:sp>
        <p:nvSpPr>
          <p:cNvPr id="3" name="Rectangle 2"/>
          <p:cNvSpPr/>
          <p:nvPr/>
        </p:nvSpPr>
        <p:spPr>
          <a:xfrm>
            <a:off x="1747520" y="5637351"/>
            <a:ext cx="9342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Managing paradoxical tensions also helps individuals, groups, and firms to be flexible and resilient, fostering more dynamic decision making. </a:t>
            </a:r>
            <a:r>
              <a:rPr lang="en-US" sz="24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(Smith, 2014)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19947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37FE9B-59FF-46C3-A06D-2141C3636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FE2A5E-335D-489B-8583-BDAFFD915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8" y="229230"/>
            <a:ext cx="10658475" cy="985576"/>
          </a:xfrm>
        </p:spPr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are safety </a:t>
            </a:r>
            <a:r>
              <a:rPr lang="nl-BE" dirty="0" err="1" smtClean="0"/>
              <a:t>and</a:t>
            </a:r>
            <a:r>
              <a:rPr lang="nl-BE" dirty="0" smtClean="0"/>
              <a:t> security?</a:t>
            </a:r>
            <a:endParaRPr lang="nl-BE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00758627"/>
              </p:ext>
            </p:extLst>
          </p:nvPr>
        </p:nvGraphicFramePr>
        <p:xfrm>
          <a:off x="2744584" y="722018"/>
          <a:ext cx="5557521" cy="561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2</a:t>
            </a:fld>
            <a:endParaRPr lang="en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r="16709"/>
          <a:stretch/>
        </p:blipFill>
        <p:spPr>
          <a:xfrm>
            <a:off x="0" y="3048001"/>
            <a:ext cx="2875280" cy="3099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9153" y="2951884"/>
            <a:ext cx="2511685" cy="32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62BC07-25B0-46C9-B9F5-E36FEC3DF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762BC07-25B0-46C9-B9F5-E36FEC3DF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2C150D-8BC7-4E83-81D4-C353220AD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12C150D-8BC7-4E83-81D4-C353220AD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3F6DB3-54F6-4A9A-A0E9-E92586B5F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493F6DB3-54F6-4A9A-A0E9-E92586B5F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C59D52-21CC-42E3-BF3C-AF5D1E386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4C59D52-21CC-42E3-BF3C-AF5D1E386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A69150-0E15-4CCC-8705-511CD580F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05A69150-0E15-4CCC-8705-511CD580F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151C35-F1A2-45C3-BDB2-9666327D2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4B151C35-F1A2-45C3-BDB2-9666327D2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4BC67D-6ED2-4240-8CED-4263C621F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474BC67D-6ED2-4240-8CED-4263C621F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89DB0-4912-4404-8AB8-010C3EF36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04E89DB0-4912-4404-8AB8-010C3EF36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C52E17-B23B-4E5D-BDF9-1BB378693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70C52E17-B23B-4E5D-BDF9-1BB378693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9590BB-14DC-42EB-B5E9-0D97B76F2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449590BB-14DC-42EB-B5E9-0D97B76F2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02" y="1582816"/>
            <a:ext cx="10658475" cy="672704"/>
          </a:xfrm>
          <a:ln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nl-BE" dirty="0" smtClean="0"/>
              <a:t>How are </a:t>
            </a:r>
            <a:r>
              <a:rPr lang="nl-BE" dirty="0" err="1" smtClean="0"/>
              <a:t>nuclear</a:t>
            </a:r>
            <a:r>
              <a:rPr lang="nl-BE" dirty="0" smtClean="0"/>
              <a:t> safety </a:t>
            </a:r>
            <a:r>
              <a:rPr lang="nl-BE" dirty="0" err="1" smtClean="0"/>
              <a:t>and</a:t>
            </a:r>
            <a:r>
              <a:rPr lang="nl-BE" dirty="0" smtClean="0"/>
              <a:t> security </a:t>
            </a:r>
            <a:r>
              <a:rPr lang="nl-BE" dirty="0" err="1" smtClean="0"/>
              <a:t>practiced</a:t>
            </a:r>
            <a:r>
              <a:rPr lang="nl-BE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3</a:t>
            </a:fld>
            <a:endParaRPr lang="en-B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0637" y="3444240"/>
            <a:ext cx="11282996" cy="1950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4000" b="0" dirty="0" err="1" smtClean="0">
                <a:solidFill>
                  <a:schemeClr val="tx1"/>
                </a:solidFill>
              </a:rPr>
              <a:t>Contrasting</a:t>
            </a:r>
            <a:r>
              <a:rPr lang="nl-BE" sz="4000" b="0" dirty="0">
                <a:solidFill>
                  <a:schemeClr val="tx1"/>
                </a:solidFill>
              </a:rPr>
              <a:t> </a:t>
            </a:r>
            <a:r>
              <a:rPr lang="nl-BE" sz="4000" dirty="0" smtClean="0">
                <a:solidFill>
                  <a:schemeClr val="tx1"/>
                </a:solidFill>
              </a:rPr>
              <a:t>dominant </a:t>
            </a:r>
            <a:r>
              <a:rPr lang="nl-BE" sz="4000" dirty="0" err="1" smtClean="0">
                <a:solidFill>
                  <a:schemeClr val="tx1"/>
                </a:solidFill>
              </a:rPr>
              <a:t>imaginary</a:t>
            </a:r>
            <a:r>
              <a:rPr lang="nl-BE" sz="4000" dirty="0" smtClean="0">
                <a:solidFill>
                  <a:schemeClr val="tx1"/>
                </a:solidFill>
              </a:rPr>
              <a:t> </a:t>
            </a:r>
            <a:r>
              <a:rPr lang="nl-BE" sz="4000" b="0" dirty="0" smtClean="0">
                <a:solidFill>
                  <a:schemeClr val="tx1"/>
                </a:solidFill>
              </a:rPr>
              <a:t>on </a:t>
            </a:r>
            <a:r>
              <a:rPr lang="nl-BE" sz="4000" b="0" dirty="0" err="1" smtClean="0">
                <a:solidFill>
                  <a:schemeClr val="tx1"/>
                </a:solidFill>
              </a:rPr>
              <a:t>nuclear</a:t>
            </a:r>
            <a:r>
              <a:rPr lang="nl-BE" sz="4000" b="0" dirty="0" smtClean="0">
                <a:solidFill>
                  <a:schemeClr val="tx1"/>
                </a:solidFill>
              </a:rPr>
              <a:t> safety </a:t>
            </a:r>
            <a:r>
              <a:rPr lang="nl-BE" sz="4000" b="0" dirty="0" err="1" smtClean="0">
                <a:solidFill>
                  <a:schemeClr val="tx1"/>
                </a:solidFill>
              </a:rPr>
              <a:t>and</a:t>
            </a:r>
            <a:r>
              <a:rPr lang="nl-BE" sz="4000" b="0" dirty="0" smtClean="0">
                <a:solidFill>
                  <a:schemeClr val="tx1"/>
                </a:solidFill>
              </a:rPr>
              <a:t> security </a:t>
            </a:r>
            <a:r>
              <a:rPr lang="nl-BE" sz="4000" b="0" dirty="0" err="1" smtClean="0">
                <a:solidFill>
                  <a:schemeClr val="tx1"/>
                </a:solidFill>
              </a:rPr>
              <a:t>interplay</a:t>
            </a:r>
            <a:r>
              <a:rPr lang="nl-BE" sz="4000" b="0" dirty="0" smtClean="0">
                <a:solidFill>
                  <a:schemeClr val="tx1"/>
                </a:solidFill>
              </a:rPr>
              <a:t> </a:t>
            </a:r>
            <a:r>
              <a:rPr lang="nl-BE" sz="4000" b="0" dirty="0" err="1" smtClean="0">
                <a:solidFill>
                  <a:schemeClr val="tx1"/>
                </a:solidFill>
              </a:rPr>
              <a:t>with</a:t>
            </a:r>
            <a:r>
              <a:rPr lang="nl-BE" sz="4000" b="0" dirty="0" smtClean="0">
                <a:solidFill>
                  <a:schemeClr val="tx1"/>
                </a:solidFill>
              </a:rPr>
              <a:t> </a:t>
            </a:r>
            <a:r>
              <a:rPr lang="nl-BE" sz="4000" dirty="0" err="1" smtClean="0">
                <a:solidFill>
                  <a:schemeClr val="tx1"/>
                </a:solidFill>
              </a:rPr>
              <a:t>how</a:t>
            </a:r>
            <a:r>
              <a:rPr lang="nl-BE" sz="4000" dirty="0" smtClean="0">
                <a:solidFill>
                  <a:schemeClr val="tx1"/>
                </a:solidFill>
              </a:rPr>
              <a:t> </a:t>
            </a:r>
            <a:r>
              <a:rPr lang="nl-BE" sz="4000" dirty="0" err="1" smtClean="0">
                <a:solidFill>
                  <a:schemeClr val="tx1"/>
                </a:solidFill>
              </a:rPr>
              <a:t>they</a:t>
            </a:r>
            <a:r>
              <a:rPr lang="nl-BE" sz="4000" dirty="0" smtClean="0">
                <a:solidFill>
                  <a:schemeClr val="tx1"/>
                </a:solidFill>
              </a:rPr>
              <a:t> are </a:t>
            </a:r>
            <a:r>
              <a:rPr lang="nl-BE" sz="4000" dirty="0" err="1" smtClean="0">
                <a:solidFill>
                  <a:schemeClr val="tx1"/>
                </a:solidFill>
              </a:rPr>
              <a:t>practiced</a:t>
            </a:r>
            <a:r>
              <a:rPr lang="nl-BE" sz="4000" dirty="0" smtClean="0">
                <a:solidFill>
                  <a:schemeClr val="tx1"/>
                </a:solidFill>
              </a:rPr>
              <a:t> in a </a:t>
            </a:r>
            <a:r>
              <a:rPr lang="nl-BE" sz="4000" dirty="0" err="1" smtClean="0">
                <a:solidFill>
                  <a:schemeClr val="tx1"/>
                </a:solidFill>
              </a:rPr>
              <a:t>nuclear</a:t>
            </a:r>
            <a:r>
              <a:rPr lang="nl-BE" sz="4000" dirty="0" smtClean="0">
                <a:solidFill>
                  <a:schemeClr val="tx1"/>
                </a:solidFill>
              </a:rPr>
              <a:t> research center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770880" y="2359535"/>
            <a:ext cx="518160" cy="89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307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916" y="249512"/>
            <a:ext cx="10658475" cy="985576"/>
          </a:xfrm>
        </p:spPr>
        <p:txBody>
          <a:bodyPr/>
          <a:lstStyle/>
          <a:p>
            <a:pPr lvl="0" fontAlgn="base"/>
            <a:r>
              <a:rPr lang="en-US" dirty="0"/>
              <a:t>Imagining safety and security interactions in the nuclear field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4</a:t>
            </a:fld>
            <a:endParaRPr lang="en-BE" dirty="0"/>
          </a:p>
        </p:txBody>
      </p:sp>
      <p:grpSp>
        <p:nvGrpSpPr>
          <p:cNvPr id="9" name="Group 8"/>
          <p:cNvGrpSpPr/>
          <p:nvPr/>
        </p:nvGrpSpPr>
        <p:grpSpPr>
          <a:xfrm>
            <a:off x="401824" y="1371645"/>
            <a:ext cx="11530592" cy="2059931"/>
            <a:chOff x="0" y="1085"/>
            <a:chExt cx="11530592" cy="2059931"/>
          </a:xfrm>
        </p:grpSpPr>
        <p:sp>
          <p:nvSpPr>
            <p:cNvPr id="10" name="Rounded Rectangle 9"/>
            <p:cNvSpPr/>
            <p:nvPr/>
          </p:nvSpPr>
          <p:spPr>
            <a:xfrm>
              <a:off x="0" y="1085"/>
              <a:ext cx="11530592" cy="205993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100558" y="101643"/>
              <a:ext cx="11329476" cy="1858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u="sng" kern="1200" dirty="0" smtClean="0"/>
                <a:t>Imaginary:</a:t>
              </a:r>
              <a:r>
                <a:rPr lang="en-US" sz="3600" kern="1200" dirty="0" smtClean="0"/>
                <a:t>  </a:t>
              </a:r>
              <a:r>
                <a:rPr lang="en-US" sz="2600" b="1" kern="1200" dirty="0" smtClean="0"/>
                <a:t>Collective visions </a:t>
              </a:r>
              <a:r>
                <a:rPr lang="en-US" sz="2600" kern="1200" dirty="0" smtClean="0"/>
                <a:t>of </a:t>
              </a:r>
              <a:r>
                <a:rPr lang="en-US" sz="2600" b="1" kern="1200" dirty="0" smtClean="0"/>
                <a:t>desirable futures</a:t>
              </a:r>
              <a:r>
                <a:rPr lang="en-US" sz="2600" kern="1200" dirty="0" smtClean="0"/>
                <a:t>, which also have a </a:t>
              </a:r>
              <a:r>
                <a:rPr lang="en-US" sz="2600" b="1" kern="1200" dirty="0" smtClean="0"/>
                <a:t>performative dimension</a:t>
              </a:r>
              <a:r>
                <a:rPr lang="en-US" sz="2600" kern="1200" dirty="0" smtClean="0"/>
                <a:t>, in a sense that these visions </a:t>
              </a:r>
              <a:r>
                <a:rPr lang="en-GB" sz="2600" kern="1200" dirty="0" smtClean="0"/>
                <a:t>are produced and enacted in conjunction with technologies</a:t>
              </a:r>
              <a:r>
                <a:rPr lang="en-US" sz="2600" kern="1200" dirty="0" smtClean="0"/>
                <a:t>, actions and </a:t>
              </a:r>
              <a:r>
                <a:rPr lang="en-US" sz="2600" kern="1200" dirty="0" err="1" smtClean="0"/>
                <a:t>materialities</a:t>
              </a:r>
              <a:r>
                <a:rPr lang="en-US" sz="2600" kern="1200" dirty="0" smtClean="0"/>
                <a:t> in our society (</a:t>
              </a:r>
              <a:r>
                <a:rPr lang="en-US" sz="2600" kern="1200" dirty="0" err="1" smtClean="0"/>
                <a:t>Jasanoff</a:t>
              </a:r>
              <a:r>
                <a:rPr lang="en-US" sz="2600" kern="1200" dirty="0" smtClean="0"/>
                <a:t> &amp; Kim, 2009)</a:t>
              </a:r>
              <a:endParaRPr lang="en-US" sz="2600" kern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77440" y="3832236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/>
              <a:t>Dominant </a:t>
            </a:r>
            <a:r>
              <a:rPr lang="nl-BE" sz="2800" b="1" dirty="0" err="1" smtClean="0"/>
              <a:t>international</a:t>
            </a:r>
            <a:r>
              <a:rPr lang="nl-BE" sz="2800" b="1" dirty="0" smtClean="0"/>
              <a:t> </a:t>
            </a:r>
            <a:r>
              <a:rPr lang="nl-BE" sz="2800" b="1" dirty="0" err="1" smtClean="0"/>
              <a:t>institutions</a:t>
            </a:r>
            <a:r>
              <a:rPr lang="nl-BE" sz="2800" b="1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International Atomic energy Agency (IAEA)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Western European </a:t>
            </a:r>
            <a:r>
              <a:rPr lang="nl-BE" sz="2800" dirty="0" err="1" smtClean="0"/>
              <a:t>Nuclear</a:t>
            </a:r>
            <a:r>
              <a:rPr lang="nl-BE" sz="2800" dirty="0" smtClean="0"/>
              <a:t> Regulator Association (WENRA)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395731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Imagining safety and security interactions in the nuclear field  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5</a:t>
            </a:fld>
            <a:endParaRPr lang="en-BE" dirty="0"/>
          </a:p>
        </p:txBody>
      </p:sp>
      <p:sp>
        <p:nvSpPr>
          <p:cNvPr id="5" name="Rectangle 4"/>
          <p:cNvSpPr/>
          <p:nvPr/>
        </p:nvSpPr>
        <p:spPr>
          <a:xfrm>
            <a:off x="2509520" y="2446549"/>
            <a:ext cx="677544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4800" dirty="0"/>
              <a:t>Shared overarching goal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0963" y="3414103"/>
            <a:ext cx="905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i="1" dirty="0"/>
              <a:t>Nuclear safety and security of research reactors </a:t>
            </a:r>
            <a:r>
              <a:rPr lang="en-US" sz="2800" b="1" i="1" dirty="0"/>
              <a:t>have the same ultimate goal </a:t>
            </a:r>
            <a:r>
              <a:rPr lang="en-US" sz="2800" i="1" dirty="0"/>
              <a:t>– to </a:t>
            </a:r>
            <a:r>
              <a:rPr lang="en-US" sz="2800" i="1" u="sng" dirty="0"/>
              <a:t>protect individuals, the public, and the environment</a:t>
            </a:r>
            <a:r>
              <a:rPr lang="en-US" sz="2800" i="1" dirty="0"/>
              <a:t> from harmful effects of ionizing radiation. (IAEA, 2019).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505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2" y="89296"/>
            <a:ext cx="10658475" cy="652384"/>
          </a:xfrm>
        </p:spPr>
        <p:txBody>
          <a:bodyPr/>
          <a:lstStyle/>
          <a:p>
            <a:r>
              <a:rPr lang="nl-BE" sz="3200" dirty="0" smtClean="0"/>
              <a:t>Safety </a:t>
            </a:r>
            <a:r>
              <a:rPr lang="nl-BE" sz="3200" dirty="0" err="1" smtClean="0"/>
              <a:t>and</a:t>
            </a:r>
            <a:r>
              <a:rPr lang="nl-BE" sz="3200" dirty="0" smtClean="0"/>
              <a:t> security dominant </a:t>
            </a:r>
            <a:r>
              <a:rPr lang="nl-BE" sz="3200" dirty="0" err="1" smtClean="0"/>
              <a:t>imaginary</a:t>
            </a:r>
            <a:endParaRPr lang="nl-BE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33587924"/>
              </p:ext>
            </p:extLst>
          </p:nvPr>
        </p:nvGraphicFramePr>
        <p:xfrm>
          <a:off x="258762" y="741680"/>
          <a:ext cx="11567478" cy="573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6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768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67BC43-3DFA-436E-B9A7-247A5F211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19538E-842C-4231-9631-C8D63ED8F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37AAC-D8D8-4B7B-87B3-8D9A7BABF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CE0261-EDCC-44B6-B21A-30C284457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F8C557-330A-4ABB-A4B2-4DF7D5E7D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4B37B0-6A0B-4E27-8295-97EF72C1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442" y="302656"/>
            <a:ext cx="10658475" cy="985576"/>
          </a:xfrm>
        </p:spPr>
        <p:txBody>
          <a:bodyPr/>
          <a:lstStyle/>
          <a:p>
            <a:r>
              <a:rPr lang="en-US" dirty="0"/>
              <a:t>Practicing safety and security in the nuclear field:</a:t>
            </a:r>
            <a:br>
              <a:rPr lang="en-US" dirty="0"/>
            </a:b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 smtClean="0"/>
              <a:t>tensions</a:t>
            </a:r>
            <a:r>
              <a:rPr lang="nl-BE" dirty="0" smtClean="0"/>
              <a:t>: Fieldwork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BE" sz="3200" b="1" dirty="0" err="1" smtClean="0"/>
              <a:t>Nuclear</a:t>
            </a:r>
            <a:r>
              <a:rPr lang="nl-BE" sz="3200" b="1" dirty="0" smtClean="0"/>
              <a:t> Research Center</a:t>
            </a:r>
            <a:endParaRPr lang="nl-BE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eveloping </a:t>
            </a:r>
            <a:r>
              <a:rPr lang="en-US" dirty="0"/>
              <a:t>innovative </a:t>
            </a:r>
            <a:r>
              <a:rPr lang="en-US" dirty="0" smtClean="0"/>
              <a:t>and peaceful applications of nuclear </a:t>
            </a:r>
            <a:r>
              <a:rPr lang="en-US" dirty="0"/>
              <a:t>for society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Semi-structured interviews (15)</a:t>
            </a:r>
          </a:p>
          <a:p>
            <a:pPr lvl="1"/>
            <a:r>
              <a:rPr lang="en-US" dirty="0" smtClean="0"/>
              <a:t>Participant observations</a:t>
            </a:r>
          </a:p>
          <a:p>
            <a:pPr lvl="1"/>
            <a:r>
              <a:rPr lang="en-US" dirty="0" smtClean="0"/>
              <a:t>Meeting observations (10)</a:t>
            </a:r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7</a:t>
            </a:fld>
            <a:endParaRPr lang="en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27" y="2827997"/>
            <a:ext cx="5371453" cy="122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" y="109616"/>
            <a:ext cx="11287760" cy="967344"/>
          </a:xfrm>
        </p:spPr>
        <p:txBody>
          <a:bodyPr/>
          <a:lstStyle/>
          <a:p>
            <a:r>
              <a:rPr lang="en-US" dirty="0"/>
              <a:t>Practicing safety and security in the nuclear </a:t>
            </a:r>
            <a:r>
              <a:rPr lang="en-US" dirty="0" smtClean="0"/>
              <a:t>field:</a:t>
            </a:r>
            <a:r>
              <a:rPr lang="en-US" dirty="0"/>
              <a:t/>
            </a:r>
            <a:br>
              <a:rPr lang="en-US" dirty="0"/>
            </a:br>
            <a:r>
              <a:rPr lang="nl-BE" dirty="0" err="1" smtClean="0"/>
              <a:t>about</a:t>
            </a:r>
            <a:r>
              <a:rPr lang="nl-BE" dirty="0" smtClean="0"/>
              <a:t> </a:t>
            </a:r>
            <a:r>
              <a:rPr lang="nl-BE" dirty="0" err="1" smtClean="0"/>
              <a:t>tensions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8</a:t>
            </a:fld>
            <a:endParaRPr lang="en-BE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0119081"/>
              </p:ext>
            </p:extLst>
          </p:nvPr>
        </p:nvGraphicFramePr>
        <p:xfrm>
          <a:off x="501595" y="1218001"/>
          <a:ext cx="11445558" cy="537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77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236979-460B-41FC-9918-A99445899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69FD5B9-A82A-4CC2-8B78-C89651752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8D63F1E-B3B3-465D-B348-B7CB4C871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4B38C0C-7420-40F0-A061-9757A1106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2" y="190896"/>
            <a:ext cx="10658475" cy="985576"/>
          </a:xfrm>
        </p:spPr>
        <p:txBody>
          <a:bodyPr/>
          <a:lstStyle/>
          <a:p>
            <a:r>
              <a:rPr lang="nl-BE" dirty="0" smtClean="0"/>
              <a:t>Safety &amp; security </a:t>
            </a:r>
            <a:r>
              <a:rPr lang="nl-BE" dirty="0" err="1" smtClean="0"/>
              <a:t>tensions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9</a:t>
            </a:fld>
            <a:endParaRPr lang="en-BE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53226514"/>
              </p:ext>
            </p:extLst>
          </p:nvPr>
        </p:nvGraphicFramePr>
        <p:xfrm>
          <a:off x="776922" y="1019432"/>
          <a:ext cx="10658475" cy="5767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82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5323C9-A232-4B3F-924D-2DC9FEDD1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19436C-05F8-4EBC-B24B-1802CCAFA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CF6309-01C6-4594-AF64-61D115679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7B439E-740A-4CEC-BA04-C34A4E4A5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EC51F1-7A53-434D-AA01-B0E4014BC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55DC49-A0D7-4CCD-ABB9-2844978CA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BBDDA8-55F7-412A-A966-0E7792168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F2EA5A-CEFF-4485-93EF-6C6447A35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- non Alx.potx" id="{C887C683-AE70-42E0-AA1F-52A9BEB736A0}" vid="{926603D1-2646-43F0-9E5A-320D571BDE7D}"/>
    </a:ext>
  </a:extLst>
</a:theme>
</file>

<file path=ppt/theme/theme2.xml><?xml version="1.0" encoding="utf-8"?>
<a:theme xmlns:a="http://schemas.openxmlformats.org/drawingml/2006/main" name="Alexandria Master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- non Alx.potx" id="{C887C683-AE70-42E0-AA1F-52A9BEB736A0}" vid="{A0CE4E6A-5DD0-4A38-89D1-538F3F53EC4E}"/>
    </a:ext>
  </a:extLst>
</a:theme>
</file>

<file path=ppt/theme/theme3.xml><?xml version="1.0" encoding="utf-8"?>
<a:theme xmlns:a="http://schemas.openxmlformats.org/drawingml/2006/main" name="Office Theme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- non Alx</Template>
  <TotalTime>2624</TotalTime>
  <Words>732</Words>
  <Application>Microsoft Office PowerPoint</Application>
  <PresentationFormat>Widescreen</PresentationFormat>
  <Paragraphs>90</Paragraphs>
  <Slides>11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Garamond</vt:lpstr>
      <vt:lpstr>Georgia</vt:lpstr>
      <vt:lpstr>Segoe UI</vt:lpstr>
      <vt:lpstr>Segoe UI Black</vt:lpstr>
      <vt:lpstr>Segoe UI Semibold</vt:lpstr>
      <vt:lpstr>Times New Roman</vt:lpstr>
      <vt:lpstr>Office Theme</vt:lpstr>
      <vt:lpstr>Alexandria Master</vt:lpstr>
      <vt:lpstr>Two sides of the same coin? Exploring the tensions between nuclear safety and security</vt:lpstr>
      <vt:lpstr>What are safety and security?</vt:lpstr>
      <vt:lpstr>How are nuclear safety and security practiced?</vt:lpstr>
      <vt:lpstr>Imagining safety and security interactions in the nuclear field  </vt:lpstr>
      <vt:lpstr>Imagining safety and security interactions in the nuclear field  </vt:lpstr>
      <vt:lpstr>Safety and security dominant imaginary</vt:lpstr>
      <vt:lpstr>Practicing safety and security in the nuclear field: about tensions: Fieldwork</vt:lpstr>
      <vt:lpstr>Practicing safety and security in the nuclear field: about tensions</vt:lpstr>
      <vt:lpstr>Safety &amp; security tensions</vt:lpstr>
      <vt:lpstr>Where does these tensions originate?</vt:lpstr>
      <vt:lpstr>How should the safety and security interplay be addressed?</vt:lpstr>
    </vt:vector>
  </TitlesOfParts>
  <Company>SCK-CEN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sides of the same coin? Exploring the interactions between nuclear safety and security</dc:title>
  <dc:creator>Glesner Colin</dc:creator>
  <cp:lastModifiedBy>Glesner Colin</cp:lastModifiedBy>
  <cp:revision>44</cp:revision>
  <cp:lastPrinted>2020-01-20T09:16:47Z</cp:lastPrinted>
  <dcterms:created xsi:type="dcterms:W3CDTF">2020-10-06T13:05:02Z</dcterms:created>
  <dcterms:modified xsi:type="dcterms:W3CDTF">2020-12-17T09:14:43Z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exandriaPath">
    <vt:lpwstr/>
  </property>
  <property fmtid="{D5CDD505-2E9C-101B-9397-08002B2CF9AE}" pid="3" name="ID">
    <vt:lpwstr>36132328</vt:lpwstr>
  </property>
  <property fmtid="{D5CDD505-2E9C-101B-9397-08002B2CF9AE}" pid="4" name="Name">
    <vt:lpwstr>Powerpoint presentation.pptx</vt:lpwstr>
  </property>
  <property fmtid="{D5CDD505-2E9C-101B-9397-08002B2CF9AE}" pid="5" name="SuppMarkings">
    <vt:lpwstr> </vt:lpwstr>
  </property>
  <property fmtid="{D5CDD505-2E9C-101B-9397-08002B2CF9AE}" pid="6" name="Security Clearance">
    <vt:lpwstr> </vt:lpwstr>
  </property>
  <property fmtid="{D5CDD505-2E9C-101B-9397-08002B2CF9AE}" pid="7" name="HyperLink">
    <vt:lpwstr>https://ecm.sckcen.be/OTCS/llisapi.dll/open/36132328</vt:lpwstr>
  </property>
  <property fmtid="{D5CDD505-2E9C-101B-9397-08002B2CF9AE}" pid="8" name="Common Attributes_Reference Number">
    <vt:lpwstr>&lt;generated automatically&gt;</vt:lpwstr>
  </property>
  <property fmtid="{D5CDD505-2E9C-101B-9397-08002B2CF9AE}" pid="9" name="Common Attributes_Short Reference">
    <vt:lpwstr>&lt;generated automatically&gt;</vt:lpwstr>
  </property>
  <property fmtid="{D5CDD505-2E9C-101B-9397-08002B2CF9AE}" pid="10" name="Common Attributes_Alternative Reference">
    <vt:lpwstr>altenative reference</vt:lpwstr>
  </property>
  <property fmtid="{D5CDD505-2E9C-101B-9397-08002B2CF9AE}" pid="11" name="Common Attributes_Document Type">
    <vt:lpwstr> </vt:lpwstr>
  </property>
  <property fmtid="{D5CDD505-2E9C-101B-9397-08002B2CF9AE}" pid="12" name="Common Attributes_Author_Author Name">
    <vt:lpwstr>&lt;default creator&gt;</vt:lpwstr>
  </property>
  <property fmtid="{D5CDD505-2E9C-101B-9397-08002B2CF9AE}" pid="13" name="Common Attributes_Author_Author Affiliation">
    <vt:lpwstr>SCK•CEN</vt:lpwstr>
  </property>
  <property fmtid="{D5CDD505-2E9C-101B-9397-08002B2CF9AE}" pid="14" name="Common Attributes_Information Security Classification">
    <vt:lpwstr>Restricted</vt:lpwstr>
  </property>
  <property fmtid="{D5CDD505-2E9C-101B-9397-08002B2CF9AE}" pid="15" name="Common Attributes_ISC Motivation">
    <vt:lpwstr>ISC was automatically assigned.</vt:lpwstr>
  </property>
</Properties>
</file>