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0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59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41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12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87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07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0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0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91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09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41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9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449B-F2EC-4F92-B921-05322A5918DD}" type="datetimeFigureOut">
              <a:rPr lang="en-GB" smtClean="0"/>
              <a:t>07/04/2021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05909-6EC0-4013-BAAF-988931E5C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06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84" y="908720"/>
            <a:ext cx="8994220" cy="53080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23528" y="209583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>
                <a:latin typeface="Arial" pitchFamily="34" charset="0"/>
                <a:cs typeface="Arial" pitchFamily="34" charset="0"/>
              </a:rPr>
              <a:t>Svante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Arrhenius the father of climate change (1896)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9552" y="6161092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https://www.rsc.org/images/Arrhenius1896_tcm18-173546.pdf</a:t>
            </a:r>
          </a:p>
        </p:txBody>
      </p:sp>
    </p:spTree>
    <p:extLst>
      <p:ext uri="{BB962C8B-B14F-4D97-AF65-F5344CB8AC3E}">
        <p14:creationId xmlns:p14="http://schemas.microsoft.com/office/powerpoint/2010/main" val="35512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PRIMINFO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Shady Attia</dc:creator>
  <cp:lastModifiedBy>Shady Attia</cp:lastModifiedBy>
  <cp:revision>1</cp:revision>
  <dcterms:created xsi:type="dcterms:W3CDTF">2021-04-07T11:07:00Z</dcterms:created>
  <dcterms:modified xsi:type="dcterms:W3CDTF">2021-04-07T11:13:21Z</dcterms:modified>
</cp:coreProperties>
</file>