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sldIdLst>
    <p:sldId id="256" r:id="rId4"/>
    <p:sldId id="271" r:id="rId5"/>
    <p:sldId id="272" r:id="rId6"/>
    <p:sldId id="304" r:id="rId7"/>
    <p:sldId id="308" r:id="rId8"/>
    <p:sldId id="311" r:id="rId9"/>
    <p:sldId id="309" r:id="rId10"/>
    <p:sldId id="310" r:id="rId11"/>
    <p:sldId id="312" r:id="rId12"/>
    <p:sldId id="258" r:id="rId13"/>
    <p:sldId id="259" r:id="rId14"/>
    <p:sldId id="260" r:id="rId15"/>
    <p:sldId id="261" r:id="rId16"/>
    <p:sldId id="262" r:id="rId17"/>
    <p:sldId id="263" r:id="rId18"/>
    <p:sldId id="264" r:id="rId19"/>
  </p:sldIdLst>
  <p:sldSz cx="12192000" cy="6858000"/>
  <p:notesSz cx="7772400" cy="100584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60640"/>
            <a:ext cx="10972440" cy="751680"/>
          </a:xfrm>
          <a:prstGeom prst="rect">
            <a:avLst/>
          </a:prstGeom>
        </p:spPr>
        <p:txBody>
          <a:bodyPr lIns="0" tIns="0" rIns="0" bIns="0" anchor="ctr">
            <a:spAutoFit/>
          </a:bodyPr>
          <a:lstStyle/>
          <a:p>
            <a:endParaRPr lang="en-US" sz="1800" b="0" strike="noStrike" spc="-1">
              <a:solidFill>
                <a:srgbClr val="000000"/>
              </a:solidFill>
              <a:latin typeface="Arial"/>
            </a:endParaRPr>
          </a:p>
        </p:txBody>
      </p:sp>
      <p:sp>
        <p:nvSpPr>
          <p:cNvPr id="35" name="PlaceHolder 2"/>
          <p:cNvSpPr>
            <a:spLocks noGrp="1"/>
          </p:cNvSpPr>
          <p:nvPr>
            <p:ph type="body"/>
          </p:nvPr>
        </p:nvSpPr>
        <p:spPr>
          <a:xfrm>
            <a:off x="609480" y="1020240"/>
            <a:ext cx="1097244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36" name="PlaceHolder 3"/>
          <p:cNvSpPr>
            <a:spLocks noGrp="1"/>
          </p:cNvSpPr>
          <p:nvPr>
            <p:ph type="body"/>
          </p:nvPr>
        </p:nvSpPr>
        <p:spPr>
          <a:xfrm>
            <a:off x="609480" y="3827160"/>
            <a:ext cx="1097244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609480" y="260640"/>
            <a:ext cx="10972440" cy="751680"/>
          </a:xfrm>
          <a:prstGeom prst="rect">
            <a:avLst/>
          </a:prstGeom>
        </p:spPr>
        <p:txBody>
          <a:bodyPr lIns="0" tIns="0" rIns="0" bIns="0" anchor="ctr">
            <a:spAutoFit/>
          </a:bodyPr>
          <a:lstStyle/>
          <a:p>
            <a:endParaRPr lang="en-US" sz="1800" b="0" strike="noStrike" spc="-1">
              <a:solidFill>
                <a:srgbClr val="000000"/>
              </a:solidFill>
              <a:latin typeface="Arial"/>
            </a:endParaRPr>
          </a:p>
        </p:txBody>
      </p:sp>
      <p:sp>
        <p:nvSpPr>
          <p:cNvPr id="38" name="PlaceHolder 2"/>
          <p:cNvSpPr>
            <a:spLocks noGrp="1"/>
          </p:cNvSpPr>
          <p:nvPr>
            <p:ph type="body"/>
          </p:nvPr>
        </p:nvSpPr>
        <p:spPr>
          <a:xfrm>
            <a:off x="609480" y="1020240"/>
            <a:ext cx="535428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39" name="PlaceHolder 3"/>
          <p:cNvSpPr>
            <a:spLocks noGrp="1"/>
          </p:cNvSpPr>
          <p:nvPr>
            <p:ph type="body"/>
          </p:nvPr>
        </p:nvSpPr>
        <p:spPr>
          <a:xfrm>
            <a:off x="6231960" y="1020240"/>
            <a:ext cx="535428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40" name="PlaceHolder 4"/>
          <p:cNvSpPr>
            <a:spLocks noGrp="1"/>
          </p:cNvSpPr>
          <p:nvPr>
            <p:ph type="body"/>
          </p:nvPr>
        </p:nvSpPr>
        <p:spPr>
          <a:xfrm>
            <a:off x="609480" y="3827160"/>
            <a:ext cx="535428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41" name="PlaceHolder 5"/>
          <p:cNvSpPr>
            <a:spLocks noGrp="1"/>
          </p:cNvSpPr>
          <p:nvPr>
            <p:ph type="body"/>
          </p:nvPr>
        </p:nvSpPr>
        <p:spPr>
          <a:xfrm>
            <a:off x="6231960" y="3827160"/>
            <a:ext cx="535428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09480" y="260640"/>
            <a:ext cx="10972440" cy="751680"/>
          </a:xfrm>
          <a:prstGeom prst="rect">
            <a:avLst/>
          </a:prstGeom>
        </p:spPr>
        <p:txBody>
          <a:bodyPr lIns="0" tIns="0" rIns="0" bIns="0" anchor="ctr">
            <a:spAutoFit/>
          </a:bodyPr>
          <a:lstStyle/>
          <a:p>
            <a:endParaRPr lang="en-US" sz="1800" b="0" strike="noStrike" spc="-1">
              <a:solidFill>
                <a:srgbClr val="000000"/>
              </a:solidFill>
              <a:latin typeface="Arial"/>
            </a:endParaRPr>
          </a:p>
        </p:txBody>
      </p:sp>
      <p:sp>
        <p:nvSpPr>
          <p:cNvPr id="43" name="PlaceHolder 2"/>
          <p:cNvSpPr>
            <a:spLocks noGrp="1"/>
          </p:cNvSpPr>
          <p:nvPr>
            <p:ph type="body"/>
          </p:nvPr>
        </p:nvSpPr>
        <p:spPr>
          <a:xfrm>
            <a:off x="609480" y="1020240"/>
            <a:ext cx="353304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44" name="PlaceHolder 3"/>
          <p:cNvSpPr>
            <a:spLocks noGrp="1"/>
          </p:cNvSpPr>
          <p:nvPr>
            <p:ph type="body"/>
          </p:nvPr>
        </p:nvSpPr>
        <p:spPr>
          <a:xfrm>
            <a:off x="4319640" y="1020240"/>
            <a:ext cx="353304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45" name="PlaceHolder 4"/>
          <p:cNvSpPr>
            <a:spLocks noGrp="1"/>
          </p:cNvSpPr>
          <p:nvPr>
            <p:ph type="body"/>
          </p:nvPr>
        </p:nvSpPr>
        <p:spPr>
          <a:xfrm>
            <a:off x="8029800" y="1020240"/>
            <a:ext cx="353304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46" name="PlaceHolder 5"/>
          <p:cNvSpPr>
            <a:spLocks noGrp="1"/>
          </p:cNvSpPr>
          <p:nvPr>
            <p:ph type="body"/>
          </p:nvPr>
        </p:nvSpPr>
        <p:spPr>
          <a:xfrm>
            <a:off x="609480" y="3827160"/>
            <a:ext cx="353304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47" name="PlaceHolder 6"/>
          <p:cNvSpPr>
            <a:spLocks noGrp="1"/>
          </p:cNvSpPr>
          <p:nvPr>
            <p:ph type="body"/>
          </p:nvPr>
        </p:nvSpPr>
        <p:spPr>
          <a:xfrm>
            <a:off x="4319640" y="3827160"/>
            <a:ext cx="353304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48" name="PlaceHolder 7"/>
          <p:cNvSpPr>
            <a:spLocks noGrp="1"/>
          </p:cNvSpPr>
          <p:nvPr>
            <p:ph type="body"/>
          </p:nvPr>
        </p:nvSpPr>
        <p:spPr>
          <a:xfrm>
            <a:off x="8029800" y="3827160"/>
            <a:ext cx="353304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60640"/>
            <a:ext cx="10972440" cy="751680"/>
          </a:xfrm>
          <a:prstGeom prst="rect">
            <a:avLst/>
          </a:prstGeom>
        </p:spPr>
        <p:txBody>
          <a:bodyPr lIns="0" tIns="0" rIns="0" bIns="0" anchor="ctr">
            <a:spAutoFit/>
          </a:bodyPr>
          <a:lstStyle/>
          <a:p>
            <a:endParaRPr lang="en-US" sz="1800" b="0" strike="noStrike" spc="-1">
              <a:solidFill>
                <a:srgbClr val="000000"/>
              </a:solidFill>
              <a:latin typeface="Arial"/>
            </a:endParaRPr>
          </a:p>
        </p:txBody>
      </p:sp>
      <p:sp>
        <p:nvSpPr>
          <p:cNvPr id="56" name="PlaceHolder 2"/>
          <p:cNvSpPr>
            <a:spLocks noGrp="1"/>
          </p:cNvSpPr>
          <p:nvPr>
            <p:ph type="subTitle"/>
          </p:nvPr>
        </p:nvSpPr>
        <p:spPr>
          <a:xfrm>
            <a:off x="609480" y="1020240"/>
            <a:ext cx="10972440" cy="53740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60640"/>
            <a:ext cx="10972440" cy="751680"/>
          </a:xfrm>
          <a:prstGeom prst="rect">
            <a:avLst/>
          </a:prstGeom>
        </p:spPr>
        <p:txBody>
          <a:bodyPr lIns="0" tIns="0" rIns="0" bIns="0" anchor="ctr">
            <a:spAutoFit/>
          </a:bodyPr>
          <a:lstStyle/>
          <a:p>
            <a:endParaRPr lang="en-US" sz="1800" b="0" strike="noStrike" spc="-1">
              <a:solidFill>
                <a:srgbClr val="000000"/>
              </a:solidFill>
              <a:latin typeface="Arial"/>
            </a:endParaRPr>
          </a:p>
        </p:txBody>
      </p:sp>
      <p:sp>
        <p:nvSpPr>
          <p:cNvPr id="58" name="PlaceHolder 2"/>
          <p:cNvSpPr>
            <a:spLocks noGrp="1"/>
          </p:cNvSpPr>
          <p:nvPr>
            <p:ph type="body"/>
          </p:nvPr>
        </p:nvSpPr>
        <p:spPr>
          <a:xfrm>
            <a:off x="609480" y="1020240"/>
            <a:ext cx="10972440" cy="5374080"/>
          </a:xfrm>
          <a:prstGeom prst="rect">
            <a:avLst/>
          </a:prstGeom>
        </p:spPr>
        <p:txBody>
          <a:bodyPr lIns="0" tIns="0" rIns="0" bIns="0">
            <a:normAutofit/>
          </a:bodyPr>
          <a:lstStyle/>
          <a:p>
            <a:endParaRPr lang="en-US" sz="3200" b="0" strike="noStrike" spc="-1">
              <a:solidFill>
                <a:srgbClr val="000000"/>
              </a:solidFill>
              <a:latin typeface="Lato Ligh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60640"/>
            <a:ext cx="10972440" cy="751680"/>
          </a:xfrm>
          <a:prstGeom prst="rect">
            <a:avLst/>
          </a:prstGeom>
        </p:spPr>
        <p:txBody>
          <a:bodyPr lIns="0" tIns="0" rIns="0" bIns="0" anchor="ctr">
            <a:spAutoFit/>
          </a:bodyPr>
          <a:lstStyle/>
          <a:p>
            <a:endParaRPr lang="en-US" sz="1800" b="0" strike="noStrike" spc="-1">
              <a:solidFill>
                <a:srgbClr val="000000"/>
              </a:solidFill>
              <a:latin typeface="Arial"/>
            </a:endParaRPr>
          </a:p>
        </p:txBody>
      </p:sp>
      <p:sp>
        <p:nvSpPr>
          <p:cNvPr id="60" name="PlaceHolder 2"/>
          <p:cNvSpPr>
            <a:spLocks noGrp="1"/>
          </p:cNvSpPr>
          <p:nvPr>
            <p:ph type="body"/>
          </p:nvPr>
        </p:nvSpPr>
        <p:spPr>
          <a:xfrm>
            <a:off x="609480" y="1020240"/>
            <a:ext cx="5354280" cy="537408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61" name="PlaceHolder 3"/>
          <p:cNvSpPr>
            <a:spLocks noGrp="1"/>
          </p:cNvSpPr>
          <p:nvPr>
            <p:ph type="body"/>
          </p:nvPr>
        </p:nvSpPr>
        <p:spPr>
          <a:xfrm>
            <a:off x="6231960" y="1020240"/>
            <a:ext cx="5354280" cy="5374080"/>
          </a:xfrm>
          <a:prstGeom prst="rect">
            <a:avLst/>
          </a:prstGeom>
        </p:spPr>
        <p:txBody>
          <a:bodyPr lIns="0" tIns="0" rIns="0" bIns="0">
            <a:normAutofit/>
          </a:bodyPr>
          <a:lstStyle/>
          <a:p>
            <a:endParaRPr lang="en-US" sz="3200" b="0" strike="noStrike" spc="-1">
              <a:solidFill>
                <a:srgbClr val="000000"/>
              </a:solidFill>
              <a:latin typeface="Lato Ligh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60640"/>
            <a:ext cx="10972440" cy="751680"/>
          </a:xfrm>
          <a:prstGeom prst="rect">
            <a:avLst/>
          </a:prstGeom>
        </p:spPr>
        <p:txBody>
          <a:bodyPr lIns="0" tIns="0" rIns="0" bIns="0" anchor="ctr">
            <a:spAutoFit/>
          </a:bodyPr>
          <a:lstStyle/>
          <a:p>
            <a:endParaRPr lang="en-US"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3" name="PlaceHolder 1"/>
          <p:cNvSpPr>
            <a:spLocks noGrp="1"/>
          </p:cNvSpPr>
          <p:nvPr>
            <p:ph type="subTitle"/>
          </p:nvPr>
        </p:nvSpPr>
        <p:spPr>
          <a:xfrm>
            <a:off x="609480" y="260640"/>
            <a:ext cx="10972440" cy="348552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60640"/>
            <a:ext cx="10972440" cy="751680"/>
          </a:xfrm>
          <a:prstGeom prst="rect">
            <a:avLst/>
          </a:prstGeom>
        </p:spPr>
        <p:txBody>
          <a:bodyPr lIns="0" tIns="0" rIns="0" bIns="0" anchor="ctr">
            <a:spAutoFit/>
          </a:bodyPr>
          <a:lstStyle/>
          <a:p>
            <a:endParaRPr lang="en-US" sz="1800" b="0" strike="noStrike" spc="-1">
              <a:solidFill>
                <a:srgbClr val="000000"/>
              </a:solidFill>
              <a:latin typeface="Arial"/>
            </a:endParaRPr>
          </a:p>
        </p:txBody>
      </p:sp>
      <p:sp>
        <p:nvSpPr>
          <p:cNvPr id="65" name="PlaceHolder 2"/>
          <p:cNvSpPr>
            <a:spLocks noGrp="1"/>
          </p:cNvSpPr>
          <p:nvPr>
            <p:ph type="body"/>
          </p:nvPr>
        </p:nvSpPr>
        <p:spPr>
          <a:xfrm>
            <a:off x="609480" y="1020240"/>
            <a:ext cx="535428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66" name="PlaceHolder 3"/>
          <p:cNvSpPr>
            <a:spLocks noGrp="1"/>
          </p:cNvSpPr>
          <p:nvPr>
            <p:ph type="body"/>
          </p:nvPr>
        </p:nvSpPr>
        <p:spPr>
          <a:xfrm>
            <a:off x="6231960" y="1020240"/>
            <a:ext cx="5354280" cy="537408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67" name="PlaceHolder 4"/>
          <p:cNvSpPr>
            <a:spLocks noGrp="1"/>
          </p:cNvSpPr>
          <p:nvPr>
            <p:ph type="body"/>
          </p:nvPr>
        </p:nvSpPr>
        <p:spPr>
          <a:xfrm>
            <a:off x="609480" y="3827160"/>
            <a:ext cx="535428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60640"/>
            <a:ext cx="10972440" cy="751680"/>
          </a:xfrm>
          <a:prstGeom prst="rect">
            <a:avLst/>
          </a:prstGeom>
        </p:spPr>
        <p:txBody>
          <a:bodyPr lIns="0" tIns="0" rIns="0" bIns="0" anchor="ctr">
            <a:spAutoFit/>
          </a:bodyPr>
          <a:lstStyle/>
          <a:p>
            <a:endParaRPr lang="en-US" sz="1800" b="0" strike="noStrike" spc="-1">
              <a:solidFill>
                <a:srgbClr val="000000"/>
              </a:solidFill>
              <a:latin typeface="Arial"/>
            </a:endParaRPr>
          </a:p>
        </p:txBody>
      </p:sp>
      <p:sp>
        <p:nvSpPr>
          <p:cNvPr id="14" name="PlaceHolder 2"/>
          <p:cNvSpPr>
            <a:spLocks noGrp="1"/>
          </p:cNvSpPr>
          <p:nvPr>
            <p:ph type="subTitle"/>
          </p:nvPr>
        </p:nvSpPr>
        <p:spPr>
          <a:xfrm>
            <a:off x="609480" y="1020240"/>
            <a:ext cx="10972440" cy="53740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60640"/>
            <a:ext cx="10972440" cy="751680"/>
          </a:xfrm>
          <a:prstGeom prst="rect">
            <a:avLst/>
          </a:prstGeom>
        </p:spPr>
        <p:txBody>
          <a:bodyPr lIns="0" tIns="0" rIns="0" bIns="0" anchor="ctr">
            <a:spAutoFit/>
          </a:bodyPr>
          <a:lstStyle/>
          <a:p>
            <a:endParaRPr lang="en-US" sz="1800" b="0" strike="noStrike" spc="-1">
              <a:solidFill>
                <a:srgbClr val="000000"/>
              </a:solidFill>
              <a:latin typeface="Arial"/>
            </a:endParaRPr>
          </a:p>
        </p:txBody>
      </p:sp>
      <p:sp>
        <p:nvSpPr>
          <p:cNvPr id="69" name="PlaceHolder 2"/>
          <p:cNvSpPr>
            <a:spLocks noGrp="1"/>
          </p:cNvSpPr>
          <p:nvPr>
            <p:ph type="body"/>
          </p:nvPr>
        </p:nvSpPr>
        <p:spPr>
          <a:xfrm>
            <a:off x="609480" y="1020240"/>
            <a:ext cx="5354280" cy="537408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70" name="PlaceHolder 3"/>
          <p:cNvSpPr>
            <a:spLocks noGrp="1"/>
          </p:cNvSpPr>
          <p:nvPr>
            <p:ph type="body"/>
          </p:nvPr>
        </p:nvSpPr>
        <p:spPr>
          <a:xfrm>
            <a:off x="6231960" y="1020240"/>
            <a:ext cx="535428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71" name="PlaceHolder 4"/>
          <p:cNvSpPr>
            <a:spLocks noGrp="1"/>
          </p:cNvSpPr>
          <p:nvPr>
            <p:ph type="body"/>
          </p:nvPr>
        </p:nvSpPr>
        <p:spPr>
          <a:xfrm>
            <a:off x="6231960" y="3827160"/>
            <a:ext cx="535428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60640"/>
            <a:ext cx="10972440" cy="751680"/>
          </a:xfrm>
          <a:prstGeom prst="rect">
            <a:avLst/>
          </a:prstGeom>
        </p:spPr>
        <p:txBody>
          <a:bodyPr lIns="0" tIns="0" rIns="0" bIns="0" anchor="ctr">
            <a:spAutoFit/>
          </a:bodyPr>
          <a:lstStyle/>
          <a:p>
            <a:endParaRPr lang="en-US" sz="1800" b="0" strike="noStrike" spc="-1">
              <a:solidFill>
                <a:srgbClr val="000000"/>
              </a:solidFill>
              <a:latin typeface="Arial"/>
            </a:endParaRPr>
          </a:p>
        </p:txBody>
      </p:sp>
      <p:sp>
        <p:nvSpPr>
          <p:cNvPr id="73" name="PlaceHolder 2"/>
          <p:cNvSpPr>
            <a:spLocks noGrp="1"/>
          </p:cNvSpPr>
          <p:nvPr>
            <p:ph type="body"/>
          </p:nvPr>
        </p:nvSpPr>
        <p:spPr>
          <a:xfrm>
            <a:off x="609480" y="1020240"/>
            <a:ext cx="535428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74" name="PlaceHolder 3"/>
          <p:cNvSpPr>
            <a:spLocks noGrp="1"/>
          </p:cNvSpPr>
          <p:nvPr>
            <p:ph type="body"/>
          </p:nvPr>
        </p:nvSpPr>
        <p:spPr>
          <a:xfrm>
            <a:off x="6231960" y="1020240"/>
            <a:ext cx="535428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75" name="PlaceHolder 4"/>
          <p:cNvSpPr>
            <a:spLocks noGrp="1"/>
          </p:cNvSpPr>
          <p:nvPr>
            <p:ph type="body"/>
          </p:nvPr>
        </p:nvSpPr>
        <p:spPr>
          <a:xfrm>
            <a:off x="609480" y="3827160"/>
            <a:ext cx="1097244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60640"/>
            <a:ext cx="10972440" cy="751680"/>
          </a:xfrm>
          <a:prstGeom prst="rect">
            <a:avLst/>
          </a:prstGeom>
        </p:spPr>
        <p:txBody>
          <a:bodyPr lIns="0" tIns="0" rIns="0" bIns="0" anchor="ctr">
            <a:spAutoFit/>
          </a:bodyPr>
          <a:lstStyle/>
          <a:p>
            <a:endParaRPr lang="en-US" sz="1800" b="0" strike="noStrike" spc="-1">
              <a:solidFill>
                <a:srgbClr val="000000"/>
              </a:solidFill>
              <a:latin typeface="Arial"/>
            </a:endParaRPr>
          </a:p>
        </p:txBody>
      </p:sp>
      <p:sp>
        <p:nvSpPr>
          <p:cNvPr id="77" name="PlaceHolder 2"/>
          <p:cNvSpPr>
            <a:spLocks noGrp="1"/>
          </p:cNvSpPr>
          <p:nvPr>
            <p:ph type="body"/>
          </p:nvPr>
        </p:nvSpPr>
        <p:spPr>
          <a:xfrm>
            <a:off x="609480" y="1020240"/>
            <a:ext cx="1097244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78" name="PlaceHolder 3"/>
          <p:cNvSpPr>
            <a:spLocks noGrp="1"/>
          </p:cNvSpPr>
          <p:nvPr>
            <p:ph type="body"/>
          </p:nvPr>
        </p:nvSpPr>
        <p:spPr>
          <a:xfrm>
            <a:off x="609480" y="3827160"/>
            <a:ext cx="1097244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60640"/>
            <a:ext cx="10972440" cy="751680"/>
          </a:xfrm>
          <a:prstGeom prst="rect">
            <a:avLst/>
          </a:prstGeom>
        </p:spPr>
        <p:txBody>
          <a:bodyPr lIns="0" tIns="0" rIns="0" bIns="0" anchor="ctr">
            <a:spAutoFit/>
          </a:bodyPr>
          <a:lstStyle/>
          <a:p>
            <a:endParaRPr lang="en-US" sz="1800" b="0" strike="noStrike" spc="-1">
              <a:solidFill>
                <a:srgbClr val="000000"/>
              </a:solidFill>
              <a:latin typeface="Arial"/>
            </a:endParaRPr>
          </a:p>
        </p:txBody>
      </p:sp>
      <p:sp>
        <p:nvSpPr>
          <p:cNvPr id="80" name="PlaceHolder 2"/>
          <p:cNvSpPr>
            <a:spLocks noGrp="1"/>
          </p:cNvSpPr>
          <p:nvPr>
            <p:ph type="body"/>
          </p:nvPr>
        </p:nvSpPr>
        <p:spPr>
          <a:xfrm>
            <a:off x="609480" y="1020240"/>
            <a:ext cx="535428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81" name="PlaceHolder 3"/>
          <p:cNvSpPr>
            <a:spLocks noGrp="1"/>
          </p:cNvSpPr>
          <p:nvPr>
            <p:ph type="body"/>
          </p:nvPr>
        </p:nvSpPr>
        <p:spPr>
          <a:xfrm>
            <a:off x="6231960" y="1020240"/>
            <a:ext cx="535428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82" name="PlaceHolder 4"/>
          <p:cNvSpPr>
            <a:spLocks noGrp="1"/>
          </p:cNvSpPr>
          <p:nvPr>
            <p:ph type="body"/>
          </p:nvPr>
        </p:nvSpPr>
        <p:spPr>
          <a:xfrm>
            <a:off x="609480" y="3827160"/>
            <a:ext cx="535428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83" name="PlaceHolder 5"/>
          <p:cNvSpPr>
            <a:spLocks noGrp="1"/>
          </p:cNvSpPr>
          <p:nvPr>
            <p:ph type="body"/>
          </p:nvPr>
        </p:nvSpPr>
        <p:spPr>
          <a:xfrm>
            <a:off x="6231960" y="3827160"/>
            <a:ext cx="535428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60640"/>
            <a:ext cx="10972440" cy="751680"/>
          </a:xfrm>
          <a:prstGeom prst="rect">
            <a:avLst/>
          </a:prstGeom>
        </p:spPr>
        <p:txBody>
          <a:bodyPr lIns="0" tIns="0" rIns="0" bIns="0" anchor="ctr">
            <a:spAutoFit/>
          </a:bodyPr>
          <a:lstStyle/>
          <a:p>
            <a:endParaRPr lang="en-US" sz="1800" b="0" strike="noStrike" spc="-1">
              <a:solidFill>
                <a:srgbClr val="000000"/>
              </a:solidFill>
              <a:latin typeface="Arial"/>
            </a:endParaRPr>
          </a:p>
        </p:txBody>
      </p:sp>
      <p:sp>
        <p:nvSpPr>
          <p:cNvPr id="85" name="PlaceHolder 2"/>
          <p:cNvSpPr>
            <a:spLocks noGrp="1"/>
          </p:cNvSpPr>
          <p:nvPr>
            <p:ph type="body"/>
          </p:nvPr>
        </p:nvSpPr>
        <p:spPr>
          <a:xfrm>
            <a:off x="609480" y="1020240"/>
            <a:ext cx="353304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86" name="PlaceHolder 3"/>
          <p:cNvSpPr>
            <a:spLocks noGrp="1"/>
          </p:cNvSpPr>
          <p:nvPr>
            <p:ph type="body"/>
          </p:nvPr>
        </p:nvSpPr>
        <p:spPr>
          <a:xfrm>
            <a:off x="4319640" y="1020240"/>
            <a:ext cx="353304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87" name="PlaceHolder 4"/>
          <p:cNvSpPr>
            <a:spLocks noGrp="1"/>
          </p:cNvSpPr>
          <p:nvPr>
            <p:ph type="body"/>
          </p:nvPr>
        </p:nvSpPr>
        <p:spPr>
          <a:xfrm>
            <a:off x="8029800" y="1020240"/>
            <a:ext cx="353304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88" name="PlaceHolder 5"/>
          <p:cNvSpPr>
            <a:spLocks noGrp="1"/>
          </p:cNvSpPr>
          <p:nvPr>
            <p:ph type="body"/>
          </p:nvPr>
        </p:nvSpPr>
        <p:spPr>
          <a:xfrm>
            <a:off x="609480" y="3827160"/>
            <a:ext cx="353304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89" name="PlaceHolder 6"/>
          <p:cNvSpPr>
            <a:spLocks noGrp="1"/>
          </p:cNvSpPr>
          <p:nvPr>
            <p:ph type="body"/>
          </p:nvPr>
        </p:nvSpPr>
        <p:spPr>
          <a:xfrm>
            <a:off x="4319640" y="3827160"/>
            <a:ext cx="353304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90" name="PlaceHolder 7"/>
          <p:cNvSpPr>
            <a:spLocks noGrp="1"/>
          </p:cNvSpPr>
          <p:nvPr>
            <p:ph type="body"/>
          </p:nvPr>
        </p:nvSpPr>
        <p:spPr>
          <a:xfrm>
            <a:off x="8029800" y="3827160"/>
            <a:ext cx="353304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00414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2602" y="776799"/>
            <a:ext cx="6492135" cy="1980127"/>
          </a:xfrm>
        </p:spPr>
        <p:txBody>
          <a:bodyPr anchor="t">
            <a:noAutofit/>
          </a:bodyPr>
          <a:lstStyle>
            <a:lvl1pPr>
              <a:defRPr sz="4800" cap="none" baseline="0">
                <a:solidFill>
                  <a:schemeClr val="bg1"/>
                </a:solidFill>
                <a:latin typeface="Lato Medium" pitchFamily="34" charset="0"/>
                <a:ea typeface="Lato Medium" pitchFamily="34" charset="0"/>
                <a:cs typeface="Lato Medium" pitchFamily="34" charset="0"/>
              </a:defRPr>
            </a:lvl1pPr>
          </a:lstStyle>
          <a:p>
            <a:r>
              <a:rPr lang="en-US" dirty="0"/>
              <a:t>Click to edit master title style</a:t>
            </a:r>
          </a:p>
        </p:txBody>
      </p:sp>
      <p:sp>
        <p:nvSpPr>
          <p:cNvPr id="3" name="Subtitle 2"/>
          <p:cNvSpPr>
            <a:spLocks noGrp="1"/>
          </p:cNvSpPr>
          <p:nvPr>
            <p:ph type="subTitle" idx="1"/>
          </p:nvPr>
        </p:nvSpPr>
        <p:spPr>
          <a:xfrm>
            <a:off x="132603" y="3467605"/>
            <a:ext cx="6502808" cy="1113524"/>
          </a:xfrm>
        </p:spPr>
        <p:txBody>
          <a:bodyPr/>
          <a:lstStyle>
            <a:lvl1pPr marL="0" indent="0" algn="l">
              <a:buNone/>
              <a:defRPr>
                <a:solidFill>
                  <a:schemeClr val="bg1"/>
                </a:solidFill>
                <a:latin typeface="Lato Light" pitchFamily="34" charset="0"/>
                <a:ea typeface="Lato Light" pitchFamily="34" charset="0"/>
                <a:cs typeface="Lato Light"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02916314"/>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7_Title Slide">
    <p:bg>
      <p:bgPr>
        <a:solidFill>
          <a:srgbClr val="00414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2602" y="776799"/>
            <a:ext cx="6492135" cy="1980127"/>
          </a:xfrm>
        </p:spPr>
        <p:txBody>
          <a:bodyPr anchor="t">
            <a:noAutofit/>
          </a:bodyPr>
          <a:lstStyle>
            <a:lvl1pPr>
              <a:defRPr sz="4800" cap="none" baseline="0">
                <a:solidFill>
                  <a:schemeClr val="bg1"/>
                </a:solidFill>
                <a:latin typeface="Lato Medium" pitchFamily="34" charset="0"/>
                <a:ea typeface="Lato Medium" pitchFamily="34" charset="0"/>
                <a:cs typeface="Lato Medium" pitchFamily="34" charset="0"/>
              </a:defRPr>
            </a:lvl1pPr>
          </a:lstStyle>
          <a:p>
            <a:r>
              <a:rPr lang="en-US" dirty="0"/>
              <a:t>Click to edit master title style</a:t>
            </a:r>
          </a:p>
        </p:txBody>
      </p:sp>
      <p:sp>
        <p:nvSpPr>
          <p:cNvPr id="3" name="Subtitle 2"/>
          <p:cNvSpPr>
            <a:spLocks noGrp="1"/>
          </p:cNvSpPr>
          <p:nvPr>
            <p:ph type="subTitle" idx="1"/>
          </p:nvPr>
        </p:nvSpPr>
        <p:spPr>
          <a:xfrm>
            <a:off x="132603" y="3467605"/>
            <a:ext cx="6502808" cy="1113524"/>
          </a:xfrm>
        </p:spPr>
        <p:txBody>
          <a:bodyPr/>
          <a:lstStyle>
            <a:lvl1pPr marL="0" indent="0" algn="l">
              <a:buNone/>
              <a:defRPr>
                <a:solidFill>
                  <a:schemeClr val="bg1"/>
                </a:solidFill>
                <a:latin typeface="Lato Light" pitchFamily="34" charset="0"/>
                <a:ea typeface="Lato Light" pitchFamily="34" charset="0"/>
                <a:cs typeface="Lato Light"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Rounded Rectangle 3"/>
          <p:cNvSpPr/>
          <p:nvPr/>
        </p:nvSpPr>
        <p:spPr>
          <a:xfrm rot="18840000">
            <a:off x="6423886" y="-726872"/>
            <a:ext cx="5321697" cy="768085"/>
          </a:xfrm>
          <a:prstGeom prst="roundRect">
            <a:avLst>
              <a:gd name="adj" fmla="val 50000"/>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5" name="Group 4"/>
          <p:cNvGrpSpPr/>
          <p:nvPr/>
        </p:nvGrpSpPr>
        <p:grpSpPr>
          <a:xfrm>
            <a:off x="7528329" y="-1696778"/>
            <a:ext cx="5096087" cy="7831763"/>
            <a:chOff x="5646246" y="-1272583"/>
            <a:chExt cx="3822065" cy="5873822"/>
          </a:xfrm>
          <a:blipFill dpi="0" rotWithShape="1">
            <a:blip r:embed="rId2">
              <a:extLst>
                <a:ext uri="{28A0092B-C50C-407E-A947-70E740481C1C}">
                  <a14:useLocalDpi xmlns:a14="http://schemas.microsoft.com/office/drawing/2010/main" val="0"/>
                </a:ext>
              </a:extLst>
            </a:blip>
            <a:srcRect/>
            <a:stretch>
              <a:fillRect/>
            </a:stretch>
          </a:blipFill>
        </p:grpSpPr>
        <p:sp>
          <p:nvSpPr>
            <p:cNvPr id="9" name="Rounded Rectangle 8"/>
            <p:cNvSpPr/>
            <p:nvPr userDrawn="1"/>
          </p:nvSpPr>
          <p:spPr>
            <a:xfrm rot="18819728">
              <a:off x="3032264" y="1341399"/>
              <a:ext cx="5873822" cy="64585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ounded Rectangle 9"/>
            <p:cNvSpPr/>
            <p:nvPr userDrawn="1"/>
          </p:nvSpPr>
          <p:spPr>
            <a:xfrm rot="18819728">
              <a:off x="4350851" y="1261538"/>
              <a:ext cx="5614242" cy="93257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ounded Rectangle 11"/>
            <p:cNvSpPr/>
            <p:nvPr userDrawn="1"/>
          </p:nvSpPr>
          <p:spPr>
            <a:xfrm rot="18819728">
              <a:off x="7636494" y="2325089"/>
              <a:ext cx="2766721" cy="89691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ounded Rectangle 12"/>
            <p:cNvSpPr/>
            <p:nvPr userDrawn="1"/>
          </p:nvSpPr>
          <p:spPr>
            <a:xfrm rot="18819728">
              <a:off x="5938573" y="1606345"/>
              <a:ext cx="4660977" cy="93257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6" name="Rounded Rectangle 5"/>
          <p:cNvSpPr/>
          <p:nvPr/>
        </p:nvSpPr>
        <p:spPr>
          <a:xfrm>
            <a:off x="-253891" y="-123394"/>
            <a:ext cx="13778604" cy="229671"/>
          </a:xfrm>
          <a:prstGeom prst="roundRect">
            <a:avLst/>
          </a:prstGeom>
          <a:solidFill>
            <a:srgbClr val="004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ounded Rectangle 17"/>
          <p:cNvSpPr/>
          <p:nvPr/>
        </p:nvSpPr>
        <p:spPr>
          <a:xfrm rot="16200000">
            <a:off x="7954657" y="3039926"/>
            <a:ext cx="8534400" cy="229671"/>
          </a:xfrm>
          <a:prstGeom prst="roundRect">
            <a:avLst/>
          </a:prstGeom>
          <a:solidFill>
            <a:srgbClr val="004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ounded Rectangle 18"/>
          <p:cNvSpPr/>
          <p:nvPr/>
        </p:nvSpPr>
        <p:spPr>
          <a:xfrm>
            <a:off x="-665857" y="5733256"/>
            <a:ext cx="4649623" cy="768085"/>
          </a:xfrm>
          <a:prstGeom prst="roundRect">
            <a:avLst>
              <a:gd name="adj" fmla="val 50000"/>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360" y="5760259"/>
            <a:ext cx="1632181" cy="714080"/>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t="26308" r="76474" b="36608"/>
          <a:stretch/>
        </p:blipFill>
        <p:spPr>
          <a:xfrm>
            <a:off x="2447597" y="5757635"/>
            <a:ext cx="991967" cy="719328"/>
          </a:xfrm>
          <a:prstGeom prst="rect">
            <a:avLst/>
          </a:prstGeom>
        </p:spPr>
      </p:pic>
    </p:spTree>
    <p:extLst>
      <p:ext uri="{BB962C8B-B14F-4D97-AF65-F5344CB8AC3E}">
        <p14:creationId xmlns:p14="http://schemas.microsoft.com/office/powerpoint/2010/main" val="268543435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60648"/>
            <a:ext cx="10972800" cy="752131"/>
          </a:xfrm>
        </p:spPr>
        <p:txBody>
          <a:bodyPr>
            <a:normAutofit/>
          </a:bodyPr>
          <a:lstStyle>
            <a:lvl1pPr>
              <a:defRPr sz="48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1508787"/>
            <a:ext cx="10972800" cy="4918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hasCustomPrompt="1"/>
          </p:nvPr>
        </p:nvSpPr>
        <p:spPr>
          <a:xfrm>
            <a:off x="626729" y="959227"/>
            <a:ext cx="10848313" cy="549560"/>
          </a:xfrm>
        </p:spPr>
        <p:txBody>
          <a:bodyPr>
            <a:noAutofit/>
          </a:bodyPr>
          <a:lstStyle>
            <a:lvl1pPr marL="0" indent="0">
              <a:buNone/>
              <a:defRPr sz="2933"/>
            </a:lvl1pPr>
          </a:lstStyle>
          <a:p>
            <a:pPr lvl="0"/>
            <a:r>
              <a:rPr lang="en-US" dirty="0"/>
              <a:t>Click to add subtitle</a:t>
            </a:r>
          </a:p>
        </p:txBody>
      </p:sp>
      <p:sp>
        <p:nvSpPr>
          <p:cNvPr id="13" name="Slide Number Placeholder 12"/>
          <p:cNvSpPr>
            <a:spLocks noGrp="1"/>
          </p:cNvSpPr>
          <p:nvPr>
            <p:ph type="sldNum" sz="quarter" idx="16"/>
          </p:nvPr>
        </p:nvSpPr>
        <p:spPr/>
        <p:txBody>
          <a:bodyPr/>
          <a:lstStyle/>
          <a:p>
            <a:fld id="{4FAB73BC-B049-4115-A692-8D63A059BFB8}" type="slidenum">
              <a:rPr lang="en-US" smtClean="0"/>
              <a:pPr/>
              <a:t>‹#›</a:t>
            </a:fld>
            <a:endParaRPr lang="en-US" dirty="0"/>
          </a:p>
        </p:txBody>
      </p:sp>
      <p:sp>
        <p:nvSpPr>
          <p:cNvPr id="16" name="Rounded Rectangle 15"/>
          <p:cNvSpPr/>
          <p:nvPr/>
        </p:nvSpPr>
        <p:spPr>
          <a:xfrm>
            <a:off x="-679958" y="331913"/>
            <a:ext cx="12344577" cy="609600"/>
          </a:xfrm>
          <a:prstGeom prst="roundRect">
            <a:avLst>
              <a:gd name="adj" fmla="val 50000"/>
            </a:avLst>
          </a:prstGeom>
          <a:solidFill>
            <a:srgbClr val="00414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ounded Rectangle 16"/>
          <p:cNvSpPr/>
          <p:nvPr/>
        </p:nvSpPr>
        <p:spPr>
          <a:xfrm>
            <a:off x="-1104799" y="1020647"/>
            <a:ext cx="12344577" cy="426720"/>
          </a:xfrm>
          <a:prstGeom prst="roundRect">
            <a:avLst>
              <a:gd name="adj" fmla="val 50000"/>
            </a:avLst>
          </a:prstGeom>
          <a:solidFill>
            <a:srgbClr val="BEC2C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ooter Placeholder 9"/>
          <p:cNvSpPr>
            <a:spLocks noGrp="1"/>
          </p:cNvSpPr>
          <p:nvPr>
            <p:ph type="ftr" sz="quarter" idx="11"/>
          </p:nvPr>
        </p:nvSpPr>
        <p:spPr>
          <a:xfrm>
            <a:off x="3311691" y="6528816"/>
            <a:ext cx="5486400" cy="329184"/>
          </a:xfrm>
          <a:prstGeom prst="rect">
            <a:avLst/>
          </a:prstGeom>
        </p:spPr>
        <p:txBody>
          <a:bodyPr/>
          <a:lstStyle>
            <a:lvl1pPr algn="ctr">
              <a:defRPr sz="1467" i="0">
                <a:solidFill>
                  <a:schemeClr val="tx1"/>
                </a:solidFill>
                <a:latin typeface="Lato Light" pitchFamily="34" charset="0"/>
                <a:ea typeface="Lato Light" pitchFamily="34" charset="0"/>
                <a:cs typeface="Lato Light" pitchFamily="34" charset="0"/>
              </a:defRPr>
            </a:lvl1pPr>
          </a:lstStyle>
          <a:p>
            <a:endParaRPr lang="en-US" dirty="0"/>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r="61922"/>
          <a:stretch/>
        </p:blipFill>
        <p:spPr>
          <a:xfrm>
            <a:off x="10896534" y="310615"/>
            <a:ext cx="530564" cy="609600"/>
          </a:xfrm>
          <a:prstGeom prst="rect">
            <a:avLst/>
          </a:prstGeom>
        </p:spPr>
      </p:pic>
    </p:spTree>
    <p:extLst>
      <p:ext uri="{BB962C8B-B14F-4D97-AF65-F5344CB8AC3E}">
        <p14:creationId xmlns:p14="http://schemas.microsoft.com/office/powerpoint/2010/main" val="27303945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20416"/>
            <a:ext cx="10972800" cy="53743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60648"/>
            <a:ext cx="10972800" cy="752131"/>
          </a:xfrm>
        </p:spPr>
        <p:txBody>
          <a:bodyPr/>
          <a:lstStyle>
            <a:lvl1pPr>
              <a:defRPr sz="4800">
                <a:solidFill>
                  <a:schemeClr val="bg1"/>
                </a:solidFill>
              </a:defRPr>
            </a:lvl1pPr>
          </a:lstStyle>
          <a:p>
            <a:r>
              <a:rPr lang="en-US"/>
              <a:t>Click to edit Master title style</a:t>
            </a:r>
            <a:endParaRPr lang="en-US" dirty="0"/>
          </a:p>
        </p:txBody>
      </p:sp>
      <p:sp>
        <p:nvSpPr>
          <p:cNvPr id="10" name="Footer Placeholder 9"/>
          <p:cNvSpPr>
            <a:spLocks noGrp="1"/>
          </p:cNvSpPr>
          <p:nvPr>
            <p:ph type="ftr" sz="quarter" idx="11"/>
          </p:nvPr>
        </p:nvSpPr>
        <p:spPr>
          <a:xfrm>
            <a:off x="3352800" y="6528816"/>
            <a:ext cx="5486400" cy="329184"/>
          </a:xfrm>
          <a:prstGeom prst="rect">
            <a:avLst/>
          </a:prstGeom>
        </p:spPr>
        <p:txBody>
          <a:bodyPr/>
          <a:lstStyle>
            <a:lvl1pPr algn="ctr">
              <a:defRPr sz="1467" i="0">
                <a:solidFill>
                  <a:schemeClr val="tx1"/>
                </a:solidFill>
                <a:latin typeface="Lato Light" pitchFamily="34" charset="0"/>
                <a:ea typeface="Lato Light" pitchFamily="34" charset="0"/>
                <a:cs typeface="Lato Light" pitchFamily="34" charset="0"/>
              </a:defRPr>
            </a:lvl1pPr>
          </a:lstStyle>
          <a:p>
            <a:endParaRPr lang="en-US" dirty="0"/>
          </a:p>
        </p:txBody>
      </p:sp>
      <p:sp>
        <p:nvSpPr>
          <p:cNvPr id="11" name="Slide Number Placeholder 10"/>
          <p:cNvSpPr>
            <a:spLocks noGrp="1"/>
          </p:cNvSpPr>
          <p:nvPr>
            <p:ph type="sldNum" sz="quarter" idx="12"/>
          </p:nvPr>
        </p:nvSpPr>
        <p:spPr/>
        <p:txBody>
          <a:bodyPr/>
          <a:lstStyle>
            <a:lvl1pPr>
              <a:defRPr>
                <a:latin typeface="Lato Light" pitchFamily="34" charset="0"/>
                <a:ea typeface="Lato Light" pitchFamily="34" charset="0"/>
                <a:cs typeface="Lato Light" pitchFamily="34" charset="0"/>
              </a:defRPr>
            </a:lvl1pPr>
          </a:lstStyle>
          <a:p>
            <a:fld id="{4FAB73BC-B049-4115-A692-8D63A059BFB8}" type="slidenum">
              <a:rPr lang="en-US" smtClean="0"/>
              <a:t>‹#›</a:t>
            </a:fld>
            <a:endParaRPr lang="en-US" dirty="0"/>
          </a:p>
        </p:txBody>
      </p:sp>
      <p:sp>
        <p:nvSpPr>
          <p:cNvPr id="12" name="Rounded Rectangle 11"/>
          <p:cNvSpPr/>
          <p:nvPr/>
        </p:nvSpPr>
        <p:spPr>
          <a:xfrm>
            <a:off x="-679958" y="331913"/>
            <a:ext cx="12344577" cy="609600"/>
          </a:xfrm>
          <a:prstGeom prst="roundRect">
            <a:avLst>
              <a:gd name="adj" fmla="val 50000"/>
            </a:avLst>
          </a:prstGeom>
          <a:solidFill>
            <a:srgbClr val="00414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r="61922"/>
          <a:stretch/>
        </p:blipFill>
        <p:spPr>
          <a:xfrm>
            <a:off x="10896534" y="310615"/>
            <a:ext cx="530564" cy="609600"/>
          </a:xfrm>
          <a:prstGeom prst="rect">
            <a:avLst/>
          </a:prstGeom>
        </p:spPr>
      </p:pic>
    </p:spTree>
    <p:extLst>
      <p:ext uri="{BB962C8B-B14F-4D97-AF65-F5344CB8AC3E}">
        <p14:creationId xmlns:p14="http://schemas.microsoft.com/office/powerpoint/2010/main" val="3722250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60640"/>
            <a:ext cx="10972440" cy="751680"/>
          </a:xfrm>
          <a:prstGeom prst="rect">
            <a:avLst/>
          </a:prstGeom>
        </p:spPr>
        <p:txBody>
          <a:bodyPr lIns="0" tIns="0" rIns="0" bIns="0" anchor="ctr">
            <a:spAutoFit/>
          </a:bodyPr>
          <a:lstStyle/>
          <a:p>
            <a:endParaRPr lang="en-US" sz="1800" b="0" strike="noStrike" spc="-1">
              <a:solidFill>
                <a:srgbClr val="000000"/>
              </a:solidFill>
              <a:latin typeface="Arial"/>
            </a:endParaRPr>
          </a:p>
        </p:txBody>
      </p:sp>
      <p:sp>
        <p:nvSpPr>
          <p:cNvPr id="16" name="PlaceHolder 2"/>
          <p:cNvSpPr>
            <a:spLocks noGrp="1"/>
          </p:cNvSpPr>
          <p:nvPr>
            <p:ph type="body"/>
          </p:nvPr>
        </p:nvSpPr>
        <p:spPr>
          <a:xfrm>
            <a:off x="609480" y="1020240"/>
            <a:ext cx="10972440" cy="5374080"/>
          </a:xfrm>
          <a:prstGeom prst="rect">
            <a:avLst/>
          </a:prstGeom>
        </p:spPr>
        <p:txBody>
          <a:bodyPr lIns="0" tIns="0" rIns="0" bIns="0">
            <a:normAutofit/>
          </a:bodyPr>
          <a:lstStyle/>
          <a:p>
            <a:endParaRPr lang="en-US" sz="3200" b="0" strike="noStrike" spc="-1">
              <a:solidFill>
                <a:srgbClr val="000000"/>
              </a:solidFill>
              <a:latin typeface="Lato Ligh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09480" y="260640"/>
            <a:ext cx="10972440" cy="751680"/>
          </a:xfrm>
          <a:prstGeom prst="rect">
            <a:avLst/>
          </a:prstGeom>
        </p:spPr>
        <p:txBody>
          <a:bodyPr lIns="0" tIns="0" rIns="0" bIns="0" anchor="ctr">
            <a:spAutoFit/>
          </a:bodyPr>
          <a:lstStyle/>
          <a:p>
            <a:endParaRPr lang="en-US" sz="1800" b="0" strike="noStrike" spc="-1">
              <a:solidFill>
                <a:srgbClr val="000000"/>
              </a:solidFill>
              <a:latin typeface="Arial"/>
            </a:endParaRPr>
          </a:p>
        </p:txBody>
      </p:sp>
      <p:sp>
        <p:nvSpPr>
          <p:cNvPr id="18" name="PlaceHolder 2"/>
          <p:cNvSpPr>
            <a:spLocks noGrp="1"/>
          </p:cNvSpPr>
          <p:nvPr>
            <p:ph type="body"/>
          </p:nvPr>
        </p:nvSpPr>
        <p:spPr>
          <a:xfrm>
            <a:off x="609480" y="1020240"/>
            <a:ext cx="5354280" cy="537408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19" name="PlaceHolder 3"/>
          <p:cNvSpPr>
            <a:spLocks noGrp="1"/>
          </p:cNvSpPr>
          <p:nvPr>
            <p:ph type="body"/>
          </p:nvPr>
        </p:nvSpPr>
        <p:spPr>
          <a:xfrm>
            <a:off x="6231960" y="1020240"/>
            <a:ext cx="5354280" cy="5374080"/>
          </a:xfrm>
          <a:prstGeom prst="rect">
            <a:avLst/>
          </a:prstGeom>
        </p:spPr>
        <p:txBody>
          <a:bodyPr lIns="0" tIns="0" rIns="0" bIns="0">
            <a:normAutofit/>
          </a:bodyPr>
          <a:lstStyle/>
          <a:p>
            <a:endParaRPr lang="en-US" sz="3200" b="0" strike="noStrike" spc="-1">
              <a:solidFill>
                <a:srgbClr val="000000"/>
              </a:solidFill>
              <a:latin typeface="Lato Ligh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0" name="PlaceHolder 1"/>
          <p:cNvSpPr>
            <a:spLocks noGrp="1"/>
          </p:cNvSpPr>
          <p:nvPr>
            <p:ph type="title"/>
          </p:nvPr>
        </p:nvSpPr>
        <p:spPr>
          <a:xfrm>
            <a:off x="609480" y="260640"/>
            <a:ext cx="10972440" cy="751680"/>
          </a:xfrm>
          <a:prstGeom prst="rect">
            <a:avLst/>
          </a:prstGeom>
        </p:spPr>
        <p:txBody>
          <a:bodyPr lIns="0" tIns="0" rIns="0" bIns="0" anchor="ctr">
            <a:spAutoFit/>
          </a:bodyPr>
          <a:lstStyle/>
          <a:p>
            <a:endParaRPr lang="en-US" sz="1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1" name="PlaceHolder 1"/>
          <p:cNvSpPr>
            <a:spLocks noGrp="1"/>
          </p:cNvSpPr>
          <p:nvPr>
            <p:ph type="subTitle"/>
          </p:nvPr>
        </p:nvSpPr>
        <p:spPr>
          <a:xfrm>
            <a:off x="609480" y="260640"/>
            <a:ext cx="10972440" cy="348552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60640"/>
            <a:ext cx="10972440" cy="751680"/>
          </a:xfrm>
          <a:prstGeom prst="rect">
            <a:avLst/>
          </a:prstGeom>
        </p:spPr>
        <p:txBody>
          <a:bodyPr lIns="0" tIns="0" rIns="0" bIns="0" anchor="ctr">
            <a:spAutoFit/>
          </a:bodyPr>
          <a:lstStyle/>
          <a:p>
            <a:endParaRPr lang="en-US" sz="1800" b="0" strike="noStrike" spc="-1">
              <a:solidFill>
                <a:srgbClr val="000000"/>
              </a:solidFill>
              <a:latin typeface="Arial"/>
            </a:endParaRPr>
          </a:p>
        </p:txBody>
      </p:sp>
      <p:sp>
        <p:nvSpPr>
          <p:cNvPr id="23" name="PlaceHolder 2"/>
          <p:cNvSpPr>
            <a:spLocks noGrp="1"/>
          </p:cNvSpPr>
          <p:nvPr>
            <p:ph type="body"/>
          </p:nvPr>
        </p:nvSpPr>
        <p:spPr>
          <a:xfrm>
            <a:off x="609480" y="1020240"/>
            <a:ext cx="535428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24" name="PlaceHolder 3"/>
          <p:cNvSpPr>
            <a:spLocks noGrp="1"/>
          </p:cNvSpPr>
          <p:nvPr>
            <p:ph type="body"/>
          </p:nvPr>
        </p:nvSpPr>
        <p:spPr>
          <a:xfrm>
            <a:off x="6231960" y="1020240"/>
            <a:ext cx="5354280" cy="537408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25" name="PlaceHolder 4"/>
          <p:cNvSpPr>
            <a:spLocks noGrp="1"/>
          </p:cNvSpPr>
          <p:nvPr>
            <p:ph type="body"/>
          </p:nvPr>
        </p:nvSpPr>
        <p:spPr>
          <a:xfrm>
            <a:off x="609480" y="3827160"/>
            <a:ext cx="535428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60640"/>
            <a:ext cx="10972440" cy="751680"/>
          </a:xfrm>
          <a:prstGeom prst="rect">
            <a:avLst/>
          </a:prstGeom>
        </p:spPr>
        <p:txBody>
          <a:bodyPr lIns="0" tIns="0" rIns="0" bIns="0" anchor="ctr">
            <a:spAutoFit/>
          </a:bodyPr>
          <a:lstStyle/>
          <a:p>
            <a:endParaRPr lang="en-US" sz="1800" b="0" strike="noStrike" spc="-1">
              <a:solidFill>
                <a:srgbClr val="000000"/>
              </a:solidFill>
              <a:latin typeface="Arial"/>
            </a:endParaRPr>
          </a:p>
        </p:txBody>
      </p:sp>
      <p:sp>
        <p:nvSpPr>
          <p:cNvPr id="27" name="PlaceHolder 2"/>
          <p:cNvSpPr>
            <a:spLocks noGrp="1"/>
          </p:cNvSpPr>
          <p:nvPr>
            <p:ph type="body"/>
          </p:nvPr>
        </p:nvSpPr>
        <p:spPr>
          <a:xfrm>
            <a:off x="609480" y="1020240"/>
            <a:ext cx="5354280" cy="537408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28" name="PlaceHolder 3"/>
          <p:cNvSpPr>
            <a:spLocks noGrp="1"/>
          </p:cNvSpPr>
          <p:nvPr>
            <p:ph type="body"/>
          </p:nvPr>
        </p:nvSpPr>
        <p:spPr>
          <a:xfrm>
            <a:off x="6231960" y="1020240"/>
            <a:ext cx="535428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29" name="PlaceHolder 4"/>
          <p:cNvSpPr>
            <a:spLocks noGrp="1"/>
          </p:cNvSpPr>
          <p:nvPr>
            <p:ph type="body"/>
          </p:nvPr>
        </p:nvSpPr>
        <p:spPr>
          <a:xfrm>
            <a:off x="6231960" y="3827160"/>
            <a:ext cx="535428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60640"/>
            <a:ext cx="10972440" cy="751680"/>
          </a:xfrm>
          <a:prstGeom prst="rect">
            <a:avLst/>
          </a:prstGeom>
        </p:spPr>
        <p:txBody>
          <a:bodyPr lIns="0" tIns="0" rIns="0" bIns="0" anchor="ctr">
            <a:spAutoFit/>
          </a:bodyPr>
          <a:lstStyle/>
          <a:p>
            <a:endParaRPr lang="en-US" sz="1800" b="0" strike="noStrike" spc="-1">
              <a:solidFill>
                <a:srgbClr val="000000"/>
              </a:solidFill>
              <a:latin typeface="Arial"/>
            </a:endParaRPr>
          </a:p>
        </p:txBody>
      </p:sp>
      <p:sp>
        <p:nvSpPr>
          <p:cNvPr id="31" name="PlaceHolder 2"/>
          <p:cNvSpPr>
            <a:spLocks noGrp="1"/>
          </p:cNvSpPr>
          <p:nvPr>
            <p:ph type="body"/>
          </p:nvPr>
        </p:nvSpPr>
        <p:spPr>
          <a:xfrm>
            <a:off x="609480" y="1020240"/>
            <a:ext cx="535428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32" name="PlaceHolder 3"/>
          <p:cNvSpPr>
            <a:spLocks noGrp="1"/>
          </p:cNvSpPr>
          <p:nvPr>
            <p:ph type="body"/>
          </p:nvPr>
        </p:nvSpPr>
        <p:spPr>
          <a:xfrm>
            <a:off x="6231960" y="1020240"/>
            <a:ext cx="535428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
        <p:nvSpPr>
          <p:cNvPr id="33" name="PlaceHolder 4"/>
          <p:cNvSpPr>
            <a:spLocks noGrp="1"/>
          </p:cNvSpPr>
          <p:nvPr>
            <p:ph type="body"/>
          </p:nvPr>
        </p:nvSpPr>
        <p:spPr>
          <a:xfrm>
            <a:off x="609480" y="3827160"/>
            <a:ext cx="10972440" cy="2563200"/>
          </a:xfrm>
          <a:prstGeom prst="rect">
            <a:avLst/>
          </a:prstGeom>
        </p:spPr>
        <p:txBody>
          <a:bodyPr lIns="0" tIns="0" rIns="0" bIns="0">
            <a:normAutofit/>
          </a:bodyPr>
          <a:lstStyle/>
          <a:p>
            <a:endParaRPr lang="en-US" sz="3200" b="0" strike="noStrike" spc="-1">
              <a:solidFill>
                <a:srgbClr val="000000"/>
              </a:solidFill>
              <a:latin typeface="Lato Light"/>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3.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148"/>
        </a:solidFill>
        <a:effectLst/>
      </p:bgPr>
    </p:bg>
    <p:spTree>
      <p:nvGrpSpPr>
        <p:cNvPr id="1" name=""/>
        <p:cNvGrpSpPr/>
        <p:nvPr/>
      </p:nvGrpSpPr>
      <p:grpSpPr>
        <a:xfrm>
          <a:off x="0" y="0"/>
          <a:ext cx="0" cy="0"/>
          <a:chOff x="0" y="0"/>
          <a:chExt cx="0" cy="0"/>
        </a:xfrm>
      </p:grpSpPr>
      <p:sp>
        <p:nvSpPr>
          <p:cNvPr id="13" name="PlaceHolder 1"/>
          <p:cNvSpPr>
            <a:spLocks noGrp="1"/>
          </p:cNvSpPr>
          <p:nvPr>
            <p:ph type="title"/>
          </p:nvPr>
        </p:nvSpPr>
        <p:spPr>
          <a:xfrm>
            <a:off x="132480" y="776880"/>
            <a:ext cx="6491880" cy="1979640"/>
          </a:xfrm>
          <a:prstGeom prst="rect">
            <a:avLst/>
          </a:prstGeom>
        </p:spPr>
        <p:txBody>
          <a:bodyPr>
            <a:noAutofit/>
          </a:bodyPr>
          <a:lstStyle/>
          <a:p>
            <a:pPr>
              <a:lnSpc>
                <a:spcPct val="100000"/>
              </a:lnSpc>
            </a:pPr>
            <a:r>
              <a:rPr lang="en-US" sz="4800" b="0" strike="noStrike" spc="-131">
                <a:solidFill>
                  <a:srgbClr val="FFFFFF"/>
                </a:solidFill>
                <a:latin typeface="Lato Medium"/>
                <a:ea typeface="Lato Medium"/>
              </a:rPr>
              <a:t>Click to edit master title style</a:t>
            </a:r>
            <a:endParaRPr lang="en-US" sz="4800" b="0" strike="noStrike" spc="-1">
              <a:solidFill>
                <a:srgbClr val="000000"/>
              </a:solidFill>
              <a:latin typeface="Arial"/>
            </a:endParaRPr>
          </a:p>
        </p:txBody>
      </p:sp>
      <p:sp>
        <p:nvSpPr>
          <p:cNvPr id="14" name="CustomShape 2"/>
          <p:cNvSpPr/>
          <p:nvPr/>
        </p:nvSpPr>
        <p:spPr>
          <a:xfrm rot="18840000">
            <a:off x="6423840" y="-726480"/>
            <a:ext cx="5321160" cy="767880"/>
          </a:xfrm>
          <a:prstGeom prst="roundRect">
            <a:avLst>
              <a:gd name="adj" fmla="val 50000"/>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p:style>
      </p:sp>
      <p:grpSp>
        <p:nvGrpSpPr>
          <p:cNvPr id="2" name="Group 3"/>
          <p:cNvGrpSpPr/>
          <p:nvPr/>
        </p:nvGrpSpPr>
        <p:grpSpPr>
          <a:xfrm>
            <a:off x="4943880" y="-911160"/>
            <a:ext cx="8787960" cy="6356160"/>
            <a:chOff x="4943880" y="-911160"/>
            <a:chExt cx="8787960" cy="6356160"/>
          </a:xfrm>
        </p:grpSpPr>
        <p:sp>
          <p:nvSpPr>
            <p:cNvPr id="3" name="CustomShape 4"/>
            <p:cNvSpPr/>
            <p:nvPr/>
          </p:nvSpPr>
          <p:spPr>
            <a:xfrm rot="18819600">
              <a:off x="4042800" y="1788120"/>
              <a:ext cx="7831440" cy="860760"/>
            </a:xfrm>
            <a:prstGeom prst="roundRect">
              <a:avLst>
                <a:gd name="adj" fmla="val 50000"/>
              </a:avLst>
            </a:prstGeom>
            <a:blipFill rotWithShape="0">
              <a:blip r:embed="rId14"/>
              <a:stretch>
                <a:fillRect/>
              </a:stretch>
            </a:blipFill>
            <a:ln>
              <a:noFill/>
            </a:ln>
          </p:spPr>
          <p:style>
            <a:lnRef idx="2">
              <a:schemeClr val="accent1">
                <a:shade val="50000"/>
              </a:schemeClr>
            </a:lnRef>
            <a:fillRef idx="1">
              <a:schemeClr val="accent1"/>
            </a:fillRef>
            <a:effectRef idx="0">
              <a:schemeClr val="accent1"/>
            </a:effectRef>
            <a:fontRef idx="minor"/>
          </p:style>
        </p:sp>
        <p:sp>
          <p:nvSpPr>
            <p:cNvPr id="4" name="CustomShape 5"/>
            <p:cNvSpPr/>
            <p:nvPr/>
          </p:nvSpPr>
          <p:spPr>
            <a:xfrm rot="18819600">
              <a:off x="5801040" y="1681920"/>
              <a:ext cx="7485120" cy="1243080"/>
            </a:xfrm>
            <a:prstGeom prst="roundRect">
              <a:avLst>
                <a:gd name="adj" fmla="val 50000"/>
              </a:avLst>
            </a:prstGeom>
            <a:blipFill rotWithShape="0">
              <a:blip r:embed="rId14"/>
              <a:stretch>
                <a:fillRect/>
              </a:stretch>
            </a:blipFill>
            <a:ln>
              <a:noFill/>
            </a:ln>
          </p:spPr>
          <p:style>
            <a:lnRef idx="2">
              <a:schemeClr val="accent1">
                <a:shade val="50000"/>
              </a:schemeClr>
            </a:lnRef>
            <a:fillRef idx="1">
              <a:schemeClr val="accent1"/>
            </a:fillRef>
            <a:effectRef idx="0">
              <a:schemeClr val="accent1"/>
            </a:effectRef>
            <a:fontRef idx="minor"/>
          </p:style>
        </p:sp>
        <p:sp>
          <p:nvSpPr>
            <p:cNvPr id="5" name="CustomShape 6"/>
            <p:cNvSpPr/>
            <p:nvPr/>
          </p:nvSpPr>
          <p:spPr>
            <a:xfrm rot="18819600">
              <a:off x="10181880" y="3099960"/>
              <a:ext cx="3688560" cy="1195560"/>
            </a:xfrm>
            <a:prstGeom prst="roundRect">
              <a:avLst>
                <a:gd name="adj" fmla="val 50000"/>
              </a:avLst>
            </a:prstGeom>
            <a:blipFill rotWithShape="0">
              <a:blip r:embed="rId14"/>
              <a:stretch>
                <a:fillRect/>
              </a:stretch>
            </a:blipFill>
            <a:ln>
              <a:noFill/>
            </a:ln>
          </p:spPr>
          <p:style>
            <a:lnRef idx="2">
              <a:schemeClr val="accent1">
                <a:shade val="50000"/>
              </a:schemeClr>
            </a:lnRef>
            <a:fillRef idx="1">
              <a:schemeClr val="accent1"/>
            </a:fillRef>
            <a:effectRef idx="0">
              <a:schemeClr val="accent1"/>
            </a:effectRef>
            <a:fontRef idx="minor"/>
          </p:style>
        </p:sp>
        <p:sp>
          <p:nvSpPr>
            <p:cNvPr id="6" name="CustomShape 7"/>
            <p:cNvSpPr/>
            <p:nvPr/>
          </p:nvSpPr>
          <p:spPr>
            <a:xfrm rot="18819600">
              <a:off x="7917840" y="2141640"/>
              <a:ext cx="6214320" cy="1243080"/>
            </a:xfrm>
            <a:prstGeom prst="roundRect">
              <a:avLst>
                <a:gd name="adj" fmla="val 50000"/>
              </a:avLst>
            </a:prstGeom>
            <a:blipFill rotWithShape="0">
              <a:blip r:embed="rId14"/>
              <a:stretch>
                <a:fillRect/>
              </a:stretch>
            </a:blipFill>
            <a:ln>
              <a:noFill/>
            </a:ln>
          </p:spPr>
          <p:style>
            <a:lnRef idx="2">
              <a:schemeClr val="accent1">
                <a:shade val="50000"/>
              </a:schemeClr>
            </a:lnRef>
            <a:fillRef idx="1">
              <a:schemeClr val="accent1"/>
            </a:fillRef>
            <a:effectRef idx="0">
              <a:schemeClr val="accent1"/>
            </a:effectRef>
            <a:fontRef idx="minor"/>
          </p:style>
        </p:sp>
      </p:grpSp>
      <p:sp>
        <p:nvSpPr>
          <p:cNvPr id="7" name="CustomShape 8"/>
          <p:cNvSpPr/>
          <p:nvPr/>
        </p:nvSpPr>
        <p:spPr>
          <a:xfrm>
            <a:off x="-253800" y="-123480"/>
            <a:ext cx="13778280" cy="229320"/>
          </a:xfrm>
          <a:prstGeom prst="roundRect">
            <a:avLst>
              <a:gd name="adj" fmla="val 16667"/>
            </a:avLst>
          </a:prstGeom>
          <a:solidFill>
            <a:srgbClr val="004148"/>
          </a:solidFill>
          <a:ln>
            <a:noFill/>
          </a:ln>
        </p:spPr>
        <p:style>
          <a:lnRef idx="2">
            <a:schemeClr val="accent1">
              <a:shade val="50000"/>
            </a:schemeClr>
          </a:lnRef>
          <a:fillRef idx="1">
            <a:schemeClr val="accent1"/>
          </a:fillRef>
          <a:effectRef idx="0">
            <a:schemeClr val="accent1"/>
          </a:effectRef>
          <a:fontRef idx="minor"/>
        </p:style>
      </p:sp>
      <p:sp>
        <p:nvSpPr>
          <p:cNvPr id="8" name="CustomShape 9"/>
          <p:cNvSpPr/>
          <p:nvPr/>
        </p:nvSpPr>
        <p:spPr>
          <a:xfrm rot="16200000">
            <a:off x="7954560" y="3040200"/>
            <a:ext cx="8534160" cy="229320"/>
          </a:xfrm>
          <a:prstGeom prst="roundRect">
            <a:avLst>
              <a:gd name="adj" fmla="val 16667"/>
            </a:avLst>
          </a:prstGeom>
          <a:solidFill>
            <a:srgbClr val="004148"/>
          </a:solidFill>
          <a:ln>
            <a:noFill/>
          </a:ln>
        </p:spPr>
        <p:style>
          <a:lnRef idx="2">
            <a:schemeClr val="accent1">
              <a:shade val="50000"/>
            </a:schemeClr>
          </a:lnRef>
          <a:fillRef idx="1">
            <a:schemeClr val="accent1"/>
          </a:fillRef>
          <a:effectRef idx="0">
            <a:schemeClr val="accent1"/>
          </a:effectRef>
          <a:fontRef idx="minor"/>
        </p:style>
      </p:sp>
      <p:sp>
        <p:nvSpPr>
          <p:cNvPr id="9" name="CustomShape 10"/>
          <p:cNvSpPr/>
          <p:nvPr/>
        </p:nvSpPr>
        <p:spPr>
          <a:xfrm>
            <a:off x="-666000" y="5733360"/>
            <a:ext cx="4649400" cy="767880"/>
          </a:xfrm>
          <a:prstGeom prst="roundRect">
            <a:avLst>
              <a:gd name="adj" fmla="val 50000"/>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p:style>
      </p:sp>
      <p:pic>
        <p:nvPicPr>
          <p:cNvPr id="10" name="Picture 20"/>
          <p:cNvPicPr/>
          <p:nvPr/>
        </p:nvPicPr>
        <p:blipFill>
          <a:blip r:embed="rId15"/>
          <a:stretch/>
        </p:blipFill>
        <p:spPr>
          <a:xfrm>
            <a:off x="335520" y="5760360"/>
            <a:ext cx="1631880" cy="713880"/>
          </a:xfrm>
          <a:prstGeom prst="rect">
            <a:avLst/>
          </a:prstGeom>
          <a:ln>
            <a:noFill/>
          </a:ln>
        </p:spPr>
      </p:pic>
      <p:pic>
        <p:nvPicPr>
          <p:cNvPr id="11" name="Picture 14"/>
          <p:cNvPicPr/>
          <p:nvPr/>
        </p:nvPicPr>
        <p:blipFill>
          <a:blip r:embed="rId16"/>
          <a:srcRect t="26305" r="76469" b="36600"/>
          <a:stretch/>
        </p:blipFill>
        <p:spPr>
          <a:xfrm>
            <a:off x="2447640" y="5757480"/>
            <a:ext cx="991440" cy="718920"/>
          </a:xfrm>
          <a:prstGeom prst="rect">
            <a:avLst/>
          </a:prstGeom>
          <a:ln>
            <a:noFill/>
          </a:ln>
        </p:spPr>
      </p:pic>
      <p:sp>
        <p:nvSpPr>
          <p:cNvPr id="12" name="PlaceHolder 11"/>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FFFFFF"/>
              </a:buClr>
              <a:buSzPct val="45000"/>
              <a:buFont typeface="Wingdings" charset="2"/>
              <a:buChar char=""/>
            </a:pPr>
            <a:r>
              <a:rPr lang="en-US" sz="3200" b="0" strike="noStrike" spc="-1">
                <a:solidFill>
                  <a:srgbClr val="000000"/>
                </a:solidFill>
                <a:latin typeface="Lato Light"/>
              </a:rPr>
              <a:t>Click to edit the outline text format</a:t>
            </a:r>
          </a:p>
          <a:p>
            <a:pPr marL="864000" lvl="1" indent="-324000">
              <a:spcBef>
                <a:spcPts val="1134"/>
              </a:spcBef>
              <a:buClr>
                <a:srgbClr val="FFFFFF"/>
              </a:buClr>
              <a:buSzPct val="75000"/>
              <a:buFont typeface="Symbol" charset="2"/>
              <a:buChar char=""/>
            </a:pPr>
            <a:r>
              <a:rPr lang="en-US" sz="2400" b="0" strike="noStrike" spc="-1">
                <a:solidFill>
                  <a:srgbClr val="000000"/>
                </a:solidFill>
                <a:latin typeface="Lato Light"/>
              </a:rPr>
              <a:t>Second Outline Level</a:t>
            </a:r>
          </a:p>
          <a:p>
            <a:pPr marL="1296000" lvl="2" indent="-288000">
              <a:spcBef>
                <a:spcPts val="850"/>
              </a:spcBef>
              <a:buClr>
                <a:srgbClr val="FFFFFF"/>
              </a:buClr>
              <a:buSzPct val="45000"/>
              <a:buFont typeface="Wingdings" charset="2"/>
              <a:buChar char=""/>
            </a:pPr>
            <a:r>
              <a:rPr lang="en-US" sz="2140" b="0" strike="noStrike" spc="-1">
                <a:solidFill>
                  <a:srgbClr val="000000"/>
                </a:solidFill>
                <a:latin typeface="Lato Light"/>
              </a:rPr>
              <a:t>Third Outline Level</a:t>
            </a:r>
          </a:p>
          <a:p>
            <a:pPr marL="1728000" lvl="3" indent="-216000">
              <a:spcBef>
                <a:spcPts val="567"/>
              </a:spcBef>
              <a:buClr>
                <a:srgbClr val="FFFFFF"/>
              </a:buClr>
              <a:buSzPct val="75000"/>
              <a:buFont typeface="Symbol" charset="2"/>
              <a:buChar char=""/>
            </a:pPr>
            <a:r>
              <a:rPr lang="en-US" sz="1870" b="0" strike="noStrike" spc="-1">
                <a:solidFill>
                  <a:srgbClr val="000000"/>
                </a:solidFill>
                <a:latin typeface="Lato Light"/>
              </a:rPr>
              <a:t>Fourth Outline Level</a:t>
            </a:r>
          </a:p>
          <a:p>
            <a:pPr marL="2160000" lvl="4" indent="-216000">
              <a:spcBef>
                <a:spcPts val="283"/>
              </a:spcBef>
              <a:buClr>
                <a:srgbClr val="FFFFFF"/>
              </a:buClr>
              <a:buSzPct val="45000"/>
              <a:buFont typeface="Wingdings" charset="2"/>
              <a:buChar char=""/>
            </a:pPr>
            <a:r>
              <a:rPr lang="en-US" sz="2000" b="0" strike="noStrike" spc="-1">
                <a:solidFill>
                  <a:srgbClr val="000000"/>
                </a:solidFill>
                <a:latin typeface="Lato Light"/>
              </a:rPr>
              <a:t>Fifth Outline Level</a:t>
            </a:r>
          </a:p>
          <a:p>
            <a:pPr marL="2592000" lvl="5" indent="-216000">
              <a:spcBef>
                <a:spcPts val="283"/>
              </a:spcBef>
              <a:buClr>
                <a:srgbClr val="FFFFFF"/>
              </a:buClr>
              <a:buSzPct val="45000"/>
              <a:buFont typeface="Wingdings" charset="2"/>
              <a:buChar char=""/>
            </a:pPr>
            <a:r>
              <a:rPr lang="en-US" sz="2000" b="0" strike="noStrike" spc="-1">
                <a:solidFill>
                  <a:srgbClr val="000000"/>
                </a:solidFill>
                <a:latin typeface="Lato Light"/>
              </a:rPr>
              <a:t>Sixth Outline Level</a:t>
            </a:r>
          </a:p>
          <a:p>
            <a:pPr marL="3024000" lvl="6" indent="-216000">
              <a:spcBef>
                <a:spcPts val="283"/>
              </a:spcBef>
              <a:buClr>
                <a:srgbClr val="FFFFFF"/>
              </a:buClr>
              <a:buSzPct val="45000"/>
              <a:buFont typeface="Wingdings" charset="2"/>
              <a:buChar char=""/>
            </a:pPr>
            <a:r>
              <a:rPr lang="en-US" sz="2000" b="0" strike="noStrike" spc="-1">
                <a:solidFill>
                  <a:srgbClr val="000000"/>
                </a:solidFill>
                <a:latin typeface="Lato Light"/>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 name="PlaceHolder 1"/>
          <p:cNvSpPr>
            <a:spLocks noGrp="1"/>
          </p:cNvSpPr>
          <p:nvPr>
            <p:ph type="body"/>
          </p:nvPr>
        </p:nvSpPr>
        <p:spPr>
          <a:xfrm>
            <a:off x="609480" y="1020240"/>
            <a:ext cx="10972440" cy="5374080"/>
          </a:xfrm>
          <a:prstGeom prst="rect">
            <a:avLst/>
          </a:prstGeom>
        </p:spPr>
        <p:txBody>
          <a:bodyPr>
            <a:noAutofit/>
          </a:bodyPr>
          <a:lstStyle/>
          <a:p>
            <a:pPr marL="243720" indent="-243360">
              <a:lnSpc>
                <a:spcPct val="100000"/>
              </a:lnSpc>
              <a:spcBef>
                <a:spcPts val="641"/>
              </a:spcBef>
              <a:buClr>
                <a:srgbClr val="004C54"/>
              </a:buClr>
              <a:buSzPct val="85000"/>
              <a:buFont typeface="Arial"/>
              <a:buChar char="•"/>
            </a:pPr>
            <a:r>
              <a:rPr lang="en-US" sz="3200" b="0" strike="noStrike" spc="-1">
                <a:solidFill>
                  <a:srgbClr val="000000"/>
                </a:solidFill>
                <a:latin typeface="Lato Light"/>
                <a:ea typeface="Lato Light"/>
              </a:rPr>
              <a:t>Click to edit Master text styles</a:t>
            </a:r>
            <a:endParaRPr lang="en-US" sz="3200" b="0" strike="noStrike" spc="-1">
              <a:solidFill>
                <a:srgbClr val="000000"/>
              </a:solidFill>
              <a:latin typeface="Lato Light"/>
            </a:endParaRPr>
          </a:p>
          <a:p>
            <a:pPr marL="609480" lvl="1" indent="-243360">
              <a:lnSpc>
                <a:spcPct val="100000"/>
              </a:lnSpc>
              <a:spcBef>
                <a:spcPts val="533"/>
              </a:spcBef>
              <a:buClr>
                <a:srgbClr val="004C54"/>
              </a:buClr>
              <a:buSzPct val="85000"/>
              <a:buFont typeface="Arial"/>
              <a:buChar char="•"/>
            </a:pPr>
            <a:r>
              <a:rPr lang="en-US" sz="2670" b="0" strike="noStrike" spc="-1">
                <a:solidFill>
                  <a:srgbClr val="000000"/>
                </a:solidFill>
                <a:latin typeface="Lato Light"/>
                <a:ea typeface="Lato Light"/>
              </a:rPr>
              <a:t>Second level</a:t>
            </a:r>
            <a:endParaRPr lang="en-US" sz="2670" b="0" strike="noStrike" spc="-1">
              <a:solidFill>
                <a:srgbClr val="000000"/>
              </a:solidFill>
              <a:latin typeface="Lato Light"/>
            </a:endParaRPr>
          </a:p>
          <a:p>
            <a:pPr marL="975240" lvl="2" indent="-243360">
              <a:lnSpc>
                <a:spcPct val="100000"/>
              </a:lnSpc>
              <a:spcBef>
                <a:spcPts val="479"/>
              </a:spcBef>
              <a:buClr>
                <a:srgbClr val="004C54"/>
              </a:buClr>
              <a:buSzPct val="90000"/>
              <a:buFont typeface="Arial"/>
              <a:buChar char="•"/>
            </a:pPr>
            <a:r>
              <a:rPr lang="en-US" sz="2400" b="0" strike="noStrike" spc="-1">
                <a:solidFill>
                  <a:srgbClr val="000000"/>
                </a:solidFill>
                <a:latin typeface="Lato Light"/>
                <a:ea typeface="Lato Light"/>
              </a:rPr>
              <a:t>Third level</a:t>
            </a:r>
            <a:endParaRPr lang="en-US" sz="2400" b="0" strike="noStrike" spc="-1">
              <a:solidFill>
                <a:srgbClr val="000000"/>
              </a:solidFill>
              <a:latin typeface="Lato Light"/>
            </a:endParaRPr>
          </a:p>
          <a:p>
            <a:pPr marL="1341000" lvl="3" indent="-243360">
              <a:lnSpc>
                <a:spcPct val="100000"/>
              </a:lnSpc>
              <a:spcBef>
                <a:spcPts val="425"/>
              </a:spcBef>
              <a:buClr>
                <a:srgbClr val="004C54"/>
              </a:buClr>
              <a:buFont typeface="Arial"/>
              <a:buChar char="•"/>
            </a:pPr>
            <a:r>
              <a:rPr lang="en-US" sz="2140" b="0" strike="noStrike" spc="-1">
                <a:solidFill>
                  <a:srgbClr val="000000"/>
                </a:solidFill>
                <a:latin typeface="Lato Light"/>
                <a:ea typeface="Lato Light"/>
              </a:rPr>
              <a:t>Fourth level</a:t>
            </a:r>
            <a:endParaRPr lang="en-US" sz="2140" b="0" strike="noStrike" spc="-1">
              <a:solidFill>
                <a:srgbClr val="000000"/>
              </a:solidFill>
              <a:latin typeface="Lato Light"/>
            </a:endParaRPr>
          </a:p>
          <a:p>
            <a:pPr marL="1585080" lvl="4" indent="-182520">
              <a:lnSpc>
                <a:spcPct val="100000"/>
              </a:lnSpc>
              <a:spcBef>
                <a:spcPts val="374"/>
              </a:spcBef>
              <a:buClr>
                <a:srgbClr val="004C54"/>
              </a:buClr>
              <a:buFont typeface="Arial"/>
              <a:buChar char="•"/>
            </a:pPr>
            <a:r>
              <a:rPr lang="en-US" sz="1870" b="0" strike="noStrike" spc="-1">
                <a:solidFill>
                  <a:srgbClr val="000000"/>
                </a:solidFill>
                <a:latin typeface="Lato Light"/>
                <a:ea typeface="Lato Light"/>
              </a:rPr>
              <a:t>Fifth level</a:t>
            </a:r>
            <a:endParaRPr lang="en-US" sz="1870" b="0" strike="noStrike" spc="-1">
              <a:solidFill>
                <a:srgbClr val="000000"/>
              </a:solidFill>
              <a:latin typeface="Lato Light"/>
            </a:endParaRPr>
          </a:p>
        </p:txBody>
      </p:sp>
      <p:sp>
        <p:nvSpPr>
          <p:cNvPr id="50" name="PlaceHolder 2"/>
          <p:cNvSpPr>
            <a:spLocks noGrp="1"/>
          </p:cNvSpPr>
          <p:nvPr>
            <p:ph type="title"/>
          </p:nvPr>
        </p:nvSpPr>
        <p:spPr>
          <a:xfrm>
            <a:off x="609480" y="260640"/>
            <a:ext cx="10972440" cy="751680"/>
          </a:xfrm>
          <a:prstGeom prst="rect">
            <a:avLst/>
          </a:prstGeom>
        </p:spPr>
        <p:txBody>
          <a:bodyPr anchor="ctr">
            <a:noAutofit/>
          </a:bodyPr>
          <a:lstStyle/>
          <a:p>
            <a:pPr>
              <a:lnSpc>
                <a:spcPct val="100000"/>
              </a:lnSpc>
            </a:pPr>
            <a:r>
              <a:rPr lang="en-US" sz="4800" b="0" strike="noStrike" spc="-131">
                <a:solidFill>
                  <a:srgbClr val="FFFFFF"/>
                </a:solidFill>
                <a:latin typeface="Lato Light"/>
                <a:ea typeface="Lato Light"/>
              </a:rPr>
              <a:t>Click to edit Master title style</a:t>
            </a:r>
            <a:endParaRPr lang="en-US" sz="4800" b="0" strike="noStrike" spc="-1">
              <a:solidFill>
                <a:srgbClr val="000000"/>
              </a:solidFill>
              <a:latin typeface="Arial"/>
            </a:endParaRPr>
          </a:p>
        </p:txBody>
      </p:sp>
      <p:sp>
        <p:nvSpPr>
          <p:cNvPr id="51" name="PlaceHolder 3"/>
          <p:cNvSpPr>
            <a:spLocks noGrp="1"/>
          </p:cNvSpPr>
          <p:nvPr>
            <p:ph type="ftr"/>
          </p:nvPr>
        </p:nvSpPr>
        <p:spPr>
          <a:xfrm>
            <a:off x="3352680" y="6528960"/>
            <a:ext cx="5486040" cy="328680"/>
          </a:xfrm>
          <a:prstGeom prst="rect">
            <a:avLst/>
          </a:prstGeom>
        </p:spPr>
        <p:txBody>
          <a:bodyPr lIns="90000" tIns="45000" rIns="90000" bIns="45000">
            <a:noAutofit/>
          </a:bodyPr>
          <a:lstStyle/>
          <a:p>
            <a:endParaRPr lang="en-US" sz="2400" b="0" strike="noStrike" spc="-1">
              <a:latin typeface="Times New Roman"/>
            </a:endParaRPr>
          </a:p>
        </p:txBody>
      </p:sp>
      <p:sp>
        <p:nvSpPr>
          <p:cNvPr id="52" name="PlaceHolder 4"/>
          <p:cNvSpPr>
            <a:spLocks noGrp="1"/>
          </p:cNvSpPr>
          <p:nvPr>
            <p:ph type="sldNum"/>
          </p:nvPr>
        </p:nvSpPr>
        <p:spPr>
          <a:xfrm>
            <a:off x="11582280" y="6528960"/>
            <a:ext cx="570600" cy="328680"/>
          </a:xfrm>
          <a:prstGeom prst="rect">
            <a:avLst/>
          </a:prstGeom>
        </p:spPr>
        <p:txBody>
          <a:bodyPr anchor="ctr">
            <a:noAutofit/>
          </a:bodyPr>
          <a:lstStyle/>
          <a:p>
            <a:pPr>
              <a:lnSpc>
                <a:spcPct val="100000"/>
              </a:lnSpc>
            </a:pPr>
            <a:fld id="{D60F7BCD-F32A-4069-95F8-47F692B644C9}" type="slidenum">
              <a:rPr lang="en-US" sz="1870" b="1" strike="noStrike" spc="-1">
                <a:solidFill>
                  <a:srgbClr val="D2533C"/>
                </a:solidFill>
                <a:latin typeface="Lato Light"/>
                <a:ea typeface="Lato Light"/>
              </a:rPr>
              <a:t>‹#›</a:t>
            </a:fld>
            <a:endParaRPr lang="en-US" sz="1870" b="0" strike="noStrike" spc="-1">
              <a:latin typeface="Times New Roman"/>
            </a:endParaRPr>
          </a:p>
        </p:txBody>
      </p:sp>
      <p:sp>
        <p:nvSpPr>
          <p:cNvPr id="53" name="CustomShape 5"/>
          <p:cNvSpPr/>
          <p:nvPr/>
        </p:nvSpPr>
        <p:spPr>
          <a:xfrm>
            <a:off x="-680040" y="331920"/>
            <a:ext cx="12344040" cy="609120"/>
          </a:xfrm>
          <a:prstGeom prst="roundRect">
            <a:avLst>
              <a:gd name="adj" fmla="val 50000"/>
            </a:avLst>
          </a:prstGeom>
          <a:solidFill>
            <a:srgbClr val="004148">
              <a:alpha val="80000"/>
            </a:srgbClr>
          </a:solidFill>
          <a:ln>
            <a:noFill/>
          </a:ln>
        </p:spPr>
        <p:style>
          <a:lnRef idx="2">
            <a:schemeClr val="accent1">
              <a:shade val="50000"/>
            </a:schemeClr>
          </a:lnRef>
          <a:fillRef idx="1">
            <a:schemeClr val="accent1"/>
          </a:fillRef>
          <a:effectRef idx="0">
            <a:schemeClr val="accent1"/>
          </a:effectRef>
          <a:fontRef idx="minor"/>
        </p:style>
      </p:sp>
      <p:pic>
        <p:nvPicPr>
          <p:cNvPr id="54" name="Picture 12"/>
          <p:cNvPicPr/>
          <p:nvPr/>
        </p:nvPicPr>
        <p:blipFill>
          <a:blip r:embed="rId14"/>
          <a:srcRect r="61905"/>
          <a:stretch/>
        </p:blipFill>
        <p:spPr>
          <a:xfrm>
            <a:off x="10896480" y="310680"/>
            <a:ext cx="530280" cy="609120"/>
          </a:xfrm>
          <a:prstGeom prst="rect">
            <a:avLst/>
          </a:prstGeom>
          <a:ln>
            <a:noFill/>
          </a:ln>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46316"/>
            <a:ext cx="10972800" cy="75213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309913"/>
            <a:ext cx="10972800" cy="5116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582402" y="6528816"/>
            <a:ext cx="570895" cy="329184"/>
          </a:xfrm>
          <a:prstGeom prst="rect">
            <a:avLst/>
          </a:prstGeom>
        </p:spPr>
        <p:txBody>
          <a:bodyPr vert="horz" lIns="91440" tIns="45720" rIns="91440" bIns="45720" rtlCol="0" anchor="ctr"/>
          <a:lstStyle>
            <a:lvl1pPr algn="l">
              <a:defRPr sz="1867" b="1">
                <a:solidFill>
                  <a:srgbClr val="D2533C"/>
                </a:solidFill>
                <a:latin typeface="Lato Light" pitchFamily="34" charset="0"/>
                <a:ea typeface="Lato Light" pitchFamily="34" charset="0"/>
                <a:cs typeface="Lato Light"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0192107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txStyles>
    <p:titleStyle>
      <a:lvl1pPr algn="l" defTabSz="1219170" rtl="0" eaLnBrk="1" latinLnBrk="0" hangingPunct="1">
        <a:spcBef>
          <a:spcPct val="0"/>
        </a:spcBef>
        <a:buNone/>
        <a:defRPr sz="5333" kern="1200" spc="-133" baseline="0">
          <a:solidFill>
            <a:schemeClr val="tx2"/>
          </a:solidFill>
          <a:latin typeface="Lato Light" pitchFamily="34" charset="0"/>
          <a:ea typeface="Lato Light" pitchFamily="34" charset="0"/>
          <a:cs typeface="Lato Light" pitchFamily="34" charset="0"/>
        </a:defRPr>
      </a:lvl1pPr>
    </p:titleStyle>
    <p:bodyStyle>
      <a:lvl1pPr marL="243834" indent="-243834" algn="l" defTabSz="1219170" rtl="0" eaLnBrk="1" latinLnBrk="0" hangingPunct="1">
        <a:spcBef>
          <a:spcPct val="20000"/>
        </a:spcBef>
        <a:buClr>
          <a:schemeClr val="accent1"/>
        </a:buClr>
        <a:buSzPct val="85000"/>
        <a:buFont typeface="Arial" pitchFamily="34" charset="0"/>
        <a:buChar char="•"/>
        <a:defRPr sz="3200" kern="1200">
          <a:solidFill>
            <a:schemeClr val="tx1"/>
          </a:solidFill>
          <a:latin typeface="Lato Light" pitchFamily="34" charset="0"/>
          <a:ea typeface="Lato Light" pitchFamily="34" charset="0"/>
          <a:cs typeface="Lato Light" pitchFamily="34" charset="0"/>
        </a:defRPr>
      </a:lvl1pPr>
      <a:lvl2pPr marL="609585" indent="-243834" algn="l" defTabSz="1219170" rtl="0" eaLnBrk="1" latinLnBrk="0" hangingPunct="1">
        <a:spcBef>
          <a:spcPct val="20000"/>
        </a:spcBef>
        <a:buClr>
          <a:schemeClr val="accent1"/>
        </a:buClr>
        <a:buSzPct val="85000"/>
        <a:buFont typeface="Arial" pitchFamily="34" charset="0"/>
        <a:buChar char="•"/>
        <a:defRPr sz="2667" kern="1200">
          <a:solidFill>
            <a:schemeClr val="tx1"/>
          </a:solidFill>
          <a:latin typeface="Lato Light" pitchFamily="34" charset="0"/>
          <a:ea typeface="Lato Light" pitchFamily="34" charset="0"/>
          <a:cs typeface="Lato Light" pitchFamily="34" charset="0"/>
        </a:defRPr>
      </a:lvl2pPr>
      <a:lvl3pPr marL="975336" indent="-243834" algn="l" defTabSz="1219170" rtl="0" eaLnBrk="1" latinLnBrk="0" hangingPunct="1">
        <a:spcBef>
          <a:spcPct val="20000"/>
        </a:spcBef>
        <a:buClr>
          <a:schemeClr val="accent1"/>
        </a:buClr>
        <a:buSzPct val="90000"/>
        <a:buFont typeface="Arial" pitchFamily="34" charset="0"/>
        <a:buChar char="•"/>
        <a:defRPr sz="2400" kern="1200">
          <a:solidFill>
            <a:schemeClr val="tx1"/>
          </a:solidFill>
          <a:latin typeface="Lato Light" pitchFamily="34" charset="0"/>
          <a:ea typeface="Lato Light" pitchFamily="34" charset="0"/>
          <a:cs typeface="Lato Light" pitchFamily="34" charset="0"/>
        </a:defRPr>
      </a:lvl3pPr>
      <a:lvl4pPr marL="1341086" indent="-243834" algn="l" defTabSz="1219170" rtl="0" eaLnBrk="1" latinLnBrk="0" hangingPunct="1">
        <a:spcBef>
          <a:spcPct val="20000"/>
        </a:spcBef>
        <a:buClr>
          <a:schemeClr val="accent1"/>
        </a:buClr>
        <a:buFont typeface="Arial" pitchFamily="34" charset="0"/>
        <a:buChar char="•"/>
        <a:defRPr sz="2133" kern="1200">
          <a:solidFill>
            <a:schemeClr val="tx1"/>
          </a:solidFill>
          <a:latin typeface="Lato Light" pitchFamily="34" charset="0"/>
          <a:ea typeface="Lato Light" pitchFamily="34" charset="0"/>
          <a:cs typeface="Lato Light" pitchFamily="34" charset="0"/>
        </a:defRPr>
      </a:lvl4pPr>
      <a:lvl5pPr marL="1584920" indent="-182875" algn="l" defTabSz="1219170" rtl="0" eaLnBrk="1" latinLnBrk="0" hangingPunct="1">
        <a:spcBef>
          <a:spcPct val="20000"/>
        </a:spcBef>
        <a:buClr>
          <a:schemeClr val="accent1"/>
        </a:buClr>
        <a:buSzPct val="100000"/>
        <a:buFont typeface="Arial" pitchFamily="34" charset="0"/>
        <a:buChar char="•"/>
        <a:defRPr sz="1867" kern="1200" baseline="0">
          <a:solidFill>
            <a:schemeClr val="tx1"/>
          </a:solidFill>
          <a:latin typeface="Lato Light" pitchFamily="34" charset="0"/>
          <a:ea typeface="Lato Light" pitchFamily="34" charset="0"/>
          <a:cs typeface="Lato Light" pitchFamily="34" charset="0"/>
        </a:defRPr>
      </a:lvl5pPr>
      <a:lvl6pPr marL="1828754"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6pPr>
      <a:lvl7pPr marL="2072588"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7pPr>
      <a:lvl8pPr marL="2316422"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8pPr>
      <a:lvl9pPr marL="2560256"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Layout" Target="../slideLayouts/slideLayout28.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8.xml"/><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8.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8.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Shape 1"/>
          <p:cNvSpPr txBox="1"/>
          <p:nvPr/>
        </p:nvSpPr>
        <p:spPr>
          <a:xfrm>
            <a:off x="132480" y="776880"/>
            <a:ext cx="6491880" cy="1979640"/>
          </a:xfrm>
          <a:prstGeom prst="rect">
            <a:avLst/>
          </a:prstGeom>
          <a:noFill/>
          <a:ln>
            <a:noFill/>
          </a:ln>
        </p:spPr>
        <p:txBody>
          <a:bodyPr>
            <a:noAutofit/>
          </a:bodyPr>
          <a:lstStyle/>
          <a:p>
            <a:pPr>
              <a:lnSpc>
                <a:spcPct val="100000"/>
              </a:lnSpc>
            </a:pPr>
            <a:r>
              <a:rPr lang="fr-FR" sz="4800" b="0" strike="noStrike" spc="-131">
                <a:solidFill>
                  <a:srgbClr val="FFFFFF"/>
                </a:solidFill>
                <a:latin typeface="Times New Roman"/>
                <a:ea typeface="Lato Medium"/>
              </a:rPr>
              <a:t>Journée micro et mini cogénérations</a:t>
            </a:r>
            <a:endParaRPr lang="fr-FR" sz="4800" b="0" strike="noStrike" spc="-1">
              <a:solidFill>
                <a:srgbClr val="000000"/>
              </a:solidFill>
              <a:latin typeface="Arial"/>
            </a:endParaRPr>
          </a:p>
        </p:txBody>
      </p:sp>
      <p:sp>
        <p:nvSpPr>
          <p:cNvPr id="92" name="TextShape 2"/>
          <p:cNvSpPr txBox="1"/>
          <p:nvPr/>
        </p:nvSpPr>
        <p:spPr>
          <a:xfrm>
            <a:off x="132481" y="3225473"/>
            <a:ext cx="4663638" cy="1633398"/>
          </a:xfrm>
          <a:prstGeom prst="rect">
            <a:avLst/>
          </a:prstGeom>
          <a:noFill/>
          <a:ln>
            <a:noFill/>
          </a:ln>
        </p:spPr>
        <p:txBody>
          <a:bodyPr>
            <a:noAutofit/>
          </a:bodyPr>
          <a:lstStyle/>
          <a:p>
            <a:pPr>
              <a:lnSpc>
                <a:spcPct val="100000"/>
              </a:lnSpc>
              <a:spcBef>
                <a:spcPts val="641"/>
              </a:spcBef>
            </a:pPr>
            <a:r>
              <a:rPr lang="fr-FR" sz="2400" b="0" strike="noStrike" spc="-1">
                <a:solidFill>
                  <a:srgbClr val="FFFFFF"/>
                </a:solidFill>
                <a:latin typeface="Times New Roman"/>
                <a:ea typeface="Lato Light"/>
              </a:rPr>
              <a:t>Tests en laboratoire et monitoring in-situ d’une installation hybride pile à combustible – chaudière à condensation</a:t>
            </a:r>
            <a:endParaRPr lang="fr-FR" sz="2400" b="0" strike="noStrike" spc="-1">
              <a:latin typeface="Arial"/>
            </a:endParaRPr>
          </a:p>
        </p:txBody>
      </p:sp>
      <p:sp>
        <p:nvSpPr>
          <p:cNvPr id="2" name="ZoneTexte 1">
            <a:extLst>
              <a:ext uri="{FF2B5EF4-FFF2-40B4-BE49-F238E27FC236}">
                <a16:creationId xmlns:a16="http://schemas.microsoft.com/office/drawing/2014/main" id="{FB4F63B3-88F7-45B2-8DE4-BA1556A54E24}"/>
              </a:ext>
            </a:extLst>
          </p:cNvPr>
          <p:cNvSpPr txBox="1"/>
          <p:nvPr/>
        </p:nvSpPr>
        <p:spPr>
          <a:xfrm>
            <a:off x="8274432" y="5844988"/>
            <a:ext cx="3424518" cy="738664"/>
          </a:xfrm>
          <a:prstGeom prst="rect">
            <a:avLst/>
          </a:prstGeom>
          <a:noFill/>
        </p:spPr>
        <p:txBody>
          <a:bodyPr wrap="square" rtlCol="0">
            <a:spAutoFit/>
          </a:bodyPr>
          <a:lstStyle/>
          <a:p>
            <a:r>
              <a:rPr lang="en-US" sz="1400" i="1" dirty="0">
                <a:solidFill>
                  <a:schemeClr val="bg1"/>
                </a:solidFill>
                <a:latin typeface="Times New Roman" panose="02020603050405020304" pitchFamily="18" charset="0"/>
                <a:cs typeface="Times New Roman" panose="02020603050405020304" pitchFamily="18" charset="0"/>
              </a:rPr>
              <a:t>Vincent </a:t>
            </a:r>
            <a:r>
              <a:rPr lang="en-US" sz="1400" i="1" dirty="0" err="1">
                <a:solidFill>
                  <a:schemeClr val="bg1"/>
                </a:solidFill>
                <a:latin typeface="Times New Roman" panose="02020603050405020304" pitchFamily="18" charset="0"/>
                <a:cs typeface="Times New Roman" panose="02020603050405020304" pitchFamily="18" charset="0"/>
              </a:rPr>
              <a:t>Lemort</a:t>
            </a:r>
            <a:r>
              <a:rPr lang="en-US" sz="1400" i="1" dirty="0">
                <a:solidFill>
                  <a:schemeClr val="bg1"/>
                </a:solidFill>
                <a:latin typeface="Times New Roman" panose="02020603050405020304" pitchFamily="18" charset="0"/>
                <a:cs typeface="Times New Roman" panose="02020603050405020304" pitchFamily="18" charset="0"/>
              </a:rPr>
              <a:t> – vincent.lemort@uliege.be</a:t>
            </a:r>
          </a:p>
          <a:p>
            <a:r>
              <a:rPr lang="en-US" sz="1400" i="1" dirty="0">
                <a:solidFill>
                  <a:schemeClr val="bg1"/>
                </a:solidFill>
                <a:latin typeface="Times New Roman" panose="02020603050405020304" pitchFamily="18" charset="0"/>
                <a:cs typeface="Times New Roman" panose="02020603050405020304" pitchFamily="18" charset="0"/>
              </a:rPr>
              <a:t>Nicolas Paulus – nicolas.paulus@uliege.be</a:t>
            </a:r>
          </a:p>
          <a:p>
            <a:r>
              <a:rPr lang="en-US" sz="1400" i="1" dirty="0">
                <a:solidFill>
                  <a:schemeClr val="bg1"/>
                </a:solidFill>
                <a:latin typeface="Times New Roman" panose="02020603050405020304" pitchFamily="18" charset="0"/>
                <a:cs typeface="Times New Roman" panose="02020603050405020304" pitchFamily="18" charset="0"/>
              </a:rPr>
              <a:t>Camila </a:t>
            </a:r>
            <a:r>
              <a:rPr lang="en-US" sz="1400" i="1" dirty="0" err="1">
                <a:solidFill>
                  <a:schemeClr val="bg1"/>
                </a:solidFill>
                <a:latin typeface="Times New Roman" panose="02020603050405020304" pitchFamily="18" charset="0"/>
                <a:cs typeface="Times New Roman" panose="02020603050405020304" pitchFamily="18" charset="0"/>
              </a:rPr>
              <a:t>Dávila</a:t>
            </a:r>
            <a:r>
              <a:rPr lang="en-US" sz="1400" i="1" dirty="0">
                <a:solidFill>
                  <a:schemeClr val="bg1"/>
                </a:solidFill>
                <a:latin typeface="Times New Roman" panose="02020603050405020304" pitchFamily="18" charset="0"/>
                <a:cs typeface="Times New Roman" panose="02020603050405020304" pitchFamily="18" charset="0"/>
              </a:rPr>
              <a:t> – cdavila@uliege.be</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TextShape 1"/>
          <p:cNvSpPr txBox="1"/>
          <p:nvPr/>
        </p:nvSpPr>
        <p:spPr>
          <a:xfrm>
            <a:off x="540527" y="260640"/>
            <a:ext cx="8524343" cy="767520"/>
          </a:xfrm>
          <a:prstGeom prst="rect">
            <a:avLst/>
          </a:prstGeom>
          <a:noFill/>
          <a:ln>
            <a:noFill/>
          </a:ln>
        </p:spPr>
        <p:txBody>
          <a:bodyPr anchor="ctr">
            <a:normAutofit/>
          </a:bodyPr>
          <a:lstStyle/>
          <a:p>
            <a:pPr>
              <a:lnSpc>
                <a:spcPct val="100000"/>
              </a:lnSpc>
            </a:pPr>
            <a:r>
              <a:rPr lang="en-US" sz="3200" b="0" strike="noStrike" spc="-131" dirty="0">
                <a:solidFill>
                  <a:srgbClr val="FFFFFF"/>
                </a:solidFill>
                <a:latin typeface="Times New Roman"/>
                <a:ea typeface="Lato Light"/>
              </a:rPr>
              <a:t>Field Monitoring – </a:t>
            </a:r>
            <a:r>
              <a:rPr lang="en-US" sz="3200" b="0" strike="noStrike" spc="-131" dirty="0" err="1">
                <a:solidFill>
                  <a:srgbClr val="FFFFFF"/>
                </a:solidFill>
                <a:latin typeface="Times New Roman"/>
                <a:ea typeface="Lato Light"/>
              </a:rPr>
              <a:t>Vitovalor</a:t>
            </a:r>
            <a:r>
              <a:rPr lang="en-US" sz="3200" b="0" strike="noStrike" spc="-131" dirty="0">
                <a:solidFill>
                  <a:srgbClr val="FFFFFF"/>
                </a:solidFill>
                <a:latin typeface="Times New Roman"/>
                <a:ea typeface="Lato Light"/>
              </a:rPr>
              <a:t> electricity produced (</a:t>
            </a:r>
            <a:r>
              <a:rPr lang="en-US" sz="3200" b="0" strike="noStrike" spc="-131" dirty="0" err="1">
                <a:solidFill>
                  <a:srgbClr val="FFFFFF"/>
                </a:solidFill>
                <a:latin typeface="Times New Roman"/>
                <a:ea typeface="Lato Light"/>
              </a:rPr>
              <a:t>Wh</a:t>
            </a:r>
            <a:r>
              <a:rPr lang="en-US" sz="3200" b="0" strike="noStrike" spc="-131" dirty="0">
                <a:solidFill>
                  <a:srgbClr val="FFFFFF"/>
                </a:solidFill>
                <a:latin typeface="Times New Roman"/>
                <a:ea typeface="Lato Light"/>
              </a:rPr>
              <a:t>)</a:t>
            </a:r>
            <a:endParaRPr lang="en-US" sz="3200" b="0" strike="noStrike" spc="-1" dirty="0">
              <a:solidFill>
                <a:srgbClr val="000000"/>
              </a:solidFill>
              <a:latin typeface="Arial"/>
            </a:endParaRPr>
          </a:p>
        </p:txBody>
      </p:sp>
      <p:pic>
        <p:nvPicPr>
          <p:cNvPr id="143" name="Picture 2"/>
          <p:cNvPicPr/>
          <p:nvPr/>
        </p:nvPicPr>
        <p:blipFill>
          <a:blip r:embed="rId2"/>
          <a:stretch/>
        </p:blipFill>
        <p:spPr>
          <a:xfrm>
            <a:off x="337320" y="1335960"/>
            <a:ext cx="7937280" cy="5261040"/>
          </a:xfrm>
          <a:prstGeom prst="rect">
            <a:avLst/>
          </a:prstGeom>
          <a:ln>
            <a:noFill/>
          </a:ln>
        </p:spPr>
      </p:pic>
      <p:sp>
        <p:nvSpPr>
          <p:cNvPr id="144" name="CustomShape 2"/>
          <p:cNvSpPr/>
          <p:nvPr/>
        </p:nvSpPr>
        <p:spPr>
          <a:xfrm>
            <a:off x="8696760" y="4767291"/>
            <a:ext cx="3495240" cy="1736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dirty="0">
                <a:latin typeface="Times New Roman" panose="02020603050405020304" pitchFamily="18" charset="0"/>
                <a:cs typeface="Times New Roman" panose="02020603050405020304" pitchFamily="18" charset="0"/>
              </a:rPr>
              <a:t>Electrical power delivered repeatability noticeable</a:t>
            </a:r>
          </a:p>
          <a:p>
            <a:pPr>
              <a:lnSpc>
                <a:spcPct val="100000"/>
              </a:lnSpc>
            </a:pPr>
            <a:endParaRPr lang="en-US" sz="1800" b="0" strike="noStrike" spc="-1" dirty="0">
              <a:latin typeface="Times New Roman" panose="02020603050405020304" pitchFamily="18" charset="0"/>
              <a:cs typeface="Times New Roman" panose="02020603050405020304" pitchFamily="18" charset="0"/>
            </a:endParaRPr>
          </a:p>
          <a:p>
            <a:pPr>
              <a:lnSpc>
                <a:spcPct val="100000"/>
              </a:lnSpc>
            </a:pPr>
            <a:r>
              <a:rPr lang="en-US" sz="1800" b="0" strike="noStrike" spc="-1" dirty="0">
                <a:latin typeface="Times New Roman" panose="02020603050405020304" pitchFamily="18" charset="0"/>
                <a:cs typeface="Times New Roman" panose="02020603050405020304" pitchFamily="18" charset="0"/>
              </a:rPr>
              <a:t>Less power for </a:t>
            </a:r>
            <a:r>
              <a:rPr lang="en-US" sz="1800" b="0" strike="noStrike" spc="-1" dirty="0" err="1">
                <a:latin typeface="Times New Roman" panose="02020603050405020304" pitchFamily="18" charset="0"/>
                <a:cs typeface="Times New Roman" panose="02020603050405020304" pitchFamily="18" charset="0"/>
              </a:rPr>
              <a:t>Zoersel</a:t>
            </a:r>
            <a:r>
              <a:rPr lang="en-US" sz="1800" b="0" strike="noStrike" spc="-1" dirty="0">
                <a:latin typeface="Times New Roman" panose="02020603050405020304" pitchFamily="18" charset="0"/>
                <a:cs typeface="Times New Roman" panose="02020603050405020304" pitchFamily="18" charset="0"/>
              </a:rPr>
              <a:t> site → </a:t>
            </a:r>
          </a:p>
          <a:p>
            <a:pPr>
              <a:lnSpc>
                <a:spcPct val="100000"/>
              </a:lnSpc>
            </a:pPr>
            <a:r>
              <a:rPr lang="en-US" spc="-1" dirty="0">
                <a:latin typeface="Times New Roman" panose="02020603050405020304" pitchFamily="18" charset="0"/>
                <a:cs typeface="Times New Roman" panose="02020603050405020304" pitchFamily="18" charset="0"/>
              </a:rPr>
              <a:t>W</a:t>
            </a:r>
            <a:r>
              <a:rPr lang="en-US" sz="1800" b="0" strike="noStrike" spc="-1" dirty="0">
                <a:latin typeface="Times New Roman" panose="02020603050405020304" pitchFamily="18" charset="0"/>
                <a:cs typeface="Times New Roman" panose="02020603050405020304" pitchFamily="18" charset="0"/>
              </a:rPr>
              <a:t>hat about the electrical consumption of the machine ?</a:t>
            </a:r>
          </a:p>
        </p:txBody>
      </p:sp>
      <p:sp>
        <p:nvSpPr>
          <p:cNvPr id="145" name="CustomShape 3"/>
          <p:cNvSpPr/>
          <p:nvPr/>
        </p:nvSpPr>
        <p:spPr>
          <a:xfrm rot="19024800">
            <a:off x="1153080" y="4155120"/>
            <a:ext cx="200952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500" b="0" strike="noStrike" spc="-1">
                <a:solidFill>
                  <a:srgbClr val="FF6700"/>
                </a:solidFill>
                <a:latin typeface="Arial"/>
              </a:rPr>
              <a:t>Net power : 730 W</a:t>
            </a:r>
            <a:endParaRPr lang="en-US" sz="1500" b="0" strike="noStrike" spc="-1">
              <a:latin typeface="Arial"/>
            </a:endParaRPr>
          </a:p>
        </p:txBody>
      </p:sp>
      <p:sp>
        <p:nvSpPr>
          <p:cNvPr id="146" name="CustomShape 4"/>
          <p:cNvSpPr/>
          <p:nvPr/>
        </p:nvSpPr>
        <p:spPr>
          <a:xfrm rot="19444800">
            <a:off x="1408680" y="4608000"/>
            <a:ext cx="200952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500" b="0" strike="noStrike" spc="-1">
                <a:solidFill>
                  <a:srgbClr val="808080"/>
                </a:solidFill>
                <a:latin typeface="Arial"/>
              </a:rPr>
              <a:t>Net power : 650 W</a:t>
            </a:r>
            <a:endParaRPr lang="en-US" sz="1500" b="0" strike="noStrike" spc="-1">
              <a:latin typeface="Arial"/>
            </a:endParaRPr>
          </a:p>
        </p:txBody>
      </p:sp>
      <p:pic>
        <p:nvPicPr>
          <p:cNvPr id="2" name="Picture 1">
            <a:extLst>
              <a:ext uri="{FF2B5EF4-FFF2-40B4-BE49-F238E27FC236}">
                <a16:creationId xmlns:a16="http://schemas.microsoft.com/office/drawing/2014/main" id="{D733C1F0-EFF0-4DCF-9D3A-2CA7D6877B9D}"/>
              </a:ext>
            </a:extLst>
          </p:cNvPr>
          <p:cNvPicPr>
            <a:picLocks noChangeAspect="1"/>
          </p:cNvPicPr>
          <p:nvPr/>
        </p:nvPicPr>
        <p:blipFill>
          <a:blip r:embed="rId3"/>
          <a:stretch>
            <a:fillRect/>
          </a:stretch>
        </p:blipFill>
        <p:spPr>
          <a:xfrm>
            <a:off x="8563061" y="1154655"/>
            <a:ext cx="3057525" cy="3486150"/>
          </a:xfrm>
          <a:prstGeom prst="rect">
            <a:avLst/>
          </a:prstGeom>
        </p:spPr>
      </p:pic>
      <p:sp>
        <p:nvSpPr>
          <p:cNvPr id="3" name="Oval 2">
            <a:extLst>
              <a:ext uri="{FF2B5EF4-FFF2-40B4-BE49-F238E27FC236}">
                <a16:creationId xmlns:a16="http://schemas.microsoft.com/office/drawing/2014/main" id="{F4539769-AF60-4524-B755-DBA045943EC6}"/>
              </a:ext>
            </a:extLst>
          </p:cNvPr>
          <p:cNvSpPr/>
          <p:nvPr/>
        </p:nvSpPr>
        <p:spPr>
          <a:xfrm>
            <a:off x="10244830" y="2092211"/>
            <a:ext cx="97655" cy="97655"/>
          </a:xfrm>
          <a:prstGeom prst="ellipse">
            <a:avLst/>
          </a:prstGeom>
          <a:solidFill>
            <a:srgbClr val="FFC00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Oval 8">
            <a:extLst>
              <a:ext uri="{FF2B5EF4-FFF2-40B4-BE49-F238E27FC236}">
                <a16:creationId xmlns:a16="http://schemas.microsoft.com/office/drawing/2014/main" id="{36615FCF-E2A6-40E0-8558-859430CBB02A}"/>
              </a:ext>
            </a:extLst>
          </p:cNvPr>
          <p:cNvSpPr/>
          <p:nvPr/>
        </p:nvSpPr>
        <p:spPr>
          <a:xfrm>
            <a:off x="10395552" y="2253489"/>
            <a:ext cx="97655" cy="97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Oval 9">
            <a:extLst>
              <a:ext uri="{FF2B5EF4-FFF2-40B4-BE49-F238E27FC236}">
                <a16:creationId xmlns:a16="http://schemas.microsoft.com/office/drawing/2014/main" id="{1F67405B-C66D-4919-806E-C24ED5CA7BA6}"/>
              </a:ext>
            </a:extLst>
          </p:cNvPr>
          <p:cNvSpPr/>
          <p:nvPr/>
        </p:nvSpPr>
        <p:spPr>
          <a:xfrm>
            <a:off x="10297897" y="2092211"/>
            <a:ext cx="97655" cy="97655"/>
          </a:xfrm>
          <a:prstGeom prst="ellips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TextBox 3">
            <a:extLst>
              <a:ext uri="{FF2B5EF4-FFF2-40B4-BE49-F238E27FC236}">
                <a16:creationId xmlns:a16="http://schemas.microsoft.com/office/drawing/2014/main" id="{3775B665-14E7-4918-AC09-263A55F0926C}"/>
              </a:ext>
            </a:extLst>
          </p:cNvPr>
          <p:cNvSpPr txBox="1"/>
          <p:nvPr/>
        </p:nvSpPr>
        <p:spPr>
          <a:xfrm>
            <a:off x="10547911" y="2222019"/>
            <a:ext cx="595035" cy="369332"/>
          </a:xfrm>
          <a:prstGeom prst="rect">
            <a:avLst/>
          </a:prstGeom>
          <a:noFill/>
        </p:spPr>
        <p:txBody>
          <a:bodyPr wrap="none" rtlCol="0">
            <a:spAutoFit/>
          </a:bodyPr>
          <a:lstStyle/>
          <a:p>
            <a:r>
              <a:rPr lang="fr-BE" dirty="0">
                <a:solidFill>
                  <a:schemeClr val="accent1"/>
                </a:solidFill>
              </a:rPr>
              <a:t>Huy</a:t>
            </a:r>
          </a:p>
        </p:txBody>
      </p:sp>
      <p:sp>
        <p:nvSpPr>
          <p:cNvPr id="12" name="TextBox 11">
            <a:extLst>
              <a:ext uri="{FF2B5EF4-FFF2-40B4-BE49-F238E27FC236}">
                <a16:creationId xmlns:a16="http://schemas.microsoft.com/office/drawing/2014/main" id="{D96C1455-4907-4C61-BA10-B76F86FB2F56}"/>
              </a:ext>
            </a:extLst>
          </p:cNvPr>
          <p:cNvSpPr txBox="1"/>
          <p:nvPr/>
        </p:nvSpPr>
        <p:spPr>
          <a:xfrm>
            <a:off x="9070245" y="1884157"/>
            <a:ext cx="1223412" cy="369332"/>
          </a:xfrm>
          <a:prstGeom prst="rect">
            <a:avLst/>
          </a:prstGeom>
          <a:noFill/>
        </p:spPr>
        <p:txBody>
          <a:bodyPr wrap="none" rtlCol="0">
            <a:spAutoFit/>
          </a:bodyPr>
          <a:lstStyle/>
          <a:p>
            <a:r>
              <a:rPr lang="fr-BE" dirty="0">
                <a:solidFill>
                  <a:schemeClr val="accent3"/>
                </a:solidFill>
              </a:rPr>
              <a:t>Oostmalle</a:t>
            </a:r>
          </a:p>
        </p:txBody>
      </p:sp>
      <p:sp>
        <p:nvSpPr>
          <p:cNvPr id="13" name="TextBox 12">
            <a:extLst>
              <a:ext uri="{FF2B5EF4-FFF2-40B4-BE49-F238E27FC236}">
                <a16:creationId xmlns:a16="http://schemas.microsoft.com/office/drawing/2014/main" id="{4C81D8CD-6BA6-4CBB-8E1B-E0175AB7F3A8}"/>
              </a:ext>
            </a:extLst>
          </p:cNvPr>
          <p:cNvSpPr txBox="1"/>
          <p:nvPr/>
        </p:nvSpPr>
        <p:spPr>
          <a:xfrm>
            <a:off x="10501822" y="1910867"/>
            <a:ext cx="954107" cy="369332"/>
          </a:xfrm>
          <a:prstGeom prst="rect">
            <a:avLst/>
          </a:prstGeom>
          <a:noFill/>
        </p:spPr>
        <p:txBody>
          <a:bodyPr wrap="none" rtlCol="0">
            <a:spAutoFit/>
          </a:bodyPr>
          <a:lstStyle/>
          <a:p>
            <a:r>
              <a:rPr lang="fr-BE" dirty="0">
                <a:solidFill>
                  <a:schemeClr val="tx1">
                    <a:lumMod val="50000"/>
                    <a:lumOff val="50000"/>
                  </a:schemeClr>
                </a:solidFill>
              </a:rPr>
              <a:t>Zoersel</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icture 13"/>
          <p:cNvPicPr/>
          <p:nvPr/>
        </p:nvPicPr>
        <p:blipFill>
          <a:blip r:embed="rId2"/>
          <a:stretch/>
        </p:blipFill>
        <p:spPr>
          <a:xfrm>
            <a:off x="136080" y="1627200"/>
            <a:ext cx="8025840" cy="4601880"/>
          </a:xfrm>
          <a:prstGeom prst="rect">
            <a:avLst/>
          </a:prstGeom>
          <a:ln>
            <a:noFill/>
          </a:ln>
        </p:spPr>
      </p:pic>
      <p:sp>
        <p:nvSpPr>
          <p:cNvPr id="148" name="TextShape 1"/>
          <p:cNvSpPr txBox="1"/>
          <p:nvPr/>
        </p:nvSpPr>
        <p:spPr>
          <a:xfrm>
            <a:off x="584487" y="260640"/>
            <a:ext cx="11188800" cy="767520"/>
          </a:xfrm>
          <a:prstGeom prst="rect">
            <a:avLst/>
          </a:prstGeom>
          <a:noFill/>
          <a:ln>
            <a:noFill/>
          </a:ln>
        </p:spPr>
        <p:txBody>
          <a:bodyPr anchor="ctr">
            <a:normAutofit/>
          </a:bodyPr>
          <a:lstStyle/>
          <a:p>
            <a:pPr>
              <a:lnSpc>
                <a:spcPct val="100000"/>
              </a:lnSpc>
            </a:pPr>
            <a:r>
              <a:rPr lang="en-US" sz="3200" b="0" strike="noStrike" spc="-131" dirty="0">
                <a:solidFill>
                  <a:srgbClr val="FFFFFF"/>
                </a:solidFill>
                <a:latin typeface="Times New Roman"/>
                <a:ea typeface="Lato Light"/>
              </a:rPr>
              <a:t>Field Monitoring – </a:t>
            </a:r>
            <a:r>
              <a:rPr lang="en-US" sz="3200" b="0" strike="noStrike" spc="-131" dirty="0" err="1">
                <a:solidFill>
                  <a:srgbClr val="FFFFFF"/>
                </a:solidFill>
                <a:latin typeface="Times New Roman"/>
                <a:ea typeface="Lato Light"/>
              </a:rPr>
              <a:t>Vitovalor</a:t>
            </a:r>
            <a:r>
              <a:rPr lang="en-US" sz="3200" b="0" strike="noStrike" spc="-131" dirty="0">
                <a:solidFill>
                  <a:srgbClr val="FFFFFF"/>
                </a:solidFill>
                <a:latin typeface="Times New Roman"/>
                <a:ea typeface="Lato Light"/>
              </a:rPr>
              <a:t> electricity consumed (</a:t>
            </a:r>
            <a:r>
              <a:rPr lang="en-US" sz="3200" b="0" strike="noStrike" spc="-131" dirty="0" err="1">
                <a:solidFill>
                  <a:srgbClr val="FFFFFF"/>
                </a:solidFill>
                <a:latin typeface="Times New Roman"/>
                <a:ea typeface="Lato Light"/>
              </a:rPr>
              <a:t>Wh</a:t>
            </a:r>
            <a:r>
              <a:rPr lang="en-US" sz="3200" b="0" strike="noStrike" spc="-131" dirty="0">
                <a:solidFill>
                  <a:srgbClr val="FFFFFF"/>
                </a:solidFill>
                <a:latin typeface="Times New Roman"/>
                <a:ea typeface="Lato Light"/>
              </a:rPr>
              <a:t>)</a:t>
            </a:r>
            <a:endParaRPr lang="en-US" sz="3200" b="0" strike="noStrike" spc="-1" dirty="0">
              <a:solidFill>
                <a:srgbClr val="000000"/>
              </a:solidFill>
              <a:latin typeface="Arial"/>
            </a:endParaRPr>
          </a:p>
        </p:txBody>
      </p:sp>
      <p:sp>
        <p:nvSpPr>
          <p:cNvPr id="149" name="CustomShape 2"/>
          <p:cNvSpPr/>
          <p:nvPr/>
        </p:nvSpPr>
        <p:spPr>
          <a:xfrm>
            <a:off x="8231400" y="2202120"/>
            <a:ext cx="3805920" cy="34148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dirty="0">
                <a:latin typeface="Times New Roman" panose="02020603050405020304" pitchFamily="18" charset="0"/>
                <a:cs typeface="Times New Roman" panose="02020603050405020304" pitchFamily="18" charset="0"/>
              </a:rPr>
              <a:t>Electrical power consumed similar for </a:t>
            </a:r>
            <a:r>
              <a:rPr lang="en-US" sz="1800" b="0" strike="noStrike" spc="-1" dirty="0" err="1">
                <a:latin typeface="Times New Roman" panose="02020603050405020304" pitchFamily="18" charset="0"/>
                <a:cs typeface="Times New Roman" panose="02020603050405020304" pitchFamily="18" charset="0"/>
              </a:rPr>
              <a:t>Huy</a:t>
            </a:r>
            <a:r>
              <a:rPr lang="en-US" sz="1800" b="0" strike="noStrike" spc="-1" dirty="0">
                <a:latin typeface="Times New Roman" panose="02020603050405020304" pitchFamily="18" charset="0"/>
                <a:cs typeface="Times New Roman" panose="02020603050405020304" pitchFamily="18" charset="0"/>
              </a:rPr>
              <a:t> &amp; </a:t>
            </a:r>
            <a:r>
              <a:rPr lang="en-US" sz="1800" b="0" strike="noStrike" spc="-1" dirty="0" err="1">
                <a:latin typeface="Times New Roman" panose="02020603050405020304" pitchFamily="18" charset="0"/>
                <a:cs typeface="Times New Roman" panose="02020603050405020304" pitchFamily="18" charset="0"/>
              </a:rPr>
              <a:t>Oostmalle</a:t>
            </a:r>
            <a:endParaRPr lang="en-US" sz="1800" b="0" strike="noStrike" spc="-1" dirty="0">
              <a:latin typeface="Times New Roman" panose="02020603050405020304" pitchFamily="18" charset="0"/>
              <a:cs typeface="Times New Roman" panose="02020603050405020304" pitchFamily="18" charset="0"/>
            </a:endParaRPr>
          </a:p>
          <a:p>
            <a:pPr>
              <a:lnSpc>
                <a:spcPct val="100000"/>
              </a:lnSpc>
            </a:pPr>
            <a:endParaRPr lang="en-US" sz="1800" b="0" strike="noStrike" spc="-1" dirty="0">
              <a:latin typeface="Times New Roman" panose="02020603050405020304" pitchFamily="18" charset="0"/>
              <a:cs typeface="Times New Roman" panose="02020603050405020304" pitchFamily="18" charset="0"/>
            </a:endParaRPr>
          </a:p>
          <a:p>
            <a:pPr>
              <a:lnSpc>
                <a:spcPct val="100000"/>
              </a:lnSpc>
            </a:pPr>
            <a:r>
              <a:rPr lang="en-US" sz="1800" b="0" strike="noStrike" spc="-1" dirty="0">
                <a:latin typeface="Times New Roman" panose="02020603050405020304" pitchFamily="18" charset="0"/>
                <a:cs typeface="Times New Roman" panose="02020603050405020304" pitchFamily="18" charset="0"/>
              </a:rPr>
              <a:t>About 2 times greater for </a:t>
            </a:r>
            <a:r>
              <a:rPr lang="en-US" sz="1800" b="0" strike="noStrike" spc="-1" dirty="0" err="1">
                <a:latin typeface="Times New Roman" panose="02020603050405020304" pitchFamily="18" charset="0"/>
                <a:cs typeface="Times New Roman" panose="02020603050405020304" pitchFamily="18" charset="0"/>
              </a:rPr>
              <a:t>Zoersel</a:t>
            </a:r>
            <a:r>
              <a:rPr lang="en-US" sz="1800" b="0" strike="noStrike" spc="-1" dirty="0">
                <a:latin typeface="Times New Roman" panose="02020603050405020304" pitchFamily="18" charset="0"/>
                <a:cs typeface="Times New Roman" panose="02020603050405020304" pitchFamily="18" charset="0"/>
              </a:rPr>
              <a:t> (probably due to pressure drops within the installation – way bigger house)</a:t>
            </a:r>
          </a:p>
          <a:p>
            <a:pPr>
              <a:lnSpc>
                <a:spcPct val="100000"/>
              </a:lnSpc>
            </a:pPr>
            <a:endParaRPr lang="en-US" sz="1800" b="0" strike="noStrike" spc="-1" dirty="0">
              <a:latin typeface="Times New Roman" panose="02020603050405020304" pitchFamily="18" charset="0"/>
              <a:cs typeface="Times New Roman" panose="02020603050405020304" pitchFamily="18" charset="0"/>
            </a:endParaRPr>
          </a:p>
          <a:p>
            <a:pPr>
              <a:lnSpc>
                <a:spcPct val="100000"/>
              </a:lnSpc>
            </a:pPr>
            <a:r>
              <a:rPr lang="en-US" sz="1800" b="0" strike="noStrike" spc="-1" dirty="0">
                <a:latin typeface="Times New Roman" panose="02020603050405020304" pitchFamily="18" charset="0"/>
                <a:cs typeface="Times New Roman" panose="02020603050405020304" pitchFamily="18" charset="0"/>
              </a:rPr>
              <a:t>For </a:t>
            </a:r>
            <a:r>
              <a:rPr lang="en-US" sz="1800" b="0" strike="noStrike" spc="-1" dirty="0" err="1">
                <a:latin typeface="Times New Roman" panose="02020603050405020304" pitchFamily="18" charset="0"/>
                <a:cs typeface="Times New Roman" panose="02020603050405020304" pitchFamily="18" charset="0"/>
              </a:rPr>
              <a:t>Huy</a:t>
            </a:r>
            <a:r>
              <a:rPr lang="en-US" sz="1800" b="0" strike="noStrike" spc="-1" dirty="0">
                <a:latin typeface="Times New Roman" panose="02020603050405020304" pitchFamily="18" charset="0"/>
                <a:cs typeface="Times New Roman" panose="02020603050405020304" pitchFamily="18" charset="0"/>
              </a:rPr>
              <a:t> &amp; </a:t>
            </a:r>
            <a:r>
              <a:rPr lang="en-US" sz="1800" b="0" strike="noStrike" spc="-1" dirty="0" err="1">
                <a:latin typeface="Times New Roman" panose="02020603050405020304" pitchFamily="18" charset="0"/>
                <a:cs typeface="Times New Roman" panose="02020603050405020304" pitchFamily="18" charset="0"/>
              </a:rPr>
              <a:t>Oostmalle</a:t>
            </a:r>
            <a:r>
              <a:rPr lang="en-US" sz="1800" b="0" strike="noStrike" spc="-1" dirty="0">
                <a:latin typeface="Times New Roman" panose="02020603050405020304" pitchFamily="18" charset="0"/>
                <a:cs typeface="Times New Roman" panose="02020603050405020304" pitchFamily="18" charset="0"/>
              </a:rPr>
              <a:t>, big power demand of the machine when the </a:t>
            </a:r>
            <a:r>
              <a:rPr lang="en-US" sz="1800" b="0" strike="noStrike" spc="-1" dirty="0" err="1">
                <a:latin typeface="Times New Roman" panose="02020603050405020304" pitchFamily="18" charset="0"/>
                <a:cs typeface="Times New Roman" panose="02020603050405020304" pitchFamily="18" charset="0"/>
              </a:rPr>
              <a:t>fuelcell</a:t>
            </a:r>
            <a:r>
              <a:rPr lang="en-US" sz="1800" b="0" strike="noStrike" spc="-1" dirty="0">
                <a:latin typeface="Times New Roman" panose="02020603050405020304" pitchFamily="18" charset="0"/>
                <a:cs typeface="Times New Roman" panose="02020603050405020304" pitchFamily="18" charset="0"/>
              </a:rPr>
              <a:t> stops. Happens also sometimes in </a:t>
            </a:r>
            <a:r>
              <a:rPr lang="en-US" sz="1800" b="0" strike="noStrike" spc="-1" dirty="0" err="1">
                <a:latin typeface="Times New Roman" panose="02020603050405020304" pitchFamily="18" charset="0"/>
                <a:cs typeface="Times New Roman" panose="02020603050405020304" pitchFamily="18" charset="0"/>
              </a:rPr>
              <a:t>Zoersel</a:t>
            </a:r>
            <a:r>
              <a:rPr lang="en-US" sz="1800" b="0" strike="noStrike" spc="-1" dirty="0">
                <a:latin typeface="Times New Roman" panose="02020603050405020304" pitchFamily="18" charset="0"/>
                <a:cs typeface="Times New Roman" panose="02020603050405020304" pitchFamily="18" charset="0"/>
              </a:rPr>
              <a:t>… </a:t>
            </a:r>
          </a:p>
          <a:p>
            <a:pPr>
              <a:lnSpc>
                <a:spcPct val="100000"/>
              </a:lnSpc>
            </a:pPr>
            <a:r>
              <a:rPr lang="en-US" spc="-1" dirty="0">
                <a:latin typeface="Times New Roman" panose="02020603050405020304" pitchFamily="18" charset="0"/>
                <a:cs typeface="Times New Roman" panose="02020603050405020304" pitchFamily="18" charset="0"/>
              </a:rPr>
              <a:t>→</a:t>
            </a:r>
            <a:r>
              <a:rPr lang="en-US" sz="1800" b="0" strike="noStrike" spc="-1" dirty="0">
                <a:latin typeface="Times New Roman" panose="02020603050405020304" pitchFamily="18" charset="0"/>
                <a:cs typeface="Times New Roman" panose="02020603050405020304" pitchFamily="18" charset="0"/>
              </a:rPr>
              <a:t> Under investigation</a:t>
            </a:r>
          </a:p>
        </p:txBody>
      </p:sp>
      <p:sp>
        <p:nvSpPr>
          <p:cNvPr id="150" name="CustomShape 3"/>
          <p:cNvSpPr/>
          <p:nvPr/>
        </p:nvSpPr>
        <p:spPr>
          <a:xfrm>
            <a:off x="4257720" y="3045960"/>
            <a:ext cx="475920" cy="725400"/>
          </a:xfrm>
          <a:prstGeom prst="ellipse">
            <a:avLst/>
          </a:prstGeom>
          <a:noFill/>
          <a:ln>
            <a:round/>
          </a:ln>
        </p:spPr>
        <p:style>
          <a:lnRef idx="2">
            <a:schemeClr val="accent1">
              <a:shade val="50000"/>
            </a:schemeClr>
          </a:lnRef>
          <a:fillRef idx="1">
            <a:schemeClr val="accent1"/>
          </a:fillRef>
          <a:effectRef idx="0">
            <a:schemeClr val="accent1"/>
          </a:effectRef>
          <a:fontRef idx="minor"/>
        </p:style>
      </p:sp>
      <p:sp>
        <p:nvSpPr>
          <p:cNvPr id="151" name="CustomShape 4"/>
          <p:cNvSpPr/>
          <p:nvPr/>
        </p:nvSpPr>
        <p:spPr>
          <a:xfrm>
            <a:off x="2952720" y="3998520"/>
            <a:ext cx="323640" cy="563760"/>
          </a:xfrm>
          <a:prstGeom prst="ellipse">
            <a:avLst/>
          </a:prstGeom>
          <a:noFill/>
          <a:ln>
            <a:round/>
          </a:ln>
        </p:spPr>
        <p:style>
          <a:lnRef idx="2">
            <a:schemeClr val="accent1">
              <a:shade val="50000"/>
            </a:schemeClr>
          </a:lnRef>
          <a:fillRef idx="1">
            <a:schemeClr val="accent1"/>
          </a:fillRef>
          <a:effectRef idx="0">
            <a:schemeClr val="accent1"/>
          </a:effectRef>
          <a:fontRef idx="minor"/>
        </p:style>
      </p:sp>
      <p:sp>
        <p:nvSpPr>
          <p:cNvPr id="152" name="CustomShape 5"/>
          <p:cNvSpPr/>
          <p:nvPr/>
        </p:nvSpPr>
        <p:spPr>
          <a:xfrm>
            <a:off x="1486080" y="4217760"/>
            <a:ext cx="323640" cy="563760"/>
          </a:xfrm>
          <a:prstGeom prst="ellipse">
            <a:avLst/>
          </a:prstGeom>
          <a:noFill/>
          <a:ln>
            <a:round/>
          </a:ln>
        </p:spPr>
        <p:style>
          <a:lnRef idx="2">
            <a:schemeClr val="accent1">
              <a:shade val="50000"/>
            </a:schemeClr>
          </a:lnRef>
          <a:fillRef idx="1">
            <a:schemeClr val="accent1"/>
          </a:fillRef>
          <a:effectRef idx="0">
            <a:schemeClr val="accent1"/>
          </a:effectRef>
          <a:fontRef idx="minor"/>
        </p:style>
      </p:sp>
      <p:sp>
        <p:nvSpPr>
          <p:cNvPr id="153" name="CustomShape 6"/>
          <p:cNvSpPr/>
          <p:nvPr/>
        </p:nvSpPr>
        <p:spPr>
          <a:xfrm>
            <a:off x="2057400" y="4452120"/>
            <a:ext cx="323640" cy="563760"/>
          </a:xfrm>
          <a:prstGeom prst="ellipse">
            <a:avLst/>
          </a:prstGeom>
          <a:noFill/>
          <a:ln>
            <a:solidFill>
              <a:srgbClr val="FF0000"/>
            </a:solidFill>
            <a:round/>
          </a:ln>
        </p:spPr>
        <p:style>
          <a:lnRef idx="2">
            <a:schemeClr val="accent1">
              <a:shade val="50000"/>
            </a:schemeClr>
          </a:lnRef>
          <a:fillRef idx="1">
            <a:schemeClr val="accent1"/>
          </a:fillRef>
          <a:effectRef idx="0">
            <a:schemeClr val="accent1"/>
          </a:effectRef>
          <a:fontRef idx="minor"/>
        </p:style>
      </p:sp>
      <p:sp>
        <p:nvSpPr>
          <p:cNvPr id="154" name="CustomShape 7"/>
          <p:cNvSpPr/>
          <p:nvPr/>
        </p:nvSpPr>
        <p:spPr>
          <a:xfrm>
            <a:off x="2318400" y="4734000"/>
            <a:ext cx="3074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FF0000"/>
                </a:solidFill>
                <a:latin typeface="Arial"/>
              </a:rPr>
              <a:t>?</a:t>
            </a:r>
            <a:endParaRPr lang="en-US" sz="18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TextShape 1"/>
          <p:cNvSpPr txBox="1"/>
          <p:nvPr/>
        </p:nvSpPr>
        <p:spPr>
          <a:xfrm>
            <a:off x="553911" y="249784"/>
            <a:ext cx="11181960" cy="751680"/>
          </a:xfrm>
          <a:prstGeom prst="rect">
            <a:avLst/>
          </a:prstGeom>
          <a:noFill/>
          <a:ln>
            <a:noFill/>
          </a:ln>
        </p:spPr>
        <p:txBody>
          <a:bodyPr anchor="ctr">
            <a:noAutofit/>
          </a:bodyPr>
          <a:lstStyle/>
          <a:p>
            <a:pPr>
              <a:lnSpc>
                <a:spcPct val="100000"/>
              </a:lnSpc>
            </a:pPr>
            <a:r>
              <a:rPr lang="en-US" sz="3200" b="0" strike="noStrike" spc="-131" dirty="0">
                <a:solidFill>
                  <a:srgbClr val="FFFFFF"/>
                </a:solidFill>
                <a:latin typeface="Times New Roman"/>
                <a:ea typeface="Lato Light"/>
              </a:rPr>
              <a:t>Field Monitoring – </a:t>
            </a:r>
            <a:r>
              <a:rPr lang="en-US" sz="3200" b="0" strike="noStrike" spc="-131" dirty="0" err="1">
                <a:solidFill>
                  <a:srgbClr val="FFFFFF"/>
                </a:solidFill>
                <a:latin typeface="Times New Roman"/>
                <a:ea typeface="Lato Light"/>
              </a:rPr>
              <a:t>Vitovalor</a:t>
            </a:r>
            <a:r>
              <a:rPr lang="en-US" sz="3200" b="0" strike="noStrike" spc="-131" dirty="0">
                <a:solidFill>
                  <a:srgbClr val="FFFFFF"/>
                </a:solidFill>
                <a:latin typeface="Times New Roman"/>
                <a:ea typeface="Lato Light"/>
              </a:rPr>
              <a:t> heat generation (</a:t>
            </a:r>
            <a:r>
              <a:rPr lang="en-US" sz="3200" b="0" strike="noStrike" spc="-131" dirty="0" err="1">
                <a:solidFill>
                  <a:srgbClr val="FFFFFF"/>
                </a:solidFill>
                <a:latin typeface="Times New Roman"/>
                <a:ea typeface="Lato Light"/>
              </a:rPr>
              <a:t>Wh</a:t>
            </a:r>
            <a:r>
              <a:rPr lang="en-US" sz="3200" b="0" strike="noStrike" spc="-131" dirty="0">
                <a:solidFill>
                  <a:srgbClr val="FFFFFF"/>
                </a:solidFill>
                <a:latin typeface="Times New Roman"/>
                <a:ea typeface="Lato Light"/>
              </a:rPr>
              <a:t>) </a:t>
            </a:r>
            <a:endParaRPr lang="en-US" sz="3200" b="0" strike="noStrike" spc="-1" dirty="0">
              <a:solidFill>
                <a:srgbClr val="000000"/>
              </a:solidFill>
              <a:latin typeface="Arial"/>
            </a:endParaRPr>
          </a:p>
        </p:txBody>
      </p:sp>
      <p:sp>
        <p:nvSpPr>
          <p:cNvPr id="156" name="CustomShape 2"/>
          <p:cNvSpPr/>
          <p:nvPr/>
        </p:nvSpPr>
        <p:spPr>
          <a:xfrm flipV="1">
            <a:off x="9483840" y="4296960"/>
            <a:ext cx="609480" cy="15048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157" name="CustomShape 3"/>
          <p:cNvSpPr/>
          <p:nvPr/>
        </p:nvSpPr>
        <p:spPr>
          <a:xfrm>
            <a:off x="5853240" y="1637280"/>
            <a:ext cx="1097640" cy="18252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158" name="CustomShape 4"/>
          <p:cNvSpPr/>
          <p:nvPr/>
        </p:nvSpPr>
        <p:spPr>
          <a:xfrm>
            <a:off x="6095880" y="1567080"/>
            <a:ext cx="3997440" cy="31860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1500" b="0" strike="noStrike" spc="-1">
                <a:latin typeface="Times New Roman" panose="02020603050405020304" pitchFamily="18" charset="0"/>
                <a:cs typeface="Times New Roman" panose="02020603050405020304" pitchFamily="18" charset="0"/>
              </a:rPr>
              <a:t>Indeed, Zoersel is a way bigger house</a:t>
            </a:r>
          </a:p>
        </p:txBody>
      </p:sp>
      <p:pic>
        <p:nvPicPr>
          <p:cNvPr id="159" name="Picture 2"/>
          <p:cNvPicPr/>
          <p:nvPr/>
        </p:nvPicPr>
        <p:blipFill>
          <a:blip r:embed="rId2"/>
          <a:stretch/>
        </p:blipFill>
        <p:spPr>
          <a:xfrm>
            <a:off x="115560" y="1170360"/>
            <a:ext cx="5980320" cy="3582000"/>
          </a:xfrm>
          <a:prstGeom prst="rect">
            <a:avLst/>
          </a:prstGeom>
          <a:ln>
            <a:noFill/>
          </a:ln>
        </p:spPr>
      </p:pic>
      <p:pic>
        <p:nvPicPr>
          <p:cNvPr id="160" name="Picture 10"/>
          <p:cNvPicPr/>
          <p:nvPr/>
        </p:nvPicPr>
        <p:blipFill>
          <a:blip r:embed="rId3"/>
          <a:stretch/>
        </p:blipFill>
        <p:spPr>
          <a:xfrm>
            <a:off x="6223320" y="2838600"/>
            <a:ext cx="5600880" cy="3867840"/>
          </a:xfrm>
          <a:prstGeom prst="rect">
            <a:avLst/>
          </a:prstGeom>
          <a:ln>
            <a:noFill/>
          </a:ln>
        </p:spPr>
      </p:pic>
      <p:sp>
        <p:nvSpPr>
          <p:cNvPr id="161" name="CustomShape 5"/>
          <p:cNvSpPr/>
          <p:nvPr/>
        </p:nvSpPr>
        <p:spPr>
          <a:xfrm>
            <a:off x="4095720" y="6077160"/>
            <a:ext cx="2000160" cy="31860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1500" b="0" strike="noStrike" spc="-1" dirty="0">
                <a:latin typeface="Times New Roman"/>
              </a:rPr>
              <a:t>But they shower less ?</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Picture 5"/>
          <p:cNvPicPr/>
          <p:nvPr/>
        </p:nvPicPr>
        <p:blipFill>
          <a:blip r:embed="rId2"/>
          <a:stretch/>
        </p:blipFill>
        <p:spPr>
          <a:xfrm>
            <a:off x="1984320" y="990720"/>
            <a:ext cx="7995600" cy="4820760"/>
          </a:xfrm>
          <a:prstGeom prst="rect">
            <a:avLst/>
          </a:prstGeom>
          <a:ln>
            <a:noFill/>
          </a:ln>
        </p:spPr>
      </p:pic>
      <p:sp>
        <p:nvSpPr>
          <p:cNvPr id="163" name="TextShape 1"/>
          <p:cNvSpPr txBox="1"/>
          <p:nvPr/>
        </p:nvSpPr>
        <p:spPr>
          <a:xfrm>
            <a:off x="514151" y="243056"/>
            <a:ext cx="11188800" cy="767520"/>
          </a:xfrm>
          <a:prstGeom prst="rect">
            <a:avLst/>
          </a:prstGeom>
          <a:noFill/>
          <a:ln>
            <a:noFill/>
          </a:ln>
        </p:spPr>
        <p:txBody>
          <a:bodyPr anchor="ctr">
            <a:normAutofit/>
          </a:bodyPr>
          <a:lstStyle/>
          <a:p>
            <a:pPr>
              <a:lnSpc>
                <a:spcPct val="100000"/>
              </a:lnSpc>
            </a:pPr>
            <a:r>
              <a:rPr lang="en-US" sz="3200" b="0" strike="noStrike" spc="-131" dirty="0">
                <a:solidFill>
                  <a:srgbClr val="FFFFFF"/>
                </a:solidFill>
                <a:latin typeface="Times New Roman"/>
                <a:ea typeface="Lato Light"/>
              </a:rPr>
              <a:t>Field Monitoring – </a:t>
            </a:r>
            <a:r>
              <a:rPr lang="en-US" sz="3200" b="0" strike="noStrike" spc="-131" dirty="0" err="1">
                <a:solidFill>
                  <a:srgbClr val="FFFFFF"/>
                </a:solidFill>
                <a:latin typeface="Times New Roman"/>
                <a:ea typeface="Lato Light"/>
              </a:rPr>
              <a:t>Vitovalor</a:t>
            </a:r>
            <a:r>
              <a:rPr lang="en-US" sz="3200" b="0" strike="noStrike" spc="-131" dirty="0">
                <a:solidFill>
                  <a:srgbClr val="FFFFFF"/>
                </a:solidFill>
                <a:latin typeface="Times New Roman"/>
                <a:ea typeface="Lato Light"/>
              </a:rPr>
              <a:t> electrical flows (</a:t>
            </a:r>
            <a:r>
              <a:rPr lang="en-US" sz="3200" b="0" strike="noStrike" spc="-131" dirty="0" err="1">
                <a:solidFill>
                  <a:srgbClr val="FFFFFF"/>
                </a:solidFill>
                <a:latin typeface="Times New Roman"/>
                <a:ea typeface="Lato Light"/>
              </a:rPr>
              <a:t>Wh</a:t>
            </a:r>
            <a:r>
              <a:rPr lang="en-US" sz="3200" b="0" strike="noStrike" spc="-131" dirty="0">
                <a:solidFill>
                  <a:srgbClr val="FFFFFF"/>
                </a:solidFill>
                <a:latin typeface="Times New Roman"/>
                <a:ea typeface="Lato Light"/>
              </a:rPr>
              <a:t>)</a:t>
            </a:r>
            <a:endParaRPr lang="en-US" sz="3200" b="0" strike="noStrike" spc="-1" dirty="0">
              <a:solidFill>
                <a:srgbClr val="000000"/>
              </a:solidFill>
              <a:latin typeface="Arial"/>
            </a:endParaRPr>
          </a:p>
        </p:txBody>
      </p:sp>
      <p:sp>
        <p:nvSpPr>
          <p:cNvPr id="164" name="CustomShape 2"/>
          <p:cNvSpPr/>
          <p:nvPr/>
        </p:nvSpPr>
        <p:spPr>
          <a:xfrm>
            <a:off x="142920" y="5850720"/>
            <a:ext cx="11102442" cy="78337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1500" b="0" strike="noStrike" spc="-1" dirty="0">
                <a:latin typeface="Times New Roman"/>
              </a:rPr>
              <a:t>In those winter days : - Electricity produced is about 180% higher than </a:t>
            </a:r>
            <a:r>
              <a:rPr lang="en-US" sz="1500" b="0" u="sng" strike="noStrike" spc="-1" dirty="0">
                <a:uFillTx/>
                <a:latin typeface="Times New Roman"/>
              </a:rPr>
              <a:t>needed by the house</a:t>
            </a:r>
            <a:r>
              <a:rPr lang="en-US" sz="1500" b="0" strike="noStrike" spc="-1" dirty="0">
                <a:latin typeface="Times New Roman"/>
              </a:rPr>
              <a:t> but still they have to take electricity from the grid</a:t>
            </a:r>
          </a:p>
          <a:p>
            <a:pPr>
              <a:lnSpc>
                <a:spcPct val="100000"/>
              </a:lnSpc>
            </a:pPr>
            <a:r>
              <a:rPr lang="en-US" sz="1500" b="0" strike="noStrike" spc="-1" dirty="0">
                <a:latin typeface="Times New Roman"/>
              </a:rPr>
              <a:t>                                   - </a:t>
            </a:r>
            <a:r>
              <a:rPr lang="en-US" sz="1500" spc="-1" dirty="0">
                <a:latin typeface="Times New Roman"/>
              </a:rPr>
              <a:t>L</a:t>
            </a:r>
            <a:r>
              <a:rPr lang="en-US" sz="1500" b="0" strike="noStrike" spc="-1" dirty="0">
                <a:latin typeface="Times New Roman"/>
              </a:rPr>
              <a:t>ot of energy is rejected on the grid (about 80% of the production)</a:t>
            </a:r>
          </a:p>
          <a:p>
            <a:pPr>
              <a:lnSpc>
                <a:spcPct val="100000"/>
              </a:lnSpc>
            </a:pPr>
            <a:r>
              <a:rPr lang="en-US" sz="1500" b="1" strike="noStrike" spc="-1" dirty="0">
                <a:latin typeface="Times New Roman"/>
              </a:rPr>
              <a:t>Draft numbers → they depend on the time scale and day chosen as it will be shown later</a:t>
            </a:r>
            <a:endParaRPr lang="en-US" sz="1500" b="0" strike="noStrike" spc="-1" dirty="0">
              <a:latin typeface="Times New Roman"/>
            </a:endParaRPr>
          </a:p>
        </p:txBody>
      </p:sp>
      <p:sp>
        <p:nvSpPr>
          <p:cNvPr id="165" name="CustomShape 3"/>
          <p:cNvSpPr/>
          <p:nvPr/>
        </p:nvSpPr>
        <p:spPr>
          <a:xfrm>
            <a:off x="3625920" y="3913920"/>
            <a:ext cx="2134800" cy="790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i="1" strike="noStrike" spc="-1">
                <a:solidFill>
                  <a:srgbClr val="004C54"/>
                </a:solidFill>
                <a:latin typeface="Arial"/>
              </a:rPr>
              <a:t>Machine is not enough for morning peaks</a:t>
            </a:r>
            <a:endParaRPr lang="en-US" sz="1400" b="0" strike="noStrike" spc="-1">
              <a:latin typeface="Arial"/>
            </a:endParaRPr>
          </a:p>
          <a:p>
            <a:pPr>
              <a:lnSpc>
                <a:spcPct val="100000"/>
              </a:lnSpc>
            </a:pPr>
            <a:endParaRPr lang="en-US" sz="1400" b="0" strike="noStrike" spc="-1">
              <a:latin typeface="Arial"/>
            </a:endParaRPr>
          </a:p>
        </p:txBody>
      </p:sp>
      <p:sp>
        <p:nvSpPr>
          <p:cNvPr id="166" name="CustomShape 4"/>
          <p:cNvSpPr/>
          <p:nvPr/>
        </p:nvSpPr>
        <p:spPr>
          <a:xfrm>
            <a:off x="3625920" y="4505400"/>
            <a:ext cx="469440" cy="214560"/>
          </a:xfrm>
          <a:prstGeom prst="ellipse">
            <a:avLst/>
          </a:prstGeom>
          <a:noFill/>
          <a:ln>
            <a:round/>
          </a:ln>
        </p:spPr>
        <p:style>
          <a:lnRef idx="2">
            <a:schemeClr val="accent1">
              <a:shade val="50000"/>
            </a:schemeClr>
          </a:lnRef>
          <a:fillRef idx="1">
            <a:schemeClr val="accent1"/>
          </a:fillRef>
          <a:effectRef idx="0">
            <a:schemeClr val="accent1"/>
          </a:effectRef>
          <a:fontRef idx="minor"/>
        </p:style>
      </p:sp>
      <p:sp>
        <p:nvSpPr>
          <p:cNvPr id="167" name="CustomShape 5"/>
          <p:cNvSpPr/>
          <p:nvPr/>
        </p:nvSpPr>
        <p:spPr>
          <a:xfrm rot="19228800">
            <a:off x="3610440" y="3642120"/>
            <a:ext cx="499680" cy="282600"/>
          </a:xfrm>
          <a:prstGeom prst="ellipse">
            <a:avLst/>
          </a:prstGeom>
          <a:noFill/>
          <a:ln>
            <a:round/>
          </a:ln>
        </p:spPr>
        <p:style>
          <a:lnRef idx="2">
            <a:schemeClr val="accent1">
              <a:shade val="50000"/>
            </a:schemeClr>
          </a:lnRef>
          <a:fillRef idx="1">
            <a:schemeClr val="accent1"/>
          </a:fillRef>
          <a:effectRef idx="0">
            <a:schemeClr val="accent1"/>
          </a:effectRef>
          <a:fontRef idx="minor"/>
        </p:style>
      </p:sp>
      <p:sp>
        <p:nvSpPr>
          <p:cNvPr id="168" name="CustomShape 6"/>
          <p:cNvSpPr/>
          <p:nvPr/>
        </p:nvSpPr>
        <p:spPr>
          <a:xfrm>
            <a:off x="4552560" y="4410000"/>
            <a:ext cx="469440" cy="303840"/>
          </a:xfrm>
          <a:prstGeom prst="ellipse">
            <a:avLst/>
          </a:prstGeom>
          <a:noFill/>
          <a:ln>
            <a:round/>
          </a:ln>
        </p:spPr>
        <p:style>
          <a:lnRef idx="2">
            <a:schemeClr val="accent1">
              <a:shade val="50000"/>
            </a:schemeClr>
          </a:lnRef>
          <a:fillRef idx="1">
            <a:schemeClr val="accent1"/>
          </a:fillRef>
          <a:effectRef idx="0">
            <a:schemeClr val="accent1"/>
          </a:effectRef>
          <a:fontRef idx="minor"/>
        </p:style>
      </p:sp>
      <p:sp>
        <p:nvSpPr>
          <p:cNvPr id="169" name="CustomShape 7"/>
          <p:cNvSpPr/>
          <p:nvPr/>
        </p:nvSpPr>
        <p:spPr>
          <a:xfrm>
            <a:off x="4689720" y="2982960"/>
            <a:ext cx="332640" cy="303840"/>
          </a:xfrm>
          <a:prstGeom prst="ellipse">
            <a:avLst/>
          </a:prstGeom>
          <a:noFill/>
          <a:ln>
            <a:round/>
          </a:ln>
        </p:spPr>
        <p:style>
          <a:lnRef idx="2">
            <a:schemeClr val="accent1">
              <a:shade val="50000"/>
            </a:schemeClr>
          </a:lnRef>
          <a:fillRef idx="1">
            <a:schemeClr val="accent1"/>
          </a:fillRef>
          <a:effectRef idx="0">
            <a:schemeClr val="accent1"/>
          </a:effectRef>
          <a:fontRef idx="minor"/>
        </p:style>
      </p:sp>
      <p:sp>
        <p:nvSpPr>
          <p:cNvPr id="170" name="CustomShape 8"/>
          <p:cNvSpPr/>
          <p:nvPr/>
        </p:nvSpPr>
        <p:spPr>
          <a:xfrm>
            <a:off x="6034680" y="2103840"/>
            <a:ext cx="1042200" cy="2507760"/>
          </a:xfrm>
          <a:prstGeom prst="ellipse">
            <a:avLst/>
          </a:prstGeom>
          <a:noFill/>
          <a:ln>
            <a:round/>
          </a:ln>
        </p:spPr>
        <p:style>
          <a:lnRef idx="2">
            <a:schemeClr val="accent1">
              <a:shade val="50000"/>
            </a:schemeClr>
          </a:lnRef>
          <a:fillRef idx="1">
            <a:schemeClr val="accent1"/>
          </a:fillRef>
          <a:effectRef idx="0">
            <a:schemeClr val="accent1"/>
          </a:effectRef>
          <a:fontRef idx="minor"/>
        </p:style>
      </p:sp>
      <p:sp>
        <p:nvSpPr>
          <p:cNvPr id="171" name="CustomShape 9"/>
          <p:cNvSpPr/>
          <p:nvPr/>
        </p:nvSpPr>
        <p:spPr>
          <a:xfrm>
            <a:off x="7350840" y="2183040"/>
            <a:ext cx="2629080" cy="790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i="1" strike="noStrike" spc="-1">
                <a:solidFill>
                  <a:srgbClr val="004C54"/>
                </a:solidFill>
                <a:latin typeface="Arial"/>
              </a:rPr>
              <a:t>Machine is shut down while evening peak – too bad </a:t>
            </a:r>
            <a:r>
              <a:rPr lang="en-US" sz="1400" b="0" strike="noStrike" spc="-1">
                <a:solidFill>
                  <a:srgbClr val="004C54"/>
                </a:solidFill>
                <a:latin typeface="Wingdings"/>
              </a:rPr>
              <a:t></a:t>
            </a:r>
            <a:endParaRPr lang="en-US" sz="1400" b="0" strike="noStrike" spc="-1">
              <a:latin typeface="Arial"/>
            </a:endParaRPr>
          </a:p>
          <a:p>
            <a:pPr>
              <a:lnSpc>
                <a:spcPct val="100000"/>
              </a:lnSpc>
            </a:pPr>
            <a:endParaRPr lang="en-US" sz="1400" b="0" strike="noStrike" spc="-1">
              <a:latin typeface="Arial"/>
            </a:endParaRPr>
          </a:p>
        </p:txBody>
      </p:sp>
      <p:sp>
        <p:nvSpPr>
          <p:cNvPr id="172" name="CustomShape 10"/>
          <p:cNvSpPr/>
          <p:nvPr/>
        </p:nvSpPr>
        <p:spPr>
          <a:xfrm rot="19024800">
            <a:off x="3258000" y="2850120"/>
            <a:ext cx="200952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500" b="0" strike="noStrike" spc="-1">
                <a:solidFill>
                  <a:srgbClr val="FF6700"/>
                </a:solidFill>
                <a:latin typeface="Arial"/>
              </a:rPr>
              <a:t>Net power : 730 W</a:t>
            </a:r>
            <a:endParaRPr lang="en-US" sz="1500" b="0" strike="noStrike" spc="-1">
              <a:latin typeface="Arial"/>
            </a:endParaRPr>
          </a:p>
        </p:txBody>
      </p:sp>
      <p:sp>
        <p:nvSpPr>
          <p:cNvPr id="173" name="CustomShape 11"/>
          <p:cNvSpPr/>
          <p:nvPr/>
        </p:nvSpPr>
        <p:spPr>
          <a:xfrm rot="19452600">
            <a:off x="4046760" y="3114360"/>
            <a:ext cx="200952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500" b="0" strike="noStrike" spc="-1">
                <a:solidFill>
                  <a:srgbClr val="002060"/>
                </a:solidFill>
                <a:latin typeface="Arial"/>
              </a:rPr>
              <a:t>Net power : 610 W</a:t>
            </a:r>
            <a:endParaRPr lang="en-US" sz="15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extShape 1"/>
          <p:cNvSpPr txBox="1"/>
          <p:nvPr/>
        </p:nvSpPr>
        <p:spPr>
          <a:xfrm>
            <a:off x="505355" y="243056"/>
            <a:ext cx="11188800" cy="767520"/>
          </a:xfrm>
          <a:prstGeom prst="rect">
            <a:avLst/>
          </a:prstGeom>
          <a:noFill/>
          <a:ln>
            <a:noFill/>
          </a:ln>
        </p:spPr>
        <p:txBody>
          <a:bodyPr anchor="ctr">
            <a:normAutofit/>
          </a:bodyPr>
          <a:lstStyle/>
          <a:p>
            <a:pPr>
              <a:lnSpc>
                <a:spcPct val="100000"/>
              </a:lnSpc>
            </a:pPr>
            <a:r>
              <a:rPr lang="en-US" sz="3200" b="0" strike="noStrike" spc="-131" dirty="0">
                <a:solidFill>
                  <a:srgbClr val="FFFFFF"/>
                </a:solidFill>
                <a:latin typeface="Times New Roman"/>
                <a:ea typeface="Lato Light"/>
              </a:rPr>
              <a:t>Field Monitoring – </a:t>
            </a:r>
            <a:r>
              <a:rPr lang="en-US" sz="3200" b="0" strike="noStrike" spc="-131" dirty="0" err="1">
                <a:solidFill>
                  <a:srgbClr val="FFFFFF"/>
                </a:solidFill>
                <a:latin typeface="Times New Roman"/>
                <a:ea typeface="Lato Light"/>
              </a:rPr>
              <a:t>Vitovalor</a:t>
            </a:r>
            <a:r>
              <a:rPr lang="en-US" sz="3200" b="0" strike="noStrike" spc="-131" dirty="0">
                <a:solidFill>
                  <a:srgbClr val="FFFFFF"/>
                </a:solidFill>
                <a:latin typeface="Times New Roman"/>
                <a:ea typeface="Lato Light"/>
              </a:rPr>
              <a:t> electrical flows (</a:t>
            </a:r>
            <a:r>
              <a:rPr lang="en-US" sz="3200" b="0" strike="noStrike" spc="-131" dirty="0" err="1">
                <a:solidFill>
                  <a:srgbClr val="FFFFFF"/>
                </a:solidFill>
                <a:latin typeface="Times New Roman"/>
                <a:ea typeface="Lato Light"/>
              </a:rPr>
              <a:t>Wh</a:t>
            </a:r>
            <a:r>
              <a:rPr lang="en-US" sz="3200" b="0" strike="noStrike" spc="-131" dirty="0">
                <a:solidFill>
                  <a:srgbClr val="FFFFFF"/>
                </a:solidFill>
                <a:latin typeface="Times New Roman"/>
                <a:ea typeface="Lato Light"/>
              </a:rPr>
              <a:t>)</a:t>
            </a:r>
            <a:endParaRPr lang="en-US" sz="3200" b="0" strike="noStrike" spc="-1" dirty="0">
              <a:solidFill>
                <a:srgbClr val="000000"/>
              </a:solidFill>
              <a:latin typeface="Arial"/>
            </a:endParaRPr>
          </a:p>
        </p:txBody>
      </p:sp>
      <p:sp>
        <p:nvSpPr>
          <p:cNvPr id="175" name="CustomShape 2"/>
          <p:cNvSpPr/>
          <p:nvPr/>
        </p:nvSpPr>
        <p:spPr>
          <a:xfrm>
            <a:off x="304920" y="6059160"/>
            <a:ext cx="1219176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500" b="0" strike="noStrike" spc="-1">
                <a:latin typeface="Times New Roman"/>
              </a:rPr>
              <a:t>Behavior is similar for both houses and not ideal (machine shut down during </a:t>
            </a:r>
            <a:r>
              <a:rPr lang="en-US" sz="1500" b="1" strike="noStrike" spc="-1">
                <a:latin typeface="Times New Roman"/>
              </a:rPr>
              <a:t>that</a:t>
            </a:r>
            <a:r>
              <a:rPr lang="en-US" sz="1500" b="0" strike="noStrike" spc="-1">
                <a:latin typeface="Times New Roman"/>
              </a:rPr>
              <a:t> day – January 6</a:t>
            </a:r>
            <a:r>
              <a:rPr lang="en-US" sz="1500" b="0" strike="noStrike" spc="-1" baseline="30000">
                <a:latin typeface="Times New Roman"/>
              </a:rPr>
              <a:t>th</a:t>
            </a:r>
            <a:r>
              <a:rPr lang="en-US" sz="1500" b="0" strike="noStrike" spc="-1">
                <a:latin typeface="Times New Roman"/>
              </a:rPr>
              <a:t>) – high rejection on the grid </a:t>
            </a:r>
            <a:r>
              <a:rPr lang="en-US" sz="1500" b="1" strike="noStrike" spc="-1">
                <a:latin typeface="Times New Roman"/>
              </a:rPr>
              <a:t>that</a:t>
            </a:r>
            <a:r>
              <a:rPr lang="en-US" sz="1500" b="0" strike="noStrike" spc="-1">
                <a:latin typeface="Times New Roman"/>
              </a:rPr>
              <a:t> day </a:t>
            </a:r>
          </a:p>
        </p:txBody>
      </p:sp>
      <p:pic>
        <p:nvPicPr>
          <p:cNvPr id="176" name="Picture 2"/>
          <p:cNvPicPr/>
          <p:nvPr/>
        </p:nvPicPr>
        <p:blipFill>
          <a:blip r:embed="rId2"/>
          <a:stretch/>
        </p:blipFill>
        <p:spPr>
          <a:xfrm>
            <a:off x="693360" y="1028880"/>
            <a:ext cx="9764640" cy="480024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icture 1"/>
          <p:cNvPicPr/>
          <p:nvPr/>
        </p:nvPicPr>
        <p:blipFill>
          <a:blip r:embed="rId2"/>
          <a:stretch/>
        </p:blipFill>
        <p:spPr>
          <a:xfrm>
            <a:off x="135000" y="1028520"/>
            <a:ext cx="6970320" cy="4849560"/>
          </a:xfrm>
          <a:prstGeom prst="rect">
            <a:avLst/>
          </a:prstGeom>
          <a:ln>
            <a:noFill/>
          </a:ln>
        </p:spPr>
      </p:pic>
      <p:sp>
        <p:nvSpPr>
          <p:cNvPr id="178" name="CustomShape 1"/>
          <p:cNvSpPr/>
          <p:nvPr/>
        </p:nvSpPr>
        <p:spPr>
          <a:xfrm>
            <a:off x="469590" y="216323"/>
            <a:ext cx="11188800" cy="767520"/>
          </a:xfrm>
          <a:prstGeom prst="rect">
            <a:avLst/>
          </a:prstGeom>
          <a:noFill/>
          <a:ln>
            <a:noFill/>
          </a:ln>
        </p:spPr>
        <p:style>
          <a:lnRef idx="0">
            <a:scrgbClr r="0" g="0" b="0"/>
          </a:lnRef>
          <a:fillRef idx="0">
            <a:scrgbClr r="0" g="0" b="0"/>
          </a:fillRef>
          <a:effectRef idx="0">
            <a:scrgbClr r="0" g="0" b="0"/>
          </a:effectRef>
          <a:fontRef idx="minor"/>
        </p:style>
        <p:txBody>
          <a:bodyPr anchor="ctr">
            <a:normAutofit/>
          </a:bodyPr>
          <a:lstStyle/>
          <a:p>
            <a:pPr>
              <a:lnSpc>
                <a:spcPct val="100000"/>
              </a:lnSpc>
            </a:pPr>
            <a:r>
              <a:rPr lang="en-US" sz="3200" b="0" strike="noStrike" spc="-131" dirty="0">
                <a:solidFill>
                  <a:srgbClr val="FFFFFF"/>
                </a:solidFill>
                <a:latin typeface="Times New Roman"/>
                <a:ea typeface="Lato Light"/>
              </a:rPr>
              <a:t>Field Monitoring – </a:t>
            </a:r>
            <a:r>
              <a:rPr lang="en-US" sz="3200" b="0" strike="noStrike" spc="-131" dirty="0" err="1">
                <a:solidFill>
                  <a:srgbClr val="FFFFFF"/>
                </a:solidFill>
                <a:latin typeface="Times New Roman"/>
                <a:ea typeface="Lato Light"/>
              </a:rPr>
              <a:t>Vitovalor</a:t>
            </a:r>
            <a:r>
              <a:rPr lang="en-US" sz="3200" b="0" strike="noStrike" spc="-131" dirty="0">
                <a:solidFill>
                  <a:srgbClr val="FFFFFF"/>
                </a:solidFill>
                <a:latin typeface="Times New Roman"/>
                <a:ea typeface="Lato Light"/>
              </a:rPr>
              <a:t> electrical flows (</a:t>
            </a:r>
            <a:r>
              <a:rPr lang="en-US" sz="3200" b="0" strike="noStrike" spc="-131" dirty="0" err="1">
                <a:solidFill>
                  <a:srgbClr val="FFFFFF"/>
                </a:solidFill>
                <a:latin typeface="Times New Roman"/>
                <a:ea typeface="Lato Light"/>
              </a:rPr>
              <a:t>Wh</a:t>
            </a:r>
            <a:r>
              <a:rPr lang="en-US" sz="3200" b="0" strike="noStrike" spc="-131" dirty="0">
                <a:solidFill>
                  <a:srgbClr val="FFFFFF"/>
                </a:solidFill>
                <a:latin typeface="Times New Roman"/>
                <a:ea typeface="Lato Light"/>
              </a:rPr>
              <a:t>)</a:t>
            </a:r>
            <a:endParaRPr lang="en-US" sz="3200" b="0" strike="noStrike" spc="-1" dirty="0">
              <a:latin typeface="Arial"/>
            </a:endParaRPr>
          </a:p>
        </p:txBody>
      </p:sp>
      <p:sp>
        <p:nvSpPr>
          <p:cNvPr id="179" name="CustomShape 2"/>
          <p:cNvSpPr/>
          <p:nvPr/>
        </p:nvSpPr>
        <p:spPr>
          <a:xfrm>
            <a:off x="4753080" y="2248920"/>
            <a:ext cx="360" cy="752040"/>
          </a:xfrm>
          <a:custGeom>
            <a:avLst/>
            <a:gdLst/>
            <a:ahLst/>
            <a:cxnLst/>
            <a:rect l="l" t="t" r="r" b="b"/>
            <a:pathLst>
              <a:path w="21600" h="21600">
                <a:moveTo>
                  <a:pt x="0" y="0"/>
                </a:moveTo>
                <a:lnTo>
                  <a:pt x="21600" y="21600"/>
                </a:lnTo>
              </a:path>
            </a:pathLst>
          </a:custGeom>
          <a:noFill/>
          <a:ln>
            <a:round/>
            <a:headEnd type="triangle" w="med" len="med"/>
            <a:tailEnd type="triangle" w="med" len="med"/>
          </a:ln>
        </p:spPr>
        <p:style>
          <a:lnRef idx="1">
            <a:schemeClr val="accent1"/>
          </a:lnRef>
          <a:fillRef idx="0">
            <a:schemeClr val="accent1"/>
          </a:fillRef>
          <a:effectRef idx="0">
            <a:schemeClr val="accent1"/>
          </a:effectRef>
          <a:fontRef idx="minor"/>
        </p:style>
      </p:sp>
      <p:sp>
        <p:nvSpPr>
          <p:cNvPr id="180" name="CustomShape 3"/>
          <p:cNvSpPr/>
          <p:nvPr/>
        </p:nvSpPr>
        <p:spPr>
          <a:xfrm>
            <a:off x="4734000" y="3827880"/>
            <a:ext cx="360" cy="808560"/>
          </a:xfrm>
          <a:custGeom>
            <a:avLst/>
            <a:gdLst/>
            <a:ahLst/>
            <a:cxnLst/>
            <a:rect l="l" t="t" r="r" b="b"/>
            <a:pathLst>
              <a:path w="21600" h="21600">
                <a:moveTo>
                  <a:pt x="0" y="0"/>
                </a:moveTo>
                <a:lnTo>
                  <a:pt x="21600" y="21600"/>
                </a:lnTo>
              </a:path>
            </a:pathLst>
          </a:custGeom>
          <a:noFill/>
          <a:ln>
            <a:round/>
            <a:headEnd type="triangle" w="med" len="med"/>
            <a:tailEnd type="triangle" w="med" len="med"/>
          </a:ln>
        </p:spPr>
        <p:style>
          <a:lnRef idx="1">
            <a:schemeClr val="accent1"/>
          </a:lnRef>
          <a:fillRef idx="0">
            <a:schemeClr val="accent1"/>
          </a:fillRef>
          <a:effectRef idx="0">
            <a:schemeClr val="accent1"/>
          </a:effectRef>
          <a:fontRef idx="minor"/>
        </p:style>
      </p:sp>
      <p:sp>
        <p:nvSpPr>
          <p:cNvPr id="181" name="CustomShape 4"/>
          <p:cNvSpPr/>
          <p:nvPr/>
        </p:nvSpPr>
        <p:spPr>
          <a:xfrm>
            <a:off x="4786200" y="2445840"/>
            <a:ext cx="208080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500" b="0" strike="noStrike" spc="-1">
                <a:solidFill>
                  <a:srgbClr val="004C54"/>
                </a:solidFill>
                <a:latin typeface="Arial"/>
              </a:rPr>
              <a:t>On-site consumption</a:t>
            </a:r>
            <a:endParaRPr lang="en-US" sz="1500" b="0" strike="noStrike" spc="-1">
              <a:latin typeface="Arial"/>
            </a:endParaRPr>
          </a:p>
        </p:txBody>
      </p:sp>
      <p:sp>
        <p:nvSpPr>
          <p:cNvPr id="182" name="CustomShape 5"/>
          <p:cNvSpPr/>
          <p:nvPr/>
        </p:nvSpPr>
        <p:spPr>
          <a:xfrm>
            <a:off x="4753080" y="4363560"/>
            <a:ext cx="463824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500" b="0" strike="noStrike" spc="-1">
                <a:solidFill>
                  <a:srgbClr val="004C54"/>
                </a:solidFill>
                <a:latin typeface="Arial"/>
              </a:rPr>
              <a:t>Consumption from the grid</a:t>
            </a:r>
            <a:endParaRPr lang="en-US" sz="1500" b="0" strike="noStrike" spc="-1">
              <a:latin typeface="Arial"/>
            </a:endParaRPr>
          </a:p>
        </p:txBody>
      </p:sp>
      <p:sp>
        <p:nvSpPr>
          <p:cNvPr id="183" name="CustomShape 6"/>
          <p:cNvSpPr/>
          <p:nvPr/>
        </p:nvSpPr>
        <p:spPr>
          <a:xfrm>
            <a:off x="4791240" y="2458800"/>
            <a:ext cx="1866600" cy="322920"/>
          </a:xfrm>
          <a:prstGeom prst="rect">
            <a:avLst/>
          </a:prstGeom>
          <a:noFill/>
          <a:ln>
            <a:round/>
          </a:ln>
        </p:spPr>
        <p:style>
          <a:lnRef idx="2">
            <a:schemeClr val="accent1">
              <a:shade val="50000"/>
            </a:schemeClr>
          </a:lnRef>
          <a:fillRef idx="1">
            <a:schemeClr val="accent1"/>
          </a:fillRef>
          <a:effectRef idx="0">
            <a:schemeClr val="accent1"/>
          </a:effectRef>
          <a:fontRef idx="minor"/>
        </p:style>
      </p:sp>
      <p:sp>
        <p:nvSpPr>
          <p:cNvPr id="184" name="CustomShape 7"/>
          <p:cNvSpPr/>
          <p:nvPr/>
        </p:nvSpPr>
        <p:spPr>
          <a:xfrm>
            <a:off x="4800600" y="4363560"/>
            <a:ext cx="2323800" cy="322920"/>
          </a:xfrm>
          <a:prstGeom prst="rect">
            <a:avLst/>
          </a:prstGeom>
          <a:noFill/>
          <a:ln>
            <a:round/>
          </a:ln>
        </p:spPr>
        <p:style>
          <a:lnRef idx="2">
            <a:schemeClr val="accent1">
              <a:shade val="50000"/>
            </a:schemeClr>
          </a:lnRef>
          <a:fillRef idx="1">
            <a:schemeClr val="accent1"/>
          </a:fillRef>
          <a:effectRef idx="0">
            <a:schemeClr val="accent1"/>
          </a:effectRef>
          <a:fontRef idx="minor"/>
        </p:style>
      </p:sp>
      <p:grpSp>
        <p:nvGrpSpPr>
          <p:cNvPr id="185" name="Group 8"/>
          <p:cNvGrpSpPr/>
          <p:nvPr/>
        </p:nvGrpSpPr>
        <p:grpSpPr>
          <a:xfrm>
            <a:off x="7173000" y="4386240"/>
            <a:ext cx="308880" cy="278280"/>
            <a:chOff x="7173000" y="4386240"/>
            <a:chExt cx="308880" cy="278280"/>
          </a:xfrm>
        </p:grpSpPr>
        <p:sp>
          <p:nvSpPr>
            <p:cNvPr id="186" name="CustomShape 9"/>
            <p:cNvSpPr/>
            <p:nvPr/>
          </p:nvSpPr>
          <p:spPr>
            <a:xfrm>
              <a:off x="7306560" y="4386240"/>
              <a:ext cx="22680" cy="278280"/>
            </a:xfrm>
            <a:prstGeom prst="rect">
              <a:avLst/>
            </a:prstGeom>
            <a:ln>
              <a:round/>
            </a:ln>
          </p:spPr>
          <p:style>
            <a:lnRef idx="2">
              <a:schemeClr val="accent1">
                <a:shade val="50000"/>
              </a:schemeClr>
            </a:lnRef>
            <a:fillRef idx="1">
              <a:schemeClr val="accent1"/>
            </a:fillRef>
            <a:effectRef idx="0">
              <a:schemeClr val="accent1"/>
            </a:effectRef>
            <a:fontRef idx="minor"/>
          </p:style>
        </p:sp>
        <p:sp>
          <p:nvSpPr>
            <p:cNvPr id="187" name="CustomShape 10"/>
            <p:cNvSpPr/>
            <p:nvPr/>
          </p:nvSpPr>
          <p:spPr>
            <a:xfrm rot="5400000">
              <a:off x="7309440" y="4375440"/>
              <a:ext cx="35640" cy="308880"/>
            </a:xfrm>
            <a:prstGeom prst="rect">
              <a:avLst/>
            </a:prstGeom>
            <a:ln>
              <a:round/>
            </a:ln>
          </p:spPr>
          <p:style>
            <a:lnRef idx="2">
              <a:schemeClr val="accent1">
                <a:shade val="50000"/>
              </a:schemeClr>
            </a:lnRef>
            <a:fillRef idx="1">
              <a:schemeClr val="accent1"/>
            </a:fillRef>
            <a:effectRef idx="0">
              <a:schemeClr val="accent1"/>
            </a:effectRef>
            <a:fontRef idx="minor"/>
          </p:style>
        </p:sp>
      </p:grpSp>
      <p:sp>
        <p:nvSpPr>
          <p:cNvPr id="188" name="CustomShape 11"/>
          <p:cNvSpPr/>
          <p:nvPr/>
        </p:nvSpPr>
        <p:spPr>
          <a:xfrm>
            <a:off x="6648480" y="2656800"/>
            <a:ext cx="1628280" cy="1693440"/>
          </a:xfrm>
          <a:custGeom>
            <a:avLst/>
            <a:gdLst/>
            <a:ahLst/>
            <a:cxnLst/>
            <a:rect l="l" t="t" r="r" b="b"/>
            <a:pathLst>
              <a:path w="1771650" h="1810516">
                <a:moveTo>
                  <a:pt x="1771650" y="1810516"/>
                </a:moveTo>
                <a:cubicBezTo>
                  <a:pt x="1746250" y="1785116"/>
                  <a:pt x="1724187" y="1755869"/>
                  <a:pt x="1695450" y="1734316"/>
                </a:cubicBezTo>
                <a:cubicBezTo>
                  <a:pt x="1664781" y="1711314"/>
                  <a:pt x="1643913" y="1698469"/>
                  <a:pt x="1619250" y="1667641"/>
                </a:cubicBezTo>
                <a:cubicBezTo>
                  <a:pt x="1604947" y="1649763"/>
                  <a:pt x="1597339" y="1626680"/>
                  <a:pt x="1581150" y="1610491"/>
                </a:cubicBezTo>
                <a:cubicBezTo>
                  <a:pt x="1565275" y="1594616"/>
                  <a:pt x="1548440" y="1579646"/>
                  <a:pt x="1533525" y="1562866"/>
                </a:cubicBezTo>
                <a:cubicBezTo>
                  <a:pt x="1481971" y="1504867"/>
                  <a:pt x="1529776" y="1541317"/>
                  <a:pt x="1476375" y="1505716"/>
                </a:cubicBezTo>
                <a:cubicBezTo>
                  <a:pt x="1470025" y="1496191"/>
                  <a:pt x="1464930" y="1485697"/>
                  <a:pt x="1457325" y="1477141"/>
                </a:cubicBezTo>
                <a:cubicBezTo>
                  <a:pt x="1439427" y="1457005"/>
                  <a:pt x="1415119" y="1442407"/>
                  <a:pt x="1400175" y="1419991"/>
                </a:cubicBezTo>
                <a:cubicBezTo>
                  <a:pt x="1393825" y="1410466"/>
                  <a:pt x="1386245" y="1401655"/>
                  <a:pt x="1381125" y="1391416"/>
                </a:cubicBezTo>
                <a:cubicBezTo>
                  <a:pt x="1376635" y="1382436"/>
                  <a:pt x="1377169" y="1371195"/>
                  <a:pt x="1371600" y="1362841"/>
                </a:cubicBezTo>
                <a:cubicBezTo>
                  <a:pt x="1364128" y="1351633"/>
                  <a:pt x="1352550" y="1343791"/>
                  <a:pt x="1343025" y="1334266"/>
                </a:cubicBezTo>
                <a:cubicBezTo>
                  <a:pt x="1339850" y="1324741"/>
                  <a:pt x="1337990" y="1314671"/>
                  <a:pt x="1333500" y="1305691"/>
                </a:cubicBezTo>
                <a:cubicBezTo>
                  <a:pt x="1323425" y="1285541"/>
                  <a:pt x="1296661" y="1256274"/>
                  <a:pt x="1285875" y="1239016"/>
                </a:cubicBezTo>
                <a:cubicBezTo>
                  <a:pt x="1251347" y="1183771"/>
                  <a:pt x="1286990" y="1214360"/>
                  <a:pt x="1238250" y="1181866"/>
                </a:cubicBezTo>
                <a:cubicBezTo>
                  <a:pt x="1190952" y="1110920"/>
                  <a:pt x="1251741" y="1198055"/>
                  <a:pt x="1190625" y="1124716"/>
                </a:cubicBezTo>
                <a:cubicBezTo>
                  <a:pt x="1183296" y="1115922"/>
                  <a:pt x="1178904" y="1104935"/>
                  <a:pt x="1171575" y="1096141"/>
                </a:cubicBezTo>
                <a:cubicBezTo>
                  <a:pt x="1162951" y="1085793"/>
                  <a:pt x="1151270" y="1078199"/>
                  <a:pt x="1143000" y="1067566"/>
                </a:cubicBezTo>
                <a:cubicBezTo>
                  <a:pt x="1063249" y="965029"/>
                  <a:pt x="1141199" y="1046715"/>
                  <a:pt x="1076325" y="981841"/>
                </a:cubicBezTo>
                <a:cubicBezTo>
                  <a:pt x="1059586" y="931623"/>
                  <a:pt x="1077863" y="972257"/>
                  <a:pt x="1038225" y="924691"/>
                </a:cubicBezTo>
                <a:cubicBezTo>
                  <a:pt x="1030896" y="915897"/>
                  <a:pt x="1025829" y="905431"/>
                  <a:pt x="1019175" y="896116"/>
                </a:cubicBezTo>
                <a:cubicBezTo>
                  <a:pt x="1009948" y="883198"/>
                  <a:pt x="1000125" y="870716"/>
                  <a:pt x="990600" y="858016"/>
                </a:cubicBezTo>
                <a:cubicBezTo>
                  <a:pt x="963254" y="748633"/>
                  <a:pt x="1001492" y="883431"/>
                  <a:pt x="962025" y="791341"/>
                </a:cubicBezTo>
                <a:cubicBezTo>
                  <a:pt x="933243" y="724183"/>
                  <a:pt x="978210" y="778951"/>
                  <a:pt x="923925" y="724666"/>
                </a:cubicBezTo>
                <a:cubicBezTo>
                  <a:pt x="920750" y="715141"/>
                  <a:pt x="918890" y="705071"/>
                  <a:pt x="914400" y="696091"/>
                </a:cubicBezTo>
                <a:cubicBezTo>
                  <a:pt x="890131" y="647552"/>
                  <a:pt x="888587" y="684087"/>
                  <a:pt x="876300" y="610366"/>
                </a:cubicBezTo>
                <a:cubicBezTo>
                  <a:pt x="868815" y="565458"/>
                  <a:pt x="868617" y="554901"/>
                  <a:pt x="857250" y="515116"/>
                </a:cubicBezTo>
                <a:cubicBezTo>
                  <a:pt x="854492" y="505462"/>
                  <a:pt x="852215" y="495521"/>
                  <a:pt x="847725" y="486541"/>
                </a:cubicBezTo>
                <a:cubicBezTo>
                  <a:pt x="842605" y="476302"/>
                  <a:pt x="835025" y="467491"/>
                  <a:pt x="828675" y="457966"/>
                </a:cubicBezTo>
                <a:cubicBezTo>
                  <a:pt x="809737" y="382213"/>
                  <a:pt x="833751" y="457324"/>
                  <a:pt x="790575" y="381766"/>
                </a:cubicBezTo>
                <a:cubicBezTo>
                  <a:pt x="785594" y="373049"/>
                  <a:pt x="785540" y="362171"/>
                  <a:pt x="781050" y="353191"/>
                </a:cubicBezTo>
                <a:cubicBezTo>
                  <a:pt x="775930" y="342952"/>
                  <a:pt x="767680" y="334555"/>
                  <a:pt x="762000" y="324616"/>
                </a:cubicBezTo>
                <a:cubicBezTo>
                  <a:pt x="754955" y="312288"/>
                  <a:pt x="749995" y="298844"/>
                  <a:pt x="742950" y="286516"/>
                </a:cubicBezTo>
                <a:cubicBezTo>
                  <a:pt x="711532" y="231534"/>
                  <a:pt x="737756" y="283920"/>
                  <a:pt x="695325" y="229366"/>
                </a:cubicBezTo>
                <a:cubicBezTo>
                  <a:pt x="681269" y="211294"/>
                  <a:pt x="677703" y="182455"/>
                  <a:pt x="657225" y="172216"/>
                </a:cubicBezTo>
                <a:cubicBezTo>
                  <a:pt x="542090" y="114649"/>
                  <a:pt x="684792" y="187968"/>
                  <a:pt x="590550" y="134116"/>
                </a:cubicBezTo>
                <a:cubicBezTo>
                  <a:pt x="578222" y="127071"/>
                  <a:pt x="564778" y="122111"/>
                  <a:pt x="552450" y="115066"/>
                </a:cubicBezTo>
                <a:cubicBezTo>
                  <a:pt x="542511" y="109386"/>
                  <a:pt x="534397" y="100525"/>
                  <a:pt x="523875" y="96016"/>
                </a:cubicBezTo>
                <a:cubicBezTo>
                  <a:pt x="511843" y="90859"/>
                  <a:pt x="498475" y="89666"/>
                  <a:pt x="485775" y="86491"/>
                </a:cubicBezTo>
                <a:cubicBezTo>
                  <a:pt x="440440" y="56268"/>
                  <a:pt x="475016" y="74691"/>
                  <a:pt x="419100" y="57916"/>
                </a:cubicBezTo>
                <a:cubicBezTo>
                  <a:pt x="399866" y="52146"/>
                  <a:pt x="381908" y="41084"/>
                  <a:pt x="361950" y="38866"/>
                </a:cubicBezTo>
                <a:cubicBezTo>
                  <a:pt x="228786" y="24070"/>
                  <a:pt x="304912" y="31253"/>
                  <a:pt x="133350" y="19816"/>
                </a:cubicBezTo>
                <a:cubicBezTo>
                  <a:pt x="105455" y="10518"/>
                  <a:pt x="88759" y="3640"/>
                  <a:pt x="57150" y="766"/>
                </a:cubicBezTo>
                <a:cubicBezTo>
                  <a:pt x="38178" y="-959"/>
                  <a:pt x="19050" y="766"/>
                  <a:pt x="0" y="766"/>
                </a:cubicBezTo>
              </a:path>
            </a:pathLst>
          </a:custGeom>
          <a:noFill/>
          <a:ln>
            <a:round/>
          </a:ln>
        </p:spPr>
        <p:style>
          <a:lnRef idx="2">
            <a:schemeClr val="accent1">
              <a:shade val="50000"/>
            </a:schemeClr>
          </a:lnRef>
          <a:fillRef idx="1">
            <a:schemeClr val="accent1"/>
          </a:fillRef>
          <a:effectRef idx="0">
            <a:schemeClr val="accent1"/>
          </a:effectRef>
          <a:fontRef idx="minor"/>
        </p:style>
      </p:sp>
      <p:sp>
        <p:nvSpPr>
          <p:cNvPr id="189" name="CustomShape 12"/>
          <p:cNvSpPr/>
          <p:nvPr/>
        </p:nvSpPr>
        <p:spPr>
          <a:xfrm>
            <a:off x="7499520" y="4377600"/>
            <a:ext cx="208080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500" b="0" strike="noStrike" spc="-1">
                <a:solidFill>
                  <a:srgbClr val="004C54"/>
                </a:solidFill>
                <a:latin typeface="Arial"/>
              </a:rPr>
              <a:t>On-site consumption</a:t>
            </a:r>
            <a:endParaRPr lang="en-US" sz="1500" b="0" strike="noStrike" spc="-1">
              <a:latin typeface="Arial"/>
            </a:endParaRPr>
          </a:p>
        </p:txBody>
      </p:sp>
      <p:sp>
        <p:nvSpPr>
          <p:cNvPr id="190" name="CustomShape 13"/>
          <p:cNvSpPr/>
          <p:nvPr/>
        </p:nvSpPr>
        <p:spPr>
          <a:xfrm>
            <a:off x="7542360" y="4371120"/>
            <a:ext cx="1866600" cy="322920"/>
          </a:xfrm>
          <a:prstGeom prst="rect">
            <a:avLst/>
          </a:prstGeom>
          <a:noFill/>
          <a:ln>
            <a:round/>
          </a:ln>
        </p:spPr>
        <p:style>
          <a:lnRef idx="2">
            <a:schemeClr val="accent1">
              <a:shade val="50000"/>
            </a:schemeClr>
          </a:lnRef>
          <a:fillRef idx="1">
            <a:schemeClr val="accent1"/>
          </a:fillRef>
          <a:effectRef idx="0">
            <a:schemeClr val="accent1"/>
          </a:effectRef>
          <a:fontRef idx="minor"/>
        </p:style>
      </p:sp>
      <p:grpSp>
        <p:nvGrpSpPr>
          <p:cNvPr id="191" name="Group 14"/>
          <p:cNvGrpSpPr/>
          <p:nvPr/>
        </p:nvGrpSpPr>
        <p:grpSpPr>
          <a:xfrm>
            <a:off x="9461520" y="4434120"/>
            <a:ext cx="295920" cy="181440"/>
            <a:chOff x="9461520" y="4434120"/>
            <a:chExt cx="295920" cy="181440"/>
          </a:xfrm>
        </p:grpSpPr>
        <p:sp>
          <p:nvSpPr>
            <p:cNvPr id="192" name="CustomShape 15"/>
            <p:cNvSpPr/>
            <p:nvPr/>
          </p:nvSpPr>
          <p:spPr>
            <a:xfrm rot="5400000">
              <a:off x="9585720" y="4309920"/>
              <a:ext cx="47520" cy="295920"/>
            </a:xfrm>
            <a:prstGeom prst="rect">
              <a:avLst/>
            </a:prstGeom>
            <a:ln>
              <a:round/>
            </a:ln>
          </p:spPr>
          <p:style>
            <a:lnRef idx="2">
              <a:schemeClr val="accent1">
                <a:shade val="50000"/>
              </a:schemeClr>
            </a:lnRef>
            <a:fillRef idx="1">
              <a:schemeClr val="accent1"/>
            </a:fillRef>
            <a:effectRef idx="0">
              <a:schemeClr val="accent1"/>
            </a:effectRef>
            <a:fontRef idx="minor"/>
          </p:style>
        </p:sp>
        <p:sp>
          <p:nvSpPr>
            <p:cNvPr id="193" name="CustomShape 16"/>
            <p:cNvSpPr/>
            <p:nvPr/>
          </p:nvSpPr>
          <p:spPr>
            <a:xfrm rot="5400000">
              <a:off x="9585720" y="4443840"/>
              <a:ext cx="47520" cy="295920"/>
            </a:xfrm>
            <a:prstGeom prst="rect">
              <a:avLst/>
            </a:prstGeom>
            <a:ln>
              <a:round/>
            </a:ln>
          </p:spPr>
          <p:style>
            <a:lnRef idx="2">
              <a:schemeClr val="accent1">
                <a:shade val="50000"/>
              </a:schemeClr>
            </a:lnRef>
            <a:fillRef idx="1">
              <a:schemeClr val="accent1"/>
            </a:fillRef>
            <a:effectRef idx="0">
              <a:schemeClr val="accent1"/>
            </a:effectRef>
            <a:fontRef idx="minor"/>
          </p:style>
        </p:sp>
      </p:grpSp>
      <p:grpSp>
        <p:nvGrpSpPr>
          <p:cNvPr id="194" name="Group 17"/>
          <p:cNvGrpSpPr/>
          <p:nvPr/>
        </p:nvGrpSpPr>
        <p:grpSpPr>
          <a:xfrm>
            <a:off x="9809280" y="4357080"/>
            <a:ext cx="2582280" cy="343440"/>
            <a:chOff x="9809280" y="4357080"/>
            <a:chExt cx="2582280" cy="343440"/>
          </a:xfrm>
        </p:grpSpPr>
        <p:sp>
          <p:nvSpPr>
            <p:cNvPr id="195" name="CustomShape 18"/>
            <p:cNvSpPr/>
            <p:nvPr/>
          </p:nvSpPr>
          <p:spPr>
            <a:xfrm>
              <a:off x="9809280" y="4370400"/>
              <a:ext cx="2304720" cy="330120"/>
            </a:xfrm>
            <a:prstGeom prst="rect">
              <a:avLst/>
            </a:prstGeom>
            <a:noFill/>
            <a:ln>
              <a:round/>
            </a:ln>
          </p:spPr>
          <p:style>
            <a:lnRef idx="2">
              <a:schemeClr val="accent1">
                <a:shade val="50000"/>
              </a:schemeClr>
            </a:lnRef>
            <a:fillRef idx="1">
              <a:schemeClr val="accent1"/>
            </a:fillRef>
            <a:effectRef idx="0">
              <a:schemeClr val="accent1"/>
            </a:effectRef>
            <a:fontRef idx="minor"/>
          </p:style>
        </p:sp>
        <p:sp>
          <p:nvSpPr>
            <p:cNvPr id="196" name="CustomShape 19"/>
            <p:cNvSpPr/>
            <p:nvPr/>
          </p:nvSpPr>
          <p:spPr>
            <a:xfrm>
              <a:off x="9809280" y="4357080"/>
              <a:ext cx="258228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500" b="0" strike="noStrike" spc="-1">
                  <a:solidFill>
                    <a:srgbClr val="004C54"/>
                  </a:solidFill>
                  <a:latin typeface="Arial"/>
                </a:rPr>
                <a:t>Total electricity consumed</a:t>
              </a:r>
              <a:endParaRPr lang="en-US" sz="1500" b="0" strike="noStrike" spc="-1">
                <a:latin typeface="Arial"/>
              </a:endParaRPr>
            </a:p>
          </p:txBody>
        </p:sp>
      </p:grpSp>
      <p:grpSp>
        <p:nvGrpSpPr>
          <p:cNvPr id="197" name="Group 20"/>
          <p:cNvGrpSpPr/>
          <p:nvPr/>
        </p:nvGrpSpPr>
        <p:grpSpPr>
          <a:xfrm>
            <a:off x="7193160" y="1271160"/>
            <a:ext cx="3828600" cy="567360"/>
            <a:chOff x="7193160" y="1271160"/>
            <a:chExt cx="3828600" cy="567360"/>
          </a:xfrm>
        </p:grpSpPr>
        <p:grpSp>
          <p:nvGrpSpPr>
            <p:cNvPr id="198" name="Group 21"/>
            <p:cNvGrpSpPr/>
            <p:nvPr/>
          </p:nvGrpSpPr>
          <p:grpSpPr>
            <a:xfrm>
              <a:off x="9202320" y="1271160"/>
              <a:ext cx="1819440" cy="567360"/>
              <a:chOff x="9202320" y="1271160"/>
              <a:chExt cx="1819440" cy="567360"/>
            </a:xfrm>
          </p:grpSpPr>
          <p:sp>
            <p:nvSpPr>
              <p:cNvPr id="199" name="CustomShape 22"/>
              <p:cNvSpPr/>
              <p:nvPr/>
            </p:nvSpPr>
            <p:spPr>
              <a:xfrm>
                <a:off x="9202320" y="1271160"/>
                <a:ext cx="181944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400" b="0" strike="noStrike" spc="-1">
                    <a:latin typeface="Arial"/>
                  </a:rPr>
                  <a:t>On-site consumption</a:t>
                </a:r>
              </a:p>
            </p:txBody>
          </p:sp>
          <p:sp>
            <p:nvSpPr>
              <p:cNvPr id="200" name="Line 23"/>
              <p:cNvSpPr/>
              <p:nvPr/>
            </p:nvSpPr>
            <p:spPr>
              <a:xfrm>
                <a:off x="9271440" y="1578600"/>
                <a:ext cx="1646640" cy="360"/>
              </a:xfrm>
              <a:prstGeom prst="line">
                <a:avLst/>
              </a:prstGeom>
              <a:ln>
                <a:round/>
              </a:ln>
            </p:spPr>
            <p:style>
              <a:lnRef idx="1">
                <a:schemeClr val="accent1"/>
              </a:lnRef>
              <a:fillRef idx="0">
                <a:schemeClr val="accent1"/>
              </a:fillRef>
              <a:effectRef idx="0">
                <a:schemeClr val="accent1"/>
              </a:effectRef>
              <a:fontRef idx="minor"/>
            </p:style>
          </p:sp>
          <p:sp>
            <p:nvSpPr>
              <p:cNvPr id="201" name="CustomShape 24"/>
              <p:cNvSpPr/>
              <p:nvPr/>
            </p:nvSpPr>
            <p:spPr>
              <a:xfrm>
                <a:off x="9274320" y="1535040"/>
                <a:ext cx="164124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400" b="0" strike="noStrike" spc="-1">
                    <a:latin typeface="Arial"/>
                  </a:rPr>
                  <a:t>On-site production</a:t>
                </a:r>
              </a:p>
            </p:txBody>
          </p:sp>
        </p:grpSp>
        <p:sp>
          <p:nvSpPr>
            <p:cNvPr id="202" name="CustomShape 25"/>
            <p:cNvSpPr/>
            <p:nvPr/>
          </p:nvSpPr>
          <p:spPr>
            <a:xfrm>
              <a:off x="7193160" y="1437840"/>
              <a:ext cx="2167943" cy="30632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400" b="0" strike="noStrike" spc="-1">
                  <a:latin typeface="Arial"/>
                </a:rPr>
                <a:t>γ</a:t>
              </a:r>
              <a:r>
                <a:rPr lang="en-US" sz="1400" b="0" strike="noStrike" spc="-1" baseline="-25000">
                  <a:latin typeface="Arial"/>
                </a:rPr>
                <a:t>s</a:t>
              </a:r>
              <a:r>
                <a:rPr lang="en-US" sz="1400" b="0" strike="noStrike" spc="-1">
                  <a:latin typeface="Arial"/>
                </a:rPr>
                <a:t>= Supply cover factor =</a:t>
              </a:r>
            </a:p>
          </p:txBody>
        </p:sp>
      </p:grpSp>
      <p:grpSp>
        <p:nvGrpSpPr>
          <p:cNvPr id="203" name="Group 26"/>
          <p:cNvGrpSpPr/>
          <p:nvPr/>
        </p:nvGrpSpPr>
        <p:grpSpPr>
          <a:xfrm>
            <a:off x="7179840" y="2035080"/>
            <a:ext cx="4191480" cy="609120"/>
            <a:chOff x="7179840" y="2035080"/>
            <a:chExt cx="4191480" cy="609120"/>
          </a:xfrm>
        </p:grpSpPr>
        <p:grpSp>
          <p:nvGrpSpPr>
            <p:cNvPr id="204" name="Group 27"/>
            <p:cNvGrpSpPr/>
            <p:nvPr/>
          </p:nvGrpSpPr>
          <p:grpSpPr>
            <a:xfrm>
              <a:off x="9201240" y="2035080"/>
              <a:ext cx="2170080" cy="609120"/>
              <a:chOff x="9201240" y="2035080"/>
              <a:chExt cx="2170080" cy="609120"/>
            </a:xfrm>
          </p:grpSpPr>
          <p:sp>
            <p:nvSpPr>
              <p:cNvPr id="205" name="CustomShape 28"/>
              <p:cNvSpPr/>
              <p:nvPr/>
            </p:nvSpPr>
            <p:spPr>
              <a:xfrm>
                <a:off x="9374040" y="2035080"/>
                <a:ext cx="181944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400" b="0" strike="noStrike" spc="-1">
                    <a:latin typeface="Arial"/>
                  </a:rPr>
                  <a:t>On-site consumption</a:t>
                </a:r>
              </a:p>
            </p:txBody>
          </p:sp>
          <p:sp>
            <p:nvSpPr>
              <p:cNvPr id="206" name="Line 29"/>
              <p:cNvSpPr/>
              <p:nvPr/>
            </p:nvSpPr>
            <p:spPr>
              <a:xfrm>
                <a:off x="9453960" y="2334240"/>
                <a:ext cx="1646640" cy="360"/>
              </a:xfrm>
              <a:prstGeom prst="line">
                <a:avLst/>
              </a:prstGeom>
              <a:ln>
                <a:round/>
              </a:ln>
            </p:spPr>
            <p:style>
              <a:lnRef idx="1">
                <a:schemeClr val="accent1"/>
              </a:lnRef>
              <a:fillRef idx="0">
                <a:schemeClr val="accent1"/>
              </a:fillRef>
              <a:effectRef idx="0">
                <a:schemeClr val="accent1"/>
              </a:effectRef>
              <a:fontRef idx="minor"/>
            </p:style>
          </p:sp>
          <p:sp>
            <p:nvSpPr>
              <p:cNvPr id="207" name="CustomShape 30"/>
              <p:cNvSpPr/>
              <p:nvPr/>
            </p:nvSpPr>
            <p:spPr>
              <a:xfrm>
                <a:off x="9201240" y="2340720"/>
                <a:ext cx="217008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400" b="0" strike="noStrike" spc="-1">
                    <a:latin typeface="Arial"/>
                  </a:rPr>
                  <a:t>Total electicity consumed</a:t>
                </a:r>
              </a:p>
            </p:txBody>
          </p:sp>
        </p:grpSp>
        <p:sp>
          <p:nvSpPr>
            <p:cNvPr id="208" name="CustomShape 31"/>
            <p:cNvSpPr/>
            <p:nvPr/>
          </p:nvSpPr>
          <p:spPr>
            <a:xfrm>
              <a:off x="7179840" y="2172600"/>
              <a:ext cx="2304198" cy="30632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400" b="0" strike="noStrike" spc="-1" dirty="0" err="1">
                  <a:latin typeface="Arial"/>
                </a:rPr>
                <a:t>γ</a:t>
              </a:r>
              <a:r>
                <a:rPr lang="en-US" sz="1400" b="0" strike="noStrike" spc="-1" baseline="-25000" dirty="0" err="1">
                  <a:latin typeface="Arial"/>
                </a:rPr>
                <a:t>d</a:t>
              </a:r>
              <a:r>
                <a:rPr lang="en-US" sz="1400" b="0" strike="noStrike" spc="-1" dirty="0">
                  <a:latin typeface="Arial"/>
                </a:rPr>
                <a:t>= Demand cover factor =</a:t>
              </a:r>
            </a:p>
          </p:txBody>
        </p:sp>
      </p:grpSp>
      <p:sp>
        <p:nvSpPr>
          <p:cNvPr id="209" name="CustomShape 32"/>
          <p:cNvSpPr/>
          <p:nvPr/>
        </p:nvSpPr>
        <p:spPr>
          <a:xfrm>
            <a:off x="7360193" y="5031601"/>
            <a:ext cx="4498574" cy="321711"/>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1500" b="0" strike="noStrike" spc="-1" dirty="0">
                <a:latin typeface="Times New Roman"/>
              </a:rPr>
              <a:t>Both factors depend on the time scale you are studying :</a:t>
            </a:r>
          </a:p>
        </p:txBody>
      </p:sp>
      <p:pic>
        <p:nvPicPr>
          <p:cNvPr id="210" name="Picture 48"/>
          <p:cNvPicPr/>
          <p:nvPr/>
        </p:nvPicPr>
        <p:blipFill>
          <a:blip r:embed="rId3"/>
          <a:stretch/>
        </p:blipFill>
        <p:spPr>
          <a:xfrm>
            <a:off x="7327080" y="5430600"/>
            <a:ext cx="4590720" cy="110520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TextShape 2"/>
          <p:cNvSpPr txBox="1"/>
          <p:nvPr/>
        </p:nvSpPr>
        <p:spPr>
          <a:xfrm>
            <a:off x="438120" y="1006656"/>
            <a:ext cx="10028811" cy="3495006"/>
          </a:xfrm>
          <a:prstGeom prst="rect">
            <a:avLst/>
          </a:prstGeom>
          <a:noFill/>
          <a:ln>
            <a:noFill/>
          </a:ln>
        </p:spPr>
        <p:txBody>
          <a:bodyPr>
            <a:normAutofit lnSpcReduction="10000"/>
          </a:bodyPr>
          <a:lstStyle/>
          <a:p>
            <a:pPr marL="360">
              <a:spcBef>
                <a:spcPts val="479"/>
              </a:spcBef>
              <a:buClr>
                <a:srgbClr val="004C54"/>
              </a:buClr>
              <a:buSzPct val="85000"/>
            </a:pPr>
            <a:r>
              <a:rPr lang="en-US" sz="1400" b="0" u="sng" strike="noStrike" spc="-1" dirty="0">
                <a:latin typeface="Times New Roman"/>
                <a:ea typeface="Lato Light"/>
              </a:rPr>
              <a:t>Conclusions</a:t>
            </a:r>
          </a:p>
          <a:p>
            <a:pPr marL="286110" indent="-285750">
              <a:spcBef>
                <a:spcPts val="479"/>
              </a:spcBef>
              <a:buClr>
                <a:srgbClr val="004C54"/>
              </a:buClr>
              <a:buSzPct val="85000"/>
              <a:buFont typeface="Arial" panose="020B0604020202020204" pitchFamily="34" charset="0"/>
              <a:buChar char="•"/>
            </a:pPr>
            <a:r>
              <a:rPr lang="en-US" sz="1400" spc="-1" dirty="0">
                <a:latin typeface="Times New Roman"/>
                <a:ea typeface="Lato Light"/>
              </a:rPr>
              <a:t>Due to the size of its components, the fuel cell contribution to the global performance is small compared to that of the boiler</a:t>
            </a:r>
          </a:p>
          <a:p>
            <a:pPr marL="286110" indent="-285750">
              <a:spcBef>
                <a:spcPts val="479"/>
              </a:spcBef>
              <a:buClr>
                <a:srgbClr val="004C54"/>
              </a:buClr>
              <a:buSzPct val="85000"/>
              <a:buFont typeface="Arial" panose="020B0604020202020204" pitchFamily="34" charset="0"/>
              <a:buChar char="•"/>
            </a:pPr>
            <a:r>
              <a:rPr lang="en-US" sz="1400" spc="-1" dirty="0">
                <a:latin typeface="Times New Roman"/>
                <a:ea typeface="Lato Light"/>
              </a:rPr>
              <a:t>Variations of the global efficiency linked mainly to the depart water temperature </a:t>
            </a:r>
            <a:r>
              <a:rPr lang="en-US" sz="1400" spc="-1">
                <a:latin typeface="Times New Roman"/>
                <a:ea typeface="Lato Light"/>
              </a:rPr>
              <a:t>(between 3-6%)</a:t>
            </a:r>
            <a:endParaRPr lang="en-US" sz="1400" spc="-1" dirty="0">
              <a:latin typeface="Times New Roman"/>
              <a:ea typeface="Lato Light"/>
            </a:endParaRPr>
          </a:p>
          <a:p>
            <a:pPr marL="286110" indent="-285750">
              <a:spcBef>
                <a:spcPts val="479"/>
              </a:spcBef>
              <a:buClr>
                <a:srgbClr val="004C54"/>
              </a:buClr>
              <a:buSzPct val="85000"/>
              <a:buFont typeface="Arial" panose="020B0604020202020204" pitchFamily="34" charset="0"/>
              <a:buChar char="•"/>
            </a:pPr>
            <a:r>
              <a:rPr lang="en-US" sz="1400" spc="-1" dirty="0">
                <a:latin typeface="Times New Roman"/>
                <a:ea typeface="Lato Light"/>
              </a:rPr>
              <a:t>More analysis should be done, but the suitability of the system will be link to the final user's behavior and application</a:t>
            </a:r>
          </a:p>
          <a:p>
            <a:pPr marL="286110" indent="-285750">
              <a:spcBef>
                <a:spcPts val="479"/>
              </a:spcBef>
              <a:buClr>
                <a:srgbClr val="004C54"/>
              </a:buClr>
              <a:buSzPct val="85000"/>
              <a:buFont typeface="Arial" panose="020B0604020202020204" pitchFamily="34" charset="0"/>
              <a:buChar char="•"/>
            </a:pPr>
            <a:r>
              <a:rPr lang="en-US" sz="1400" spc="-1" dirty="0">
                <a:latin typeface="Times New Roman"/>
                <a:ea typeface="Lato Light"/>
              </a:rPr>
              <a:t>Monitoring has just started &amp; will go on for 2 more heating season → monitoring numbers needs to be confirmed</a:t>
            </a:r>
          </a:p>
          <a:p>
            <a:pPr marL="360">
              <a:spcBef>
                <a:spcPts val="479"/>
              </a:spcBef>
              <a:buClr>
                <a:srgbClr val="004C54"/>
              </a:buClr>
              <a:buSzPct val="85000"/>
            </a:pPr>
            <a:endParaRPr lang="en-US" sz="1400" spc="-1" dirty="0">
              <a:latin typeface="Times New Roman"/>
              <a:ea typeface="Lato Light"/>
            </a:endParaRPr>
          </a:p>
          <a:p>
            <a:pPr marL="360">
              <a:spcBef>
                <a:spcPts val="479"/>
              </a:spcBef>
              <a:buClr>
                <a:srgbClr val="004C54"/>
              </a:buClr>
              <a:buSzPct val="85000"/>
            </a:pPr>
            <a:r>
              <a:rPr lang="en-US" sz="1400" b="0" u="sng" strike="noStrike" spc="-1" dirty="0">
                <a:latin typeface="Times New Roman"/>
                <a:ea typeface="Lato Light"/>
              </a:rPr>
              <a:t>Further work</a:t>
            </a:r>
          </a:p>
          <a:p>
            <a:pPr marL="360">
              <a:spcBef>
                <a:spcPts val="479"/>
              </a:spcBef>
              <a:buClr>
                <a:srgbClr val="004C54"/>
              </a:buClr>
              <a:buSzPct val="85000"/>
            </a:pPr>
            <a:r>
              <a:rPr lang="en-US" sz="1400" b="0" strike="noStrike" spc="-1" dirty="0">
                <a:latin typeface="Times New Roman"/>
                <a:ea typeface="Lato Light"/>
              </a:rPr>
              <a:t>Laboratory: 	- </a:t>
            </a:r>
            <a:r>
              <a:rPr lang="en-US" sz="1400" spc="-1" dirty="0">
                <a:latin typeface="Times New Roman"/>
                <a:ea typeface="Lato Light"/>
              </a:rPr>
              <a:t>Future test campaign to estimate the performance of the fuel cell and the boiler separately </a:t>
            </a:r>
          </a:p>
          <a:p>
            <a:pPr marL="360">
              <a:spcBef>
                <a:spcPts val="479"/>
              </a:spcBef>
              <a:buClr>
                <a:srgbClr val="004C54"/>
              </a:buClr>
              <a:buSzPct val="85000"/>
            </a:pPr>
            <a:r>
              <a:rPr lang="en-US" sz="1400" b="0" strike="noStrike" spc="-1" dirty="0">
                <a:latin typeface="Times New Roman"/>
                <a:ea typeface="Lato Light"/>
              </a:rPr>
              <a:t>	- Analysis of the flue gases: NOx, </a:t>
            </a:r>
            <a:r>
              <a:rPr lang="en-US" sz="1400" b="0" strike="noStrike" spc="-1" dirty="0" err="1">
                <a:latin typeface="Times New Roman"/>
                <a:ea typeface="Lato Light"/>
              </a:rPr>
              <a:t>SOx</a:t>
            </a:r>
            <a:r>
              <a:rPr lang="en-US" sz="1400" b="0" strike="noStrike" spc="-1" dirty="0">
                <a:latin typeface="Times New Roman"/>
                <a:ea typeface="Lato Light"/>
              </a:rPr>
              <a:t>, CO2 and fine particles</a:t>
            </a:r>
          </a:p>
          <a:p>
            <a:pPr marL="360">
              <a:spcBef>
                <a:spcPts val="479"/>
              </a:spcBef>
              <a:buClr>
                <a:srgbClr val="004C54"/>
              </a:buClr>
              <a:buSzPct val="85000"/>
            </a:pPr>
            <a:r>
              <a:rPr lang="en-US" sz="1400" spc="-1" dirty="0">
                <a:latin typeface="Times New Roman"/>
                <a:ea typeface="Lato Light"/>
              </a:rPr>
              <a:t>	- A SOFC </a:t>
            </a:r>
            <a:r>
              <a:rPr lang="en-US" sz="1400" spc="-1" dirty="0" err="1">
                <a:latin typeface="Times New Roman"/>
                <a:ea typeface="Lato Light"/>
              </a:rPr>
              <a:t>MyChi</a:t>
            </a:r>
            <a:r>
              <a:rPr lang="en-US" sz="1400" spc="-1" dirty="0">
                <a:latin typeface="Times New Roman"/>
                <a:ea typeface="Lato Light"/>
              </a:rPr>
              <a:t> from </a:t>
            </a:r>
            <a:r>
              <a:rPr lang="en-US" sz="1400" spc="-1" dirty="0" err="1">
                <a:latin typeface="Times New Roman"/>
                <a:ea typeface="Lato Light"/>
              </a:rPr>
              <a:t>Elugie</a:t>
            </a:r>
            <a:r>
              <a:rPr lang="en-US" sz="1400" spc="-1" dirty="0">
                <a:latin typeface="Times New Roman"/>
                <a:ea typeface="Lato Light"/>
              </a:rPr>
              <a:t> will be tested this year </a:t>
            </a:r>
            <a:endParaRPr lang="en-US" sz="1400" b="0" strike="noStrike" spc="-1" dirty="0">
              <a:latin typeface="Times New Roman"/>
              <a:ea typeface="Lato Light"/>
            </a:endParaRPr>
          </a:p>
          <a:p>
            <a:pPr marL="360">
              <a:spcBef>
                <a:spcPts val="479"/>
              </a:spcBef>
              <a:buClr>
                <a:srgbClr val="004C54"/>
              </a:buClr>
              <a:buSzPct val="85000"/>
            </a:pPr>
            <a:r>
              <a:rPr lang="en-US" sz="1400" b="0" strike="noStrike" spc="-1" dirty="0">
                <a:latin typeface="Times New Roman"/>
                <a:ea typeface="Lato Light"/>
              </a:rPr>
              <a:t>Monitoring:	- Two houses with </a:t>
            </a:r>
            <a:r>
              <a:rPr lang="en-US" sz="1400" b="0" strike="noStrike" spc="-1" dirty="0" err="1">
                <a:latin typeface="Times New Roman"/>
                <a:ea typeface="Lato Light"/>
              </a:rPr>
              <a:t>MyChi</a:t>
            </a:r>
            <a:r>
              <a:rPr lang="en-US" sz="1400" b="0" strike="noStrike" spc="-1" dirty="0">
                <a:latin typeface="Times New Roman"/>
                <a:ea typeface="Lato Light"/>
              </a:rPr>
              <a:t> </a:t>
            </a:r>
            <a:r>
              <a:rPr lang="en-US" sz="1400" spc="-1" dirty="0">
                <a:latin typeface="Times New Roman"/>
                <a:ea typeface="Lato Light"/>
              </a:rPr>
              <a:t>systems</a:t>
            </a:r>
            <a:r>
              <a:rPr lang="en-US" sz="1400" b="0" strike="noStrike" spc="-1" dirty="0">
                <a:latin typeface="Times New Roman"/>
                <a:ea typeface="Lato Light"/>
              </a:rPr>
              <a:t> will be monitored</a:t>
            </a:r>
            <a:endParaRPr lang="en-US" sz="1400" spc="-1" dirty="0">
              <a:latin typeface="Times New Roman"/>
              <a:ea typeface="Lato Light"/>
            </a:endParaRPr>
          </a:p>
          <a:p>
            <a:pPr>
              <a:spcBef>
                <a:spcPts val="479"/>
              </a:spcBef>
            </a:pPr>
            <a:r>
              <a:rPr lang="en-US" sz="1400" spc="-1" dirty="0">
                <a:latin typeface="Times New Roman"/>
                <a:ea typeface="Lato Light"/>
              </a:rPr>
              <a:t>Global: 	- Compare laboratory and monitoring results between them and also with other systems monitored and tested at </a:t>
            </a:r>
            <a:r>
              <a:rPr lang="en-US" sz="1400" spc="-1" dirty="0" err="1">
                <a:latin typeface="Times New Roman"/>
                <a:ea typeface="Lato Light"/>
              </a:rPr>
              <a:t>ULiège</a:t>
            </a:r>
            <a:endParaRPr lang="en-US" sz="1400" spc="-1" dirty="0">
              <a:latin typeface="Times New Roman"/>
              <a:ea typeface="Lato Light"/>
            </a:endParaRPr>
          </a:p>
          <a:p>
            <a:pPr>
              <a:spcBef>
                <a:spcPts val="479"/>
              </a:spcBef>
            </a:pPr>
            <a:r>
              <a:rPr lang="en-US" sz="1400" spc="-1" dirty="0">
                <a:latin typeface="Times New Roman"/>
                <a:ea typeface="Lato Light"/>
              </a:rPr>
              <a:t>	</a:t>
            </a:r>
            <a:endParaRPr lang="en-US" sz="1400" b="0" strike="noStrike" spc="-1" dirty="0">
              <a:latin typeface="Times New Roman"/>
            </a:endParaRPr>
          </a:p>
        </p:txBody>
      </p:sp>
      <p:pic>
        <p:nvPicPr>
          <p:cNvPr id="213" name="Picture 4"/>
          <p:cNvPicPr/>
          <p:nvPr/>
        </p:nvPicPr>
        <p:blipFill rotWithShape="1">
          <a:blip r:embed="rId2"/>
          <a:srcRect l="21325" r="17273"/>
          <a:stretch/>
        </p:blipFill>
        <p:spPr>
          <a:xfrm>
            <a:off x="438120" y="4085544"/>
            <a:ext cx="2032177" cy="2533320"/>
          </a:xfrm>
          <a:prstGeom prst="rect">
            <a:avLst/>
          </a:prstGeom>
          <a:ln>
            <a:noFill/>
          </a:ln>
        </p:spPr>
      </p:pic>
      <p:sp>
        <p:nvSpPr>
          <p:cNvPr id="214" name="CustomShape 3"/>
          <p:cNvSpPr/>
          <p:nvPr/>
        </p:nvSpPr>
        <p:spPr>
          <a:xfrm>
            <a:off x="3048120" y="3105720"/>
            <a:ext cx="6095520" cy="369000"/>
          </a:xfrm>
          <a:prstGeom prst="rect">
            <a:avLst/>
          </a:prstGeom>
          <a:noFill/>
          <a:ln>
            <a:noFill/>
          </a:ln>
        </p:spPr>
        <p:style>
          <a:lnRef idx="0">
            <a:scrgbClr r="0" g="0" b="0"/>
          </a:lnRef>
          <a:fillRef idx="0">
            <a:scrgbClr r="0" g="0" b="0"/>
          </a:fillRef>
          <a:effectRef idx="0">
            <a:scrgbClr r="0" g="0" b="0"/>
          </a:effectRef>
          <a:fontRef idx="minor"/>
        </p:style>
      </p:sp>
      <p:sp>
        <p:nvSpPr>
          <p:cNvPr id="215" name="CustomShape 4"/>
          <p:cNvSpPr/>
          <p:nvPr/>
        </p:nvSpPr>
        <p:spPr>
          <a:xfrm>
            <a:off x="438120" y="5447354"/>
            <a:ext cx="9266234" cy="1824480"/>
          </a:xfrm>
          <a:prstGeom prst="rect">
            <a:avLst/>
          </a:prstGeom>
          <a:noFill/>
          <a:ln>
            <a:noFill/>
          </a:ln>
        </p:spPr>
        <p:style>
          <a:lnRef idx="0">
            <a:scrgbClr r="0" g="0" b="0"/>
          </a:lnRef>
          <a:fillRef idx="0">
            <a:scrgbClr r="0" g="0" b="0"/>
          </a:fillRef>
          <a:effectRef idx="0">
            <a:scrgbClr r="0" g="0" b="0"/>
          </a:effectRef>
          <a:fontRef idx="minor"/>
        </p:style>
        <p:txBody>
          <a:bodyPr>
            <a:normAutofit/>
          </a:bodyPr>
          <a:lstStyle/>
          <a:p>
            <a:pPr>
              <a:lnSpc>
                <a:spcPct val="100000"/>
              </a:lnSpc>
              <a:spcBef>
                <a:spcPts val="479"/>
              </a:spcBef>
            </a:pPr>
            <a:endParaRPr lang="en-US" b="0" strike="noStrike" spc="-1" dirty="0">
              <a:latin typeface="Times New Roman"/>
            </a:endParaRPr>
          </a:p>
          <a:p>
            <a:pPr>
              <a:lnSpc>
                <a:spcPct val="100000"/>
              </a:lnSpc>
              <a:spcBef>
                <a:spcPts val="479"/>
              </a:spcBef>
            </a:pPr>
            <a:endParaRPr lang="en-US" b="0" strike="noStrike" spc="-1" dirty="0">
              <a:latin typeface="Times New Roman"/>
            </a:endParaRPr>
          </a:p>
          <a:p>
            <a:pPr>
              <a:lnSpc>
                <a:spcPct val="100000"/>
              </a:lnSpc>
              <a:spcBef>
                <a:spcPts val="479"/>
              </a:spcBef>
            </a:pPr>
            <a:endParaRPr lang="en-US" b="0" strike="noStrike" spc="-1" dirty="0">
              <a:latin typeface="Times New Roman"/>
            </a:endParaRPr>
          </a:p>
        </p:txBody>
      </p:sp>
      <p:sp>
        <p:nvSpPr>
          <p:cNvPr id="7" name="CustomShape 1">
            <a:extLst>
              <a:ext uri="{FF2B5EF4-FFF2-40B4-BE49-F238E27FC236}">
                <a16:creationId xmlns:a16="http://schemas.microsoft.com/office/drawing/2014/main" id="{9A430E1B-913D-4787-A70C-7400BA62704B}"/>
              </a:ext>
            </a:extLst>
          </p:cNvPr>
          <p:cNvSpPr/>
          <p:nvPr/>
        </p:nvSpPr>
        <p:spPr>
          <a:xfrm>
            <a:off x="396512" y="239136"/>
            <a:ext cx="11188800" cy="767520"/>
          </a:xfrm>
          <a:prstGeom prst="rect">
            <a:avLst/>
          </a:prstGeom>
          <a:noFill/>
          <a:ln>
            <a:noFill/>
          </a:ln>
        </p:spPr>
        <p:style>
          <a:lnRef idx="0">
            <a:scrgbClr r="0" g="0" b="0"/>
          </a:lnRef>
          <a:fillRef idx="0">
            <a:scrgbClr r="0" g="0" b="0"/>
          </a:fillRef>
          <a:effectRef idx="0">
            <a:scrgbClr r="0" g="0" b="0"/>
          </a:effectRef>
          <a:fontRef idx="minor"/>
        </p:style>
        <p:txBody>
          <a:bodyPr anchor="ctr">
            <a:normAutofit/>
          </a:bodyPr>
          <a:lstStyle/>
          <a:p>
            <a:pPr>
              <a:lnSpc>
                <a:spcPct val="100000"/>
              </a:lnSpc>
            </a:pPr>
            <a:r>
              <a:rPr lang="en-US" sz="3200" b="0" strike="noStrike" spc="-131" dirty="0">
                <a:solidFill>
                  <a:srgbClr val="FFFFFF"/>
                </a:solidFill>
                <a:latin typeface="Times New Roman"/>
                <a:ea typeface="Lato Light"/>
              </a:rPr>
              <a:t>Conclusions and further work</a:t>
            </a:r>
            <a:endParaRPr lang="en-US" sz="3200" b="0" strike="noStrike" spc="-1" dirty="0">
              <a:latin typeface="Arial"/>
            </a:endParaRPr>
          </a:p>
        </p:txBody>
      </p:sp>
      <p:pic>
        <p:nvPicPr>
          <p:cNvPr id="3" name="Image 2" descr="Une image contenant horloge&#10;&#10;Description générée automatiquement">
            <a:extLst>
              <a:ext uri="{FF2B5EF4-FFF2-40B4-BE49-F238E27FC236}">
                <a16:creationId xmlns:a16="http://schemas.microsoft.com/office/drawing/2014/main" id="{DF6A9A3D-ECFA-4039-960F-46934D9D6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316589" y="4576183"/>
            <a:ext cx="2323124" cy="1742343"/>
          </a:xfrm>
          <a:prstGeom prst="rect">
            <a:avLst/>
          </a:prstGeom>
        </p:spPr>
      </p:pic>
      <p:pic>
        <p:nvPicPr>
          <p:cNvPr id="5" name="Image 4" descr="Une image contenant assis, blanc, signe, tenant&#10;&#10;Description générée automatiquement">
            <a:extLst>
              <a:ext uri="{FF2B5EF4-FFF2-40B4-BE49-F238E27FC236}">
                <a16:creationId xmlns:a16="http://schemas.microsoft.com/office/drawing/2014/main" id="{65720192-06EA-4209-B63C-1E4F7B751C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774594" y="4576183"/>
            <a:ext cx="2323123" cy="1742342"/>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2" presetClass="entr" fill="hold" nodeType="clickEffect">
                                  <p:stCondLst>
                                    <p:cond delay="0"/>
                                  </p:stCondLst>
                                  <p:childTnLst>
                                    <p:set>
                                      <p:cBhvr>
                                        <p:cTn id="6" dur="1" fill="hold">
                                          <p:stCondLst>
                                            <p:cond delay="0"/>
                                          </p:stCondLst>
                                        </p:cTn>
                                        <p:tgtEl>
                                          <p:spTgt spid="212">
                                            <p:txEl>
                                              <p:pRg st="10" end="10"/>
                                            </p:txEl>
                                          </p:spTgt>
                                        </p:tgtEl>
                                        <p:attrNameLst>
                                          <p:attrName>style.visibility</p:attrName>
                                        </p:attrNameLst>
                                      </p:cBhvr>
                                      <p:to>
                                        <p:strVal val="visible"/>
                                      </p:to>
                                    </p:set>
                                    <p:animEffect transition="in" filter="fade">
                                      <p:cBhvr additive="repl">
                                        <p:cTn id="7" dur="1000"/>
                                        <p:tgtEl>
                                          <p:spTgt spid="212">
                                            <p:txEl>
                                              <p:pRg st="10" end="10"/>
                                            </p:txEl>
                                          </p:spTgt>
                                        </p:tgtEl>
                                      </p:cBhvr>
                                    </p:animEffect>
                                    <p:anim calcmode="lin" valueType="num">
                                      <p:cBhvr additive="repl">
                                        <p:cTn id="8" dur="1000" fill="hold"/>
                                        <p:tgtEl>
                                          <p:spTgt spid="212">
                                            <p:txEl>
                                              <p:pRg st="10" end="10"/>
                                            </p:txEl>
                                          </p:spTgt>
                                        </p:tgtEl>
                                        <p:attrNameLst>
                                          <p:attrName>ppt_x</p:attrName>
                                        </p:attrNameLst>
                                      </p:cBhvr>
                                      <p:tavLst>
                                        <p:tav tm="0">
                                          <p:val>
                                            <p:strVal val="#ppt_x"/>
                                          </p:val>
                                        </p:tav>
                                        <p:tav tm="100000">
                                          <p:val>
                                            <p:strVal val="#ppt_x"/>
                                          </p:val>
                                        </p:tav>
                                      </p:tavLst>
                                    </p:anim>
                                    <p:anim calcmode="lin" valueType="num">
                                      <p:cBhvr additive="repl">
                                        <p:cTn id="9" dur="1000" fill="hold"/>
                                        <p:tgtEl>
                                          <p:spTgt spid="21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fill="hold" nodeType="clickEffect">
                                  <p:stCondLst>
                                    <p:cond delay="0"/>
                                  </p:stCondLst>
                                  <p:childTnLst>
                                    <p:set>
                                      <p:cBhvr>
                                        <p:cTn id="13" dur="1" fill="hold">
                                          <p:stCondLst>
                                            <p:cond delay="0"/>
                                          </p:stCondLst>
                                        </p:cTn>
                                        <p:tgtEl>
                                          <p:spTgt spid="212">
                                            <p:txEl>
                                              <p:pRg st="6" end="6"/>
                                            </p:txEl>
                                          </p:spTgt>
                                        </p:tgtEl>
                                        <p:attrNameLst>
                                          <p:attrName>style.visibility</p:attrName>
                                        </p:attrNameLst>
                                      </p:cBhvr>
                                      <p:to>
                                        <p:strVal val="visible"/>
                                      </p:to>
                                    </p:set>
                                    <p:animEffect transition="in" filter="fade">
                                      <p:cBhvr additive="repl">
                                        <p:cTn id="14" dur="1000"/>
                                        <p:tgtEl>
                                          <p:spTgt spid="212">
                                            <p:txEl>
                                              <p:pRg st="6" end="6"/>
                                            </p:txEl>
                                          </p:spTgt>
                                        </p:tgtEl>
                                      </p:cBhvr>
                                    </p:animEffect>
                                    <p:anim calcmode="lin" valueType="num">
                                      <p:cBhvr additive="repl">
                                        <p:cTn id="15" dur="1000" fill="hold"/>
                                        <p:tgtEl>
                                          <p:spTgt spid="212">
                                            <p:txEl>
                                              <p:pRg st="6" end="6"/>
                                            </p:txEl>
                                          </p:spTgt>
                                        </p:tgtEl>
                                        <p:attrNameLst>
                                          <p:attrName>ppt_x</p:attrName>
                                        </p:attrNameLst>
                                      </p:cBhvr>
                                      <p:tavLst>
                                        <p:tav tm="0">
                                          <p:val>
                                            <p:strVal val="#ppt_x"/>
                                          </p:val>
                                        </p:tav>
                                        <p:tav tm="100000">
                                          <p:val>
                                            <p:strVal val="#ppt_x"/>
                                          </p:val>
                                        </p:tav>
                                      </p:tavLst>
                                    </p:anim>
                                    <p:anim calcmode="lin" valueType="num">
                                      <p:cBhvr additive="repl">
                                        <p:cTn id="16" dur="1000" fill="hold"/>
                                        <p:tgtEl>
                                          <p:spTgt spid="21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fill="hold" nodeType="clickEffect">
                                  <p:stCondLst>
                                    <p:cond delay="0"/>
                                  </p:stCondLst>
                                  <p:childTnLst>
                                    <p:set>
                                      <p:cBhvr>
                                        <p:cTn id="20" dur="1" fill="hold">
                                          <p:stCondLst>
                                            <p:cond delay="0"/>
                                          </p:stCondLst>
                                        </p:cTn>
                                        <p:tgtEl>
                                          <p:spTgt spid="212">
                                            <p:txEl>
                                              <p:pRg st="0" end="0"/>
                                            </p:txEl>
                                          </p:spTgt>
                                        </p:tgtEl>
                                        <p:attrNameLst>
                                          <p:attrName>style.visibility</p:attrName>
                                        </p:attrNameLst>
                                      </p:cBhvr>
                                      <p:to>
                                        <p:strVal val="visible"/>
                                      </p:to>
                                    </p:set>
                                    <p:animEffect transition="in" filter="fade">
                                      <p:cBhvr additive="repl">
                                        <p:cTn id="21" dur="1000"/>
                                        <p:tgtEl>
                                          <p:spTgt spid="212">
                                            <p:txEl>
                                              <p:pRg st="0" end="0"/>
                                            </p:txEl>
                                          </p:spTgt>
                                        </p:tgtEl>
                                      </p:cBhvr>
                                    </p:animEffect>
                                    <p:anim calcmode="lin" valueType="num">
                                      <p:cBhvr additive="repl">
                                        <p:cTn id="22" dur="1000" fill="hold"/>
                                        <p:tgtEl>
                                          <p:spTgt spid="212">
                                            <p:txEl>
                                              <p:pRg st="0" end="0"/>
                                            </p:txEl>
                                          </p:spTgt>
                                        </p:tgtEl>
                                        <p:attrNameLst>
                                          <p:attrName>ppt_x</p:attrName>
                                        </p:attrNameLst>
                                      </p:cBhvr>
                                      <p:tavLst>
                                        <p:tav tm="0">
                                          <p:val>
                                            <p:strVal val="#ppt_x"/>
                                          </p:val>
                                        </p:tav>
                                        <p:tav tm="100000">
                                          <p:val>
                                            <p:strVal val="#ppt_x"/>
                                          </p:val>
                                        </p:tav>
                                      </p:tavLst>
                                    </p:anim>
                                    <p:anim calcmode="lin" valueType="num">
                                      <p:cBhvr additive="repl">
                                        <p:cTn id="23" dur="1000" fill="hold"/>
                                        <p:tgtEl>
                                          <p:spTgt spid="2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fill="hold" nodeType="clickEffect">
                                  <p:stCondLst>
                                    <p:cond delay="0"/>
                                  </p:stCondLst>
                                  <p:childTnLst>
                                    <p:set>
                                      <p:cBhvr>
                                        <p:cTn id="27" dur="1" fill="hold">
                                          <p:stCondLst>
                                            <p:cond delay="0"/>
                                          </p:stCondLst>
                                        </p:cTn>
                                        <p:tgtEl>
                                          <p:spTgt spid="212">
                                            <p:txEl>
                                              <p:pRg st="1" end="1"/>
                                            </p:txEl>
                                          </p:spTgt>
                                        </p:tgtEl>
                                        <p:attrNameLst>
                                          <p:attrName>style.visibility</p:attrName>
                                        </p:attrNameLst>
                                      </p:cBhvr>
                                      <p:to>
                                        <p:strVal val="visible"/>
                                      </p:to>
                                    </p:set>
                                    <p:animEffect transition="in" filter="fade">
                                      <p:cBhvr additive="repl">
                                        <p:cTn id="28" dur="1000"/>
                                        <p:tgtEl>
                                          <p:spTgt spid="212">
                                            <p:txEl>
                                              <p:pRg st="1" end="1"/>
                                            </p:txEl>
                                          </p:spTgt>
                                        </p:tgtEl>
                                      </p:cBhvr>
                                    </p:animEffect>
                                    <p:anim calcmode="lin" valueType="num">
                                      <p:cBhvr additive="repl">
                                        <p:cTn id="29" dur="1000" fill="hold"/>
                                        <p:tgtEl>
                                          <p:spTgt spid="212">
                                            <p:txEl>
                                              <p:pRg st="1" end="1"/>
                                            </p:txEl>
                                          </p:spTgt>
                                        </p:tgtEl>
                                        <p:attrNameLst>
                                          <p:attrName>ppt_x</p:attrName>
                                        </p:attrNameLst>
                                      </p:cBhvr>
                                      <p:tavLst>
                                        <p:tav tm="0">
                                          <p:val>
                                            <p:strVal val="#ppt_x"/>
                                          </p:val>
                                        </p:tav>
                                        <p:tav tm="100000">
                                          <p:val>
                                            <p:strVal val="#ppt_x"/>
                                          </p:val>
                                        </p:tav>
                                      </p:tavLst>
                                    </p:anim>
                                    <p:anim calcmode="lin" valueType="num">
                                      <p:cBhvr additive="repl">
                                        <p:cTn id="30" dur="1000" fill="hold"/>
                                        <p:tgtEl>
                                          <p:spTgt spid="2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fill="hold" nodeType="clickEffect">
                                  <p:stCondLst>
                                    <p:cond delay="0"/>
                                  </p:stCondLst>
                                  <p:childTnLst>
                                    <p:set>
                                      <p:cBhvr>
                                        <p:cTn id="34" dur="1" fill="hold">
                                          <p:stCondLst>
                                            <p:cond delay="0"/>
                                          </p:stCondLst>
                                        </p:cTn>
                                        <p:tgtEl>
                                          <p:spTgt spid="212">
                                            <p:txEl>
                                              <p:pRg st="2" end="2"/>
                                            </p:txEl>
                                          </p:spTgt>
                                        </p:tgtEl>
                                        <p:attrNameLst>
                                          <p:attrName>style.visibility</p:attrName>
                                        </p:attrNameLst>
                                      </p:cBhvr>
                                      <p:to>
                                        <p:strVal val="visible"/>
                                      </p:to>
                                    </p:set>
                                    <p:animEffect transition="in" filter="fade">
                                      <p:cBhvr additive="repl">
                                        <p:cTn id="35" dur="1000"/>
                                        <p:tgtEl>
                                          <p:spTgt spid="212">
                                            <p:txEl>
                                              <p:pRg st="2" end="2"/>
                                            </p:txEl>
                                          </p:spTgt>
                                        </p:tgtEl>
                                      </p:cBhvr>
                                    </p:animEffect>
                                    <p:anim calcmode="lin" valueType="num">
                                      <p:cBhvr additive="repl">
                                        <p:cTn id="36" dur="1000" fill="hold"/>
                                        <p:tgtEl>
                                          <p:spTgt spid="212">
                                            <p:txEl>
                                              <p:pRg st="2" end="2"/>
                                            </p:txEl>
                                          </p:spTgt>
                                        </p:tgtEl>
                                        <p:attrNameLst>
                                          <p:attrName>ppt_x</p:attrName>
                                        </p:attrNameLst>
                                      </p:cBhvr>
                                      <p:tavLst>
                                        <p:tav tm="0">
                                          <p:val>
                                            <p:strVal val="#ppt_x"/>
                                          </p:val>
                                        </p:tav>
                                        <p:tav tm="100000">
                                          <p:val>
                                            <p:strVal val="#ppt_x"/>
                                          </p:val>
                                        </p:tav>
                                      </p:tavLst>
                                    </p:anim>
                                    <p:anim calcmode="lin" valueType="num">
                                      <p:cBhvr additive="repl">
                                        <p:cTn id="37" dur="1000" fill="hold"/>
                                        <p:tgtEl>
                                          <p:spTgt spid="2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fill="hold" nodeType="clickEffect">
                                  <p:stCondLst>
                                    <p:cond delay="0"/>
                                  </p:stCondLst>
                                  <p:childTnLst>
                                    <p:set>
                                      <p:cBhvr>
                                        <p:cTn id="41" dur="1" fill="hold">
                                          <p:stCondLst>
                                            <p:cond delay="0"/>
                                          </p:stCondLst>
                                        </p:cTn>
                                        <p:tgtEl>
                                          <p:spTgt spid="212">
                                            <p:txEl>
                                              <p:pRg st="3" end="3"/>
                                            </p:txEl>
                                          </p:spTgt>
                                        </p:tgtEl>
                                        <p:attrNameLst>
                                          <p:attrName>style.visibility</p:attrName>
                                        </p:attrNameLst>
                                      </p:cBhvr>
                                      <p:to>
                                        <p:strVal val="visible"/>
                                      </p:to>
                                    </p:set>
                                    <p:animEffect transition="in" filter="fade">
                                      <p:cBhvr additive="repl">
                                        <p:cTn id="42" dur="1000"/>
                                        <p:tgtEl>
                                          <p:spTgt spid="212">
                                            <p:txEl>
                                              <p:pRg st="3" end="3"/>
                                            </p:txEl>
                                          </p:spTgt>
                                        </p:tgtEl>
                                      </p:cBhvr>
                                    </p:animEffect>
                                    <p:anim calcmode="lin" valueType="num">
                                      <p:cBhvr additive="repl">
                                        <p:cTn id="43" dur="1000" fill="hold"/>
                                        <p:tgtEl>
                                          <p:spTgt spid="212">
                                            <p:txEl>
                                              <p:pRg st="3" end="3"/>
                                            </p:txEl>
                                          </p:spTgt>
                                        </p:tgtEl>
                                        <p:attrNameLst>
                                          <p:attrName>ppt_x</p:attrName>
                                        </p:attrNameLst>
                                      </p:cBhvr>
                                      <p:tavLst>
                                        <p:tav tm="0">
                                          <p:val>
                                            <p:strVal val="#ppt_x"/>
                                          </p:val>
                                        </p:tav>
                                        <p:tav tm="100000">
                                          <p:val>
                                            <p:strVal val="#ppt_x"/>
                                          </p:val>
                                        </p:tav>
                                      </p:tavLst>
                                    </p:anim>
                                    <p:anim calcmode="lin" valueType="num">
                                      <p:cBhvr additive="repl">
                                        <p:cTn id="44" dur="1000" fill="hold"/>
                                        <p:tgtEl>
                                          <p:spTgt spid="2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fill="hold" nodeType="clickEffect">
                                  <p:stCondLst>
                                    <p:cond delay="0"/>
                                  </p:stCondLst>
                                  <p:childTnLst>
                                    <p:set>
                                      <p:cBhvr>
                                        <p:cTn id="48" dur="1" fill="hold">
                                          <p:stCondLst>
                                            <p:cond delay="0"/>
                                          </p:stCondLst>
                                        </p:cTn>
                                        <p:tgtEl>
                                          <p:spTgt spid="212">
                                            <p:txEl>
                                              <p:pRg st="4" end="4"/>
                                            </p:txEl>
                                          </p:spTgt>
                                        </p:tgtEl>
                                        <p:attrNameLst>
                                          <p:attrName>style.visibility</p:attrName>
                                        </p:attrNameLst>
                                      </p:cBhvr>
                                      <p:to>
                                        <p:strVal val="visible"/>
                                      </p:to>
                                    </p:set>
                                    <p:animEffect transition="in" filter="fade">
                                      <p:cBhvr additive="repl">
                                        <p:cTn id="49" dur="1000"/>
                                        <p:tgtEl>
                                          <p:spTgt spid="212">
                                            <p:txEl>
                                              <p:pRg st="4" end="4"/>
                                            </p:txEl>
                                          </p:spTgt>
                                        </p:tgtEl>
                                      </p:cBhvr>
                                    </p:animEffect>
                                    <p:anim calcmode="lin" valueType="num">
                                      <p:cBhvr additive="repl">
                                        <p:cTn id="50" dur="1000" fill="hold"/>
                                        <p:tgtEl>
                                          <p:spTgt spid="212">
                                            <p:txEl>
                                              <p:pRg st="4" end="4"/>
                                            </p:txEl>
                                          </p:spTgt>
                                        </p:tgtEl>
                                        <p:attrNameLst>
                                          <p:attrName>ppt_x</p:attrName>
                                        </p:attrNameLst>
                                      </p:cBhvr>
                                      <p:tavLst>
                                        <p:tav tm="0">
                                          <p:val>
                                            <p:strVal val="#ppt_x"/>
                                          </p:val>
                                        </p:tav>
                                        <p:tav tm="100000">
                                          <p:val>
                                            <p:strVal val="#ppt_x"/>
                                          </p:val>
                                        </p:tav>
                                      </p:tavLst>
                                    </p:anim>
                                    <p:anim calcmode="lin" valueType="num">
                                      <p:cBhvr additive="repl">
                                        <p:cTn id="51" dur="1000" fill="hold"/>
                                        <p:tgtEl>
                                          <p:spTgt spid="2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fill="hold" nodeType="clickEffect">
                                  <p:stCondLst>
                                    <p:cond delay="0"/>
                                  </p:stCondLst>
                                  <p:childTnLst>
                                    <p:set>
                                      <p:cBhvr>
                                        <p:cTn id="55" dur="1" fill="hold">
                                          <p:stCondLst>
                                            <p:cond delay="0"/>
                                          </p:stCondLst>
                                        </p:cTn>
                                        <p:tgtEl>
                                          <p:spTgt spid="212">
                                            <p:txEl>
                                              <p:pRg st="7" end="7"/>
                                            </p:txEl>
                                          </p:spTgt>
                                        </p:tgtEl>
                                        <p:attrNameLst>
                                          <p:attrName>style.visibility</p:attrName>
                                        </p:attrNameLst>
                                      </p:cBhvr>
                                      <p:to>
                                        <p:strVal val="visible"/>
                                      </p:to>
                                    </p:set>
                                    <p:animEffect transition="in" filter="fade">
                                      <p:cBhvr additive="repl">
                                        <p:cTn id="56" dur="1000"/>
                                        <p:tgtEl>
                                          <p:spTgt spid="212">
                                            <p:txEl>
                                              <p:pRg st="7" end="7"/>
                                            </p:txEl>
                                          </p:spTgt>
                                        </p:tgtEl>
                                      </p:cBhvr>
                                    </p:animEffect>
                                    <p:anim calcmode="lin" valueType="num">
                                      <p:cBhvr additive="repl">
                                        <p:cTn id="57" dur="1000" fill="hold"/>
                                        <p:tgtEl>
                                          <p:spTgt spid="212">
                                            <p:txEl>
                                              <p:pRg st="7" end="7"/>
                                            </p:txEl>
                                          </p:spTgt>
                                        </p:tgtEl>
                                        <p:attrNameLst>
                                          <p:attrName>ppt_x</p:attrName>
                                        </p:attrNameLst>
                                      </p:cBhvr>
                                      <p:tavLst>
                                        <p:tav tm="0">
                                          <p:val>
                                            <p:strVal val="#ppt_x"/>
                                          </p:val>
                                        </p:tav>
                                        <p:tav tm="100000">
                                          <p:val>
                                            <p:strVal val="#ppt_x"/>
                                          </p:val>
                                        </p:tav>
                                      </p:tavLst>
                                    </p:anim>
                                    <p:anim calcmode="lin" valueType="num">
                                      <p:cBhvr additive="repl">
                                        <p:cTn id="58" dur="1000" fill="hold"/>
                                        <p:tgtEl>
                                          <p:spTgt spid="21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fill="hold" nodeType="clickEffect">
                                  <p:stCondLst>
                                    <p:cond delay="0"/>
                                  </p:stCondLst>
                                  <p:childTnLst>
                                    <p:set>
                                      <p:cBhvr>
                                        <p:cTn id="62" dur="1" fill="hold">
                                          <p:stCondLst>
                                            <p:cond delay="0"/>
                                          </p:stCondLst>
                                        </p:cTn>
                                        <p:tgtEl>
                                          <p:spTgt spid="212">
                                            <p:txEl>
                                              <p:pRg st="8" end="8"/>
                                            </p:txEl>
                                          </p:spTgt>
                                        </p:tgtEl>
                                        <p:attrNameLst>
                                          <p:attrName>style.visibility</p:attrName>
                                        </p:attrNameLst>
                                      </p:cBhvr>
                                      <p:to>
                                        <p:strVal val="visible"/>
                                      </p:to>
                                    </p:set>
                                    <p:animEffect transition="in" filter="fade">
                                      <p:cBhvr additive="repl">
                                        <p:cTn id="63" dur="1000"/>
                                        <p:tgtEl>
                                          <p:spTgt spid="212">
                                            <p:txEl>
                                              <p:pRg st="8" end="8"/>
                                            </p:txEl>
                                          </p:spTgt>
                                        </p:tgtEl>
                                      </p:cBhvr>
                                    </p:animEffect>
                                    <p:anim calcmode="lin" valueType="num">
                                      <p:cBhvr additive="repl">
                                        <p:cTn id="64" dur="1000" fill="hold"/>
                                        <p:tgtEl>
                                          <p:spTgt spid="212">
                                            <p:txEl>
                                              <p:pRg st="8" end="8"/>
                                            </p:txEl>
                                          </p:spTgt>
                                        </p:tgtEl>
                                        <p:attrNameLst>
                                          <p:attrName>ppt_x</p:attrName>
                                        </p:attrNameLst>
                                      </p:cBhvr>
                                      <p:tavLst>
                                        <p:tav tm="0">
                                          <p:val>
                                            <p:strVal val="#ppt_x"/>
                                          </p:val>
                                        </p:tav>
                                        <p:tav tm="100000">
                                          <p:val>
                                            <p:strVal val="#ppt_x"/>
                                          </p:val>
                                        </p:tav>
                                      </p:tavLst>
                                    </p:anim>
                                    <p:anim calcmode="lin" valueType="num">
                                      <p:cBhvr additive="repl">
                                        <p:cTn id="65" dur="1000" fill="hold"/>
                                        <p:tgtEl>
                                          <p:spTgt spid="21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fill="hold" nodeType="clickEffect">
                                  <p:stCondLst>
                                    <p:cond delay="0"/>
                                  </p:stCondLst>
                                  <p:childTnLst>
                                    <p:set>
                                      <p:cBhvr>
                                        <p:cTn id="69" dur="1" fill="hold">
                                          <p:stCondLst>
                                            <p:cond delay="0"/>
                                          </p:stCondLst>
                                        </p:cTn>
                                        <p:tgtEl>
                                          <p:spTgt spid="212">
                                            <p:txEl>
                                              <p:pRg st="9" end="9"/>
                                            </p:txEl>
                                          </p:spTgt>
                                        </p:tgtEl>
                                        <p:attrNameLst>
                                          <p:attrName>style.visibility</p:attrName>
                                        </p:attrNameLst>
                                      </p:cBhvr>
                                      <p:to>
                                        <p:strVal val="visible"/>
                                      </p:to>
                                    </p:set>
                                    <p:animEffect transition="in" filter="fade">
                                      <p:cBhvr additive="repl">
                                        <p:cTn id="70" dur="1000"/>
                                        <p:tgtEl>
                                          <p:spTgt spid="212">
                                            <p:txEl>
                                              <p:pRg st="9" end="9"/>
                                            </p:txEl>
                                          </p:spTgt>
                                        </p:tgtEl>
                                      </p:cBhvr>
                                    </p:animEffect>
                                    <p:anim calcmode="lin" valueType="num">
                                      <p:cBhvr additive="repl">
                                        <p:cTn id="71" dur="1000" fill="hold"/>
                                        <p:tgtEl>
                                          <p:spTgt spid="212">
                                            <p:txEl>
                                              <p:pRg st="9" end="9"/>
                                            </p:txEl>
                                          </p:spTgt>
                                        </p:tgtEl>
                                        <p:attrNameLst>
                                          <p:attrName>ppt_x</p:attrName>
                                        </p:attrNameLst>
                                      </p:cBhvr>
                                      <p:tavLst>
                                        <p:tav tm="0">
                                          <p:val>
                                            <p:strVal val="#ppt_x"/>
                                          </p:val>
                                        </p:tav>
                                        <p:tav tm="100000">
                                          <p:val>
                                            <p:strVal val="#ppt_x"/>
                                          </p:val>
                                        </p:tav>
                                      </p:tavLst>
                                    </p:anim>
                                    <p:anim calcmode="lin" valueType="num">
                                      <p:cBhvr additive="repl">
                                        <p:cTn id="72" dur="1000" fill="hold"/>
                                        <p:tgtEl>
                                          <p:spTgt spid="21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fill="hold" nodeType="clickEffect">
                                  <p:stCondLst>
                                    <p:cond delay="0"/>
                                  </p:stCondLst>
                                  <p:childTnLst>
                                    <p:set>
                                      <p:cBhvr>
                                        <p:cTn id="76" dur="1" fill="hold">
                                          <p:stCondLst>
                                            <p:cond delay="0"/>
                                          </p:stCondLst>
                                        </p:cTn>
                                        <p:tgtEl>
                                          <p:spTgt spid="212">
                                            <p:txEl>
                                              <p:pRg st="11" end="11"/>
                                            </p:txEl>
                                          </p:spTgt>
                                        </p:tgtEl>
                                        <p:attrNameLst>
                                          <p:attrName>style.visibility</p:attrName>
                                        </p:attrNameLst>
                                      </p:cBhvr>
                                      <p:to>
                                        <p:strVal val="visible"/>
                                      </p:to>
                                    </p:set>
                                    <p:animEffect transition="in" filter="fade">
                                      <p:cBhvr additive="repl">
                                        <p:cTn id="77" dur="1000"/>
                                        <p:tgtEl>
                                          <p:spTgt spid="212">
                                            <p:txEl>
                                              <p:pRg st="11" end="11"/>
                                            </p:txEl>
                                          </p:spTgt>
                                        </p:tgtEl>
                                      </p:cBhvr>
                                    </p:animEffect>
                                    <p:anim calcmode="lin" valueType="num">
                                      <p:cBhvr additive="repl">
                                        <p:cTn id="78" dur="1000" fill="hold"/>
                                        <p:tgtEl>
                                          <p:spTgt spid="212">
                                            <p:txEl>
                                              <p:pRg st="11" end="11"/>
                                            </p:txEl>
                                          </p:spTgt>
                                        </p:tgtEl>
                                        <p:attrNameLst>
                                          <p:attrName>ppt_x</p:attrName>
                                        </p:attrNameLst>
                                      </p:cBhvr>
                                      <p:tavLst>
                                        <p:tav tm="0">
                                          <p:val>
                                            <p:strVal val="#ppt_x"/>
                                          </p:val>
                                        </p:tav>
                                        <p:tav tm="100000">
                                          <p:val>
                                            <p:strVal val="#ppt_x"/>
                                          </p:val>
                                        </p:tav>
                                      </p:tavLst>
                                    </p:anim>
                                    <p:anim calcmode="lin" valueType="num">
                                      <p:cBhvr additive="repl">
                                        <p:cTn id="79" dur="1000" fill="hold"/>
                                        <p:tgtEl>
                                          <p:spTgt spid="212">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fill="hold" nodeType="clickEffect">
                                  <p:stCondLst>
                                    <p:cond delay="0"/>
                                  </p:stCondLst>
                                  <p:childTnLst>
                                    <p:set>
                                      <p:cBhvr>
                                        <p:cTn id="83" dur="1" fill="hold">
                                          <p:stCondLst>
                                            <p:cond delay="0"/>
                                          </p:stCondLst>
                                        </p:cTn>
                                        <p:tgtEl>
                                          <p:spTgt spid="212">
                                            <p:txEl>
                                              <p:pRg st="12" end="12"/>
                                            </p:txEl>
                                          </p:spTgt>
                                        </p:tgtEl>
                                        <p:attrNameLst>
                                          <p:attrName>style.visibility</p:attrName>
                                        </p:attrNameLst>
                                      </p:cBhvr>
                                      <p:to>
                                        <p:strVal val="visible"/>
                                      </p:to>
                                    </p:set>
                                    <p:animEffect transition="in" filter="fade">
                                      <p:cBhvr additive="repl">
                                        <p:cTn id="84" dur="1000"/>
                                        <p:tgtEl>
                                          <p:spTgt spid="212">
                                            <p:txEl>
                                              <p:pRg st="12" end="12"/>
                                            </p:txEl>
                                          </p:spTgt>
                                        </p:tgtEl>
                                      </p:cBhvr>
                                    </p:animEffect>
                                    <p:anim calcmode="lin" valueType="num">
                                      <p:cBhvr additive="repl">
                                        <p:cTn id="85" dur="1000" fill="hold"/>
                                        <p:tgtEl>
                                          <p:spTgt spid="212">
                                            <p:txEl>
                                              <p:pRg st="12" end="12"/>
                                            </p:txEl>
                                          </p:spTgt>
                                        </p:tgtEl>
                                        <p:attrNameLst>
                                          <p:attrName>ppt_x</p:attrName>
                                        </p:attrNameLst>
                                      </p:cBhvr>
                                      <p:tavLst>
                                        <p:tav tm="0">
                                          <p:val>
                                            <p:strVal val="#ppt_x"/>
                                          </p:val>
                                        </p:tav>
                                        <p:tav tm="100000">
                                          <p:val>
                                            <p:strVal val="#ppt_x"/>
                                          </p:val>
                                        </p:tav>
                                      </p:tavLst>
                                    </p:anim>
                                    <p:anim calcmode="lin" valueType="num">
                                      <p:cBhvr additive="repl">
                                        <p:cTn id="86" dur="1000" fill="hold"/>
                                        <p:tgtEl>
                                          <p:spTgt spid="212">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31" presetClass="exit" fill="hold" nodeType="clickEffect">
                                  <p:stCondLst>
                                    <p:cond delay="0"/>
                                  </p:stCondLst>
                                  <p:childTnLst>
                                    <p:anim calcmode="lin" valueType="num">
                                      <p:cBhvr additive="repl">
                                        <p:cTn id="90" dur="1000"/>
                                        <p:tgtEl>
                                          <p:spTgt spid="212">
                                            <p:txEl>
                                              <p:pRg st="10" end="10"/>
                                            </p:txEl>
                                          </p:spTgt>
                                        </p:tgtEl>
                                        <p:attrNameLst>
                                          <p:attrName>ppt_w</p:attrName>
                                        </p:attrNameLst>
                                      </p:cBhvr>
                                      <p:tavLst>
                                        <p:tav tm="0">
                                          <p:val>
                                            <p:strVal val="#ppt_w"/>
                                          </p:val>
                                        </p:tav>
                                        <p:tav tm="100000">
                                          <p:val>
                                            <p:fltVal val="0"/>
                                          </p:val>
                                        </p:tav>
                                      </p:tavLst>
                                    </p:anim>
                                    <p:anim calcmode="lin" valueType="num">
                                      <p:cBhvr additive="repl">
                                        <p:cTn id="91" dur="1000"/>
                                        <p:tgtEl>
                                          <p:spTgt spid="212">
                                            <p:txEl>
                                              <p:pRg st="10" end="10"/>
                                            </p:txEl>
                                          </p:spTgt>
                                        </p:tgtEl>
                                        <p:attrNameLst>
                                          <p:attrName>ppt_h</p:attrName>
                                        </p:attrNameLst>
                                      </p:cBhvr>
                                      <p:tavLst>
                                        <p:tav tm="0">
                                          <p:val>
                                            <p:strVal val="#ppt_h"/>
                                          </p:val>
                                        </p:tav>
                                        <p:tav tm="100000">
                                          <p:val>
                                            <p:fltVal val="0"/>
                                          </p:val>
                                        </p:tav>
                                      </p:tavLst>
                                    </p:anim>
                                    <p:anim calcmode="lin" valueType="num">
                                      <p:cBhvr additive="repl">
                                        <p:cTn id="92" dur="1000"/>
                                        <p:tgtEl>
                                          <p:spTgt spid="212">
                                            <p:txEl>
                                              <p:pRg st="10" end="10"/>
                                            </p:txEl>
                                          </p:spTgt>
                                        </p:tgtEl>
                                        <p:attrNameLst>
                                          <p:attrName>r</p:attrName>
                                        </p:attrNameLst>
                                      </p:cBhvr>
                                      <p:tavLst>
                                        <p:tav tm="0">
                                          <p:val>
                                            <p:strVal val="0"/>
                                          </p:val>
                                        </p:tav>
                                        <p:tav tm="100000">
                                          <p:val>
                                            <p:strVal val="90"/>
                                          </p:val>
                                        </p:tav>
                                      </p:tavLst>
                                    </p:anim>
                                    <p:animEffect transition="out" filter="fade">
                                      <p:cBhvr additive="repl">
                                        <p:cTn id="93" dur="1000"/>
                                        <p:tgtEl>
                                          <p:spTgt spid="212">
                                            <p:txEl>
                                              <p:pRg st="10" end="10"/>
                                            </p:txEl>
                                          </p:spTgt>
                                        </p:tgtEl>
                                      </p:cBhvr>
                                    </p:animEffect>
                                    <p:set>
                                      <p:cBhvr>
                                        <p:cTn id="94" dur="1" fill="hold">
                                          <p:stCondLst>
                                            <p:cond delay="999"/>
                                          </p:stCondLst>
                                        </p:cTn>
                                        <p:tgtEl>
                                          <p:spTgt spid="212">
                                            <p:txEl>
                                              <p:pRg st="10" end="10"/>
                                            </p:txEl>
                                          </p:spTgt>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31" presetClass="exit" fill="hold" nodeType="clickEffect">
                                  <p:stCondLst>
                                    <p:cond delay="0"/>
                                  </p:stCondLst>
                                  <p:childTnLst>
                                    <p:anim calcmode="lin" valueType="num">
                                      <p:cBhvr additive="repl">
                                        <p:cTn id="98" dur="1000"/>
                                        <p:tgtEl>
                                          <p:spTgt spid="212">
                                            <p:txEl>
                                              <p:pRg st="6" end="6"/>
                                            </p:txEl>
                                          </p:spTgt>
                                        </p:tgtEl>
                                        <p:attrNameLst>
                                          <p:attrName>ppt_w</p:attrName>
                                        </p:attrNameLst>
                                      </p:cBhvr>
                                      <p:tavLst>
                                        <p:tav tm="0">
                                          <p:val>
                                            <p:strVal val="#ppt_w"/>
                                          </p:val>
                                        </p:tav>
                                        <p:tav tm="100000">
                                          <p:val>
                                            <p:fltVal val="0"/>
                                          </p:val>
                                        </p:tav>
                                      </p:tavLst>
                                    </p:anim>
                                    <p:anim calcmode="lin" valueType="num">
                                      <p:cBhvr additive="repl">
                                        <p:cTn id="99" dur="1000"/>
                                        <p:tgtEl>
                                          <p:spTgt spid="212">
                                            <p:txEl>
                                              <p:pRg st="6" end="6"/>
                                            </p:txEl>
                                          </p:spTgt>
                                        </p:tgtEl>
                                        <p:attrNameLst>
                                          <p:attrName>ppt_h</p:attrName>
                                        </p:attrNameLst>
                                      </p:cBhvr>
                                      <p:tavLst>
                                        <p:tav tm="0">
                                          <p:val>
                                            <p:strVal val="#ppt_h"/>
                                          </p:val>
                                        </p:tav>
                                        <p:tav tm="100000">
                                          <p:val>
                                            <p:fltVal val="0"/>
                                          </p:val>
                                        </p:tav>
                                      </p:tavLst>
                                    </p:anim>
                                    <p:anim calcmode="lin" valueType="num">
                                      <p:cBhvr additive="repl">
                                        <p:cTn id="100" dur="1000"/>
                                        <p:tgtEl>
                                          <p:spTgt spid="212">
                                            <p:txEl>
                                              <p:pRg st="6" end="6"/>
                                            </p:txEl>
                                          </p:spTgt>
                                        </p:tgtEl>
                                        <p:attrNameLst>
                                          <p:attrName>r</p:attrName>
                                        </p:attrNameLst>
                                      </p:cBhvr>
                                      <p:tavLst>
                                        <p:tav tm="0">
                                          <p:val>
                                            <p:strVal val="0"/>
                                          </p:val>
                                        </p:tav>
                                        <p:tav tm="100000">
                                          <p:val>
                                            <p:strVal val="90"/>
                                          </p:val>
                                        </p:tav>
                                      </p:tavLst>
                                    </p:anim>
                                    <p:animEffect transition="out" filter="fade">
                                      <p:cBhvr additive="repl">
                                        <p:cTn id="101" dur="1000"/>
                                        <p:tgtEl>
                                          <p:spTgt spid="212">
                                            <p:txEl>
                                              <p:pRg st="6" end="6"/>
                                            </p:txEl>
                                          </p:spTgt>
                                        </p:tgtEl>
                                      </p:cBhvr>
                                    </p:animEffect>
                                    <p:set>
                                      <p:cBhvr>
                                        <p:cTn id="102" dur="1" fill="hold">
                                          <p:stCondLst>
                                            <p:cond delay="999"/>
                                          </p:stCondLst>
                                        </p:cTn>
                                        <p:tgtEl>
                                          <p:spTgt spid="212">
                                            <p:txEl>
                                              <p:pRg st="6" end="6"/>
                                            </p:txEl>
                                          </p:spTgt>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31" presetClass="exit" fill="hold" nodeType="clickEffect">
                                  <p:stCondLst>
                                    <p:cond delay="0"/>
                                  </p:stCondLst>
                                  <p:childTnLst>
                                    <p:anim calcmode="lin" valueType="num">
                                      <p:cBhvr additive="repl">
                                        <p:cTn id="106" dur="1000"/>
                                        <p:tgtEl>
                                          <p:spTgt spid="212">
                                            <p:txEl>
                                              <p:pRg st="0" end="0"/>
                                            </p:txEl>
                                          </p:spTgt>
                                        </p:tgtEl>
                                        <p:attrNameLst>
                                          <p:attrName>ppt_w</p:attrName>
                                        </p:attrNameLst>
                                      </p:cBhvr>
                                      <p:tavLst>
                                        <p:tav tm="0">
                                          <p:val>
                                            <p:strVal val="#ppt_w"/>
                                          </p:val>
                                        </p:tav>
                                        <p:tav tm="100000">
                                          <p:val>
                                            <p:fltVal val="0"/>
                                          </p:val>
                                        </p:tav>
                                      </p:tavLst>
                                    </p:anim>
                                    <p:anim calcmode="lin" valueType="num">
                                      <p:cBhvr additive="repl">
                                        <p:cTn id="107" dur="1000"/>
                                        <p:tgtEl>
                                          <p:spTgt spid="212">
                                            <p:txEl>
                                              <p:pRg st="0" end="0"/>
                                            </p:txEl>
                                          </p:spTgt>
                                        </p:tgtEl>
                                        <p:attrNameLst>
                                          <p:attrName>ppt_h</p:attrName>
                                        </p:attrNameLst>
                                      </p:cBhvr>
                                      <p:tavLst>
                                        <p:tav tm="0">
                                          <p:val>
                                            <p:strVal val="#ppt_h"/>
                                          </p:val>
                                        </p:tav>
                                        <p:tav tm="100000">
                                          <p:val>
                                            <p:fltVal val="0"/>
                                          </p:val>
                                        </p:tav>
                                      </p:tavLst>
                                    </p:anim>
                                    <p:anim calcmode="lin" valueType="num">
                                      <p:cBhvr additive="repl">
                                        <p:cTn id="108" dur="1000"/>
                                        <p:tgtEl>
                                          <p:spTgt spid="212">
                                            <p:txEl>
                                              <p:pRg st="0" end="0"/>
                                            </p:txEl>
                                          </p:spTgt>
                                        </p:tgtEl>
                                        <p:attrNameLst>
                                          <p:attrName>r</p:attrName>
                                        </p:attrNameLst>
                                      </p:cBhvr>
                                      <p:tavLst>
                                        <p:tav tm="0">
                                          <p:val>
                                            <p:strVal val="0"/>
                                          </p:val>
                                        </p:tav>
                                        <p:tav tm="100000">
                                          <p:val>
                                            <p:strVal val="90"/>
                                          </p:val>
                                        </p:tav>
                                      </p:tavLst>
                                    </p:anim>
                                    <p:animEffect transition="out" filter="fade">
                                      <p:cBhvr additive="repl">
                                        <p:cTn id="109" dur="1000"/>
                                        <p:tgtEl>
                                          <p:spTgt spid="212">
                                            <p:txEl>
                                              <p:pRg st="0" end="0"/>
                                            </p:txEl>
                                          </p:spTgt>
                                        </p:tgtEl>
                                      </p:cBhvr>
                                    </p:animEffect>
                                    <p:set>
                                      <p:cBhvr>
                                        <p:cTn id="110" dur="1" fill="hold">
                                          <p:stCondLst>
                                            <p:cond delay="999"/>
                                          </p:stCondLst>
                                        </p:cTn>
                                        <p:tgtEl>
                                          <p:spTgt spid="212">
                                            <p:txEl>
                                              <p:pRg st="0" end="0"/>
                                            </p:txEl>
                                          </p:spTgt>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31" presetClass="exit" fill="hold" nodeType="clickEffect">
                                  <p:stCondLst>
                                    <p:cond delay="0"/>
                                  </p:stCondLst>
                                  <p:childTnLst>
                                    <p:anim calcmode="lin" valueType="num">
                                      <p:cBhvr additive="repl">
                                        <p:cTn id="114" dur="1000"/>
                                        <p:tgtEl>
                                          <p:spTgt spid="212">
                                            <p:txEl>
                                              <p:pRg st="1" end="1"/>
                                            </p:txEl>
                                          </p:spTgt>
                                        </p:tgtEl>
                                        <p:attrNameLst>
                                          <p:attrName>ppt_w</p:attrName>
                                        </p:attrNameLst>
                                      </p:cBhvr>
                                      <p:tavLst>
                                        <p:tav tm="0">
                                          <p:val>
                                            <p:strVal val="#ppt_w"/>
                                          </p:val>
                                        </p:tav>
                                        <p:tav tm="100000">
                                          <p:val>
                                            <p:fltVal val="0"/>
                                          </p:val>
                                        </p:tav>
                                      </p:tavLst>
                                    </p:anim>
                                    <p:anim calcmode="lin" valueType="num">
                                      <p:cBhvr additive="repl">
                                        <p:cTn id="115" dur="1000"/>
                                        <p:tgtEl>
                                          <p:spTgt spid="212">
                                            <p:txEl>
                                              <p:pRg st="1" end="1"/>
                                            </p:txEl>
                                          </p:spTgt>
                                        </p:tgtEl>
                                        <p:attrNameLst>
                                          <p:attrName>ppt_h</p:attrName>
                                        </p:attrNameLst>
                                      </p:cBhvr>
                                      <p:tavLst>
                                        <p:tav tm="0">
                                          <p:val>
                                            <p:strVal val="#ppt_h"/>
                                          </p:val>
                                        </p:tav>
                                        <p:tav tm="100000">
                                          <p:val>
                                            <p:fltVal val="0"/>
                                          </p:val>
                                        </p:tav>
                                      </p:tavLst>
                                    </p:anim>
                                    <p:anim calcmode="lin" valueType="num">
                                      <p:cBhvr additive="repl">
                                        <p:cTn id="116" dur="1000"/>
                                        <p:tgtEl>
                                          <p:spTgt spid="212">
                                            <p:txEl>
                                              <p:pRg st="1" end="1"/>
                                            </p:txEl>
                                          </p:spTgt>
                                        </p:tgtEl>
                                        <p:attrNameLst>
                                          <p:attrName>r</p:attrName>
                                        </p:attrNameLst>
                                      </p:cBhvr>
                                      <p:tavLst>
                                        <p:tav tm="0">
                                          <p:val>
                                            <p:strVal val="0"/>
                                          </p:val>
                                        </p:tav>
                                        <p:tav tm="100000">
                                          <p:val>
                                            <p:strVal val="90"/>
                                          </p:val>
                                        </p:tav>
                                      </p:tavLst>
                                    </p:anim>
                                    <p:animEffect transition="out" filter="fade">
                                      <p:cBhvr additive="repl">
                                        <p:cTn id="117" dur="1000"/>
                                        <p:tgtEl>
                                          <p:spTgt spid="212">
                                            <p:txEl>
                                              <p:pRg st="1" end="1"/>
                                            </p:txEl>
                                          </p:spTgt>
                                        </p:tgtEl>
                                      </p:cBhvr>
                                    </p:animEffect>
                                    <p:set>
                                      <p:cBhvr>
                                        <p:cTn id="118" dur="1" fill="hold">
                                          <p:stCondLst>
                                            <p:cond delay="999"/>
                                          </p:stCondLst>
                                        </p:cTn>
                                        <p:tgtEl>
                                          <p:spTgt spid="212">
                                            <p:txEl>
                                              <p:pRg st="1" end="1"/>
                                            </p:txEl>
                                          </p:spTgt>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31" presetClass="exit" fill="hold" nodeType="clickEffect">
                                  <p:stCondLst>
                                    <p:cond delay="0"/>
                                  </p:stCondLst>
                                  <p:childTnLst>
                                    <p:anim calcmode="lin" valueType="num">
                                      <p:cBhvr additive="repl">
                                        <p:cTn id="122" dur="1000"/>
                                        <p:tgtEl>
                                          <p:spTgt spid="212">
                                            <p:txEl>
                                              <p:pRg st="2" end="2"/>
                                            </p:txEl>
                                          </p:spTgt>
                                        </p:tgtEl>
                                        <p:attrNameLst>
                                          <p:attrName>ppt_w</p:attrName>
                                        </p:attrNameLst>
                                      </p:cBhvr>
                                      <p:tavLst>
                                        <p:tav tm="0">
                                          <p:val>
                                            <p:strVal val="#ppt_w"/>
                                          </p:val>
                                        </p:tav>
                                        <p:tav tm="100000">
                                          <p:val>
                                            <p:fltVal val="0"/>
                                          </p:val>
                                        </p:tav>
                                      </p:tavLst>
                                    </p:anim>
                                    <p:anim calcmode="lin" valueType="num">
                                      <p:cBhvr additive="repl">
                                        <p:cTn id="123" dur="1000"/>
                                        <p:tgtEl>
                                          <p:spTgt spid="212">
                                            <p:txEl>
                                              <p:pRg st="2" end="2"/>
                                            </p:txEl>
                                          </p:spTgt>
                                        </p:tgtEl>
                                        <p:attrNameLst>
                                          <p:attrName>ppt_h</p:attrName>
                                        </p:attrNameLst>
                                      </p:cBhvr>
                                      <p:tavLst>
                                        <p:tav tm="0">
                                          <p:val>
                                            <p:strVal val="#ppt_h"/>
                                          </p:val>
                                        </p:tav>
                                        <p:tav tm="100000">
                                          <p:val>
                                            <p:fltVal val="0"/>
                                          </p:val>
                                        </p:tav>
                                      </p:tavLst>
                                    </p:anim>
                                    <p:anim calcmode="lin" valueType="num">
                                      <p:cBhvr additive="repl">
                                        <p:cTn id="124" dur="1000"/>
                                        <p:tgtEl>
                                          <p:spTgt spid="212">
                                            <p:txEl>
                                              <p:pRg st="2" end="2"/>
                                            </p:txEl>
                                          </p:spTgt>
                                        </p:tgtEl>
                                        <p:attrNameLst>
                                          <p:attrName>r</p:attrName>
                                        </p:attrNameLst>
                                      </p:cBhvr>
                                      <p:tavLst>
                                        <p:tav tm="0">
                                          <p:val>
                                            <p:strVal val="0"/>
                                          </p:val>
                                        </p:tav>
                                        <p:tav tm="100000">
                                          <p:val>
                                            <p:strVal val="90"/>
                                          </p:val>
                                        </p:tav>
                                      </p:tavLst>
                                    </p:anim>
                                    <p:animEffect transition="out" filter="fade">
                                      <p:cBhvr additive="repl">
                                        <p:cTn id="125" dur="1000"/>
                                        <p:tgtEl>
                                          <p:spTgt spid="212">
                                            <p:txEl>
                                              <p:pRg st="2" end="2"/>
                                            </p:txEl>
                                          </p:spTgt>
                                        </p:tgtEl>
                                      </p:cBhvr>
                                    </p:animEffect>
                                    <p:set>
                                      <p:cBhvr>
                                        <p:cTn id="126" dur="1" fill="hold">
                                          <p:stCondLst>
                                            <p:cond delay="999"/>
                                          </p:stCondLst>
                                        </p:cTn>
                                        <p:tgtEl>
                                          <p:spTgt spid="212">
                                            <p:txEl>
                                              <p:pRg st="2" end="2"/>
                                            </p:txEl>
                                          </p:spTgt>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31" presetClass="exit" fill="hold" nodeType="clickEffect">
                                  <p:stCondLst>
                                    <p:cond delay="0"/>
                                  </p:stCondLst>
                                  <p:childTnLst>
                                    <p:anim calcmode="lin" valueType="num">
                                      <p:cBhvr additive="repl">
                                        <p:cTn id="130" dur="1000"/>
                                        <p:tgtEl>
                                          <p:spTgt spid="212">
                                            <p:txEl>
                                              <p:pRg st="3" end="3"/>
                                            </p:txEl>
                                          </p:spTgt>
                                        </p:tgtEl>
                                        <p:attrNameLst>
                                          <p:attrName>ppt_w</p:attrName>
                                        </p:attrNameLst>
                                      </p:cBhvr>
                                      <p:tavLst>
                                        <p:tav tm="0">
                                          <p:val>
                                            <p:strVal val="#ppt_w"/>
                                          </p:val>
                                        </p:tav>
                                        <p:tav tm="100000">
                                          <p:val>
                                            <p:fltVal val="0"/>
                                          </p:val>
                                        </p:tav>
                                      </p:tavLst>
                                    </p:anim>
                                    <p:anim calcmode="lin" valueType="num">
                                      <p:cBhvr additive="repl">
                                        <p:cTn id="131" dur="1000"/>
                                        <p:tgtEl>
                                          <p:spTgt spid="212">
                                            <p:txEl>
                                              <p:pRg st="3" end="3"/>
                                            </p:txEl>
                                          </p:spTgt>
                                        </p:tgtEl>
                                        <p:attrNameLst>
                                          <p:attrName>ppt_h</p:attrName>
                                        </p:attrNameLst>
                                      </p:cBhvr>
                                      <p:tavLst>
                                        <p:tav tm="0">
                                          <p:val>
                                            <p:strVal val="#ppt_h"/>
                                          </p:val>
                                        </p:tav>
                                        <p:tav tm="100000">
                                          <p:val>
                                            <p:fltVal val="0"/>
                                          </p:val>
                                        </p:tav>
                                      </p:tavLst>
                                    </p:anim>
                                    <p:anim calcmode="lin" valueType="num">
                                      <p:cBhvr additive="repl">
                                        <p:cTn id="132" dur="1000"/>
                                        <p:tgtEl>
                                          <p:spTgt spid="212">
                                            <p:txEl>
                                              <p:pRg st="3" end="3"/>
                                            </p:txEl>
                                          </p:spTgt>
                                        </p:tgtEl>
                                        <p:attrNameLst>
                                          <p:attrName>r</p:attrName>
                                        </p:attrNameLst>
                                      </p:cBhvr>
                                      <p:tavLst>
                                        <p:tav tm="0">
                                          <p:val>
                                            <p:strVal val="0"/>
                                          </p:val>
                                        </p:tav>
                                        <p:tav tm="100000">
                                          <p:val>
                                            <p:strVal val="90"/>
                                          </p:val>
                                        </p:tav>
                                      </p:tavLst>
                                    </p:anim>
                                    <p:animEffect transition="out" filter="fade">
                                      <p:cBhvr additive="repl">
                                        <p:cTn id="133" dur="1000"/>
                                        <p:tgtEl>
                                          <p:spTgt spid="212">
                                            <p:txEl>
                                              <p:pRg st="3" end="3"/>
                                            </p:txEl>
                                          </p:spTgt>
                                        </p:tgtEl>
                                      </p:cBhvr>
                                    </p:animEffect>
                                    <p:set>
                                      <p:cBhvr>
                                        <p:cTn id="134" dur="1" fill="hold">
                                          <p:stCondLst>
                                            <p:cond delay="999"/>
                                          </p:stCondLst>
                                        </p:cTn>
                                        <p:tgtEl>
                                          <p:spTgt spid="212">
                                            <p:txEl>
                                              <p:pRg st="3" end="3"/>
                                            </p:txEl>
                                          </p:spTgt>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31" presetClass="exit" fill="hold" nodeType="clickEffect">
                                  <p:stCondLst>
                                    <p:cond delay="0"/>
                                  </p:stCondLst>
                                  <p:childTnLst>
                                    <p:anim calcmode="lin" valueType="num">
                                      <p:cBhvr additive="repl">
                                        <p:cTn id="138" dur="1000"/>
                                        <p:tgtEl>
                                          <p:spTgt spid="212">
                                            <p:txEl>
                                              <p:pRg st="4" end="4"/>
                                            </p:txEl>
                                          </p:spTgt>
                                        </p:tgtEl>
                                        <p:attrNameLst>
                                          <p:attrName>ppt_w</p:attrName>
                                        </p:attrNameLst>
                                      </p:cBhvr>
                                      <p:tavLst>
                                        <p:tav tm="0">
                                          <p:val>
                                            <p:strVal val="#ppt_w"/>
                                          </p:val>
                                        </p:tav>
                                        <p:tav tm="100000">
                                          <p:val>
                                            <p:fltVal val="0"/>
                                          </p:val>
                                        </p:tav>
                                      </p:tavLst>
                                    </p:anim>
                                    <p:anim calcmode="lin" valueType="num">
                                      <p:cBhvr additive="repl">
                                        <p:cTn id="139" dur="1000"/>
                                        <p:tgtEl>
                                          <p:spTgt spid="212">
                                            <p:txEl>
                                              <p:pRg st="4" end="4"/>
                                            </p:txEl>
                                          </p:spTgt>
                                        </p:tgtEl>
                                        <p:attrNameLst>
                                          <p:attrName>ppt_h</p:attrName>
                                        </p:attrNameLst>
                                      </p:cBhvr>
                                      <p:tavLst>
                                        <p:tav tm="0">
                                          <p:val>
                                            <p:strVal val="#ppt_h"/>
                                          </p:val>
                                        </p:tav>
                                        <p:tav tm="100000">
                                          <p:val>
                                            <p:fltVal val="0"/>
                                          </p:val>
                                        </p:tav>
                                      </p:tavLst>
                                    </p:anim>
                                    <p:anim calcmode="lin" valueType="num">
                                      <p:cBhvr additive="repl">
                                        <p:cTn id="140" dur="1000"/>
                                        <p:tgtEl>
                                          <p:spTgt spid="212">
                                            <p:txEl>
                                              <p:pRg st="4" end="4"/>
                                            </p:txEl>
                                          </p:spTgt>
                                        </p:tgtEl>
                                        <p:attrNameLst>
                                          <p:attrName>r</p:attrName>
                                        </p:attrNameLst>
                                      </p:cBhvr>
                                      <p:tavLst>
                                        <p:tav tm="0">
                                          <p:val>
                                            <p:strVal val="0"/>
                                          </p:val>
                                        </p:tav>
                                        <p:tav tm="100000">
                                          <p:val>
                                            <p:strVal val="90"/>
                                          </p:val>
                                        </p:tav>
                                      </p:tavLst>
                                    </p:anim>
                                    <p:animEffect transition="out" filter="fade">
                                      <p:cBhvr additive="repl">
                                        <p:cTn id="141" dur="1000"/>
                                        <p:tgtEl>
                                          <p:spTgt spid="212">
                                            <p:txEl>
                                              <p:pRg st="4" end="4"/>
                                            </p:txEl>
                                          </p:spTgt>
                                        </p:tgtEl>
                                      </p:cBhvr>
                                    </p:animEffect>
                                    <p:set>
                                      <p:cBhvr>
                                        <p:cTn id="142" dur="1" fill="hold">
                                          <p:stCondLst>
                                            <p:cond delay="999"/>
                                          </p:stCondLst>
                                        </p:cTn>
                                        <p:tgtEl>
                                          <p:spTgt spid="212">
                                            <p:txEl>
                                              <p:pRg st="4" end="4"/>
                                            </p:txEl>
                                          </p:spTgt>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31" presetClass="exit" fill="hold" nodeType="clickEffect">
                                  <p:stCondLst>
                                    <p:cond delay="0"/>
                                  </p:stCondLst>
                                  <p:childTnLst>
                                    <p:anim calcmode="lin" valueType="num">
                                      <p:cBhvr additive="repl">
                                        <p:cTn id="146" dur="1000"/>
                                        <p:tgtEl>
                                          <p:spTgt spid="212">
                                            <p:txEl>
                                              <p:pRg st="7" end="7"/>
                                            </p:txEl>
                                          </p:spTgt>
                                        </p:tgtEl>
                                        <p:attrNameLst>
                                          <p:attrName>ppt_w</p:attrName>
                                        </p:attrNameLst>
                                      </p:cBhvr>
                                      <p:tavLst>
                                        <p:tav tm="0">
                                          <p:val>
                                            <p:strVal val="#ppt_w"/>
                                          </p:val>
                                        </p:tav>
                                        <p:tav tm="100000">
                                          <p:val>
                                            <p:fltVal val="0"/>
                                          </p:val>
                                        </p:tav>
                                      </p:tavLst>
                                    </p:anim>
                                    <p:anim calcmode="lin" valueType="num">
                                      <p:cBhvr additive="repl">
                                        <p:cTn id="147" dur="1000"/>
                                        <p:tgtEl>
                                          <p:spTgt spid="212">
                                            <p:txEl>
                                              <p:pRg st="7" end="7"/>
                                            </p:txEl>
                                          </p:spTgt>
                                        </p:tgtEl>
                                        <p:attrNameLst>
                                          <p:attrName>ppt_h</p:attrName>
                                        </p:attrNameLst>
                                      </p:cBhvr>
                                      <p:tavLst>
                                        <p:tav tm="0">
                                          <p:val>
                                            <p:strVal val="#ppt_h"/>
                                          </p:val>
                                        </p:tav>
                                        <p:tav tm="100000">
                                          <p:val>
                                            <p:fltVal val="0"/>
                                          </p:val>
                                        </p:tav>
                                      </p:tavLst>
                                    </p:anim>
                                    <p:anim calcmode="lin" valueType="num">
                                      <p:cBhvr additive="repl">
                                        <p:cTn id="148" dur="1000"/>
                                        <p:tgtEl>
                                          <p:spTgt spid="212">
                                            <p:txEl>
                                              <p:pRg st="7" end="7"/>
                                            </p:txEl>
                                          </p:spTgt>
                                        </p:tgtEl>
                                        <p:attrNameLst>
                                          <p:attrName>r</p:attrName>
                                        </p:attrNameLst>
                                      </p:cBhvr>
                                      <p:tavLst>
                                        <p:tav tm="0">
                                          <p:val>
                                            <p:strVal val="0"/>
                                          </p:val>
                                        </p:tav>
                                        <p:tav tm="100000">
                                          <p:val>
                                            <p:strVal val="90"/>
                                          </p:val>
                                        </p:tav>
                                      </p:tavLst>
                                    </p:anim>
                                    <p:animEffect transition="out" filter="fade">
                                      <p:cBhvr additive="repl">
                                        <p:cTn id="149" dur="1000"/>
                                        <p:tgtEl>
                                          <p:spTgt spid="212">
                                            <p:txEl>
                                              <p:pRg st="7" end="7"/>
                                            </p:txEl>
                                          </p:spTgt>
                                        </p:tgtEl>
                                      </p:cBhvr>
                                    </p:animEffect>
                                    <p:set>
                                      <p:cBhvr>
                                        <p:cTn id="150" dur="1" fill="hold">
                                          <p:stCondLst>
                                            <p:cond delay="999"/>
                                          </p:stCondLst>
                                        </p:cTn>
                                        <p:tgtEl>
                                          <p:spTgt spid="212">
                                            <p:txEl>
                                              <p:pRg st="7" end="7"/>
                                            </p:txEl>
                                          </p:spTgt>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31" presetClass="exit" fill="hold" nodeType="clickEffect">
                                  <p:stCondLst>
                                    <p:cond delay="0"/>
                                  </p:stCondLst>
                                  <p:childTnLst>
                                    <p:anim calcmode="lin" valueType="num">
                                      <p:cBhvr additive="repl">
                                        <p:cTn id="154" dur="1000"/>
                                        <p:tgtEl>
                                          <p:spTgt spid="212">
                                            <p:txEl>
                                              <p:pRg st="8" end="8"/>
                                            </p:txEl>
                                          </p:spTgt>
                                        </p:tgtEl>
                                        <p:attrNameLst>
                                          <p:attrName>ppt_w</p:attrName>
                                        </p:attrNameLst>
                                      </p:cBhvr>
                                      <p:tavLst>
                                        <p:tav tm="0">
                                          <p:val>
                                            <p:strVal val="#ppt_w"/>
                                          </p:val>
                                        </p:tav>
                                        <p:tav tm="100000">
                                          <p:val>
                                            <p:fltVal val="0"/>
                                          </p:val>
                                        </p:tav>
                                      </p:tavLst>
                                    </p:anim>
                                    <p:anim calcmode="lin" valueType="num">
                                      <p:cBhvr additive="repl">
                                        <p:cTn id="155" dur="1000"/>
                                        <p:tgtEl>
                                          <p:spTgt spid="212">
                                            <p:txEl>
                                              <p:pRg st="8" end="8"/>
                                            </p:txEl>
                                          </p:spTgt>
                                        </p:tgtEl>
                                        <p:attrNameLst>
                                          <p:attrName>ppt_h</p:attrName>
                                        </p:attrNameLst>
                                      </p:cBhvr>
                                      <p:tavLst>
                                        <p:tav tm="0">
                                          <p:val>
                                            <p:strVal val="#ppt_h"/>
                                          </p:val>
                                        </p:tav>
                                        <p:tav tm="100000">
                                          <p:val>
                                            <p:fltVal val="0"/>
                                          </p:val>
                                        </p:tav>
                                      </p:tavLst>
                                    </p:anim>
                                    <p:anim calcmode="lin" valueType="num">
                                      <p:cBhvr additive="repl">
                                        <p:cTn id="156" dur="1000"/>
                                        <p:tgtEl>
                                          <p:spTgt spid="212">
                                            <p:txEl>
                                              <p:pRg st="8" end="8"/>
                                            </p:txEl>
                                          </p:spTgt>
                                        </p:tgtEl>
                                        <p:attrNameLst>
                                          <p:attrName>r</p:attrName>
                                        </p:attrNameLst>
                                      </p:cBhvr>
                                      <p:tavLst>
                                        <p:tav tm="0">
                                          <p:val>
                                            <p:strVal val="0"/>
                                          </p:val>
                                        </p:tav>
                                        <p:tav tm="100000">
                                          <p:val>
                                            <p:strVal val="90"/>
                                          </p:val>
                                        </p:tav>
                                      </p:tavLst>
                                    </p:anim>
                                    <p:animEffect transition="out" filter="fade">
                                      <p:cBhvr additive="repl">
                                        <p:cTn id="157" dur="1000"/>
                                        <p:tgtEl>
                                          <p:spTgt spid="212">
                                            <p:txEl>
                                              <p:pRg st="8" end="8"/>
                                            </p:txEl>
                                          </p:spTgt>
                                        </p:tgtEl>
                                      </p:cBhvr>
                                    </p:animEffect>
                                    <p:set>
                                      <p:cBhvr>
                                        <p:cTn id="158" dur="1" fill="hold">
                                          <p:stCondLst>
                                            <p:cond delay="999"/>
                                          </p:stCondLst>
                                        </p:cTn>
                                        <p:tgtEl>
                                          <p:spTgt spid="212">
                                            <p:txEl>
                                              <p:pRg st="8" end="8"/>
                                            </p:txEl>
                                          </p:spTgt>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31" presetClass="exit" fill="hold" nodeType="clickEffect">
                                  <p:stCondLst>
                                    <p:cond delay="0"/>
                                  </p:stCondLst>
                                  <p:childTnLst>
                                    <p:anim calcmode="lin" valueType="num">
                                      <p:cBhvr additive="repl">
                                        <p:cTn id="162" dur="1000"/>
                                        <p:tgtEl>
                                          <p:spTgt spid="212">
                                            <p:txEl>
                                              <p:pRg st="9" end="9"/>
                                            </p:txEl>
                                          </p:spTgt>
                                        </p:tgtEl>
                                        <p:attrNameLst>
                                          <p:attrName>ppt_w</p:attrName>
                                        </p:attrNameLst>
                                      </p:cBhvr>
                                      <p:tavLst>
                                        <p:tav tm="0">
                                          <p:val>
                                            <p:strVal val="#ppt_w"/>
                                          </p:val>
                                        </p:tav>
                                        <p:tav tm="100000">
                                          <p:val>
                                            <p:fltVal val="0"/>
                                          </p:val>
                                        </p:tav>
                                      </p:tavLst>
                                    </p:anim>
                                    <p:anim calcmode="lin" valueType="num">
                                      <p:cBhvr additive="repl">
                                        <p:cTn id="163" dur="1000"/>
                                        <p:tgtEl>
                                          <p:spTgt spid="212">
                                            <p:txEl>
                                              <p:pRg st="9" end="9"/>
                                            </p:txEl>
                                          </p:spTgt>
                                        </p:tgtEl>
                                        <p:attrNameLst>
                                          <p:attrName>ppt_h</p:attrName>
                                        </p:attrNameLst>
                                      </p:cBhvr>
                                      <p:tavLst>
                                        <p:tav tm="0">
                                          <p:val>
                                            <p:strVal val="#ppt_h"/>
                                          </p:val>
                                        </p:tav>
                                        <p:tav tm="100000">
                                          <p:val>
                                            <p:fltVal val="0"/>
                                          </p:val>
                                        </p:tav>
                                      </p:tavLst>
                                    </p:anim>
                                    <p:anim calcmode="lin" valueType="num">
                                      <p:cBhvr additive="repl">
                                        <p:cTn id="164" dur="1000"/>
                                        <p:tgtEl>
                                          <p:spTgt spid="212">
                                            <p:txEl>
                                              <p:pRg st="9" end="9"/>
                                            </p:txEl>
                                          </p:spTgt>
                                        </p:tgtEl>
                                        <p:attrNameLst>
                                          <p:attrName>r</p:attrName>
                                        </p:attrNameLst>
                                      </p:cBhvr>
                                      <p:tavLst>
                                        <p:tav tm="0">
                                          <p:val>
                                            <p:strVal val="0"/>
                                          </p:val>
                                        </p:tav>
                                        <p:tav tm="100000">
                                          <p:val>
                                            <p:strVal val="90"/>
                                          </p:val>
                                        </p:tav>
                                      </p:tavLst>
                                    </p:anim>
                                    <p:animEffect transition="out" filter="fade">
                                      <p:cBhvr additive="repl">
                                        <p:cTn id="165" dur="1000"/>
                                        <p:tgtEl>
                                          <p:spTgt spid="212">
                                            <p:txEl>
                                              <p:pRg st="9" end="9"/>
                                            </p:txEl>
                                          </p:spTgt>
                                        </p:tgtEl>
                                      </p:cBhvr>
                                    </p:animEffect>
                                    <p:set>
                                      <p:cBhvr>
                                        <p:cTn id="166" dur="1" fill="hold">
                                          <p:stCondLst>
                                            <p:cond delay="999"/>
                                          </p:stCondLst>
                                        </p:cTn>
                                        <p:tgtEl>
                                          <p:spTgt spid="212">
                                            <p:txEl>
                                              <p:pRg st="9" end="9"/>
                                            </p:txEl>
                                          </p:spTgt>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31" presetClass="exit" fill="hold" nodeType="clickEffect">
                                  <p:stCondLst>
                                    <p:cond delay="0"/>
                                  </p:stCondLst>
                                  <p:childTnLst>
                                    <p:anim calcmode="lin" valueType="num">
                                      <p:cBhvr additive="repl">
                                        <p:cTn id="170" dur="1000"/>
                                        <p:tgtEl>
                                          <p:spTgt spid="212">
                                            <p:txEl>
                                              <p:pRg st="11" end="11"/>
                                            </p:txEl>
                                          </p:spTgt>
                                        </p:tgtEl>
                                        <p:attrNameLst>
                                          <p:attrName>ppt_w</p:attrName>
                                        </p:attrNameLst>
                                      </p:cBhvr>
                                      <p:tavLst>
                                        <p:tav tm="0">
                                          <p:val>
                                            <p:strVal val="#ppt_w"/>
                                          </p:val>
                                        </p:tav>
                                        <p:tav tm="100000">
                                          <p:val>
                                            <p:fltVal val="0"/>
                                          </p:val>
                                        </p:tav>
                                      </p:tavLst>
                                    </p:anim>
                                    <p:anim calcmode="lin" valueType="num">
                                      <p:cBhvr additive="repl">
                                        <p:cTn id="171" dur="1000"/>
                                        <p:tgtEl>
                                          <p:spTgt spid="212">
                                            <p:txEl>
                                              <p:pRg st="11" end="11"/>
                                            </p:txEl>
                                          </p:spTgt>
                                        </p:tgtEl>
                                        <p:attrNameLst>
                                          <p:attrName>ppt_h</p:attrName>
                                        </p:attrNameLst>
                                      </p:cBhvr>
                                      <p:tavLst>
                                        <p:tav tm="0">
                                          <p:val>
                                            <p:strVal val="#ppt_h"/>
                                          </p:val>
                                        </p:tav>
                                        <p:tav tm="100000">
                                          <p:val>
                                            <p:fltVal val="0"/>
                                          </p:val>
                                        </p:tav>
                                      </p:tavLst>
                                    </p:anim>
                                    <p:anim calcmode="lin" valueType="num">
                                      <p:cBhvr additive="repl">
                                        <p:cTn id="172" dur="1000"/>
                                        <p:tgtEl>
                                          <p:spTgt spid="212">
                                            <p:txEl>
                                              <p:pRg st="11" end="11"/>
                                            </p:txEl>
                                          </p:spTgt>
                                        </p:tgtEl>
                                        <p:attrNameLst>
                                          <p:attrName>r</p:attrName>
                                        </p:attrNameLst>
                                      </p:cBhvr>
                                      <p:tavLst>
                                        <p:tav tm="0">
                                          <p:val>
                                            <p:strVal val="0"/>
                                          </p:val>
                                        </p:tav>
                                        <p:tav tm="100000">
                                          <p:val>
                                            <p:strVal val="90"/>
                                          </p:val>
                                        </p:tav>
                                      </p:tavLst>
                                    </p:anim>
                                    <p:animEffect transition="out" filter="fade">
                                      <p:cBhvr additive="repl">
                                        <p:cTn id="173" dur="1000"/>
                                        <p:tgtEl>
                                          <p:spTgt spid="212">
                                            <p:txEl>
                                              <p:pRg st="11" end="11"/>
                                            </p:txEl>
                                          </p:spTgt>
                                        </p:tgtEl>
                                      </p:cBhvr>
                                    </p:animEffect>
                                    <p:set>
                                      <p:cBhvr>
                                        <p:cTn id="174" dur="1" fill="hold">
                                          <p:stCondLst>
                                            <p:cond delay="999"/>
                                          </p:stCondLst>
                                        </p:cTn>
                                        <p:tgtEl>
                                          <p:spTgt spid="212">
                                            <p:txEl>
                                              <p:pRg st="11" end="11"/>
                                            </p:txEl>
                                          </p:spTgt>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31" presetClass="exit" fill="hold" nodeType="clickEffect">
                                  <p:stCondLst>
                                    <p:cond delay="0"/>
                                  </p:stCondLst>
                                  <p:childTnLst>
                                    <p:anim calcmode="lin" valueType="num">
                                      <p:cBhvr additive="repl">
                                        <p:cTn id="178" dur="1000"/>
                                        <p:tgtEl>
                                          <p:spTgt spid="212">
                                            <p:txEl>
                                              <p:pRg st="12" end="12"/>
                                            </p:txEl>
                                          </p:spTgt>
                                        </p:tgtEl>
                                        <p:attrNameLst>
                                          <p:attrName>ppt_w</p:attrName>
                                        </p:attrNameLst>
                                      </p:cBhvr>
                                      <p:tavLst>
                                        <p:tav tm="0">
                                          <p:val>
                                            <p:strVal val="#ppt_w"/>
                                          </p:val>
                                        </p:tav>
                                        <p:tav tm="100000">
                                          <p:val>
                                            <p:fltVal val="0"/>
                                          </p:val>
                                        </p:tav>
                                      </p:tavLst>
                                    </p:anim>
                                    <p:anim calcmode="lin" valueType="num">
                                      <p:cBhvr additive="repl">
                                        <p:cTn id="179" dur="1000"/>
                                        <p:tgtEl>
                                          <p:spTgt spid="212">
                                            <p:txEl>
                                              <p:pRg st="12" end="12"/>
                                            </p:txEl>
                                          </p:spTgt>
                                        </p:tgtEl>
                                        <p:attrNameLst>
                                          <p:attrName>ppt_h</p:attrName>
                                        </p:attrNameLst>
                                      </p:cBhvr>
                                      <p:tavLst>
                                        <p:tav tm="0">
                                          <p:val>
                                            <p:strVal val="#ppt_h"/>
                                          </p:val>
                                        </p:tav>
                                        <p:tav tm="100000">
                                          <p:val>
                                            <p:fltVal val="0"/>
                                          </p:val>
                                        </p:tav>
                                      </p:tavLst>
                                    </p:anim>
                                    <p:anim calcmode="lin" valueType="num">
                                      <p:cBhvr additive="repl">
                                        <p:cTn id="180" dur="1000"/>
                                        <p:tgtEl>
                                          <p:spTgt spid="212">
                                            <p:txEl>
                                              <p:pRg st="12" end="12"/>
                                            </p:txEl>
                                          </p:spTgt>
                                        </p:tgtEl>
                                        <p:attrNameLst>
                                          <p:attrName>r</p:attrName>
                                        </p:attrNameLst>
                                      </p:cBhvr>
                                      <p:tavLst>
                                        <p:tav tm="0">
                                          <p:val>
                                            <p:strVal val="0"/>
                                          </p:val>
                                        </p:tav>
                                        <p:tav tm="100000">
                                          <p:val>
                                            <p:strVal val="90"/>
                                          </p:val>
                                        </p:tav>
                                      </p:tavLst>
                                    </p:anim>
                                    <p:animEffect transition="out" filter="fade">
                                      <p:cBhvr additive="repl">
                                        <p:cTn id="181" dur="1000"/>
                                        <p:tgtEl>
                                          <p:spTgt spid="212">
                                            <p:txEl>
                                              <p:pRg st="12" end="12"/>
                                            </p:txEl>
                                          </p:spTgt>
                                        </p:tgtEl>
                                      </p:cBhvr>
                                    </p:animEffect>
                                    <p:set>
                                      <p:cBhvr>
                                        <p:cTn id="182" dur="1" fill="hold">
                                          <p:stCondLst>
                                            <p:cond delay="999"/>
                                          </p:stCondLst>
                                        </p:cTn>
                                        <p:tgtEl>
                                          <p:spTgt spid="212">
                                            <p:txEl>
                                              <p:pRg st="12" end="1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130301"/>
            <a:ext cx="10972800" cy="2917997"/>
          </a:xfrm>
        </p:spPr>
        <p:txBody>
          <a:bodyPr>
            <a:normAutofit lnSpcReduction="10000"/>
          </a:bodyPr>
          <a:lstStyle/>
          <a:p>
            <a:r>
              <a:rPr lang="en-US" sz="1400" dirty="0">
                <a:latin typeface="Times New Roman" panose="02020603050405020304" pitchFamily="18" charset="0"/>
                <a:cs typeface="Times New Roman" panose="02020603050405020304" pitchFamily="18" charset="0"/>
              </a:rPr>
              <a:t>Collaborative study with Gas.be</a:t>
            </a:r>
          </a:p>
          <a:p>
            <a:r>
              <a:rPr lang="en-US" sz="1400" dirty="0">
                <a:latin typeface="Times New Roman" panose="02020603050405020304" pitchFamily="18" charset="0"/>
                <a:cs typeface="Times New Roman" panose="02020603050405020304" pitchFamily="18" charset="0"/>
              </a:rPr>
              <a:t>Study divided on two main parts:</a:t>
            </a:r>
          </a:p>
          <a:p>
            <a:pPr lvl="1"/>
            <a:r>
              <a:rPr lang="en-US" sz="1200" dirty="0">
                <a:latin typeface="Times New Roman" panose="02020603050405020304" pitchFamily="18" charset="0"/>
                <a:cs typeface="Times New Roman" panose="02020603050405020304" pitchFamily="18" charset="0"/>
              </a:rPr>
              <a:t>Laboratory tests to estimate the energy and environmental performance of various heating and micro-CHP systems driven by natural gas.</a:t>
            </a:r>
          </a:p>
          <a:p>
            <a:pPr lvl="1"/>
            <a:r>
              <a:rPr lang="en-US" sz="1200" dirty="0">
                <a:latin typeface="Times New Roman" panose="02020603050405020304" pitchFamily="18" charset="0"/>
                <a:cs typeface="Times New Roman" panose="02020603050405020304" pitchFamily="18" charset="0"/>
              </a:rPr>
              <a:t>Monitoring in-situ of the same systems installed on residential buildings in Belgium for a two years period.</a:t>
            </a:r>
          </a:p>
          <a:p>
            <a:r>
              <a:rPr lang="en-US" sz="1400" dirty="0">
                <a:latin typeface="Times New Roman" panose="02020603050405020304" pitchFamily="18" charset="0"/>
                <a:cs typeface="Times New Roman" panose="02020603050405020304" pitchFamily="18" charset="0"/>
              </a:rPr>
              <a:t>Both parts will set a basis for create modeling tools oriented to simulate the impact of choices in terms of home heating systems. Thanks to this, we will be able to perform studies for different applications and ranges of operation.</a:t>
            </a:r>
          </a:p>
          <a:p>
            <a:pPr marL="365751" lvl="1" indent="0">
              <a:buNone/>
            </a:pPr>
            <a:endParaRPr lang="en-US" sz="867"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Different systems</a:t>
            </a:r>
            <a:r>
              <a:rPr lang="es-CL"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for heating </a:t>
            </a:r>
            <a:r>
              <a:rPr lang="es-CL" sz="1400" dirty="0">
                <a:latin typeface="Times New Roman" panose="02020603050405020304" pitchFamily="18" charset="0"/>
                <a:cs typeface="Times New Roman" panose="02020603050405020304" pitchFamily="18" charset="0"/>
              </a:rPr>
              <a:t>and DHW</a:t>
            </a:r>
          </a:p>
          <a:p>
            <a:pPr lvl="1"/>
            <a:r>
              <a:rPr lang="es-CL" sz="1400" dirty="0" err="1">
                <a:latin typeface="Times New Roman" panose="02020603050405020304" pitchFamily="18" charset="0"/>
                <a:cs typeface="Times New Roman" panose="02020603050405020304" pitchFamily="18" charset="0"/>
              </a:rPr>
              <a:t>Vitovalor</a:t>
            </a:r>
            <a:r>
              <a:rPr lang="es-CL" sz="1400" dirty="0">
                <a:latin typeface="Times New Roman" panose="02020603050405020304" pitchFamily="18" charset="0"/>
                <a:cs typeface="Times New Roman" panose="02020603050405020304" pitchFamily="18" charset="0"/>
              </a:rPr>
              <a:t> PT2 PEMFC</a:t>
            </a:r>
          </a:p>
          <a:p>
            <a:pPr lvl="1"/>
            <a:r>
              <a:rPr lang="es-CL" sz="1400" dirty="0" err="1">
                <a:latin typeface="Times New Roman" panose="02020603050405020304" pitchFamily="18" charset="0"/>
                <a:cs typeface="Times New Roman" panose="02020603050405020304" pitchFamily="18" charset="0"/>
              </a:rPr>
              <a:t>MyChi</a:t>
            </a:r>
            <a:r>
              <a:rPr lang="es-CL" sz="1400" dirty="0">
                <a:latin typeface="Times New Roman" panose="02020603050405020304" pitchFamily="18" charset="0"/>
                <a:cs typeface="Times New Roman" panose="02020603050405020304" pitchFamily="18" charset="0"/>
              </a:rPr>
              <a:t> SOFC</a:t>
            </a:r>
          </a:p>
          <a:p>
            <a:pPr lvl="1"/>
            <a:r>
              <a:rPr lang="es-CL" sz="1400" dirty="0" err="1">
                <a:latin typeface="Times New Roman" panose="02020603050405020304" pitchFamily="18" charset="0"/>
                <a:cs typeface="Times New Roman" panose="02020603050405020304" pitchFamily="18" charset="0"/>
              </a:rPr>
              <a:t>Robur</a:t>
            </a:r>
            <a:r>
              <a:rPr lang="es-CL" sz="1400" dirty="0">
                <a:latin typeface="Times New Roman" panose="02020603050405020304" pitchFamily="18" charset="0"/>
                <a:cs typeface="Times New Roman" panose="02020603050405020304" pitchFamily="18" charset="0"/>
              </a:rPr>
              <a:t> K18 </a:t>
            </a:r>
            <a:r>
              <a:rPr lang="en-US" sz="1400" dirty="0">
                <a:latin typeface="Times New Roman" panose="02020603050405020304" pitchFamily="18" charset="0"/>
                <a:cs typeface="Times New Roman" panose="02020603050405020304" pitchFamily="18" charset="0"/>
              </a:rPr>
              <a:t>condensing gas absorption heat pump</a:t>
            </a:r>
            <a:endParaRPr lang="es-CL" sz="1400" dirty="0">
              <a:latin typeface="Times New Roman" panose="02020603050405020304" pitchFamily="18" charset="0"/>
              <a:cs typeface="Times New Roman" panose="02020603050405020304" pitchFamily="18" charset="0"/>
            </a:endParaRPr>
          </a:p>
          <a:p>
            <a:pPr lvl="1"/>
            <a:r>
              <a:rPr lang="es-CL" sz="1400" dirty="0" err="1">
                <a:latin typeface="Times New Roman" panose="02020603050405020304" pitchFamily="18" charset="0"/>
                <a:cs typeface="Times New Roman" panose="02020603050405020304" pitchFamily="18" charset="0"/>
              </a:rPr>
              <a:t>Remeha</a:t>
            </a:r>
            <a:r>
              <a:rPr lang="es-CL" sz="1400" dirty="0">
                <a:latin typeface="Times New Roman" panose="02020603050405020304" pitchFamily="18" charset="0"/>
                <a:cs typeface="Times New Roman" panose="02020603050405020304" pitchFamily="18" charset="0"/>
              </a:rPr>
              <a:t> </a:t>
            </a:r>
            <a:r>
              <a:rPr lang="es-CL" sz="1400" dirty="0" err="1">
                <a:latin typeface="Times New Roman" panose="02020603050405020304" pitchFamily="18" charset="0"/>
                <a:cs typeface="Times New Roman" panose="02020603050405020304" pitchFamily="18" charset="0"/>
              </a:rPr>
              <a:t>Tzerra</a:t>
            </a:r>
            <a:r>
              <a:rPr lang="es-CL"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hybrid electric heat pumps		Tests on climatic chamber</a:t>
            </a:r>
          </a:p>
          <a:p>
            <a:pPr lvl="1"/>
            <a:r>
              <a:rPr lang="es-CL" sz="1400" dirty="0" err="1">
                <a:latin typeface="Times New Roman" panose="02020603050405020304" pitchFamily="18" charset="0"/>
                <a:cs typeface="Times New Roman" panose="02020603050405020304" pitchFamily="18" charset="0"/>
              </a:rPr>
              <a:t>BoostHeat</a:t>
            </a:r>
            <a:r>
              <a:rPr lang="es-CL"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hybrid Gas / Air / Water heat pump</a:t>
            </a:r>
            <a:endParaRPr lang="es-CL"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endParaRPr lang="es-CL" sz="1400" dirty="0">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a:xfrm>
            <a:off x="152397" y="242718"/>
            <a:ext cx="10972800" cy="752131"/>
          </a:xfrm>
        </p:spPr>
        <p:txBody>
          <a:bodyPr>
            <a:normAutofit/>
          </a:bodyPr>
          <a:lstStyle/>
          <a:p>
            <a:r>
              <a:rPr lang="en-US" sz="3200" dirty="0">
                <a:latin typeface="Times New Roman" panose="02020603050405020304" pitchFamily="18" charset="0"/>
                <a:cs typeface="Times New Roman" panose="02020603050405020304" pitchFamily="18" charset="0"/>
              </a:rPr>
              <a:t>Description of the project</a:t>
            </a:r>
          </a:p>
        </p:txBody>
      </p:sp>
      <p:pic>
        <p:nvPicPr>
          <p:cNvPr id="4" name="Picture 3"/>
          <p:cNvPicPr>
            <a:picLocks noChangeAspect="1"/>
          </p:cNvPicPr>
          <p:nvPr/>
        </p:nvPicPr>
        <p:blipFill rotWithShape="1">
          <a:blip r:embed="rId2"/>
          <a:srcRect l="5875" t="4679" r="5545" b="4892"/>
          <a:stretch/>
        </p:blipFill>
        <p:spPr>
          <a:xfrm>
            <a:off x="4437157" y="4363354"/>
            <a:ext cx="2104958" cy="2354720"/>
          </a:xfrm>
          <a:prstGeom prst="rect">
            <a:avLst/>
          </a:prstGeom>
        </p:spPr>
      </p:pic>
      <p:pic>
        <p:nvPicPr>
          <p:cNvPr id="1026" name="Picture 2" descr="Resultado de imagen de vitovalor pt2"/>
          <p:cNvPicPr>
            <a:picLocks noChangeAspect="1" noChangeArrowheads="1"/>
          </p:cNvPicPr>
          <p:nvPr/>
        </p:nvPicPr>
        <p:blipFill rotWithShape="1">
          <a:blip r:embed="rId3">
            <a:extLst>
              <a:ext uri="{28A0092B-C50C-407E-A947-70E740481C1C}">
                <a14:useLocalDpi xmlns:a14="http://schemas.microsoft.com/office/drawing/2010/main" val="0"/>
              </a:ext>
            </a:extLst>
          </a:blip>
          <a:srcRect l="6510" t="3349" r="6096" b="3201"/>
          <a:stretch/>
        </p:blipFill>
        <p:spPr bwMode="auto">
          <a:xfrm>
            <a:off x="648391" y="4365575"/>
            <a:ext cx="1637607" cy="23525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de remeha tzerra hybrid"/>
          <p:cNvPicPr>
            <a:picLocks noChangeAspect="1" noChangeArrowheads="1"/>
          </p:cNvPicPr>
          <p:nvPr/>
        </p:nvPicPr>
        <p:blipFill rotWithShape="1">
          <a:blip r:embed="rId4">
            <a:extLst>
              <a:ext uri="{28A0092B-C50C-407E-A947-70E740481C1C}">
                <a14:useLocalDpi xmlns:a14="http://schemas.microsoft.com/office/drawing/2010/main" val="0"/>
              </a:ext>
            </a:extLst>
          </a:blip>
          <a:srcRect t="2727" b="2344"/>
          <a:stretch/>
        </p:blipFill>
        <p:spPr bwMode="auto">
          <a:xfrm>
            <a:off x="6964227" y="4362265"/>
            <a:ext cx="2258577" cy="235581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4116CD2C-4231-4835-B40C-E5A39ADD8E03}"/>
              </a:ext>
            </a:extLst>
          </p:cNvPr>
          <p:cNvPicPr>
            <a:picLocks noChangeAspect="1"/>
          </p:cNvPicPr>
          <p:nvPr/>
        </p:nvPicPr>
        <p:blipFill rotWithShape="1">
          <a:blip r:embed="rId5"/>
          <a:srcRect l="42642" t="27323" r="44437" b="31270"/>
          <a:stretch/>
        </p:blipFill>
        <p:spPr>
          <a:xfrm>
            <a:off x="2708110" y="4362263"/>
            <a:ext cx="1306935" cy="2355811"/>
          </a:xfrm>
          <a:prstGeom prst="rect">
            <a:avLst/>
          </a:prstGeom>
        </p:spPr>
      </p:pic>
      <p:pic>
        <p:nvPicPr>
          <p:cNvPr id="6" name="Picture 2" descr="Resultado de imagen de boostheat">
            <a:extLst>
              <a:ext uri="{FF2B5EF4-FFF2-40B4-BE49-F238E27FC236}">
                <a16:creationId xmlns:a16="http://schemas.microsoft.com/office/drawing/2014/main" id="{DF831301-415B-42DD-8F27-DA3389E1613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158" t="6909" r="26844" b="7030"/>
          <a:stretch/>
        </p:blipFill>
        <p:spPr bwMode="auto">
          <a:xfrm>
            <a:off x="9644916" y="4362264"/>
            <a:ext cx="1620437" cy="2355811"/>
          </a:xfrm>
          <a:prstGeom prst="rect">
            <a:avLst/>
          </a:prstGeom>
          <a:noFill/>
          <a:extLst>
            <a:ext uri="{909E8E84-426E-40DD-AFC4-6F175D3DCCD1}">
              <a14:hiddenFill xmlns:a14="http://schemas.microsoft.com/office/drawing/2010/main">
                <a:solidFill>
                  <a:srgbClr val="FFFFFF"/>
                </a:solidFill>
              </a14:hiddenFill>
            </a:ext>
          </a:extLst>
        </p:spPr>
      </p:pic>
      <p:sp>
        <p:nvSpPr>
          <p:cNvPr id="7" name="Accolade fermante 6">
            <a:extLst>
              <a:ext uri="{FF2B5EF4-FFF2-40B4-BE49-F238E27FC236}">
                <a16:creationId xmlns:a16="http://schemas.microsoft.com/office/drawing/2014/main" id="{B07FC7D5-2D7A-4136-B32F-DC4D4D62FE28}"/>
              </a:ext>
            </a:extLst>
          </p:cNvPr>
          <p:cNvSpPr/>
          <p:nvPr/>
        </p:nvSpPr>
        <p:spPr>
          <a:xfrm>
            <a:off x="5029201" y="3343836"/>
            <a:ext cx="188258" cy="672353"/>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000000"/>
              </a:highlight>
            </a:endParaRPr>
          </a:p>
        </p:txBody>
      </p:sp>
    </p:spTree>
    <p:extLst>
      <p:ext uri="{BB962C8B-B14F-4D97-AF65-F5344CB8AC3E}">
        <p14:creationId xmlns:p14="http://schemas.microsoft.com/office/powerpoint/2010/main" val="3589433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28009" y="306160"/>
            <a:ext cx="4941088" cy="72043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j-ea"/>
                <a:cs typeface="Times New Roman" panose="02020603050405020304" pitchFamily="18" charset="0"/>
              </a:rPr>
              <a:t>Vitovalor</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 PT2 – Main features</a:t>
            </a:r>
          </a:p>
        </p:txBody>
      </p:sp>
      <p:pic>
        <p:nvPicPr>
          <p:cNvPr id="7" name="Picture 6"/>
          <p:cNvPicPr>
            <a:picLocks noChangeAspect="1"/>
          </p:cNvPicPr>
          <p:nvPr/>
        </p:nvPicPr>
        <p:blipFill rotWithShape="1">
          <a:blip r:embed="rId2"/>
          <a:srcRect l="27314" t="19465" r="44029" b="7267"/>
          <a:stretch/>
        </p:blipFill>
        <p:spPr>
          <a:xfrm>
            <a:off x="5945928" y="1609829"/>
            <a:ext cx="2747722" cy="3949850"/>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331986659"/>
              </p:ext>
            </p:extLst>
          </p:nvPr>
        </p:nvGraphicFramePr>
        <p:xfrm>
          <a:off x="408367" y="1211257"/>
          <a:ext cx="4182492" cy="3171600"/>
        </p:xfrm>
        <a:graphic>
          <a:graphicData uri="http://schemas.openxmlformats.org/drawingml/2006/table">
            <a:tbl>
              <a:tblPr bandRow="1">
                <a:tableStyleId>{3B4B98B0-60AC-42C2-AFA5-B58CD77FA1E5}</a:tableStyleId>
              </a:tblPr>
              <a:tblGrid>
                <a:gridCol w="2293112">
                  <a:extLst>
                    <a:ext uri="{9D8B030D-6E8A-4147-A177-3AD203B41FA5}">
                      <a16:colId xmlns:a16="http://schemas.microsoft.com/office/drawing/2014/main" val="20000"/>
                    </a:ext>
                  </a:extLst>
                </a:gridCol>
                <a:gridCol w="1889380">
                  <a:extLst>
                    <a:ext uri="{9D8B030D-6E8A-4147-A177-3AD203B41FA5}">
                      <a16:colId xmlns:a16="http://schemas.microsoft.com/office/drawing/2014/main" val="20001"/>
                    </a:ext>
                  </a:extLst>
                </a:gridCol>
              </a:tblGrid>
              <a:tr h="300000">
                <a:tc>
                  <a:txBody>
                    <a:bodyPr/>
                    <a:lstStyle/>
                    <a:p>
                      <a:r>
                        <a:rPr lang="en-US" sz="1200" noProof="0">
                          <a:latin typeface="Times New Roman" panose="02020603050405020304" pitchFamily="18" charset="0"/>
                          <a:cs typeface="Times New Roman" panose="02020603050405020304" pitchFamily="18" charset="0"/>
                        </a:rPr>
                        <a:t>Heating output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a:latin typeface="Times New Roman" panose="02020603050405020304" pitchFamily="18" charset="0"/>
                          <a:cs typeface="Times New Roman" panose="02020603050405020304" pitchFamily="18" charset="0"/>
                        </a:rPr>
                        <a:t>TV/TR 60/40 °C</a:t>
                      </a:r>
                      <a:r>
                        <a:rPr lang="en-US" sz="1200" baseline="0" noProof="0">
                          <a:latin typeface="Times New Roman" panose="02020603050405020304" pitchFamily="18" charset="0"/>
                          <a:cs typeface="Times New Roman" panose="02020603050405020304" pitchFamily="18" charset="0"/>
                        </a:rPr>
                        <a:t>   30.8</a:t>
                      </a:r>
                      <a:r>
                        <a:rPr lang="en-US" sz="1200" noProof="0">
                          <a:latin typeface="Times New Roman" panose="02020603050405020304" pitchFamily="18" charset="0"/>
                          <a:cs typeface="Times New Roman" panose="02020603050405020304" pitchFamily="18" charset="0"/>
                        </a:rPr>
                        <a:t> kW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a:latin typeface="Times New Roman" panose="02020603050405020304" pitchFamily="18" charset="0"/>
                          <a:cs typeface="Times New Roman" panose="02020603050405020304" pitchFamily="18" charset="0"/>
                        </a:rPr>
                        <a:t>TV/TR</a:t>
                      </a:r>
                      <a:r>
                        <a:rPr lang="en-US" sz="1200" baseline="0" noProof="0">
                          <a:latin typeface="Times New Roman" panose="02020603050405020304" pitchFamily="18" charset="0"/>
                          <a:cs typeface="Times New Roman" panose="02020603050405020304" pitchFamily="18" charset="0"/>
                        </a:rPr>
                        <a:t> 36/30 °C</a:t>
                      </a:r>
                      <a:r>
                        <a:rPr lang="en-US" sz="1200" noProof="0">
                          <a:latin typeface="Times New Roman" panose="02020603050405020304" pitchFamily="18" charset="0"/>
                          <a:cs typeface="Times New Roman" panose="02020603050405020304" pitchFamily="18" charset="0"/>
                        </a:rPr>
                        <a:t>   0.9 kW</a:t>
                      </a:r>
                    </a:p>
                  </a:txBody>
                  <a:tcPr anchor="ctr"/>
                </a:tc>
                <a:extLst>
                  <a:ext uri="{0D108BD9-81ED-4DB2-BD59-A6C34878D82A}">
                    <a16:rowId xmlns:a16="http://schemas.microsoft.com/office/drawing/2014/main" val="10000"/>
                  </a:ext>
                </a:extLst>
              </a:tr>
              <a:tr h="300000">
                <a:tc>
                  <a:txBody>
                    <a:bodyPr/>
                    <a:lstStyle/>
                    <a:p>
                      <a:r>
                        <a:rPr lang="en-US" sz="1200" noProof="0" dirty="0">
                          <a:latin typeface="Times New Roman" panose="02020603050405020304" pitchFamily="18" charset="0"/>
                          <a:cs typeface="Times New Roman" panose="02020603050405020304" pitchFamily="18" charset="0"/>
                        </a:rPr>
                        <a:t>Electrical output FC</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a:latin typeface="Times New Roman" panose="02020603050405020304" pitchFamily="18" charset="0"/>
                          <a:cs typeface="Times New Roman" panose="02020603050405020304" pitchFamily="18" charset="0"/>
                        </a:rPr>
                        <a:t>750 W</a:t>
                      </a:r>
                    </a:p>
                  </a:txBody>
                  <a:tcPr anchor="ctr"/>
                </a:tc>
                <a:extLst>
                  <a:ext uri="{0D108BD9-81ED-4DB2-BD59-A6C34878D82A}">
                    <a16:rowId xmlns:a16="http://schemas.microsoft.com/office/drawing/2014/main" val="10001"/>
                  </a:ext>
                </a:extLst>
              </a:tr>
              <a:tr h="300000">
                <a:tc>
                  <a:txBody>
                    <a:bodyPr/>
                    <a:lstStyle/>
                    <a:p>
                      <a:r>
                        <a:rPr lang="en-US" sz="1200" noProof="0">
                          <a:latin typeface="Times New Roman" panose="02020603050405020304" pitchFamily="18" charset="0"/>
                          <a:cs typeface="Times New Roman" panose="02020603050405020304" pitchFamily="18" charset="0"/>
                        </a:rPr>
                        <a:t>Thermal output FC</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latin typeface="Times New Roman" panose="02020603050405020304" pitchFamily="18" charset="0"/>
                          <a:cs typeface="Times New Roman" panose="02020603050405020304" pitchFamily="18" charset="0"/>
                        </a:rPr>
                        <a:t>1.1 kW</a:t>
                      </a:r>
                    </a:p>
                  </a:txBody>
                  <a:tcPr anchor="ctr"/>
                </a:tc>
                <a:extLst>
                  <a:ext uri="{0D108BD9-81ED-4DB2-BD59-A6C34878D82A}">
                    <a16:rowId xmlns:a16="http://schemas.microsoft.com/office/drawing/2014/main" val="10002"/>
                  </a:ext>
                </a:extLst>
              </a:tr>
              <a:tr h="30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noProof="0">
                          <a:solidFill>
                            <a:schemeClr val="tx1"/>
                          </a:solidFill>
                          <a:latin typeface="Times New Roman" panose="02020603050405020304" pitchFamily="18" charset="0"/>
                          <a:cs typeface="Times New Roman" panose="02020603050405020304" pitchFamily="18" charset="0"/>
                        </a:rPr>
                        <a:t>FC electrical efficiency</a:t>
                      </a:r>
                      <a:endParaRPr lang="en-US" sz="1200" noProof="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a:solidFill>
                            <a:schemeClr val="tx1"/>
                          </a:solidFill>
                          <a:latin typeface="Times New Roman" panose="02020603050405020304" pitchFamily="18" charset="0"/>
                          <a:cs typeface="Times New Roman" panose="02020603050405020304" pitchFamily="18" charset="0"/>
                        </a:rPr>
                        <a:t>37%</a:t>
                      </a:r>
                    </a:p>
                  </a:txBody>
                  <a:tcPr anchor="ctr"/>
                </a:tc>
                <a:extLst>
                  <a:ext uri="{0D108BD9-81ED-4DB2-BD59-A6C34878D82A}">
                    <a16:rowId xmlns:a16="http://schemas.microsoft.com/office/drawing/2014/main" val="10003"/>
                  </a:ext>
                </a:extLst>
              </a:tr>
              <a:tr h="30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a:solidFill>
                            <a:schemeClr val="tx1"/>
                          </a:solidFill>
                          <a:latin typeface="Times New Roman" panose="02020603050405020304" pitchFamily="18" charset="0"/>
                          <a:cs typeface="Times New Roman" panose="02020603050405020304" pitchFamily="18" charset="0"/>
                        </a:rPr>
                        <a:t>Overall</a:t>
                      </a:r>
                      <a:r>
                        <a:rPr lang="en-US" sz="1200" baseline="0" noProof="0">
                          <a:solidFill>
                            <a:schemeClr val="tx1"/>
                          </a:solidFill>
                          <a:latin typeface="Times New Roman" panose="02020603050405020304" pitchFamily="18" charset="0"/>
                          <a:cs typeface="Times New Roman" panose="02020603050405020304" pitchFamily="18" charset="0"/>
                        </a:rPr>
                        <a:t> FC efficiency</a:t>
                      </a:r>
                      <a:endParaRPr lang="en-US" sz="1200" noProof="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a:solidFill>
                            <a:schemeClr val="tx1"/>
                          </a:solidFill>
                          <a:latin typeface="Times New Roman" panose="02020603050405020304" pitchFamily="18" charset="0"/>
                          <a:cs typeface="Times New Roman" panose="02020603050405020304" pitchFamily="18" charset="0"/>
                        </a:rPr>
                        <a:t>Up</a:t>
                      </a:r>
                      <a:r>
                        <a:rPr lang="en-US" sz="1200" baseline="0" noProof="0">
                          <a:solidFill>
                            <a:schemeClr val="tx1"/>
                          </a:solidFill>
                          <a:latin typeface="Times New Roman" panose="02020603050405020304" pitchFamily="18" charset="0"/>
                          <a:cs typeface="Times New Roman" panose="02020603050405020304" pitchFamily="18" charset="0"/>
                        </a:rPr>
                        <a:t> to 92%</a:t>
                      </a:r>
                      <a:endParaRPr lang="en-US" sz="1200" noProof="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4"/>
                  </a:ext>
                </a:extLst>
              </a:tr>
              <a:tr h="30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a:solidFill>
                            <a:schemeClr val="tx1"/>
                          </a:solidFill>
                          <a:latin typeface="Times New Roman" panose="02020603050405020304" pitchFamily="18" charset="0"/>
                          <a:cs typeface="Times New Roman" panose="02020603050405020304" pitchFamily="18" charset="0"/>
                        </a:rPr>
                        <a:t>Peak</a:t>
                      </a:r>
                      <a:r>
                        <a:rPr lang="en-US" sz="1200" baseline="0" noProof="0">
                          <a:solidFill>
                            <a:schemeClr val="tx1"/>
                          </a:solidFill>
                          <a:latin typeface="Times New Roman" panose="02020603050405020304" pitchFamily="18" charset="0"/>
                          <a:cs typeface="Times New Roman" panose="02020603050405020304" pitchFamily="18" charset="0"/>
                        </a:rPr>
                        <a:t> load boiler termal efficiency</a:t>
                      </a:r>
                      <a:endParaRPr lang="en-US" sz="1200" noProof="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a:solidFill>
                            <a:schemeClr val="tx1"/>
                          </a:solidFill>
                          <a:latin typeface="Times New Roman" panose="02020603050405020304" pitchFamily="18" charset="0"/>
                          <a:cs typeface="Times New Roman" panose="02020603050405020304" pitchFamily="18" charset="0"/>
                        </a:rPr>
                        <a:t>Up to 98%</a:t>
                      </a:r>
                    </a:p>
                  </a:txBody>
                  <a:tcPr anchor="ctr"/>
                </a:tc>
                <a:extLst>
                  <a:ext uri="{0D108BD9-81ED-4DB2-BD59-A6C34878D82A}">
                    <a16:rowId xmlns:a16="http://schemas.microsoft.com/office/drawing/2014/main" val="10005"/>
                  </a:ext>
                </a:extLst>
              </a:tr>
              <a:tr h="300000">
                <a:tc>
                  <a:txBody>
                    <a:bodyPr/>
                    <a:lstStyle/>
                    <a:p>
                      <a:r>
                        <a:rPr lang="en-US" sz="1200" noProof="0">
                          <a:solidFill>
                            <a:schemeClr val="tx1"/>
                          </a:solidFill>
                          <a:latin typeface="Times New Roman" panose="02020603050405020304" pitchFamily="18" charset="0"/>
                          <a:cs typeface="Times New Roman" panose="02020603050405020304" pitchFamily="18" charset="0"/>
                        </a:rPr>
                        <a:t>Electr. Power consumption</a:t>
                      </a:r>
                    </a:p>
                  </a:txBody>
                  <a:tcPr anchor="ctr"/>
                </a:tc>
                <a:tc>
                  <a:txBody>
                    <a:bodyPr/>
                    <a:lstStyle/>
                    <a:p>
                      <a:r>
                        <a:rPr lang="en-US" sz="1200" noProof="0" dirty="0">
                          <a:solidFill>
                            <a:schemeClr val="tx1"/>
                          </a:solidFill>
                          <a:latin typeface="Times New Roman" panose="02020603050405020304" pitchFamily="18" charset="0"/>
                          <a:cs typeface="Times New Roman" panose="02020603050405020304" pitchFamily="18" charset="0"/>
                        </a:rPr>
                        <a:t>28</a:t>
                      </a:r>
                      <a:r>
                        <a:rPr lang="en-US" sz="1200" baseline="0" noProof="0" dirty="0">
                          <a:solidFill>
                            <a:schemeClr val="tx1"/>
                          </a:solidFill>
                          <a:latin typeface="Times New Roman" panose="02020603050405020304" pitchFamily="18" charset="0"/>
                          <a:cs typeface="Times New Roman" panose="02020603050405020304" pitchFamily="18" charset="0"/>
                        </a:rPr>
                        <a:t> W standby</a:t>
                      </a:r>
                    </a:p>
                    <a:p>
                      <a:r>
                        <a:rPr lang="en-US" sz="1200" baseline="0" noProof="0" dirty="0">
                          <a:solidFill>
                            <a:schemeClr val="tx1"/>
                          </a:solidFill>
                          <a:latin typeface="Times New Roman" panose="02020603050405020304" pitchFamily="18" charset="0"/>
                          <a:cs typeface="Times New Roman" panose="02020603050405020304" pitchFamily="18" charset="0"/>
                        </a:rPr>
                        <a:t>1400 W maximum</a:t>
                      </a:r>
                      <a:endParaRPr lang="en-US" sz="1200" noProof="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6"/>
                  </a:ext>
                </a:extLst>
              </a:tr>
              <a:tr h="300000">
                <a:tc>
                  <a:txBody>
                    <a:bodyPr/>
                    <a:lstStyle/>
                    <a:p>
                      <a:r>
                        <a:rPr lang="en-US" sz="1200" noProof="0" dirty="0">
                          <a:solidFill>
                            <a:schemeClr val="tx1"/>
                          </a:solidFill>
                          <a:latin typeface="Times New Roman" panose="02020603050405020304" pitchFamily="18" charset="0"/>
                          <a:cs typeface="Times New Roman" panose="02020603050405020304" pitchFamily="18" charset="0"/>
                        </a:rPr>
                        <a:t>Gas consumption</a:t>
                      </a:r>
                    </a:p>
                  </a:txBody>
                  <a:tcPr anchor="ctr"/>
                </a:tc>
                <a:tc>
                  <a:txBody>
                    <a:bodyPr/>
                    <a:lstStyle/>
                    <a:p>
                      <a:r>
                        <a:rPr lang="es-CL" sz="1200" dirty="0">
                          <a:solidFill>
                            <a:schemeClr val="tx1"/>
                          </a:solidFill>
                          <a:latin typeface="Times New Roman" panose="02020603050405020304" pitchFamily="18" charset="0"/>
                          <a:cs typeface="Times New Roman" panose="02020603050405020304" pitchFamily="18" charset="0"/>
                        </a:rPr>
                        <a:t>3.38 </a:t>
                      </a:r>
                      <a:r>
                        <a:rPr lang="pt-BR" sz="1200" dirty="0">
                          <a:solidFill>
                            <a:schemeClr val="tx1"/>
                          </a:solidFill>
                          <a:latin typeface="Times New Roman" panose="02020603050405020304" pitchFamily="18" charset="0"/>
                          <a:cs typeface="Times New Roman" panose="02020603050405020304" pitchFamily="18" charset="0"/>
                        </a:rPr>
                        <a:t>m³/h natural gas</a:t>
                      </a:r>
                      <a:endParaRPr lang="es-CL" sz="120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7"/>
                  </a:ext>
                </a:extLst>
              </a:tr>
              <a:tr h="444500">
                <a:tc>
                  <a:txBody>
                    <a:bodyPr/>
                    <a:lstStyle/>
                    <a:p>
                      <a:r>
                        <a:rPr lang="en-US" sz="1200" noProof="0">
                          <a:solidFill>
                            <a:schemeClr val="tx1"/>
                          </a:solidFill>
                          <a:latin typeface="Times New Roman" panose="02020603050405020304" pitchFamily="18" charset="0"/>
                          <a:cs typeface="Times New Roman" panose="02020603050405020304" pitchFamily="18" charset="0"/>
                        </a:rPr>
                        <a:t>Permissible ambient temperature</a:t>
                      </a:r>
                    </a:p>
                  </a:txBody>
                  <a:tcPr/>
                </a:tc>
                <a:tc>
                  <a:txBody>
                    <a:bodyPr/>
                    <a:lstStyle/>
                    <a:p>
                      <a:r>
                        <a:rPr lang="en-US" sz="1200" noProof="0" dirty="0">
                          <a:solidFill>
                            <a:schemeClr val="tx1"/>
                          </a:solidFill>
                          <a:latin typeface="Times New Roman" panose="02020603050405020304" pitchFamily="18" charset="0"/>
                          <a:cs typeface="Times New Roman" panose="02020603050405020304" pitchFamily="18" charset="0"/>
                        </a:rPr>
                        <a:t>Max.</a:t>
                      </a:r>
                      <a:r>
                        <a:rPr lang="en-US" sz="1200" baseline="0" noProof="0" dirty="0">
                          <a:solidFill>
                            <a:schemeClr val="tx1"/>
                          </a:solidFill>
                          <a:latin typeface="Times New Roman" panose="02020603050405020304" pitchFamily="18" charset="0"/>
                          <a:cs typeface="Times New Roman" panose="02020603050405020304" pitchFamily="18" charset="0"/>
                        </a:rPr>
                        <a:t>: 40°C</a:t>
                      </a:r>
                      <a:endParaRPr lang="en-US" sz="1200" noProof="0" dirty="0">
                        <a:solidFill>
                          <a:schemeClr val="tx1"/>
                        </a:solidFill>
                        <a:latin typeface="Times New Roman" panose="02020603050405020304" pitchFamily="18" charset="0"/>
                        <a:cs typeface="Times New Roman" panose="02020603050405020304" pitchFamily="18" charset="0"/>
                      </a:endParaRPr>
                    </a:p>
                    <a:p>
                      <a:r>
                        <a:rPr lang="en-US" sz="1200" noProof="0" dirty="0">
                          <a:solidFill>
                            <a:schemeClr val="tx1"/>
                          </a:solidFill>
                          <a:latin typeface="Times New Roman" panose="02020603050405020304" pitchFamily="18" charset="0"/>
                          <a:cs typeface="Times New Roman" panose="02020603050405020304" pitchFamily="18" charset="0"/>
                        </a:rPr>
                        <a:t>Min.: 5°C</a:t>
                      </a:r>
                    </a:p>
                  </a:txBody>
                  <a:tcPr/>
                </a:tc>
                <a:extLst>
                  <a:ext uri="{0D108BD9-81ED-4DB2-BD59-A6C34878D82A}">
                    <a16:rowId xmlns:a16="http://schemas.microsoft.com/office/drawing/2014/main" val="10008"/>
                  </a:ext>
                </a:extLst>
              </a:tr>
            </a:tbl>
          </a:graphicData>
        </a:graphic>
      </p:graphicFrame>
      <p:sp>
        <p:nvSpPr>
          <p:cNvPr id="6" name="Content Placeholder 1">
            <a:extLst>
              <a:ext uri="{FF2B5EF4-FFF2-40B4-BE49-F238E27FC236}">
                <a16:creationId xmlns:a16="http://schemas.microsoft.com/office/drawing/2014/main" id="{188FBD3A-43C7-40FF-BC3A-EAA80B8A595D}"/>
              </a:ext>
            </a:extLst>
          </p:cNvPr>
          <p:cNvSpPr>
            <a:spLocks noGrp="1"/>
          </p:cNvSpPr>
          <p:nvPr>
            <p:ph idx="1"/>
          </p:nvPr>
        </p:nvSpPr>
        <p:spPr>
          <a:xfrm>
            <a:off x="408368" y="4567518"/>
            <a:ext cx="4941088" cy="1984322"/>
          </a:xfrm>
        </p:spPr>
        <p:txBody>
          <a:bodyPr>
            <a:normAutofit/>
          </a:bodyPr>
          <a:lstStyle/>
          <a:p>
            <a:r>
              <a:rPr lang="en-US" sz="1400" dirty="0">
                <a:latin typeface="Times New Roman" panose="02020603050405020304" pitchFamily="18" charset="0"/>
                <a:cs typeface="Times New Roman" panose="02020603050405020304" pitchFamily="18" charset="0"/>
              </a:rPr>
              <a:t>System intended to produce domestic hot water and heating for residential buildings </a:t>
            </a:r>
          </a:p>
          <a:p>
            <a:r>
              <a:rPr lang="en-US" sz="1400" dirty="0">
                <a:latin typeface="Times New Roman" panose="02020603050405020304" pitchFamily="18" charset="0"/>
                <a:cs typeface="Times New Roman" panose="02020603050405020304" pitchFamily="18" charset="0"/>
              </a:rPr>
              <a:t>Two modules connected by four water lines:</a:t>
            </a:r>
          </a:p>
          <a:p>
            <a:pPr lvl="1"/>
            <a:r>
              <a:rPr lang="en-US" sz="1200" dirty="0">
                <a:latin typeface="Times New Roman" panose="02020603050405020304" pitchFamily="18" charset="0"/>
                <a:cs typeface="Times New Roman" panose="02020603050405020304" pitchFamily="18" charset="0"/>
              </a:rPr>
              <a:t>Generation module, composed by a PEM fuel cell on the bottom and a gas condensing boiler on top</a:t>
            </a:r>
          </a:p>
          <a:p>
            <a:pPr lvl="1"/>
            <a:r>
              <a:rPr lang="en-US" sz="1200" dirty="0">
                <a:latin typeface="Times New Roman" panose="02020603050405020304" pitchFamily="18" charset="0"/>
                <a:cs typeface="Times New Roman" panose="02020603050405020304" pitchFamily="18" charset="0"/>
              </a:rPr>
              <a:t>Storage module, composed by a 220 l stainless steel cylinder</a:t>
            </a:r>
          </a:p>
          <a:p>
            <a:pPr lvl="1"/>
            <a:endParaRPr lang="en-US" sz="867" dirty="0">
              <a:latin typeface="Times New Roman" panose="02020603050405020304" pitchFamily="18" charset="0"/>
              <a:cs typeface="Times New Roman" panose="02020603050405020304" pitchFamily="18" charset="0"/>
            </a:endParaRPr>
          </a:p>
        </p:txBody>
      </p:sp>
      <p:pic>
        <p:nvPicPr>
          <p:cNvPr id="9" name="Picture 13">
            <a:extLst>
              <a:ext uri="{FF2B5EF4-FFF2-40B4-BE49-F238E27FC236}">
                <a16:creationId xmlns:a16="http://schemas.microsoft.com/office/drawing/2014/main" id="{2DC42894-3C70-4376-99D3-027BC5C00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637757" y="2282706"/>
            <a:ext cx="3472127" cy="2604095"/>
          </a:xfrm>
          <a:prstGeom prst="rect">
            <a:avLst/>
          </a:prstGeom>
        </p:spPr>
      </p:pic>
    </p:spTree>
    <p:extLst>
      <p:ext uri="{BB962C8B-B14F-4D97-AF65-F5344CB8AC3E}">
        <p14:creationId xmlns:p14="http://schemas.microsoft.com/office/powerpoint/2010/main" val="366273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dirty="0" err="1">
                <a:latin typeface="Times New Roman" panose="02020603050405020304" pitchFamily="18" charset="0"/>
                <a:cs typeface="Times New Roman" panose="02020603050405020304" pitchFamily="18" charset="0"/>
              </a:rPr>
              <a:t>Vitovalor</a:t>
            </a:r>
            <a:r>
              <a:rPr lang="en-US" sz="3600" dirty="0">
                <a:latin typeface="Times New Roman" panose="02020603050405020304" pitchFamily="18" charset="0"/>
                <a:cs typeface="Times New Roman" panose="02020603050405020304" pitchFamily="18" charset="0"/>
              </a:rPr>
              <a:t> PT2 – Water circuits and test bench diagram</a:t>
            </a:r>
            <a:endParaRPr lang="en-US" sz="3600" dirty="0"/>
          </a:p>
        </p:txBody>
      </p:sp>
      <p:sp>
        <p:nvSpPr>
          <p:cNvPr id="7" name="Content Placeholder 1">
            <a:extLst>
              <a:ext uri="{FF2B5EF4-FFF2-40B4-BE49-F238E27FC236}">
                <a16:creationId xmlns:a16="http://schemas.microsoft.com/office/drawing/2014/main" id="{14A7B315-9B98-4F2C-9763-5BA0607DB192}"/>
              </a:ext>
            </a:extLst>
          </p:cNvPr>
          <p:cNvSpPr>
            <a:spLocks noGrp="1"/>
          </p:cNvSpPr>
          <p:nvPr>
            <p:ph idx="1"/>
          </p:nvPr>
        </p:nvSpPr>
        <p:spPr>
          <a:xfrm>
            <a:off x="338084" y="1202372"/>
            <a:ext cx="2820752" cy="468166"/>
          </a:xfrm>
        </p:spPr>
        <p:txBody>
          <a:bodyPr>
            <a:normAutofit/>
          </a:bodyPr>
          <a:lstStyle/>
          <a:p>
            <a:r>
              <a:rPr lang="en-US" sz="1400" dirty="0">
                <a:latin typeface="Times New Roman" panose="02020603050405020304" pitchFamily="18" charset="0"/>
                <a:cs typeface="Times New Roman" panose="02020603050405020304" pitchFamily="18" charset="0"/>
              </a:rPr>
              <a:t>Water diagram of the system</a:t>
            </a:r>
          </a:p>
        </p:txBody>
      </p:sp>
      <p:pic>
        <p:nvPicPr>
          <p:cNvPr id="4" name="Image 3">
            <a:extLst>
              <a:ext uri="{FF2B5EF4-FFF2-40B4-BE49-F238E27FC236}">
                <a16:creationId xmlns:a16="http://schemas.microsoft.com/office/drawing/2014/main" id="{DC0E672B-D523-41F6-8819-4B4633811A46}"/>
              </a:ext>
            </a:extLst>
          </p:cNvPr>
          <p:cNvPicPr>
            <a:picLocks noChangeAspect="1"/>
          </p:cNvPicPr>
          <p:nvPr/>
        </p:nvPicPr>
        <p:blipFill rotWithShape="1">
          <a:blip r:embed="rId2"/>
          <a:srcRect r="2373"/>
          <a:stretch/>
        </p:blipFill>
        <p:spPr>
          <a:xfrm>
            <a:off x="5969978" y="1732084"/>
            <a:ext cx="6138916" cy="4159531"/>
          </a:xfrm>
          <a:prstGeom prst="rect">
            <a:avLst/>
          </a:prstGeom>
        </p:spPr>
      </p:pic>
      <p:sp>
        <p:nvSpPr>
          <p:cNvPr id="6" name="Content Placeholder 1">
            <a:extLst>
              <a:ext uri="{FF2B5EF4-FFF2-40B4-BE49-F238E27FC236}">
                <a16:creationId xmlns:a16="http://schemas.microsoft.com/office/drawing/2014/main" id="{CFFBB02C-DBFF-4E2A-A10A-E419D983FEF7}"/>
              </a:ext>
            </a:extLst>
          </p:cNvPr>
          <p:cNvSpPr txBox="1">
            <a:spLocks/>
          </p:cNvSpPr>
          <p:nvPr/>
        </p:nvSpPr>
        <p:spPr>
          <a:xfrm>
            <a:off x="6096000" y="1202372"/>
            <a:ext cx="3737956" cy="529713"/>
          </a:xfrm>
          <a:prstGeom prst="rect">
            <a:avLst/>
          </a:prstGeom>
        </p:spPr>
        <p:txBody>
          <a:bodyPr vert="horz" lIns="91440" tIns="45720" rIns="91440" bIns="45720" rtlCol="0">
            <a:normAutofit/>
          </a:bodyPr>
          <a:lstStyle>
            <a:lvl1pPr marL="243834" indent="-243834" algn="l" defTabSz="1219170" rtl="0" eaLnBrk="1" latinLnBrk="0" hangingPunct="1">
              <a:spcBef>
                <a:spcPct val="20000"/>
              </a:spcBef>
              <a:buClr>
                <a:schemeClr val="accent1"/>
              </a:buClr>
              <a:buSzPct val="85000"/>
              <a:buFont typeface="Arial" pitchFamily="34" charset="0"/>
              <a:buChar char="•"/>
              <a:defRPr sz="3200" kern="1200">
                <a:solidFill>
                  <a:schemeClr val="tx1"/>
                </a:solidFill>
                <a:latin typeface="Lato Light" pitchFamily="34" charset="0"/>
                <a:ea typeface="Lato Light" pitchFamily="34" charset="0"/>
                <a:cs typeface="Lato Light" pitchFamily="34" charset="0"/>
              </a:defRPr>
            </a:lvl1pPr>
            <a:lvl2pPr marL="609585" indent="-243834" algn="l" defTabSz="1219170" rtl="0" eaLnBrk="1" latinLnBrk="0" hangingPunct="1">
              <a:spcBef>
                <a:spcPct val="20000"/>
              </a:spcBef>
              <a:buClr>
                <a:schemeClr val="accent1"/>
              </a:buClr>
              <a:buSzPct val="85000"/>
              <a:buFont typeface="Arial" pitchFamily="34" charset="0"/>
              <a:buChar char="•"/>
              <a:defRPr sz="2667" kern="1200">
                <a:solidFill>
                  <a:schemeClr val="tx1"/>
                </a:solidFill>
                <a:latin typeface="Lato Light" pitchFamily="34" charset="0"/>
                <a:ea typeface="Lato Light" pitchFamily="34" charset="0"/>
                <a:cs typeface="Lato Light" pitchFamily="34" charset="0"/>
              </a:defRPr>
            </a:lvl2pPr>
            <a:lvl3pPr marL="975336" indent="-243834" algn="l" defTabSz="1219170" rtl="0" eaLnBrk="1" latinLnBrk="0" hangingPunct="1">
              <a:spcBef>
                <a:spcPct val="20000"/>
              </a:spcBef>
              <a:buClr>
                <a:schemeClr val="accent1"/>
              </a:buClr>
              <a:buSzPct val="90000"/>
              <a:buFont typeface="Arial" pitchFamily="34" charset="0"/>
              <a:buChar char="•"/>
              <a:defRPr sz="2400" kern="1200">
                <a:solidFill>
                  <a:schemeClr val="tx1"/>
                </a:solidFill>
                <a:latin typeface="Lato Light" pitchFamily="34" charset="0"/>
                <a:ea typeface="Lato Light" pitchFamily="34" charset="0"/>
                <a:cs typeface="Lato Light" pitchFamily="34" charset="0"/>
              </a:defRPr>
            </a:lvl3pPr>
            <a:lvl4pPr marL="1341086" indent="-243834" algn="l" defTabSz="1219170" rtl="0" eaLnBrk="1" latinLnBrk="0" hangingPunct="1">
              <a:spcBef>
                <a:spcPct val="20000"/>
              </a:spcBef>
              <a:buClr>
                <a:schemeClr val="accent1"/>
              </a:buClr>
              <a:buFont typeface="Arial" pitchFamily="34" charset="0"/>
              <a:buChar char="•"/>
              <a:defRPr sz="2133" kern="1200">
                <a:solidFill>
                  <a:schemeClr val="tx1"/>
                </a:solidFill>
                <a:latin typeface="Lato Light" pitchFamily="34" charset="0"/>
                <a:ea typeface="Lato Light" pitchFamily="34" charset="0"/>
                <a:cs typeface="Lato Light" pitchFamily="34" charset="0"/>
              </a:defRPr>
            </a:lvl4pPr>
            <a:lvl5pPr marL="1584920" indent="-182875" algn="l" defTabSz="1219170" rtl="0" eaLnBrk="1" latinLnBrk="0" hangingPunct="1">
              <a:spcBef>
                <a:spcPct val="20000"/>
              </a:spcBef>
              <a:buClr>
                <a:schemeClr val="accent1"/>
              </a:buClr>
              <a:buSzPct val="100000"/>
              <a:buFont typeface="Arial" pitchFamily="34" charset="0"/>
              <a:buChar char="•"/>
              <a:defRPr sz="1867" kern="1200" baseline="0">
                <a:solidFill>
                  <a:schemeClr val="tx1"/>
                </a:solidFill>
                <a:latin typeface="Lato Light" pitchFamily="34" charset="0"/>
                <a:ea typeface="Lato Light" pitchFamily="34" charset="0"/>
                <a:cs typeface="Lato Light" pitchFamily="34" charset="0"/>
              </a:defRPr>
            </a:lvl5pPr>
            <a:lvl6pPr marL="1828754"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6pPr>
            <a:lvl7pPr marL="2072588"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7pPr>
            <a:lvl8pPr marL="2316422"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8pPr>
            <a:lvl9pPr marL="2560256"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9pPr>
          </a:lstStyle>
          <a:p>
            <a:r>
              <a:rPr lang="en-US" sz="1400" dirty="0">
                <a:latin typeface="Times New Roman" panose="02020603050405020304" pitchFamily="18" charset="0"/>
                <a:cs typeface="Times New Roman" panose="02020603050405020304" pitchFamily="18" charset="0"/>
              </a:rPr>
              <a:t>Diagram of the test bench</a:t>
            </a:r>
          </a:p>
        </p:txBody>
      </p:sp>
      <p:pic>
        <p:nvPicPr>
          <p:cNvPr id="9" name="Picture 7">
            <a:extLst>
              <a:ext uri="{FF2B5EF4-FFF2-40B4-BE49-F238E27FC236}">
                <a16:creationId xmlns:a16="http://schemas.microsoft.com/office/drawing/2014/main" id="{61517270-3E19-4E36-A0E8-B2A702246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94" y="2023620"/>
            <a:ext cx="5604862" cy="3576458"/>
          </a:xfrm>
          <a:prstGeom prst="rect">
            <a:avLst/>
          </a:prstGeom>
        </p:spPr>
      </p:pic>
    </p:spTree>
    <p:extLst>
      <p:ext uri="{BB962C8B-B14F-4D97-AF65-F5344CB8AC3E}">
        <p14:creationId xmlns:p14="http://schemas.microsoft.com/office/powerpoint/2010/main" val="1688511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7379" y="260648"/>
            <a:ext cx="10972800" cy="752131"/>
          </a:xfrm>
        </p:spPr>
        <p:txBody>
          <a:bodyPr>
            <a:normAutofit/>
          </a:bodyPr>
          <a:lstStyle/>
          <a:p>
            <a:r>
              <a:rPr lang="en-US" sz="3200" dirty="0" err="1">
                <a:latin typeface="Times New Roman" panose="02020603050405020304" pitchFamily="18" charset="0"/>
                <a:cs typeface="Times New Roman" panose="02020603050405020304" pitchFamily="18" charset="0"/>
              </a:rPr>
              <a:t>Vitovalor</a:t>
            </a:r>
            <a:r>
              <a:rPr lang="en-US" sz="3200" dirty="0">
                <a:latin typeface="Times New Roman" panose="02020603050405020304" pitchFamily="18" charset="0"/>
                <a:cs typeface="Times New Roman" panose="02020603050405020304" pitchFamily="18" charset="0"/>
              </a:rPr>
              <a:t> PT2 – Start up and internal control</a:t>
            </a:r>
            <a:endParaRPr lang="en-US" sz="3200" dirty="0"/>
          </a:p>
        </p:txBody>
      </p:sp>
      <p:sp>
        <p:nvSpPr>
          <p:cNvPr id="7" name="Content Placeholder 1">
            <a:extLst>
              <a:ext uri="{FF2B5EF4-FFF2-40B4-BE49-F238E27FC236}">
                <a16:creationId xmlns:a16="http://schemas.microsoft.com/office/drawing/2014/main" id="{14A7B315-9B98-4F2C-9763-5BA0607DB192}"/>
              </a:ext>
            </a:extLst>
          </p:cNvPr>
          <p:cNvSpPr>
            <a:spLocks noGrp="1"/>
          </p:cNvSpPr>
          <p:nvPr>
            <p:ph idx="1"/>
          </p:nvPr>
        </p:nvSpPr>
        <p:spPr>
          <a:xfrm>
            <a:off x="386642" y="1012779"/>
            <a:ext cx="5148316" cy="5655628"/>
          </a:xfrm>
        </p:spPr>
        <p:txBody>
          <a:bodyPr>
            <a:normAutofit fontScale="92500" lnSpcReduction="10000"/>
          </a:bodyPr>
          <a:lstStyle/>
          <a:p>
            <a:r>
              <a:rPr lang="en-US" sz="1500" dirty="0">
                <a:latin typeface="Times New Roman" panose="02020603050405020304" pitchFamily="18" charset="0"/>
                <a:cs typeface="Times New Roman" panose="02020603050405020304" pitchFamily="18" charset="0"/>
              </a:rPr>
              <a:t>Start up process</a:t>
            </a:r>
          </a:p>
          <a:p>
            <a:pPr lvl="1"/>
            <a:r>
              <a:rPr lang="en-US" sz="1267" dirty="0">
                <a:latin typeface="Times New Roman" panose="02020603050405020304" pitchFamily="18" charset="0"/>
                <a:cs typeface="Times New Roman" panose="02020603050405020304" pitchFamily="18" charset="0"/>
              </a:rPr>
              <a:t>When the heating and/or the DHW production are set “</a:t>
            </a:r>
            <a:r>
              <a:rPr lang="en-US" sz="1267" i="1" dirty="0">
                <a:latin typeface="Times New Roman" panose="02020603050405020304" pitchFamily="18" charset="0"/>
                <a:cs typeface="Times New Roman" panose="02020603050405020304" pitchFamily="18" charset="0"/>
              </a:rPr>
              <a:t>On</a:t>
            </a:r>
            <a:r>
              <a:rPr lang="en-US" sz="1267" dirty="0">
                <a:latin typeface="Times New Roman" panose="02020603050405020304" pitchFamily="18" charset="0"/>
                <a:cs typeface="Times New Roman" panose="02020603050405020304" pitchFamily="18" charset="0"/>
              </a:rPr>
              <a:t>”, heating cycles will be forced</a:t>
            </a:r>
          </a:p>
          <a:p>
            <a:pPr lvl="1"/>
            <a:r>
              <a:rPr lang="en-US" sz="1267" dirty="0">
                <a:latin typeface="Times New Roman" panose="02020603050405020304" pitchFamily="18" charset="0"/>
                <a:cs typeface="Times New Roman" panose="02020603050405020304" pitchFamily="18" charset="0"/>
              </a:rPr>
              <a:t>The initial heating process is the same and independent of the set parameters and it’s made by both the boiler and the fuel cell</a:t>
            </a:r>
          </a:p>
          <a:p>
            <a:pPr lvl="1"/>
            <a:r>
              <a:rPr lang="en-US" sz="1267" dirty="0">
                <a:latin typeface="Times New Roman" panose="02020603050405020304" pitchFamily="18" charset="0"/>
                <a:cs typeface="Times New Roman" panose="02020603050405020304" pitchFamily="18" charset="0"/>
              </a:rPr>
              <a:t>Raise the temperature of the bottom part of the tank takes around 5-6 hours and it is made by the fuel cell</a:t>
            </a:r>
          </a:p>
          <a:p>
            <a:pPr lvl="1"/>
            <a:r>
              <a:rPr lang="en-US" sz="1267" dirty="0">
                <a:latin typeface="Times New Roman" panose="02020603050405020304" pitchFamily="18" charset="0"/>
                <a:cs typeface="Times New Roman" panose="02020603050405020304" pitchFamily="18" charset="0"/>
              </a:rPr>
              <a:t>When the tank temperature goes under a certain value (e.g. heat loses or hot water demand) a new cycle starts. This was observed during the nights due to a heat and electricity production of the fuel cell</a:t>
            </a:r>
          </a:p>
          <a:p>
            <a:pPr lvl="1"/>
            <a:endParaRPr lang="en-US" sz="1267"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Control</a:t>
            </a:r>
          </a:p>
          <a:p>
            <a:pPr lvl="1"/>
            <a:r>
              <a:rPr lang="en-US" sz="1300" dirty="0">
                <a:latin typeface="Times New Roman" panose="02020603050405020304" pitchFamily="18" charset="0"/>
                <a:cs typeface="Times New Roman" panose="02020603050405020304" pitchFamily="18" charset="0"/>
              </a:rPr>
              <a:t>The internal control of the system does not allow the normal user to operate just with the fuel cell (this means, turn </a:t>
            </a:r>
            <a:r>
              <a:rPr lang="en-US" sz="1300" i="1" dirty="0">
                <a:latin typeface="Times New Roman" panose="02020603050405020304" pitchFamily="18" charset="0"/>
                <a:cs typeface="Times New Roman" panose="02020603050405020304" pitchFamily="18" charset="0"/>
              </a:rPr>
              <a:t>Off</a:t>
            </a:r>
            <a:r>
              <a:rPr lang="en-US" sz="1300" dirty="0">
                <a:latin typeface="Times New Roman" panose="02020603050405020304" pitchFamily="18" charset="0"/>
                <a:cs typeface="Times New Roman" panose="02020603050405020304" pitchFamily="18" charset="0"/>
              </a:rPr>
              <a:t> the boiler)</a:t>
            </a:r>
          </a:p>
          <a:p>
            <a:pPr lvl="1"/>
            <a:r>
              <a:rPr lang="en-US" sz="1300" dirty="0">
                <a:latin typeface="Times New Roman" panose="02020603050405020304" pitchFamily="18" charset="0"/>
                <a:cs typeface="Times New Roman" panose="02020603050405020304" pitchFamily="18" charset="0"/>
              </a:rPr>
              <a:t>The system is driven by heat demand. Is designed to a fuel cell start up only if the heat can be rejected to the buffer tank. This means, around 5-6 hours of continuous operation or a bottom tank temperature under 40-42°C</a:t>
            </a:r>
          </a:p>
          <a:p>
            <a:endParaRPr lang="en-US" sz="1800" dirty="0">
              <a:latin typeface="Times New Roman" panose="02020603050405020304" pitchFamily="18" charset="0"/>
              <a:cs typeface="Times New Roman" panose="02020603050405020304" pitchFamily="18" charset="0"/>
            </a:endParaRPr>
          </a:p>
          <a:p>
            <a:pPr marL="0" indent="0">
              <a:buNone/>
            </a:pPr>
            <a:r>
              <a:rPr lang="en-US" sz="1500" dirty="0">
                <a:latin typeface="Times New Roman" panose="02020603050405020304" pitchFamily="18" charset="0"/>
                <a:cs typeface="Times New Roman" panose="02020603050405020304" pitchFamily="18" charset="0"/>
              </a:rPr>
              <a:t>In conclusion, if we impose a demand, we will be using the energy stored on the buffer tank; the temperature will decrease (eventually, to 20-22°C) and we will force a new heating cycle.</a:t>
            </a:r>
          </a:p>
          <a:p>
            <a:pPr marL="0" indent="0">
              <a:buNone/>
            </a:pPr>
            <a:r>
              <a:rPr lang="en-US" sz="1500" dirty="0">
                <a:latin typeface="Times New Roman" panose="02020603050405020304" pitchFamily="18" charset="0"/>
                <a:cs typeface="Times New Roman" panose="02020603050405020304" pitchFamily="18" charset="0"/>
              </a:rPr>
              <a:t>Once we reach this point, we will perform the tests. Like this, we will avoid the effect of the storage on the performance estimations since all the heat produced at this point will be immediately delivered to the system that requires it. Also, both systems will have reached their maximum heat production (this means, fuel cell at full capacity and boiler on regular </a:t>
            </a:r>
            <a:r>
              <a:rPr lang="en-US" sz="1500" i="1" dirty="0">
                <a:latin typeface="Times New Roman" panose="02020603050405020304" pitchFamily="18" charset="0"/>
                <a:cs typeface="Times New Roman" panose="02020603050405020304" pitchFamily="18" charset="0"/>
              </a:rPr>
              <a:t>On/Off </a:t>
            </a:r>
            <a:r>
              <a:rPr lang="en-US" sz="1500" dirty="0">
                <a:latin typeface="Times New Roman" panose="02020603050405020304" pitchFamily="18" charset="0"/>
                <a:cs typeface="Times New Roman" panose="02020603050405020304" pitchFamily="18" charset="0"/>
              </a:rPr>
              <a:t>cycles)</a:t>
            </a:r>
          </a:p>
          <a:p>
            <a:endParaRPr lang="en-US" sz="1800" dirty="0">
              <a:latin typeface="Times New Roman" panose="02020603050405020304" pitchFamily="18" charset="0"/>
              <a:cs typeface="Times New Roman" panose="02020603050405020304" pitchFamily="18" charset="0"/>
            </a:endParaRPr>
          </a:p>
        </p:txBody>
      </p:sp>
      <p:pic>
        <p:nvPicPr>
          <p:cNvPr id="8" name="Image 7">
            <a:extLst>
              <a:ext uri="{FF2B5EF4-FFF2-40B4-BE49-F238E27FC236}">
                <a16:creationId xmlns:a16="http://schemas.microsoft.com/office/drawing/2014/main" id="{EEC93C26-C895-4269-BAAB-7ECD46924F04}"/>
              </a:ext>
            </a:extLst>
          </p:cNvPr>
          <p:cNvPicPr/>
          <p:nvPr/>
        </p:nvPicPr>
        <p:blipFill rotWithShape="1">
          <a:blip r:embed="rId2" cstate="print">
            <a:extLst>
              <a:ext uri="{28A0092B-C50C-407E-A947-70E740481C1C}">
                <a14:useLocalDpi xmlns:a14="http://schemas.microsoft.com/office/drawing/2010/main" val="0"/>
              </a:ext>
            </a:extLst>
          </a:blip>
          <a:srcRect l="36199" t="19163" r="28595" b="27312"/>
          <a:stretch/>
        </p:blipFill>
        <p:spPr bwMode="auto">
          <a:xfrm>
            <a:off x="6199970" y="4531352"/>
            <a:ext cx="1844675" cy="2104390"/>
          </a:xfrm>
          <a:prstGeom prst="rect">
            <a:avLst/>
          </a:prstGeom>
          <a:noFill/>
          <a:ln>
            <a:noFill/>
          </a:ln>
          <a:extLst>
            <a:ext uri="{53640926-AAD7-44D8-BBD7-CCE9431645EC}">
              <a14:shadowObscured xmlns:a14="http://schemas.microsoft.com/office/drawing/2010/main"/>
            </a:ext>
          </a:extLst>
        </p:spPr>
      </p:pic>
      <p:pic>
        <p:nvPicPr>
          <p:cNvPr id="9" name="Image 8">
            <a:extLst>
              <a:ext uri="{FF2B5EF4-FFF2-40B4-BE49-F238E27FC236}">
                <a16:creationId xmlns:a16="http://schemas.microsoft.com/office/drawing/2014/main" id="{8C4222C8-2638-4998-B17A-E0732F9C988E}"/>
              </a:ext>
            </a:extLst>
          </p:cNvPr>
          <p:cNvPicPr/>
          <p:nvPr/>
        </p:nvPicPr>
        <p:blipFill rotWithShape="1">
          <a:blip r:embed="rId3" cstate="print">
            <a:extLst>
              <a:ext uri="{28A0092B-C50C-407E-A947-70E740481C1C}">
                <a14:useLocalDpi xmlns:a14="http://schemas.microsoft.com/office/drawing/2010/main" val="0"/>
              </a:ext>
            </a:extLst>
          </a:blip>
          <a:srcRect l="43100" t="20577" r="23257" b="24229"/>
          <a:stretch/>
        </p:blipFill>
        <p:spPr bwMode="auto">
          <a:xfrm>
            <a:off x="8173586" y="4531987"/>
            <a:ext cx="1712595" cy="2108835"/>
          </a:xfrm>
          <a:prstGeom prst="rect">
            <a:avLst/>
          </a:prstGeom>
          <a:noFill/>
          <a:ln>
            <a:noFill/>
          </a:ln>
          <a:extLst>
            <a:ext uri="{53640926-AAD7-44D8-BBD7-CCE9431645EC}">
              <a14:shadowObscured xmlns:a14="http://schemas.microsoft.com/office/drawing/2010/main"/>
            </a:ext>
          </a:extLst>
        </p:spPr>
      </p:pic>
      <p:pic>
        <p:nvPicPr>
          <p:cNvPr id="10" name="Image 9">
            <a:extLst>
              <a:ext uri="{FF2B5EF4-FFF2-40B4-BE49-F238E27FC236}">
                <a16:creationId xmlns:a16="http://schemas.microsoft.com/office/drawing/2014/main" id="{62BD77DE-EC57-46AA-B66C-FBEB5482C007}"/>
              </a:ext>
            </a:extLst>
          </p:cNvPr>
          <p:cNvPicPr/>
          <p:nvPr/>
        </p:nvPicPr>
        <p:blipFill rotWithShape="1">
          <a:blip r:embed="rId4" cstate="print">
            <a:extLst>
              <a:ext uri="{28A0092B-C50C-407E-A947-70E740481C1C}">
                <a14:useLocalDpi xmlns:a14="http://schemas.microsoft.com/office/drawing/2010/main" val="0"/>
              </a:ext>
            </a:extLst>
          </a:blip>
          <a:srcRect l="34806" t="12775" r="30909" b="32819"/>
          <a:stretch/>
        </p:blipFill>
        <p:spPr bwMode="auto">
          <a:xfrm>
            <a:off x="10015122" y="4531987"/>
            <a:ext cx="1766570" cy="2103755"/>
          </a:xfrm>
          <a:prstGeom prst="rect">
            <a:avLst/>
          </a:prstGeom>
          <a:noFill/>
          <a:ln>
            <a:noFill/>
          </a:ln>
          <a:extLst>
            <a:ext uri="{53640926-AAD7-44D8-BBD7-CCE9431645EC}">
              <a14:shadowObscured xmlns:a14="http://schemas.microsoft.com/office/drawing/2010/main"/>
            </a:ext>
          </a:extLst>
        </p:spPr>
      </p:pic>
      <p:pic>
        <p:nvPicPr>
          <p:cNvPr id="4" name="Image 3" descr="Une image contenant texte, carte&#10;&#10;Description générée automatiquement">
            <a:extLst>
              <a:ext uri="{FF2B5EF4-FFF2-40B4-BE49-F238E27FC236}">
                <a16:creationId xmlns:a16="http://schemas.microsoft.com/office/drawing/2014/main" id="{D3ED59FA-C388-4038-B51C-164D3B20D23D}"/>
              </a:ext>
            </a:extLst>
          </p:cNvPr>
          <p:cNvPicPr>
            <a:picLocks noChangeAspect="1"/>
          </p:cNvPicPr>
          <p:nvPr/>
        </p:nvPicPr>
        <p:blipFill rotWithShape="1">
          <a:blip r:embed="rId5">
            <a:extLst>
              <a:ext uri="{28A0092B-C50C-407E-A947-70E740481C1C}">
                <a14:useLocalDpi xmlns:a14="http://schemas.microsoft.com/office/drawing/2010/main" val="0"/>
              </a:ext>
            </a:extLst>
          </a:blip>
          <a:srcRect l="7106" t="8203" r="9210" b="3577"/>
          <a:stretch/>
        </p:blipFill>
        <p:spPr>
          <a:xfrm>
            <a:off x="6096000" y="1107596"/>
            <a:ext cx="5486400" cy="3238928"/>
          </a:xfrm>
          <a:prstGeom prst="rect">
            <a:avLst/>
          </a:prstGeom>
        </p:spPr>
      </p:pic>
    </p:spTree>
    <p:extLst>
      <p:ext uri="{BB962C8B-B14F-4D97-AF65-F5344CB8AC3E}">
        <p14:creationId xmlns:p14="http://schemas.microsoft.com/office/powerpoint/2010/main" val="261649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rte&#10;&#10;Description générée automatiquement">
            <a:extLst>
              <a:ext uri="{FF2B5EF4-FFF2-40B4-BE49-F238E27FC236}">
                <a16:creationId xmlns:a16="http://schemas.microsoft.com/office/drawing/2014/main" id="{73FA6E6A-6BFC-4A79-BA73-55BE095E6914}"/>
              </a:ext>
            </a:extLst>
          </p:cNvPr>
          <p:cNvPicPr>
            <a:picLocks noChangeAspect="1"/>
          </p:cNvPicPr>
          <p:nvPr/>
        </p:nvPicPr>
        <p:blipFill rotWithShape="1">
          <a:blip r:embed="rId2"/>
          <a:srcRect l="5515" t="7394" r="9191"/>
          <a:stretch/>
        </p:blipFill>
        <p:spPr>
          <a:xfrm>
            <a:off x="6318997" y="1083115"/>
            <a:ext cx="4422051" cy="2700656"/>
          </a:xfrm>
          <a:prstGeom prst="rect">
            <a:avLst/>
          </a:prstGeom>
        </p:spPr>
      </p:pic>
      <p:sp>
        <p:nvSpPr>
          <p:cNvPr id="13" name="Title 2">
            <a:extLst>
              <a:ext uri="{FF2B5EF4-FFF2-40B4-BE49-F238E27FC236}">
                <a16:creationId xmlns:a16="http://schemas.microsoft.com/office/drawing/2014/main" id="{1C0B6A61-6183-427B-94D5-3932CDBAEABD}"/>
              </a:ext>
            </a:extLst>
          </p:cNvPr>
          <p:cNvSpPr>
            <a:spLocks noGrp="1"/>
          </p:cNvSpPr>
          <p:nvPr>
            <p:ph type="title"/>
          </p:nvPr>
        </p:nvSpPr>
        <p:spPr>
          <a:xfrm>
            <a:off x="424965" y="260648"/>
            <a:ext cx="10972800" cy="752131"/>
          </a:xfrm>
        </p:spPr>
        <p:txBody>
          <a:bodyPr>
            <a:noAutofit/>
          </a:bodyPr>
          <a:lstStyle/>
          <a:p>
            <a:r>
              <a:rPr lang="en-US" sz="3200" dirty="0">
                <a:latin typeface="Times New Roman" panose="02020603050405020304" pitchFamily="18" charset="0"/>
                <a:cs typeface="Times New Roman" panose="02020603050405020304" pitchFamily="18" charset="0"/>
              </a:rPr>
              <a:t>Response of the system to DHW demand</a:t>
            </a:r>
            <a:endParaRPr lang="en-US" sz="3200" dirty="0"/>
          </a:p>
        </p:txBody>
      </p:sp>
      <p:pic>
        <p:nvPicPr>
          <p:cNvPr id="7" name="Image 6">
            <a:extLst>
              <a:ext uri="{FF2B5EF4-FFF2-40B4-BE49-F238E27FC236}">
                <a16:creationId xmlns:a16="http://schemas.microsoft.com/office/drawing/2014/main" id="{0F6D44AA-0E57-4882-AC8E-B96A2962F32F}"/>
              </a:ext>
            </a:extLst>
          </p:cNvPr>
          <p:cNvPicPr>
            <a:picLocks noChangeAspect="1"/>
          </p:cNvPicPr>
          <p:nvPr/>
        </p:nvPicPr>
        <p:blipFill rotWithShape="1">
          <a:blip r:embed="rId3"/>
          <a:srcRect l="5319" t="6715" r="9327"/>
          <a:stretch/>
        </p:blipFill>
        <p:spPr>
          <a:xfrm>
            <a:off x="1057858" y="1083115"/>
            <a:ext cx="4389315" cy="2698424"/>
          </a:xfrm>
          <a:prstGeom prst="rect">
            <a:avLst/>
          </a:prstGeom>
        </p:spPr>
      </p:pic>
      <p:pic>
        <p:nvPicPr>
          <p:cNvPr id="11" name="Image 10" descr="Une image contenant capture d’écran, texte&#10;&#10;Description générée automatiquement">
            <a:extLst>
              <a:ext uri="{FF2B5EF4-FFF2-40B4-BE49-F238E27FC236}">
                <a16:creationId xmlns:a16="http://schemas.microsoft.com/office/drawing/2014/main" id="{10192822-1A82-457B-8B2F-F6AF695631F2}"/>
              </a:ext>
            </a:extLst>
          </p:cNvPr>
          <p:cNvPicPr>
            <a:picLocks noChangeAspect="1"/>
          </p:cNvPicPr>
          <p:nvPr/>
        </p:nvPicPr>
        <p:blipFill rotWithShape="1">
          <a:blip r:embed="rId4"/>
          <a:srcRect l="5678" t="7394" r="9028"/>
          <a:stretch/>
        </p:blipFill>
        <p:spPr>
          <a:xfrm>
            <a:off x="6318997" y="4017266"/>
            <a:ext cx="4422051" cy="2700657"/>
          </a:xfrm>
          <a:prstGeom prst="rect">
            <a:avLst/>
          </a:prstGeom>
        </p:spPr>
      </p:pic>
      <p:pic>
        <p:nvPicPr>
          <p:cNvPr id="14" name="Image 13" descr="Une image contenant capture d’écran&#10;&#10;Description générée automatiquement">
            <a:extLst>
              <a:ext uri="{FF2B5EF4-FFF2-40B4-BE49-F238E27FC236}">
                <a16:creationId xmlns:a16="http://schemas.microsoft.com/office/drawing/2014/main" id="{92A39DE8-4B4C-49C2-947C-73C98319E216}"/>
              </a:ext>
            </a:extLst>
          </p:cNvPr>
          <p:cNvPicPr>
            <a:picLocks noChangeAspect="1"/>
          </p:cNvPicPr>
          <p:nvPr/>
        </p:nvPicPr>
        <p:blipFill rotWithShape="1">
          <a:blip r:embed="rId5"/>
          <a:srcRect l="5938" t="7432" r="8755"/>
          <a:stretch/>
        </p:blipFill>
        <p:spPr>
          <a:xfrm>
            <a:off x="1057858" y="4017266"/>
            <a:ext cx="4389315" cy="2679133"/>
          </a:xfrm>
          <a:prstGeom prst="rect">
            <a:avLst/>
          </a:prstGeom>
        </p:spPr>
      </p:pic>
    </p:spTree>
    <p:extLst>
      <p:ext uri="{BB962C8B-B14F-4D97-AF65-F5344CB8AC3E}">
        <p14:creationId xmlns:p14="http://schemas.microsoft.com/office/powerpoint/2010/main" val="1560300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carte, texte, capture d’écran&#10;&#10;Description générée automatiquement">
            <a:extLst>
              <a:ext uri="{FF2B5EF4-FFF2-40B4-BE49-F238E27FC236}">
                <a16:creationId xmlns:a16="http://schemas.microsoft.com/office/drawing/2014/main" id="{22C47720-EBC7-4E19-9093-E297F9AB28BA}"/>
              </a:ext>
            </a:extLst>
          </p:cNvPr>
          <p:cNvPicPr>
            <a:picLocks noChangeAspect="1"/>
          </p:cNvPicPr>
          <p:nvPr/>
        </p:nvPicPr>
        <p:blipFill rotWithShape="1">
          <a:blip r:embed="rId2"/>
          <a:srcRect l="6172" t="7408" r="9259"/>
          <a:stretch/>
        </p:blipFill>
        <p:spPr>
          <a:xfrm>
            <a:off x="6320490" y="1100698"/>
            <a:ext cx="4536687" cy="2793993"/>
          </a:xfrm>
          <a:prstGeom prst="rect">
            <a:avLst/>
          </a:prstGeom>
        </p:spPr>
      </p:pic>
      <p:pic>
        <p:nvPicPr>
          <p:cNvPr id="6" name="Image 5" descr="Une image contenant capture d’écran, carte&#10;&#10;Description générée automatiquement">
            <a:extLst>
              <a:ext uri="{FF2B5EF4-FFF2-40B4-BE49-F238E27FC236}">
                <a16:creationId xmlns:a16="http://schemas.microsoft.com/office/drawing/2014/main" id="{02F2AA18-2785-4263-828C-B4BC4955534E}"/>
              </a:ext>
            </a:extLst>
          </p:cNvPr>
          <p:cNvPicPr>
            <a:picLocks noChangeAspect="1"/>
          </p:cNvPicPr>
          <p:nvPr/>
        </p:nvPicPr>
        <p:blipFill rotWithShape="1">
          <a:blip r:embed="rId3"/>
          <a:srcRect l="5655" t="8486" r="9190"/>
          <a:stretch/>
        </p:blipFill>
        <p:spPr>
          <a:xfrm>
            <a:off x="6320491" y="3982610"/>
            <a:ext cx="4536686" cy="2742464"/>
          </a:xfrm>
          <a:prstGeom prst="rect">
            <a:avLst/>
          </a:prstGeom>
        </p:spPr>
      </p:pic>
      <p:pic>
        <p:nvPicPr>
          <p:cNvPr id="9" name="Image 8" descr="Une image contenant capture d’écran&#10;&#10;Description générée automatiquement">
            <a:extLst>
              <a:ext uri="{FF2B5EF4-FFF2-40B4-BE49-F238E27FC236}">
                <a16:creationId xmlns:a16="http://schemas.microsoft.com/office/drawing/2014/main" id="{AEE7DB87-06A7-40F2-A25C-66E68C0BCE4B}"/>
              </a:ext>
            </a:extLst>
          </p:cNvPr>
          <p:cNvPicPr>
            <a:picLocks noChangeAspect="1"/>
          </p:cNvPicPr>
          <p:nvPr/>
        </p:nvPicPr>
        <p:blipFill rotWithShape="1">
          <a:blip r:embed="rId4"/>
          <a:srcRect l="5622" t="7015" r="8965"/>
          <a:stretch/>
        </p:blipFill>
        <p:spPr>
          <a:xfrm>
            <a:off x="1143789" y="1100698"/>
            <a:ext cx="4562594" cy="2793993"/>
          </a:xfrm>
          <a:prstGeom prst="rect">
            <a:avLst/>
          </a:prstGeom>
        </p:spPr>
      </p:pic>
      <p:pic>
        <p:nvPicPr>
          <p:cNvPr id="11" name="Image 10" descr="Une image contenant carte&#10;&#10;Description générée automatiquement">
            <a:extLst>
              <a:ext uri="{FF2B5EF4-FFF2-40B4-BE49-F238E27FC236}">
                <a16:creationId xmlns:a16="http://schemas.microsoft.com/office/drawing/2014/main" id="{3763BD53-23F1-480B-A67B-C405353BE76C}"/>
              </a:ext>
            </a:extLst>
          </p:cNvPr>
          <p:cNvPicPr>
            <a:picLocks noChangeAspect="1"/>
          </p:cNvPicPr>
          <p:nvPr/>
        </p:nvPicPr>
        <p:blipFill rotWithShape="1">
          <a:blip r:embed="rId5"/>
          <a:srcRect l="5781" t="7958" r="9065"/>
          <a:stretch/>
        </p:blipFill>
        <p:spPr>
          <a:xfrm>
            <a:off x="1195753" y="3982610"/>
            <a:ext cx="4510630" cy="2742464"/>
          </a:xfrm>
          <a:prstGeom prst="rect">
            <a:avLst/>
          </a:prstGeom>
        </p:spPr>
      </p:pic>
      <p:sp>
        <p:nvSpPr>
          <p:cNvPr id="10" name="Title 2">
            <a:extLst>
              <a:ext uri="{FF2B5EF4-FFF2-40B4-BE49-F238E27FC236}">
                <a16:creationId xmlns:a16="http://schemas.microsoft.com/office/drawing/2014/main" id="{210C4F1B-F3F0-45C3-A8CF-BA5608C90FB2}"/>
              </a:ext>
            </a:extLst>
          </p:cNvPr>
          <p:cNvSpPr txBox="1">
            <a:spLocks/>
          </p:cNvSpPr>
          <p:nvPr/>
        </p:nvSpPr>
        <p:spPr>
          <a:xfrm>
            <a:off x="424965" y="260648"/>
            <a:ext cx="10972800" cy="752131"/>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800" kern="1200" spc="-133" baseline="0">
                <a:solidFill>
                  <a:schemeClr val="bg1"/>
                </a:solidFill>
                <a:latin typeface="Lato Light" pitchFamily="34" charset="0"/>
                <a:ea typeface="Lato Light" pitchFamily="34" charset="0"/>
                <a:cs typeface="Lato Light" pitchFamily="34" charset="0"/>
              </a:defRPr>
            </a:lvl1pPr>
          </a:lstStyle>
          <a:p>
            <a:r>
              <a:rPr lang="en-US" sz="3200" dirty="0">
                <a:latin typeface="Times New Roman" panose="02020603050405020304" pitchFamily="18" charset="0"/>
                <a:cs typeface="Times New Roman" panose="02020603050405020304" pitchFamily="18" charset="0"/>
              </a:rPr>
              <a:t>Response of the system to heating demand</a:t>
            </a:r>
            <a:endParaRPr lang="en-US" sz="3200" dirty="0"/>
          </a:p>
        </p:txBody>
      </p:sp>
    </p:spTree>
    <p:extLst>
      <p:ext uri="{BB962C8B-B14F-4D97-AF65-F5344CB8AC3E}">
        <p14:creationId xmlns:p14="http://schemas.microsoft.com/office/powerpoint/2010/main" val="1285275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5640" y="260648"/>
            <a:ext cx="10972800" cy="752131"/>
          </a:xfrm>
        </p:spPr>
        <p:txBody>
          <a:bodyPr>
            <a:normAutofit/>
          </a:bodyPr>
          <a:lstStyle/>
          <a:p>
            <a:r>
              <a:rPr lang="en-US" sz="3200" dirty="0">
                <a:latin typeface="Times New Roman" panose="02020603050405020304" pitchFamily="18" charset="0"/>
                <a:cs typeface="Times New Roman" panose="02020603050405020304" pitchFamily="18" charset="0"/>
              </a:rPr>
              <a:t>Results – Test campaign and efficiencies</a:t>
            </a:r>
            <a:endParaRPr lang="en-US" sz="3200" dirty="0"/>
          </a:p>
        </p:txBody>
      </p:sp>
      <p:graphicFrame>
        <p:nvGraphicFramePr>
          <p:cNvPr id="2" name="Tableau 1">
            <a:extLst>
              <a:ext uri="{FF2B5EF4-FFF2-40B4-BE49-F238E27FC236}">
                <a16:creationId xmlns:a16="http://schemas.microsoft.com/office/drawing/2014/main" id="{460B72E7-8CFB-4351-8144-364162B0D9E6}"/>
              </a:ext>
            </a:extLst>
          </p:cNvPr>
          <p:cNvGraphicFramePr>
            <a:graphicFrameLocks noGrp="1"/>
          </p:cNvGraphicFramePr>
          <p:nvPr>
            <p:extLst>
              <p:ext uri="{D42A27DB-BD31-4B8C-83A1-F6EECF244321}">
                <p14:modId xmlns:p14="http://schemas.microsoft.com/office/powerpoint/2010/main" val="2281269556"/>
              </p:ext>
            </p:extLst>
          </p:nvPr>
        </p:nvGraphicFramePr>
        <p:xfrm>
          <a:off x="7145450" y="2502047"/>
          <a:ext cx="4853114" cy="1948599"/>
        </p:xfrm>
        <a:graphic>
          <a:graphicData uri="http://schemas.openxmlformats.org/drawingml/2006/table">
            <a:tbl>
              <a:tblPr bandRow="1">
                <a:tableStyleId>{0E3FDE45-AF77-4B5C-9715-49D594BDF05E}</a:tableStyleId>
              </a:tblPr>
              <a:tblGrid>
                <a:gridCol w="1012634">
                  <a:extLst>
                    <a:ext uri="{9D8B030D-6E8A-4147-A177-3AD203B41FA5}">
                      <a16:colId xmlns:a16="http://schemas.microsoft.com/office/drawing/2014/main" val="3586179258"/>
                    </a:ext>
                  </a:extLst>
                </a:gridCol>
                <a:gridCol w="640080">
                  <a:extLst>
                    <a:ext uri="{9D8B030D-6E8A-4147-A177-3AD203B41FA5}">
                      <a16:colId xmlns:a16="http://schemas.microsoft.com/office/drawing/2014/main" val="3014439413"/>
                    </a:ext>
                  </a:extLst>
                </a:gridCol>
                <a:gridCol w="640080">
                  <a:extLst>
                    <a:ext uri="{9D8B030D-6E8A-4147-A177-3AD203B41FA5}">
                      <a16:colId xmlns:a16="http://schemas.microsoft.com/office/drawing/2014/main" val="3608330358"/>
                    </a:ext>
                  </a:extLst>
                </a:gridCol>
                <a:gridCol w="640080">
                  <a:extLst>
                    <a:ext uri="{9D8B030D-6E8A-4147-A177-3AD203B41FA5}">
                      <a16:colId xmlns:a16="http://schemas.microsoft.com/office/drawing/2014/main" val="2016875839"/>
                    </a:ext>
                  </a:extLst>
                </a:gridCol>
                <a:gridCol w="640080">
                  <a:extLst>
                    <a:ext uri="{9D8B030D-6E8A-4147-A177-3AD203B41FA5}">
                      <a16:colId xmlns:a16="http://schemas.microsoft.com/office/drawing/2014/main" val="2504075292"/>
                    </a:ext>
                  </a:extLst>
                </a:gridCol>
                <a:gridCol w="640080">
                  <a:extLst>
                    <a:ext uri="{9D8B030D-6E8A-4147-A177-3AD203B41FA5}">
                      <a16:colId xmlns:a16="http://schemas.microsoft.com/office/drawing/2014/main" val="1284761794"/>
                    </a:ext>
                  </a:extLst>
                </a:gridCol>
                <a:gridCol w="640080">
                  <a:extLst>
                    <a:ext uri="{9D8B030D-6E8A-4147-A177-3AD203B41FA5}">
                      <a16:colId xmlns:a16="http://schemas.microsoft.com/office/drawing/2014/main" val="864539445"/>
                    </a:ext>
                  </a:extLst>
                </a:gridCol>
              </a:tblGrid>
              <a:tr h="216511">
                <a:tc rowSpan="2">
                  <a:txBody>
                    <a:bodyPr/>
                    <a:lstStyle/>
                    <a:p>
                      <a:pPr algn="l" fontAlgn="b"/>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fontAlgn="t"/>
                      <a:r>
                        <a:rPr lang="es-CL" sz="1200" u="none" strike="noStrike" dirty="0">
                          <a:effectLst/>
                          <a:latin typeface="Times New Roman" panose="02020603050405020304" pitchFamily="18" charset="0"/>
                          <a:cs typeface="Times New Roman" panose="02020603050405020304" pitchFamily="18" charset="0"/>
                        </a:rPr>
                        <a:t>DHW 100%</a:t>
                      </a:r>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t"/>
                      <a:endParaRPr lang="es-CL"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hMerge="1">
                  <a:txBody>
                    <a:bodyPr/>
                    <a:lstStyle/>
                    <a:p>
                      <a:pPr algn="ctr" fontAlgn="t"/>
                      <a:endParaRPr lang="es-CL"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gridSpan="3">
                  <a:txBody>
                    <a:bodyPr/>
                    <a:lstStyle/>
                    <a:p>
                      <a:pPr algn="ctr" fontAlgn="t"/>
                      <a:r>
                        <a:rPr lang="es-CL" sz="1200" u="none" strike="noStrike" dirty="0">
                          <a:effectLst/>
                          <a:latin typeface="Times New Roman" panose="02020603050405020304" pitchFamily="18" charset="0"/>
                          <a:cs typeface="Times New Roman" panose="02020603050405020304" pitchFamily="18" charset="0"/>
                        </a:rPr>
                        <a:t>DHW 50%</a:t>
                      </a:r>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t"/>
                      <a:endParaRPr lang="es-CL"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hMerge="1">
                  <a:txBody>
                    <a:bodyPr/>
                    <a:lstStyle/>
                    <a:p>
                      <a:pPr algn="ctr" fontAlgn="t"/>
                      <a:endParaRPr lang="es-CL"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extLst>
                  <a:ext uri="{0D108BD9-81ED-4DB2-BD59-A6C34878D82A}">
                    <a16:rowId xmlns:a16="http://schemas.microsoft.com/office/drawing/2014/main" val="3460430914"/>
                  </a:ext>
                </a:extLst>
              </a:tr>
              <a:tr h="216511">
                <a:tc vMerge="1">
                  <a:txBody>
                    <a:bodyPr/>
                    <a:lstStyle/>
                    <a:p>
                      <a:pPr algn="l" fontAlgn="b"/>
                      <a:endParaRPr lang="es-CL"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t"/>
                      <a:r>
                        <a:rPr lang="el-GR" sz="1200" u="none" strike="noStrike" dirty="0">
                          <a:effectLst/>
                          <a:latin typeface="Times New Roman" panose="02020603050405020304" pitchFamily="18" charset="0"/>
                          <a:cs typeface="Times New Roman" panose="02020603050405020304" pitchFamily="18" charset="0"/>
                        </a:rPr>
                        <a:t>η_</a:t>
                      </a:r>
                      <a:r>
                        <a:rPr lang="es-CL" sz="1200" u="none" strike="noStrike" dirty="0" err="1">
                          <a:effectLst/>
                          <a:latin typeface="Times New Roman" panose="02020603050405020304" pitchFamily="18" charset="0"/>
                          <a:cs typeface="Times New Roman" panose="02020603050405020304" pitchFamily="18" charset="0"/>
                        </a:rPr>
                        <a:t>Syst</a:t>
                      </a:r>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l-GR" sz="1200" u="none" strike="noStrike" dirty="0">
                          <a:effectLst/>
                          <a:latin typeface="Times New Roman" panose="02020603050405020304" pitchFamily="18" charset="0"/>
                          <a:cs typeface="Times New Roman" panose="02020603050405020304" pitchFamily="18" charset="0"/>
                        </a:rPr>
                        <a:t>η_</a:t>
                      </a:r>
                      <a:r>
                        <a:rPr lang="es-CL" sz="1200" u="none" strike="noStrike" dirty="0">
                          <a:effectLst/>
                          <a:latin typeface="Times New Roman" panose="02020603050405020304" pitchFamily="18" charset="0"/>
                          <a:cs typeface="Times New Roman" panose="02020603050405020304" pitchFamily="18" charset="0"/>
                        </a:rPr>
                        <a:t>Th</a:t>
                      </a:r>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l-GR" sz="1200" u="none" strike="noStrike" dirty="0">
                          <a:effectLst/>
                          <a:latin typeface="Times New Roman" panose="02020603050405020304" pitchFamily="18" charset="0"/>
                          <a:cs typeface="Times New Roman" panose="02020603050405020304" pitchFamily="18" charset="0"/>
                        </a:rPr>
                        <a:t>η_</a:t>
                      </a:r>
                      <a:r>
                        <a:rPr lang="es-CL" sz="1200" u="none" strike="noStrike" dirty="0">
                          <a:effectLst/>
                          <a:latin typeface="Times New Roman" panose="02020603050405020304" pitchFamily="18" charset="0"/>
                          <a:cs typeface="Times New Roman" panose="02020603050405020304" pitchFamily="18" charset="0"/>
                        </a:rPr>
                        <a:t>El</a:t>
                      </a:r>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l-GR" sz="1200" u="none" strike="noStrike" dirty="0">
                          <a:effectLst/>
                          <a:latin typeface="Times New Roman" panose="02020603050405020304" pitchFamily="18" charset="0"/>
                          <a:cs typeface="Times New Roman" panose="02020603050405020304" pitchFamily="18" charset="0"/>
                        </a:rPr>
                        <a:t>η_</a:t>
                      </a:r>
                      <a:r>
                        <a:rPr lang="es-CL" sz="1200" u="none" strike="noStrike" dirty="0" err="1">
                          <a:effectLst/>
                          <a:latin typeface="Times New Roman" panose="02020603050405020304" pitchFamily="18" charset="0"/>
                          <a:cs typeface="Times New Roman" panose="02020603050405020304" pitchFamily="18" charset="0"/>
                        </a:rPr>
                        <a:t>Syst</a:t>
                      </a:r>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l-GR" sz="1200" u="none" strike="noStrike" dirty="0">
                          <a:effectLst/>
                          <a:latin typeface="Times New Roman" panose="02020603050405020304" pitchFamily="18" charset="0"/>
                          <a:cs typeface="Times New Roman" panose="02020603050405020304" pitchFamily="18" charset="0"/>
                        </a:rPr>
                        <a:t>η_</a:t>
                      </a:r>
                      <a:r>
                        <a:rPr lang="es-CL" sz="1200" u="none" strike="noStrike" dirty="0">
                          <a:effectLst/>
                          <a:latin typeface="Times New Roman" panose="02020603050405020304" pitchFamily="18" charset="0"/>
                          <a:cs typeface="Times New Roman" panose="02020603050405020304" pitchFamily="18" charset="0"/>
                        </a:rPr>
                        <a:t>Th</a:t>
                      </a:r>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l-GR" sz="1200" u="none" strike="noStrike" dirty="0">
                          <a:effectLst/>
                          <a:latin typeface="Times New Roman" panose="02020603050405020304" pitchFamily="18" charset="0"/>
                          <a:cs typeface="Times New Roman" panose="02020603050405020304" pitchFamily="18" charset="0"/>
                        </a:rPr>
                        <a:t>η_</a:t>
                      </a:r>
                      <a:r>
                        <a:rPr lang="es-CL" sz="1200" u="none" strike="noStrike" dirty="0">
                          <a:effectLst/>
                          <a:latin typeface="Times New Roman" panose="02020603050405020304" pitchFamily="18" charset="0"/>
                          <a:cs typeface="Times New Roman" panose="02020603050405020304" pitchFamily="18" charset="0"/>
                        </a:rPr>
                        <a:t>El</a:t>
                      </a:r>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2075230"/>
                  </a:ext>
                </a:extLst>
              </a:tr>
              <a:tr h="216511">
                <a:tc>
                  <a:txBody>
                    <a:bodyPr/>
                    <a:lstStyle/>
                    <a:p>
                      <a:pPr algn="ctr" fontAlgn="t"/>
                      <a:r>
                        <a:rPr lang="es-CL" sz="1200" u="none" strike="noStrike" dirty="0">
                          <a:effectLst/>
                          <a:latin typeface="Times New Roman" panose="02020603050405020304" pitchFamily="18" charset="0"/>
                          <a:cs typeface="Times New Roman" panose="02020603050405020304" pitchFamily="18" charset="0"/>
                        </a:rPr>
                        <a:t>T2, DHW 60°C</a:t>
                      </a:r>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0.81</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0.79</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0.02</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0.82</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0.80</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0.02</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4481064"/>
                  </a:ext>
                </a:extLst>
              </a:tr>
              <a:tr h="216511">
                <a:tc>
                  <a:txBody>
                    <a:bodyPr/>
                    <a:lstStyle/>
                    <a:p>
                      <a:pPr algn="ctr" fontAlgn="t"/>
                      <a:r>
                        <a:rPr lang="es-CL" sz="1200" u="none" strike="noStrike" dirty="0">
                          <a:effectLst/>
                          <a:latin typeface="Times New Roman" panose="02020603050405020304" pitchFamily="18" charset="0"/>
                          <a:cs typeface="Times New Roman" panose="02020603050405020304" pitchFamily="18" charset="0"/>
                        </a:rPr>
                        <a:t>T3, DHW 55°C</a:t>
                      </a:r>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0.82</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0.80</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es-CL" sz="1200" u="none" strike="noStrike">
                          <a:effectLst/>
                          <a:latin typeface="Times New Roman" panose="02020603050405020304" pitchFamily="18" charset="0"/>
                          <a:cs typeface="Times New Roman" panose="02020603050405020304" pitchFamily="18" charset="0"/>
                        </a:rPr>
                        <a:t>0.02</a:t>
                      </a:r>
                      <a:endParaRPr lang="es-CL"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0.83</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0.80</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0.03</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66919417"/>
                  </a:ext>
                </a:extLst>
              </a:tr>
              <a:tr h="216511">
                <a:tc>
                  <a:txBody>
                    <a:bodyPr/>
                    <a:lstStyle/>
                    <a:p>
                      <a:pPr algn="ctr" fontAlgn="t"/>
                      <a:r>
                        <a:rPr lang="es-CL" sz="1200" u="none" strike="noStrike" dirty="0">
                          <a:effectLst/>
                          <a:latin typeface="Times New Roman" panose="02020603050405020304" pitchFamily="18" charset="0"/>
                          <a:cs typeface="Times New Roman" panose="02020603050405020304" pitchFamily="18" charset="0"/>
                        </a:rPr>
                        <a:t>T4, DHW 50°C</a:t>
                      </a:r>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0.82</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0.80</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0.02</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0.83</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0.80</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0.03</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7085416"/>
                  </a:ext>
                </a:extLst>
              </a:tr>
              <a:tr h="216511">
                <a:tc>
                  <a:txBody>
                    <a:bodyPr/>
                    <a:lstStyle/>
                    <a:p>
                      <a:pPr algn="ctr" fontAlgn="t"/>
                      <a:r>
                        <a:rPr lang="es-CL" sz="1200" u="none" strike="noStrike" dirty="0">
                          <a:effectLst/>
                          <a:latin typeface="Times New Roman" panose="02020603050405020304" pitchFamily="18" charset="0"/>
                          <a:cs typeface="Times New Roman" panose="02020603050405020304" pitchFamily="18" charset="0"/>
                        </a:rPr>
                        <a:t>T5, DHW 45°C</a:t>
                      </a:r>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0.83</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0.81</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es-CL" sz="1200" u="none" strike="noStrike">
                          <a:effectLst/>
                          <a:latin typeface="Times New Roman" panose="02020603050405020304" pitchFamily="18" charset="0"/>
                          <a:cs typeface="Times New Roman" panose="02020603050405020304" pitchFamily="18" charset="0"/>
                        </a:rPr>
                        <a:t>0.02</a:t>
                      </a:r>
                      <a:endParaRPr lang="es-CL"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0.83</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0.80</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0.03</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24777603"/>
                  </a:ext>
                </a:extLst>
              </a:tr>
              <a:tr h="216511">
                <a:tc>
                  <a:txBody>
                    <a:bodyPr/>
                    <a:lstStyle/>
                    <a:p>
                      <a:pPr algn="ctr" fontAlgn="t"/>
                      <a:r>
                        <a:rPr lang="es-CL" sz="1200" u="none" strike="noStrike" dirty="0">
                          <a:effectLst/>
                          <a:latin typeface="Times New Roman" panose="02020603050405020304" pitchFamily="18" charset="0"/>
                          <a:cs typeface="Times New Roman" panose="02020603050405020304" pitchFamily="18" charset="0"/>
                        </a:rPr>
                        <a:t>T6, DHW 40°C</a:t>
                      </a:r>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0.84</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0.81</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es-CL" sz="1200" u="none" strike="noStrike">
                          <a:effectLst/>
                          <a:latin typeface="Times New Roman" panose="02020603050405020304" pitchFamily="18" charset="0"/>
                          <a:cs typeface="Times New Roman" panose="02020603050405020304" pitchFamily="18" charset="0"/>
                        </a:rPr>
                        <a:t>0.03</a:t>
                      </a:r>
                      <a:endParaRPr lang="es-CL"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0.86</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0.82</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0.04</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52683781"/>
                  </a:ext>
                </a:extLst>
              </a:tr>
              <a:tr h="216511">
                <a:tc>
                  <a:txBody>
                    <a:bodyPr/>
                    <a:lstStyle/>
                    <a:p>
                      <a:pPr algn="ctr" fontAlgn="t"/>
                      <a:r>
                        <a:rPr lang="es-CL" sz="1200" u="none" strike="noStrike" dirty="0">
                          <a:effectLst/>
                          <a:latin typeface="Times New Roman" panose="02020603050405020304" pitchFamily="18" charset="0"/>
                          <a:cs typeface="Times New Roman" panose="02020603050405020304" pitchFamily="18" charset="0"/>
                        </a:rPr>
                        <a:t>T7, DHW 35°C</a:t>
                      </a:r>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0.86</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0.82</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es-CL" sz="1200" u="none" strike="noStrike">
                          <a:effectLst/>
                          <a:latin typeface="Times New Roman" panose="02020603050405020304" pitchFamily="18" charset="0"/>
                          <a:cs typeface="Times New Roman" panose="02020603050405020304" pitchFamily="18" charset="0"/>
                        </a:rPr>
                        <a:t>0.04</a:t>
                      </a:r>
                      <a:endParaRPr lang="es-CL"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0.89</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0.84</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0.05</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03307072"/>
                  </a:ext>
                </a:extLst>
              </a:tr>
              <a:tr h="216511">
                <a:tc>
                  <a:txBody>
                    <a:bodyPr/>
                    <a:lstStyle/>
                    <a:p>
                      <a:pPr algn="ctr" fontAlgn="t"/>
                      <a:r>
                        <a:rPr lang="es-CL" sz="1200" u="none" strike="noStrike" dirty="0">
                          <a:effectLst/>
                          <a:latin typeface="Times New Roman" panose="02020603050405020304" pitchFamily="18" charset="0"/>
                          <a:cs typeface="Times New Roman" panose="02020603050405020304" pitchFamily="18" charset="0"/>
                        </a:rPr>
                        <a:t>T8, DHW 30°C</a:t>
                      </a:r>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0.87</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0.82</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0.05</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0.88</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0.81</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0.07</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31895034"/>
                  </a:ext>
                </a:extLst>
              </a:tr>
            </a:tbl>
          </a:graphicData>
        </a:graphic>
      </p:graphicFrame>
      <p:graphicFrame>
        <p:nvGraphicFramePr>
          <p:cNvPr id="4" name="Tableau 3">
            <a:extLst>
              <a:ext uri="{FF2B5EF4-FFF2-40B4-BE49-F238E27FC236}">
                <a16:creationId xmlns:a16="http://schemas.microsoft.com/office/drawing/2014/main" id="{B92F93B2-63FD-4D54-92D1-F7EF4A3FB13C}"/>
              </a:ext>
            </a:extLst>
          </p:cNvPr>
          <p:cNvGraphicFramePr>
            <a:graphicFrameLocks noGrp="1"/>
          </p:cNvGraphicFramePr>
          <p:nvPr>
            <p:extLst>
              <p:ext uri="{D42A27DB-BD31-4B8C-83A1-F6EECF244321}">
                <p14:modId xmlns:p14="http://schemas.microsoft.com/office/powerpoint/2010/main" val="742454452"/>
              </p:ext>
            </p:extLst>
          </p:nvPr>
        </p:nvGraphicFramePr>
        <p:xfrm>
          <a:off x="7197266" y="4665109"/>
          <a:ext cx="4749482" cy="1536192"/>
        </p:xfrm>
        <a:graphic>
          <a:graphicData uri="http://schemas.openxmlformats.org/drawingml/2006/table">
            <a:tbl>
              <a:tblPr bandRow="1">
                <a:tableStyleId>{0E3FDE45-AF77-4B5C-9715-49D594BDF05E}</a:tableStyleId>
              </a:tblPr>
              <a:tblGrid>
                <a:gridCol w="909002">
                  <a:extLst>
                    <a:ext uri="{9D8B030D-6E8A-4147-A177-3AD203B41FA5}">
                      <a16:colId xmlns:a16="http://schemas.microsoft.com/office/drawing/2014/main" val="3527069552"/>
                    </a:ext>
                  </a:extLst>
                </a:gridCol>
                <a:gridCol w="640080">
                  <a:extLst>
                    <a:ext uri="{9D8B030D-6E8A-4147-A177-3AD203B41FA5}">
                      <a16:colId xmlns:a16="http://schemas.microsoft.com/office/drawing/2014/main" val="828056195"/>
                    </a:ext>
                  </a:extLst>
                </a:gridCol>
                <a:gridCol w="640080">
                  <a:extLst>
                    <a:ext uri="{9D8B030D-6E8A-4147-A177-3AD203B41FA5}">
                      <a16:colId xmlns:a16="http://schemas.microsoft.com/office/drawing/2014/main" val="3340577155"/>
                    </a:ext>
                  </a:extLst>
                </a:gridCol>
                <a:gridCol w="640080">
                  <a:extLst>
                    <a:ext uri="{9D8B030D-6E8A-4147-A177-3AD203B41FA5}">
                      <a16:colId xmlns:a16="http://schemas.microsoft.com/office/drawing/2014/main" val="4285916692"/>
                    </a:ext>
                  </a:extLst>
                </a:gridCol>
                <a:gridCol w="640080">
                  <a:extLst>
                    <a:ext uri="{9D8B030D-6E8A-4147-A177-3AD203B41FA5}">
                      <a16:colId xmlns:a16="http://schemas.microsoft.com/office/drawing/2014/main" val="4069832811"/>
                    </a:ext>
                  </a:extLst>
                </a:gridCol>
                <a:gridCol w="640080">
                  <a:extLst>
                    <a:ext uri="{9D8B030D-6E8A-4147-A177-3AD203B41FA5}">
                      <a16:colId xmlns:a16="http://schemas.microsoft.com/office/drawing/2014/main" val="2185183123"/>
                    </a:ext>
                  </a:extLst>
                </a:gridCol>
                <a:gridCol w="640080">
                  <a:extLst>
                    <a:ext uri="{9D8B030D-6E8A-4147-A177-3AD203B41FA5}">
                      <a16:colId xmlns:a16="http://schemas.microsoft.com/office/drawing/2014/main" val="771972509"/>
                    </a:ext>
                  </a:extLst>
                </a:gridCol>
              </a:tblGrid>
              <a:tr h="219456">
                <a:tc rowSpan="2">
                  <a:txBody>
                    <a:bodyPr/>
                    <a:lstStyle/>
                    <a:p>
                      <a:pPr algn="l" fontAlgn="b"/>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fontAlgn="t"/>
                      <a:r>
                        <a:rPr lang="es-CL" sz="1200" u="none" strike="noStrike" dirty="0" err="1">
                          <a:effectLst/>
                          <a:latin typeface="Times New Roman" panose="02020603050405020304" pitchFamily="18" charset="0"/>
                          <a:cs typeface="Times New Roman" panose="02020603050405020304" pitchFamily="18" charset="0"/>
                        </a:rPr>
                        <a:t>Heating</a:t>
                      </a:r>
                      <a:r>
                        <a:rPr lang="es-CL" sz="1200" u="none" strike="noStrike" dirty="0">
                          <a:effectLst/>
                          <a:latin typeface="Times New Roman" panose="02020603050405020304" pitchFamily="18" charset="0"/>
                          <a:cs typeface="Times New Roman" panose="02020603050405020304" pitchFamily="18" charset="0"/>
                        </a:rPr>
                        <a:t> 100%</a:t>
                      </a:r>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t"/>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hMerge="1">
                  <a:txBody>
                    <a:bodyPr/>
                    <a:lstStyle/>
                    <a:p>
                      <a:pPr algn="ctr" fontAlgn="t"/>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gridSpan="3">
                  <a:txBody>
                    <a:bodyPr/>
                    <a:lstStyle/>
                    <a:p>
                      <a:pPr algn="ctr" fontAlgn="t"/>
                      <a:r>
                        <a:rPr lang="es-CL" sz="1200" u="none" strike="noStrike" dirty="0" err="1">
                          <a:effectLst/>
                          <a:latin typeface="Times New Roman" panose="02020603050405020304" pitchFamily="18" charset="0"/>
                          <a:cs typeface="Times New Roman" panose="02020603050405020304" pitchFamily="18" charset="0"/>
                        </a:rPr>
                        <a:t>Heating</a:t>
                      </a:r>
                      <a:r>
                        <a:rPr lang="es-CL" sz="1200" u="none" strike="noStrike" dirty="0">
                          <a:effectLst/>
                          <a:latin typeface="Times New Roman" panose="02020603050405020304" pitchFamily="18" charset="0"/>
                          <a:cs typeface="Times New Roman" panose="02020603050405020304" pitchFamily="18" charset="0"/>
                        </a:rPr>
                        <a:t> 50%</a:t>
                      </a:r>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t"/>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hMerge="1">
                  <a:txBody>
                    <a:bodyPr/>
                    <a:lstStyle/>
                    <a:p>
                      <a:pPr algn="ctr" fontAlgn="t"/>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extLst>
                  <a:ext uri="{0D108BD9-81ED-4DB2-BD59-A6C34878D82A}">
                    <a16:rowId xmlns:a16="http://schemas.microsoft.com/office/drawing/2014/main" val="626804625"/>
                  </a:ext>
                </a:extLst>
              </a:tr>
              <a:tr h="219456">
                <a:tc vMerge="1">
                  <a:txBody>
                    <a:bodyPr/>
                    <a:lstStyle/>
                    <a:p>
                      <a:pPr algn="l" fontAlgn="b"/>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t"/>
                      <a:r>
                        <a:rPr lang="el-GR" sz="1200" u="none" strike="noStrike" dirty="0">
                          <a:effectLst/>
                          <a:latin typeface="Times New Roman" panose="02020603050405020304" pitchFamily="18" charset="0"/>
                          <a:cs typeface="Times New Roman" panose="02020603050405020304" pitchFamily="18" charset="0"/>
                        </a:rPr>
                        <a:t>η_</a:t>
                      </a:r>
                      <a:r>
                        <a:rPr lang="es-CL" sz="1200" u="none" strike="noStrike" dirty="0" err="1">
                          <a:effectLst/>
                          <a:latin typeface="Times New Roman" panose="02020603050405020304" pitchFamily="18" charset="0"/>
                          <a:cs typeface="Times New Roman" panose="02020603050405020304" pitchFamily="18" charset="0"/>
                        </a:rPr>
                        <a:t>Syst</a:t>
                      </a:r>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l-GR" sz="1200" u="none" strike="noStrike" dirty="0">
                          <a:effectLst/>
                          <a:latin typeface="Times New Roman" panose="02020603050405020304" pitchFamily="18" charset="0"/>
                          <a:cs typeface="Times New Roman" panose="02020603050405020304" pitchFamily="18" charset="0"/>
                        </a:rPr>
                        <a:t>η_</a:t>
                      </a:r>
                      <a:r>
                        <a:rPr lang="es-CL" sz="1200" u="none" strike="noStrike" dirty="0">
                          <a:effectLst/>
                          <a:latin typeface="Times New Roman" panose="02020603050405020304" pitchFamily="18" charset="0"/>
                          <a:cs typeface="Times New Roman" panose="02020603050405020304" pitchFamily="18" charset="0"/>
                        </a:rPr>
                        <a:t>Th</a:t>
                      </a:r>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l-GR" sz="1200" u="none" strike="noStrike" dirty="0">
                          <a:effectLst/>
                          <a:latin typeface="Times New Roman" panose="02020603050405020304" pitchFamily="18" charset="0"/>
                          <a:cs typeface="Times New Roman" panose="02020603050405020304" pitchFamily="18" charset="0"/>
                        </a:rPr>
                        <a:t>η_</a:t>
                      </a:r>
                      <a:r>
                        <a:rPr lang="es-CL" sz="1200" u="none" strike="noStrike" dirty="0">
                          <a:effectLst/>
                          <a:latin typeface="Times New Roman" panose="02020603050405020304" pitchFamily="18" charset="0"/>
                          <a:cs typeface="Times New Roman" panose="02020603050405020304" pitchFamily="18" charset="0"/>
                        </a:rPr>
                        <a:t>El</a:t>
                      </a:r>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l-GR" sz="1200" u="none" strike="noStrike" dirty="0">
                          <a:effectLst/>
                          <a:latin typeface="Times New Roman" panose="02020603050405020304" pitchFamily="18" charset="0"/>
                          <a:cs typeface="Times New Roman" panose="02020603050405020304" pitchFamily="18" charset="0"/>
                        </a:rPr>
                        <a:t>η_</a:t>
                      </a:r>
                      <a:r>
                        <a:rPr lang="es-CL" sz="1200" u="none" strike="noStrike" dirty="0" err="1">
                          <a:effectLst/>
                          <a:latin typeface="Times New Roman" panose="02020603050405020304" pitchFamily="18" charset="0"/>
                          <a:cs typeface="Times New Roman" panose="02020603050405020304" pitchFamily="18" charset="0"/>
                        </a:rPr>
                        <a:t>Syst</a:t>
                      </a:r>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l-GR" sz="1200" u="none" strike="noStrike" dirty="0">
                          <a:effectLst/>
                          <a:latin typeface="Times New Roman" panose="02020603050405020304" pitchFamily="18" charset="0"/>
                          <a:cs typeface="Times New Roman" panose="02020603050405020304" pitchFamily="18" charset="0"/>
                        </a:rPr>
                        <a:t>η_</a:t>
                      </a:r>
                      <a:r>
                        <a:rPr lang="es-CL" sz="1200" u="none" strike="noStrike" dirty="0">
                          <a:effectLst/>
                          <a:latin typeface="Times New Roman" panose="02020603050405020304" pitchFamily="18" charset="0"/>
                          <a:cs typeface="Times New Roman" panose="02020603050405020304" pitchFamily="18" charset="0"/>
                        </a:rPr>
                        <a:t>Th</a:t>
                      </a:r>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l-GR" sz="1200" u="none" strike="noStrike" dirty="0">
                          <a:effectLst/>
                          <a:latin typeface="Times New Roman" panose="02020603050405020304" pitchFamily="18" charset="0"/>
                          <a:cs typeface="Times New Roman" panose="02020603050405020304" pitchFamily="18" charset="0"/>
                        </a:rPr>
                        <a:t>η_</a:t>
                      </a:r>
                      <a:r>
                        <a:rPr lang="es-CL" sz="1200" u="none" strike="noStrike" dirty="0">
                          <a:effectLst/>
                          <a:latin typeface="Times New Roman" panose="02020603050405020304" pitchFamily="18" charset="0"/>
                          <a:cs typeface="Times New Roman" panose="02020603050405020304" pitchFamily="18" charset="0"/>
                        </a:rPr>
                        <a:t>El</a:t>
                      </a:r>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0058221"/>
                  </a:ext>
                </a:extLst>
              </a:tr>
              <a:tr h="219456">
                <a:tc>
                  <a:txBody>
                    <a:bodyPr/>
                    <a:lstStyle/>
                    <a:p>
                      <a:pPr algn="ctr" fontAlgn="t"/>
                      <a:r>
                        <a:rPr lang="es-CL" sz="1200" u="none" strike="noStrike" dirty="0">
                          <a:effectLst/>
                          <a:latin typeface="Times New Roman" panose="02020603050405020304" pitchFamily="18" charset="0"/>
                          <a:cs typeface="Times New Roman" panose="02020603050405020304" pitchFamily="18" charset="0"/>
                        </a:rPr>
                        <a:t>T13, </a:t>
                      </a:r>
                      <a:r>
                        <a:rPr lang="el-GR" sz="1200" u="none" strike="noStrike" dirty="0">
                          <a:effectLst/>
                          <a:latin typeface="Times New Roman" panose="02020603050405020304" pitchFamily="18" charset="0"/>
                          <a:cs typeface="Times New Roman" panose="02020603050405020304" pitchFamily="18" charset="0"/>
                        </a:rPr>
                        <a:t>Δ</a:t>
                      </a:r>
                      <a:r>
                        <a:rPr lang="es-CL" sz="1200" u="none" strike="noStrike" dirty="0">
                          <a:effectLst/>
                          <a:latin typeface="Times New Roman" panose="02020603050405020304" pitchFamily="18" charset="0"/>
                          <a:cs typeface="Times New Roman" panose="02020603050405020304" pitchFamily="18" charset="0"/>
                        </a:rPr>
                        <a:t>T 60°C</a:t>
                      </a:r>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0.83</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0.81</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0.02</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0.85</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0.83</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0.02</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11560383"/>
                  </a:ext>
                </a:extLst>
              </a:tr>
              <a:tr h="219456">
                <a:tc>
                  <a:txBody>
                    <a:bodyPr/>
                    <a:lstStyle/>
                    <a:p>
                      <a:pPr algn="ctr" fontAlgn="t"/>
                      <a:r>
                        <a:rPr lang="es-CL" sz="1200" u="none" strike="noStrike" dirty="0">
                          <a:effectLst/>
                          <a:latin typeface="Times New Roman" panose="02020603050405020304" pitchFamily="18" charset="0"/>
                          <a:cs typeface="Times New Roman" panose="02020603050405020304" pitchFamily="18" charset="0"/>
                        </a:rPr>
                        <a:t>T12, </a:t>
                      </a:r>
                      <a:r>
                        <a:rPr lang="el-GR" sz="1200" u="none" strike="noStrike" dirty="0">
                          <a:effectLst/>
                          <a:latin typeface="Times New Roman" panose="02020603050405020304" pitchFamily="18" charset="0"/>
                          <a:cs typeface="Times New Roman" panose="02020603050405020304" pitchFamily="18" charset="0"/>
                        </a:rPr>
                        <a:t>Δ</a:t>
                      </a:r>
                      <a:r>
                        <a:rPr lang="es-CL" sz="1200" u="none" strike="noStrike" dirty="0">
                          <a:effectLst/>
                          <a:latin typeface="Times New Roman" panose="02020603050405020304" pitchFamily="18" charset="0"/>
                          <a:cs typeface="Times New Roman" panose="02020603050405020304" pitchFamily="18" charset="0"/>
                        </a:rPr>
                        <a:t>T 50°C</a:t>
                      </a:r>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0.86</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0.83</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es-CL" sz="1200" u="none" strike="noStrike">
                          <a:effectLst/>
                          <a:latin typeface="Times New Roman" panose="02020603050405020304" pitchFamily="18" charset="0"/>
                          <a:cs typeface="Times New Roman" panose="02020603050405020304" pitchFamily="18" charset="0"/>
                        </a:rPr>
                        <a:t>0.02</a:t>
                      </a:r>
                      <a:endParaRPr lang="es-CL"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0.86</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0.84</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0.02</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12983040"/>
                  </a:ext>
                </a:extLst>
              </a:tr>
              <a:tr h="219456">
                <a:tc>
                  <a:txBody>
                    <a:bodyPr/>
                    <a:lstStyle/>
                    <a:p>
                      <a:pPr algn="ctr" fontAlgn="t"/>
                      <a:r>
                        <a:rPr lang="es-CL" sz="1200" u="none" strike="noStrike" dirty="0">
                          <a:effectLst/>
                          <a:latin typeface="Times New Roman" panose="02020603050405020304" pitchFamily="18" charset="0"/>
                          <a:cs typeface="Times New Roman" panose="02020603050405020304" pitchFamily="18" charset="0"/>
                        </a:rPr>
                        <a:t>T11, </a:t>
                      </a:r>
                      <a:r>
                        <a:rPr lang="el-GR" sz="1200" u="none" strike="noStrike" dirty="0">
                          <a:effectLst/>
                          <a:latin typeface="Times New Roman" panose="02020603050405020304" pitchFamily="18" charset="0"/>
                          <a:cs typeface="Times New Roman" panose="02020603050405020304" pitchFamily="18" charset="0"/>
                        </a:rPr>
                        <a:t>Δ</a:t>
                      </a:r>
                      <a:r>
                        <a:rPr lang="es-CL" sz="1200" u="none" strike="noStrike" dirty="0">
                          <a:effectLst/>
                          <a:latin typeface="Times New Roman" panose="02020603050405020304" pitchFamily="18" charset="0"/>
                          <a:cs typeface="Times New Roman" panose="02020603050405020304" pitchFamily="18" charset="0"/>
                        </a:rPr>
                        <a:t>T 40°C</a:t>
                      </a:r>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s-CL" sz="1200" u="none" strike="noStrike">
                          <a:effectLst/>
                          <a:latin typeface="Times New Roman" panose="02020603050405020304" pitchFamily="18" charset="0"/>
                          <a:cs typeface="Times New Roman" panose="02020603050405020304" pitchFamily="18" charset="0"/>
                        </a:rPr>
                        <a:t>0.87</a:t>
                      </a:r>
                      <a:endParaRPr lang="es-CL"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0.84</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0.03</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0.87</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0.84</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0.03</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40302063"/>
                  </a:ext>
                </a:extLst>
              </a:tr>
              <a:tr h="219456">
                <a:tc>
                  <a:txBody>
                    <a:bodyPr/>
                    <a:lstStyle/>
                    <a:p>
                      <a:pPr algn="ctr" fontAlgn="t"/>
                      <a:r>
                        <a:rPr lang="es-CL" sz="1200" u="none" strike="noStrike" dirty="0">
                          <a:effectLst/>
                          <a:latin typeface="Times New Roman" panose="02020603050405020304" pitchFamily="18" charset="0"/>
                          <a:cs typeface="Times New Roman" panose="02020603050405020304" pitchFamily="18" charset="0"/>
                        </a:rPr>
                        <a:t>T10, </a:t>
                      </a:r>
                      <a:r>
                        <a:rPr lang="el-GR" sz="1200" u="none" strike="noStrike" dirty="0">
                          <a:effectLst/>
                          <a:latin typeface="Times New Roman" panose="02020603050405020304" pitchFamily="18" charset="0"/>
                          <a:cs typeface="Times New Roman" panose="02020603050405020304" pitchFamily="18" charset="0"/>
                        </a:rPr>
                        <a:t>Δ</a:t>
                      </a:r>
                      <a:r>
                        <a:rPr lang="es-CL" sz="1200" u="none" strike="noStrike" dirty="0">
                          <a:effectLst/>
                          <a:latin typeface="Times New Roman" panose="02020603050405020304" pitchFamily="18" charset="0"/>
                          <a:cs typeface="Times New Roman" panose="02020603050405020304" pitchFamily="18" charset="0"/>
                        </a:rPr>
                        <a:t>T 30°C</a:t>
                      </a:r>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s-CL" sz="1200" u="none" strike="noStrike">
                          <a:effectLst/>
                          <a:latin typeface="Times New Roman" panose="02020603050405020304" pitchFamily="18" charset="0"/>
                          <a:cs typeface="Times New Roman" panose="02020603050405020304" pitchFamily="18" charset="0"/>
                        </a:rPr>
                        <a:t>0.88</a:t>
                      </a:r>
                      <a:endParaRPr lang="es-CL"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s-CL" sz="1200" u="none" strike="noStrike">
                          <a:effectLst/>
                          <a:latin typeface="Times New Roman" panose="02020603050405020304" pitchFamily="18" charset="0"/>
                          <a:cs typeface="Times New Roman" panose="02020603050405020304" pitchFamily="18" charset="0"/>
                        </a:rPr>
                        <a:t>0.84</a:t>
                      </a:r>
                      <a:endParaRPr lang="es-CL"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es-CL" sz="1200" u="none" strike="noStrike">
                          <a:effectLst/>
                          <a:latin typeface="Times New Roman" panose="02020603050405020304" pitchFamily="18" charset="0"/>
                          <a:cs typeface="Times New Roman" panose="02020603050405020304" pitchFamily="18" charset="0"/>
                        </a:rPr>
                        <a:t>0.04</a:t>
                      </a:r>
                      <a:endParaRPr lang="es-CL"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0.89</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0.84</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0.04</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40198440"/>
                  </a:ext>
                </a:extLst>
              </a:tr>
              <a:tr h="219456">
                <a:tc>
                  <a:txBody>
                    <a:bodyPr/>
                    <a:lstStyle/>
                    <a:p>
                      <a:pPr algn="ctr" fontAlgn="t"/>
                      <a:r>
                        <a:rPr lang="es-CL" sz="1200" u="none" strike="noStrike" dirty="0">
                          <a:effectLst/>
                          <a:latin typeface="Times New Roman" panose="02020603050405020304" pitchFamily="18" charset="0"/>
                          <a:cs typeface="Times New Roman" panose="02020603050405020304" pitchFamily="18" charset="0"/>
                        </a:rPr>
                        <a:t>T9, </a:t>
                      </a:r>
                      <a:r>
                        <a:rPr lang="el-GR" sz="1200" u="none" strike="noStrike" dirty="0">
                          <a:effectLst/>
                          <a:latin typeface="Times New Roman" panose="02020603050405020304" pitchFamily="18" charset="0"/>
                          <a:cs typeface="Times New Roman" panose="02020603050405020304" pitchFamily="18" charset="0"/>
                        </a:rPr>
                        <a:t>Δ</a:t>
                      </a:r>
                      <a:r>
                        <a:rPr lang="es-CL" sz="1200" u="none" strike="noStrike" dirty="0">
                          <a:effectLst/>
                          <a:latin typeface="Times New Roman" panose="02020603050405020304" pitchFamily="18" charset="0"/>
                          <a:cs typeface="Times New Roman" panose="02020603050405020304" pitchFamily="18" charset="0"/>
                        </a:rPr>
                        <a:t>T 20°C</a:t>
                      </a:r>
                      <a:endParaRPr lang="es-CL"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0.88</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0.82</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0.06</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0.89</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0.83</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ctr" fontAlgn="b"/>
                      <a:r>
                        <a:rPr lang="es-CL" sz="1200" u="none" strike="noStrike" dirty="0">
                          <a:effectLst/>
                          <a:latin typeface="Times New Roman" panose="02020603050405020304" pitchFamily="18" charset="0"/>
                          <a:cs typeface="Times New Roman" panose="02020603050405020304" pitchFamily="18" charset="0"/>
                        </a:rPr>
                        <a:t>0.06</a:t>
                      </a:r>
                      <a:endParaRPr lang="es-C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3741850"/>
                  </a:ext>
                </a:extLst>
              </a:tr>
            </a:tbl>
          </a:graphicData>
        </a:graphic>
      </p:graphicFrame>
      <p:graphicFrame>
        <p:nvGraphicFramePr>
          <p:cNvPr id="9" name="Tableau 8">
            <a:extLst>
              <a:ext uri="{FF2B5EF4-FFF2-40B4-BE49-F238E27FC236}">
                <a16:creationId xmlns:a16="http://schemas.microsoft.com/office/drawing/2014/main" id="{4ECD5A0C-BE7A-4C0F-AD9A-807866C68C79}"/>
              </a:ext>
            </a:extLst>
          </p:cNvPr>
          <p:cNvGraphicFramePr>
            <a:graphicFrameLocks noGrp="1"/>
          </p:cNvGraphicFramePr>
          <p:nvPr>
            <p:extLst>
              <p:ext uri="{D42A27DB-BD31-4B8C-83A1-F6EECF244321}">
                <p14:modId xmlns:p14="http://schemas.microsoft.com/office/powerpoint/2010/main" val="930663811"/>
              </p:ext>
            </p:extLst>
          </p:nvPr>
        </p:nvGraphicFramePr>
        <p:xfrm>
          <a:off x="566516" y="3112161"/>
          <a:ext cx="5282947" cy="2514473"/>
        </p:xfrm>
        <a:graphic>
          <a:graphicData uri="http://schemas.openxmlformats.org/drawingml/2006/table">
            <a:tbl>
              <a:tblPr bandRow="1">
                <a:tableStyleId>{0E3FDE45-AF77-4B5C-9715-49D594BDF05E}</a:tableStyleId>
              </a:tblPr>
              <a:tblGrid>
                <a:gridCol w="802323">
                  <a:extLst>
                    <a:ext uri="{9D8B030D-6E8A-4147-A177-3AD203B41FA5}">
                      <a16:colId xmlns:a16="http://schemas.microsoft.com/office/drawing/2014/main" val="614059485"/>
                    </a:ext>
                  </a:extLst>
                </a:gridCol>
                <a:gridCol w="840994">
                  <a:extLst>
                    <a:ext uri="{9D8B030D-6E8A-4147-A177-3AD203B41FA5}">
                      <a16:colId xmlns:a16="http://schemas.microsoft.com/office/drawing/2014/main" val="3886886024"/>
                    </a:ext>
                  </a:extLst>
                </a:gridCol>
                <a:gridCol w="917194">
                  <a:extLst>
                    <a:ext uri="{9D8B030D-6E8A-4147-A177-3AD203B41FA5}">
                      <a16:colId xmlns:a16="http://schemas.microsoft.com/office/drawing/2014/main" val="4276684201"/>
                    </a:ext>
                  </a:extLst>
                </a:gridCol>
                <a:gridCol w="964248">
                  <a:extLst>
                    <a:ext uri="{9D8B030D-6E8A-4147-A177-3AD203B41FA5}">
                      <a16:colId xmlns:a16="http://schemas.microsoft.com/office/drawing/2014/main" val="2811400283"/>
                    </a:ext>
                  </a:extLst>
                </a:gridCol>
                <a:gridCol w="840994">
                  <a:extLst>
                    <a:ext uri="{9D8B030D-6E8A-4147-A177-3AD203B41FA5}">
                      <a16:colId xmlns:a16="http://schemas.microsoft.com/office/drawing/2014/main" val="2687487613"/>
                    </a:ext>
                  </a:extLst>
                </a:gridCol>
                <a:gridCol w="917194">
                  <a:extLst>
                    <a:ext uri="{9D8B030D-6E8A-4147-A177-3AD203B41FA5}">
                      <a16:colId xmlns:a16="http://schemas.microsoft.com/office/drawing/2014/main" val="2326106543"/>
                    </a:ext>
                  </a:extLst>
                </a:gridCol>
              </a:tblGrid>
              <a:tr h="91440">
                <a:tc gridSpan="3">
                  <a:txBody>
                    <a:bodyPr/>
                    <a:lstStyle/>
                    <a:p>
                      <a:pPr marL="0" marR="0" algn="ctr">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DHW</a:t>
                      </a:r>
                      <a:endParaRPr lang="es-CL"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tc gridSpan="3">
                  <a:txBody>
                    <a:bodyPr/>
                    <a:lstStyle/>
                    <a:p>
                      <a:pPr marL="0" marR="0" algn="ctr">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Heating</a:t>
                      </a:r>
                      <a:endParaRPr lang="es-CL"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641054053"/>
                  </a:ext>
                </a:extLst>
              </a:tr>
              <a:tr h="0">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60 ± 2 °C </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Valve 50%</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Valve 100%</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gridSpan="3">
                  <a:txBody>
                    <a:bodyPr/>
                    <a:lstStyle/>
                    <a:p>
                      <a:pPr marL="0" marR="0" algn="ctr">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Off</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781356698"/>
                  </a:ext>
                </a:extLst>
              </a:tr>
              <a:tr h="0">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55 ± 2 °C</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Valve 50%</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Valve 100%</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3">
                  <a:txBody>
                    <a:bodyPr/>
                    <a:lstStyle/>
                    <a:p>
                      <a:pPr marL="0" marR="0" algn="ctr">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Off</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3615118768"/>
                  </a:ext>
                </a:extLst>
              </a:tr>
              <a:tr h="0">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50 ± 2 °C</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Valve 50%</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Valve 100%</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3">
                  <a:txBody>
                    <a:bodyPr/>
                    <a:lstStyle/>
                    <a:p>
                      <a:pPr marL="0" marR="0" algn="ctr">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Off</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24595369"/>
                  </a:ext>
                </a:extLst>
              </a:tr>
              <a:tr h="0">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45 ± 2 °C</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Valve 50%</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Valve 100%</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3">
                  <a:txBody>
                    <a:bodyPr/>
                    <a:lstStyle/>
                    <a:p>
                      <a:pPr marL="0" marR="0" algn="ctr">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Off</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2307793661"/>
                  </a:ext>
                </a:extLst>
              </a:tr>
              <a:tr h="0">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40 ± 2 °C</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Valve 50%</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GB" sz="1200">
                          <a:effectLst/>
                          <a:latin typeface="Times New Roman" panose="02020603050405020304" pitchFamily="18" charset="0"/>
                          <a:cs typeface="Times New Roman" panose="02020603050405020304" pitchFamily="18" charset="0"/>
                        </a:rPr>
                        <a:t>Valve 100%</a:t>
                      </a:r>
                      <a:endParaRPr lang="es-C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3">
                  <a:txBody>
                    <a:bodyPr/>
                    <a:lstStyle/>
                    <a:p>
                      <a:pPr marL="0" marR="0" algn="ctr">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Off</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4185171144"/>
                  </a:ext>
                </a:extLst>
              </a:tr>
              <a:tr h="0">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35 ± 2 °C</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Valve 50%</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GB" sz="1200">
                          <a:effectLst/>
                          <a:latin typeface="Times New Roman" panose="02020603050405020304" pitchFamily="18" charset="0"/>
                          <a:cs typeface="Times New Roman" panose="02020603050405020304" pitchFamily="18" charset="0"/>
                        </a:rPr>
                        <a:t>Valve 100%</a:t>
                      </a:r>
                      <a:endParaRPr lang="es-C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3">
                  <a:txBody>
                    <a:bodyPr/>
                    <a:lstStyle/>
                    <a:p>
                      <a:pPr marL="0" marR="0" algn="ctr">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Off</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317549394"/>
                  </a:ext>
                </a:extLst>
              </a:tr>
              <a:tr h="0">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30 ± 2 °C</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Valve 50%</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Valve 100%</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3">
                  <a:txBody>
                    <a:bodyPr/>
                    <a:lstStyle/>
                    <a:p>
                      <a:pPr marL="0" marR="0" algn="ctr">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Off</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2425895678"/>
                  </a:ext>
                </a:extLst>
              </a:tr>
              <a:tr h="0">
                <a:tc gridSpan="3">
                  <a:txBody>
                    <a:bodyPr/>
                    <a:lstStyle/>
                    <a:p>
                      <a:pPr marL="0" marR="0" algn="ctr">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Off</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s-CL"/>
                    </a:p>
                  </a:txBody>
                  <a:tcPr/>
                </a:tc>
                <a:tc hMerge="1">
                  <a:txBody>
                    <a:bodyPr/>
                    <a:lstStyle/>
                    <a:p>
                      <a:endParaRPr lang="es-CL"/>
                    </a:p>
                  </a:txBody>
                  <a:tcPr/>
                </a:tc>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Δ(20 ± 1) °C</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Valve 50%</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Valve 100%</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20262450"/>
                  </a:ext>
                </a:extLst>
              </a:tr>
              <a:tr h="0">
                <a:tc gridSpan="3">
                  <a:txBody>
                    <a:bodyPr/>
                    <a:lstStyle/>
                    <a:p>
                      <a:pPr marL="0" marR="0" algn="ctr">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Off</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s-CL"/>
                    </a:p>
                  </a:txBody>
                  <a:tcPr/>
                </a:tc>
                <a:tc hMerge="1">
                  <a:txBody>
                    <a:bodyPr/>
                    <a:lstStyle/>
                    <a:p>
                      <a:endParaRPr lang="es-CL"/>
                    </a:p>
                  </a:txBody>
                  <a:tcPr/>
                </a:tc>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Δ(30 ± 1) °C</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Valve 50%</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Valve 100%</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22395683"/>
                  </a:ext>
                </a:extLst>
              </a:tr>
              <a:tr h="0">
                <a:tc gridSpan="3">
                  <a:txBody>
                    <a:bodyPr/>
                    <a:lstStyle/>
                    <a:p>
                      <a:pPr marL="0" marR="0" algn="ctr">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Off</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s-CL"/>
                    </a:p>
                  </a:txBody>
                  <a:tcPr/>
                </a:tc>
                <a:tc hMerge="1">
                  <a:txBody>
                    <a:bodyPr/>
                    <a:lstStyle/>
                    <a:p>
                      <a:endParaRPr lang="es-CL"/>
                    </a:p>
                  </a:txBody>
                  <a:tcPr/>
                </a:tc>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Δ(40 ± 1) °C</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Valve 50%</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Valve 100%</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88217222"/>
                  </a:ext>
                </a:extLst>
              </a:tr>
              <a:tr h="0">
                <a:tc gridSpan="3">
                  <a:txBody>
                    <a:bodyPr/>
                    <a:lstStyle/>
                    <a:p>
                      <a:pPr marL="0" marR="0" algn="ctr">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Off</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s-CL"/>
                    </a:p>
                  </a:txBody>
                  <a:tcPr/>
                </a:tc>
                <a:tc hMerge="1">
                  <a:txBody>
                    <a:bodyPr/>
                    <a:lstStyle/>
                    <a:p>
                      <a:endParaRPr lang="es-CL"/>
                    </a:p>
                  </a:txBody>
                  <a:tcPr/>
                </a:tc>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Δ(50 ± 1) °C</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Valve 50%</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Valve 100%</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88100242"/>
                  </a:ext>
                </a:extLst>
              </a:tr>
              <a:tr h="0">
                <a:tc gridSpan="3">
                  <a:txBody>
                    <a:bodyPr/>
                    <a:lstStyle/>
                    <a:p>
                      <a:pPr marL="0" marR="0" algn="ctr">
                        <a:lnSpc>
                          <a:spcPct val="115000"/>
                        </a:lnSpc>
                        <a:spcBef>
                          <a:spcPts val="0"/>
                        </a:spcBef>
                        <a:spcAft>
                          <a:spcPts val="0"/>
                        </a:spcAft>
                      </a:pPr>
                      <a:r>
                        <a:rPr lang="es-CL" sz="1200" dirty="0">
                          <a:effectLst/>
                          <a:latin typeface="Times New Roman" panose="02020603050405020304" pitchFamily="18" charset="0"/>
                          <a:cs typeface="Times New Roman" panose="02020603050405020304" pitchFamily="18" charset="0"/>
                        </a:rPr>
                        <a:t>Off</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s-CL"/>
                    </a:p>
                  </a:txBody>
                  <a:tcPr/>
                </a:tc>
                <a:tc hMerge="1">
                  <a:txBody>
                    <a:bodyPr/>
                    <a:lstStyle/>
                    <a:p>
                      <a:endParaRPr lang="es-CL"/>
                    </a:p>
                  </a:txBody>
                  <a:tcPr/>
                </a:tc>
                <a:tc>
                  <a:txBody>
                    <a:bodyPr/>
                    <a:lstStyle/>
                    <a:p>
                      <a:pPr marL="0" marR="0" lvl="0" indent="0" algn="just" defTabSz="1219170" rtl="0" eaLnBrk="1" fontAlgn="auto" latinLnBrk="0" hangingPunct="1">
                        <a:lnSpc>
                          <a:spcPct val="115000"/>
                        </a:lnSpc>
                        <a:spcBef>
                          <a:spcPts val="0"/>
                        </a:spcBef>
                        <a:spcAft>
                          <a:spcPts val="0"/>
                        </a:spcAft>
                        <a:buClrTx/>
                        <a:buSzTx/>
                        <a:buFontTx/>
                        <a:buNone/>
                        <a:tabLst/>
                        <a:defRPr/>
                      </a:pPr>
                      <a:r>
                        <a:rPr lang="en-GB" sz="1200" dirty="0">
                          <a:effectLst/>
                          <a:latin typeface="Times New Roman" panose="02020603050405020304" pitchFamily="18" charset="0"/>
                          <a:cs typeface="Times New Roman" panose="02020603050405020304" pitchFamily="18" charset="0"/>
                        </a:rPr>
                        <a:t>Δ(60 ± 1) °C</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Valve 50%</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GB" sz="1200" dirty="0">
                          <a:effectLst/>
                          <a:latin typeface="Times New Roman" panose="02020603050405020304" pitchFamily="18" charset="0"/>
                          <a:cs typeface="Times New Roman" panose="02020603050405020304" pitchFamily="18" charset="0"/>
                        </a:rPr>
                        <a:t>Valve 100%</a:t>
                      </a:r>
                      <a:endParaRPr lang="es-C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60816495"/>
                  </a:ext>
                </a:extLst>
              </a:tr>
            </a:tbl>
          </a:graphicData>
        </a:graphic>
      </p:graphicFrame>
      <p:sp>
        <p:nvSpPr>
          <p:cNvPr id="7" name="Rectangle 6">
            <a:extLst>
              <a:ext uri="{FF2B5EF4-FFF2-40B4-BE49-F238E27FC236}">
                <a16:creationId xmlns:a16="http://schemas.microsoft.com/office/drawing/2014/main" id="{3D358FC7-822F-40F2-92D2-53F03B1FBAB2}"/>
              </a:ext>
            </a:extLst>
          </p:cNvPr>
          <p:cNvSpPr/>
          <p:nvPr/>
        </p:nvSpPr>
        <p:spPr>
          <a:xfrm>
            <a:off x="434774" y="1133809"/>
            <a:ext cx="5414689" cy="954107"/>
          </a:xfrm>
          <a:prstGeom prst="rect">
            <a:avLst/>
          </a:prstGeom>
        </p:spPr>
        <p:txBody>
          <a:bodyPr wrap="square">
            <a:spAutoFit/>
          </a:bodyPr>
          <a:lstStyle/>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 test campaign based on EN 50465 and the restrictions of the system is proposed</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For the efficiency estimations a daily value of PCS was used</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The efficiencies were estimated as</a:t>
            </a:r>
          </a:p>
        </p:txBody>
      </p:sp>
      <mc:AlternateContent xmlns:mc="http://schemas.openxmlformats.org/markup-compatibility/2006" xmlns:a14="http://schemas.microsoft.com/office/drawing/2010/main">
        <mc:Choice Requires="a14">
          <p:sp>
            <p:nvSpPr>
              <p:cNvPr id="12" name="ZoneTexte 2">
                <a:extLst>
                  <a:ext uri="{FF2B5EF4-FFF2-40B4-BE49-F238E27FC236}">
                    <a16:creationId xmlns:a16="http://schemas.microsoft.com/office/drawing/2014/main" id="{98C8AEBB-1E60-4D94-819D-5D156A996C6C}"/>
                  </a:ext>
                </a:extLst>
              </p:cNvPr>
              <p:cNvSpPr txBox="1"/>
              <p:nvPr/>
            </p:nvSpPr>
            <p:spPr>
              <a:xfrm>
                <a:off x="1083093" y="2105652"/>
                <a:ext cx="2876550" cy="415819"/>
              </a:xfrm>
              <a:prstGeom prst="rect">
                <a:avLst/>
              </a:prstGeom>
              <a:solidFill>
                <a:schemeClr val="bg1"/>
              </a:solid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s-CL" sz="1600" b="0" dirty="0">
                    <a:ea typeface="Cambria Math" panose="02040503050406030204" pitchFamily="18" charset="0"/>
                  </a:rPr>
                  <a:t>𝛈</a:t>
                </a:r>
                <a14:m>
                  <m:oMath xmlns:m="http://schemas.openxmlformats.org/officeDocument/2006/math">
                    <m:r>
                      <a:rPr lang="es-CL" sz="1600" b="0" i="1">
                        <a:latin typeface="Cambria Math" panose="02040503050406030204" pitchFamily="18" charset="0"/>
                        <a:ea typeface="Cambria Math" panose="02040503050406030204" pitchFamily="18" charset="0"/>
                      </a:rPr>
                      <m:t>=</m:t>
                    </m:r>
                    <m:f>
                      <m:fPr>
                        <m:ctrlPr>
                          <a:rPr lang="es-CL" sz="1600" b="0" i="1">
                            <a:latin typeface="Cambria Math" panose="02040503050406030204" pitchFamily="18" charset="0"/>
                            <a:ea typeface="Cambria Math" panose="02040503050406030204" pitchFamily="18" charset="0"/>
                          </a:rPr>
                        </m:ctrlPr>
                      </m:fPr>
                      <m:num>
                        <m:acc>
                          <m:accPr>
                            <m:chr m:val="̇"/>
                            <m:ctrlPr>
                              <a:rPr lang="es-CL" sz="1600" b="0" i="1">
                                <a:latin typeface="Cambria Math" panose="02040503050406030204" pitchFamily="18" charset="0"/>
                                <a:ea typeface="Cambria Math" panose="02040503050406030204" pitchFamily="18" charset="0"/>
                              </a:rPr>
                            </m:ctrlPr>
                          </m:accPr>
                          <m:e>
                            <m:r>
                              <a:rPr lang="es-CL" sz="1600" b="0" i="1">
                                <a:latin typeface="Cambria Math" panose="02040503050406030204" pitchFamily="18" charset="0"/>
                                <a:ea typeface="Cambria Math" panose="02040503050406030204" pitchFamily="18" charset="0"/>
                              </a:rPr>
                              <m:t>𝑚</m:t>
                            </m:r>
                          </m:e>
                        </m:acc>
                        <m:r>
                          <a:rPr lang="es-CL" sz="1600" b="0" i="1">
                            <a:latin typeface="Cambria Math" panose="02040503050406030204" pitchFamily="18" charset="0"/>
                            <a:ea typeface="Cambria Math" panose="02040503050406030204" pitchFamily="18" charset="0"/>
                          </a:rPr>
                          <m:t>∗</m:t>
                        </m:r>
                        <m:r>
                          <a:rPr lang="es-CL" sz="1600" b="0" i="1">
                            <a:latin typeface="Cambria Math" panose="02040503050406030204" pitchFamily="18" charset="0"/>
                            <a:ea typeface="Cambria Math" panose="02040503050406030204" pitchFamily="18" charset="0"/>
                          </a:rPr>
                          <m:t>𝑐𝑝</m:t>
                        </m:r>
                        <m:r>
                          <a:rPr lang="es-CL" sz="1600" b="0" i="1">
                            <a:latin typeface="Cambria Math" panose="02040503050406030204" pitchFamily="18" charset="0"/>
                            <a:ea typeface="Cambria Math" panose="02040503050406030204" pitchFamily="18" charset="0"/>
                          </a:rPr>
                          <m:t>∗∆</m:t>
                        </m:r>
                        <m:r>
                          <a:rPr lang="es-CL" sz="1600" b="0" i="1">
                            <a:latin typeface="Cambria Math" panose="02040503050406030204" pitchFamily="18" charset="0"/>
                            <a:ea typeface="Cambria Math" panose="02040503050406030204" pitchFamily="18" charset="0"/>
                          </a:rPr>
                          <m:t>𝑇</m:t>
                        </m:r>
                        <m:r>
                          <a:rPr lang="es-CL" sz="1600" b="0" i="1">
                            <a:latin typeface="Cambria Math" panose="02040503050406030204" pitchFamily="18" charset="0"/>
                            <a:ea typeface="Cambria Math" panose="02040503050406030204" pitchFamily="18" charset="0"/>
                          </a:rPr>
                          <m:t>+</m:t>
                        </m:r>
                        <m:sSub>
                          <m:sSubPr>
                            <m:ctrlPr>
                              <a:rPr lang="es-CL" sz="1600" b="0" i="1">
                                <a:latin typeface="Cambria Math" panose="02040503050406030204" pitchFamily="18" charset="0"/>
                                <a:ea typeface="Cambria Math" panose="02040503050406030204" pitchFamily="18" charset="0"/>
                              </a:rPr>
                            </m:ctrlPr>
                          </m:sSubPr>
                          <m:e>
                            <m:r>
                              <a:rPr lang="es-CL" sz="1600" b="0" i="1">
                                <a:latin typeface="Cambria Math" panose="02040503050406030204" pitchFamily="18" charset="0"/>
                                <a:ea typeface="Cambria Math" panose="02040503050406030204" pitchFamily="18" charset="0"/>
                              </a:rPr>
                              <m:t>𝑊</m:t>
                            </m:r>
                          </m:e>
                          <m:sub>
                            <m:r>
                              <a:rPr lang="es-CL" sz="1600" b="0" i="1">
                                <a:latin typeface="Cambria Math" panose="02040503050406030204" pitchFamily="18" charset="0"/>
                                <a:ea typeface="Cambria Math" panose="02040503050406030204" pitchFamily="18" charset="0"/>
                              </a:rPr>
                              <m:t>𝑒𝑙</m:t>
                            </m:r>
                          </m:sub>
                        </m:sSub>
                        <m:r>
                          <a:rPr lang="es-CL" sz="1600" b="0" i="1">
                            <a:latin typeface="Cambria Math" panose="02040503050406030204" pitchFamily="18" charset="0"/>
                            <a:ea typeface="Cambria Math" panose="02040503050406030204" pitchFamily="18" charset="0"/>
                          </a:rPr>
                          <m:t>/1000</m:t>
                        </m:r>
                      </m:num>
                      <m:den>
                        <m:sSub>
                          <m:sSubPr>
                            <m:ctrlPr>
                              <a:rPr lang="es-CL" sz="1600" b="0" i="1">
                                <a:latin typeface="Cambria Math" panose="02040503050406030204" pitchFamily="18" charset="0"/>
                                <a:ea typeface="Cambria Math" panose="02040503050406030204" pitchFamily="18" charset="0"/>
                              </a:rPr>
                            </m:ctrlPr>
                          </m:sSubPr>
                          <m:e>
                            <m:acc>
                              <m:accPr>
                                <m:chr m:val="̇"/>
                                <m:ctrlPr>
                                  <a:rPr lang="es-CL" sz="1600" b="0" i="1">
                                    <a:latin typeface="Cambria Math" panose="02040503050406030204" pitchFamily="18" charset="0"/>
                                    <a:ea typeface="Cambria Math" panose="02040503050406030204" pitchFamily="18" charset="0"/>
                                  </a:rPr>
                                </m:ctrlPr>
                              </m:accPr>
                              <m:e>
                                <m:r>
                                  <a:rPr lang="es-CL" sz="1600" b="0" i="1">
                                    <a:latin typeface="Cambria Math" panose="02040503050406030204" pitchFamily="18" charset="0"/>
                                    <a:ea typeface="Cambria Math" panose="02040503050406030204" pitchFamily="18" charset="0"/>
                                  </a:rPr>
                                  <m:t>𝑉</m:t>
                                </m:r>
                              </m:e>
                            </m:acc>
                          </m:e>
                          <m:sub>
                            <m:r>
                              <a:rPr lang="es-CL" sz="1600" b="0" i="1">
                                <a:latin typeface="Cambria Math" panose="02040503050406030204" pitchFamily="18" charset="0"/>
                                <a:ea typeface="Cambria Math" panose="02040503050406030204" pitchFamily="18" charset="0"/>
                              </a:rPr>
                              <m:t>𝑔𝑎𝑠</m:t>
                            </m:r>
                          </m:sub>
                        </m:sSub>
                        <m:r>
                          <a:rPr lang="es-CL" sz="1600" b="0" i="1">
                            <a:latin typeface="Cambria Math" panose="02040503050406030204" pitchFamily="18" charset="0"/>
                            <a:ea typeface="Cambria Math" panose="02040503050406030204" pitchFamily="18" charset="0"/>
                          </a:rPr>
                          <m:t>∗</m:t>
                        </m:r>
                        <m:r>
                          <a:rPr lang="es-CL" sz="1600" b="0" i="1">
                            <a:latin typeface="Cambria Math" panose="02040503050406030204" pitchFamily="18" charset="0"/>
                            <a:ea typeface="Cambria Math" panose="02040503050406030204" pitchFamily="18" charset="0"/>
                          </a:rPr>
                          <m:t>𝑃𝐶𝑆</m:t>
                        </m:r>
                      </m:den>
                    </m:f>
                  </m:oMath>
                </a14:m>
                <a:endParaRPr lang="es-CL" sz="1600" b="0" dirty="0">
                  <a:ea typeface="Cambria Math" panose="02040503050406030204" pitchFamily="18" charset="0"/>
                </a:endParaRPr>
              </a:p>
            </p:txBody>
          </p:sp>
        </mc:Choice>
        <mc:Fallback xmlns="">
          <p:sp>
            <p:nvSpPr>
              <p:cNvPr id="12" name="ZoneTexte 2">
                <a:extLst>
                  <a:ext uri="{FF2B5EF4-FFF2-40B4-BE49-F238E27FC236}">
                    <a16:creationId xmlns:a16="http://schemas.microsoft.com/office/drawing/2014/main" id="{98C8AEBB-1E60-4D94-819D-5D156A996C6C}"/>
                  </a:ext>
                </a:extLst>
              </p:cNvPr>
              <p:cNvSpPr txBox="1">
                <a:spLocks noRot="1" noChangeAspect="1" noMove="1" noResize="1" noEditPoints="1" noAdjustHandles="1" noChangeArrowheads="1" noChangeShapeType="1" noTextEdit="1"/>
              </p:cNvSpPr>
              <p:nvPr/>
            </p:nvSpPr>
            <p:spPr>
              <a:xfrm>
                <a:off x="1083093" y="2105652"/>
                <a:ext cx="2876550" cy="415819"/>
              </a:xfrm>
              <a:prstGeom prst="rect">
                <a:avLst/>
              </a:prstGeom>
              <a:blipFill>
                <a:blip r:embed="rId2"/>
                <a:stretch>
                  <a:fillRect l="-4449" t="-1449" b="-10145"/>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CBD09569-96D7-4C67-9503-737543FAEC12}"/>
              </a:ext>
            </a:extLst>
          </p:cNvPr>
          <p:cNvSpPr/>
          <p:nvPr/>
        </p:nvSpPr>
        <p:spPr>
          <a:xfrm>
            <a:off x="566516" y="2695476"/>
            <a:ext cx="2123932" cy="307777"/>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Proposed test campaign:</a:t>
            </a:r>
          </a:p>
        </p:txBody>
      </p:sp>
      <p:sp>
        <p:nvSpPr>
          <p:cNvPr id="14" name="Rectangle 13">
            <a:extLst>
              <a:ext uri="{FF2B5EF4-FFF2-40B4-BE49-F238E27FC236}">
                <a16:creationId xmlns:a16="http://schemas.microsoft.com/office/drawing/2014/main" id="{94BAA7BF-9F0C-4576-A459-86B869B08F14}"/>
              </a:ext>
            </a:extLst>
          </p:cNvPr>
          <p:cNvSpPr/>
          <p:nvPr/>
        </p:nvSpPr>
        <p:spPr>
          <a:xfrm>
            <a:off x="7066960" y="2133695"/>
            <a:ext cx="2123932" cy="307777"/>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Efficiency results:</a:t>
            </a:r>
          </a:p>
        </p:txBody>
      </p:sp>
      <p:sp>
        <p:nvSpPr>
          <p:cNvPr id="5" name="Accolade ouvrante 4">
            <a:extLst>
              <a:ext uri="{FF2B5EF4-FFF2-40B4-BE49-F238E27FC236}">
                <a16:creationId xmlns:a16="http://schemas.microsoft.com/office/drawing/2014/main" id="{4038E41D-1C1F-4416-A8D6-5B3B64F0C676}"/>
              </a:ext>
            </a:extLst>
          </p:cNvPr>
          <p:cNvSpPr/>
          <p:nvPr/>
        </p:nvSpPr>
        <p:spPr>
          <a:xfrm rot="16200000">
            <a:off x="4865972" y="4946641"/>
            <a:ext cx="205943" cy="1761041"/>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id="{69751898-2503-4FF5-BD68-738D34D38C53}"/>
              </a:ext>
            </a:extLst>
          </p:cNvPr>
          <p:cNvSpPr/>
          <p:nvPr/>
        </p:nvSpPr>
        <p:spPr>
          <a:xfrm>
            <a:off x="4004981" y="5959492"/>
            <a:ext cx="1927923" cy="307777"/>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Variation of the demand</a:t>
            </a:r>
          </a:p>
        </p:txBody>
      </p:sp>
    </p:spTree>
    <p:extLst>
      <p:ext uri="{BB962C8B-B14F-4D97-AF65-F5344CB8AC3E}">
        <p14:creationId xmlns:p14="http://schemas.microsoft.com/office/powerpoint/2010/main" val="2878366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19"/>
          <p:cNvPicPr/>
          <p:nvPr/>
        </p:nvPicPr>
        <p:blipFill>
          <a:blip r:embed="rId2"/>
          <a:stretch/>
        </p:blipFill>
        <p:spPr>
          <a:xfrm>
            <a:off x="4242960" y="1095480"/>
            <a:ext cx="3684240" cy="3087000"/>
          </a:xfrm>
          <a:prstGeom prst="rect">
            <a:avLst/>
          </a:prstGeom>
          <a:ln>
            <a:noFill/>
          </a:ln>
        </p:spPr>
      </p:pic>
      <p:sp>
        <p:nvSpPr>
          <p:cNvPr id="94" name="CustomShape 1"/>
          <p:cNvSpPr/>
          <p:nvPr/>
        </p:nvSpPr>
        <p:spPr>
          <a:xfrm>
            <a:off x="2739960" y="4920480"/>
            <a:ext cx="1280520" cy="1784880"/>
          </a:xfrm>
          <a:prstGeom prst="rect">
            <a:avLst/>
          </a:prstGeom>
          <a:solidFill>
            <a:schemeClr val="bg1"/>
          </a:solidFill>
          <a:ln>
            <a:solidFill>
              <a:srgbClr val="7030A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US" sz="1800" b="0" strike="noStrike" spc="-1" dirty="0">
                <a:solidFill>
                  <a:srgbClr val="7030A0"/>
                </a:solidFill>
                <a:latin typeface="Arial"/>
              </a:rPr>
              <a:t>PEMFC gas boiler</a:t>
            </a:r>
          </a:p>
          <a:p>
            <a:pPr algn="ctr">
              <a:lnSpc>
                <a:spcPct val="100000"/>
              </a:lnSpc>
            </a:pPr>
            <a:r>
              <a:rPr lang="en-US" spc="-1" dirty="0">
                <a:solidFill>
                  <a:srgbClr val="7030A0"/>
                </a:solidFill>
                <a:latin typeface="Arial"/>
              </a:rPr>
              <a:t>hybrid</a:t>
            </a:r>
            <a:endParaRPr lang="en-US" sz="1800" b="0" strike="noStrike" spc="-1" dirty="0">
              <a:latin typeface="Arial"/>
            </a:endParaRPr>
          </a:p>
        </p:txBody>
      </p:sp>
      <p:sp>
        <p:nvSpPr>
          <p:cNvPr id="95" name="CustomShape 2"/>
          <p:cNvSpPr/>
          <p:nvPr/>
        </p:nvSpPr>
        <p:spPr>
          <a:xfrm>
            <a:off x="3891240" y="5208480"/>
            <a:ext cx="18079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1" strike="noStrike" spc="-1">
                <a:solidFill>
                  <a:srgbClr val="002060"/>
                </a:solidFill>
                <a:latin typeface="Arial"/>
              </a:rPr>
              <a:t>DHW return</a:t>
            </a:r>
            <a:endParaRPr lang="en-US" sz="1800" b="0" strike="noStrike" spc="-1">
              <a:latin typeface="Arial"/>
            </a:endParaRPr>
          </a:p>
        </p:txBody>
      </p:sp>
      <p:sp>
        <p:nvSpPr>
          <p:cNvPr id="96" name="Line 3"/>
          <p:cNvSpPr/>
          <p:nvPr/>
        </p:nvSpPr>
        <p:spPr>
          <a:xfrm>
            <a:off x="2058840" y="5166360"/>
            <a:ext cx="681120" cy="360"/>
          </a:xfrm>
          <a:prstGeom prst="line">
            <a:avLst/>
          </a:prstGeom>
          <a:ln w="31680">
            <a:solidFill>
              <a:srgbClr val="00B050"/>
            </a:solidFill>
            <a:round/>
          </a:ln>
        </p:spPr>
        <p:style>
          <a:lnRef idx="1">
            <a:schemeClr val="accent1"/>
          </a:lnRef>
          <a:fillRef idx="0">
            <a:schemeClr val="accent1"/>
          </a:fillRef>
          <a:effectRef idx="0">
            <a:schemeClr val="accent1"/>
          </a:effectRef>
          <a:fontRef idx="minor"/>
        </p:style>
      </p:sp>
      <p:sp>
        <p:nvSpPr>
          <p:cNvPr id="97" name="CustomShape 4"/>
          <p:cNvSpPr/>
          <p:nvPr/>
        </p:nvSpPr>
        <p:spPr>
          <a:xfrm>
            <a:off x="1017360" y="4757400"/>
            <a:ext cx="19922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1" strike="noStrike" spc="-1">
                <a:solidFill>
                  <a:srgbClr val="00B050"/>
                </a:solidFill>
                <a:latin typeface="Arial"/>
              </a:rPr>
              <a:t>Gas input</a:t>
            </a:r>
            <a:endParaRPr lang="en-US" sz="1800" b="0" strike="noStrike" spc="-1">
              <a:latin typeface="Arial"/>
            </a:endParaRPr>
          </a:p>
        </p:txBody>
      </p:sp>
      <p:sp>
        <p:nvSpPr>
          <p:cNvPr id="98" name="CustomShape 5"/>
          <p:cNvSpPr/>
          <p:nvPr/>
        </p:nvSpPr>
        <p:spPr>
          <a:xfrm>
            <a:off x="984600" y="2401200"/>
            <a:ext cx="25736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1" strike="noStrike" spc="-1">
                <a:solidFill>
                  <a:srgbClr val="FFD966"/>
                </a:solidFill>
                <a:latin typeface="Arial"/>
              </a:rPr>
              <a:t>Outdoor</a:t>
            </a:r>
            <a:endParaRPr lang="en-US" sz="1800" b="0" strike="noStrike" spc="-1">
              <a:latin typeface="Arial"/>
            </a:endParaRPr>
          </a:p>
        </p:txBody>
      </p:sp>
      <p:sp>
        <p:nvSpPr>
          <p:cNvPr id="99" name="CustomShape 6"/>
          <p:cNvSpPr/>
          <p:nvPr/>
        </p:nvSpPr>
        <p:spPr>
          <a:xfrm>
            <a:off x="2050560" y="1602000"/>
            <a:ext cx="441360" cy="701640"/>
          </a:xfrm>
          <a:prstGeom prst="rect">
            <a:avLst/>
          </a:prstGeom>
          <a:ln>
            <a:round/>
          </a:ln>
        </p:spPr>
        <p:style>
          <a:lnRef idx="2">
            <a:schemeClr val="accent4"/>
          </a:lnRef>
          <a:fillRef idx="1">
            <a:schemeClr val="lt1"/>
          </a:fillRef>
          <a:effectRef idx="0">
            <a:schemeClr val="accent4"/>
          </a:effectRef>
          <a:fontRef idx="minor"/>
        </p:style>
        <p:txBody>
          <a:bodyPr wrap="none">
            <a:spAutoFit/>
          </a:bodyPr>
          <a:lstStyle/>
          <a:p>
            <a:pPr algn="ctr">
              <a:lnSpc>
                <a:spcPct val="100000"/>
              </a:lnSpc>
            </a:pPr>
            <a:r>
              <a:rPr lang="en-US" sz="2000" b="1" strike="noStrike" spc="-1">
                <a:solidFill>
                  <a:srgbClr val="FFD966"/>
                </a:solidFill>
                <a:latin typeface="Arial"/>
              </a:rPr>
              <a:t>T°</a:t>
            </a:r>
            <a:endParaRPr lang="en-US" sz="2000" b="0" strike="noStrike" spc="-1">
              <a:latin typeface="Arial"/>
            </a:endParaRPr>
          </a:p>
          <a:p>
            <a:pPr algn="ctr">
              <a:lnSpc>
                <a:spcPct val="100000"/>
              </a:lnSpc>
            </a:pPr>
            <a:r>
              <a:rPr lang="en-US" sz="2000" b="1" strike="noStrike" spc="-1">
                <a:solidFill>
                  <a:srgbClr val="FFD966"/>
                </a:solidFill>
                <a:latin typeface="Arial"/>
              </a:rPr>
              <a:t>H</a:t>
            </a:r>
            <a:endParaRPr lang="en-US" sz="2000" b="0" strike="noStrike" spc="-1">
              <a:latin typeface="Arial"/>
            </a:endParaRPr>
          </a:p>
        </p:txBody>
      </p:sp>
      <p:sp>
        <p:nvSpPr>
          <p:cNvPr id="100" name="CustomShape 7"/>
          <p:cNvSpPr/>
          <p:nvPr/>
        </p:nvSpPr>
        <p:spPr>
          <a:xfrm>
            <a:off x="3740400" y="4829400"/>
            <a:ext cx="21351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1" strike="noStrike" spc="-1">
                <a:solidFill>
                  <a:srgbClr val="FFFFFF"/>
                </a:solidFill>
                <a:latin typeface="Arial"/>
              </a:rPr>
              <a:t>DHW depart</a:t>
            </a:r>
            <a:endParaRPr lang="en-US" sz="1800" b="0" strike="noStrike" spc="-1">
              <a:latin typeface="Arial"/>
            </a:endParaRPr>
          </a:p>
        </p:txBody>
      </p:sp>
      <p:sp>
        <p:nvSpPr>
          <p:cNvPr id="101" name="Line 8"/>
          <p:cNvSpPr/>
          <p:nvPr/>
        </p:nvSpPr>
        <p:spPr>
          <a:xfrm flipV="1">
            <a:off x="3173400" y="3121200"/>
            <a:ext cx="21600" cy="1798920"/>
          </a:xfrm>
          <a:prstGeom prst="line">
            <a:avLst/>
          </a:prstGeom>
          <a:ln w="31680">
            <a:round/>
          </a:ln>
        </p:spPr>
        <p:style>
          <a:lnRef idx="1">
            <a:schemeClr val="accent1"/>
          </a:lnRef>
          <a:fillRef idx="0">
            <a:schemeClr val="accent1"/>
          </a:fillRef>
          <a:effectRef idx="0">
            <a:schemeClr val="accent1"/>
          </a:effectRef>
          <a:fontRef idx="minor"/>
        </p:style>
      </p:sp>
      <p:sp>
        <p:nvSpPr>
          <p:cNvPr id="102" name="CustomShape 9"/>
          <p:cNvSpPr/>
          <p:nvPr/>
        </p:nvSpPr>
        <p:spPr>
          <a:xfrm>
            <a:off x="4878360" y="3210120"/>
            <a:ext cx="25736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1" strike="noStrike" spc="-1">
                <a:solidFill>
                  <a:srgbClr val="FFD966"/>
                </a:solidFill>
                <a:latin typeface="Arial"/>
              </a:rPr>
              <a:t>Indoor</a:t>
            </a:r>
            <a:endParaRPr lang="en-US" sz="1800" b="0" strike="noStrike" spc="-1">
              <a:latin typeface="Arial"/>
            </a:endParaRPr>
          </a:p>
        </p:txBody>
      </p:sp>
      <p:sp>
        <p:nvSpPr>
          <p:cNvPr id="103" name="CustomShape 10"/>
          <p:cNvSpPr/>
          <p:nvPr/>
        </p:nvSpPr>
        <p:spPr>
          <a:xfrm>
            <a:off x="5906520" y="2425680"/>
            <a:ext cx="441360" cy="701640"/>
          </a:xfrm>
          <a:prstGeom prst="rect">
            <a:avLst/>
          </a:prstGeom>
          <a:ln>
            <a:round/>
          </a:ln>
        </p:spPr>
        <p:style>
          <a:lnRef idx="2">
            <a:schemeClr val="accent4"/>
          </a:lnRef>
          <a:fillRef idx="1">
            <a:schemeClr val="lt1"/>
          </a:fillRef>
          <a:effectRef idx="0">
            <a:schemeClr val="accent4"/>
          </a:effectRef>
          <a:fontRef idx="minor"/>
        </p:style>
        <p:txBody>
          <a:bodyPr wrap="none">
            <a:spAutoFit/>
          </a:bodyPr>
          <a:lstStyle/>
          <a:p>
            <a:pPr algn="ctr">
              <a:lnSpc>
                <a:spcPct val="100000"/>
              </a:lnSpc>
            </a:pPr>
            <a:r>
              <a:rPr lang="en-US" sz="2000" b="1" strike="noStrike" spc="-1">
                <a:solidFill>
                  <a:srgbClr val="FFD966"/>
                </a:solidFill>
                <a:latin typeface="Arial"/>
              </a:rPr>
              <a:t>T°</a:t>
            </a:r>
            <a:endParaRPr lang="en-US" sz="2000" b="0" strike="noStrike" spc="-1">
              <a:latin typeface="Arial"/>
            </a:endParaRPr>
          </a:p>
          <a:p>
            <a:pPr algn="ctr">
              <a:lnSpc>
                <a:spcPct val="100000"/>
              </a:lnSpc>
            </a:pPr>
            <a:r>
              <a:rPr lang="en-US" sz="2000" b="1" strike="noStrike" spc="-1">
                <a:solidFill>
                  <a:srgbClr val="FFD966"/>
                </a:solidFill>
                <a:latin typeface="Arial"/>
              </a:rPr>
              <a:t>H</a:t>
            </a:r>
            <a:endParaRPr lang="en-US" sz="2000" b="0" strike="noStrike" spc="-1">
              <a:latin typeface="Arial"/>
            </a:endParaRPr>
          </a:p>
        </p:txBody>
      </p:sp>
      <p:sp>
        <p:nvSpPr>
          <p:cNvPr id="104" name="Line 11"/>
          <p:cNvSpPr/>
          <p:nvPr/>
        </p:nvSpPr>
        <p:spPr>
          <a:xfrm flipH="1" flipV="1">
            <a:off x="3586320" y="3470040"/>
            <a:ext cx="10800" cy="1440360"/>
          </a:xfrm>
          <a:prstGeom prst="line">
            <a:avLst/>
          </a:prstGeom>
          <a:ln w="31680">
            <a:round/>
          </a:ln>
        </p:spPr>
        <p:style>
          <a:lnRef idx="1">
            <a:schemeClr val="accent1"/>
          </a:lnRef>
          <a:fillRef idx="0">
            <a:schemeClr val="accent1"/>
          </a:fillRef>
          <a:effectRef idx="0">
            <a:schemeClr val="accent1"/>
          </a:effectRef>
          <a:fontRef idx="minor"/>
        </p:style>
      </p:sp>
      <p:sp>
        <p:nvSpPr>
          <p:cNvPr id="105" name="CustomShape 12"/>
          <p:cNvSpPr/>
          <p:nvPr/>
        </p:nvSpPr>
        <p:spPr>
          <a:xfrm>
            <a:off x="1595160" y="4008240"/>
            <a:ext cx="199224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1" strike="noStrike" spc="-1">
                <a:solidFill>
                  <a:srgbClr val="00B050"/>
                </a:solidFill>
                <a:latin typeface="Arial"/>
              </a:rPr>
              <a:t>Elecricity produced</a:t>
            </a:r>
            <a:endParaRPr lang="en-US" sz="1800" b="0" strike="noStrike" spc="-1">
              <a:latin typeface="Arial"/>
            </a:endParaRPr>
          </a:p>
        </p:txBody>
      </p:sp>
      <p:sp>
        <p:nvSpPr>
          <p:cNvPr id="106" name="CustomShape 13"/>
          <p:cNvSpPr/>
          <p:nvPr/>
        </p:nvSpPr>
        <p:spPr>
          <a:xfrm>
            <a:off x="3251160" y="4015080"/>
            <a:ext cx="199224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1" strike="noStrike" spc="-1" dirty="0">
                <a:solidFill>
                  <a:srgbClr val="00B050"/>
                </a:solidFill>
                <a:latin typeface="Arial"/>
              </a:rPr>
              <a:t>Electricity consumed</a:t>
            </a:r>
            <a:endParaRPr lang="en-US" sz="1800" b="0" strike="noStrike" spc="-1" dirty="0">
              <a:latin typeface="Arial"/>
            </a:endParaRPr>
          </a:p>
        </p:txBody>
      </p:sp>
      <p:sp>
        <p:nvSpPr>
          <p:cNvPr id="107" name="CustomShape 14"/>
          <p:cNvSpPr/>
          <p:nvPr/>
        </p:nvSpPr>
        <p:spPr>
          <a:xfrm>
            <a:off x="3267000" y="3655440"/>
            <a:ext cx="260640" cy="439920"/>
          </a:xfrm>
          <a:prstGeom prst="lightningBolt">
            <a:avLst/>
          </a:prstGeom>
          <a:solidFill>
            <a:srgbClr val="FFFF00"/>
          </a:solidFill>
          <a:ln>
            <a:solidFill>
              <a:schemeClr val="tx1"/>
            </a:solidFill>
            <a:round/>
          </a:ln>
        </p:spPr>
        <p:style>
          <a:lnRef idx="2">
            <a:schemeClr val="accent4">
              <a:shade val="50000"/>
            </a:schemeClr>
          </a:lnRef>
          <a:fillRef idx="1">
            <a:schemeClr val="accent4"/>
          </a:fillRef>
          <a:effectRef idx="0">
            <a:schemeClr val="accent4"/>
          </a:effectRef>
          <a:fontRef idx="minor"/>
        </p:style>
      </p:sp>
      <p:sp>
        <p:nvSpPr>
          <p:cNvPr id="108" name="CustomShape 15"/>
          <p:cNvSpPr/>
          <p:nvPr/>
        </p:nvSpPr>
        <p:spPr>
          <a:xfrm>
            <a:off x="3102120" y="3787560"/>
            <a:ext cx="157680" cy="192600"/>
          </a:xfrm>
          <a:prstGeom prst="triangle">
            <a:avLst>
              <a:gd name="adj" fmla="val 50000"/>
            </a:avLst>
          </a:prstGeom>
          <a:solidFill>
            <a:schemeClr val="accent1"/>
          </a:solidFill>
          <a:ln>
            <a:solidFill>
              <a:schemeClr val="accent1"/>
            </a:solidFill>
            <a:round/>
          </a:ln>
        </p:spPr>
        <p:style>
          <a:lnRef idx="2">
            <a:schemeClr val="accent1">
              <a:shade val="50000"/>
            </a:schemeClr>
          </a:lnRef>
          <a:fillRef idx="1">
            <a:schemeClr val="accent1"/>
          </a:fillRef>
          <a:effectRef idx="0">
            <a:schemeClr val="accent1"/>
          </a:effectRef>
          <a:fontRef idx="minor"/>
        </p:style>
      </p:sp>
      <p:sp>
        <p:nvSpPr>
          <p:cNvPr id="109" name="CustomShape 16"/>
          <p:cNvSpPr/>
          <p:nvPr/>
        </p:nvSpPr>
        <p:spPr>
          <a:xfrm rot="10800000">
            <a:off x="3507840" y="3801960"/>
            <a:ext cx="157680" cy="192600"/>
          </a:xfrm>
          <a:prstGeom prst="triangle">
            <a:avLst>
              <a:gd name="adj" fmla="val 50000"/>
            </a:avLst>
          </a:prstGeom>
          <a:solidFill>
            <a:schemeClr val="accent1"/>
          </a:solidFill>
          <a:ln>
            <a:solidFill>
              <a:schemeClr val="accent1"/>
            </a:solidFill>
            <a:round/>
          </a:ln>
        </p:spPr>
        <p:style>
          <a:lnRef idx="2">
            <a:schemeClr val="accent1">
              <a:shade val="50000"/>
            </a:schemeClr>
          </a:lnRef>
          <a:fillRef idx="1">
            <a:schemeClr val="accent1"/>
          </a:fillRef>
          <a:effectRef idx="0">
            <a:schemeClr val="accent1"/>
          </a:effectRef>
          <a:fontRef idx="minor"/>
        </p:style>
      </p:sp>
      <p:sp>
        <p:nvSpPr>
          <p:cNvPr id="110" name="Line 17"/>
          <p:cNvSpPr/>
          <p:nvPr/>
        </p:nvSpPr>
        <p:spPr>
          <a:xfrm flipH="1">
            <a:off x="3597120" y="3470040"/>
            <a:ext cx="1626480" cy="360"/>
          </a:xfrm>
          <a:prstGeom prst="line">
            <a:avLst/>
          </a:prstGeom>
          <a:ln w="31680">
            <a:round/>
          </a:ln>
        </p:spPr>
        <p:style>
          <a:lnRef idx="1">
            <a:schemeClr val="accent1"/>
          </a:lnRef>
          <a:fillRef idx="0">
            <a:schemeClr val="accent1"/>
          </a:fillRef>
          <a:effectRef idx="0">
            <a:schemeClr val="accent1"/>
          </a:effectRef>
          <a:fontRef idx="minor"/>
        </p:style>
      </p:sp>
      <p:sp>
        <p:nvSpPr>
          <p:cNvPr id="111" name="Line 18"/>
          <p:cNvSpPr/>
          <p:nvPr/>
        </p:nvSpPr>
        <p:spPr>
          <a:xfrm flipH="1" flipV="1">
            <a:off x="3195000" y="3133440"/>
            <a:ext cx="2048400" cy="1440"/>
          </a:xfrm>
          <a:prstGeom prst="line">
            <a:avLst/>
          </a:prstGeom>
          <a:ln w="31680">
            <a:round/>
          </a:ln>
        </p:spPr>
        <p:style>
          <a:lnRef idx="1">
            <a:schemeClr val="accent1"/>
          </a:lnRef>
          <a:fillRef idx="0">
            <a:schemeClr val="accent1"/>
          </a:fillRef>
          <a:effectRef idx="0">
            <a:schemeClr val="accent1"/>
          </a:effectRef>
          <a:fontRef idx="minor"/>
        </p:style>
      </p:sp>
      <p:sp>
        <p:nvSpPr>
          <p:cNvPr id="112" name="CustomShape 19"/>
          <p:cNvSpPr/>
          <p:nvPr/>
        </p:nvSpPr>
        <p:spPr>
          <a:xfrm rot="5400000">
            <a:off x="2289240" y="5076720"/>
            <a:ext cx="157680" cy="192600"/>
          </a:xfrm>
          <a:prstGeom prst="triangle">
            <a:avLst>
              <a:gd name="adj" fmla="val 50000"/>
            </a:avLst>
          </a:prstGeom>
          <a:solidFill>
            <a:srgbClr val="00B050"/>
          </a:solidFill>
          <a:ln>
            <a:solidFill>
              <a:srgbClr val="00B050"/>
            </a:solidFill>
            <a:round/>
          </a:ln>
        </p:spPr>
        <p:style>
          <a:lnRef idx="2">
            <a:schemeClr val="accent1">
              <a:shade val="50000"/>
            </a:schemeClr>
          </a:lnRef>
          <a:fillRef idx="1">
            <a:schemeClr val="accent1"/>
          </a:fillRef>
          <a:effectRef idx="0">
            <a:schemeClr val="accent1"/>
          </a:effectRef>
          <a:fontRef idx="minor"/>
        </p:style>
      </p:sp>
      <p:sp>
        <p:nvSpPr>
          <p:cNvPr id="113" name="Line 20"/>
          <p:cNvSpPr/>
          <p:nvPr/>
        </p:nvSpPr>
        <p:spPr>
          <a:xfrm flipH="1" flipV="1">
            <a:off x="7053840" y="3128400"/>
            <a:ext cx="2133360" cy="5040"/>
          </a:xfrm>
          <a:prstGeom prst="line">
            <a:avLst/>
          </a:prstGeom>
          <a:ln w="31680">
            <a:round/>
          </a:ln>
        </p:spPr>
        <p:style>
          <a:lnRef idx="1">
            <a:schemeClr val="accent1"/>
          </a:lnRef>
          <a:fillRef idx="0">
            <a:schemeClr val="accent1"/>
          </a:fillRef>
          <a:effectRef idx="0">
            <a:schemeClr val="accent1"/>
          </a:effectRef>
          <a:fontRef idx="minor"/>
        </p:style>
      </p:sp>
      <p:sp>
        <p:nvSpPr>
          <p:cNvPr id="114" name="Line 21"/>
          <p:cNvSpPr/>
          <p:nvPr/>
        </p:nvSpPr>
        <p:spPr>
          <a:xfrm flipH="1">
            <a:off x="7061760" y="3494160"/>
            <a:ext cx="2125440" cy="15480"/>
          </a:xfrm>
          <a:prstGeom prst="line">
            <a:avLst/>
          </a:prstGeom>
          <a:ln w="31680">
            <a:round/>
          </a:ln>
        </p:spPr>
        <p:style>
          <a:lnRef idx="1">
            <a:schemeClr val="accent1"/>
          </a:lnRef>
          <a:fillRef idx="0">
            <a:schemeClr val="accent1"/>
          </a:fillRef>
          <a:effectRef idx="0">
            <a:schemeClr val="accent1"/>
          </a:effectRef>
          <a:fontRef idx="minor"/>
        </p:style>
      </p:sp>
      <p:sp>
        <p:nvSpPr>
          <p:cNvPr id="115" name="CustomShape 22"/>
          <p:cNvSpPr/>
          <p:nvPr/>
        </p:nvSpPr>
        <p:spPr>
          <a:xfrm rot="5400000">
            <a:off x="8141400" y="3017880"/>
            <a:ext cx="157680" cy="192600"/>
          </a:xfrm>
          <a:prstGeom prst="triangle">
            <a:avLst>
              <a:gd name="adj" fmla="val 50000"/>
            </a:avLst>
          </a:prstGeom>
          <a:solidFill>
            <a:schemeClr val="accent1"/>
          </a:solidFill>
          <a:ln>
            <a:solidFill>
              <a:schemeClr val="accent1"/>
            </a:solidFill>
            <a:round/>
          </a:ln>
        </p:spPr>
        <p:style>
          <a:lnRef idx="2">
            <a:schemeClr val="accent1">
              <a:shade val="50000"/>
            </a:schemeClr>
          </a:lnRef>
          <a:fillRef idx="1">
            <a:schemeClr val="accent1"/>
          </a:fillRef>
          <a:effectRef idx="0">
            <a:schemeClr val="accent1"/>
          </a:effectRef>
          <a:fontRef idx="minor"/>
        </p:style>
      </p:sp>
      <p:sp>
        <p:nvSpPr>
          <p:cNvPr id="116" name="CustomShape 23"/>
          <p:cNvSpPr/>
          <p:nvPr/>
        </p:nvSpPr>
        <p:spPr>
          <a:xfrm rot="16200000">
            <a:off x="8138160" y="3407400"/>
            <a:ext cx="157680" cy="192600"/>
          </a:xfrm>
          <a:prstGeom prst="triangle">
            <a:avLst>
              <a:gd name="adj" fmla="val 50000"/>
            </a:avLst>
          </a:prstGeom>
          <a:solidFill>
            <a:schemeClr val="accent1"/>
          </a:solidFill>
          <a:ln>
            <a:solidFill>
              <a:schemeClr val="accent1"/>
            </a:solidFill>
            <a:round/>
          </a:ln>
        </p:spPr>
        <p:style>
          <a:lnRef idx="2">
            <a:schemeClr val="accent1">
              <a:shade val="50000"/>
            </a:schemeClr>
          </a:lnRef>
          <a:fillRef idx="1">
            <a:schemeClr val="accent1"/>
          </a:fillRef>
          <a:effectRef idx="0">
            <a:schemeClr val="accent1"/>
          </a:effectRef>
          <a:fontRef idx="minor"/>
        </p:style>
      </p:sp>
      <p:sp>
        <p:nvSpPr>
          <p:cNvPr id="117" name="CustomShape 24"/>
          <p:cNvSpPr/>
          <p:nvPr/>
        </p:nvSpPr>
        <p:spPr>
          <a:xfrm rot="17767800">
            <a:off x="8086320" y="3098880"/>
            <a:ext cx="260640" cy="439920"/>
          </a:xfrm>
          <a:prstGeom prst="lightningBolt">
            <a:avLst/>
          </a:prstGeom>
          <a:solidFill>
            <a:srgbClr val="FFFF00"/>
          </a:solidFill>
          <a:ln>
            <a:solidFill>
              <a:schemeClr val="tx1"/>
            </a:solidFill>
            <a:round/>
          </a:ln>
        </p:spPr>
        <p:style>
          <a:lnRef idx="2">
            <a:schemeClr val="accent4">
              <a:shade val="50000"/>
            </a:schemeClr>
          </a:lnRef>
          <a:fillRef idx="1">
            <a:schemeClr val="accent4"/>
          </a:fillRef>
          <a:effectRef idx="0">
            <a:schemeClr val="accent4"/>
          </a:effectRef>
          <a:fontRef idx="minor"/>
        </p:style>
      </p:sp>
      <p:pic>
        <p:nvPicPr>
          <p:cNvPr id="118" name="Picture 21"/>
          <p:cNvPicPr/>
          <p:nvPr/>
        </p:nvPicPr>
        <p:blipFill>
          <a:blip r:embed="rId3"/>
          <a:stretch/>
        </p:blipFill>
        <p:spPr>
          <a:xfrm>
            <a:off x="9028080" y="2219040"/>
            <a:ext cx="2073960" cy="2626920"/>
          </a:xfrm>
          <a:prstGeom prst="rect">
            <a:avLst/>
          </a:prstGeom>
          <a:ln>
            <a:noFill/>
          </a:ln>
        </p:spPr>
      </p:pic>
      <p:sp>
        <p:nvSpPr>
          <p:cNvPr id="119" name="CustomShape 25"/>
          <p:cNvSpPr/>
          <p:nvPr/>
        </p:nvSpPr>
        <p:spPr>
          <a:xfrm>
            <a:off x="3900600" y="6170400"/>
            <a:ext cx="260928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1" strike="noStrike" spc="-1">
                <a:solidFill>
                  <a:srgbClr val="002060"/>
                </a:solidFill>
                <a:latin typeface="Arial"/>
              </a:rPr>
              <a:t>Space heating return</a:t>
            </a:r>
            <a:endParaRPr lang="en-US" sz="1800" b="0" strike="noStrike" spc="-1">
              <a:latin typeface="Arial"/>
            </a:endParaRPr>
          </a:p>
        </p:txBody>
      </p:sp>
      <p:sp>
        <p:nvSpPr>
          <p:cNvPr id="120" name="CustomShape 26"/>
          <p:cNvSpPr/>
          <p:nvPr/>
        </p:nvSpPr>
        <p:spPr>
          <a:xfrm>
            <a:off x="3749760" y="5791680"/>
            <a:ext cx="29498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1" strike="noStrike" spc="-1">
                <a:solidFill>
                  <a:srgbClr val="FFFFFF"/>
                </a:solidFill>
                <a:latin typeface="Arial"/>
              </a:rPr>
              <a:t>Space heating depart</a:t>
            </a:r>
            <a:endParaRPr lang="en-US" sz="1800" b="0" strike="noStrike" spc="-1">
              <a:latin typeface="Arial"/>
            </a:endParaRPr>
          </a:p>
        </p:txBody>
      </p:sp>
      <p:sp>
        <p:nvSpPr>
          <p:cNvPr id="121" name="CustomShape 27"/>
          <p:cNvSpPr/>
          <p:nvPr/>
        </p:nvSpPr>
        <p:spPr>
          <a:xfrm>
            <a:off x="7317360" y="2409480"/>
            <a:ext cx="199224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1" strike="noStrike" spc="-1">
                <a:solidFill>
                  <a:srgbClr val="00B050"/>
                </a:solidFill>
                <a:latin typeface="Arial"/>
              </a:rPr>
              <a:t>Grid electrical rejection</a:t>
            </a:r>
            <a:endParaRPr lang="en-US" sz="1800" b="0" strike="noStrike" spc="-1">
              <a:latin typeface="Arial"/>
            </a:endParaRPr>
          </a:p>
        </p:txBody>
      </p:sp>
      <p:sp>
        <p:nvSpPr>
          <p:cNvPr id="122" name="CustomShape 28"/>
          <p:cNvSpPr/>
          <p:nvPr/>
        </p:nvSpPr>
        <p:spPr>
          <a:xfrm>
            <a:off x="6921000" y="3570120"/>
            <a:ext cx="287136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1" strike="noStrike" spc="-1">
                <a:solidFill>
                  <a:srgbClr val="00B050"/>
                </a:solidFill>
                <a:latin typeface="Arial"/>
              </a:rPr>
              <a:t>Electrical consumption from grid</a:t>
            </a:r>
            <a:endParaRPr lang="en-US" sz="1800" b="0" strike="noStrike" spc="-1">
              <a:latin typeface="Arial"/>
            </a:endParaRPr>
          </a:p>
        </p:txBody>
      </p:sp>
      <p:sp>
        <p:nvSpPr>
          <p:cNvPr id="123" name="Line 29"/>
          <p:cNvSpPr/>
          <p:nvPr/>
        </p:nvSpPr>
        <p:spPr>
          <a:xfrm flipH="1">
            <a:off x="4020840" y="5215680"/>
            <a:ext cx="1649160" cy="8640"/>
          </a:xfrm>
          <a:prstGeom prst="line">
            <a:avLst/>
          </a:prstGeom>
          <a:ln w="31680">
            <a:solidFill>
              <a:srgbClr val="FF0000"/>
            </a:solidFill>
            <a:round/>
          </a:ln>
        </p:spPr>
        <p:style>
          <a:lnRef idx="1">
            <a:schemeClr val="accent1"/>
          </a:lnRef>
          <a:fillRef idx="0">
            <a:schemeClr val="accent1"/>
          </a:fillRef>
          <a:effectRef idx="0">
            <a:schemeClr val="accent1"/>
          </a:effectRef>
          <a:fontRef idx="minor"/>
        </p:style>
      </p:sp>
      <p:sp>
        <p:nvSpPr>
          <p:cNvPr id="124" name="Line 30"/>
          <p:cNvSpPr/>
          <p:nvPr/>
        </p:nvSpPr>
        <p:spPr>
          <a:xfrm flipH="1" flipV="1">
            <a:off x="5652360" y="4015080"/>
            <a:ext cx="7920" cy="1200600"/>
          </a:xfrm>
          <a:prstGeom prst="line">
            <a:avLst/>
          </a:prstGeom>
          <a:ln w="31680">
            <a:solidFill>
              <a:srgbClr val="FF0000"/>
            </a:solidFill>
            <a:round/>
          </a:ln>
        </p:spPr>
        <p:style>
          <a:lnRef idx="1">
            <a:schemeClr val="accent1"/>
          </a:lnRef>
          <a:fillRef idx="0">
            <a:schemeClr val="accent1"/>
          </a:fillRef>
          <a:effectRef idx="0">
            <a:schemeClr val="accent1"/>
          </a:effectRef>
          <a:fontRef idx="minor"/>
        </p:style>
      </p:sp>
      <p:sp>
        <p:nvSpPr>
          <p:cNvPr id="125" name="Line 31"/>
          <p:cNvSpPr/>
          <p:nvPr/>
        </p:nvSpPr>
        <p:spPr>
          <a:xfrm flipH="1">
            <a:off x="4035600" y="5573520"/>
            <a:ext cx="1834920" cy="3240"/>
          </a:xfrm>
          <a:prstGeom prst="line">
            <a:avLst/>
          </a:prstGeom>
          <a:ln w="31680">
            <a:solidFill>
              <a:srgbClr val="0070C0"/>
            </a:solidFill>
            <a:round/>
          </a:ln>
        </p:spPr>
        <p:style>
          <a:lnRef idx="1">
            <a:schemeClr val="accent1"/>
          </a:lnRef>
          <a:fillRef idx="0">
            <a:schemeClr val="accent1"/>
          </a:fillRef>
          <a:effectRef idx="0">
            <a:schemeClr val="accent1"/>
          </a:effectRef>
          <a:fontRef idx="minor"/>
        </p:style>
      </p:sp>
      <p:sp>
        <p:nvSpPr>
          <p:cNvPr id="126" name="Line 32"/>
          <p:cNvSpPr/>
          <p:nvPr/>
        </p:nvSpPr>
        <p:spPr>
          <a:xfrm flipH="1">
            <a:off x="4035600" y="6586200"/>
            <a:ext cx="2692080" cy="360"/>
          </a:xfrm>
          <a:prstGeom prst="line">
            <a:avLst/>
          </a:prstGeom>
          <a:ln w="31680">
            <a:solidFill>
              <a:srgbClr val="0070C0"/>
            </a:solidFill>
            <a:round/>
          </a:ln>
        </p:spPr>
        <p:style>
          <a:lnRef idx="1">
            <a:schemeClr val="accent1"/>
          </a:lnRef>
          <a:fillRef idx="0">
            <a:schemeClr val="accent1"/>
          </a:fillRef>
          <a:effectRef idx="0">
            <a:schemeClr val="accent1"/>
          </a:effectRef>
          <a:fontRef idx="minor"/>
        </p:style>
      </p:sp>
      <p:sp>
        <p:nvSpPr>
          <p:cNvPr id="127" name="Line 33"/>
          <p:cNvSpPr/>
          <p:nvPr/>
        </p:nvSpPr>
        <p:spPr>
          <a:xfrm flipH="1">
            <a:off x="4020840" y="6178320"/>
            <a:ext cx="2456640" cy="360"/>
          </a:xfrm>
          <a:prstGeom prst="line">
            <a:avLst/>
          </a:prstGeom>
          <a:ln w="31680">
            <a:solidFill>
              <a:srgbClr val="FF0000"/>
            </a:solidFill>
            <a:round/>
          </a:ln>
        </p:spPr>
        <p:style>
          <a:lnRef idx="1">
            <a:schemeClr val="accent1"/>
          </a:lnRef>
          <a:fillRef idx="0">
            <a:schemeClr val="accent1"/>
          </a:fillRef>
          <a:effectRef idx="0">
            <a:schemeClr val="accent1"/>
          </a:effectRef>
          <a:fontRef idx="minor"/>
        </p:style>
      </p:sp>
      <p:sp>
        <p:nvSpPr>
          <p:cNvPr id="128" name="Line 34"/>
          <p:cNvSpPr/>
          <p:nvPr/>
        </p:nvSpPr>
        <p:spPr>
          <a:xfrm flipH="1" flipV="1">
            <a:off x="6475320" y="4015080"/>
            <a:ext cx="4320" cy="2155320"/>
          </a:xfrm>
          <a:prstGeom prst="line">
            <a:avLst/>
          </a:prstGeom>
          <a:ln w="31680">
            <a:solidFill>
              <a:srgbClr val="FF0000"/>
            </a:solidFill>
            <a:round/>
          </a:ln>
        </p:spPr>
        <p:style>
          <a:lnRef idx="1">
            <a:schemeClr val="accent1"/>
          </a:lnRef>
          <a:fillRef idx="0">
            <a:schemeClr val="accent1"/>
          </a:fillRef>
          <a:effectRef idx="0">
            <a:schemeClr val="accent1"/>
          </a:effectRef>
          <a:fontRef idx="minor"/>
        </p:style>
      </p:sp>
      <p:sp>
        <p:nvSpPr>
          <p:cNvPr id="129" name="Line 35"/>
          <p:cNvSpPr/>
          <p:nvPr/>
        </p:nvSpPr>
        <p:spPr>
          <a:xfrm flipH="1" flipV="1">
            <a:off x="6710400" y="4015080"/>
            <a:ext cx="17280" cy="2562480"/>
          </a:xfrm>
          <a:prstGeom prst="line">
            <a:avLst/>
          </a:prstGeom>
          <a:ln w="31680">
            <a:solidFill>
              <a:srgbClr val="0070C0"/>
            </a:solidFill>
            <a:round/>
          </a:ln>
        </p:spPr>
        <p:style>
          <a:lnRef idx="1">
            <a:schemeClr val="accent1"/>
          </a:lnRef>
          <a:fillRef idx="0">
            <a:schemeClr val="accent1"/>
          </a:fillRef>
          <a:effectRef idx="0">
            <a:schemeClr val="accent1"/>
          </a:effectRef>
          <a:fontRef idx="minor"/>
        </p:style>
      </p:sp>
      <p:sp>
        <p:nvSpPr>
          <p:cNvPr id="130" name="Line 36"/>
          <p:cNvSpPr/>
          <p:nvPr/>
        </p:nvSpPr>
        <p:spPr>
          <a:xfrm flipH="1" flipV="1">
            <a:off x="5870520" y="4015080"/>
            <a:ext cx="5040" cy="1561680"/>
          </a:xfrm>
          <a:prstGeom prst="line">
            <a:avLst/>
          </a:prstGeom>
          <a:ln w="31680">
            <a:solidFill>
              <a:srgbClr val="0070C0"/>
            </a:solidFill>
            <a:round/>
          </a:ln>
        </p:spPr>
        <p:style>
          <a:lnRef idx="1">
            <a:schemeClr val="accent1"/>
          </a:lnRef>
          <a:fillRef idx="0">
            <a:schemeClr val="accent1"/>
          </a:fillRef>
          <a:effectRef idx="0">
            <a:schemeClr val="accent1"/>
          </a:effectRef>
          <a:fontRef idx="minor"/>
        </p:style>
      </p:sp>
      <p:sp>
        <p:nvSpPr>
          <p:cNvPr id="131" name="CustomShape 37"/>
          <p:cNvSpPr/>
          <p:nvPr/>
        </p:nvSpPr>
        <p:spPr>
          <a:xfrm>
            <a:off x="6215400" y="4677840"/>
            <a:ext cx="755640" cy="755640"/>
          </a:xfrm>
          <a:prstGeom prst="ellipse">
            <a:avLst/>
          </a:prstGeom>
          <a:solidFill>
            <a:schemeClr val="accent6">
              <a:lumMod val="40000"/>
              <a:lumOff val="60000"/>
            </a:schemeClr>
          </a:solidFill>
          <a:ln>
            <a:solidFill>
              <a:schemeClr val="accent3">
                <a:lumMod val="75000"/>
              </a:schemeClr>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US" sz="1800" b="0" strike="noStrike" spc="-1">
                <a:solidFill>
                  <a:srgbClr val="BF4D00"/>
                </a:solidFill>
                <a:latin typeface="Arial"/>
              </a:rPr>
              <a:t>Wh</a:t>
            </a:r>
            <a:endParaRPr lang="en-US" sz="1800" b="0" strike="noStrike" spc="-1">
              <a:latin typeface="Arial"/>
            </a:endParaRPr>
          </a:p>
        </p:txBody>
      </p:sp>
      <p:sp>
        <p:nvSpPr>
          <p:cNvPr id="132" name="CustomShape 38"/>
          <p:cNvSpPr/>
          <p:nvPr/>
        </p:nvSpPr>
        <p:spPr>
          <a:xfrm>
            <a:off x="5380200" y="4118400"/>
            <a:ext cx="755640" cy="755640"/>
          </a:xfrm>
          <a:prstGeom prst="ellipse">
            <a:avLst/>
          </a:prstGeom>
          <a:solidFill>
            <a:schemeClr val="accent6">
              <a:lumMod val="40000"/>
              <a:lumOff val="60000"/>
            </a:schemeClr>
          </a:solidFill>
          <a:ln>
            <a:solidFill>
              <a:schemeClr val="accent3">
                <a:lumMod val="75000"/>
              </a:schemeClr>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US" sz="1800" b="0" strike="noStrike" spc="-1">
                <a:solidFill>
                  <a:srgbClr val="BF4D00"/>
                </a:solidFill>
                <a:latin typeface="Arial"/>
              </a:rPr>
              <a:t>Wh</a:t>
            </a:r>
            <a:endParaRPr lang="en-US" sz="1800" b="0" strike="noStrike" spc="-1">
              <a:latin typeface="Arial"/>
            </a:endParaRPr>
          </a:p>
        </p:txBody>
      </p:sp>
      <p:sp>
        <p:nvSpPr>
          <p:cNvPr id="133" name="CustomShape 39"/>
          <p:cNvSpPr/>
          <p:nvPr/>
        </p:nvSpPr>
        <p:spPr>
          <a:xfrm>
            <a:off x="6569280" y="5743800"/>
            <a:ext cx="281880" cy="271800"/>
          </a:xfrm>
          <a:prstGeom prst="ellipse">
            <a:avLst/>
          </a:prstGeom>
          <a:solidFill>
            <a:schemeClr val="accent6">
              <a:lumMod val="40000"/>
              <a:lumOff val="60000"/>
            </a:schemeClr>
          </a:solidFill>
          <a:ln>
            <a:solidFill>
              <a:schemeClr val="accent3">
                <a:lumMod val="75000"/>
              </a:schemeClr>
            </a:solidFill>
            <a:round/>
          </a:ln>
        </p:spPr>
        <p:style>
          <a:lnRef idx="2">
            <a:schemeClr val="accent1">
              <a:shade val="50000"/>
            </a:schemeClr>
          </a:lnRef>
          <a:fillRef idx="1">
            <a:schemeClr val="accent1"/>
          </a:fillRef>
          <a:effectRef idx="0">
            <a:schemeClr val="accent1"/>
          </a:effectRef>
          <a:fontRef idx="minor"/>
        </p:style>
      </p:sp>
      <p:sp>
        <p:nvSpPr>
          <p:cNvPr id="134" name="CustomShape 40"/>
          <p:cNvSpPr/>
          <p:nvPr/>
        </p:nvSpPr>
        <p:spPr>
          <a:xfrm>
            <a:off x="6554520" y="5765400"/>
            <a:ext cx="365400" cy="24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000" b="0" strike="noStrike" spc="-1">
                <a:solidFill>
                  <a:srgbClr val="BF4D00"/>
                </a:solidFill>
                <a:latin typeface="Arial"/>
              </a:rPr>
              <a:t>T°</a:t>
            </a:r>
            <a:endParaRPr lang="en-US" sz="1000" b="0" strike="noStrike" spc="-1">
              <a:latin typeface="Arial"/>
            </a:endParaRPr>
          </a:p>
        </p:txBody>
      </p:sp>
      <p:sp>
        <p:nvSpPr>
          <p:cNvPr id="135" name="CustomShape 41"/>
          <p:cNvSpPr/>
          <p:nvPr/>
        </p:nvSpPr>
        <p:spPr>
          <a:xfrm>
            <a:off x="6334200" y="5505840"/>
            <a:ext cx="281880" cy="271800"/>
          </a:xfrm>
          <a:prstGeom prst="ellipse">
            <a:avLst/>
          </a:prstGeom>
          <a:solidFill>
            <a:schemeClr val="accent6">
              <a:lumMod val="40000"/>
              <a:lumOff val="60000"/>
            </a:schemeClr>
          </a:solidFill>
          <a:ln>
            <a:solidFill>
              <a:schemeClr val="accent3">
                <a:lumMod val="75000"/>
              </a:schemeClr>
            </a:solidFill>
            <a:round/>
          </a:ln>
        </p:spPr>
        <p:style>
          <a:lnRef idx="2">
            <a:schemeClr val="accent1">
              <a:shade val="50000"/>
            </a:schemeClr>
          </a:lnRef>
          <a:fillRef idx="1">
            <a:schemeClr val="accent1"/>
          </a:fillRef>
          <a:effectRef idx="0">
            <a:schemeClr val="accent1"/>
          </a:effectRef>
          <a:fontRef idx="minor"/>
        </p:style>
      </p:sp>
      <p:sp>
        <p:nvSpPr>
          <p:cNvPr id="136" name="CustomShape 42"/>
          <p:cNvSpPr/>
          <p:nvPr/>
        </p:nvSpPr>
        <p:spPr>
          <a:xfrm>
            <a:off x="6319440" y="5527440"/>
            <a:ext cx="365400" cy="24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000" b="0" strike="noStrike" spc="-1">
                <a:solidFill>
                  <a:srgbClr val="BF4D00"/>
                </a:solidFill>
                <a:latin typeface="Arial"/>
              </a:rPr>
              <a:t>T°</a:t>
            </a:r>
            <a:endParaRPr lang="en-US" sz="1000" b="0" strike="noStrike" spc="-1">
              <a:latin typeface="Arial"/>
            </a:endParaRPr>
          </a:p>
        </p:txBody>
      </p:sp>
      <p:sp>
        <p:nvSpPr>
          <p:cNvPr id="137" name="CustomShape 43"/>
          <p:cNvSpPr/>
          <p:nvPr/>
        </p:nvSpPr>
        <p:spPr>
          <a:xfrm>
            <a:off x="5486400" y="5413320"/>
            <a:ext cx="281880" cy="271800"/>
          </a:xfrm>
          <a:prstGeom prst="ellipse">
            <a:avLst/>
          </a:prstGeom>
          <a:solidFill>
            <a:schemeClr val="accent6">
              <a:lumMod val="40000"/>
              <a:lumOff val="60000"/>
            </a:schemeClr>
          </a:solidFill>
          <a:ln>
            <a:solidFill>
              <a:schemeClr val="accent3">
                <a:lumMod val="75000"/>
              </a:schemeClr>
            </a:solidFill>
            <a:round/>
          </a:ln>
        </p:spPr>
        <p:style>
          <a:lnRef idx="2">
            <a:schemeClr val="accent1">
              <a:shade val="50000"/>
            </a:schemeClr>
          </a:lnRef>
          <a:fillRef idx="1">
            <a:schemeClr val="accent1"/>
          </a:fillRef>
          <a:effectRef idx="0">
            <a:schemeClr val="accent1"/>
          </a:effectRef>
          <a:fontRef idx="minor"/>
        </p:style>
      </p:sp>
      <p:sp>
        <p:nvSpPr>
          <p:cNvPr id="138" name="CustomShape 44"/>
          <p:cNvSpPr/>
          <p:nvPr/>
        </p:nvSpPr>
        <p:spPr>
          <a:xfrm>
            <a:off x="5471280" y="5434920"/>
            <a:ext cx="365400" cy="24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000" b="0" strike="noStrike" spc="-1">
                <a:solidFill>
                  <a:srgbClr val="BF4D00"/>
                </a:solidFill>
                <a:latin typeface="Arial"/>
              </a:rPr>
              <a:t>T°</a:t>
            </a:r>
            <a:endParaRPr lang="en-US" sz="1000" b="0" strike="noStrike" spc="-1">
              <a:latin typeface="Arial"/>
            </a:endParaRPr>
          </a:p>
        </p:txBody>
      </p:sp>
      <p:sp>
        <p:nvSpPr>
          <p:cNvPr id="139" name="CustomShape 45"/>
          <p:cNvSpPr/>
          <p:nvPr/>
        </p:nvSpPr>
        <p:spPr>
          <a:xfrm>
            <a:off x="5509080" y="5063040"/>
            <a:ext cx="281880" cy="271800"/>
          </a:xfrm>
          <a:prstGeom prst="ellipse">
            <a:avLst/>
          </a:prstGeom>
          <a:solidFill>
            <a:schemeClr val="accent6">
              <a:lumMod val="40000"/>
              <a:lumOff val="60000"/>
            </a:schemeClr>
          </a:solidFill>
          <a:ln>
            <a:solidFill>
              <a:schemeClr val="accent3">
                <a:lumMod val="75000"/>
              </a:schemeClr>
            </a:solidFill>
            <a:round/>
          </a:ln>
        </p:spPr>
        <p:style>
          <a:lnRef idx="2">
            <a:schemeClr val="accent1">
              <a:shade val="50000"/>
            </a:schemeClr>
          </a:lnRef>
          <a:fillRef idx="1">
            <a:schemeClr val="accent1"/>
          </a:fillRef>
          <a:effectRef idx="0">
            <a:schemeClr val="accent1"/>
          </a:effectRef>
          <a:fontRef idx="minor"/>
        </p:style>
      </p:sp>
      <p:sp>
        <p:nvSpPr>
          <p:cNvPr id="140" name="CustomShape 46"/>
          <p:cNvSpPr/>
          <p:nvPr/>
        </p:nvSpPr>
        <p:spPr>
          <a:xfrm>
            <a:off x="5494320" y="5084640"/>
            <a:ext cx="365400" cy="24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000" b="0" strike="noStrike" spc="-1">
                <a:solidFill>
                  <a:srgbClr val="BF4D00"/>
                </a:solidFill>
                <a:latin typeface="Arial"/>
              </a:rPr>
              <a:t>T°</a:t>
            </a:r>
            <a:endParaRPr lang="en-US" sz="1000" b="0" strike="noStrike" spc="-1">
              <a:latin typeface="Arial"/>
            </a:endParaRPr>
          </a:p>
        </p:txBody>
      </p:sp>
      <p:sp>
        <p:nvSpPr>
          <p:cNvPr id="51" name="TextShape 1">
            <a:extLst>
              <a:ext uri="{FF2B5EF4-FFF2-40B4-BE49-F238E27FC236}">
                <a16:creationId xmlns:a16="http://schemas.microsoft.com/office/drawing/2014/main" id="{E7C41209-8497-4FC2-B679-13EEAC016320}"/>
              </a:ext>
            </a:extLst>
          </p:cNvPr>
          <p:cNvSpPr txBox="1"/>
          <p:nvPr/>
        </p:nvSpPr>
        <p:spPr>
          <a:xfrm>
            <a:off x="521321" y="254064"/>
            <a:ext cx="8524343" cy="767520"/>
          </a:xfrm>
          <a:prstGeom prst="rect">
            <a:avLst/>
          </a:prstGeom>
          <a:noFill/>
          <a:ln>
            <a:noFill/>
          </a:ln>
        </p:spPr>
        <p:txBody>
          <a:bodyPr anchor="ctr">
            <a:normAutofit/>
          </a:bodyPr>
          <a:lstStyle/>
          <a:p>
            <a:pPr>
              <a:lnSpc>
                <a:spcPct val="100000"/>
              </a:lnSpc>
            </a:pPr>
            <a:r>
              <a:rPr lang="en-US" sz="3200" b="0" strike="noStrike" spc="-131" dirty="0">
                <a:solidFill>
                  <a:srgbClr val="FFFFFF"/>
                </a:solidFill>
                <a:latin typeface="Times New Roman"/>
                <a:ea typeface="Lato Light"/>
              </a:rPr>
              <a:t>Field Monitoring – Configuration and sensors</a:t>
            </a:r>
            <a:endParaRPr lang="en-US" sz="3200" b="0" strike="noStrike" spc="-1" dirty="0">
              <a:solidFill>
                <a:srgbClr val="000000"/>
              </a:solidFill>
              <a:latin typeface="Arial"/>
            </a:endParaRPr>
          </a:p>
        </p:txBody>
      </p:sp>
      <p:pic>
        <p:nvPicPr>
          <p:cNvPr id="1026" name="Picture 2" descr="MX9 Data Logger Wireless M-Bus (OMS 868 MHz / 433 MHz) + Ethernet">
            <a:extLst>
              <a:ext uri="{FF2B5EF4-FFF2-40B4-BE49-F238E27FC236}">
                <a16:creationId xmlns:a16="http://schemas.microsoft.com/office/drawing/2014/main" id="{198B6D66-CA29-48A6-8C93-505247B2BC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0809" y="4939740"/>
            <a:ext cx="1592351" cy="1189590"/>
          </a:xfrm>
          <a:prstGeom prst="rect">
            <a:avLst/>
          </a:prstGeom>
          <a:noFill/>
          <a:extLst>
            <a:ext uri="{909E8E84-426E-40DD-AFC4-6F175D3DCCD1}">
              <a14:hiddenFill xmlns:a14="http://schemas.microsoft.com/office/drawing/2010/main">
                <a:solidFill>
                  <a:srgbClr val="FFFFFF"/>
                </a:solidFill>
              </a14:hiddenFill>
            </a:ext>
          </a:extLst>
        </p:spPr>
      </p:pic>
      <p:sp>
        <p:nvSpPr>
          <p:cNvPr id="53" name="CustomShape 13">
            <a:extLst>
              <a:ext uri="{FF2B5EF4-FFF2-40B4-BE49-F238E27FC236}">
                <a16:creationId xmlns:a16="http://schemas.microsoft.com/office/drawing/2014/main" id="{DBF58FC5-F8FA-40B7-A120-D423E68E490E}"/>
              </a:ext>
            </a:extLst>
          </p:cNvPr>
          <p:cNvSpPr/>
          <p:nvPr/>
        </p:nvSpPr>
        <p:spPr>
          <a:xfrm>
            <a:off x="7327440" y="6091857"/>
            <a:ext cx="3993178" cy="52176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sz="1400" b="1" i="1" spc="-1" dirty="0">
                <a:solidFill>
                  <a:srgbClr val="0070C0"/>
                </a:solidFill>
                <a:latin typeface="Arial"/>
              </a:rPr>
              <a:t>+ Data computation via Wireless Mbus protocol and FTP upload thanks to 4G board</a:t>
            </a:r>
            <a:endParaRPr lang="en-US" sz="1400" b="0" i="1" strike="noStrike" spc="-1" dirty="0">
              <a:solidFill>
                <a:srgbClr val="0070C0"/>
              </a:solidFill>
              <a:latin typeface="Arial"/>
            </a:endParaRPr>
          </a:p>
        </p:txBody>
      </p:sp>
    </p:spTree>
    <p:extLst>
      <p:ext uri="{BB962C8B-B14F-4D97-AF65-F5344CB8AC3E}">
        <p14:creationId xmlns:p14="http://schemas.microsoft.com/office/powerpoint/2010/main" val="189438565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3E3D2D"/>
      </a:dk2>
      <a:lt2>
        <a:srgbClr val="004C54"/>
      </a:lt2>
      <a:accent1>
        <a:srgbClr val="004C54"/>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3E3D2D"/>
      </a:dk2>
      <a:lt2>
        <a:srgbClr val="004C54"/>
      </a:lt2>
      <a:accent1>
        <a:srgbClr val="004C54"/>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arity">
  <a:themeElements>
    <a:clrScheme name="Personnalisé 2">
      <a:dk1>
        <a:sysClr val="windowText" lastClr="000000"/>
      </a:dk1>
      <a:lt1>
        <a:sysClr val="window" lastClr="FFFFFF"/>
      </a:lt1>
      <a:dk2>
        <a:srgbClr val="3E3D2D"/>
      </a:dk2>
      <a:lt2>
        <a:srgbClr val="004C54"/>
      </a:lt2>
      <a:accent1>
        <a:srgbClr val="004C54"/>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LaboThAp" id="{C2FC2A4E-CD0C-4282-A97F-393566862E44}" vid="{F816C29C-C793-4521-A11E-D3867CDDB54E}"/>
    </a:ext>
  </a:extLst>
</a:theme>
</file>

<file path=docProps/app.xml><?xml version="1.0" encoding="utf-8"?>
<Properties xmlns="http://schemas.openxmlformats.org/officeDocument/2006/extended-properties" xmlns:vt="http://schemas.openxmlformats.org/officeDocument/2006/docPropsVTypes">
  <Template>Labothap template 2018</Template>
  <TotalTime>14977</TotalTime>
  <Words>1626</Words>
  <Application>Microsoft Office PowerPoint</Application>
  <PresentationFormat>Widescreen</PresentationFormat>
  <Paragraphs>303</Paragraphs>
  <Slides>16</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16</vt:i4>
      </vt:variant>
    </vt:vector>
  </HeadingPairs>
  <TitlesOfParts>
    <vt:vector size="26" baseType="lpstr">
      <vt:lpstr>Arial</vt:lpstr>
      <vt:lpstr>Cambria Math</vt:lpstr>
      <vt:lpstr>Lato Light</vt:lpstr>
      <vt:lpstr>Lato Medium</vt:lpstr>
      <vt:lpstr>Symbol</vt:lpstr>
      <vt:lpstr>Times New Roman</vt:lpstr>
      <vt:lpstr>Wingdings</vt:lpstr>
      <vt:lpstr>Office Theme</vt:lpstr>
      <vt:lpstr>Office Theme</vt:lpstr>
      <vt:lpstr>Clarity</vt:lpstr>
      <vt:lpstr>PowerPoint Presentation</vt:lpstr>
      <vt:lpstr>Description of the project</vt:lpstr>
      <vt:lpstr>PowerPoint Presentation</vt:lpstr>
      <vt:lpstr>Vitovalor PT2 – Water circuits and test bench diagram</vt:lpstr>
      <vt:lpstr>Vitovalor PT2 – Start up and internal control</vt:lpstr>
      <vt:lpstr>Response of the system to DHW demand</vt:lpstr>
      <vt:lpstr>PowerPoint Presentation</vt:lpstr>
      <vt:lpstr>Results – Test campaign and efficiencies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Robur K18</dc:title>
  <dc:subject/>
  <dc:creator>Camila Dávila</dc:creator>
  <dc:description/>
  <cp:lastModifiedBy>PAULUS Nicolas</cp:lastModifiedBy>
  <cp:revision>322</cp:revision>
  <dcterms:created xsi:type="dcterms:W3CDTF">2019-01-28T10:59:39Z</dcterms:created>
  <dcterms:modified xsi:type="dcterms:W3CDTF">2021-03-29T14:49:18Z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9</vt:i4>
  </property>
</Properties>
</file>