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63" r:id="rId3"/>
    <p:sldId id="311" r:id="rId4"/>
    <p:sldId id="364" r:id="rId5"/>
    <p:sldId id="365" r:id="rId6"/>
    <p:sldId id="368" r:id="rId7"/>
    <p:sldId id="369" r:id="rId8"/>
    <p:sldId id="313" r:id="rId9"/>
    <p:sldId id="370" r:id="rId10"/>
    <p:sldId id="315" r:id="rId11"/>
    <p:sldId id="360" r:id="rId12"/>
    <p:sldId id="358" r:id="rId13"/>
    <p:sldId id="361" r:id="rId14"/>
    <p:sldId id="380" r:id="rId15"/>
    <p:sldId id="362" r:id="rId16"/>
    <p:sldId id="371" r:id="rId17"/>
    <p:sldId id="372" r:id="rId18"/>
    <p:sldId id="373" r:id="rId19"/>
    <p:sldId id="378" r:id="rId20"/>
    <p:sldId id="374" r:id="rId21"/>
    <p:sldId id="375" r:id="rId22"/>
    <p:sldId id="376" r:id="rId23"/>
    <p:sldId id="377" r:id="rId24"/>
    <p:sldId id="336" r:id="rId25"/>
    <p:sldId id="319" r:id="rId26"/>
    <p:sldId id="355" r:id="rId27"/>
    <p:sldId id="379" r:id="rId28"/>
    <p:sldId id="359" r:id="rId29"/>
  </p:sldIdLst>
  <p:sldSz cx="9144000" cy="6858000" type="screen4x3"/>
  <p:notesSz cx="6788150" cy="9913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Local%20Settings\Temporary%20Internet%20Files\Content.IE5\OBSO8AP0\decomposition_flux_mai_2014%5b1%5d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Local%20Settings\Temporary%20Internet%20Files\Content.IE5\OBSO8AP0\decomposition_flux_mai_2014%5b1%5d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Local%20Settings\Temporary%20Internet%20Files\Content.IE5\OBSO8AP0\decomposition_flux_mai_2014%5b1%5d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thomas\Local%20Settings\Temporary%20Internet%20Files\Content.IE5\UJK748WY\decomposition_flux_mai_2014%5b1%5d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D&#233;composition%20des%20transferts%20d'&#233;lectr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D&#233;composition%20des%20transferts%20d'&#233;lectr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pie%20de%20Manip%20Damien%20PSII%20&#224;%202se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homas\Bureau\Construction%20Images%20Article\Classeur%20des%20ima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r-BE"/>
            </a:pPr>
            <a:r>
              <a:rPr lang="en-US" dirty="0" smtClean="0"/>
              <a:t>PSII activity</a:t>
            </a:r>
            <a:endParaRPr lang="en-US" dirty="0"/>
          </a:p>
        </c:rich>
      </c:tx>
      <c:layout>
        <c:manualLayout>
          <c:xMode val="edge"/>
          <c:yMode val="edge"/>
          <c:x val="0.329111111111111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6980096237970257"/>
          <c:y val="5.092592592592593E-2"/>
          <c:w val="0.79035870516185458"/>
          <c:h val="0.70824839603382983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Feuil1!$D$20</c:f>
              <c:strCache>
                <c:ptCount val="1"/>
                <c:pt idx="0">
                  <c:v>WT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rgbClr val="000000"/>
                </a:solidFill>
              </a:ln>
            </c:spPr>
          </c:marker>
          <c:xVal>
            <c:numRef>
              <c:f>Feuil1!$C$21:$C$32</c:f>
              <c:numCache>
                <c:formatCode>General</c:formatCode>
                <c:ptCount val="12"/>
                <c:pt idx="0">
                  <c:v>20.7</c:v>
                </c:pt>
                <c:pt idx="1">
                  <c:v>72</c:v>
                </c:pt>
                <c:pt idx="2">
                  <c:v>123.3</c:v>
                </c:pt>
                <c:pt idx="3">
                  <c:v>174.6</c:v>
                </c:pt>
                <c:pt idx="4">
                  <c:v>225.9</c:v>
                </c:pt>
                <c:pt idx="5">
                  <c:v>277.2</c:v>
                </c:pt>
                <c:pt idx="6">
                  <c:v>328.5</c:v>
                </c:pt>
                <c:pt idx="7">
                  <c:v>379.8</c:v>
                </c:pt>
                <c:pt idx="8">
                  <c:v>431.1</c:v>
                </c:pt>
                <c:pt idx="9">
                  <c:v>482.4</c:v>
                </c:pt>
                <c:pt idx="10">
                  <c:v>533.70000000000005</c:v>
                </c:pt>
                <c:pt idx="11">
                  <c:v>585</c:v>
                </c:pt>
              </c:numCache>
            </c:numRef>
          </c:xVal>
          <c:yVal>
            <c:numRef>
              <c:f>Feuil1!$D$21:$D$32</c:f>
              <c:numCache>
                <c:formatCode>General</c:formatCode>
                <c:ptCount val="12"/>
                <c:pt idx="0">
                  <c:v>0.15000000000000013</c:v>
                </c:pt>
                <c:pt idx="1">
                  <c:v>0.15000000000000013</c:v>
                </c:pt>
                <c:pt idx="2">
                  <c:v>0.18000000000000013</c:v>
                </c:pt>
                <c:pt idx="3">
                  <c:v>0.19000000000000003</c:v>
                </c:pt>
                <c:pt idx="4">
                  <c:v>0.21000000000000013</c:v>
                </c:pt>
                <c:pt idx="5">
                  <c:v>0.23</c:v>
                </c:pt>
                <c:pt idx="6">
                  <c:v>0.27</c:v>
                </c:pt>
                <c:pt idx="7">
                  <c:v>0.27</c:v>
                </c:pt>
                <c:pt idx="8">
                  <c:v>0.30000000000000027</c:v>
                </c:pt>
                <c:pt idx="9">
                  <c:v>0.30000000000000027</c:v>
                </c:pt>
                <c:pt idx="10">
                  <c:v>0.32000000000000034</c:v>
                </c:pt>
                <c:pt idx="11">
                  <c:v>0.34000000000000008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Feuil1!$E$20</c:f>
              <c:strCache>
                <c:ptCount val="1"/>
                <c:pt idx="0">
                  <c:v>HydEF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</c:spPr>
          </c:marker>
          <c:xVal>
            <c:numRef>
              <c:f>Feuil1!$C$21:$C$32</c:f>
              <c:numCache>
                <c:formatCode>General</c:formatCode>
                <c:ptCount val="12"/>
                <c:pt idx="0">
                  <c:v>20.7</c:v>
                </c:pt>
                <c:pt idx="1">
                  <c:v>72</c:v>
                </c:pt>
                <c:pt idx="2">
                  <c:v>123.3</c:v>
                </c:pt>
                <c:pt idx="3">
                  <c:v>174.6</c:v>
                </c:pt>
                <c:pt idx="4">
                  <c:v>225.9</c:v>
                </c:pt>
                <c:pt idx="5">
                  <c:v>277.2</c:v>
                </c:pt>
                <c:pt idx="6">
                  <c:v>328.5</c:v>
                </c:pt>
                <c:pt idx="7">
                  <c:v>379.8</c:v>
                </c:pt>
                <c:pt idx="8">
                  <c:v>431.1</c:v>
                </c:pt>
                <c:pt idx="9">
                  <c:v>482.4</c:v>
                </c:pt>
                <c:pt idx="10">
                  <c:v>533.70000000000005</c:v>
                </c:pt>
                <c:pt idx="11">
                  <c:v>585</c:v>
                </c:pt>
              </c:numCache>
            </c:numRef>
          </c:xVal>
          <c:yVal>
            <c:numRef>
              <c:f>Feuil1!$E$21:$E$32</c:f>
              <c:numCache>
                <c:formatCode>General</c:formatCode>
                <c:ptCount val="12"/>
                <c:pt idx="0">
                  <c:v>3.0000000000000006E-2</c:v>
                </c:pt>
                <c:pt idx="1">
                  <c:v>4.0000000000000029E-2</c:v>
                </c:pt>
                <c:pt idx="2">
                  <c:v>6.0000000000000039E-2</c:v>
                </c:pt>
                <c:pt idx="3">
                  <c:v>8.0000000000000057E-2</c:v>
                </c:pt>
                <c:pt idx="4">
                  <c:v>0.13</c:v>
                </c:pt>
                <c:pt idx="5">
                  <c:v>0.16000000000000003</c:v>
                </c:pt>
                <c:pt idx="6">
                  <c:v>0.22000000000000003</c:v>
                </c:pt>
                <c:pt idx="7">
                  <c:v>0.24000000000000013</c:v>
                </c:pt>
                <c:pt idx="8">
                  <c:v>0.27</c:v>
                </c:pt>
                <c:pt idx="9">
                  <c:v>0.31000000000000028</c:v>
                </c:pt>
                <c:pt idx="10">
                  <c:v>0.32000000000000034</c:v>
                </c:pt>
                <c:pt idx="11">
                  <c:v>0.34000000000000008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Feuil1!$F$20</c:f>
              <c:strCache>
                <c:ptCount val="1"/>
                <c:pt idx="0">
                  <c:v>Stt7-HydEF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Feuil1!$C$21:$C$32</c:f>
              <c:numCache>
                <c:formatCode>General</c:formatCode>
                <c:ptCount val="12"/>
                <c:pt idx="0">
                  <c:v>20.7</c:v>
                </c:pt>
                <c:pt idx="1">
                  <c:v>72</c:v>
                </c:pt>
                <c:pt idx="2">
                  <c:v>123.3</c:v>
                </c:pt>
                <c:pt idx="3">
                  <c:v>174.6</c:v>
                </c:pt>
                <c:pt idx="4">
                  <c:v>225.9</c:v>
                </c:pt>
                <c:pt idx="5">
                  <c:v>277.2</c:v>
                </c:pt>
                <c:pt idx="6">
                  <c:v>328.5</c:v>
                </c:pt>
                <c:pt idx="7">
                  <c:v>379.8</c:v>
                </c:pt>
                <c:pt idx="8">
                  <c:v>431.1</c:v>
                </c:pt>
                <c:pt idx="9">
                  <c:v>482.4</c:v>
                </c:pt>
                <c:pt idx="10">
                  <c:v>533.70000000000005</c:v>
                </c:pt>
                <c:pt idx="11">
                  <c:v>585</c:v>
                </c:pt>
              </c:numCache>
            </c:numRef>
          </c:xVal>
          <c:yVal>
            <c:numRef>
              <c:f>Feuil1!$F$21:$F$32</c:f>
              <c:numCache>
                <c:formatCode>General</c:formatCode>
                <c:ptCount val="12"/>
                <c:pt idx="0">
                  <c:v>5.000000000000001E-2</c:v>
                </c:pt>
                <c:pt idx="1">
                  <c:v>5.000000000000001E-2</c:v>
                </c:pt>
                <c:pt idx="2">
                  <c:v>6.0000000000000039E-2</c:v>
                </c:pt>
                <c:pt idx="3">
                  <c:v>7.0000000000000034E-2</c:v>
                </c:pt>
                <c:pt idx="4">
                  <c:v>7.0000000000000034E-2</c:v>
                </c:pt>
                <c:pt idx="5">
                  <c:v>8.0000000000000057E-2</c:v>
                </c:pt>
                <c:pt idx="6">
                  <c:v>0.1</c:v>
                </c:pt>
                <c:pt idx="7">
                  <c:v>0.12000000000000002</c:v>
                </c:pt>
                <c:pt idx="8">
                  <c:v>0.11000000000000001</c:v>
                </c:pt>
                <c:pt idx="9">
                  <c:v>0.13</c:v>
                </c:pt>
                <c:pt idx="10">
                  <c:v>0.16000000000000003</c:v>
                </c:pt>
                <c:pt idx="11">
                  <c:v>0.19000000000000003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5632"/>
        <c:axId val="-1973827808"/>
      </c:scatterChart>
      <c:valAx>
        <c:axId val="-197382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27808"/>
        <c:crosses val="autoZero"/>
        <c:crossBetween val="midCat"/>
      </c:valAx>
      <c:valAx>
        <c:axId val="-1973827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BE"/>
                </a:pPr>
                <a:r>
                  <a:rPr lang="el-GR" sz="1100" b="1" i="0" baseline="0" dirty="0" smtClean="0"/>
                  <a:t>Φ</a:t>
                </a:r>
                <a:r>
                  <a:rPr lang="fr-BE" sz="1100" b="1" i="0" baseline="0" dirty="0" smtClean="0"/>
                  <a:t> </a:t>
                </a:r>
                <a:r>
                  <a:rPr lang="en-US" sz="1100" b="1" i="0" baseline="-25000" dirty="0" smtClean="0"/>
                  <a:t>II </a:t>
                </a:r>
                <a:r>
                  <a:rPr lang="en-US" sz="1100" b="1" i="0" baseline="0" dirty="0" smtClean="0"/>
                  <a:t>(</a:t>
                </a:r>
                <a:r>
                  <a:rPr lang="en-US" sz="1100" b="1" i="0" baseline="0" dirty="0" err="1" smtClean="0"/>
                  <a:t>a.u</a:t>
                </a:r>
                <a:r>
                  <a:rPr lang="en-US" sz="1100" b="1" i="0" baseline="0" dirty="0" smtClean="0"/>
                  <a:t>.)</a:t>
                </a:r>
                <a:endParaRPr lang="en-US" sz="1100" b="1" i="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25632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lang="fr-BE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Hydrogen evolution rate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8698862642169728"/>
          <c:y val="5.1489955766738468E-2"/>
          <c:w val="0.51476837270341202"/>
          <c:h val="0.6995318862548234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'Figure1 ABC'!$B$1</c:f>
              <c:strCache>
                <c:ptCount val="1"/>
                <c:pt idx="0">
                  <c:v>137C H2 rate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'Figure1 ABC'!$C$2:$C$13</c:f>
                <c:numCache>
                  <c:formatCode>General</c:formatCode>
                  <c:ptCount val="12"/>
                  <c:pt idx="0">
                    <c:v>4.4454389119636022E-3</c:v>
                  </c:pt>
                  <c:pt idx="1">
                    <c:v>1.9653750140366695E-3</c:v>
                  </c:pt>
                  <c:pt idx="2">
                    <c:v>2.3106198999512263E-3</c:v>
                  </c:pt>
                  <c:pt idx="3">
                    <c:v>2.47020431041887E-3</c:v>
                  </c:pt>
                  <c:pt idx="4">
                    <c:v>3.6957643025532598E-4</c:v>
                  </c:pt>
                  <c:pt idx="5">
                    <c:v>3.7593332021820634E-4</c:v>
                  </c:pt>
                  <c:pt idx="6">
                    <c:v>3.37594697648739E-3</c:v>
                  </c:pt>
                  <c:pt idx="7">
                    <c:v>5.8877953242305323E-4</c:v>
                  </c:pt>
                  <c:pt idx="8">
                    <c:v>1.0456285264853233E-3</c:v>
                  </c:pt>
                  <c:pt idx="9">
                    <c:v>7.5186664040324255E-5</c:v>
                  </c:pt>
                  <c:pt idx="10">
                    <c:v>1.2924363549520199E-3</c:v>
                  </c:pt>
                  <c:pt idx="11">
                    <c:v>1.29879324491411E-3</c:v>
                  </c:pt>
                </c:numCache>
              </c:numRef>
            </c:plus>
            <c:minus>
              <c:numRef>
                <c:f>'Figure1 ABC'!$C$2:$C$13</c:f>
                <c:numCache>
                  <c:formatCode>General</c:formatCode>
                  <c:ptCount val="12"/>
                  <c:pt idx="0">
                    <c:v>4.4454389119636022E-3</c:v>
                  </c:pt>
                  <c:pt idx="1">
                    <c:v>1.9653750140366695E-3</c:v>
                  </c:pt>
                  <c:pt idx="2">
                    <c:v>2.3106198999512263E-3</c:v>
                  </c:pt>
                  <c:pt idx="3">
                    <c:v>2.47020431041887E-3</c:v>
                  </c:pt>
                  <c:pt idx="4">
                    <c:v>3.6957643025532598E-4</c:v>
                  </c:pt>
                  <c:pt idx="5">
                    <c:v>3.7593332021820634E-4</c:v>
                  </c:pt>
                  <c:pt idx="6">
                    <c:v>3.37594697648739E-3</c:v>
                  </c:pt>
                  <c:pt idx="7">
                    <c:v>5.8877953242305323E-4</c:v>
                  </c:pt>
                  <c:pt idx="8">
                    <c:v>1.0456285264853233E-3</c:v>
                  </c:pt>
                  <c:pt idx="9">
                    <c:v>7.5186664040324255E-5</c:v>
                  </c:pt>
                  <c:pt idx="10">
                    <c:v>1.2924363549520199E-3</c:v>
                  </c:pt>
                  <c:pt idx="11">
                    <c:v>1.29879324491411E-3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ABC'!$A$2:$A$13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ABC'!$B$2:$B$13</c:f>
              <c:numCache>
                <c:formatCode>General</c:formatCode>
                <c:ptCount val="12"/>
                <c:pt idx="0">
                  <c:v>1.9796600000000001E-2</c:v>
                </c:pt>
                <c:pt idx="1">
                  <c:v>1.7210270000000003E-2</c:v>
                </c:pt>
                <c:pt idx="2">
                  <c:v>7.0461449999999906E-3</c:v>
                </c:pt>
                <c:pt idx="3">
                  <c:v>4.6238050000000008E-3</c:v>
                </c:pt>
                <c:pt idx="4">
                  <c:v>5.7133000000001214E-4</c:v>
                </c:pt>
                <c:pt idx="5">
                  <c:v>-1.8158250000000109E-3</c:v>
                </c:pt>
                <c:pt idx="6">
                  <c:v>5.2715500000001471E-4</c:v>
                </c:pt>
                <c:pt idx="7">
                  <c:v>-4.1633000000000918E-4</c:v>
                </c:pt>
                <c:pt idx="8">
                  <c:v>2.1265999999999785E-4</c:v>
                </c:pt>
                <c:pt idx="9">
                  <c:v>-3.6316499999999863E-4</c:v>
                </c:pt>
                <c:pt idx="10">
                  <c:v>-1.2931649999999894E-3</c:v>
                </c:pt>
                <c:pt idx="11">
                  <c:v>4.8669999999990662E-5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Figure2!$F$30</c:f>
              <c:strCache>
                <c:ptCount val="1"/>
                <c:pt idx="0">
                  <c:v>HydG-2/Pgrl1 H2 rate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Figure2!$G$31:$G$42</c:f>
                <c:numCache>
                  <c:formatCode>General</c:formatCode>
                  <c:ptCount val="12"/>
                  <c:pt idx="0">
                    <c:v>1.8184941441569968E-3</c:v>
                  </c:pt>
                  <c:pt idx="1">
                    <c:v>2.4242699219824688E-3</c:v>
                  </c:pt>
                  <c:pt idx="2">
                    <c:v>1.9631622644182651E-3</c:v>
                  </c:pt>
                  <c:pt idx="3">
                    <c:v>2.2851289031781317E-3</c:v>
                  </c:pt>
                  <c:pt idx="4">
                    <c:v>2.2576797810600281E-3</c:v>
                  </c:pt>
                  <c:pt idx="5">
                    <c:v>2.4269105226205141E-3</c:v>
                  </c:pt>
                  <c:pt idx="6">
                    <c:v>2.6329997417079303E-3</c:v>
                  </c:pt>
                  <c:pt idx="7">
                    <c:v>1.6267424235477522E-3</c:v>
                  </c:pt>
                  <c:pt idx="8">
                    <c:v>2.0764050075631449E-3</c:v>
                  </c:pt>
                  <c:pt idx="9">
                    <c:v>2.3733345165193611E-3</c:v>
                  </c:pt>
                  <c:pt idx="10">
                    <c:v>2.147722382008901E-3</c:v>
                  </c:pt>
                  <c:pt idx="11">
                    <c:v>2.4897180350890243E-3</c:v>
                  </c:pt>
                </c:numCache>
              </c:numRef>
            </c:plus>
            <c:minus>
              <c:numRef>
                <c:f>Figure2!$G$31:$G$42</c:f>
                <c:numCache>
                  <c:formatCode>General</c:formatCode>
                  <c:ptCount val="12"/>
                  <c:pt idx="0">
                    <c:v>1.8184941441569968E-3</c:v>
                  </c:pt>
                  <c:pt idx="1">
                    <c:v>2.4242699219824688E-3</c:v>
                  </c:pt>
                  <c:pt idx="2">
                    <c:v>1.9631622644182651E-3</c:v>
                  </c:pt>
                  <c:pt idx="3">
                    <c:v>2.2851289031781317E-3</c:v>
                  </c:pt>
                  <c:pt idx="4">
                    <c:v>2.2576797810600281E-3</c:v>
                  </c:pt>
                  <c:pt idx="5">
                    <c:v>2.4269105226205141E-3</c:v>
                  </c:pt>
                  <c:pt idx="6">
                    <c:v>2.6329997417079303E-3</c:v>
                  </c:pt>
                  <c:pt idx="7">
                    <c:v>1.6267424235477522E-3</c:v>
                  </c:pt>
                  <c:pt idx="8">
                    <c:v>2.0764050075631449E-3</c:v>
                  </c:pt>
                  <c:pt idx="9">
                    <c:v>2.3733345165193611E-3</c:v>
                  </c:pt>
                  <c:pt idx="10">
                    <c:v>2.147722382008901E-3</c:v>
                  </c:pt>
                  <c:pt idx="11">
                    <c:v>2.4897180350890243E-3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ABC'!$A$2:$A$13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Figure2!$F$31:$F$42</c:f>
              <c:numCache>
                <c:formatCode>General</c:formatCode>
                <c:ptCount val="12"/>
                <c:pt idx="0">
                  <c:v>1.3439153439153446E-3</c:v>
                </c:pt>
                <c:pt idx="1">
                  <c:v>-7.5661375661375651E-4</c:v>
                </c:pt>
                <c:pt idx="2">
                  <c:v>9.0846560846560669E-4</c:v>
                </c:pt>
                <c:pt idx="3">
                  <c:v>-9.0476190476190333E-4</c:v>
                </c:pt>
                <c:pt idx="4">
                  <c:v>8.1587301587301433E-4</c:v>
                </c:pt>
                <c:pt idx="5">
                  <c:v>-2.0105820105820109E-4</c:v>
                </c:pt>
                <c:pt idx="6">
                  <c:v>2.5925925925925558E-4</c:v>
                </c:pt>
                <c:pt idx="7">
                  <c:v>4.1269841269841225E-4</c:v>
                </c:pt>
                <c:pt idx="8">
                  <c:v>-1.2910052910052676E-4</c:v>
                </c:pt>
                <c:pt idx="9">
                  <c:v>-3.761904761904768E-4</c:v>
                </c:pt>
                <c:pt idx="10">
                  <c:v>1.582010582010581E-3</c:v>
                </c:pt>
                <c:pt idx="11">
                  <c:v>-2.2010582010581993E-3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16384"/>
        <c:axId val="-1973828896"/>
      </c:scatterChart>
      <c:valAx>
        <c:axId val="-1973816384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3828896"/>
        <c:crossesAt val="-1.0000000000000002E-2"/>
        <c:crossBetween val="midCat"/>
      </c:valAx>
      <c:valAx>
        <c:axId val="-1973828896"/>
        <c:scaling>
          <c:orientation val="minMax"/>
          <c:max val="6.0000000000000005E-2"/>
          <c:min val="-5.000000000000001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err="1" smtClean="0"/>
                  <a:t>Nmol</a:t>
                </a:r>
                <a:r>
                  <a:rPr lang="en-US" sz="1000" b="1" i="0" baseline="0" dirty="0" smtClean="0"/>
                  <a:t> H</a:t>
                </a:r>
                <a:r>
                  <a:rPr lang="en-US" sz="1000" b="1" i="0" baseline="-25000" dirty="0" smtClean="0"/>
                  <a:t>2</a:t>
                </a:r>
                <a:r>
                  <a:rPr lang="en-US" sz="1000" b="1" i="0" baseline="0" dirty="0" smtClean="0"/>
                  <a:t> x µg chloro</a:t>
                </a:r>
                <a:r>
                  <a:rPr lang="en-US" sz="1000" b="1" i="0" baseline="30000" dirty="0" smtClean="0"/>
                  <a:t>-1 </a:t>
                </a:r>
                <a:r>
                  <a:rPr lang="en-US" sz="1000" b="1" i="0" baseline="0" dirty="0" smtClean="0"/>
                  <a:t>sec</a:t>
                </a:r>
                <a:r>
                  <a:rPr lang="en-US" sz="1000" b="1" i="0" baseline="30000" dirty="0" smtClean="0"/>
                  <a:t>-1</a:t>
                </a:r>
                <a:endParaRPr lang="fr-BE" sz="1000" b="1" i="0" baseline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1638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56263888888888891"/>
          <c:y val="0.36976019532309856"/>
          <c:w val="0.32624999999999998"/>
          <c:h val="0.16772560405808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PSI efficiency</a:t>
            </a:r>
            <a:endParaRPr lang="en-US" dirty="0"/>
          </a:p>
        </c:rich>
      </c:tx>
      <c:layout>
        <c:manualLayout>
          <c:xMode val="edge"/>
          <c:yMode val="edge"/>
          <c:x val="0.23552077865266841"/>
          <c:y val="2.777777777777777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0680774278215222"/>
          <c:y val="5.1400554097404488E-2"/>
          <c:w val="0.59000459317585296"/>
          <c:h val="0.76892680081656462"/>
        </c:manualLayout>
      </c:layout>
      <c:scatterChart>
        <c:scatterStyle val="lineMarker"/>
        <c:varyColors val="0"/>
        <c:ser>
          <c:idx val="2"/>
          <c:order val="0"/>
          <c:tx>
            <c:strRef>
              <c:f>'Figure4 AB'!$D$1</c:f>
              <c:strCache>
                <c:ptCount val="1"/>
                <c:pt idx="0">
                  <c:v>137C Y(i)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'Figure4 AB'!$D$7:$D$11</c:f>
                <c:numCache>
                  <c:formatCode>General</c:formatCode>
                  <c:ptCount val="5"/>
                  <c:pt idx="0">
                    <c:v>4.3496197034383892E-2</c:v>
                  </c:pt>
                  <c:pt idx="1">
                    <c:v>2.7809521372984449E-2</c:v>
                  </c:pt>
                  <c:pt idx="2">
                    <c:v>4.4565333360541519E-2</c:v>
                  </c:pt>
                  <c:pt idx="3">
                    <c:v>7.7794321824575033E-2</c:v>
                  </c:pt>
                  <c:pt idx="4">
                    <c:v>6.4430882416131915E-2</c:v>
                  </c:pt>
                </c:numCache>
              </c:numRef>
            </c:plus>
            <c:minus>
              <c:numRef>
                <c:f>'Figure4 AB'!$D$7:$D$11</c:f>
                <c:numCache>
                  <c:formatCode>General</c:formatCode>
                  <c:ptCount val="5"/>
                  <c:pt idx="0">
                    <c:v>4.3496197034383892E-2</c:v>
                  </c:pt>
                  <c:pt idx="1">
                    <c:v>2.7809521372984449E-2</c:v>
                  </c:pt>
                  <c:pt idx="2">
                    <c:v>4.4565333360541519E-2</c:v>
                  </c:pt>
                  <c:pt idx="3">
                    <c:v>7.7794321824575033E-2</c:v>
                  </c:pt>
                  <c:pt idx="4">
                    <c:v>6.4430882416131915E-2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'Figure4 AB'!$A$2:$A$6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'Figure4 AB'!$D$2:$D$6</c:f>
              <c:numCache>
                <c:formatCode>General</c:formatCode>
                <c:ptCount val="5"/>
                <c:pt idx="0">
                  <c:v>0.21376578256866377</c:v>
                </c:pt>
                <c:pt idx="1">
                  <c:v>0.38491856723232931</c:v>
                </c:pt>
                <c:pt idx="2">
                  <c:v>0.43047576691741185</c:v>
                </c:pt>
                <c:pt idx="3">
                  <c:v>0.48614314246375584</c:v>
                </c:pt>
                <c:pt idx="4">
                  <c:v>0.50965889804122799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'Figure4 GH'!$B$1</c:f>
              <c:strCache>
                <c:ptCount val="1"/>
                <c:pt idx="0">
                  <c:v>hydG-2/Pgrl1 Y(i)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'Figure4 GH'!$B$7:$B$11</c:f>
                <c:numCache>
                  <c:formatCode>General</c:formatCode>
                  <c:ptCount val="5"/>
                  <c:pt idx="0">
                    <c:v>2.7410321649511325E-2</c:v>
                  </c:pt>
                  <c:pt idx="1">
                    <c:v>4.0726978641520251E-2</c:v>
                  </c:pt>
                  <c:pt idx="2">
                    <c:v>3.4406177200661955E-2</c:v>
                  </c:pt>
                  <c:pt idx="3">
                    <c:v>3.8595854000594322E-2</c:v>
                  </c:pt>
                  <c:pt idx="4">
                    <c:v>4.0024592566235542E-2</c:v>
                  </c:pt>
                </c:numCache>
              </c:numRef>
            </c:plus>
            <c:minus>
              <c:numRef>
                <c:f>'Figure4 GH'!$B$7:$B$11</c:f>
                <c:numCache>
                  <c:formatCode>General</c:formatCode>
                  <c:ptCount val="5"/>
                  <c:pt idx="0">
                    <c:v>2.7410321649511325E-2</c:v>
                  </c:pt>
                  <c:pt idx="1">
                    <c:v>4.0726978641520251E-2</c:v>
                  </c:pt>
                  <c:pt idx="2">
                    <c:v>3.4406177200661955E-2</c:v>
                  </c:pt>
                  <c:pt idx="3">
                    <c:v>3.8595854000594322E-2</c:v>
                  </c:pt>
                  <c:pt idx="4">
                    <c:v>4.0024592566235542E-2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'Figure4 AB'!$A$2:$A$6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'Figure4 GH'!$B$2:$B$6</c:f>
              <c:numCache>
                <c:formatCode>General</c:formatCode>
                <c:ptCount val="5"/>
                <c:pt idx="0">
                  <c:v>2.481995089805511E-2</c:v>
                </c:pt>
                <c:pt idx="1">
                  <c:v>5.7613664364403891E-2</c:v>
                </c:pt>
                <c:pt idx="2">
                  <c:v>5.1542810573322335E-2</c:v>
                </c:pt>
                <c:pt idx="3">
                  <c:v>5.2847933404846385E-2</c:v>
                </c:pt>
                <c:pt idx="4">
                  <c:v>6.5609578825346876E-2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15296"/>
        <c:axId val="-1973814752"/>
      </c:scatterChart>
      <c:valAx>
        <c:axId val="-197381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14752"/>
        <c:crosses val="autoZero"/>
        <c:crossBetween val="midCat"/>
      </c:valAx>
      <c:valAx>
        <c:axId val="-1973814752"/>
        <c:scaling>
          <c:orientation val="minMax"/>
          <c:max val="0.60000000000000009"/>
          <c:min val="-0.05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/>
                  <a:t>Photochemical yield of PSII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15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681933508311463"/>
          <c:y val="0.39313466025080196"/>
          <c:w val="0.27651399825021872"/>
          <c:h val="0.167434383202099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137C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Glycolaldehyde</a:t>
            </a:r>
            <a:endParaRPr lang="en-US" dirty="0"/>
          </a:p>
        </c:rich>
      </c:tx>
      <c:layout>
        <c:manualLayout>
          <c:xMode val="edge"/>
          <c:yMode val="edge"/>
          <c:x val="0.18237722476688675"/>
          <c:y val="5.10145020681505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55096676985778"/>
          <c:y val="5.1489955766738468E-2"/>
          <c:w val="0.50508539355011672"/>
          <c:h val="0.897020088466523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'Figure1 ABC'!$A$20</c:f>
              <c:strCache>
                <c:ptCount val="1"/>
                <c:pt idx="0">
                  <c:v>137C Y(ii) GA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'Figure1 ABC'!$B$21:$M$21</c:f>
                <c:numCache>
                  <c:formatCode>General</c:formatCode>
                  <c:ptCount val="12"/>
                  <c:pt idx="0">
                    <c:v>4.8328876783556435E-2</c:v>
                  </c:pt>
                  <c:pt idx="1">
                    <c:v>2.0680659835067984E-2</c:v>
                  </c:pt>
                  <c:pt idx="2">
                    <c:v>1.7640361345706273E-2</c:v>
                  </c:pt>
                  <c:pt idx="3">
                    <c:v>1.1543497316106982E-2</c:v>
                  </c:pt>
                  <c:pt idx="4">
                    <c:v>1.4668940678103634E-2</c:v>
                  </c:pt>
                  <c:pt idx="5">
                    <c:v>1.783743999971964E-2</c:v>
                  </c:pt>
                  <c:pt idx="6">
                    <c:v>3.5844749864298595E-3</c:v>
                  </c:pt>
                  <c:pt idx="7">
                    <c:v>1.6975500792601725E-2</c:v>
                  </c:pt>
                  <c:pt idx="8">
                    <c:v>5.9674041368467049E-3</c:v>
                  </c:pt>
                  <c:pt idx="9">
                    <c:v>1.2732274717616357E-2</c:v>
                  </c:pt>
                  <c:pt idx="10">
                    <c:v>1.4972023982974607E-2</c:v>
                  </c:pt>
                  <c:pt idx="11">
                    <c:v>6.920121973258515E-3</c:v>
                  </c:pt>
                </c:numCache>
              </c:numRef>
            </c:plus>
            <c:minus>
              <c:numRef>
                <c:f>'Figure1 ABC'!$B$21:$M$21</c:f>
                <c:numCache>
                  <c:formatCode>General</c:formatCode>
                  <c:ptCount val="12"/>
                  <c:pt idx="0">
                    <c:v>4.8328876783556435E-2</c:v>
                  </c:pt>
                  <c:pt idx="1">
                    <c:v>2.0680659835067984E-2</c:v>
                  </c:pt>
                  <c:pt idx="2">
                    <c:v>1.7640361345706273E-2</c:v>
                  </c:pt>
                  <c:pt idx="3">
                    <c:v>1.1543497316106982E-2</c:v>
                  </c:pt>
                  <c:pt idx="4">
                    <c:v>1.4668940678103634E-2</c:v>
                  </c:pt>
                  <c:pt idx="5">
                    <c:v>1.783743999971964E-2</c:v>
                  </c:pt>
                  <c:pt idx="6">
                    <c:v>3.5844749864298595E-3</c:v>
                  </c:pt>
                  <c:pt idx="7">
                    <c:v>1.6975500792601725E-2</c:v>
                  </c:pt>
                  <c:pt idx="8">
                    <c:v>5.9674041368467049E-3</c:v>
                  </c:pt>
                  <c:pt idx="9">
                    <c:v>1.2732274717616357E-2</c:v>
                  </c:pt>
                  <c:pt idx="10">
                    <c:v>1.4972023982974607E-2</c:v>
                  </c:pt>
                  <c:pt idx="11">
                    <c:v>6.920121973258515E-3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ABC'!$B$19:$M$19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ABC'!$B$20:$M$20</c:f>
              <c:numCache>
                <c:formatCode>0.00</c:formatCode>
                <c:ptCount val="12"/>
                <c:pt idx="0">
                  <c:v>0.15032824721005647</c:v>
                </c:pt>
                <c:pt idx="1">
                  <c:v>0.14759292702908705</c:v>
                </c:pt>
                <c:pt idx="2">
                  <c:v>0.16028743247726163</c:v>
                </c:pt>
                <c:pt idx="3">
                  <c:v>0.15476309136184752</c:v>
                </c:pt>
                <c:pt idx="4">
                  <c:v>0.15668534431862177</c:v>
                </c:pt>
                <c:pt idx="5">
                  <c:v>0.14310162539266294</c:v>
                </c:pt>
                <c:pt idx="6">
                  <c:v>0.15460416805664118</c:v>
                </c:pt>
                <c:pt idx="7">
                  <c:v>0.13810243237264053</c:v>
                </c:pt>
                <c:pt idx="8">
                  <c:v>0.13296635392078279</c:v>
                </c:pt>
                <c:pt idx="9">
                  <c:v>0.1226978828132498</c:v>
                </c:pt>
                <c:pt idx="10">
                  <c:v>0.12311413206747747</c:v>
                </c:pt>
                <c:pt idx="11">
                  <c:v>0.11571478264579352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6176"/>
        <c:axId val="-1973825088"/>
      </c:scatterChart>
      <c:scatterChart>
        <c:scatterStyle val="lineMarker"/>
        <c:varyColors val="0"/>
        <c:ser>
          <c:idx val="1"/>
          <c:order val="1"/>
          <c:tx>
            <c:strRef>
              <c:f>'Figure1 ABC'!$F$1</c:f>
              <c:strCache>
                <c:ptCount val="1"/>
                <c:pt idx="0">
                  <c:v>137C H2 rate GA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1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'Figure1 ABC'!$G$2:$G$13</c:f>
                <c:numCache>
                  <c:formatCode>General</c:formatCode>
                  <c:ptCount val="12"/>
                  <c:pt idx="0">
                    <c:v>3.8985205692391293E-3</c:v>
                  </c:pt>
                  <c:pt idx="1">
                    <c:v>2.0507864295202178E-3</c:v>
                  </c:pt>
                  <c:pt idx="2">
                    <c:v>3.1174449063687991E-3</c:v>
                  </c:pt>
                  <c:pt idx="3">
                    <c:v>2.246887320262111E-3</c:v>
                  </c:pt>
                  <c:pt idx="4">
                    <c:v>2.2935316633865342E-3</c:v>
                  </c:pt>
                  <c:pt idx="5">
                    <c:v>2.1938064811479552E-3</c:v>
                  </c:pt>
                  <c:pt idx="6">
                    <c:v>1.8841910672302675E-3</c:v>
                  </c:pt>
                  <c:pt idx="7">
                    <c:v>1.7069594915788589E-3</c:v>
                  </c:pt>
                  <c:pt idx="8">
                    <c:v>8.2824688592532782E-4</c:v>
                  </c:pt>
                  <c:pt idx="9">
                    <c:v>1.8858440470107807E-3</c:v>
                  </c:pt>
                  <c:pt idx="10">
                    <c:v>2.0327211013074198E-3</c:v>
                  </c:pt>
                  <c:pt idx="11">
                    <c:v>1.3462626421866686E-3</c:v>
                  </c:pt>
                </c:numCache>
              </c:numRef>
            </c:plus>
            <c:minus>
              <c:numRef>
                <c:f>'Figure1 ABC'!$G$2:$G$13</c:f>
                <c:numCache>
                  <c:formatCode>General</c:formatCode>
                  <c:ptCount val="12"/>
                  <c:pt idx="0">
                    <c:v>3.8985205692391293E-3</c:v>
                  </c:pt>
                  <c:pt idx="1">
                    <c:v>2.0507864295202178E-3</c:v>
                  </c:pt>
                  <c:pt idx="2">
                    <c:v>3.1174449063687991E-3</c:v>
                  </c:pt>
                  <c:pt idx="3">
                    <c:v>2.246887320262111E-3</c:v>
                  </c:pt>
                  <c:pt idx="4">
                    <c:v>2.2935316633865342E-3</c:v>
                  </c:pt>
                  <c:pt idx="5">
                    <c:v>2.1938064811479552E-3</c:v>
                  </c:pt>
                  <c:pt idx="6">
                    <c:v>1.8841910672302675E-3</c:v>
                  </c:pt>
                  <c:pt idx="7">
                    <c:v>1.7069594915788589E-3</c:v>
                  </c:pt>
                  <c:pt idx="8">
                    <c:v>8.2824688592532782E-4</c:v>
                  </c:pt>
                  <c:pt idx="9">
                    <c:v>1.8858440470107807E-3</c:v>
                  </c:pt>
                  <c:pt idx="10">
                    <c:v>2.0327211013074198E-3</c:v>
                  </c:pt>
                  <c:pt idx="11">
                    <c:v>1.3462626421866686E-3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ABC'!$E$2:$E$13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ABC'!$F$2:$F$13</c:f>
              <c:numCache>
                <c:formatCode>General</c:formatCode>
                <c:ptCount val="12"/>
                <c:pt idx="0">
                  <c:v>1.8969564285714269E-2</c:v>
                </c:pt>
                <c:pt idx="1">
                  <c:v>2.0260360000000005E-2</c:v>
                </c:pt>
                <c:pt idx="2">
                  <c:v>2.0306195714285713E-2</c:v>
                </c:pt>
                <c:pt idx="3">
                  <c:v>2.1448014285714273E-2</c:v>
                </c:pt>
                <c:pt idx="4">
                  <c:v>2.0259872857142865E-2</c:v>
                </c:pt>
                <c:pt idx="5">
                  <c:v>1.8795432857142861E-2</c:v>
                </c:pt>
                <c:pt idx="6">
                  <c:v>1.8925522142857129E-2</c:v>
                </c:pt>
                <c:pt idx="7">
                  <c:v>1.7266601428571421E-2</c:v>
                </c:pt>
                <c:pt idx="8">
                  <c:v>1.7268062857142875E-2</c:v>
                </c:pt>
                <c:pt idx="9">
                  <c:v>1.5905546428571428E-2</c:v>
                </c:pt>
                <c:pt idx="10">
                  <c:v>1.4954709999999984E-2</c:v>
                </c:pt>
                <c:pt idx="11">
                  <c:v>1.5587242857142875E-2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4544"/>
        <c:axId val="-1973814208"/>
      </c:scatterChart>
      <c:valAx>
        <c:axId val="-1973826176"/>
        <c:scaling>
          <c:orientation val="minMax"/>
          <c:max val="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3825088"/>
        <c:crosses val="autoZero"/>
        <c:crossBetween val="midCat"/>
      </c:valAx>
      <c:valAx>
        <c:axId val="-1973825088"/>
        <c:scaling>
          <c:orientation val="minMax"/>
          <c:max val="0.4"/>
          <c:min val="-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smtClean="0"/>
                  <a:t>Photochemical yield of PSII</a:t>
                </a:r>
                <a:endParaRPr lang="en-US" sz="1000" b="1" i="0" baseline="0" dirty="0"/>
              </a:p>
            </c:rich>
          </c:tx>
          <c:layout>
            <c:manualLayout>
              <c:xMode val="edge"/>
              <c:yMode val="edge"/>
              <c:x val="0"/>
              <c:y val="0.1790955935813020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-1973826176"/>
        <c:crosses val="autoZero"/>
        <c:crossBetween val="midCat"/>
      </c:valAx>
      <c:valAx>
        <c:axId val="-1973814208"/>
        <c:scaling>
          <c:orientation val="minMax"/>
          <c:max val="4.0000000000000008E-2"/>
          <c:min val="-1.000000000000000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err="1" smtClean="0"/>
                  <a:t>Nmol</a:t>
                </a:r>
                <a:r>
                  <a:rPr lang="en-US" sz="1000" b="1" i="0" baseline="0" dirty="0" smtClean="0"/>
                  <a:t> H</a:t>
                </a:r>
                <a:r>
                  <a:rPr lang="en-US" sz="1000" b="1" i="0" baseline="-25000" dirty="0" smtClean="0"/>
                  <a:t>2</a:t>
                </a:r>
                <a:r>
                  <a:rPr lang="en-US" sz="1000" b="1" i="0" baseline="0" dirty="0" smtClean="0"/>
                  <a:t> x µg chloro</a:t>
                </a:r>
                <a:r>
                  <a:rPr lang="en-US" sz="1000" b="1" i="0" baseline="30000" dirty="0" smtClean="0"/>
                  <a:t>-1 </a:t>
                </a:r>
                <a:r>
                  <a:rPr lang="en-US" sz="1000" b="1" i="0" baseline="0" dirty="0" smtClean="0"/>
                  <a:t>sec</a:t>
                </a:r>
                <a:r>
                  <a:rPr lang="en-US" sz="1000" b="1" i="0" baseline="30000" dirty="0" smtClean="0"/>
                  <a:t>-1</a:t>
                </a:r>
                <a:endParaRPr lang="fr-BE" sz="1000" b="1" i="0" baseline="0" dirty="0"/>
              </a:p>
            </c:rich>
          </c:tx>
          <c:layout>
            <c:manualLayout>
              <c:xMode val="edge"/>
              <c:yMode val="edge"/>
              <c:x val="0.72428840122200444"/>
              <c:y val="0.137994045508441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73824544"/>
        <c:crosses val="max"/>
        <c:crossBetween val="midCat"/>
      </c:valAx>
      <c:valAx>
        <c:axId val="-1973824544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1973814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08252687875567"/>
          <c:y val="0.67584720773200191"/>
          <c:w val="0.27031955380577427"/>
          <c:h val="0.16772560405808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dirty="0" smtClean="0"/>
              <a:t>137C</a:t>
            </a:r>
            <a:r>
              <a:rPr lang="fr-BE" baseline="0" dirty="0" smtClean="0"/>
              <a:t> CCCP</a:t>
            </a:r>
            <a:endParaRPr lang="en-US" dirty="0"/>
          </a:p>
        </c:rich>
      </c:tx>
      <c:layout>
        <c:manualLayout>
          <c:xMode val="edge"/>
          <c:yMode val="edge"/>
          <c:x val="0.25854953791248025"/>
          <c:y val="7.420291209912807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828328189799211"/>
          <c:y val="5.1489955766738468E-2"/>
          <c:w val="0.50509013660282565"/>
          <c:h val="0.897020088466523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'Figure1 ABC'!$A$24</c:f>
              <c:strCache>
                <c:ptCount val="1"/>
                <c:pt idx="0">
                  <c:v>137C Y(ii) CCCP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'Figure1 ABC'!$B$25:$M$25</c:f>
                <c:numCache>
                  <c:formatCode>General</c:formatCode>
                  <c:ptCount val="12"/>
                  <c:pt idx="0">
                    <c:v>2.7194369623630147E-2</c:v>
                  </c:pt>
                  <c:pt idx="1">
                    <c:v>1.7001741195452617E-2</c:v>
                  </c:pt>
                  <c:pt idx="2">
                    <c:v>9.4839964269076479E-3</c:v>
                  </c:pt>
                  <c:pt idx="3">
                    <c:v>2.6245696355438386E-2</c:v>
                  </c:pt>
                  <c:pt idx="4">
                    <c:v>1.7955848984970987E-2</c:v>
                  </c:pt>
                  <c:pt idx="5">
                    <c:v>3.0874132876003341E-2</c:v>
                  </c:pt>
                  <c:pt idx="6">
                    <c:v>3.4545418606820859E-2</c:v>
                  </c:pt>
                  <c:pt idx="7">
                    <c:v>2.0080799839633449E-2</c:v>
                  </c:pt>
                  <c:pt idx="8">
                    <c:v>9.2531150819565918E-3</c:v>
                  </c:pt>
                  <c:pt idx="9">
                    <c:v>1.0804003723359415E-2</c:v>
                  </c:pt>
                  <c:pt idx="10">
                    <c:v>3.3992034861276582E-2</c:v>
                  </c:pt>
                  <c:pt idx="11">
                    <c:v>2.4125094274070037E-2</c:v>
                  </c:pt>
                </c:numCache>
              </c:numRef>
            </c:plus>
            <c:minus>
              <c:numRef>
                <c:f>'Figure1 ABC'!$B$25:$M$25</c:f>
                <c:numCache>
                  <c:formatCode>General</c:formatCode>
                  <c:ptCount val="12"/>
                  <c:pt idx="0">
                    <c:v>2.7194369623630147E-2</c:v>
                  </c:pt>
                  <c:pt idx="1">
                    <c:v>1.7001741195452617E-2</c:v>
                  </c:pt>
                  <c:pt idx="2">
                    <c:v>9.4839964269076479E-3</c:v>
                  </c:pt>
                  <c:pt idx="3">
                    <c:v>2.6245696355438386E-2</c:v>
                  </c:pt>
                  <c:pt idx="4">
                    <c:v>1.7955848984970987E-2</c:v>
                  </c:pt>
                  <c:pt idx="5">
                    <c:v>3.0874132876003341E-2</c:v>
                  </c:pt>
                  <c:pt idx="6">
                    <c:v>3.4545418606820859E-2</c:v>
                  </c:pt>
                  <c:pt idx="7">
                    <c:v>2.0080799839633449E-2</c:v>
                  </c:pt>
                  <c:pt idx="8">
                    <c:v>9.2531150819565918E-3</c:v>
                  </c:pt>
                  <c:pt idx="9">
                    <c:v>1.0804003723359415E-2</c:v>
                  </c:pt>
                  <c:pt idx="10">
                    <c:v>3.3992034861276582E-2</c:v>
                  </c:pt>
                  <c:pt idx="11">
                    <c:v>2.4125094274070037E-2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ABC'!$B$23:$M$23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ABC'!$B$24:$M$24</c:f>
              <c:numCache>
                <c:formatCode>0.00</c:formatCode>
                <c:ptCount val="12"/>
                <c:pt idx="0">
                  <c:v>6.3092981565751396E-2</c:v>
                </c:pt>
                <c:pt idx="1">
                  <c:v>9.464965230627774E-2</c:v>
                </c:pt>
                <c:pt idx="2">
                  <c:v>8.198073752984146E-2</c:v>
                </c:pt>
                <c:pt idx="3">
                  <c:v>6.9135619429389422E-2</c:v>
                </c:pt>
                <c:pt idx="4">
                  <c:v>6.23061065090941E-2</c:v>
                </c:pt>
                <c:pt idx="5">
                  <c:v>4.0893498348781844E-2</c:v>
                </c:pt>
                <c:pt idx="6">
                  <c:v>5.0696222817576755E-2</c:v>
                </c:pt>
                <c:pt idx="7">
                  <c:v>5.9720135320683931E-2</c:v>
                </c:pt>
                <c:pt idx="8">
                  <c:v>5.2228002631949086E-2</c:v>
                </c:pt>
                <c:pt idx="9">
                  <c:v>4.9713316504959637E-2</c:v>
                </c:pt>
                <c:pt idx="10">
                  <c:v>5.596436409784139E-2</c:v>
                </c:pt>
                <c:pt idx="11">
                  <c:v>5.502422798574768E-2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9440"/>
        <c:axId val="-1973824000"/>
      </c:scatterChart>
      <c:scatterChart>
        <c:scatterStyle val="lineMarker"/>
        <c:varyColors val="0"/>
        <c:ser>
          <c:idx val="1"/>
          <c:order val="1"/>
          <c:tx>
            <c:strRef>
              <c:f>'Figure1 ABC'!$J$1</c:f>
              <c:strCache>
                <c:ptCount val="1"/>
                <c:pt idx="0">
                  <c:v>137C H2 rate CCCP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'Figure1 ABC'!$K$2:$K$13</c:f>
                <c:numCache>
                  <c:formatCode>General</c:formatCode>
                  <c:ptCount val="12"/>
                  <c:pt idx="0">
                    <c:v>5.83679496240008E-3</c:v>
                  </c:pt>
                  <c:pt idx="1">
                    <c:v>3.7034819218157034E-3</c:v>
                  </c:pt>
                  <c:pt idx="2">
                    <c:v>2.4654481922341187E-3</c:v>
                  </c:pt>
                  <c:pt idx="3">
                    <c:v>4.1646240597209431E-3</c:v>
                  </c:pt>
                  <c:pt idx="4">
                    <c:v>9.6657274432562898E-4</c:v>
                  </c:pt>
                  <c:pt idx="5">
                    <c:v>5.2977686017647877E-3</c:v>
                  </c:pt>
                  <c:pt idx="6">
                    <c:v>5.4119677477948202E-3</c:v>
                  </c:pt>
                  <c:pt idx="7">
                    <c:v>2.7246482963464037E-3</c:v>
                  </c:pt>
                  <c:pt idx="8">
                    <c:v>6.2553079631711391E-3</c:v>
                  </c:pt>
                  <c:pt idx="9">
                    <c:v>1.17801013971506E-3</c:v>
                  </c:pt>
                  <c:pt idx="10">
                    <c:v>2.3585879797268999E-4</c:v>
                  </c:pt>
                  <c:pt idx="11">
                    <c:v>2.7832083311585399E-3</c:v>
                  </c:pt>
                </c:numCache>
              </c:numRef>
            </c:plus>
            <c:minus>
              <c:numRef>
                <c:f>'Figure1 ABC'!$K$2:$K$13</c:f>
                <c:numCache>
                  <c:formatCode>General</c:formatCode>
                  <c:ptCount val="12"/>
                  <c:pt idx="0">
                    <c:v>5.83679496240008E-3</c:v>
                  </c:pt>
                  <c:pt idx="1">
                    <c:v>3.7034819218157034E-3</c:v>
                  </c:pt>
                  <c:pt idx="2">
                    <c:v>2.4654481922341187E-3</c:v>
                  </c:pt>
                  <c:pt idx="3">
                    <c:v>4.1646240597209431E-3</c:v>
                  </c:pt>
                  <c:pt idx="4">
                    <c:v>9.6657274432562898E-4</c:v>
                  </c:pt>
                  <c:pt idx="5">
                    <c:v>5.2977686017647877E-3</c:v>
                  </c:pt>
                  <c:pt idx="6">
                    <c:v>5.4119677477948202E-3</c:v>
                  </c:pt>
                  <c:pt idx="7">
                    <c:v>2.7246482963464037E-3</c:v>
                  </c:pt>
                  <c:pt idx="8">
                    <c:v>6.2553079631711391E-3</c:v>
                  </c:pt>
                  <c:pt idx="9">
                    <c:v>1.17801013971506E-3</c:v>
                  </c:pt>
                  <c:pt idx="10">
                    <c:v>2.3585879797268999E-4</c:v>
                  </c:pt>
                  <c:pt idx="11">
                    <c:v>2.7832083311585399E-3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ABC'!$I$2:$I$13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ABC'!$J$2:$J$13</c:f>
              <c:numCache>
                <c:formatCode>General</c:formatCode>
                <c:ptCount val="12"/>
                <c:pt idx="0">
                  <c:v>1.746385E-2</c:v>
                </c:pt>
                <c:pt idx="1">
                  <c:v>1.7121403333333337E-2</c:v>
                </c:pt>
                <c:pt idx="2">
                  <c:v>1.6226846666666659E-2</c:v>
                </c:pt>
                <c:pt idx="3">
                  <c:v>1.5048743333333343E-2</c:v>
                </c:pt>
                <c:pt idx="4">
                  <c:v>1.270751999999999E-2</c:v>
                </c:pt>
                <c:pt idx="5">
                  <c:v>1.3805746666666669E-2</c:v>
                </c:pt>
                <c:pt idx="6">
                  <c:v>1.2642626666666672E-2</c:v>
                </c:pt>
                <c:pt idx="7">
                  <c:v>1.0838529999999996E-2</c:v>
                </c:pt>
                <c:pt idx="8">
                  <c:v>1.1458529999999989E-2</c:v>
                </c:pt>
                <c:pt idx="9">
                  <c:v>1.1809966666666671E-2</c:v>
                </c:pt>
                <c:pt idx="10">
                  <c:v>9.1497533333333263E-3</c:v>
                </c:pt>
                <c:pt idx="11">
                  <c:v>1.2767659999998137E-2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21312"/>
        <c:axId val="-1970831104"/>
      </c:scatterChart>
      <c:valAx>
        <c:axId val="-1973829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3824000"/>
        <c:crosses val="autoZero"/>
        <c:crossBetween val="midCat"/>
      </c:valAx>
      <c:valAx>
        <c:axId val="-1973824000"/>
        <c:scaling>
          <c:orientation val="minMax"/>
          <c:max val="0.4"/>
          <c:min val="-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smtClean="0"/>
                  <a:t>Photochemical yield of PSII</a:t>
                </a:r>
                <a:endParaRPr lang="en-US" sz="1000" dirty="0"/>
              </a:p>
            </c:rich>
          </c:tx>
          <c:layout>
            <c:manualLayout>
              <c:xMode val="edge"/>
              <c:yMode val="edge"/>
              <c:x val="1.5785040070978903E-2"/>
              <c:y val="0.2347477776556480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-1973829440"/>
        <c:crosses val="autoZero"/>
        <c:crossBetween val="midCat"/>
      </c:valAx>
      <c:valAx>
        <c:axId val="-1970831104"/>
        <c:scaling>
          <c:orientation val="minMax"/>
          <c:max val="4.0000000000000008E-2"/>
          <c:min val="-1.000000000000000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err="1" smtClean="0"/>
                  <a:t>Nmol</a:t>
                </a:r>
                <a:r>
                  <a:rPr lang="en-US" sz="1000" b="1" i="0" baseline="0" dirty="0" smtClean="0"/>
                  <a:t> H</a:t>
                </a:r>
                <a:r>
                  <a:rPr lang="en-US" sz="1000" b="1" i="0" baseline="-25000" dirty="0" smtClean="0"/>
                  <a:t>2</a:t>
                </a:r>
                <a:r>
                  <a:rPr lang="en-US" sz="1000" b="1" i="0" baseline="0" dirty="0" smtClean="0"/>
                  <a:t> x µg chloro</a:t>
                </a:r>
                <a:r>
                  <a:rPr lang="en-US" sz="1000" b="1" i="0" baseline="30000" dirty="0" smtClean="0"/>
                  <a:t>-1 </a:t>
                </a:r>
                <a:r>
                  <a:rPr lang="en-US" sz="1000" b="1" i="0" baseline="0" dirty="0" smtClean="0"/>
                  <a:t>sec</a:t>
                </a:r>
                <a:r>
                  <a:rPr lang="en-US" sz="1000" b="1" i="0" baseline="30000" dirty="0" smtClean="0"/>
                  <a:t>-1</a:t>
                </a:r>
                <a:endParaRPr lang="fr-BE" sz="1000" b="1" i="0" baseline="0" dirty="0"/>
              </a:p>
            </c:rich>
          </c:tx>
          <c:layout>
            <c:manualLayout>
              <c:xMode val="edge"/>
              <c:yMode val="edge"/>
              <c:x val="0.72673600174978126"/>
              <c:y val="0.11944331748365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70821312"/>
        <c:crosses val="max"/>
        <c:crossBetween val="midCat"/>
      </c:valAx>
      <c:valAx>
        <c:axId val="-1970821312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19708311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61804461942257"/>
          <c:y val="0.68512257174439284"/>
          <c:w val="0.29548622047244094"/>
          <c:h val="0.16772560405808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137C</a:t>
            </a:r>
            <a:r>
              <a:rPr lang="en-US" baseline="0" dirty="0" smtClean="0"/>
              <a:t> no add</a:t>
            </a:r>
            <a:endParaRPr lang="en-US" dirty="0"/>
          </a:p>
        </c:rich>
      </c:tx>
      <c:layout>
        <c:manualLayout>
          <c:xMode val="edge"/>
          <c:yMode val="edge"/>
          <c:x val="0.20578477690288713"/>
          <c:y val="0.1020290041363011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11329833770779"/>
          <c:y val="0.19514233849454998"/>
          <c:w val="0.54706496062992127"/>
          <c:h val="0.75336770573871159"/>
        </c:manualLayout>
      </c:layout>
      <c:scatterChart>
        <c:scatterStyle val="lineMarker"/>
        <c:varyColors val="0"/>
        <c:ser>
          <c:idx val="1"/>
          <c:order val="1"/>
          <c:tx>
            <c:strRef>
              <c:f>'Figure1 ABC'!$A$16</c:f>
              <c:strCache>
                <c:ptCount val="1"/>
                <c:pt idx="0">
                  <c:v>137C Y(ii)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'Figure1 ABC'!$B$17:$M$17</c:f>
                <c:numCache>
                  <c:formatCode>General</c:formatCode>
                  <c:ptCount val="12"/>
                  <c:pt idx="0">
                    <c:v>4.3989950900016214E-2</c:v>
                  </c:pt>
                  <c:pt idx="1">
                    <c:v>4.8895027974343017E-2</c:v>
                  </c:pt>
                  <c:pt idx="2">
                    <c:v>1.9170787301476092E-2</c:v>
                  </c:pt>
                  <c:pt idx="3">
                    <c:v>3.6503892100261143E-2</c:v>
                  </c:pt>
                  <c:pt idx="4">
                    <c:v>3.2795148303154102E-2</c:v>
                  </c:pt>
                  <c:pt idx="5">
                    <c:v>1.6245534489258511E-2</c:v>
                  </c:pt>
                  <c:pt idx="6">
                    <c:v>2.3804030421621606E-2</c:v>
                  </c:pt>
                  <c:pt idx="7">
                    <c:v>3.2419979522855955E-2</c:v>
                  </c:pt>
                  <c:pt idx="8">
                    <c:v>2.1983908762412161E-2</c:v>
                  </c:pt>
                  <c:pt idx="9">
                    <c:v>2.4723841873220385E-2</c:v>
                  </c:pt>
                  <c:pt idx="10">
                    <c:v>8.6649295002850183E-3</c:v>
                  </c:pt>
                  <c:pt idx="11">
                    <c:v>1.4853754947428445E-2</c:v>
                  </c:pt>
                </c:numCache>
              </c:numRef>
            </c:plus>
            <c:minus>
              <c:numRef>
                <c:f>'Figure1 ABC'!$B$17:$M$17</c:f>
                <c:numCache>
                  <c:formatCode>General</c:formatCode>
                  <c:ptCount val="12"/>
                  <c:pt idx="0">
                    <c:v>4.3989950900016214E-2</c:v>
                  </c:pt>
                  <c:pt idx="1">
                    <c:v>4.8895027974343017E-2</c:v>
                  </c:pt>
                  <c:pt idx="2">
                    <c:v>1.9170787301476092E-2</c:v>
                  </c:pt>
                  <c:pt idx="3">
                    <c:v>3.6503892100261143E-2</c:v>
                  </c:pt>
                  <c:pt idx="4">
                    <c:v>3.2795148303154102E-2</c:v>
                  </c:pt>
                  <c:pt idx="5">
                    <c:v>1.6245534489258511E-2</c:v>
                  </c:pt>
                  <c:pt idx="6">
                    <c:v>2.3804030421621606E-2</c:v>
                  </c:pt>
                  <c:pt idx="7">
                    <c:v>3.2419979522855955E-2</c:v>
                  </c:pt>
                  <c:pt idx="8">
                    <c:v>2.1983908762412161E-2</c:v>
                  </c:pt>
                  <c:pt idx="9">
                    <c:v>2.4723841873220385E-2</c:v>
                  </c:pt>
                  <c:pt idx="10">
                    <c:v>8.6649295002850183E-3</c:v>
                  </c:pt>
                  <c:pt idx="11">
                    <c:v>1.4853754947428445E-2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ABC'!$B$15:$M$15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ABC'!$B$16:$M$16</c:f>
              <c:numCache>
                <c:formatCode>0.00</c:formatCode>
                <c:ptCount val="12"/>
                <c:pt idx="0">
                  <c:v>0.12151669886656036</c:v>
                </c:pt>
                <c:pt idx="1">
                  <c:v>0.10602713859950744</c:v>
                </c:pt>
                <c:pt idx="2">
                  <c:v>0.1</c:v>
                </c:pt>
                <c:pt idx="3">
                  <c:v>0.11895762686336371</c:v>
                </c:pt>
                <c:pt idx="4">
                  <c:v>0.14256504286470462</c:v>
                </c:pt>
                <c:pt idx="5">
                  <c:v>0.18176010845019849</c:v>
                </c:pt>
                <c:pt idx="6">
                  <c:v>0.21755962131377443</c:v>
                </c:pt>
                <c:pt idx="7">
                  <c:v>0.23764750930417966</c:v>
                </c:pt>
                <c:pt idx="8">
                  <c:v>0.25671857143775767</c:v>
                </c:pt>
                <c:pt idx="9">
                  <c:v>0.27886831513625643</c:v>
                </c:pt>
                <c:pt idx="10">
                  <c:v>0.29323561619420463</c:v>
                </c:pt>
                <c:pt idx="11">
                  <c:v>0.31874649065974342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18592"/>
        <c:axId val="-1970820768"/>
      </c:scatterChart>
      <c:scatterChart>
        <c:scatterStyle val="lineMarker"/>
        <c:varyColors val="0"/>
        <c:ser>
          <c:idx val="0"/>
          <c:order val="0"/>
          <c:tx>
            <c:strRef>
              <c:f>'Figure1 ABC'!$B$1</c:f>
              <c:strCache>
                <c:ptCount val="1"/>
                <c:pt idx="0">
                  <c:v>137C H2 rate</c:v>
                </c:pt>
              </c:strCache>
            </c:strRef>
          </c:tx>
          <c:marker>
            <c:symbol val="square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'Figure1 ABC'!$C$2:$C$13</c:f>
                <c:numCache>
                  <c:formatCode>General</c:formatCode>
                  <c:ptCount val="12"/>
                  <c:pt idx="0">
                    <c:v>4.4454389119636022E-3</c:v>
                  </c:pt>
                  <c:pt idx="1">
                    <c:v>1.9653750140366695E-3</c:v>
                  </c:pt>
                  <c:pt idx="2">
                    <c:v>2.3106198999512263E-3</c:v>
                  </c:pt>
                  <c:pt idx="3">
                    <c:v>2.47020431041887E-3</c:v>
                  </c:pt>
                  <c:pt idx="4">
                    <c:v>3.6957643025532598E-4</c:v>
                  </c:pt>
                  <c:pt idx="5">
                    <c:v>3.7593332021820634E-4</c:v>
                  </c:pt>
                  <c:pt idx="6">
                    <c:v>3.37594697648739E-3</c:v>
                  </c:pt>
                  <c:pt idx="7">
                    <c:v>5.8877953242305323E-4</c:v>
                  </c:pt>
                  <c:pt idx="8">
                    <c:v>1.0456285264853233E-3</c:v>
                  </c:pt>
                  <c:pt idx="9">
                    <c:v>7.5186664040324255E-5</c:v>
                  </c:pt>
                  <c:pt idx="10">
                    <c:v>1.2924363549520199E-3</c:v>
                  </c:pt>
                  <c:pt idx="11">
                    <c:v>1.29879324491411E-3</c:v>
                  </c:pt>
                </c:numCache>
              </c:numRef>
            </c:plus>
            <c:minus>
              <c:numRef>
                <c:f>'Figure1 ABC'!$C$2:$C$13</c:f>
                <c:numCache>
                  <c:formatCode>General</c:formatCode>
                  <c:ptCount val="12"/>
                  <c:pt idx="0">
                    <c:v>4.4454389119636022E-3</c:v>
                  </c:pt>
                  <c:pt idx="1">
                    <c:v>1.9653750140366695E-3</c:v>
                  </c:pt>
                  <c:pt idx="2">
                    <c:v>2.3106198999512263E-3</c:v>
                  </c:pt>
                  <c:pt idx="3">
                    <c:v>2.47020431041887E-3</c:v>
                  </c:pt>
                  <c:pt idx="4">
                    <c:v>3.6957643025532598E-4</c:v>
                  </c:pt>
                  <c:pt idx="5">
                    <c:v>3.7593332021820634E-4</c:v>
                  </c:pt>
                  <c:pt idx="6">
                    <c:v>3.37594697648739E-3</c:v>
                  </c:pt>
                  <c:pt idx="7">
                    <c:v>5.8877953242305323E-4</c:v>
                  </c:pt>
                  <c:pt idx="8">
                    <c:v>1.0456285264853233E-3</c:v>
                  </c:pt>
                  <c:pt idx="9">
                    <c:v>7.5186664040324255E-5</c:v>
                  </c:pt>
                  <c:pt idx="10">
                    <c:v>1.2924363549520199E-3</c:v>
                  </c:pt>
                  <c:pt idx="11">
                    <c:v>1.29879324491411E-3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ABC'!$A$2:$A$13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ABC'!$B$2:$B$13</c:f>
              <c:numCache>
                <c:formatCode>General</c:formatCode>
                <c:ptCount val="12"/>
                <c:pt idx="0">
                  <c:v>1.9796600000000001E-2</c:v>
                </c:pt>
                <c:pt idx="1">
                  <c:v>1.7210270000000003E-2</c:v>
                </c:pt>
                <c:pt idx="2">
                  <c:v>7.0461449999999906E-3</c:v>
                </c:pt>
                <c:pt idx="3">
                  <c:v>4.6238050000000008E-3</c:v>
                </c:pt>
                <c:pt idx="4">
                  <c:v>5.7133000000001214E-4</c:v>
                </c:pt>
                <c:pt idx="5">
                  <c:v>-1.8158250000000109E-3</c:v>
                </c:pt>
                <c:pt idx="6">
                  <c:v>5.2715500000001471E-4</c:v>
                </c:pt>
                <c:pt idx="7">
                  <c:v>-4.1633000000000918E-4</c:v>
                </c:pt>
                <c:pt idx="8">
                  <c:v>2.1265999999999785E-4</c:v>
                </c:pt>
                <c:pt idx="9">
                  <c:v>-3.6316499999999863E-4</c:v>
                </c:pt>
                <c:pt idx="10">
                  <c:v>-1.2931649999999894E-3</c:v>
                </c:pt>
                <c:pt idx="11">
                  <c:v>4.8669999999990662E-5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19680"/>
        <c:axId val="-1970820224"/>
      </c:scatterChart>
      <c:valAx>
        <c:axId val="-1970818592"/>
        <c:scaling>
          <c:orientation val="minMax"/>
          <c:max val="8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0820768"/>
        <c:crosses val="autoZero"/>
        <c:crossBetween val="midCat"/>
      </c:valAx>
      <c:valAx>
        <c:axId val="-1970820768"/>
        <c:scaling>
          <c:orientation val="minMax"/>
          <c:max val="0.4"/>
          <c:min val="-0.1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/>
                  <a:t>Photochemical yield of PSII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2370085563407155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-1970818592"/>
        <c:crosses val="autoZero"/>
        <c:crossBetween val="midCat"/>
      </c:valAx>
      <c:valAx>
        <c:axId val="-1970820224"/>
        <c:scaling>
          <c:orientation val="minMax"/>
          <c:max val="4.0000000000000008E-2"/>
          <c:min val="-1.000000000000000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err="1" smtClean="0"/>
                  <a:t>Nmol</a:t>
                </a:r>
                <a:r>
                  <a:rPr lang="en-US" sz="1000" b="1" i="0" baseline="0" dirty="0" smtClean="0"/>
                  <a:t> H</a:t>
                </a:r>
                <a:r>
                  <a:rPr lang="en-US" sz="1000" b="1" i="0" baseline="-25000" dirty="0" smtClean="0"/>
                  <a:t>2</a:t>
                </a:r>
                <a:r>
                  <a:rPr lang="en-US" sz="1000" b="1" i="0" baseline="0" dirty="0" smtClean="0"/>
                  <a:t> x µg chloro</a:t>
                </a:r>
                <a:r>
                  <a:rPr lang="en-US" sz="1000" b="1" i="0" baseline="30000" dirty="0" smtClean="0"/>
                  <a:t>-1 </a:t>
                </a:r>
                <a:r>
                  <a:rPr lang="en-US" sz="1000" b="1" i="0" baseline="0" dirty="0" smtClean="0"/>
                  <a:t>sec</a:t>
                </a:r>
                <a:r>
                  <a:rPr lang="en-US" sz="1000" b="1" i="0" baseline="30000" dirty="0" smtClean="0"/>
                  <a:t>-1</a:t>
                </a:r>
                <a:endParaRPr lang="fr-BE" sz="1000" b="1" i="0" baseline="0" dirty="0"/>
              </a:p>
            </c:rich>
          </c:tx>
          <c:layout>
            <c:manualLayout>
              <c:xMode val="edge"/>
              <c:yMode val="edge"/>
              <c:x val="0.76400000000000012"/>
              <c:y val="0.238527671076603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970819680"/>
        <c:crosses val="max"/>
        <c:crossBetween val="midCat"/>
      </c:valAx>
      <c:valAx>
        <c:axId val="-197081968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-1970820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344444444444457"/>
          <c:y val="0.78013735572518195"/>
          <c:w val="0.23044444444444445"/>
          <c:h val="0.16772560405808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WT</a:t>
            </a:r>
          </a:p>
        </c:rich>
      </c:tx>
      <c:layout>
        <c:manualLayout>
          <c:xMode val="edge"/>
          <c:yMode val="edge"/>
          <c:x val="0.33892158348141282"/>
          <c:y val="4.4444472723755811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838174273858919E-2"/>
          <c:y val="4.8275862068965475E-2"/>
          <c:w val="0.69502074688796656"/>
          <c:h val="0.89655172413793061"/>
        </c:manualLayout>
      </c:layout>
      <c:scatterChart>
        <c:scatterStyle val="lineMarker"/>
        <c:varyColors val="0"/>
        <c:ser>
          <c:idx val="0"/>
          <c:order val="0"/>
          <c:tx>
            <c:v>h2</c:v>
          </c:tx>
          <c:xVal>
            <c:numRef>
              <c:f>Décomposition!$N$41:$N$45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Décomposition!$AD$20:$AD$24</c:f>
              <c:numCache>
                <c:formatCode>0</c:formatCode>
                <c:ptCount val="5"/>
                <c:pt idx="0">
                  <c:v>19.999999999999996</c:v>
                </c:pt>
                <c:pt idx="1">
                  <c:v>7.2727272727272734</c:v>
                </c:pt>
                <c:pt idx="2">
                  <c:v>0.90909090909090917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nadp</c:v>
          </c:tx>
          <c:xVal>
            <c:numRef>
              <c:f>Décomposition!$N$41:$N$45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Décomposition!$AF$20:$AF$24</c:f>
              <c:numCache>
                <c:formatCode>0</c:formatCode>
                <c:ptCount val="5"/>
                <c:pt idx="0">
                  <c:v>0</c:v>
                </c:pt>
                <c:pt idx="1">
                  <c:v>9.3939393939393945</c:v>
                </c:pt>
                <c:pt idx="2">
                  <c:v>25.757575757575761</c:v>
                </c:pt>
                <c:pt idx="3">
                  <c:v>38.333333333333336</c:v>
                </c:pt>
                <c:pt idx="4">
                  <c:v>46.666666666666671</c:v>
                </c:pt>
              </c:numCache>
            </c:numRef>
          </c:yVal>
          <c:smooth val="0"/>
        </c:ser>
        <c:ser>
          <c:idx val="2"/>
          <c:order val="2"/>
          <c:tx>
            <c:v>cef</c:v>
          </c:tx>
          <c:xVal>
            <c:numRef>
              <c:f>Décomposition!$N$41:$N$45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Décomposition!$AG$20:$AG$24</c:f>
              <c:numCache>
                <c:formatCode>0</c:formatCode>
                <c:ptCount val="5"/>
                <c:pt idx="0">
                  <c:v>7.1904466541202083E-2</c:v>
                </c:pt>
                <c:pt idx="1">
                  <c:v>19.475921805852519</c:v>
                </c:pt>
                <c:pt idx="2">
                  <c:v>13.753593137785149</c:v>
                </c:pt>
                <c:pt idx="3">
                  <c:v>7.3139100904935006</c:v>
                </c:pt>
                <c:pt idx="4">
                  <c:v>1.1886289240589676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25664"/>
        <c:axId val="-1970825120"/>
      </c:scatterChart>
      <c:valAx>
        <c:axId val="-1970825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970825120"/>
        <c:crosses val="autoZero"/>
        <c:crossBetween val="midCat"/>
      </c:valAx>
      <c:valAx>
        <c:axId val="-1970825120"/>
        <c:scaling>
          <c:orientation val="minMax"/>
          <c:max val="50"/>
          <c:min val="-10"/>
        </c:scaling>
        <c:delete val="0"/>
        <c:axPos val="l"/>
        <c:majorGridlines/>
        <c:title>
          <c:overlay val="0"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crossAx val="-1970825664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64533409692384458"/>
          <c:y val="0.25120162328903095"/>
          <c:w val="0.1556016597510374"/>
          <c:h val="0.248275862068965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Pgrl1</a:t>
            </a:r>
          </a:p>
        </c:rich>
      </c:tx>
      <c:layout>
        <c:manualLayout>
          <c:xMode val="edge"/>
          <c:yMode val="edge"/>
          <c:x val="0.30846491145894239"/>
          <c:y val="4.4444472723755811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167991266278846E-2"/>
          <c:y val="4.8275862068965475E-2"/>
          <c:w val="0.68254119397762958"/>
          <c:h val="0.89655172413793061"/>
        </c:manualLayout>
      </c:layout>
      <c:scatterChart>
        <c:scatterStyle val="lineMarker"/>
        <c:varyColors val="0"/>
        <c:ser>
          <c:idx val="0"/>
          <c:order val="0"/>
          <c:tx>
            <c:v>h2</c:v>
          </c:tx>
          <c:xVal>
            <c:numRef>
              <c:f>Décomposition!$N$58:$N$62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Décomposition!$AD$27:$AD$31</c:f>
              <c:numCache>
                <c:formatCode>0</c:formatCode>
                <c:ptCount val="5"/>
                <c:pt idx="0">
                  <c:v>13.636363636363635</c:v>
                </c:pt>
                <c:pt idx="1">
                  <c:v>11.818181818181818</c:v>
                </c:pt>
                <c:pt idx="2">
                  <c:v>10.454545454545453</c:v>
                </c:pt>
                <c:pt idx="3">
                  <c:v>9.0909090909090917</c:v>
                </c:pt>
                <c:pt idx="4">
                  <c:v>8.1818181818181817</c:v>
                </c:pt>
              </c:numCache>
            </c:numRef>
          </c:yVal>
          <c:smooth val="0"/>
        </c:ser>
        <c:ser>
          <c:idx val="1"/>
          <c:order val="1"/>
          <c:tx>
            <c:v>nadp</c:v>
          </c:tx>
          <c:xVal>
            <c:numRef>
              <c:f>Décomposition!$N$58:$N$62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Décomposition!$AF$27:$AF$31</c:f>
              <c:numCache>
                <c:formatCode>0</c:formatCode>
                <c:ptCount val="5"/>
                <c:pt idx="0">
                  <c:v>1.3636363636363651</c:v>
                </c:pt>
                <c:pt idx="1">
                  <c:v>3.1818181818181817</c:v>
                </c:pt>
                <c:pt idx="2">
                  <c:v>9.5454545454545467</c:v>
                </c:pt>
                <c:pt idx="3">
                  <c:v>17.575757575757578</c:v>
                </c:pt>
                <c:pt idx="4">
                  <c:v>26.81818181818182</c:v>
                </c:pt>
              </c:numCache>
            </c:numRef>
          </c:yVal>
          <c:smooth val="0"/>
        </c:ser>
        <c:ser>
          <c:idx val="2"/>
          <c:order val="2"/>
          <c:tx>
            <c:v>cef</c:v>
          </c:tx>
          <c:xVal>
            <c:numRef>
              <c:f>Décomposition!$N$58:$N$62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Décomposition!$AG$27:$AG$31</c:f>
              <c:numCache>
                <c:formatCode>0</c:formatCode>
                <c:ptCount val="5"/>
                <c:pt idx="0">
                  <c:v>3.0211882571667878</c:v>
                </c:pt>
                <c:pt idx="1">
                  <c:v>6.252446856279569</c:v>
                </c:pt>
                <c:pt idx="2">
                  <c:v>2.3945150438432385</c:v>
                </c:pt>
                <c:pt idx="3">
                  <c:v>-1.8152090349057399</c:v>
                </c:pt>
                <c:pt idx="4">
                  <c:v>-9.3012909527084133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19136"/>
        <c:axId val="-1970824576"/>
      </c:scatterChart>
      <c:valAx>
        <c:axId val="-1970819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Time</a:t>
                </a:r>
                <a:r>
                  <a:rPr lang="fr-BE" baseline="0" dirty="0" smtClean="0"/>
                  <a:t>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970824576"/>
        <c:crosses val="autoZero"/>
        <c:crossBetween val="midCat"/>
      </c:valAx>
      <c:valAx>
        <c:axId val="-1970824576"/>
        <c:scaling>
          <c:orientation val="minMax"/>
          <c:max val="50"/>
          <c:min val="-10"/>
        </c:scaling>
        <c:delete val="0"/>
        <c:axPos val="l"/>
        <c:majorGridlines/>
        <c:title>
          <c:overlay val="0"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crossAx val="-1970819136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163283383121156"/>
          <c:y val="0.37241379310344852"/>
          <c:w val="0.17006840381502414"/>
          <c:h val="0.248275862068965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HydG</a:t>
            </a:r>
          </a:p>
        </c:rich>
      </c:tx>
      <c:layout>
        <c:manualLayout>
          <c:xMode val="edge"/>
          <c:yMode val="edge"/>
          <c:x val="0.29026087450473603"/>
          <c:y val="4.251209023153113E-2"/>
        </c:manualLayout>
      </c:layout>
      <c:overlay val="1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76782821935807E-2"/>
          <c:y val="4.8275862068965475E-2"/>
          <c:w val="0.70303169000885835"/>
          <c:h val="0.89655172413793061"/>
        </c:manualLayout>
      </c:layout>
      <c:scatterChart>
        <c:scatterStyle val="lineMarker"/>
        <c:varyColors val="0"/>
        <c:ser>
          <c:idx val="0"/>
          <c:order val="0"/>
          <c:tx>
            <c:v>h2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Décomposition!$AD$34:$AD$38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nadp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Décomposition!$AF$34:$AF$38</c:f>
              <c:numCache>
                <c:formatCode>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18.333333333333336</c:v>
                </c:pt>
                <c:pt idx="3">
                  <c:v>33.333333333333336</c:v>
                </c:pt>
                <c:pt idx="4">
                  <c:v>43.333333333333343</c:v>
                </c:pt>
              </c:numCache>
            </c:numRef>
          </c:yVal>
          <c:smooth val="0"/>
        </c:ser>
        <c:ser>
          <c:idx val="2"/>
          <c:order val="2"/>
          <c:tx>
            <c:v>cef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Décomposition!$AG$34:$AG$38</c:f>
              <c:numCache>
                <c:formatCode>0</c:formatCode>
                <c:ptCount val="5"/>
                <c:pt idx="0">
                  <c:v>-1.7104636727484355</c:v>
                </c:pt>
                <c:pt idx="1">
                  <c:v>18.269017119304102</c:v>
                </c:pt>
                <c:pt idx="2">
                  <c:v>16.537936003503724</c:v>
                </c:pt>
                <c:pt idx="3">
                  <c:v>3.7956767507173268</c:v>
                </c:pt>
                <c:pt idx="4">
                  <c:v>-5.8398440628818236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24032"/>
        <c:axId val="-1970822944"/>
      </c:scatterChart>
      <c:valAx>
        <c:axId val="-197082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970822944"/>
        <c:crosses val="autoZero"/>
        <c:crossBetween val="midCat"/>
      </c:valAx>
      <c:valAx>
        <c:axId val="-1970822944"/>
        <c:scaling>
          <c:orientation val="minMax"/>
          <c:max val="50"/>
          <c:min val="-10"/>
        </c:scaling>
        <c:delete val="0"/>
        <c:axPos val="l"/>
        <c:majorGridlines/>
        <c:title>
          <c:overlay val="0"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crossAx val="-1970824032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65252688575607753"/>
          <c:y val="0.26420122916846717"/>
          <c:w val="0.15151545043294373"/>
          <c:h val="0.248275862068965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29501084598664E-2"/>
          <c:y val="4.8275862068965475E-2"/>
          <c:w val="0.69414316702819989"/>
          <c:h val="0.9"/>
        </c:manualLayout>
      </c:layout>
      <c:scatterChart>
        <c:scatterStyle val="lineMarker"/>
        <c:varyColors val="0"/>
        <c:ser>
          <c:idx val="0"/>
          <c:order val="0"/>
          <c:tx>
            <c:v>h2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Décomposition!$AD$41:$AD$45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v>nadp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Décomposition!$AF$41:$AF$45</c:f>
              <c:numCache>
                <c:formatCode>0</c:formatCode>
                <c:ptCount val="5"/>
                <c:pt idx="0">
                  <c:v>1.666666666666667</c:v>
                </c:pt>
                <c:pt idx="1">
                  <c:v>1.666666666666667</c:v>
                </c:pt>
                <c:pt idx="2">
                  <c:v>1.666666666666667</c:v>
                </c:pt>
                <c:pt idx="3">
                  <c:v>1.666666666666667</c:v>
                </c:pt>
                <c:pt idx="4">
                  <c:v>1.666666666666667</c:v>
                </c:pt>
              </c:numCache>
            </c:numRef>
          </c:yVal>
          <c:smooth val="0"/>
        </c:ser>
        <c:ser>
          <c:idx val="2"/>
          <c:order val="2"/>
          <c:tx>
            <c:v>cef</c:v>
          </c:tx>
          <c:xVal>
            <c:numRef>
              <c:f>Décomposition!$N$75:$N$79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Décomposition!$AG$41:$AG$45</c:f>
              <c:numCache>
                <c:formatCode>0</c:formatCode>
                <c:ptCount val="5"/>
                <c:pt idx="0">
                  <c:v>0.66384515474695815</c:v>
                </c:pt>
                <c:pt idx="1">
                  <c:v>3.7430670764698482</c:v>
                </c:pt>
                <c:pt idx="2">
                  <c:v>3.1730338566499841</c:v>
                </c:pt>
                <c:pt idx="3">
                  <c:v>3.2955806013940272</c:v>
                </c:pt>
                <c:pt idx="4">
                  <c:v>4.4938571666992368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0818048"/>
        <c:axId val="-1970822400"/>
      </c:scatterChart>
      <c:valAx>
        <c:axId val="-1970818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-1970822400"/>
        <c:crosses val="autoZero"/>
        <c:crossBetween val="midCat"/>
      </c:valAx>
      <c:valAx>
        <c:axId val="-1970822400"/>
        <c:scaling>
          <c:orientation val="minMax"/>
          <c:max val="50"/>
          <c:min val="-10"/>
        </c:scaling>
        <c:delete val="0"/>
        <c:axPos val="l"/>
        <c:majorGridlines/>
        <c:title>
          <c:overlay val="0"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</c:title>
        <c:numFmt formatCode="0" sourceLinked="1"/>
        <c:majorTickMark val="out"/>
        <c:minorTickMark val="none"/>
        <c:tickLblPos val="nextTo"/>
        <c:crossAx val="-1970818048"/>
        <c:crosses val="autoZero"/>
        <c:crossBetween val="midCat"/>
        <c:majorUnit val="10"/>
      </c:valAx>
    </c:plotArea>
    <c:legend>
      <c:legendPos val="r"/>
      <c:layout>
        <c:manualLayout>
          <c:xMode val="edge"/>
          <c:yMode val="edge"/>
          <c:x val="0.82429501084598722"/>
          <c:y val="0.41034482758620688"/>
          <c:w val="0.16268980477223433"/>
          <c:h val="0.248275862068965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fr-BE"/>
            </a:pPr>
            <a:r>
              <a:rPr lang="fr-BE" dirty="0" err="1" smtClean="0"/>
              <a:t>Oxygen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evolution</a:t>
            </a:r>
            <a:endParaRPr lang="en-US" dirty="0"/>
          </a:p>
        </c:rich>
      </c:tx>
      <c:layout>
        <c:manualLayout>
          <c:xMode val="edge"/>
          <c:yMode val="edge"/>
          <c:x val="0.22081255468066488"/>
          <c:y val="0.1600766838312227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021762904636931"/>
          <c:y val="0.18085666375036463"/>
          <c:w val="0.79861570428696416"/>
          <c:h val="0.60955214376818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Feuil1!$D$1</c:f>
              <c:strCache>
                <c:ptCount val="1"/>
                <c:pt idx="0">
                  <c:v>WT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Feuil1!$C$2:$C$3002</c:f>
              <c:numCache>
                <c:formatCode>General</c:formatCode>
                <c:ptCount val="30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0.60000000000000053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</c:v>
                </c:pt>
                <c:pt idx="9">
                  <c:v>1.7999999999999989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3.8000000000000007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4.6000000000000005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5.6000000000000005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6.6000000000000005</c:v>
                </c:pt>
                <c:pt idx="34">
                  <c:v>6.8000000000000025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8.2000000000000011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9.4000000000000021</c:v>
                </c:pt>
                <c:pt idx="48">
                  <c:v>9.6000000000000014</c:v>
                </c:pt>
                <c:pt idx="49">
                  <c:v>9.8000000000000025</c:v>
                </c:pt>
                <c:pt idx="50">
                  <c:v>10.000000000000002</c:v>
                </c:pt>
                <c:pt idx="51">
                  <c:v>10.200000000000001</c:v>
                </c:pt>
                <c:pt idx="52">
                  <c:v>10.400000000000002</c:v>
                </c:pt>
                <c:pt idx="53">
                  <c:v>10.600000000000001</c:v>
                </c:pt>
                <c:pt idx="54">
                  <c:v>10.8</c:v>
                </c:pt>
                <c:pt idx="55">
                  <c:v>11.000000000000002</c:v>
                </c:pt>
                <c:pt idx="56">
                  <c:v>11.200000000000001</c:v>
                </c:pt>
                <c:pt idx="57">
                  <c:v>11.400000000000002</c:v>
                </c:pt>
                <c:pt idx="58">
                  <c:v>11.600000000000001</c:v>
                </c:pt>
                <c:pt idx="59">
                  <c:v>11.799999999999997</c:v>
                </c:pt>
                <c:pt idx="60">
                  <c:v>12.000000000000002</c:v>
                </c:pt>
                <c:pt idx="61">
                  <c:v>12.199999999999996</c:v>
                </c:pt>
                <c:pt idx="62">
                  <c:v>12.400000000000002</c:v>
                </c:pt>
                <c:pt idx="63">
                  <c:v>12.599999999999996</c:v>
                </c:pt>
                <c:pt idx="64">
                  <c:v>12.799999999999986</c:v>
                </c:pt>
                <c:pt idx="65">
                  <c:v>12.999999999999998</c:v>
                </c:pt>
                <c:pt idx="66">
                  <c:v>13.199999999999992</c:v>
                </c:pt>
                <c:pt idx="67">
                  <c:v>13.399999999999995</c:v>
                </c:pt>
                <c:pt idx="68">
                  <c:v>13.599999999999991</c:v>
                </c:pt>
                <c:pt idx="69">
                  <c:v>13.799999999999986</c:v>
                </c:pt>
                <c:pt idx="70">
                  <c:v>13.999999999999991</c:v>
                </c:pt>
                <c:pt idx="71">
                  <c:v>14.199999999999989</c:v>
                </c:pt>
                <c:pt idx="72">
                  <c:v>14.399999999999991</c:v>
                </c:pt>
                <c:pt idx="73">
                  <c:v>14.599999999999987</c:v>
                </c:pt>
                <c:pt idx="74">
                  <c:v>14.799999999999979</c:v>
                </c:pt>
                <c:pt idx="75">
                  <c:v>14.999999999999986</c:v>
                </c:pt>
                <c:pt idx="76">
                  <c:v>15.199999999999985</c:v>
                </c:pt>
                <c:pt idx="77">
                  <c:v>15.399999999999986</c:v>
                </c:pt>
                <c:pt idx="78">
                  <c:v>15.599999999999984</c:v>
                </c:pt>
                <c:pt idx="79">
                  <c:v>15.799999999999976</c:v>
                </c:pt>
                <c:pt idx="80">
                  <c:v>15.999999999999982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17.999999999999954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18.799999999999962</c:v>
                </c:pt>
                <c:pt idx="95">
                  <c:v>18.99999999999995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19.999999999999947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20.799999999999944</c:v>
                </c:pt>
                <c:pt idx="105">
                  <c:v>20.999999999999943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21.599999999999952</c:v>
                </c:pt>
                <c:pt idx="109">
                  <c:v>21.79999999999994</c:v>
                </c:pt>
                <c:pt idx="110">
                  <c:v>21.99999999999994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22.799999999999937</c:v>
                </c:pt>
                <c:pt idx="115">
                  <c:v>22.999999999999936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23.599999999999934</c:v>
                </c:pt>
                <c:pt idx="119">
                  <c:v>23.799999999999933</c:v>
                </c:pt>
                <c:pt idx="120">
                  <c:v>23.999999999999932</c:v>
                </c:pt>
                <c:pt idx="121">
                  <c:v>24.199999999999946</c:v>
                </c:pt>
                <c:pt idx="122">
                  <c:v>24.399999999999942</c:v>
                </c:pt>
                <c:pt idx="123">
                  <c:v>24.59999999999993</c:v>
                </c:pt>
                <c:pt idx="124">
                  <c:v>24.79999999999993</c:v>
                </c:pt>
                <c:pt idx="125">
                  <c:v>24.999999999999929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25.599999999999927</c:v>
                </c:pt>
                <c:pt idx="129">
                  <c:v>25.799999999999926</c:v>
                </c:pt>
                <c:pt idx="130">
                  <c:v>25.999999999999929</c:v>
                </c:pt>
                <c:pt idx="131">
                  <c:v>26.199999999999939</c:v>
                </c:pt>
                <c:pt idx="132">
                  <c:v>26.399999999999928</c:v>
                </c:pt>
                <c:pt idx="133">
                  <c:v>26.599999999999927</c:v>
                </c:pt>
                <c:pt idx="134">
                  <c:v>26.799999999999926</c:v>
                </c:pt>
                <c:pt idx="135">
                  <c:v>26.999999999999929</c:v>
                </c:pt>
                <c:pt idx="136">
                  <c:v>27.199999999999932</c:v>
                </c:pt>
                <c:pt idx="137">
                  <c:v>27.399999999999928</c:v>
                </c:pt>
                <c:pt idx="138">
                  <c:v>27.599999999999927</c:v>
                </c:pt>
                <c:pt idx="139">
                  <c:v>27.799999999999926</c:v>
                </c:pt>
                <c:pt idx="140">
                  <c:v>27.999999999999929</c:v>
                </c:pt>
                <c:pt idx="141">
                  <c:v>28.199999999999932</c:v>
                </c:pt>
                <c:pt idx="142">
                  <c:v>28.399999999999928</c:v>
                </c:pt>
                <c:pt idx="143">
                  <c:v>28.599999999999927</c:v>
                </c:pt>
                <c:pt idx="144">
                  <c:v>28.799999999999926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29.999999999999922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31.999999999999904</c:v>
                </c:pt>
                <c:pt idx="161">
                  <c:v>32.19999999999996</c:v>
                </c:pt>
                <c:pt idx="162">
                  <c:v>32.399999999999949</c:v>
                </c:pt>
                <c:pt idx="163">
                  <c:v>32.599999999999959</c:v>
                </c:pt>
                <c:pt idx="164">
                  <c:v>32.799999999999976</c:v>
                </c:pt>
                <c:pt idx="165">
                  <c:v>32.999999999999957</c:v>
                </c:pt>
                <c:pt idx="166">
                  <c:v>33.199999999999967</c:v>
                </c:pt>
                <c:pt idx="167">
                  <c:v>33.399999999999963</c:v>
                </c:pt>
                <c:pt idx="168">
                  <c:v>33.599999999999973</c:v>
                </c:pt>
                <c:pt idx="169">
                  <c:v>33.79999999999999</c:v>
                </c:pt>
                <c:pt idx="170">
                  <c:v>33.999999999999972</c:v>
                </c:pt>
                <c:pt idx="171">
                  <c:v>34.199999999999989</c:v>
                </c:pt>
                <c:pt idx="172">
                  <c:v>34.399999999999963</c:v>
                </c:pt>
                <c:pt idx="173">
                  <c:v>34.59999999999998</c:v>
                </c:pt>
                <c:pt idx="174">
                  <c:v>34.800000000000004</c:v>
                </c:pt>
                <c:pt idx="175">
                  <c:v>34.999999999999986</c:v>
                </c:pt>
                <c:pt idx="176">
                  <c:v>35.199999999999996</c:v>
                </c:pt>
                <c:pt idx="177">
                  <c:v>35.399999999999963</c:v>
                </c:pt>
                <c:pt idx="178">
                  <c:v>35.599999999999994</c:v>
                </c:pt>
                <c:pt idx="179">
                  <c:v>35.800000000000004</c:v>
                </c:pt>
                <c:pt idx="180">
                  <c:v>36</c:v>
                </c:pt>
                <c:pt idx="181">
                  <c:v>36.20000000000001</c:v>
                </c:pt>
                <c:pt idx="182">
                  <c:v>36.4</c:v>
                </c:pt>
                <c:pt idx="183">
                  <c:v>36.600000000000009</c:v>
                </c:pt>
                <c:pt idx="184">
                  <c:v>36.800000000000004</c:v>
                </c:pt>
                <c:pt idx="185">
                  <c:v>37</c:v>
                </c:pt>
                <c:pt idx="186">
                  <c:v>37.20000000000001</c:v>
                </c:pt>
                <c:pt idx="187">
                  <c:v>37.4</c:v>
                </c:pt>
                <c:pt idx="188">
                  <c:v>37.600000000000009</c:v>
                </c:pt>
                <c:pt idx="189">
                  <c:v>37.800000000000004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38.800000000000004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  <c:pt idx="201">
                  <c:v>40.200000000000031</c:v>
                </c:pt>
                <c:pt idx="202">
                  <c:v>40.400000000000034</c:v>
                </c:pt>
                <c:pt idx="203">
                  <c:v>40.600000000000037</c:v>
                </c:pt>
                <c:pt idx="204">
                  <c:v>40.80000000000004</c:v>
                </c:pt>
                <c:pt idx="205">
                  <c:v>41.000000000000043</c:v>
                </c:pt>
                <c:pt idx="206">
                  <c:v>41.200000000000053</c:v>
                </c:pt>
                <c:pt idx="207">
                  <c:v>41.400000000000048</c:v>
                </c:pt>
                <c:pt idx="208">
                  <c:v>41.600000000000051</c:v>
                </c:pt>
                <c:pt idx="209">
                  <c:v>41.800000000000054</c:v>
                </c:pt>
                <c:pt idx="210">
                  <c:v>42.000000000000057</c:v>
                </c:pt>
                <c:pt idx="211">
                  <c:v>42.20000000000006</c:v>
                </c:pt>
                <c:pt idx="212">
                  <c:v>42.400000000000055</c:v>
                </c:pt>
                <c:pt idx="213">
                  <c:v>42.600000000000065</c:v>
                </c:pt>
                <c:pt idx="214">
                  <c:v>42.800000000000054</c:v>
                </c:pt>
                <c:pt idx="215">
                  <c:v>43.000000000000071</c:v>
                </c:pt>
                <c:pt idx="216">
                  <c:v>43.200000000000081</c:v>
                </c:pt>
                <c:pt idx="217">
                  <c:v>43.400000000000077</c:v>
                </c:pt>
                <c:pt idx="218">
                  <c:v>43.60000000000008</c:v>
                </c:pt>
                <c:pt idx="219">
                  <c:v>43.800000000000075</c:v>
                </c:pt>
                <c:pt idx="220">
                  <c:v>44.000000000000085</c:v>
                </c:pt>
                <c:pt idx="221">
                  <c:v>44.200000000000088</c:v>
                </c:pt>
                <c:pt idx="222">
                  <c:v>44.400000000000091</c:v>
                </c:pt>
                <c:pt idx="223">
                  <c:v>44.600000000000101</c:v>
                </c:pt>
                <c:pt idx="224">
                  <c:v>44.800000000000097</c:v>
                </c:pt>
                <c:pt idx="225">
                  <c:v>45.000000000000099</c:v>
                </c:pt>
                <c:pt idx="226">
                  <c:v>45.200000000000102</c:v>
                </c:pt>
                <c:pt idx="227">
                  <c:v>45.400000000000105</c:v>
                </c:pt>
                <c:pt idx="228">
                  <c:v>45.600000000000108</c:v>
                </c:pt>
                <c:pt idx="229">
                  <c:v>45.800000000000104</c:v>
                </c:pt>
                <c:pt idx="230">
                  <c:v>46.000000000000114</c:v>
                </c:pt>
                <c:pt idx="231">
                  <c:v>46.200000000000117</c:v>
                </c:pt>
                <c:pt idx="232">
                  <c:v>46.400000000000105</c:v>
                </c:pt>
                <c:pt idx="233">
                  <c:v>46.600000000000122</c:v>
                </c:pt>
                <c:pt idx="234">
                  <c:v>46.800000000000125</c:v>
                </c:pt>
                <c:pt idx="235">
                  <c:v>47.000000000000128</c:v>
                </c:pt>
                <c:pt idx="236">
                  <c:v>47.200000000000131</c:v>
                </c:pt>
                <c:pt idx="237">
                  <c:v>47.400000000000134</c:v>
                </c:pt>
                <c:pt idx="238">
                  <c:v>47.600000000000136</c:v>
                </c:pt>
                <c:pt idx="239">
                  <c:v>47.800000000000125</c:v>
                </c:pt>
                <c:pt idx="240">
                  <c:v>48.000000000000142</c:v>
                </c:pt>
                <c:pt idx="241">
                  <c:v>48.200000000000152</c:v>
                </c:pt>
                <c:pt idx="242">
                  <c:v>48.400000000000148</c:v>
                </c:pt>
                <c:pt idx="243">
                  <c:v>48.600000000000151</c:v>
                </c:pt>
                <c:pt idx="244">
                  <c:v>48.800000000000146</c:v>
                </c:pt>
                <c:pt idx="245">
                  <c:v>49.000000000000156</c:v>
                </c:pt>
                <c:pt idx="246">
                  <c:v>49.200000000000159</c:v>
                </c:pt>
                <c:pt idx="247">
                  <c:v>49.400000000000155</c:v>
                </c:pt>
                <c:pt idx="248">
                  <c:v>49.600000000000165</c:v>
                </c:pt>
                <c:pt idx="249">
                  <c:v>49.800000000000146</c:v>
                </c:pt>
                <c:pt idx="250">
                  <c:v>50.000000000000171</c:v>
                </c:pt>
                <c:pt idx="251">
                  <c:v>50.200000000000173</c:v>
                </c:pt>
                <c:pt idx="252">
                  <c:v>50.400000000000176</c:v>
                </c:pt>
                <c:pt idx="253">
                  <c:v>50.600000000000179</c:v>
                </c:pt>
                <c:pt idx="254">
                  <c:v>50.800000000000175</c:v>
                </c:pt>
                <c:pt idx="255">
                  <c:v>51.000000000000185</c:v>
                </c:pt>
                <c:pt idx="256">
                  <c:v>51.200000000000188</c:v>
                </c:pt>
                <c:pt idx="257">
                  <c:v>51.40000000000019</c:v>
                </c:pt>
                <c:pt idx="258">
                  <c:v>51.600000000000193</c:v>
                </c:pt>
                <c:pt idx="259">
                  <c:v>51.800000000000196</c:v>
                </c:pt>
                <c:pt idx="260">
                  <c:v>52.000000000000199</c:v>
                </c:pt>
                <c:pt idx="261">
                  <c:v>52.200000000000202</c:v>
                </c:pt>
                <c:pt idx="262">
                  <c:v>52.400000000000205</c:v>
                </c:pt>
                <c:pt idx="263">
                  <c:v>52.600000000000207</c:v>
                </c:pt>
                <c:pt idx="264">
                  <c:v>52.800000000000196</c:v>
                </c:pt>
                <c:pt idx="265">
                  <c:v>53.000000000000206</c:v>
                </c:pt>
                <c:pt idx="266">
                  <c:v>53.200000000000216</c:v>
                </c:pt>
                <c:pt idx="267">
                  <c:v>53.400000000000205</c:v>
                </c:pt>
                <c:pt idx="268">
                  <c:v>53.600000000000222</c:v>
                </c:pt>
                <c:pt idx="269">
                  <c:v>53.800000000000225</c:v>
                </c:pt>
                <c:pt idx="270">
                  <c:v>54.000000000000227</c:v>
                </c:pt>
                <c:pt idx="271">
                  <c:v>54.20000000000023</c:v>
                </c:pt>
                <c:pt idx="272">
                  <c:v>54.400000000000226</c:v>
                </c:pt>
                <c:pt idx="273">
                  <c:v>54.600000000000236</c:v>
                </c:pt>
                <c:pt idx="274">
                  <c:v>54.800000000000225</c:v>
                </c:pt>
                <c:pt idx="275">
                  <c:v>55.000000000000242</c:v>
                </c:pt>
                <c:pt idx="276">
                  <c:v>55.200000000000252</c:v>
                </c:pt>
                <c:pt idx="277">
                  <c:v>55.400000000000247</c:v>
                </c:pt>
                <c:pt idx="278">
                  <c:v>55.60000000000025</c:v>
                </c:pt>
                <c:pt idx="279">
                  <c:v>55.800000000000246</c:v>
                </c:pt>
                <c:pt idx="280">
                  <c:v>56.000000000000256</c:v>
                </c:pt>
                <c:pt idx="281">
                  <c:v>56.200000000000259</c:v>
                </c:pt>
                <c:pt idx="282">
                  <c:v>56.400000000000254</c:v>
                </c:pt>
                <c:pt idx="283">
                  <c:v>56.600000000000264</c:v>
                </c:pt>
                <c:pt idx="284">
                  <c:v>56.800000000000246</c:v>
                </c:pt>
                <c:pt idx="285">
                  <c:v>57.00000000000027</c:v>
                </c:pt>
                <c:pt idx="286">
                  <c:v>57.200000000000273</c:v>
                </c:pt>
                <c:pt idx="287">
                  <c:v>57.400000000000276</c:v>
                </c:pt>
                <c:pt idx="288">
                  <c:v>57.600000000000279</c:v>
                </c:pt>
                <c:pt idx="289">
                  <c:v>57.800000000000274</c:v>
                </c:pt>
                <c:pt idx="290">
                  <c:v>58.000000000000284</c:v>
                </c:pt>
                <c:pt idx="291">
                  <c:v>58.200000000000287</c:v>
                </c:pt>
                <c:pt idx="292">
                  <c:v>58.40000000000029</c:v>
                </c:pt>
                <c:pt idx="293">
                  <c:v>58.600000000000293</c:v>
                </c:pt>
                <c:pt idx="294">
                  <c:v>58.800000000000296</c:v>
                </c:pt>
                <c:pt idx="295">
                  <c:v>59.000000000000298</c:v>
                </c:pt>
                <c:pt idx="296">
                  <c:v>59.200000000000301</c:v>
                </c:pt>
                <c:pt idx="297">
                  <c:v>59.400000000000304</c:v>
                </c:pt>
                <c:pt idx="298">
                  <c:v>59.600000000000307</c:v>
                </c:pt>
                <c:pt idx="299">
                  <c:v>59.800000000000296</c:v>
                </c:pt>
                <c:pt idx="300">
                  <c:v>60.000000000000306</c:v>
                </c:pt>
                <c:pt idx="301">
                  <c:v>60.200000000000315</c:v>
                </c:pt>
                <c:pt idx="302">
                  <c:v>60.400000000000304</c:v>
                </c:pt>
                <c:pt idx="303">
                  <c:v>60.600000000000321</c:v>
                </c:pt>
                <c:pt idx="304">
                  <c:v>60.800000000000324</c:v>
                </c:pt>
                <c:pt idx="305">
                  <c:v>61.000000000000327</c:v>
                </c:pt>
                <c:pt idx="306">
                  <c:v>61.20000000000033</c:v>
                </c:pt>
                <c:pt idx="307">
                  <c:v>61.400000000000325</c:v>
                </c:pt>
                <c:pt idx="308">
                  <c:v>61.600000000000335</c:v>
                </c:pt>
                <c:pt idx="309">
                  <c:v>61.800000000000324</c:v>
                </c:pt>
                <c:pt idx="310">
                  <c:v>62.000000000000341</c:v>
                </c:pt>
                <c:pt idx="311">
                  <c:v>62.200000000000351</c:v>
                </c:pt>
                <c:pt idx="312">
                  <c:v>62.400000000000347</c:v>
                </c:pt>
                <c:pt idx="313">
                  <c:v>62.60000000000035</c:v>
                </c:pt>
                <c:pt idx="314">
                  <c:v>62.800000000000345</c:v>
                </c:pt>
                <c:pt idx="315">
                  <c:v>63.000000000000355</c:v>
                </c:pt>
                <c:pt idx="316">
                  <c:v>63.200000000000358</c:v>
                </c:pt>
                <c:pt idx="317">
                  <c:v>63.400000000000354</c:v>
                </c:pt>
                <c:pt idx="318">
                  <c:v>63.600000000000364</c:v>
                </c:pt>
                <c:pt idx="319">
                  <c:v>63.800000000000345</c:v>
                </c:pt>
                <c:pt idx="320">
                  <c:v>64.000000000000369</c:v>
                </c:pt>
                <c:pt idx="321">
                  <c:v>64.200000000000372</c:v>
                </c:pt>
                <c:pt idx="322">
                  <c:v>64.400000000000375</c:v>
                </c:pt>
                <c:pt idx="323">
                  <c:v>64.600000000000378</c:v>
                </c:pt>
                <c:pt idx="324">
                  <c:v>64.800000000000381</c:v>
                </c:pt>
                <c:pt idx="325">
                  <c:v>65.000000000000384</c:v>
                </c:pt>
                <c:pt idx="326">
                  <c:v>65.200000000000387</c:v>
                </c:pt>
                <c:pt idx="327">
                  <c:v>65.400000000000404</c:v>
                </c:pt>
                <c:pt idx="328">
                  <c:v>65.600000000000378</c:v>
                </c:pt>
                <c:pt idx="329">
                  <c:v>65.800000000000381</c:v>
                </c:pt>
                <c:pt idx="330">
                  <c:v>66.000000000000398</c:v>
                </c:pt>
                <c:pt idx="331">
                  <c:v>66.200000000000401</c:v>
                </c:pt>
                <c:pt idx="332">
                  <c:v>66.400000000000404</c:v>
                </c:pt>
                <c:pt idx="333">
                  <c:v>66.600000000000378</c:v>
                </c:pt>
                <c:pt idx="334">
                  <c:v>66.800000000000409</c:v>
                </c:pt>
                <c:pt idx="335">
                  <c:v>67.000000000000412</c:v>
                </c:pt>
                <c:pt idx="336">
                  <c:v>67.200000000000415</c:v>
                </c:pt>
                <c:pt idx="337">
                  <c:v>67.400000000000432</c:v>
                </c:pt>
                <c:pt idx="338">
                  <c:v>67.600000000000378</c:v>
                </c:pt>
                <c:pt idx="339">
                  <c:v>67.800000000000409</c:v>
                </c:pt>
                <c:pt idx="340">
                  <c:v>68.000000000000412</c:v>
                </c:pt>
                <c:pt idx="341">
                  <c:v>68.200000000000429</c:v>
                </c:pt>
                <c:pt idx="342">
                  <c:v>68.400000000000432</c:v>
                </c:pt>
                <c:pt idx="343">
                  <c:v>68.600000000000378</c:v>
                </c:pt>
                <c:pt idx="344">
                  <c:v>68.800000000000438</c:v>
                </c:pt>
                <c:pt idx="345">
                  <c:v>69.000000000000441</c:v>
                </c:pt>
                <c:pt idx="346">
                  <c:v>69.200000000000443</c:v>
                </c:pt>
                <c:pt idx="347">
                  <c:v>69.400000000000446</c:v>
                </c:pt>
                <c:pt idx="348">
                  <c:v>69.600000000000449</c:v>
                </c:pt>
                <c:pt idx="349">
                  <c:v>69.800000000000452</c:v>
                </c:pt>
                <c:pt idx="350">
                  <c:v>70.000000000000455</c:v>
                </c:pt>
                <c:pt idx="351">
                  <c:v>70.200000000000472</c:v>
                </c:pt>
                <c:pt idx="352">
                  <c:v>70.40000000000046</c:v>
                </c:pt>
                <c:pt idx="353">
                  <c:v>70.600000000000449</c:v>
                </c:pt>
                <c:pt idx="354">
                  <c:v>70.800000000000452</c:v>
                </c:pt>
                <c:pt idx="355">
                  <c:v>71.000000000000469</c:v>
                </c:pt>
                <c:pt idx="356">
                  <c:v>71.200000000000472</c:v>
                </c:pt>
                <c:pt idx="357">
                  <c:v>71.400000000000475</c:v>
                </c:pt>
                <c:pt idx="358">
                  <c:v>71.600000000000449</c:v>
                </c:pt>
                <c:pt idx="359">
                  <c:v>71.80000000000048</c:v>
                </c:pt>
                <c:pt idx="360">
                  <c:v>72.000000000000483</c:v>
                </c:pt>
                <c:pt idx="361">
                  <c:v>72.200000000000486</c:v>
                </c:pt>
                <c:pt idx="362">
                  <c:v>72.400000000000503</c:v>
                </c:pt>
                <c:pt idx="363">
                  <c:v>72.600000000000449</c:v>
                </c:pt>
                <c:pt idx="364">
                  <c:v>72.80000000000048</c:v>
                </c:pt>
                <c:pt idx="365">
                  <c:v>73.000000000000483</c:v>
                </c:pt>
                <c:pt idx="366">
                  <c:v>73.2000000000005</c:v>
                </c:pt>
                <c:pt idx="367">
                  <c:v>73.400000000000503</c:v>
                </c:pt>
                <c:pt idx="368">
                  <c:v>73.600000000000449</c:v>
                </c:pt>
                <c:pt idx="369">
                  <c:v>73.800000000000509</c:v>
                </c:pt>
                <c:pt idx="370">
                  <c:v>74.000000000000512</c:v>
                </c:pt>
                <c:pt idx="371">
                  <c:v>74.200000000000514</c:v>
                </c:pt>
                <c:pt idx="372">
                  <c:v>74.400000000000517</c:v>
                </c:pt>
                <c:pt idx="373">
                  <c:v>74.600000000000463</c:v>
                </c:pt>
                <c:pt idx="374">
                  <c:v>74.800000000000509</c:v>
                </c:pt>
                <c:pt idx="375">
                  <c:v>75.000000000000512</c:v>
                </c:pt>
                <c:pt idx="376">
                  <c:v>75.200000000000529</c:v>
                </c:pt>
                <c:pt idx="377">
                  <c:v>75.400000000000531</c:v>
                </c:pt>
                <c:pt idx="378">
                  <c:v>75.600000000000477</c:v>
                </c:pt>
                <c:pt idx="379">
                  <c:v>75.800000000000509</c:v>
                </c:pt>
                <c:pt idx="380">
                  <c:v>76.00000000000054</c:v>
                </c:pt>
                <c:pt idx="381">
                  <c:v>76.200000000000543</c:v>
                </c:pt>
                <c:pt idx="382">
                  <c:v>76.400000000000546</c:v>
                </c:pt>
                <c:pt idx="383">
                  <c:v>76.600000000000549</c:v>
                </c:pt>
                <c:pt idx="384">
                  <c:v>76.800000000000551</c:v>
                </c:pt>
                <c:pt idx="385">
                  <c:v>77.000000000000554</c:v>
                </c:pt>
                <c:pt idx="386">
                  <c:v>77.200000000000557</c:v>
                </c:pt>
                <c:pt idx="387">
                  <c:v>77.40000000000056</c:v>
                </c:pt>
                <c:pt idx="388">
                  <c:v>77.600000000000549</c:v>
                </c:pt>
                <c:pt idx="389">
                  <c:v>77.800000000000551</c:v>
                </c:pt>
                <c:pt idx="390">
                  <c:v>78.000000000000568</c:v>
                </c:pt>
                <c:pt idx="391">
                  <c:v>78.200000000000571</c:v>
                </c:pt>
                <c:pt idx="392">
                  <c:v>78.400000000000574</c:v>
                </c:pt>
                <c:pt idx="393">
                  <c:v>78.600000000000549</c:v>
                </c:pt>
                <c:pt idx="394">
                  <c:v>78.80000000000058</c:v>
                </c:pt>
                <c:pt idx="395">
                  <c:v>79.000000000000583</c:v>
                </c:pt>
                <c:pt idx="396">
                  <c:v>79.200000000000585</c:v>
                </c:pt>
                <c:pt idx="397">
                  <c:v>79.400000000000603</c:v>
                </c:pt>
                <c:pt idx="398">
                  <c:v>79.600000000000549</c:v>
                </c:pt>
                <c:pt idx="399">
                  <c:v>79.80000000000058</c:v>
                </c:pt>
                <c:pt idx="400">
                  <c:v>80.000000000000583</c:v>
                </c:pt>
                <c:pt idx="401">
                  <c:v>80.2000000000006</c:v>
                </c:pt>
                <c:pt idx="402">
                  <c:v>80.400000000000603</c:v>
                </c:pt>
                <c:pt idx="403">
                  <c:v>80.600000000000549</c:v>
                </c:pt>
                <c:pt idx="404">
                  <c:v>80.800000000000608</c:v>
                </c:pt>
                <c:pt idx="405">
                  <c:v>81.000000000000611</c:v>
                </c:pt>
                <c:pt idx="406">
                  <c:v>81.200000000000614</c:v>
                </c:pt>
                <c:pt idx="407">
                  <c:v>81.400000000000617</c:v>
                </c:pt>
                <c:pt idx="408">
                  <c:v>81.600000000000563</c:v>
                </c:pt>
                <c:pt idx="409">
                  <c:v>81.800000000000608</c:v>
                </c:pt>
                <c:pt idx="410">
                  <c:v>82.000000000000611</c:v>
                </c:pt>
                <c:pt idx="411">
                  <c:v>82.200000000000628</c:v>
                </c:pt>
                <c:pt idx="412">
                  <c:v>82.400000000000631</c:v>
                </c:pt>
                <c:pt idx="413">
                  <c:v>82.600000000000577</c:v>
                </c:pt>
                <c:pt idx="414">
                  <c:v>82.800000000000608</c:v>
                </c:pt>
                <c:pt idx="415">
                  <c:v>83.000000000000639</c:v>
                </c:pt>
                <c:pt idx="416">
                  <c:v>83.200000000000642</c:v>
                </c:pt>
                <c:pt idx="417">
                  <c:v>83.400000000000645</c:v>
                </c:pt>
                <c:pt idx="418">
                  <c:v>83.600000000000648</c:v>
                </c:pt>
                <c:pt idx="419">
                  <c:v>83.800000000000651</c:v>
                </c:pt>
                <c:pt idx="420">
                  <c:v>84.000000000000654</c:v>
                </c:pt>
                <c:pt idx="421">
                  <c:v>84.200000000000657</c:v>
                </c:pt>
                <c:pt idx="422">
                  <c:v>84.400000000000674</c:v>
                </c:pt>
                <c:pt idx="423">
                  <c:v>84.600000000000648</c:v>
                </c:pt>
                <c:pt idx="424">
                  <c:v>84.800000000000651</c:v>
                </c:pt>
                <c:pt idx="425">
                  <c:v>85.000000000000668</c:v>
                </c:pt>
                <c:pt idx="426">
                  <c:v>85.200000000000671</c:v>
                </c:pt>
                <c:pt idx="427">
                  <c:v>85.400000000000674</c:v>
                </c:pt>
                <c:pt idx="428">
                  <c:v>85.600000000000648</c:v>
                </c:pt>
                <c:pt idx="429">
                  <c:v>85.800000000000679</c:v>
                </c:pt>
                <c:pt idx="430">
                  <c:v>86.000000000000682</c:v>
                </c:pt>
                <c:pt idx="431">
                  <c:v>86.200000000000685</c:v>
                </c:pt>
                <c:pt idx="432">
                  <c:v>86.400000000000702</c:v>
                </c:pt>
                <c:pt idx="433">
                  <c:v>86.600000000000648</c:v>
                </c:pt>
                <c:pt idx="434">
                  <c:v>86.800000000000679</c:v>
                </c:pt>
                <c:pt idx="435">
                  <c:v>87.000000000000682</c:v>
                </c:pt>
                <c:pt idx="436">
                  <c:v>87.200000000000699</c:v>
                </c:pt>
                <c:pt idx="437">
                  <c:v>87.400000000000702</c:v>
                </c:pt>
                <c:pt idx="438">
                  <c:v>87.600000000000648</c:v>
                </c:pt>
                <c:pt idx="439">
                  <c:v>87.800000000000708</c:v>
                </c:pt>
                <c:pt idx="440">
                  <c:v>88.000000000000711</c:v>
                </c:pt>
                <c:pt idx="441">
                  <c:v>88.200000000000713</c:v>
                </c:pt>
                <c:pt idx="442">
                  <c:v>88.400000000000716</c:v>
                </c:pt>
                <c:pt idx="443">
                  <c:v>88.600000000000719</c:v>
                </c:pt>
                <c:pt idx="444">
                  <c:v>88.800000000000708</c:v>
                </c:pt>
                <c:pt idx="445">
                  <c:v>89.000000000000711</c:v>
                </c:pt>
                <c:pt idx="446">
                  <c:v>89.200000000000728</c:v>
                </c:pt>
                <c:pt idx="447">
                  <c:v>89.40000000000073</c:v>
                </c:pt>
                <c:pt idx="448">
                  <c:v>89.600000000000719</c:v>
                </c:pt>
                <c:pt idx="449">
                  <c:v>89.800000000000708</c:v>
                </c:pt>
                <c:pt idx="450">
                  <c:v>90.000000000000739</c:v>
                </c:pt>
                <c:pt idx="451">
                  <c:v>90.200000000000742</c:v>
                </c:pt>
                <c:pt idx="452">
                  <c:v>90.400000000000745</c:v>
                </c:pt>
                <c:pt idx="453">
                  <c:v>90.600000000000719</c:v>
                </c:pt>
                <c:pt idx="454">
                  <c:v>90.80000000000075</c:v>
                </c:pt>
                <c:pt idx="455">
                  <c:v>91.000000000000753</c:v>
                </c:pt>
                <c:pt idx="456">
                  <c:v>91.200000000000756</c:v>
                </c:pt>
                <c:pt idx="457">
                  <c:v>91.400000000000773</c:v>
                </c:pt>
                <c:pt idx="458">
                  <c:v>91.600000000000719</c:v>
                </c:pt>
                <c:pt idx="459">
                  <c:v>91.80000000000075</c:v>
                </c:pt>
                <c:pt idx="460">
                  <c:v>92.000000000000753</c:v>
                </c:pt>
                <c:pt idx="461">
                  <c:v>92.20000000000077</c:v>
                </c:pt>
                <c:pt idx="462">
                  <c:v>92.400000000000773</c:v>
                </c:pt>
                <c:pt idx="463">
                  <c:v>92.600000000000719</c:v>
                </c:pt>
                <c:pt idx="464">
                  <c:v>92.800000000000779</c:v>
                </c:pt>
                <c:pt idx="465">
                  <c:v>93.000000000000782</c:v>
                </c:pt>
                <c:pt idx="466">
                  <c:v>93.200000000000784</c:v>
                </c:pt>
                <c:pt idx="467">
                  <c:v>93.400000000000787</c:v>
                </c:pt>
                <c:pt idx="468">
                  <c:v>93.600000000000733</c:v>
                </c:pt>
                <c:pt idx="469">
                  <c:v>93.800000000000779</c:v>
                </c:pt>
                <c:pt idx="470">
                  <c:v>94.000000000000782</c:v>
                </c:pt>
                <c:pt idx="471">
                  <c:v>94.200000000000799</c:v>
                </c:pt>
                <c:pt idx="472">
                  <c:v>94.400000000000801</c:v>
                </c:pt>
                <c:pt idx="473">
                  <c:v>94.600000000000747</c:v>
                </c:pt>
                <c:pt idx="474">
                  <c:v>94.800000000000779</c:v>
                </c:pt>
                <c:pt idx="475">
                  <c:v>95.00000000000081</c:v>
                </c:pt>
                <c:pt idx="476">
                  <c:v>95.200000000000813</c:v>
                </c:pt>
                <c:pt idx="477">
                  <c:v>95.400000000000816</c:v>
                </c:pt>
                <c:pt idx="478">
                  <c:v>95.600000000000819</c:v>
                </c:pt>
                <c:pt idx="479">
                  <c:v>95.800000000000779</c:v>
                </c:pt>
                <c:pt idx="480">
                  <c:v>96.00000000000081</c:v>
                </c:pt>
                <c:pt idx="481">
                  <c:v>96.200000000000813</c:v>
                </c:pt>
                <c:pt idx="482">
                  <c:v>96.40000000000083</c:v>
                </c:pt>
                <c:pt idx="483">
                  <c:v>96.600000000000819</c:v>
                </c:pt>
                <c:pt idx="484">
                  <c:v>96.800000000000779</c:v>
                </c:pt>
                <c:pt idx="485">
                  <c:v>97.000000000000838</c:v>
                </c:pt>
                <c:pt idx="486">
                  <c:v>97.200000000000841</c:v>
                </c:pt>
                <c:pt idx="487">
                  <c:v>97.400000000000844</c:v>
                </c:pt>
                <c:pt idx="488">
                  <c:v>97.600000000000819</c:v>
                </c:pt>
                <c:pt idx="489">
                  <c:v>97.80000000000085</c:v>
                </c:pt>
                <c:pt idx="490">
                  <c:v>98.000000000000853</c:v>
                </c:pt>
                <c:pt idx="491">
                  <c:v>98.200000000000855</c:v>
                </c:pt>
                <c:pt idx="492">
                  <c:v>98.400000000000873</c:v>
                </c:pt>
                <c:pt idx="493">
                  <c:v>98.600000000000819</c:v>
                </c:pt>
                <c:pt idx="494">
                  <c:v>98.80000000000085</c:v>
                </c:pt>
                <c:pt idx="495">
                  <c:v>99.000000000000853</c:v>
                </c:pt>
                <c:pt idx="496">
                  <c:v>99.20000000000087</c:v>
                </c:pt>
                <c:pt idx="497">
                  <c:v>99.400000000000873</c:v>
                </c:pt>
                <c:pt idx="498">
                  <c:v>99.600000000000819</c:v>
                </c:pt>
                <c:pt idx="499">
                  <c:v>99.800000000000878</c:v>
                </c:pt>
                <c:pt idx="500">
                  <c:v>100.00000000000088</c:v>
                </c:pt>
                <c:pt idx="501">
                  <c:v>100.20000000000088</c:v>
                </c:pt>
                <c:pt idx="502">
                  <c:v>100.40000000000089</c:v>
                </c:pt>
                <c:pt idx="503">
                  <c:v>100.60000000000088</c:v>
                </c:pt>
                <c:pt idx="504">
                  <c:v>100.80000000000088</c:v>
                </c:pt>
                <c:pt idx="505">
                  <c:v>101.0000000000009</c:v>
                </c:pt>
                <c:pt idx="506">
                  <c:v>101.2000000000009</c:v>
                </c:pt>
                <c:pt idx="507">
                  <c:v>101.4000000000009</c:v>
                </c:pt>
                <c:pt idx="508">
                  <c:v>101.60000000000088</c:v>
                </c:pt>
                <c:pt idx="509">
                  <c:v>101.80000000000091</c:v>
                </c:pt>
                <c:pt idx="510">
                  <c:v>102.00000000000091</c:v>
                </c:pt>
                <c:pt idx="511">
                  <c:v>102.20000000000091</c:v>
                </c:pt>
                <c:pt idx="512">
                  <c:v>102.40000000000092</c:v>
                </c:pt>
                <c:pt idx="513">
                  <c:v>102.60000000000088</c:v>
                </c:pt>
                <c:pt idx="514">
                  <c:v>102.80000000000091</c:v>
                </c:pt>
                <c:pt idx="515">
                  <c:v>103.00000000000091</c:v>
                </c:pt>
                <c:pt idx="516">
                  <c:v>103.20000000000093</c:v>
                </c:pt>
                <c:pt idx="517">
                  <c:v>103.40000000000093</c:v>
                </c:pt>
                <c:pt idx="518">
                  <c:v>103.60000000000088</c:v>
                </c:pt>
                <c:pt idx="519">
                  <c:v>103.80000000000094</c:v>
                </c:pt>
                <c:pt idx="520">
                  <c:v>104.00000000000094</c:v>
                </c:pt>
                <c:pt idx="521">
                  <c:v>104.20000000000094</c:v>
                </c:pt>
                <c:pt idx="522">
                  <c:v>104.40000000000094</c:v>
                </c:pt>
                <c:pt idx="523">
                  <c:v>104.60000000000095</c:v>
                </c:pt>
                <c:pt idx="524">
                  <c:v>104.80000000000095</c:v>
                </c:pt>
                <c:pt idx="525">
                  <c:v>105.00000000000095</c:v>
                </c:pt>
                <c:pt idx="526">
                  <c:v>105.20000000000095</c:v>
                </c:pt>
                <c:pt idx="527">
                  <c:v>105.40000000000096</c:v>
                </c:pt>
                <c:pt idx="528">
                  <c:v>105.60000000000095</c:v>
                </c:pt>
                <c:pt idx="529">
                  <c:v>105.80000000000095</c:v>
                </c:pt>
                <c:pt idx="530">
                  <c:v>106.00000000000097</c:v>
                </c:pt>
                <c:pt idx="531">
                  <c:v>106.20000000000097</c:v>
                </c:pt>
                <c:pt idx="532">
                  <c:v>106.40000000000097</c:v>
                </c:pt>
                <c:pt idx="533">
                  <c:v>106.60000000000095</c:v>
                </c:pt>
                <c:pt idx="534">
                  <c:v>106.80000000000098</c:v>
                </c:pt>
                <c:pt idx="535">
                  <c:v>107.00000000000098</c:v>
                </c:pt>
                <c:pt idx="536">
                  <c:v>107.20000000000098</c:v>
                </c:pt>
                <c:pt idx="537">
                  <c:v>107.40000000000099</c:v>
                </c:pt>
                <c:pt idx="538">
                  <c:v>107.60000000000095</c:v>
                </c:pt>
                <c:pt idx="539">
                  <c:v>107.80000000000098</c:v>
                </c:pt>
                <c:pt idx="540">
                  <c:v>108.00000000000098</c:v>
                </c:pt>
                <c:pt idx="541">
                  <c:v>108.200000000001</c:v>
                </c:pt>
                <c:pt idx="542">
                  <c:v>108.400000000001</c:v>
                </c:pt>
                <c:pt idx="543">
                  <c:v>108.60000000000095</c:v>
                </c:pt>
                <c:pt idx="544">
                  <c:v>108.80000000000101</c:v>
                </c:pt>
                <c:pt idx="545">
                  <c:v>109.00000000000101</c:v>
                </c:pt>
                <c:pt idx="546">
                  <c:v>109.20000000000101</c:v>
                </c:pt>
                <c:pt idx="547">
                  <c:v>109.40000000000101</c:v>
                </c:pt>
                <c:pt idx="548">
                  <c:v>109.60000000000096</c:v>
                </c:pt>
                <c:pt idx="549">
                  <c:v>109.80000000000101</c:v>
                </c:pt>
                <c:pt idx="550">
                  <c:v>110.00000000000101</c:v>
                </c:pt>
                <c:pt idx="551">
                  <c:v>110.20000000000103</c:v>
                </c:pt>
                <c:pt idx="552">
                  <c:v>110.40000000000103</c:v>
                </c:pt>
                <c:pt idx="553">
                  <c:v>110.60000000000097</c:v>
                </c:pt>
                <c:pt idx="554">
                  <c:v>110.80000000000101</c:v>
                </c:pt>
                <c:pt idx="555">
                  <c:v>111.00000000000104</c:v>
                </c:pt>
                <c:pt idx="556">
                  <c:v>111.20000000000104</c:v>
                </c:pt>
                <c:pt idx="557">
                  <c:v>111.40000000000104</c:v>
                </c:pt>
                <c:pt idx="558">
                  <c:v>111.60000000000105</c:v>
                </c:pt>
                <c:pt idx="559">
                  <c:v>111.80000000000105</c:v>
                </c:pt>
                <c:pt idx="560">
                  <c:v>112.00000000000105</c:v>
                </c:pt>
                <c:pt idx="561">
                  <c:v>112.20000000000105</c:v>
                </c:pt>
                <c:pt idx="562">
                  <c:v>112.40000000000106</c:v>
                </c:pt>
                <c:pt idx="563">
                  <c:v>112.60000000000105</c:v>
                </c:pt>
                <c:pt idx="564">
                  <c:v>112.80000000000105</c:v>
                </c:pt>
                <c:pt idx="565">
                  <c:v>113.00000000000107</c:v>
                </c:pt>
                <c:pt idx="566">
                  <c:v>113.20000000000107</c:v>
                </c:pt>
                <c:pt idx="567">
                  <c:v>113.40000000000107</c:v>
                </c:pt>
                <c:pt idx="568">
                  <c:v>113.60000000000105</c:v>
                </c:pt>
                <c:pt idx="569">
                  <c:v>113.80000000000108</c:v>
                </c:pt>
                <c:pt idx="570">
                  <c:v>114.00000000000108</c:v>
                </c:pt>
                <c:pt idx="571">
                  <c:v>114.20000000000108</c:v>
                </c:pt>
                <c:pt idx="572">
                  <c:v>114.40000000000109</c:v>
                </c:pt>
                <c:pt idx="573">
                  <c:v>114.60000000000105</c:v>
                </c:pt>
                <c:pt idx="574">
                  <c:v>114.80000000000108</c:v>
                </c:pt>
                <c:pt idx="575">
                  <c:v>115.00000000000108</c:v>
                </c:pt>
                <c:pt idx="576">
                  <c:v>115.2000000000011</c:v>
                </c:pt>
                <c:pt idx="577">
                  <c:v>115.4000000000011</c:v>
                </c:pt>
                <c:pt idx="578">
                  <c:v>115.60000000000105</c:v>
                </c:pt>
                <c:pt idx="579">
                  <c:v>115.80000000000111</c:v>
                </c:pt>
                <c:pt idx="580">
                  <c:v>116.00000000000111</c:v>
                </c:pt>
                <c:pt idx="581">
                  <c:v>116.20000000000111</c:v>
                </c:pt>
                <c:pt idx="582">
                  <c:v>116.40000000000111</c:v>
                </c:pt>
                <c:pt idx="583">
                  <c:v>116.60000000000106</c:v>
                </c:pt>
                <c:pt idx="584">
                  <c:v>116.80000000000111</c:v>
                </c:pt>
                <c:pt idx="585">
                  <c:v>117.00000000000111</c:v>
                </c:pt>
                <c:pt idx="586">
                  <c:v>117.20000000000113</c:v>
                </c:pt>
                <c:pt idx="587">
                  <c:v>117.40000000000113</c:v>
                </c:pt>
                <c:pt idx="588">
                  <c:v>117.60000000000107</c:v>
                </c:pt>
                <c:pt idx="589">
                  <c:v>117.80000000000111</c:v>
                </c:pt>
                <c:pt idx="590">
                  <c:v>118.00000000000114</c:v>
                </c:pt>
                <c:pt idx="591">
                  <c:v>118.20000000000114</c:v>
                </c:pt>
                <c:pt idx="592">
                  <c:v>118.40000000000114</c:v>
                </c:pt>
                <c:pt idx="593">
                  <c:v>118.60000000000115</c:v>
                </c:pt>
                <c:pt idx="594">
                  <c:v>118.80000000000115</c:v>
                </c:pt>
                <c:pt idx="595">
                  <c:v>119.00000000000115</c:v>
                </c:pt>
                <c:pt idx="596">
                  <c:v>119.20000000000115</c:v>
                </c:pt>
                <c:pt idx="597">
                  <c:v>119.40000000000116</c:v>
                </c:pt>
                <c:pt idx="598">
                  <c:v>119.60000000000115</c:v>
                </c:pt>
                <c:pt idx="599">
                  <c:v>119.80000000000115</c:v>
                </c:pt>
                <c:pt idx="600">
                  <c:v>120.00000000000117</c:v>
                </c:pt>
                <c:pt idx="601">
                  <c:v>120.20000000000117</c:v>
                </c:pt>
                <c:pt idx="602">
                  <c:v>120.40000000000117</c:v>
                </c:pt>
                <c:pt idx="603">
                  <c:v>120.60000000000115</c:v>
                </c:pt>
                <c:pt idx="604">
                  <c:v>120.80000000000118</c:v>
                </c:pt>
                <c:pt idx="605">
                  <c:v>121.00000000000118</c:v>
                </c:pt>
                <c:pt idx="606">
                  <c:v>121.20000000000118</c:v>
                </c:pt>
                <c:pt idx="607">
                  <c:v>121.40000000000119</c:v>
                </c:pt>
                <c:pt idx="608">
                  <c:v>121.60000000000115</c:v>
                </c:pt>
                <c:pt idx="609">
                  <c:v>121.80000000000118</c:v>
                </c:pt>
                <c:pt idx="610">
                  <c:v>122.00000000000118</c:v>
                </c:pt>
                <c:pt idx="611">
                  <c:v>122.2000000000012</c:v>
                </c:pt>
                <c:pt idx="612">
                  <c:v>122.4000000000012</c:v>
                </c:pt>
                <c:pt idx="613">
                  <c:v>122.60000000000115</c:v>
                </c:pt>
                <c:pt idx="614">
                  <c:v>122.80000000000121</c:v>
                </c:pt>
                <c:pt idx="615">
                  <c:v>123.00000000000121</c:v>
                </c:pt>
                <c:pt idx="616">
                  <c:v>123.20000000000121</c:v>
                </c:pt>
                <c:pt idx="617">
                  <c:v>123.40000000000121</c:v>
                </c:pt>
                <c:pt idx="618">
                  <c:v>123.60000000000116</c:v>
                </c:pt>
                <c:pt idx="619">
                  <c:v>123.80000000000121</c:v>
                </c:pt>
                <c:pt idx="620">
                  <c:v>124.00000000000121</c:v>
                </c:pt>
                <c:pt idx="621">
                  <c:v>124.20000000000121</c:v>
                </c:pt>
                <c:pt idx="622">
                  <c:v>124.40000000000123</c:v>
                </c:pt>
                <c:pt idx="623">
                  <c:v>124.60000000000117</c:v>
                </c:pt>
                <c:pt idx="624">
                  <c:v>124.80000000000121</c:v>
                </c:pt>
                <c:pt idx="625">
                  <c:v>125.00000000000124</c:v>
                </c:pt>
                <c:pt idx="626">
                  <c:v>125.20000000000124</c:v>
                </c:pt>
                <c:pt idx="627">
                  <c:v>125.40000000000124</c:v>
                </c:pt>
                <c:pt idx="628">
                  <c:v>125.60000000000119</c:v>
                </c:pt>
                <c:pt idx="629">
                  <c:v>125.80000000000125</c:v>
                </c:pt>
                <c:pt idx="630">
                  <c:v>126.00000000000125</c:v>
                </c:pt>
                <c:pt idx="631">
                  <c:v>126.20000000000125</c:v>
                </c:pt>
                <c:pt idx="632">
                  <c:v>126.40000000000126</c:v>
                </c:pt>
                <c:pt idx="633">
                  <c:v>126.6000000000012</c:v>
                </c:pt>
                <c:pt idx="634">
                  <c:v>126.80000000000125</c:v>
                </c:pt>
                <c:pt idx="635">
                  <c:v>127.00000000000125</c:v>
                </c:pt>
                <c:pt idx="636">
                  <c:v>127.20000000000127</c:v>
                </c:pt>
                <c:pt idx="637">
                  <c:v>127.40000000000127</c:v>
                </c:pt>
                <c:pt idx="638">
                  <c:v>127.60000000000122</c:v>
                </c:pt>
                <c:pt idx="639">
                  <c:v>127.80000000000128</c:v>
                </c:pt>
                <c:pt idx="640">
                  <c:v>128.00000000000128</c:v>
                </c:pt>
                <c:pt idx="641">
                  <c:v>128.20000000000118</c:v>
                </c:pt>
                <c:pt idx="642">
                  <c:v>128.40000000000126</c:v>
                </c:pt>
                <c:pt idx="643">
                  <c:v>128.60000000000122</c:v>
                </c:pt>
                <c:pt idx="644">
                  <c:v>128.80000000000123</c:v>
                </c:pt>
                <c:pt idx="645">
                  <c:v>129.00000000000122</c:v>
                </c:pt>
                <c:pt idx="646">
                  <c:v>129.20000000000118</c:v>
                </c:pt>
                <c:pt idx="647">
                  <c:v>129.4000000000012</c:v>
                </c:pt>
                <c:pt idx="648">
                  <c:v>129.60000000000119</c:v>
                </c:pt>
                <c:pt idx="649">
                  <c:v>129.80000000000121</c:v>
                </c:pt>
                <c:pt idx="650">
                  <c:v>130.00000000000117</c:v>
                </c:pt>
                <c:pt idx="651">
                  <c:v>130.20000000000115</c:v>
                </c:pt>
                <c:pt idx="652">
                  <c:v>130.40000000000114</c:v>
                </c:pt>
                <c:pt idx="653">
                  <c:v>130.60000000000113</c:v>
                </c:pt>
                <c:pt idx="654">
                  <c:v>130.80000000000121</c:v>
                </c:pt>
                <c:pt idx="655">
                  <c:v>131.00000000000111</c:v>
                </c:pt>
                <c:pt idx="656">
                  <c:v>131.2000000000011</c:v>
                </c:pt>
                <c:pt idx="657">
                  <c:v>131.40000000000109</c:v>
                </c:pt>
                <c:pt idx="658">
                  <c:v>131.60000000000105</c:v>
                </c:pt>
                <c:pt idx="659">
                  <c:v>131.80000000000106</c:v>
                </c:pt>
                <c:pt idx="660">
                  <c:v>132.00000000000105</c:v>
                </c:pt>
                <c:pt idx="661">
                  <c:v>132.20000000000098</c:v>
                </c:pt>
                <c:pt idx="662">
                  <c:v>132.40000000000103</c:v>
                </c:pt>
                <c:pt idx="663">
                  <c:v>132.60000000000102</c:v>
                </c:pt>
                <c:pt idx="664">
                  <c:v>132.80000000000101</c:v>
                </c:pt>
                <c:pt idx="665">
                  <c:v>133.00000000000099</c:v>
                </c:pt>
                <c:pt idx="666">
                  <c:v>133.20000000000098</c:v>
                </c:pt>
                <c:pt idx="667">
                  <c:v>133.40000000000097</c:v>
                </c:pt>
                <c:pt idx="668">
                  <c:v>133.60000000000096</c:v>
                </c:pt>
                <c:pt idx="669">
                  <c:v>133.80000000000101</c:v>
                </c:pt>
                <c:pt idx="670">
                  <c:v>134.00000000000094</c:v>
                </c:pt>
                <c:pt idx="671">
                  <c:v>134.20000000000093</c:v>
                </c:pt>
                <c:pt idx="672">
                  <c:v>134.40000000000094</c:v>
                </c:pt>
                <c:pt idx="673">
                  <c:v>134.6000000000009</c:v>
                </c:pt>
                <c:pt idx="674">
                  <c:v>134.80000000000089</c:v>
                </c:pt>
                <c:pt idx="675">
                  <c:v>135.00000000000088</c:v>
                </c:pt>
                <c:pt idx="676">
                  <c:v>135.20000000000078</c:v>
                </c:pt>
                <c:pt idx="677">
                  <c:v>135.40000000000086</c:v>
                </c:pt>
                <c:pt idx="678">
                  <c:v>135.60000000000085</c:v>
                </c:pt>
                <c:pt idx="679">
                  <c:v>135.80000000000084</c:v>
                </c:pt>
                <c:pt idx="680">
                  <c:v>136.00000000000082</c:v>
                </c:pt>
                <c:pt idx="681">
                  <c:v>136.20000000000078</c:v>
                </c:pt>
                <c:pt idx="682">
                  <c:v>136.4000000000008</c:v>
                </c:pt>
                <c:pt idx="683">
                  <c:v>136.60000000000079</c:v>
                </c:pt>
                <c:pt idx="684">
                  <c:v>136.80000000000081</c:v>
                </c:pt>
                <c:pt idx="685">
                  <c:v>137.00000000000077</c:v>
                </c:pt>
                <c:pt idx="686">
                  <c:v>137.20000000000076</c:v>
                </c:pt>
                <c:pt idx="687">
                  <c:v>137.40000000000074</c:v>
                </c:pt>
                <c:pt idx="688">
                  <c:v>137.60000000000073</c:v>
                </c:pt>
                <c:pt idx="689">
                  <c:v>137.80000000000081</c:v>
                </c:pt>
                <c:pt idx="690">
                  <c:v>138.00000000000071</c:v>
                </c:pt>
                <c:pt idx="691">
                  <c:v>138.2000000000007</c:v>
                </c:pt>
                <c:pt idx="692">
                  <c:v>138.40000000000069</c:v>
                </c:pt>
                <c:pt idx="693">
                  <c:v>138.60000000000068</c:v>
                </c:pt>
                <c:pt idx="694">
                  <c:v>138.80000000000067</c:v>
                </c:pt>
                <c:pt idx="695">
                  <c:v>139.00000000000065</c:v>
                </c:pt>
                <c:pt idx="696">
                  <c:v>139.20000000000059</c:v>
                </c:pt>
                <c:pt idx="697">
                  <c:v>139.40000000000063</c:v>
                </c:pt>
                <c:pt idx="698">
                  <c:v>139.60000000000062</c:v>
                </c:pt>
                <c:pt idx="699">
                  <c:v>139.80000000000061</c:v>
                </c:pt>
                <c:pt idx="700">
                  <c:v>140.0000000000006</c:v>
                </c:pt>
                <c:pt idx="701">
                  <c:v>140.20000000000059</c:v>
                </c:pt>
                <c:pt idx="702">
                  <c:v>140.40000000000057</c:v>
                </c:pt>
                <c:pt idx="703">
                  <c:v>140.60000000000056</c:v>
                </c:pt>
                <c:pt idx="704">
                  <c:v>140.80000000000061</c:v>
                </c:pt>
                <c:pt idx="705">
                  <c:v>141.00000000000054</c:v>
                </c:pt>
                <c:pt idx="706">
                  <c:v>141.20000000000053</c:v>
                </c:pt>
                <c:pt idx="707">
                  <c:v>141.40000000000057</c:v>
                </c:pt>
                <c:pt idx="708">
                  <c:v>141.60000000000051</c:v>
                </c:pt>
                <c:pt idx="709">
                  <c:v>141.80000000000049</c:v>
                </c:pt>
                <c:pt idx="710">
                  <c:v>142.00000000000048</c:v>
                </c:pt>
                <c:pt idx="711">
                  <c:v>142.20000000000039</c:v>
                </c:pt>
                <c:pt idx="712">
                  <c:v>142.40000000000046</c:v>
                </c:pt>
                <c:pt idx="713">
                  <c:v>142.60000000000045</c:v>
                </c:pt>
                <c:pt idx="714">
                  <c:v>142.80000000000044</c:v>
                </c:pt>
                <c:pt idx="715">
                  <c:v>143.00000000000043</c:v>
                </c:pt>
                <c:pt idx="716">
                  <c:v>143.20000000000039</c:v>
                </c:pt>
                <c:pt idx="717">
                  <c:v>143.4000000000004</c:v>
                </c:pt>
                <c:pt idx="718">
                  <c:v>143.60000000000039</c:v>
                </c:pt>
                <c:pt idx="719">
                  <c:v>143.80000000000041</c:v>
                </c:pt>
                <c:pt idx="720">
                  <c:v>144.00000000000037</c:v>
                </c:pt>
                <c:pt idx="721">
                  <c:v>144.20000000000036</c:v>
                </c:pt>
                <c:pt idx="722">
                  <c:v>144.4000000000004</c:v>
                </c:pt>
                <c:pt idx="723">
                  <c:v>144.60000000000034</c:v>
                </c:pt>
                <c:pt idx="724">
                  <c:v>144.80000000000041</c:v>
                </c:pt>
                <c:pt idx="725">
                  <c:v>145.00000000000031</c:v>
                </c:pt>
                <c:pt idx="726">
                  <c:v>145.2000000000003</c:v>
                </c:pt>
                <c:pt idx="727">
                  <c:v>145.40000000000029</c:v>
                </c:pt>
                <c:pt idx="728">
                  <c:v>145.60000000000028</c:v>
                </c:pt>
                <c:pt idx="729">
                  <c:v>145.80000000000027</c:v>
                </c:pt>
                <c:pt idx="730">
                  <c:v>146.00000000000026</c:v>
                </c:pt>
                <c:pt idx="731">
                  <c:v>146.20000000000022</c:v>
                </c:pt>
                <c:pt idx="732">
                  <c:v>146.40000000000023</c:v>
                </c:pt>
                <c:pt idx="733">
                  <c:v>146.60000000000022</c:v>
                </c:pt>
                <c:pt idx="734">
                  <c:v>146.80000000000021</c:v>
                </c:pt>
                <c:pt idx="735">
                  <c:v>147.0000000000002</c:v>
                </c:pt>
                <c:pt idx="736">
                  <c:v>147.20000000000019</c:v>
                </c:pt>
                <c:pt idx="737">
                  <c:v>147.4000000000002</c:v>
                </c:pt>
                <c:pt idx="738">
                  <c:v>147.60000000000016</c:v>
                </c:pt>
                <c:pt idx="739">
                  <c:v>147.80000000000021</c:v>
                </c:pt>
                <c:pt idx="740">
                  <c:v>148.00000000000014</c:v>
                </c:pt>
                <c:pt idx="741">
                  <c:v>148.20000000000013</c:v>
                </c:pt>
                <c:pt idx="742">
                  <c:v>148.4000000000002</c:v>
                </c:pt>
                <c:pt idx="743">
                  <c:v>148.60000000000011</c:v>
                </c:pt>
                <c:pt idx="744">
                  <c:v>148.80000000000021</c:v>
                </c:pt>
                <c:pt idx="745">
                  <c:v>149.00000000000009</c:v>
                </c:pt>
                <c:pt idx="746">
                  <c:v>149.20000000000005</c:v>
                </c:pt>
                <c:pt idx="747">
                  <c:v>149.40000000000006</c:v>
                </c:pt>
                <c:pt idx="748">
                  <c:v>149.60000000000005</c:v>
                </c:pt>
                <c:pt idx="749">
                  <c:v>149.80000000000004</c:v>
                </c:pt>
                <c:pt idx="750">
                  <c:v>150.00000000000003</c:v>
                </c:pt>
                <c:pt idx="751">
                  <c:v>150.20000000000002</c:v>
                </c:pt>
                <c:pt idx="752">
                  <c:v>150.4</c:v>
                </c:pt>
                <c:pt idx="753">
                  <c:v>150.6</c:v>
                </c:pt>
                <c:pt idx="754">
                  <c:v>150.79999999999998</c:v>
                </c:pt>
                <c:pt idx="755">
                  <c:v>150.99999999999997</c:v>
                </c:pt>
                <c:pt idx="756">
                  <c:v>151.19999999999996</c:v>
                </c:pt>
                <c:pt idx="757">
                  <c:v>151.4</c:v>
                </c:pt>
                <c:pt idx="758">
                  <c:v>151.59999999999994</c:v>
                </c:pt>
                <c:pt idx="759">
                  <c:v>151.79999999999993</c:v>
                </c:pt>
                <c:pt idx="760">
                  <c:v>151.99999999999991</c:v>
                </c:pt>
                <c:pt idx="761">
                  <c:v>152.1999999999999</c:v>
                </c:pt>
                <c:pt idx="762">
                  <c:v>152.39999999999989</c:v>
                </c:pt>
                <c:pt idx="763">
                  <c:v>152.59999999999988</c:v>
                </c:pt>
                <c:pt idx="764">
                  <c:v>152.79999999999978</c:v>
                </c:pt>
                <c:pt idx="765">
                  <c:v>152.99999999999986</c:v>
                </c:pt>
                <c:pt idx="766">
                  <c:v>153.19999999999985</c:v>
                </c:pt>
                <c:pt idx="767">
                  <c:v>153.39999999999984</c:v>
                </c:pt>
                <c:pt idx="768">
                  <c:v>153.59999999999982</c:v>
                </c:pt>
                <c:pt idx="769">
                  <c:v>153.79999999999978</c:v>
                </c:pt>
                <c:pt idx="770">
                  <c:v>153.9999999999998</c:v>
                </c:pt>
                <c:pt idx="771">
                  <c:v>154.19999999999979</c:v>
                </c:pt>
                <c:pt idx="772">
                  <c:v>154.39999999999981</c:v>
                </c:pt>
                <c:pt idx="773">
                  <c:v>154.59999999999977</c:v>
                </c:pt>
                <c:pt idx="774">
                  <c:v>154.79999999999976</c:v>
                </c:pt>
                <c:pt idx="775">
                  <c:v>154.99999999999974</c:v>
                </c:pt>
                <c:pt idx="776">
                  <c:v>155.19999999999973</c:v>
                </c:pt>
                <c:pt idx="777">
                  <c:v>155.39999999999981</c:v>
                </c:pt>
                <c:pt idx="778">
                  <c:v>155.59999999999971</c:v>
                </c:pt>
                <c:pt idx="779">
                  <c:v>155.7999999999997</c:v>
                </c:pt>
                <c:pt idx="780">
                  <c:v>155.99999999999969</c:v>
                </c:pt>
                <c:pt idx="781">
                  <c:v>156.19999999999968</c:v>
                </c:pt>
                <c:pt idx="782">
                  <c:v>156.39999999999966</c:v>
                </c:pt>
                <c:pt idx="783">
                  <c:v>156.59999999999965</c:v>
                </c:pt>
                <c:pt idx="784">
                  <c:v>156.79999999999959</c:v>
                </c:pt>
                <c:pt idx="785">
                  <c:v>156.99999999999963</c:v>
                </c:pt>
                <c:pt idx="786">
                  <c:v>157.19999999999962</c:v>
                </c:pt>
                <c:pt idx="787">
                  <c:v>157.39999999999961</c:v>
                </c:pt>
                <c:pt idx="788">
                  <c:v>157.5999999999996</c:v>
                </c:pt>
                <c:pt idx="789">
                  <c:v>157.79999999999959</c:v>
                </c:pt>
                <c:pt idx="790">
                  <c:v>157.99999999999957</c:v>
                </c:pt>
                <c:pt idx="791">
                  <c:v>158.19999999999956</c:v>
                </c:pt>
                <c:pt idx="792">
                  <c:v>158.39999999999961</c:v>
                </c:pt>
                <c:pt idx="793">
                  <c:v>158.59999999999954</c:v>
                </c:pt>
                <c:pt idx="794">
                  <c:v>158.79999999999953</c:v>
                </c:pt>
                <c:pt idx="795">
                  <c:v>158.99999999999957</c:v>
                </c:pt>
                <c:pt idx="796">
                  <c:v>159.19999999999951</c:v>
                </c:pt>
                <c:pt idx="797">
                  <c:v>159.39999999999949</c:v>
                </c:pt>
                <c:pt idx="798">
                  <c:v>159.59999999999948</c:v>
                </c:pt>
                <c:pt idx="799">
                  <c:v>159.79999999999939</c:v>
                </c:pt>
                <c:pt idx="800">
                  <c:v>159.99999999999946</c:v>
                </c:pt>
                <c:pt idx="801">
                  <c:v>160.19999999999945</c:v>
                </c:pt>
                <c:pt idx="802">
                  <c:v>160.39999999999944</c:v>
                </c:pt>
                <c:pt idx="803">
                  <c:v>160.59999999999943</c:v>
                </c:pt>
                <c:pt idx="804">
                  <c:v>160.79999999999939</c:v>
                </c:pt>
                <c:pt idx="805">
                  <c:v>160.9999999999994</c:v>
                </c:pt>
                <c:pt idx="806">
                  <c:v>161.19999999999939</c:v>
                </c:pt>
                <c:pt idx="807">
                  <c:v>161.39999999999941</c:v>
                </c:pt>
                <c:pt idx="808">
                  <c:v>161.59999999999937</c:v>
                </c:pt>
                <c:pt idx="809">
                  <c:v>161.79999999999936</c:v>
                </c:pt>
                <c:pt idx="810">
                  <c:v>161.99999999999937</c:v>
                </c:pt>
                <c:pt idx="811">
                  <c:v>162.19999999999933</c:v>
                </c:pt>
                <c:pt idx="812">
                  <c:v>162.39999999999941</c:v>
                </c:pt>
                <c:pt idx="813">
                  <c:v>162.59999999999931</c:v>
                </c:pt>
                <c:pt idx="814">
                  <c:v>162.7999999999993</c:v>
                </c:pt>
                <c:pt idx="815">
                  <c:v>162.99999999999929</c:v>
                </c:pt>
                <c:pt idx="816">
                  <c:v>163.19999999999928</c:v>
                </c:pt>
                <c:pt idx="817">
                  <c:v>163.39999999999927</c:v>
                </c:pt>
                <c:pt idx="818">
                  <c:v>163.59999999999926</c:v>
                </c:pt>
                <c:pt idx="819">
                  <c:v>163.79999999999922</c:v>
                </c:pt>
                <c:pt idx="820">
                  <c:v>163.99999999999923</c:v>
                </c:pt>
                <c:pt idx="821">
                  <c:v>164.19999999999922</c:v>
                </c:pt>
                <c:pt idx="822">
                  <c:v>164.39999999999921</c:v>
                </c:pt>
                <c:pt idx="823">
                  <c:v>164.5999999999992</c:v>
                </c:pt>
                <c:pt idx="824">
                  <c:v>164.79999999999919</c:v>
                </c:pt>
                <c:pt idx="825">
                  <c:v>164.9999999999992</c:v>
                </c:pt>
                <c:pt idx="826">
                  <c:v>165.19999999999916</c:v>
                </c:pt>
                <c:pt idx="827">
                  <c:v>165.39999999999921</c:v>
                </c:pt>
                <c:pt idx="828">
                  <c:v>165.59999999999914</c:v>
                </c:pt>
                <c:pt idx="829">
                  <c:v>165.79999999999913</c:v>
                </c:pt>
                <c:pt idx="830">
                  <c:v>165.9999999999992</c:v>
                </c:pt>
                <c:pt idx="831">
                  <c:v>166.19999999999911</c:v>
                </c:pt>
                <c:pt idx="832">
                  <c:v>166.39999999999921</c:v>
                </c:pt>
                <c:pt idx="833">
                  <c:v>166.59999999999908</c:v>
                </c:pt>
                <c:pt idx="834">
                  <c:v>166.79999999999905</c:v>
                </c:pt>
                <c:pt idx="835">
                  <c:v>166.99999999999906</c:v>
                </c:pt>
                <c:pt idx="836">
                  <c:v>167.19999999999905</c:v>
                </c:pt>
                <c:pt idx="837">
                  <c:v>167.39999999999904</c:v>
                </c:pt>
                <c:pt idx="838">
                  <c:v>167.59999999999903</c:v>
                </c:pt>
                <c:pt idx="839">
                  <c:v>167.79999999999902</c:v>
                </c:pt>
                <c:pt idx="840">
                  <c:v>167.99999999999901</c:v>
                </c:pt>
                <c:pt idx="841">
                  <c:v>168.19999999999888</c:v>
                </c:pt>
                <c:pt idx="842">
                  <c:v>168.39999999999898</c:v>
                </c:pt>
                <c:pt idx="843">
                  <c:v>168.59999999999886</c:v>
                </c:pt>
                <c:pt idx="844">
                  <c:v>168.79999999999882</c:v>
                </c:pt>
                <c:pt idx="845">
                  <c:v>168.99999999999895</c:v>
                </c:pt>
                <c:pt idx="846">
                  <c:v>169.19999999999882</c:v>
                </c:pt>
                <c:pt idx="847">
                  <c:v>169.39999999999893</c:v>
                </c:pt>
                <c:pt idx="848">
                  <c:v>169.5999999999988</c:v>
                </c:pt>
                <c:pt idx="849">
                  <c:v>169.79999999999876</c:v>
                </c:pt>
                <c:pt idx="850">
                  <c:v>169.99999999999878</c:v>
                </c:pt>
                <c:pt idx="851">
                  <c:v>170.19999999999877</c:v>
                </c:pt>
                <c:pt idx="852">
                  <c:v>170.39999999999878</c:v>
                </c:pt>
                <c:pt idx="853">
                  <c:v>170.59999999999874</c:v>
                </c:pt>
                <c:pt idx="854">
                  <c:v>170.79999999999873</c:v>
                </c:pt>
                <c:pt idx="855">
                  <c:v>170.99999999999878</c:v>
                </c:pt>
                <c:pt idx="856">
                  <c:v>171.19999999999871</c:v>
                </c:pt>
                <c:pt idx="857">
                  <c:v>171.39999999999878</c:v>
                </c:pt>
                <c:pt idx="858">
                  <c:v>171.59999999999872</c:v>
                </c:pt>
                <c:pt idx="859">
                  <c:v>171.79999999999868</c:v>
                </c:pt>
                <c:pt idx="860">
                  <c:v>171.99999999999878</c:v>
                </c:pt>
                <c:pt idx="861">
                  <c:v>172.19999999999865</c:v>
                </c:pt>
                <c:pt idx="862">
                  <c:v>172.39999999999876</c:v>
                </c:pt>
                <c:pt idx="863">
                  <c:v>172.59999999999872</c:v>
                </c:pt>
                <c:pt idx="864">
                  <c:v>172.79999999999862</c:v>
                </c:pt>
                <c:pt idx="865">
                  <c:v>172.99999999999872</c:v>
                </c:pt>
                <c:pt idx="866">
                  <c:v>173.1999999999986</c:v>
                </c:pt>
                <c:pt idx="867">
                  <c:v>173.3999999999987</c:v>
                </c:pt>
                <c:pt idx="868">
                  <c:v>173.59999999999857</c:v>
                </c:pt>
                <c:pt idx="869">
                  <c:v>173.79999999999856</c:v>
                </c:pt>
                <c:pt idx="870">
                  <c:v>173.99999999999858</c:v>
                </c:pt>
                <c:pt idx="871">
                  <c:v>174.19999999999854</c:v>
                </c:pt>
                <c:pt idx="872">
                  <c:v>174.39999999999858</c:v>
                </c:pt>
                <c:pt idx="873">
                  <c:v>174.59999999999852</c:v>
                </c:pt>
                <c:pt idx="874">
                  <c:v>174.79999999999851</c:v>
                </c:pt>
                <c:pt idx="875">
                  <c:v>174.99999999999858</c:v>
                </c:pt>
                <c:pt idx="876">
                  <c:v>175.19999999999848</c:v>
                </c:pt>
                <c:pt idx="877">
                  <c:v>175.39999999999858</c:v>
                </c:pt>
                <c:pt idx="878">
                  <c:v>175.59999999999852</c:v>
                </c:pt>
                <c:pt idx="879">
                  <c:v>175.79999999999845</c:v>
                </c:pt>
                <c:pt idx="880">
                  <c:v>175.99999999999855</c:v>
                </c:pt>
                <c:pt idx="881">
                  <c:v>176.19999999999843</c:v>
                </c:pt>
                <c:pt idx="882">
                  <c:v>176.39999999999853</c:v>
                </c:pt>
                <c:pt idx="883">
                  <c:v>176.59999999999852</c:v>
                </c:pt>
                <c:pt idx="884">
                  <c:v>176.79999999999839</c:v>
                </c:pt>
                <c:pt idx="885">
                  <c:v>176.99999999999838</c:v>
                </c:pt>
                <c:pt idx="886">
                  <c:v>177.19999999999837</c:v>
                </c:pt>
                <c:pt idx="887">
                  <c:v>177.39999999999839</c:v>
                </c:pt>
                <c:pt idx="888">
                  <c:v>177.59999999999835</c:v>
                </c:pt>
                <c:pt idx="889">
                  <c:v>177.79999999999833</c:v>
                </c:pt>
                <c:pt idx="890">
                  <c:v>177.99999999999838</c:v>
                </c:pt>
                <c:pt idx="891">
                  <c:v>178.19999999999831</c:v>
                </c:pt>
                <c:pt idx="892">
                  <c:v>178.39999999999839</c:v>
                </c:pt>
                <c:pt idx="893">
                  <c:v>178.59999999999835</c:v>
                </c:pt>
                <c:pt idx="894">
                  <c:v>178.79999999999828</c:v>
                </c:pt>
                <c:pt idx="895">
                  <c:v>178.99999999999838</c:v>
                </c:pt>
                <c:pt idx="896">
                  <c:v>179.19999999999825</c:v>
                </c:pt>
                <c:pt idx="897">
                  <c:v>179.39999999999836</c:v>
                </c:pt>
                <c:pt idx="898">
                  <c:v>179.59999999999835</c:v>
                </c:pt>
                <c:pt idx="899">
                  <c:v>179.79999999999822</c:v>
                </c:pt>
                <c:pt idx="900">
                  <c:v>179.99999999999832</c:v>
                </c:pt>
                <c:pt idx="901">
                  <c:v>180.1999999999982</c:v>
                </c:pt>
                <c:pt idx="902">
                  <c:v>180.3999999999983</c:v>
                </c:pt>
                <c:pt idx="903">
                  <c:v>180.59999999999818</c:v>
                </c:pt>
                <c:pt idx="904">
                  <c:v>180.79999999999816</c:v>
                </c:pt>
                <c:pt idx="905">
                  <c:v>180.99999999999818</c:v>
                </c:pt>
                <c:pt idx="906">
                  <c:v>181.19999999999814</c:v>
                </c:pt>
                <c:pt idx="907">
                  <c:v>181.39999999999822</c:v>
                </c:pt>
                <c:pt idx="908">
                  <c:v>181.59999999999818</c:v>
                </c:pt>
                <c:pt idx="909">
                  <c:v>181.79999999999811</c:v>
                </c:pt>
                <c:pt idx="910">
                  <c:v>181.99999999999818</c:v>
                </c:pt>
                <c:pt idx="911">
                  <c:v>182.19999999999808</c:v>
                </c:pt>
                <c:pt idx="912">
                  <c:v>182.39999999999819</c:v>
                </c:pt>
                <c:pt idx="913">
                  <c:v>182.59999999999818</c:v>
                </c:pt>
                <c:pt idx="914">
                  <c:v>182.79999999999805</c:v>
                </c:pt>
                <c:pt idx="915">
                  <c:v>182.99999999999815</c:v>
                </c:pt>
                <c:pt idx="916">
                  <c:v>183.19999999999803</c:v>
                </c:pt>
                <c:pt idx="917">
                  <c:v>183.39999999999813</c:v>
                </c:pt>
                <c:pt idx="918">
                  <c:v>183.59999999999812</c:v>
                </c:pt>
                <c:pt idx="919">
                  <c:v>183.79999999999799</c:v>
                </c:pt>
                <c:pt idx="920">
                  <c:v>183.9999999999981</c:v>
                </c:pt>
                <c:pt idx="921">
                  <c:v>184.19999999999797</c:v>
                </c:pt>
                <c:pt idx="922">
                  <c:v>184.39999999999802</c:v>
                </c:pt>
                <c:pt idx="923">
                  <c:v>184.59999999999798</c:v>
                </c:pt>
                <c:pt idx="924">
                  <c:v>184.79999999999794</c:v>
                </c:pt>
                <c:pt idx="925">
                  <c:v>184.99999999999798</c:v>
                </c:pt>
                <c:pt idx="926">
                  <c:v>185.19999999999791</c:v>
                </c:pt>
                <c:pt idx="927">
                  <c:v>185.39999999999802</c:v>
                </c:pt>
                <c:pt idx="928">
                  <c:v>185.59999999999798</c:v>
                </c:pt>
                <c:pt idx="929">
                  <c:v>185.79999999999788</c:v>
                </c:pt>
                <c:pt idx="930">
                  <c:v>185.99999999999798</c:v>
                </c:pt>
                <c:pt idx="931">
                  <c:v>186.19999999999786</c:v>
                </c:pt>
                <c:pt idx="932">
                  <c:v>186.39999999999796</c:v>
                </c:pt>
                <c:pt idx="933">
                  <c:v>186.59999999999795</c:v>
                </c:pt>
                <c:pt idx="934">
                  <c:v>186.79999999999782</c:v>
                </c:pt>
                <c:pt idx="935">
                  <c:v>186.99999999999793</c:v>
                </c:pt>
                <c:pt idx="936">
                  <c:v>187.1999999999978</c:v>
                </c:pt>
                <c:pt idx="937">
                  <c:v>187.3999999999979</c:v>
                </c:pt>
                <c:pt idx="938">
                  <c:v>187.59999999999778</c:v>
                </c:pt>
                <c:pt idx="939">
                  <c:v>187.79999999999777</c:v>
                </c:pt>
                <c:pt idx="940">
                  <c:v>187.99999999999778</c:v>
                </c:pt>
                <c:pt idx="941">
                  <c:v>188.19999999999774</c:v>
                </c:pt>
                <c:pt idx="942">
                  <c:v>188.39999999999785</c:v>
                </c:pt>
                <c:pt idx="943">
                  <c:v>188.59999999999778</c:v>
                </c:pt>
                <c:pt idx="944">
                  <c:v>188.79999999999771</c:v>
                </c:pt>
                <c:pt idx="945">
                  <c:v>188.99999999999778</c:v>
                </c:pt>
                <c:pt idx="946">
                  <c:v>189.19999999999769</c:v>
                </c:pt>
                <c:pt idx="947">
                  <c:v>189.39999999999779</c:v>
                </c:pt>
                <c:pt idx="948">
                  <c:v>189.59999999999778</c:v>
                </c:pt>
                <c:pt idx="949">
                  <c:v>189.79999999999765</c:v>
                </c:pt>
                <c:pt idx="950">
                  <c:v>189.99999999999775</c:v>
                </c:pt>
                <c:pt idx="951">
                  <c:v>190.19999999999763</c:v>
                </c:pt>
                <c:pt idx="952">
                  <c:v>190.39999999999773</c:v>
                </c:pt>
                <c:pt idx="953">
                  <c:v>190.59999999999772</c:v>
                </c:pt>
                <c:pt idx="954">
                  <c:v>190.7999999999976</c:v>
                </c:pt>
                <c:pt idx="955">
                  <c:v>190.9999999999977</c:v>
                </c:pt>
                <c:pt idx="956">
                  <c:v>191.19999999999757</c:v>
                </c:pt>
                <c:pt idx="957">
                  <c:v>191.39999999999768</c:v>
                </c:pt>
                <c:pt idx="958">
                  <c:v>191.59999999999758</c:v>
                </c:pt>
                <c:pt idx="959">
                  <c:v>191.79999999999754</c:v>
                </c:pt>
                <c:pt idx="960">
                  <c:v>191.99999999999758</c:v>
                </c:pt>
                <c:pt idx="961">
                  <c:v>192.19999999999752</c:v>
                </c:pt>
                <c:pt idx="962">
                  <c:v>192.39999999999762</c:v>
                </c:pt>
                <c:pt idx="963">
                  <c:v>192.59999999999758</c:v>
                </c:pt>
                <c:pt idx="964">
                  <c:v>192.79999999999748</c:v>
                </c:pt>
                <c:pt idx="965">
                  <c:v>192.99999999999758</c:v>
                </c:pt>
                <c:pt idx="966">
                  <c:v>193.19999999999752</c:v>
                </c:pt>
                <c:pt idx="967">
                  <c:v>193.39999999999756</c:v>
                </c:pt>
                <c:pt idx="968">
                  <c:v>193.59999999999755</c:v>
                </c:pt>
                <c:pt idx="969">
                  <c:v>193.79999999999742</c:v>
                </c:pt>
                <c:pt idx="970">
                  <c:v>193.99999999999753</c:v>
                </c:pt>
                <c:pt idx="971">
                  <c:v>194.19999999999752</c:v>
                </c:pt>
                <c:pt idx="972">
                  <c:v>194.3999999999975</c:v>
                </c:pt>
                <c:pt idx="973">
                  <c:v>194.59999999999738</c:v>
                </c:pt>
                <c:pt idx="974">
                  <c:v>194.79999999999737</c:v>
                </c:pt>
                <c:pt idx="975">
                  <c:v>194.99999999999739</c:v>
                </c:pt>
                <c:pt idx="976">
                  <c:v>195.19999999999735</c:v>
                </c:pt>
                <c:pt idx="977">
                  <c:v>195.39999999999745</c:v>
                </c:pt>
                <c:pt idx="978">
                  <c:v>195.59999999999738</c:v>
                </c:pt>
                <c:pt idx="979">
                  <c:v>195.79999999999731</c:v>
                </c:pt>
                <c:pt idx="980">
                  <c:v>195.99999999999739</c:v>
                </c:pt>
                <c:pt idx="981">
                  <c:v>196.19999999999735</c:v>
                </c:pt>
                <c:pt idx="982">
                  <c:v>196.39999999999739</c:v>
                </c:pt>
                <c:pt idx="983">
                  <c:v>196.59999999999738</c:v>
                </c:pt>
                <c:pt idx="984">
                  <c:v>196.79999999999725</c:v>
                </c:pt>
                <c:pt idx="985">
                  <c:v>196.99999999999736</c:v>
                </c:pt>
                <c:pt idx="986">
                  <c:v>197.19999999999735</c:v>
                </c:pt>
                <c:pt idx="987">
                  <c:v>197.39999999999733</c:v>
                </c:pt>
                <c:pt idx="988">
                  <c:v>197.59999999999732</c:v>
                </c:pt>
                <c:pt idx="989">
                  <c:v>197.7999999999972</c:v>
                </c:pt>
                <c:pt idx="990">
                  <c:v>197.9999999999973</c:v>
                </c:pt>
                <c:pt idx="991">
                  <c:v>198.19999999999717</c:v>
                </c:pt>
                <c:pt idx="992">
                  <c:v>198.39999999999728</c:v>
                </c:pt>
                <c:pt idx="993">
                  <c:v>198.59999999999718</c:v>
                </c:pt>
                <c:pt idx="994">
                  <c:v>198.79999999999714</c:v>
                </c:pt>
                <c:pt idx="995">
                  <c:v>198.99999999999719</c:v>
                </c:pt>
                <c:pt idx="996">
                  <c:v>199.19999999999715</c:v>
                </c:pt>
                <c:pt idx="997">
                  <c:v>199.39999999999722</c:v>
                </c:pt>
                <c:pt idx="998">
                  <c:v>199.59999999999718</c:v>
                </c:pt>
                <c:pt idx="999">
                  <c:v>199.79999999999708</c:v>
                </c:pt>
                <c:pt idx="1000">
                  <c:v>199.99999999999719</c:v>
                </c:pt>
                <c:pt idx="1001">
                  <c:v>200.19999999999715</c:v>
                </c:pt>
                <c:pt idx="1002">
                  <c:v>200.39999999999716</c:v>
                </c:pt>
                <c:pt idx="1003">
                  <c:v>200.59999999999715</c:v>
                </c:pt>
                <c:pt idx="1004">
                  <c:v>200.79999999999703</c:v>
                </c:pt>
                <c:pt idx="1005">
                  <c:v>200.99999999999713</c:v>
                </c:pt>
                <c:pt idx="1006">
                  <c:v>201.19999999999712</c:v>
                </c:pt>
                <c:pt idx="1007">
                  <c:v>201.39999999999711</c:v>
                </c:pt>
                <c:pt idx="1008">
                  <c:v>201.5999999999971</c:v>
                </c:pt>
                <c:pt idx="1009">
                  <c:v>201.79999999999697</c:v>
                </c:pt>
                <c:pt idx="1010">
                  <c:v>201.99999999999702</c:v>
                </c:pt>
                <c:pt idx="1011">
                  <c:v>202.19999999999698</c:v>
                </c:pt>
                <c:pt idx="1012">
                  <c:v>202.39999999999705</c:v>
                </c:pt>
                <c:pt idx="1013">
                  <c:v>202.59999999999698</c:v>
                </c:pt>
                <c:pt idx="1014">
                  <c:v>202.79999999999691</c:v>
                </c:pt>
                <c:pt idx="1015">
                  <c:v>202.99999999999702</c:v>
                </c:pt>
                <c:pt idx="1016">
                  <c:v>203.19999999999698</c:v>
                </c:pt>
                <c:pt idx="1017">
                  <c:v>203.39999999999699</c:v>
                </c:pt>
                <c:pt idx="1018">
                  <c:v>203.59999999999698</c:v>
                </c:pt>
                <c:pt idx="1019">
                  <c:v>203.79999999999686</c:v>
                </c:pt>
                <c:pt idx="1020">
                  <c:v>203.99999999999696</c:v>
                </c:pt>
                <c:pt idx="1021">
                  <c:v>204.19999999999695</c:v>
                </c:pt>
                <c:pt idx="1022">
                  <c:v>204.39999999999694</c:v>
                </c:pt>
                <c:pt idx="1023">
                  <c:v>204.59999999999692</c:v>
                </c:pt>
                <c:pt idx="1024">
                  <c:v>204.7999999999968</c:v>
                </c:pt>
                <c:pt idx="1025">
                  <c:v>204.9999999999969</c:v>
                </c:pt>
                <c:pt idx="1026">
                  <c:v>205.19999999999678</c:v>
                </c:pt>
                <c:pt idx="1027">
                  <c:v>205.39999999999688</c:v>
                </c:pt>
                <c:pt idx="1028">
                  <c:v>205.59999999999678</c:v>
                </c:pt>
                <c:pt idx="1029">
                  <c:v>205.79999999999674</c:v>
                </c:pt>
                <c:pt idx="1030">
                  <c:v>205.99999999999685</c:v>
                </c:pt>
                <c:pt idx="1031">
                  <c:v>206.19999999999678</c:v>
                </c:pt>
                <c:pt idx="1032">
                  <c:v>206.39999999999682</c:v>
                </c:pt>
                <c:pt idx="1033">
                  <c:v>206.59999999999678</c:v>
                </c:pt>
                <c:pt idx="1034">
                  <c:v>206.79999999999669</c:v>
                </c:pt>
                <c:pt idx="1035">
                  <c:v>206.99999999999679</c:v>
                </c:pt>
                <c:pt idx="1036">
                  <c:v>207.19999999999678</c:v>
                </c:pt>
                <c:pt idx="1037">
                  <c:v>207.39999999999677</c:v>
                </c:pt>
                <c:pt idx="1038">
                  <c:v>207.59999999999675</c:v>
                </c:pt>
                <c:pt idx="1039">
                  <c:v>207.79999999999663</c:v>
                </c:pt>
                <c:pt idx="1040">
                  <c:v>207.99999999999673</c:v>
                </c:pt>
                <c:pt idx="1041">
                  <c:v>208.19999999999672</c:v>
                </c:pt>
                <c:pt idx="1042">
                  <c:v>208.39999999999671</c:v>
                </c:pt>
                <c:pt idx="1043">
                  <c:v>208.5999999999967</c:v>
                </c:pt>
                <c:pt idx="1044">
                  <c:v>208.79999999999657</c:v>
                </c:pt>
                <c:pt idx="1045">
                  <c:v>208.99999999999665</c:v>
                </c:pt>
                <c:pt idx="1046">
                  <c:v>209.19999999999658</c:v>
                </c:pt>
                <c:pt idx="1047">
                  <c:v>209.39999999999665</c:v>
                </c:pt>
                <c:pt idx="1048">
                  <c:v>209.59999999999658</c:v>
                </c:pt>
                <c:pt idx="1049">
                  <c:v>209.79999999999652</c:v>
                </c:pt>
                <c:pt idx="1050">
                  <c:v>209.99999999999662</c:v>
                </c:pt>
                <c:pt idx="1051">
                  <c:v>210.19999999999658</c:v>
                </c:pt>
                <c:pt idx="1052">
                  <c:v>210.3999999999966</c:v>
                </c:pt>
                <c:pt idx="1053">
                  <c:v>210.59999999999658</c:v>
                </c:pt>
                <c:pt idx="1054">
                  <c:v>210.79999999999652</c:v>
                </c:pt>
                <c:pt idx="1055">
                  <c:v>210.99999999999656</c:v>
                </c:pt>
                <c:pt idx="1056">
                  <c:v>211.19999999999655</c:v>
                </c:pt>
                <c:pt idx="1057">
                  <c:v>211.39999999999654</c:v>
                </c:pt>
                <c:pt idx="1058">
                  <c:v>211.59999999999653</c:v>
                </c:pt>
                <c:pt idx="1059">
                  <c:v>211.79999999999652</c:v>
                </c:pt>
                <c:pt idx="1060">
                  <c:v>211.9999999999965</c:v>
                </c:pt>
                <c:pt idx="1061">
                  <c:v>212.19999999999638</c:v>
                </c:pt>
                <c:pt idx="1062">
                  <c:v>212.39999999999648</c:v>
                </c:pt>
                <c:pt idx="1063">
                  <c:v>212.59999999999638</c:v>
                </c:pt>
                <c:pt idx="1064">
                  <c:v>212.79999999999634</c:v>
                </c:pt>
                <c:pt idx="1065">
                  <c:v>212.99999999999645</c:v>
                </c:pt>
                <c:pt idx="1066">
                  <c:v>213.19999999999638</c:v>
                </c:pt>
                <c:pt idx="1067">
                  <c:v>213.39999999999642</c:v>
                </c:pt>
                <c:pt idx="1068">
                  <c:v>213.59999999999638</c:v>
                </c:pt>
                <c:pt idx="1069">
                  <c:v>213.79999999999632</c:v>
                </c:pt>
                <c:pt idx="1070">
                  <c:v>213.99999999999639</c:v>
                </c:pt>
                <c:pt idx="1071">
                  <c:v>214.19999999999638</c:v>
                </c:pt>
                <c:pt idx="1072">
                  <c:v>214.39999999999637</c:v>
                </c:pt>
                <c:pt idx="1073">
                  <c:v>214.59999999999636</c:v>
                </c:pt>
                <c:pt idx="1074">
                  <c:v>214.79999999999632</c:v>
                </c:pt>
                <c:pt idx="1075">
                  <c:v>214.99999999999633</c:v>
                </c:pt>
                <c:pt idx="1076">
                  <c:v>215.19999999999632</c:v>
                </c:pt>
                <c:pt idx="1077">
                  <c:v>215.39999999999631</c:v>
                </c:pt>
                <c:pt idx="1078">
                  <c:v>215.5999999999963</c:v>
                </c:pt>
                <c:pt idx="1079">
                  <c:v>215.79999999999617</c:v>
                </c:pt>
                <c:pt idx="1080">
                  <c:v>215.99999999999628</c:v>
                </c:pt>
                <c:pt idx="1081">
                  <c:v>216.19999999999618</c:v>
                </c:pt>
                <c:pt idx="1082">
                  <c:v>216.39999999999625</c:v>
                </c:pt>
                <c:pt idx="1083">
                  <c:v>216.59999999999619</c:v>
                </c:pt>
                <c:pt idx="1084">
                  <c:v>216.79999999999615</c:v>
                </c:pt>
                <c:pt idx="1085">
                  <c:v>216.99999999999622</c:v>
                </c:pt>
                <c:pt idx="1086">
                  <c:v>217.19999999999618</c:v>
                </c:pt>
                <c:pt idx="1087">
                  <c:v>217.3999999999962</c:v>
                </c:pt>
                <c:pt idx="1088">
                  <c:v>217.59999999999619</c:v>
                </c:pt>
                <c:pt idx="1089">
                  <c:v>217.79999999999615</c:v>
                </c:pt>
                <c:pt idx="1090">
                  <c:v>217.99999999999616</c:v>
                </c:pt>
                <c:pt idx="1091">
                  <c:v>218.19999999999615</c:v>
                </c:pt>
                <c:pt idx="1092">
                  <c:v>218.39999999999614</c:v>
                </c:pt>
                <c:pt idx="1093">
                  <c:v>218.59999999999613</c:v>
                </c:pt>
                <c:pt idx="1094">
                  <c:v>218.79999999999612</c:v>
                </c:pt>
                <c:pt idx="1095">
                  <c:v>218.99999999999611</c:v>
                </c:pt>
                <c:pt idx="1096">
                  <c:v>219.19999999999598</c:v>
                </c:pt>
                <c:pt idx="1097">
                  <c:v>219.39999999999608</c:v>
                </c:pt>
                <c:pt idx="1098">
                  <c:v>219.59999999999602</c:v>
                </c:pt>
                <c:pt idx="1099">
                  <c:v>219.79999999999598</c:v>
                </c:pt>
                <c:pt idx="1100">
                  <c:v>219.99999999999605</c:v>
                </c:pt>
                <c:pt idx="1101">
                  <c:v>220.19999999999598</c:v>
                </c:pt>
                <c:pt idx="1102">
                  <c:v>220.39999999999603</c:v>
                </c:pt>
                <c:pt idx="1103">
                  <c:v>220.59999999999602</c:v>
                </c:pt>
                <c:pt idx="1104">
                  <c:v>220.79999999999598</c:v>
                </c:pt>
                <c:pt idx="1105">
                  <c:v>220.99999999999599</c:v>
                </c:pt>
                <c:pt idx="1106">
                  <c:v>221.19999999999598</c:v>
                </c:pt>
                <c:pt idx="1107">
                  <c:v>221.39999999999597</c:v>
                </c:pt>
                <c:pt idx="1108">
                  <c:v>221.59999999999596</c:v>
                </c:pt>
                <c:pt idx="1109">
                  <c:v>221.79999999999595</c:v>
                </c:pt>
                <c:pt idx="1110">
                  <c:v>221.99999999999594</c:v>
                </c:pt>
                <c:pt idx="1111">
                  <c:v>222.19999999999592</c:v>
                </c:pt>
                <c:pt idx="1112">
                  <c:v>222.39999999999591</c:v>
                </c:pt>
                <c:pt idx="1113">
                  <c:v>222.5999999999959</c:v>
                </c:pt>
                <c:pt idx="1114">
                  <c:v>222.79999999999578</c:v>
                </c:pt>
                <c:pt idx="1115">
                  <c:v>222.99999999999588</c:v>
                </c:pt>
                <c:pt idx="1116">
                  <c:v>223.19999999999578</c:v>
                </c:pt>
                <c:pt idx="1117">
                  <c:v>223.39999999999586</c:v>
                </c:pt>
                <c:pt idx="1118">
                  <c:v>223.59999999999582</c:v>
                </c:pt>
                <c:pt idx="1119">
                  <c:v>223.79999999999578</c:v>
                </c:pt>
                <c:pt idx="1120">
                  <c:v>223.99999999999582</c:v>
                </c:pt>
                <c:pt idx="1121">
                  <c:v>224.19999999999578</c:v>
                </c:pt>
                <c:pt idx="1122">
                  <c:v>224.3999999999958</c:v>
                </c:pt>
                <c:pt idx="1123">
                  <c:v>224.59999999999579</c:v>
                </c:pt>
                <c:pt idx="1124">
                  <c:v>224.79999999999578</c:v>
                </c:pt>
                <c:pt idx="1125">
                  <c:v>224.99999999999577</c:v>
                </c:pt>
                <c:pt idx="1126">
                  <c:v>225.19999999999575</c:v>
                </c:pt>
                <c:pt idx="1127">
                  <c:v>225.39999999999574</c:v>
                </c:pt>
                <c:pt idx="1128">
                  <c:v>225.59999999999573</c:v>
                </c:pt>
                <c:pt idx="1129">
                  <c:v>225.79999999999572</c:v>
                </c:pt>
                <c:pt idx="1130">
                  <c:v>225.99999999999571</c:v>
                </c:pt>
                <c:pt idx="1131">
                  <c:v>226.1999999999957</c:v>
                </c:pt>
                <c:pt idx="1132">
                  <c:v>226.39999999999569</c:v>
                </c:pt>
                <c:pt idx="1133">
                  <c:v>226.59999999999565</c:v>
                </c:pt>
                <c:pt idx="1134">
                  <c:v>226.79999999999558</c:v>
                </c:pt>
                <c:pt idx="1135">
                  <c:v>226.99999999999565</c:v>
                </c:pt>
                <c:pt idx="1136">
                  <c:v>227.19999999999558</c:v>
                </c:pt>
                <c:pt idx="1137">
                  <c:v>227.39999999999563</c:v>
                </c:pt>
                <c:pt idx="1138">
                  <c:v>227.59999999999562</c:v>
                </c:pt>
                <c:pt idx="1139">
                  <c:v>227.79999999999558</c:v>
                </c:pt>
                <c:pt idx="1140">
                  <c:v>227.99999999999559</c:v>
                </c:pt>
                <c:pt idx="1141">
                  <c:v>228.19999999999558</c:v>
                </c:pt>
                <c:pt idx="1142">
                  <c:v>228.39999999999557</c:v>
                </c:pt>
                <c:pt idx="1143">
                  <c:v>228.59999999999556</c:v>
                </c:pt>
                <c:pt idx="1144">
                  <c:v>228.79999999999555</c:v>
                </c:pt>
                <c:pt idx="1145">
                  <c:v>228.99999999999554</c:v>
                </c:pt>
                <c:pt idx="1146">
                  <c:v>229.19999999999553</c:v>
                </c:pt>
                <c:pt idx="1147">
                  <c:v>229.39999999999554</c:v>
                </c:pt>
                <c:pt idx="1148">
                  <c:v>229.5999999999955</c:v>
                </c:pt>
                <c:pt idx="1149">
                  <c:v>229.79999999999538</c:v>
                </c:pt>
                <c:pt idx="1150">
                  <c:v>229.99999999999548</c:v>
                </c:pt>
                <c:pt idx="1151">
                  <c:v>230.19999999999538</c:v>
                </c:pt>
                <c:pt idx="1152">
                  <c:v>230.39999999999546</c:v>
                </c:pt>
                <c:pt idx="1153">
                  <c:v>230.59999999999545</c:v>
                </c:pt>
                <c:pt idx="1154">
                  <c:v>230.79999999999538</c:v>
                </c:pt>
                <c:pt idx="1155">
                  <c:v>230.99999999999542</c:v>
                </c:pt>
                <c:pt idx="1156">
                  <c:v>231.19999999999538</c:v>
                </c:pt>
                <c:pt idx="1157">
                  <c:v>231.3999999999954</c:v>
                </c:pt>
                <c:pt idx="1158">
                  <c:v>231.59999999999539</c:v>
                </c:pt>
                <c:pt idx="1159">
                  <c:v>231.79999999999538</c:v>
                </c:pt>
                <c:pt idx="1160">
                  <c:v>231.99999999999537</c:v>
                </c:pt>
                <c:pt idx="1161">
                  <c:v>232.19999999999536</c:v>
                </c:pt>
                <c:pt idx="1162">
                  <c:v>232.39999999999534</c:v>
                </c:pt>
                <c:pt idx="1163">
                  <c:v>232.59999999999533</c:v>
                </c:pt>
                <c:pt idx="1164">
                  <c:v>232.79999999999532</c:v>
                </c:pt>
                <c:pt idx="1165">
                  <c:v>232.99999999999531</c:v>
                </c:pt>
                <c:pt idx="1166">
                  <c:v>233.1999999999953</c:v>
                </c:pt>
                <c:pt idx="1167">
                  <c:v>233.39999999999529</c:v>
                </c:pt>
                <c:pt idx="1168">
                  <c:v>233.59999999999528</c:v>
                </c:pt>
                <c:pt idx="1169">
                  <c:v>233.79999999999518</c:v>
                </c:pt>
                <c:pt idx="1170">
                  <c:v>233.99999999999525</c:v>
                </c:pt>
                <c:pt idx="1171">
                  <c:v>234.19999999999519</c:v>
                </c:pt>
                <c:pt idx="1172">
                  <c:v>234.39999999999523</c:v>
                </c:pt>
                <c:pt idx="1173">
                  <c:v>234.59999999999522</c:v>
                </c:pt>
                <c:pt idx="1174">
                  <c:v>234.79999999999518</c:v>
                </c:pt>
                <c:pt idx="1175">
                  <c:v>234.9999999999952</c:v>
                </c:pt>
                <c:pt idx="1176">
                  <c:v>235.19999999999519</c:v>
                </c:pt>
                <c:pt idx="1177">
                  <c:v>235.39999999999517</c:v>
                </c:pt>
                <c:pt idx="1178">
                  <c:v>235.59999999999516</c:v>
                </c:pt>
                <c:pt idx="1179">
                  <c:v>235.79999999999515</c:v>
                </c:pt>
                <c:pt idx="1180">
                  <c:v>235.99999999999514</c:v>
                </c:pt>
                <c:pt idx="1181">
                  <c:v>236.19999999999513</c:v>
                </c:pt>
                <c:pt idx="1182">
                  <c:v>236.39999999999517</c:v>
                </c:pt>
                <c:pt idx="1183">
                  <c:v>236.59999999999511</c:v>
                </c:pt>
                <c:pt idx="1184">
                  <c:v>236.79999999999498</c:v>
                </c:pt>
                <c:pt idx="1185">
                  <c:v>236.99999999999508</c:v>
                </c:pt>
                <c:pt idx="1186">
                  <c:v>237.19999999999499</c:v>
                </c:pt>
                <c:pt idx="1187">
                  <c:v>237.39999999999506</c:v>
                </c:pt>
                <c:pt idx="1188">
                  <c:v>237.59999999999505</c:v>
                </c:pt>
                <c:pt idx="1189">
                  <c:v>237.79999999999498</c:v>
                </c:pt>
                <c:pt idx="1190">
                  <c:v>237.99999999999503</c:v>
                </c:pt>
                <c:pt idx="1191">
                  <c:v>238.19999999999499</c:v>
                </c:pt>
                <c:pt idx="1192">
                  <c:v>238.399999999995</c:v>
                </c:pt>
                <c:pt idx="1193">
                  <c:v>238.59999999999499</c:v>
                </c:pt>
                <c:pt idx="1194">
                  <c:v>238.79999999999498</c:v>
                </c:pt>
                <c:pt idx="1195">
                  <c:v>238.99999999999497</c:v>
                </c:pt>
                <c:pt idx="1196">
                  <c:v>239.19999999999496</c:v>
                </c:pt>
                <c:pt idx="1197">
                  <c:v>239.399999999995</c:v>
                </c:pt>
                <c:pt idx="1198">
                  <c:v>239.59999999999494</c:v>
                </c:pt>
                <c:pt idx="1199">
                  <c:v>239.79999999999492</c:v>
                </c:pt>
                <c:pt idx="1200">
                  <c:v>239.99999999999491</c:v>
                </c:pt>
                <c:pt idx="1201">
                  <c:v>240.1999999999949</c:v>
                </c:pt>
                <c:pt idx="1202">
                  <c:v>240.39999999999489</c:v>
                </c:pt>
                <c:pt idx="1203">
                  <c:v>240.59999999999488</c:v>
                </c:pt>
                <c:pt idx="1204">
                  <c:v>240.79999999999478</c:v>
                </c:pt>
                <c:pt idx="1205">
                  <c:v>240.99999999999486</c:v>
                </c:pt>
                <c:pt idx="1206">
                  <c:v>241.19999999999482</c:v>
                </c:pt>
                <c:pt idx="1207">
                  <c:v>241.39999999999483</c:v>
                </c:pt>
                <c:pt idx="1208">
                  <c:v>241.59999999999482</c:v>
                </c:pt>
                <c:pt idx="1209">
                  <c:v>241.79999999999478</c:v>
                </c:pt>
                <c:pt idx="1210">
                  <c:v>241.9999999999948</c:v>
                </c:pt>
                <c:pt idx="1211">
                  <c:v>242.19999999999479</c:v>
                </c:pt>
                <c:pt idx="1212">
                  <c:v>242.3999999999948</c:v>
                </c:pt>
                <c:pt idx="1213">
                  <c:v>242.59999999999476</c:v>
                </c:pt>
                <c:pt idx="1214">
                  <c:v>242.79999999999475</c:v>
                </c:pt>
                <c:pt idx="1215">
                  <c:v>242.99999999999474</c:v>
                </c:pt>
                <c:pt idx="1216">
                  <c:v>243.19999999999473</c:v>
                </c:pt>
                <c:pt idx="1217">
                  <c:v>243.3999999999948</c:v>
                </c:pt>
                <c:pt idx="1218">
                  <c:v>243.59999999999471</c:v>
                </c:pt>
                <c:pt idx="1219">
                  <c:v>243.7999999999947</c:v>
                </c:pt>
                <c:pt idx="1220">
                  <c:v>243.99999999999469</c:v>
                </c:pt>
                <c:pt idx="1221">
                  <c:v>244.19999999999465</c:v>
                </c:pt>
                <c:pt idx="1222">
                  <c:v>244.39999999999466</c:v>
                </c:pt>
                <c:pt idx="1223">
                  <c:v>244.59999999999465</c:v>
                </c:pt>
                <c:pt idx="1224">
                  <c:v>244.79999999999458</c:v>
                </c:pt>
                <c:pt idx="1225">
                  <c:v>244.99999999999463</c:v>
                </c:pt>
                <c:pt idx="1226">
                  <c:v>245.19999999999462</c:v>
                </c:pt>
                <c:pt idx="1227">
                  <c:v>245.39999999999461</c:v>
                </c:pt>
                <c:pt idx="1228">
                  <c:v>245.59999999999459</c:v>
                </c:pt>
                <c:pt idx="1229">
                  <c:v>245.79999999999458</c:v>
                </c:pt>
                <c:pt idx="1230">
                  <c:v>245.99999999999457</c:v>
                </c:pt>
                <c:pt idx="1231">
                  <c:v>246.19999999999456</c:v>
                </c:pt>
                <c:pt idx="1232">
                  <c:v>246.39999999999461</c:v>
                </c:pt>
                <c:pt idx="1233">
                  <c:v>246.59999999999454</c:v>
                </c:pt>
                <c:pt idx="1234">
                  <c:v>246.79999999999453</c:v>
                </c:pt>
                <c:pt idx="1235">
                  <c:v>246.99999999999451</c:v>
                </c:pt>
                <c:pt idx="1236">
                  <c:v>247.1999999999945</c:v>
                </c:pt>
                <c:pt idx="1237">
                  <c:v>247.39999999999449</c:v>
                </c:pt>
                <c:pt idx="1238">
                  <c:v>247.59999999999448</c:v>
                </c:pt>
                <c:pt idx="1239">
                  <c:v>247.79999999999438</c:v>
                </c:pt>
                <c:pt idx="1240">
                  <c:v>247.99999999999446</c:v>
                </c:pt>
                <c:pt idx="1241">
                  <c:v>248.19999999999445</c:v>
                </c:pt>
                <c:pt idx="1242">
                  <c:v>248.39999999999444</c:v>
                </c:pt>
                <c:pt idx="1243">
                  <c:v>248.59999999999442</c:v>
                </c:pt>
                <c:pt idx="1244">
                  <c:v>248.79999999999438</c:v>
                </c:pt>
                <c:pt idx="1245">
                  <c:v>248.9999999999944</c:v>
                </c:pt>
                <c:pt idx="1246">
                  <c:v>249.19999999999439</c:v>
                </c:pt>
                <c:pt idx="1247">
                  <c:v>249.39999999999441</c:v>
                </c:pt>
                <c:pt idx="1248">
                  <c:v>249.59999999999437</c:v>
                </c:pt>
                <c:pt idx="1249">
                  <c:v>249.79999999999436</c:v>
                </c:pt>
                <c:pt idx="1250">
                  <c:v>249.99999999999434</c:v>
                </c:pt>
                <c:pt idx="1251">
                  <c:v>250.19999999999433</c:v>
                </c:pt>
                <c:pt idx="1252">
                  <c:v>250.39999999999441</c:v>
                </c:pt>
                <c:pt idx="1253">
                  <c:v>250.59999999999431</c:v>
                </c:pt>
                <c:pt idx="1254">
                  <c:v>250.7999999999943</c:v>
                </c:pt>
                <c:pt idx="1255">
                  <c:v>250.99999999999429</c:v>
                </c:pt>
                <c:pt idx="1256">
                  <c:v>251.19999999999428</c:v>
                </c:pt>
                <c:pt idx="1257">
                  <c:v>251.39999999999426</c:v>
                </c:pt>
                <c:pt idx="1258">
                  <c:v>251.59999999999425</c:v>
                </c:pt>
                <c:pt idx="1259">
                  <c:v>251.79999999999418</c:v>
                </c:pt>
                <c:pt idx="1260">
                  <c:v>251.99999999999423</c:v>
                </c:pt>
                <c:pt idx="1261">
                  <c:v>252.19999999999422</c:v>
                </c:pt>
                <c:pt idx="1262">
                  <c:v>252.39999999999421</c:v>
                </c:pt>
                <c:pt idx="1263">
                  <c:v>252.5999999999942</c:v>
                </c:pt>
                <c:pt idx="1264">
                  <c:v>252.79999999999418</c:v>
                </c:pt>
                <c:pt idx="1265">
                  <c:v>252.99999999999417</c:v>
                </c:pt>
                <c:pt idx="1266">
                  <c:v>253.19999999999416</c:v>
                </c:pt>
                <c:pt idx="1267">
                  <c:v>253.39999999999421</c:v>
                </c:pt>
                <c:pt idx="1268">
                  <c:v>253.59999999999414</c:v>
                </c:pt>
                <c:pt idx="1269">
                  <c:v>253.79999999999413</c:v>
                </c:pt>
                <c:pt idx="1270">
                  <c:v>253.99999999999417</c:v>
                </c:pt>
                <c:pt idx="1271">
                  <c:v>254.19999999999411</c:v>
                </c:pt>
                <c:pt idx="1272">
                  <c:v>254.39999999999409</c:v>
                </c:pt>
                <c:pt idx="1273">
                  <c:v>254.59999999999408</c:v>
                </c:pt>
                <c:pt idx="1274">
                  <c:v>254.79999999999399</c:v>
                </c:pt>
                <c:pt idx="1275">
                  <c:v>254.99999999999406</c:v>
                </c:pt>
                <c:pt idx="1276">
                  <c:v>255.19999999999405</c:v>
                </c:pt>
                <c:pt idx="1277">
                  <c:v>255.39999999999404</c:v>
                </c:pt>
                <c:pt idx="1278">
                  <c:v>255.59999999999403</c:v>
                </c:pt>
                <c:pt idx="1279">
                  <c:v>255.79999999999399</c:v>
                </c:pt>
                <c:pt idx="1280">
                  <c:v>255.999999999994</c:v>
                </c:pt>
                <c:pt idx="1281">
                  <c:v>256.19999999999396</c:v>
                </c:pt>
                <c:pt idx="1282">
                  <c:v>256.39999999999395</c:v>
                </c:pt>
                <c:pt idx="1283">
                  <c:v>256.59999999999394</c:v>
                </c:pt>
                <c:pt idx="1284">
                  <c:v>256.79999999999399</c:v>
                </c:pt>
                <c:pt idx="1285">
                  <c:v>256.99999999999375</c:v>
                </c:pt>
                <c:pt idx="1286">
                  <c:v>257.19999999999396</c:v>
                </c:pt>
                <c:pt idx="1287">
                  <c:v>257.39999999999395</c:v>
                </c:pt>
                <c:pt idx="1288">
                  <c:v>257.59999999999394</c:v>
                </c:pt>
                <c:pt idx="1289">
                  <c:v>257.79999999999393</c:v>
                </c:pt>
                <c:pt idx="1290">
                  <c:v>257.99999999999369</c:v>
                </c:pt>
                <c:pt idx="1291">
                  <c:v>258.19999999999391</c:v>
                </c:pt>
                <c:pt idx="1292">
                  <c:v>258.3999999999939</c:v>
                </c:pt>
                <c:pt idx="1293">
                  <c:v>258.59999999999383</c:v>
                </c:pt>
                <c:pt idx="1294">
                  <c:v>258.79999999999364</c:v>
                </c:pt>
                <c:pt idx="1295">
                  <c:v>258.99999999999369</c:v>
                </c:pt>
                <c:pt idx="1296">
                  <c:v>259.19999999999385</c:v>
                </c:pt>
                <c:pt idx="1297">
                  <c:v>259.39999999999384</c:v>
                </c:pt>
                <c:pt idx="1298">
                  <c:v>259.59999999999383</c:v>
                </c:pt>
                <c:pt idx="1299">
                  <c:v>259.79999999999364</c:v>
                </c:pt>
                <c:pt idx="1300">
                  <c:v>259.99999999999369</c:v>
                </c:pt>
                <c:pt idx="1301">
                  <c:v>260.19999999999379</c:v>
                </c:pt>
                <c:pt idx="1302">
                  <c:v>260.39999999999367</c:v>
                </c:pt>
                <c:pt idx="1303">
                  <c:v>260.59999999999366</c:v>
                </c:pt>
                <c:pt idx="1304">
                  <c:v>260.79999999999364</c:v>
                </c:pt>
                <c:pt idx="1305">
                  <c:v>260.99999999999369</c:v>
                </c:pt>
                <c:pt idx="1306">
                  <c:v>261.19999999999374</c:v>
                </c:pt>
                <c:pt idx="1307">
                  <c:v>261.39999999999367</c:v>
                </c:pt>
                <c:pt idx="1308">
                  <c:v>261.59999999999366</c:v>
                </c:pt>
                <c:pt idx="1309">
                  <c:v>261.79999999999364</c:v>
                </c:pt>
                <c:pt idx="1310">
                  <c:v>261.99999999999369</c:v>
                </c:pt>
                <c:pt idx="1311">
                  <c:v>262.19999999999368</c:v>
                </c:pt>
                <c:pt idx="1312">
                  <c:v>262.39999999999367</c:v>
                </c:pt>
                <c:pt idx="1313">
                  <c:v>262.59999999999366</c:v>
                </c:pt>
                <c:pt idx="1314">
                  <c:v>262.79999999999364</c:v>
                </c:pt>
                <c:pt idx="1315">
                  <c:v>262.99999999999363</c:v>
                </c:pt>
                <c:pt idx="1316">
                  <c:v>263.19999999999362</c:v>
                </c:pt>
                <c:pt idx="1317">
                  <c:v>263.39999999999361</c:v>
                </c:pt>
                <c:pt idx="1318">
                  <c:v>263.5999999999936</c:v>
                </c:pt>
                <c:pt idx="1319">
                  <c:v>263.79999999999359</c:v>
                </c:pt>
                <c:pt idx="1320">
                  <c:v>263.99999999999335</c:v>
                </c:pt>
                <c:pt idx="1321">
                  <c:v>264.19999999999357</c:v>
                </c:pt>
                <c:pt idx="1322">
                  <c:v>264.39999999999355</c:v>
                </c:pt>
                <c:pt idx="1323">
                  <c:v>264.59999999999354</c:v>
                </c:pt>
                <c:pt idx="1324">
                  <c:v>264.79999999999353</c:v>
                </c:pt>
                <c:pt idx="1325">
                  <c:v>264.99999999999329</c:v>
                </c:pt>
                <c:pt idx="1326">
                  <c:v>265.19999999999351</c:v>
                </c:pt>
                <c:pt idx="1327">
                  <c:v>265.3999999999935</c:v>
                </c:pt>
                <c:pt idx="1328">
                  <c:v>265.59999999999349</c:v>
                </c:pt>
                <c:pt idx="1329">
                  <c:v>265.79999999999325</c:v>
                </c:pt>
                <c:pt idx="1330">
                  <c:v>265.99999999999329</c:v>
                </c:pt>
                <c:pt idx="1331">
                  <c:v>266.19999999999345</c:v>
                </c:pt>
                <c:pt idx="1332">
                  <c:v>266.39999999999344</c:v>
                </c:pt>
                <c:pt idx="1333">
                  <c:v>266.59999999999343</c:v>
                </c:pt>
                <c:pt idx="1334">
                  <c:v>266.79999999999325</c:v>
                </c:pt>
                <c:pt idx="1335">
                  <c:v>266.99999999999329</c:v>
                </c:pt>
                <c:pt idx="1336">
                  <c:v>267.19999999999339</c:v>
                </c:pt>
                <c:pt idx="1337">
                  <c:v>267.39999999999333</c:v>
                </c:pt>
                <c:pt idx="1338">
                  <c:v>267.59999999999326</c:v>
                </c:pt>
                <c:pt idx="1339">
                  <c:v>267.79999999999325</c:v>
                </c:pt>
                <c:pt idx="1340">
                  <c:v>267.99999999999329</c:v>
                </c:pt>
                <c:pt idx="1341">
                  <c:v>268.19999999999334</c:v>
                </c:pt>
                <c:pt idx="1342">
                  <c:v>268.39999999999333</c:v>
                </c:pt>
                <c:pt idx="1343">
                  <c:v>268.59999999999326</c:v>
                </c:pt>
                <c:pt idx="1344">
                  <c:v>268.79999999999325</c:v>
                </c:pt>
                <c:pt idx="1345">
                  <c:v>268.99999999999329</c:v>
                </c:pt>
                <c:pt idx="1346">
                  <c:v>269.19999999999328</c:v>
                </c:pt>
                <c:pt idx="1347">
                  <c:v>269.39999999999327</c:v>
                </c:pt>
                <c:pt idx="1348">
                  <c:v>269.59999999999326</c:v>
                </c:pt>
                <c:pt idx="1349">
                  <c:v>269.79999999999325</c:v>
                </c:pt>
                <c:pt idx="1350">
                  <c:v>269.99999999999324</c:v>
                </c:pt>
                <c:pt idx="1351">
                  <c:v>270.19999999999322</c:v>
                </c:pt>
                <c:pt idx="1352">
                  <c:v>270.39999999999321</c:v>
                </c:pt>
                <c:pt idx="1353">
                  <c:v>270.5999999999932</c:v>
                </c:pt>
                <c:pt idx="1354">
                  <c:v>270.79999999999319</c:v>
                </c:pt>
                <c:pt idx="1355">
                  <c:v>270.99999999999295</c:v>
                </c:pt>
                <c:pt idx="1356">
                  <c:v>271.19999999999317</c:v>
                </c:pt>
                <c:pt idx="1357">
                  <c:v>271.39999999999316</c:v>
                </c:pt>
                <c:pt idx="1358">
                  <c:v>271.59999999999314</c:v>
                </c:pt>
                <c:pt idx="1359">
                  <c:v>271.79999999999313</c:v>
                </c:pt>
                <c:pt idx="1360">
                  <c:v>271.99999999999289</c:v>
                </c:pt>
                <c:pt idx="1361">
                  <c:v>272.19999999999311</c:v>
                </c:pt>
                <c:pt idx="1362">
                  <c:v>272.3999999999931</c:v>
                </c:pt>
                <c:pt idx="1363">
                  <c:v>272.59999999999309</c:v>
                </c:pt>
                <c:pt idx="1364">
                  <c:v>272.79999999999285</c:v>
                </c:pt>
                <c:pt idx="1365">
                  <c:v>272.99999999999284</c:v>
                </c:pt>
                <c:pt idx="1366">
                  <c:v>273.19999999999305</c:v>
                </c:pt>
                <c:pt idx="1367">
                  <c:v>273.39999999999304</c:v>
                </c:pt>
                <c:pt idx="1368">
                  <c:v>273.59999999999303</c:v>
                </c:pt>
                <c:pt idx="1369">
                  <c:v>273.79999999999279</c:v>
                </c:pt>
                <c:pt idx="1370">
                  <c:v>273.99999999999278</c:v>
                </c:pt>
                <c:pt idx="1371">
                  <c:v>274.199999999993</c:v>
                </c:pt>
                <c:pt idx="1372">
                  <c:v>274.39999999999299</c:v>
                </c:pt>
                <c:pt idx="1373">
                  <c:v>274.59999999999275</c:v>
                </c:pt>
                <c:pt idx="1374">
                  <c:v>274.79999999999274</c:v>
                </c:pt>
                <c:pt idx="1375">
                  <c:v>274.99999999999267</c:v>
                </c:pt>
                <c:pt idx="1376">
                  <c:v>275.19999999999294</c:v>
                </c:pt>
                <c:pt idx="1377">
                  <c:v>275.39999999999293</c:v>
                </c:pt>
                <c:pt idx="1378">
                  <c:v>275.59999999999269</c:v>
                </c:pt>
                <c:pt idx="1379">
                  <c:v>275.79999999999268</c:v>
                </c:pt>
                <c:pt idx="1380">
                  <c:v>275.99999999999261</c:v>
                </c:pt>
                <c:pt idx="1381">
                  <c:v>276.19999999999283</c:v>
                </c:pt>
                <c:pt idx="1382">
                  <c:v>276.39999999999264</c:v>
                </c:pt>
                <c:pt idx="1383">
                  <c:v>276.59999999999269</c:v>
                </c:pt>
                <c:pt idx="1384">
                  <c:v>276.79999999999262</c:v>
                </c:pt>
                <c:pt idx="1385">
                  <c:v>276.99999999999255</c:v>
                </c:pt>
                <c:pt idx="1386">
                  <c:v>277.19999999999283</c:v>
                </c:pt>
                <c:pt idx="1387">
                  <c:v>277.39999999999264</c:v>
                </c:pt>
                <c:pt idx="1388">
                  <c:v>277.59999999999269</c:v>
                </c:pt>
                <c:pt idx="1389">
                  <c:v>277.79999999999256</c:v>
                </c:pt>
                <c:pt idx="1390">
                  <c:v>277.9999999999925</c:v>
                </c:pt>
                <c:pt idx="1391">
                  <c:v>278.19999999999266</c:v>
                </c:pt>
                <c:pt idx="1392">
                  <c:v>278.39999999999264</c:v>
                </c:pt>
                <c:pt idx="1393">
                  <c:v>278.59999999999269</c:v>
                </c:pt>
                <c:pt idx="1394">
                  <c:v>278.79999999999251</c:v>
                </c:pt>
                <c:pt idx="1395">
                  <c:v>278.99999999999244</c:v>
                </c:pt>
                <c:pt idx="1396">
                  <c:v>279.19999999999266</c:v>
                </c:pt>
                <c:pt idx="1397">
                  <c:v>279.39999999999264</c:v>
                </c:pt>
                <c:pt idx="1398">
                  <c:v>279.59999999999269</c:v>
                </c:pt>
                <c:pt idx="1399">
                  <c:v>279.79999999999245</c:v>
                </c:pt>
                <c:pt idx="1400">
                  <c:v>279.99999999999244</c:v>
                </c:pt>
                <c:pt idx="1401">
                  <c:v>280.19999999999266</c:v>
                </c:pt>
                <c:pt idx="1402">
                  <c:v>280.39999999999264</c:v>
                </c:pt>
                <c:pt idx="1403">
                  <c:v>280.59999999999263</c:v>
                </c:pt>
                <c:pt idx="1404">
                  <c:v>280.79999999999239</c:v>
                </c:pt>
                <c:pt idx="1405">
                  <c:v>280.99999999999238</c:v>
                </c:pt>
                <c:pt idx="1406">
                  <c:v>281.1999999999926</c:v>
                </c:pt>
                <c:pt idx="1407">
                  <c:v>281.39999999999259</c:v>
                </c:pt>
                <c:pt idx="1408">
                  <c:v>281.59999999999235</c:v>
                </c:pt>
                <c:pt idx="1409">
                  <c:v>281.79999999999234</c:v>
                </c:pt>
                <c:pt idx="1410">
                  <c:v>281.99999999999227</c:v>
                </c:pt>
                <c:pt idx="1411">
                  <c:v>282.19999999999254</c:v>
                </c:pt>
                <c:pt idx="1412">
                  <c:v>282.39999999999253</c:v>
                </c:pt>
                <c:pt idx="1413">
                  <c:v>282.59999999999229</c:v>
                </c:pt>
                <c:pt idx="1414">
                  <c:v>282.79999999999228</c:v>
                </c:pt>
                <c:pt idx="1415">
                  <c:v>282.99999999999221</c:v>
                </c:pt>
                <c:pt idx="1416">
                  <c:v>283.19999999999249</c:v>
                </c:pt>
                <c:pt idx="1417">
                  <c:v>283.39999999999225</c:v>
                </c:pt>
                <c:pt idx="1418">
                  <c:v>283.59999999999229</c:v>
                </c:pt>
                <c:pt idx="1419">
                  <c:v>283.79999999999222</c:v>
                </c:pt>
                <c:pt idx="1420">
                  <c:v>283.99999999999216</c:v>
                </c:pt>
                <c:pt idx="1421">
                  <c:v>284.19999999999243</c:v>
                </c:pt>
                <c:pt idx="1422">
                  <c:v>284.39999999999225</c:v>
                </c:pt>
                <c:pt idx="1423">
                  <c:v>284.59999999999229</c:v>
                </c:pt>
                <c:pt idx="1424">
                  <c:v>284.79999999999217</c:v>
                </c:pt>
                <c:pt idx="1425">
                  <c:v>284.9999999999921</c:v>
                </c:pt>
                <c:pt idx="1426">
                  <c:v>285.19999999999226</c:v>
                </c:pt>
                <c:pt idx="1427">
                  <c:v>285.39999999999225</c:v>
                </c:pt>
                <c:pt idx="1428">
                  <c:v>285.59999999999229</c:v>
                </c:pt>
                <c:pt idx="1429">
                  <c:v>285.79999999999211</c:v>
                </c:pt>
                <c:pt idx="1430">
                  <c:v>285.9999999999921</c:v>
                </c:pt>
                <c:pt idx="1431">
                  <c:v>286.19999999999226</c:v>
                </c:pt>
                <c:pt idx="1432">
                  <c:v>286.39999999999225</c:v>
                </c:pt>
                <c:pt idx="1433">
                  <c:v>286.59999999999229</c:v>
                </c:pt>
                <c:pt idx="1434">
                  <c:v>286.79999999999205</c:v>
                </c:pt>
                <c:pt idx="1435">
                  <c:v>286.99999999999204</c:v>
                </c:pt>
                <c:pt idx="1436">
                  <c:v>287.19999999999226</c:v>
                </c:pt>
                <c:pt idx="1437">
                  <c:v>287.39999999999225</c:v>
                </c:pt>
                <c:pt idx="1438">
                  <c:v>287.59999999999224</c:v>
                </c:pt>
                <c:pt idx="1439">
                  <c:v>287.799999999992</c:v>
                </c:pt>
                <c:pt idx="1440">
                  <c:v>287.99999999999199</c:v>
                </c:pt>
                <c:pt idx="1441">
                  <c:v>288.1999999999922</c:v>
                </c:pt>
                <c:pt idx="1442">
                  <c:v>288.39999999999219</c:v>
                </c:pt>
                <c:pt idx="1443">
                  <c:v>288.59999999999195</c:v>
                </c:pt>
                <c:pt idx="1444">
                  <c:v>288.79999999999194</c:v>
                </c:pt>
                <c:pt idx="1445">
                  <c:v>288.99999999999199</c:v>
                </c:pt>
                <c:pt idx="1446">
                  <c:v>289.19999999999214</c:v>
                </c:pt>
                <c:pt idx="1447">
                  <c:v>289.39999999999213</c:v>
                </c:pt>
                <c:pt idx="1448">
                  <c:v>289.59999999999195</c:v>
                </c:pt>
                <c:pt idx="1449">
                  <c:v>289.79999999999194</c:v>
                </c:pt>
                <c:pt idx="1450">
                  <c:v>289.99999999999199</c:v>
                </c:pt>
                <c:pt idx="1451">
                  <c:v>290.19999999999209</c:v>
                </c:pt>
                <c:pt idx="1452">
                  <c:v>290.39999999999196</c:v>
                </c:pt>
                <c:pt idx="1453">
                  <c:v>290.59999999999195</c:v>
                </c:pt>
                <c:pt idx="1454">
                  <c:v>290.79999999999194</c:v>
                </c:pt>
                <c:pt idx="1455">
                  <c:v>290.99999999999199</c:v>
                </c:pt>
                <c:pt idx="1456">
                  <c:v>291.19999999999203</c:v>
                </c:pt>
                <c:pt idx="1457">
                  <c:v>291.39999999999196</c:v>
                </c:pt>
                <c:pt idx="1458">
                  <c:v>291.59999999999195</c:v>
                </c:pt>
                <c:pt idx="1459">
                  <c:v>291.79999999999194</c:v>
                </c:pt>
                <c:pt idx="1460">
                  <c:v>291.99999999999199</c:v>
                </c:pt>
                <c:pt idx="1461">
                  <c:v>292.19999999999197</c:v>
                </c:pt>
                <c:pt idx="1462">
                  <c:v>292.39999999999196</c:v>
                </c:pt>
                <c:pt idx="1463">
                  <c:v>292.59999999999195</c:v>
                </c:pt>
                <c:pt idx="1464">
                  <c:v>292.79999999999194</c:v>
                </c:pt>
                <c:pt idx="1465">
                  <c:v>292.99999999999193</c:v>
                </c:pt>
                <c:pt idx="1466">
                  <c:v>293.19999999999192</c:v>
                </c:pt>
                <c:pt idx="1467">
                  <c:v>293.39999999999191</c:v>
                </c:pt>
                <c:pt idx="1468">
                  <c:v>293.59999999999189</c:v>
                </c:pt>
                <c:pt idx="1469">
                  <c:v>293.79999999999183</c:v>
                </c:pt>
                <c:pt idx="1470">
                  <c:v>293.99999999999164</c:v>
                </c:pt>
                <c:pt idx="1471">
                  <c:v>294.19999999999186</c:v>
                </c:pt>
                <c:pt idx="1472">
                  <c:v>294.39999999999185</c:v>
                </c:pt>
                <c:pt idx="1473">
                  <c:v>294.59999999999184</c:v>
                </c:pt>
                <c:pt idx="1474">
                  <c:v>294.79999999999183</c:v>
                </c:pt>
                <c:pt idx="1475">
                  <c:v>294.99999999999164</c:v>
                </c:pt>
                <c:pt idx="1476">
                  <c:v>295.1999999999918</c:v>
                </c:pt>
                <c:pt idx="1477">
                  <c:v>295.39999999999179</c:v>
                </c:pt>
                <c:pt idx="1478">
                  <c:v>295.59999999999167</c:v>
                </c:pt>
                <c:pt idx="1479">
                  <c:v>295.79999999999166</c:v>
                </c:pt>
                <c:pt idx="1480">
                  <c:v>295.99999999999164</c:v>
                </c:pt>
                <c:pt idx="1481">
                  <c:v>296.19999999999175</c:v>
                </c:pt>
                <c:pt idx="1482">
                  <c:v>296.39999999999173</c:v>
                </c:pt>
                <c:pt idx="1483">
                  <c:v>296.59999999999167</c:v>
                </c:pt>
                <c:pt idx="1484">
                  <c:v>296.79999999999166</c:v>
                </c:pt>
                <c:pt idx="1485">
                  <c:v>296.99999999999164</c:v>
                </c:pt>
                <c:pt idx="1486">
                  <c:v>297.19999999999175</c:v>
                </c:pt>
                <c:pt idx="1487">
                  <c:v>297.39999999999168</c:v>
                </c:pt>
                <c:pt idx="1488">
                  <c:v>297.59999999999167</c:v>
                </c:pt>
                <c:pt idx="1489">
                  <c:v>297.79999999999166</c:v>
                </c:pt>
                <c:pt idx="1490">
                  <c:v>297.99999999999164</c:v>
                </c:pt>
                <c:pt idx="1491">
                  <c:v>298.19999999999175</c:v>
                </c:pt>
                <c:pt idx="1492">
                  <c:v>298.39999999999162</c:v>
                </c:pt>
                <c:pt idx="1493">
                  <c:v>298.59999999999161</c:v>
                </c:pt>
                <c:pt idx="1494">
                  <c:v>298.7999999999916</c:v>
                </c:pt>
                <c:pt idx="1495">
                  <c:v>298.99999999999159</c:v>
                </c:pt>
                <c:pt idx="1496">
                  <c:v>299.19999999999158</c:v>
                </c:pt>
                <c:pt idx="1497">
                  <c:v>299.39999999999156</c:v>
                </c:pt>
                <c:pt idx="1498">
                  <c:v>299.59999999999155</c:v>
                </c:pt>
                <c:pt idx="1499">
                  <c:v>299.79999999999154</c:v>
                </c:pt>
                <c:pt idx="1500">
                  <c:v>299.99999999999153</c:v>
                </c:pt>
                <c:pt idx="1501">
                  <c:v>300.19999999999152</c:v>
                </c:pt>
                <c:pt idx="1502">
                  <c:v>300.39999999999151</c:v>
                </c:pt>
                <c:pt idx="1503">
                  <c:v>300.5999999999915</c:v>
                </c:pt>
                <c:pt idx="1504">
                  <c:v>300.79999999999143</c:v>
                </c:pt>
                <c:pt idx="1505">
                  <c:v>300.99999999999125</c:v>
                </c:pt>
                <c:pt idx="1506">
                  <c:v>301.19999999999146</c:v>
                </c:pt>
                <c:pt idx="1507">
                  <c:v>301.39999999999145</c:v>
                </c:pt>
                <c:pt idx="1508">
                  <c:v>301.59999999999144</c:v>
                </c:pt>
                <c:pt idx="1509">
                  <c:v>301.79999999999143</c:v>
                </c:pt>
                <c:pt idx="1510">
                  <c:v>301.99999999999125</c:v>
                </c:pt>
                <c:pt idx="1511">
                  <c:v>302.19999999999141</c:v>
                </c:pt>
                <c:pt idx="1512">
                  <c:v>302.39999999999139</c:v>
                </c:pt>
                <c:pt idx="1513">
                  <c:v>302.59999999999133</c:v>
                </c:pt>
                <c:pt idx="1514">
                  <c:v>302.79999999999126</c:v>
                </c:pt>
                <c:pt idx="1515">
                  <c:v>302.99999999999125</c:v>
                </c:pt>
                <c:pt idx="1516">
                  <c:v>303.19999999999135</c:v>
                </c:pt>
                <c:pt idx="1517">
                  <c:v>303.39999999999134</c:v>
                </c:pt>
                <c:pt idx="1518">
                  <c:v>303.59999999999133</c:v>
                </c:pt>
                <c:pt idx="1519">
                  <c:v>303.79999999999126</c:v>
                </c:pt>
                <c:pt idx="1520">
                  <c:v>303.99999999999125</c:v>
                </c:pt>
                <c:pt idx="1521">
                  <c:v>304.19999999999135</c:v>
                </c:pt>
                <c:pt idx="1522">
                  <c:v>304.39999999999128</c:v>
                </c:pt>
                <c:pt idx="1523">
                  <c:v>304.59999999999127</c:v>
                </c:pt>
                <c:pt idx="1524">
                  <c:v>304.79999999999126</c:v>
                </c:pt>
                <c:pt idx="1525">
                  <c:v>304.99999999999125</c:v>
                </c:pt>
                <c:pt idx="1526">
                  <c:v>305.19999999999135</c:v>
                </c:pt>
                <c:pt idx="1527">
                  <c:v>305.39999999999122</c:v>
                </c:pt>
                <c:pt idx="1528">
                  <c:v>305.59999999999121</c:v>
                </c:pt>
                <c:pt idx="1529">
                  <c:v>305.7999999999912</c:v>
                </c:pt>
                <c:pt idx="1530">
                  <c:v>305.99999999999119</c:v>
                </c:pt>
                <c:pt idx="1531">
                  <c:v>306.19999999999118</c:v>
                </c:pt>
                <c:pt idx="1532">
                  <c:v>306.39999999999117</c:v>
                </c:pt>
                <c:pt idx="1533">
                  <c:v>306.59999999999116</c:v>
                </c:pt>
                <c:pt idx="1534">
                  <c:v>306.79999999999114</c:v>
                </c:pt>
                <c:pt idx="1535">
                  <c:v>306.99999999999113</c:v>
                </c:pt>
                <c:pt idx="1536">
                  <c:v>307.19999999999112</c:v>
                </c:pt>
                <c:pt idx="1537">
                  <c:v>307.39999999999111</c:v>
                </c:pt>
                <c:pt idx="1538">
                  <c:v>307.5999999999911</c:v>
                </c:pt>
                <c:pt idx="1539">
                  <c:v>307.79999999999109</c:v>
                </c:pt>
                <c:pt idx="1540">
                  <c:v>307.99999999999085</c:v>
                </c:pt>
                <c:pt idx="1541">
                  <c:v>308.19999999999106</c:v>
                </c:pt>
                <c:pt idx="1542">
                  <c:v>308.39999999999105</c:v>
                </c:pt>
                <c:pt idx="1543">
                  <c:v>308.59999999999104</c:v>
                </c:pt>
                <c:pt idx="1544">
                  <c:v>308.79999999999103</c:v>
                </c:pt>
                <c:pt idx="1545">
                  <c:v>308.99999999999079</c:v>
                </c:pt>
                <c:pt idx="1546">
                  <c:v>309.19999999999101</c:v>
                </c:pt>
                <c:pt idx="1547">
                  <c:v>309.399999999991</c:v>
                </c:pt>
                <c:pt idx="1548">
                  <c:v>309.59999999999093</c:v>
                </c:pt>
                <c:pt idx="1549">
                  <c:v>309.79999999999075</c:v>
                </c:pt>
                <c:pt idx="1550">
                  <c:v>309.99999999999073</c:v>
                </c:pt>
                <c:pt idx="1551">
                  <c:v>310.19999999999095</c:v>
                </c:pt>
                <c:pt idx="1552">
                  <c:v>310.39999999999094</c:v>
                </c:pt>
                <c:pt idx="1553">
                  <c:v>310.59999999999093</c:v>
                </c:pt>
                <c:pt idx="1554">
                  <c:v>310.79999999999069</c:v>
                </c:pt>
                <c:pt idx="1555">
                  <c:v>310.99999999999068</c:v>
                </c:pt>
                <c:pt idx="1556">
                  <c:v>311.19999999999089</c:v>
                </c:pt>
                <c:pt idx="1557">
                  <c:v>311.39999999999083</c:v>
                </c:pt>
                <c:pt idx="1558">
                  <c:v>311.59999999999064</c:v>
                </c:pt>
                <c:pt idx="1559">
                  <c:v>311.79999999999069</c:v>
                </c:pt>
                <c:pt idx="1560">
                  <c:v>311.99999999999062</c:v>
                </c:pt>
                <c:pt idx="1561">
                  <c:v>312.19999999999084</c:v>
                </c:pt>
                <c:pt idx="1562">
                  <c:v>312.39999999999083</c:v>
                </c:pt>
                <c:pt idx="1563">
                  <c:v>312.59999999999064</c:v>
                </c:pt>
                <c:pt idx="1564">
                  <c:v>312.79999999999069</c:v>
                </c:pt>
                <c:pt idx="1565">
                  <c:v>312.99999999999056</c:v>
                </c:pt>
                <c:pt idx="1566">
                  <c:v>313.19999999999067</c:v>
                </c:pt>
                <c:pt idx="1567">
                  <c:v>313.39999999999065</c:v>
                </c:pt>
                <c:pt idx="1568">
                  <c:v>313.59999999999064</c:v>
                </c:pt>
                <c:pt idx="1569">
                  <c:v>313.79999999999069</c:v>
                </c:pt>
                <c:pt idx="1570">
                  <c:v>313.99999999999051</c:v>
                </c:pt>
                <c:pt idx="1571">
                  <c:v>314.19999999999067</c:v>
                </c:pt>
                <c:pt idx="1572">
                  <c:v>314.39999999999065</c:v>
                </c:pt>
                <c:pt idx="1573">
                  <c:v>314.59999999999064</c:v>
                </c:pt>
                <c:pt idx="1574">
                  <c:v>314.79999999999069</c:v>
                </c:pt>
                <c:pt idx="1575">
                  <c:v>314.99999999999045</c:v>
                </c:pt>
                <c:pt idx="1576">
                  <c:v>315.19999999999067</c:v>
                </c:pt>
                <c:pt idx="1577">
                  <c:v>315.39999999999065</c:v>
                </c:pt>
                <c:pt idx="1578">
                  <c:v>315.59999999999064</c:v>
                </c:pt>
                <c:pt idx="1579">
                  <c:v>315.79999999999063</c:v>
                </c:pt>
                <c:pt idx="1580">
                  <c:v>315.99999999999039</c:v>
                </c:pt>
                <c:pt idx="1581">
                  <c:v>316.19999999999061</c:v>
                </c:pt>
                <c:pt idx="1582">
                  <c:v>316.3999999999906</c:v>
                </c:pt>
                <c:pt idx="1583">
                  <c:v>316.59999999999059</c:v>
                </c:pt>
                <c:pt idx="1584">
                  <c:v>316.79999999999035</c:v>
                </c:pt>
                <c:pt idx="1585">
                  <c:v>316.99999999999034</c:v>
                </c:pt>
                <c:pt idx="1586">
                  <c:v>317.19999999999055</c:v>
                </c:pt>
                <c:pt idx="1587">
                  <c:v>317.39999999999054</c:v>
                </c:pt>
                <c:pt idx="1588">
                  <c:v>317.59999999999053</c:v>
                </c:pt>
                <c:pt idx="1589">
                  <c:v>317.79999999999029</c:v>
                </c:pt>
                <c:pt idx="1590">
                  <c:v>317.99999999999028</c:v>
                </c:pt>
                <c:pt idx="1591">
                  <c:v>318.1999999999905</c:v>
                </c:pt>
                <c:pt idx="1592">
                  <c:v>318.39999999999043</c:v>
                </c:pt>
                <c:pt idx="1593">
                  <c:v>318.59999999999025</c:v>
                </c:pt>
                <c:pt idx="1594">
                  <c:v>318.79999999999029</c:v>
                </c:pt>
                <c:pt idx="1595">
                  <c:v>318.99999999999022</c:v>
                </c:pt>
                <c:pt idx="1596">
                  <c:v>319.19999999999044</c:v>
                </c:pt>
                <c:pt idx="1597">
                  <c:v>319.39999999999043</c:v>
                </c:pt>
                <c:pt idx="1598">
                  <c:v>319.59999999999025</c:v>
                </c:pt>
                <c:pt idx="1599">
                  <c:v>319.79999999999029</c:v>
                </c:pt>
                <c:pt idx="1600">
                  <c:v>319.99999999999017</c:v>
                </c:pt>
                <c:pt idx="1601">
                  <c:v>320.19999999999033</c:v>
                </c:pt>
                <c:pt idx="1602">
                  <c:v>320.39999999999026</c:v>
                </c:pt>
                <c:pt idx="1603">
                  <c:v>320.59999999999025</c:v>
                </c:pt>
                <c:pt idx="1604">
                  <c:v>320.79999999999029</c:v>
                </c:pt>
                <c:pt idx="1605">
                  <c:v>320.99999999999011</c:v>
                </c:pt>
                <c:pt idx="1606">
                  <c:v>321.19999999999033</c:v>
                </c:pt>
                <c:pt idx="1607">
                  <c:v>321.39999999999026</c:v>
                </c:pt>
                <c:pt idx="1608">
                  <c:v>321.59999999999025</c:v>
                </c:pt>
                <c:pt idx="1609">
                  <c:v>321.79999999999029</c:v>
                </c:pt>
                <c:pt idx="1610">
                  <c:v>321.99999999999005</c:v>
                </c:pt>
                <c:pt idx="1611">
                  <c:v>322.19999999999027</c:v>
                </c:pt>
                <c:pt idx="1612">
                  <c:v>322.39999999999026</c:v>
                </c:pt>
                <c:pt idx="1613">
                  <c:v>322.59999999999025</c:v>
                </c:pt>
                <c:pt idx="1614">
                  <c:v>322.79999999999023</c:v>
                </c:pt>
                <c:pt idx="1615">
                  <c:v>322.99999999999</c:v>
                </c:pt>
                <c:pt idx="1616">
                  <c:v>323.19999999999021</c:v>
                </c:pt>
                <c:pt idx="1617">
                  <c:v>323.3999999999902</c:v>
                </c:pt>
                <c:pt idx="1618">
                  <c:v>323.59999999999019</c:v>
                </c:pt>
                <c:pt idx="1619">
                  <c:v>323.79999999998995</c:v>
                </c:pt>
                <c:pt idx="1620">
                  <c:v>323.99999999998994</c:v>
                </c:pt>
                <c:pt idx="1621">
                  <c:v>324.19999999999015</c:v>
                </c:pt>
                <c:pt idx="1622">
                  <c:v>324.39999999999014</c:v>
                </c:pt>
                <c:pt idx="1623">
                  <c:v>324.59999999999013</c:v>
                </c:pt>
                <c:pt idx="1624">
                  <c:v>324.79999999998989</c:v>
                </c:pt>
                <c:pt idx="1625">
                  <c:v>324.99999999998988</c:v>
                </c:pt>
                <c:pt idx="1626">
                  <c:v>325.1999999999901</c:v>
                </c:pt>
                <c:pt idx="1627">
                  <c:v>325.39999999999009</c:v>
                </c:pt>
                <c:pt idx="1628">
                  <c:v>325.59999999998985</c:v>
                </c:pt>
                <c:pt idx="1629">
                  <c:v>325.79999999998984</c:v>
                </c:pt>
                <c:pt idx="1630">
                  <c:v>325.99999999998977</c:v>
                </c:pt>
                <c:pt idx="1631">
                  <c:v>326.19999999999004</c:v>
                </c:pt>
                <c:pt idx="1632">
                  <c:v>326.39999999999003</c:v>
                </c:pt>
                <c:pt idx="1633">
                  <c:v>326.59999999998979</c:v>
                </c:pt>
                <c:pt idx="1634">
                  <c:v>326.79999999998978</c:v>
                </c:pt>
                <c:pt idx="1635">
                  <c:v>326.99999999998965</c:v>
                </c:pt>
                <c:pt idx="1636">
                  <c:v>327.19999999998993</c:v>
                </c:pt>
                <c:pt idx="1637">
                  <c:v>327.39999999998975</c:v>
                </c:pt>
                <c:pt idx="1638">
                  <c:v>327.59999999998973</c:v>
                </c:pt>
                <c:pt idx="1639">
                  <c:v>327.79999999998967</c:v>
                </c:pt>
                <c:pt idx="1640">
                  <c:v>327.9999999999896</c:v>
                </c:pt>
                <c:pt idx="1641">
                  <c:v>328.19999999998993</c:v>
                </c:pt>
                <c:pt idx="1642">
                  <c:v>328.39999999998969</c:v>
                </c:pt>
                <c:pt idx="1643">
                  <c:v>328.59999999998968</c:v>
                </c:pt>
                <c:pt idx="1644">
                  <c:v>328.79999999998961</c:v>
                </c:pt>
                <c:pt idx="1645">
                  <c:v>328.99999999998954</c:v>
                </c:pt>
                <c:pt idx="1646">
                  <c:v>329.19999999998964</c:v>
                </c:pt>
                <c:pt idx="1647">
                  <c:v>329.39999999998969</c:v>
                </c:pt>
                <c:pt idx="1648">
                  <c:v>329.59999999998962</c:v>
                </c:pt>
                <c:pt idx="1649">
                  <c:v>329.79999999998955</c:v>
                </c:pt>
                <c:pt idx="1650">
                  <c:v>329.99999999998954</c:v>
                </c:pt>
                <c:pt idx="1651">
                  <c:v>330.19999999998964</c:v>
                </c:pt>
                <c:pt idx="1652">
                  <c:v>330.39999999998969</c:v>
                </c:pt>
                <c:pt idx="1653">
                  <c:v>330.59999999998956</c:v>
                </c:pt>
                <c:pt idx="1654">
                  <c:v>330.7999999999895</c:v>
                </c:pt>
                <c:pt idx="1655">
                  <c:v>330.99999999998948</c:v>
                </c:pt>
                <c:pt idx="1656">
                  <c:v>331.19999999998964</c:v>
                </c:pt>
                <c:pt idx="1657">
                  <c:v>331.39999999998969</c:v>
                </c:pt>
                <c:pt idx="1658">
                  <c:v>331.59999999998951</c:v>
                </c:pt>
                <c:pt idx="1659">
                  <c:v>331.79999999998944</c:v>
                </c:pt>
                <c:pt idx="1660">
                  <c:v>331.99999999998937</c:v>
                </c:pt>
                <c:pt idx="1661">
                  <c:v>332.19999999998964</c:v>
                </c:pt>
                <c:pt idx="1662">
                  <c:v>332.39999999998969</c:v>
                </c:pt>
                <c:pt idx="1663">
                  <c:v>332.59999999998945</c:v>
                </c:pt>
                <c:pt idx="1664">
                  <c:v>332.79999999998944</c:v>
                </c:pt>
                <c:pt idx="1665">
                  <c:v>332.99999999998937</c:v>
                </c:pt>
                <c:pt idx="1666">
                  <c:v>333.19999999998964</c:v>
                </c:pt>
                <c:pt idx="1667">
                  <c:v>333.39999999998963</c:v>
                </c:pt>
                <c:pt idx="1668">
                  <c:v>333.59999999998939</c:v>
                </c:pt>
                <c:pt idx="1669">
                  <c:v>333.79999999998938</c:v>
                </c:pt>
                <c:pt idx="1670">
                  <c:v>333.99999999998926</c:v>
                </c:pt>
                <c:pt idx="1671">
                  <c:v>334.19999999998959</c:v>
                </c:pt>
                <c:pt idx="1672">
                  <c:v>334.39999999998935</c:v>
                </c:pt>
                <c:pt idx="1673">
                  <c:v>334.59999999998934</c:v>
                </c:pt>
                <c:pt idx="1674">
                  <c:v>334.79999999998927</c:v>
                </c:pt>
                <c:pt idx="1675">
                  <c:v>334.9999999999892</c:v>
                </c:pt>
                <c:pt idx="1676">
                  <c:v>335.19999999998953</c:v>
                </c:pt>
                <c:pt idx="1677">
                  <c:v>335.39999999998929</c:v>
                </c:pt>
                <c:pt idx="1678">
                  <c:v>335.59999999998928</c:v>
                </c:pt>
                <c:pt idx="1679">
                  <c:v>335.79999999998921</c:v>
                </c:pt>
                <c:pt idx="1680">
                  <c:v>335.99999999998914</c:v>
                </c:pt>
                <c:pt idx="1681">
                  <c:v>336.19999999998925</c:v>
                </c:pt>
                <c:pt idx="1682">
                  <c:v>336.39999999998929</c:v>
                </c:pt>
                <c:pt idx="1683">
                  <c:v>336.59999999998922</c:v>
                </c:pt>
                <c:pt idx="1684">
                  <c:v>336.79999999998915</c:v>
                </c:pt>
                <c:pt idx="1685">
                  <c:v>336.99999999998914</c:v>
                </c:pt>
                <c:pt idx="1686">
                  <c:v>337.19999999998925</c:v>
                </c:pt>
                <c:pt idx="1687">
                  <c:v>337.39999999998929</c:v>
                </c:pt>
                <c:pt idx="1688">
                  <c:v>337.59999999998917</c:v>
                </c:pt>
                <c:pt idx="1689">
                  <c:v>337.7999999999891</c:v>
                </c:pt>
                <c:pt idx="1690">
                  <c:v>337.99999999998909</c:v>
                </c:pt>
                <c:pt idx="1691">
                  <c:v>338.19999999998925</c:v>
                </c:pt>
                <c:pt idx="1692">
                  <c:v>338.39999999998929</c:v>
                </c:pt>
                <c:pt idx="1693">
                  <c:v>338.59999999998911</c:v>
                </c:pt>
                <c:pt idx="1694">
                  <c:v>338.79999999998904</c:v>
                </c:pt>
                <c:pt idx="1695">
                  <c:v>338.99999999998903</c:v>
                </c:pt>
                <c:pt idx="1696">
                  <c:v>339.19999999998925</c:v>
                </c:pt>
                <c:pt idx="1697">
                  <c:v>339.39999999998929</c:v>
                </c:pt>
                <c:pt idx="1698">
                  <c:v>339.59999999998905</c:v>
                </c:pt>
                <c:pt idx="1699">
                  <c:v>339.79999999998904</c:v>
                </c:pt>
                <c:pt idx="1700">
                  <c:v>339.99999999998903</c:v>
                </c:pt>
                <c:pt idx="1701">
                  <c:v>340.19999999998925</c:v>
                </c:pt>
                <c:pt idx="1702">
                  <c:v>340.39999999998923</c:v>
                </c:pt>
                <c:pt idx="1703">
                  <c:v>340.599999999989</c:v>
                </c:pt>
                <c:pt idx="1704">
                  <c:v>340.79999999998898</c:v>
                </c:pt>
                <c:pt idx="1705">
                  <c:v>340.99999999998897</c:v>
                </c:pt>
                <c:pt idx="1706">
                  <c:v>341.19999999998919</c:v>
                </c:pt>
                <c:pt idx="1707">
                  <c:v>341.39999999998895</c:v>
                </c:pt>
                <c:pt idx="1708">
                  <c:v>341.59999999998894</c:v>
                </c:pt>
                <c:pt idx="1709">
                  <c:v>341.79999999998893</c:v>
                </c:pt>
                <c:pt idx="1710">
                  <c:v>341.99999999998892</c:v>
                </c:pt>
                <c:pt idx="1711">
                  <c:v>342.19999999998913</c:v>
                </c:pt>
                <c:pt idx="1712">
                  <c:v>342.39999999998895</c:v>
                </c:pt>
                <c:pt idx="1713">
                  <c:v>342.59999999998894</c:v>
                </c:pt>
                <c:pt idx="1714">
                  <c:v>342.79999999998893</c:v>
                </c:pt>
                <c:pt idx="1715">
                  <c:v>342.99999999998886</c:v>
                </c:pt>
                <c:pt idx="1716">
                  <c:v>343.19999999998896</c:v>
                </c:pt>
                <c:pt idx="1717">
                  <c:v>343.39999999998895</c:v>
                </c:pt>
                <c:pt idx="1718">
                  <c:v>343.59999999998894</c:v>
                </c:pt>
                <c:pt idx="1719">
                  <c:v>343.79999999998893</c:v>
                </c:pt>
                <c:pt idx="1720">
                  <c:v>343.9999999999888</c:v>
                </c:pt>
                <c:pt idx="1721">
                  <c:v>344.19999999998896</c:v>
                </c:pt>
                <c:pt idx="1722">
                  <c:v>344.39999999998895</c:v>
                </c:pt>
                <c:pt idx="1723">
                  <c:v>344.59999999998894</c:v>
                </c:pt>
                <c:pt idx="1724">
                  <c:v>344.79999999998893</c:v>
                </c:pt>
                <c:pt idx="1725">
                  <c:v>344.99999999998875</c:v>
                </c:pt>
                <c:pt idx="1726">
                  <c:v>345.19999999998896</c:v>
                </c:pt>
                <c:pt idx="1727">
                  <c:v>345.39999999998895</c:v>
                </c:pt>
                <c:pt idx="1728">
                  <c:v>345.59999999998894</c:v>
                </c:pt>
                <c:pt idx="1729">
                  <c:v>345.79999999998893</c:v>
                </c:pt>
                <c:pt idx="1730">
                  <c:v>345.99999999998869</c:v>
                </c:pt>
                <c:pt idx="1731">
                  <c:v>346.1999999999889</c:v>
                </c:pt>
                <c:pt idx="1732">
                  <c:v>346.39999999998889</c:v>
                </c:pt>
                <c:pt idx="1733">
                  <c:v>346.59999999998865</c:v>
                </c:pt>
                <c:pt idx="1734">
                  <c:v>346.79999999998864</c:v>
                </c:pt>
                <c:pt idx="1735">
                  <c:v>346.99999999998869</c:v>
                </c:pt>
                <c:pt idx="1736">
                  <c:v>347.19999999998885</c:v>
                </c:pt>
                <c:pt idx="1737">
                  <c:v>347.39999999998884</c:v>
                </c:pt>
                <c:pt idx="1738">
                  <c:v>347.59999999998865</c:v>
                </c:pt>
                <c:pt idx="1739">
                  <c:v>347.79999999998864</c:v>
                </c:pt>
                <c:pt idx="1740">
                  <c:v>347.99999999998869</c:v>
                </c:pt>
                <c:pt idx="1741">
                  <c:v>348.19999999998879</c:v>
                </c:pt>
                <c:pt idx="1742">
                  <c:v>348.39999999998867</c:v>
                </c:pt>
                <c:pt idx="1743">
                  <c:v>348.59999999998865</c:v>
                </c:pt>
                <c:pt idx="1744">
                  <c:v>348.79999999998864</c:v>
                </c:pt>
                <c:pt idx="1745">
                  <c:v>348.99999999998869</c:v>
                </c:pt>
                <c:pt idx="1746">
                  <c:v>349.19999999998873</c:v>
                </c:pt>
                <c:pt idx="1747">
                  <c:v>349.39999999998867</c:v>
                </c:pt>
                <c:pt idx="1748">
                  <c:v>349.59999999998865</c:v>
                </c:pt>
                <c:pt idx="1749">
                  <c:v>349.79999999998864</c:v>
                </c:pt>
                <c:pt idx="1750">
                  <c:v>349.99999999998869</c:v>
                </c:pt>
                <c:pt idx="1751">
                  <c:v>350.19999999998868</c:v>
                </c:pt>
                <c:pt idx="1752">
                  <c:v>350.39999999998867</c:v>
                </c:pt>
                <c:pt idx="1753">
                  <c:v>350.59999999998865</c:v>
                </c:pt>
                <c:pt idx="1754">
                  <c:v>350.79999999998864</c:v>
                </c:pt>
                <c:pt idx="1755">
                  <c:v>350.99999999998863</c:v>
                </c:pt>
                <c:pt idx="1756">
                  <c:v>351.19999999998862</c:v>
                </c:pt>
                <c:pt idx="1757">
                  <c:v>351.39999999998861</c:v>
                </c:pt>
                <c:pt idx="1758">
                  <c:v>351.5999999999886</c:v>
                </c:pt>
                <c:pt idx="1759">
                  <c:v>351.79999999998859</c:v>
                </c:pt>
                <c:pt idx="1760">
                  <c:v>351.99999999998835</c:v>
                </c:pt>
                <c:pt idx="1761">
                  <c:v>352.19999999998856</c:v>
                </c:pt>
                <c:pt idx="1762">
                  <c:v>352.39999999998855</c:v>
                </c:pt>
                <c:pt idx="1763">
                  <c:v>352.59999999998854</c:v>
                </c:pt>
                <c:pt idx="1764">
                  <c:v>352.79999999998853</c:v>
                </c:pt>
                <c:pt idx="1765">
                  <c:v>352.99999999998829</c:v>
                </c:pt>
                <c:pt idx="1766">
                  <c:v>353.19999999998851</c:v>
                </c:pt>
                <c:pt idx="1767">
                  <c:v>353.39999999998849</c:v>
                </c:pt>
                <c:pt idx="1768">
                  <c:v>353.59999999998843</c:v>
                </c:pt>
                <c:pt idx="1769">
                  <c:v>353.79999999998824</c:v>
                </c:pt>
                <c:pt idx="1770">
                  <c:v>353.99999999998829</c:v>
                </c:pt>
                <c:pt idx="1771">
                  <c:v>354.19999999998845</c:v>
                </c:pt>
                <c:pt idx="1772">
                  <c:v>354.39999999998844</c:v>
                </c:pt>
                <c:pt idx="1773">
                  <c:v>354.59999999998843</c:v>
                </c:pt>
                <c:pt idx="1774">
                  <c:v>354.79999999998824</c:v>
                </c:pt>
                <c:pt idx="1775">
                  <c:v>354.99999999998829</c:v>
                </c:pt>
                <c:pt idx="1776">
                  <c:v>355.19999999998839</c:v>
                </c:pt>
                <c:pt idx="1777">
                  <c:v>355.39999999998827</c:v>
                </c:pt>
                <c:pt idx="1778">
                  <c:v>355.59999999998826</c:v>
                </c:pt>
                <c:pt idx="1779">
                  <c:v>355.79999999998824</c:v>
                </c:pt>
                <c:pt idx="1780">
                  <c:v>355.99999999998829</c:v>
                </c:pt>
                <c:pt idx="1781">
                  <c:v>356.19999999998834</c:v>
                </c:pt>
                <c:pt idx="1782">
                  <c:v>356.39999999998827</c:v>
                </c:pt>
                <c:pt idx="1783">
                  <c:v>356.59999999998826</c:v>
                </c:pt>
                <c:pt idx="1784">
                  <c:v>356.79999999998824</c:v>
                </c:pt>
                <c:pt idx="1785">
                  <c:v>356.99999999998829</c:v>
                </c:pt>
                <c:pt idx="1786">
                  <c:v>357.19999999998828</c:v>
                </c:pt>
                <c:pt idx="1787">
                  <c:v>357.39999999998827</c:v>
                </c:pt>
                <c:pt idx="1788">
                  <c:v>357.59999999998826</c:v>
                </c:pt>
                <c:pt idx="1789">
                  <c:v>357.79999999998824</c:v>
                </c:pt>
                <c:pt idx="1790">
                  <c:v>357.99999999998823</c:v>
                </c:pt>
                <c:pt idx="1791">
                  <c:v>358.19999999998822</c:v>
                </c:pt>
                <c:pt idx="1792">
                  <c:v>358.39999999998821</c:v>
                </c:pt>
                <c:pt idx="1793">
                  <c:v>358.5999999999882</c:v>
                </c:pt>
                <c:pt idx="1794">
                  <c:v>358.79999999998819</c:v>
                </c:pt>
                <c:pt idx="1795">
                  <c:v>358.99999999998795</c:v>
                </c:pt>
                <c:pt idx="1796">
                  <c:v>359.19999999998817</c:v>
                </c:pt>
                <c:pt idx="1797">
                  <c:v>359.39999999998815</c:v>
                </c:pt>
                <c:pt idx="1798">
                  <c:v>359.59999999998814</c:v>
                </c:pt>
                <c:pt idx="1799">
                  <c:v>359.79999999998813</c:v>
                </c:pt>
                <c:pt idx="1800">
                  <c:v>359.99999999998789</c:v>
                </c:pt>
                <c:pt idx="1801">
                  <c:v>360.19999999998811</c:v>
                </c:pt>
                <c:pt idx="1802">
                  <c:v>360.3999999999881</c:v>
                </c:pt>
                <c:pt idx="1803">
                  <c:v>360.59999999998809</c:v>
                </c:pt>
                <c:pt idx="1804">
                  <c:v>360.79999999998785</c:v>
                </c:pt>
                <c:pt idx="1805">
                  <c:v>360.99999999998784</c:v>
                </c:pt>
                <c:pt idx="1806">
                  <c:v>361.19999999998805</c:v>
                </c:pt>
                <c:pt idx="1807">
                  <c:v>361.39999999998804</c:v>
                </c:pt>
                <c:pt idx="1808">
                  <c:v>361.59999999998803</c:v>
                </c:pt>
                <c:pt idx="1809">
                  <c:v>361.79999999998779</c:v>
                </c:pt>
                <c:pt idx="1810">
                  <c:v>361.99999999998778</c:v>
                </c:pt>
                <c:pt idx="1811">
                  <c:v>362.19999999998799</c:v>
                </c:pt>
                <c:pt idx="1812">
                  <c:v>362.39999999998793</c:v>
                </c:pt>
                <c:pt idx="1813">
                  <c:v>362.59999999998774</c:v>
                </c:pt>
                <c:pt idx="1814">
                  <c:v>362.79999999998773</c:v>
                </c:pt>
                <c:pt idx="1815">
                  <c:v>362.99999999998766</c:v>
                </c:pt>
                <c:pt idx="1816">
                  <c:v>363.19999999998794</c:v>
                </c:pt>
                <c:pt idx="1817">
                  <c:v>363.39999999998793</c:v>
                </c:pt>
                <c:pt idx="1818">
                  <c:v>363.59999999998769</c:v>
                </c:pt>
                <c:pt idx="1819">
                  <c:v>363.79999999998768</c:v>
                </c:pt>
                <c:pt idx="1820">
                  <c:v>363.99999999998761</c:v>
                </c:pt>
                <c:pt idx="1821">
                  <c:v>364.19999999998765</c:v>
                </c:pt>
                <c:pt idx="1822">
                  <c:v>364.39999999998764</c:v>
                </c:pt>
                <c:pt idx="1823">
                  <c:v>364.59999999998769</c:v>
                </c:pt>
                <c:pt idx="1824">
                  <c:v>364.79999999998762</c:v>
                </c:pt>
                <c:pt idx="1825">
                  <c:v>364.99999999998755</c:v>
                </c:pt>
                <c:pt idx="1826">
                  <c:v>365.19999999998765</c:v>
                </c:pt>
                <c:pt idx="1827">
                  <c:v>365.39999999998764</c:v>
                </c:pt>
                <c:pt idx="1828">
                  <c:v>365.59999999998769</c:v>
                </c:pt>
                <c:pt idx="1829">
                  <c:v>365.79999999998756</c:v>
                </c:pt>
                <c:pt idx="1830">
                  <c:v>365.99999999998749</c:v>
                </c:pt>
                <c:pt idx="1831">
                  <c:v>366.19999999998765</c:v>
                </c:pt>
                <c:pt idx="1832">
                  <c:v>366.39999999998764</c:v>
                </c:pt>
                <c:pt idx="1833">
                  <c:v>366.59999999998769</c:v>
                </c:pt>
                <c:pt idx="1834">
                  <c:v>366.79999999998751</c:v>
                </c:pt>
                <c:pt idx="1835">
                  <c:v>366.99999999998744</c:v>
                </c:pt>
                <c:pt idx="1836">
                  <c:v>367.19999999998765</c:v>
                </c:pt>
                <c:pt idx="1837">
                  <c:v>367.39999999998764</c:v>
                </c:pt>
                <c:pt idx="1838">
                  <c:v>367.59999999998769</c:v>
                </c:pt>
                <c:pt idx="1839">
                  <c:v>367.79999999998745</c:v>
                </c:pt>
                <c:pt idx="1840">
                  <c:v>367.99999999998744</c:v>
                </c:pt>
                <c:pt idx="1841">
                  <c:v>368.19999999998765</c:v>
                </c:pt>
                <c:pt idx="1842">
                  <c:v>368.39999999998764</c:v>
                </c:pt>
                <c:pt idx="1843">
                  <c:v>368.59999999998763</c:v>
                </c:pt>
                <c:pt idx="1844">
                  <c:v>368.79999999998739</c:v>
                </c:pt>
                <c:pt idx="1845">
                  <c:v>368.99999999998738</c:v>
                </c:pt>
                <c:pt idx="1846">
                  <c:v>369.1999999999876</c:v>
                </c:pt>
                <c:pt idx="1847">
                  <c:v>369.39999999998759</c:v>
                </c:pt>
                <c:pt idx="1848">
                  <c:v>369.59999999998735</c:v>
                </c:pt>
                <c:pt idx="1849">
                  <c:v>369.79999999998734</c:v>
                </c:pt>
                <c:pt idx="1850">
                  <c:v>369.99999999998727</c:v>
                </c:pt>
                <c:pt idx="1851">
                  <c:v>370.19999999998754</c:v>
                </c:pt>
                <c:pt idx="1852">
                  <c:v>370.39999999998753</c:v>
                </c:pt>
                <c:pt idx="1853">
                  <c:v>370.59999999998729</c:v>
                </c:pt>
                <c:pt idx="1854">
                  <c:v>370.79999999998728</c:v>
                </c:pt>
                <c:pt idx="1855">
                  <c:v>370.99999999998721</c:v>
                </c:pt>
                <c:pt idx="1856">
                  <c:v>371.19999999998743</c:v>
                </c:pt>
                <c:pt idx="1857">
                  <c:v>371.39999999998724</c:v>
                </c:pt>
                <c:pt idx="1858">
                  <c:v>371.59999999998729</c:v>
                </c:pt>
                <c:pt idx="1859">
                  <c:v>371.79999999998722</c:v>
                </c:pt>
                <c:pt idx="1860">
                  <c:v>371.99999999998715</c:v>
                </c:pt>
                <c:pt idx="1861">
                  <c:v>372.19999999998743</c:v>
                </c:pt>
                <c:pt idx="1862">
                  <c:v>372.39999999998724</c:v>
                </c:pt>
                <c:pt idx="1863">
                  <c:v>372.59999999998729</c:v>
                </c:pt>
                <c:pt idx="1864">
                  <c:v>372.79999999998716</c:v>
                </c:pt>
                <c:pt idx="1865">
                  <c:v>372.9999999999871</c:v>
                </c:pt>
                <c:pt idx="1866">
                  <c:v>373.19999999998726</c:v>
                </c:pt>
                <c:pt idx="1867">
                  <c:v>373.39999999998724</c:v>
                </c:pt>
                <c:pt idx="1868">
                  <c:v>373.59999999998729</c:v>
                </c:pt>
                <c:pt idx="1869">
                  <c:v>373.79999999998711</c:v>
                </c:pt>
                <c:pt idx="1870">
                  <c:v>373.99999999998704</c:v>
                </c:pt>
                <c:pt idx="1871">
                  <c:v>374.19999999998726</c:v>
                </c:pt>
                <c:pt idx="1872">
                  <c:v>374.39999999998724</c:v>
                </c:pt>
                <c:pt idx="1873">
                  <c:v>374.59999999998729</c:v>
                </c:pt>
                <c:pt idx="1874">
                  <c:v>374.79999999998705</c:v>
                </c:pt>
                <c:pt idx="1875">
                  <c:v>374.99999999998704</c:v>
                </c:pt>
                <c:pt idx="1876">
                  <c:v>375.19999999998726</c:v>
                </c:pt>
                <c:pt idx="1877">
                  <c:v>375.39999999998724</c:v>
                </c:pt>
                <c:pt idx="1878">
                  <c:v>375.59999999998723</c:v>
                </c:pt>
                <c:pt idx="1879">
                  <c:v>375.79999999998699</c:v>
                </c:pt>
                <c:pt idx="1880">
                  <c:v>375.99999999998698</c:v>
                </c:pt>
                <c:pt idx="1881">
                  <c:v>376.1999999999872</c:v>
                </c:pt>
                <c:pt idx="1882">
                  <c:v>376.39999999998719</c:v>
                </c:pt>
                <c:pt idx="1883">
                  <c:v>376.59999999998695</c:v>
                </c:pt>
                <c:pt idx="1884">
                  <c:v>376.79999999998699</c:v>
                </c:pt>
                <c:pt idx="1885">
                  <c:v>376.99999999998693</c:v>
                </c:pt>
                <c:pt idx="1886">
                  <c:v>377.19999999998714</c:v>
                </c:pt>
                <c:pt idx="1887">
                  <c:v>377.39999999998713</c:v>
                </c:pt>
                <c:pt idx="1888">
                  <c:v>377.59999999998695</c:v>
                </c:pt>
                <c:pt idx="1889">
                  <c:v>377.79999999998699</c:v>
                </c:pt>
                <c:pt idx="1890">
                  <c:v>377.99999999998693</c:v>
                </c:pt>
                <c:pt idx="1891">
                  <c:v>378.19999999998709</c:v>
                </c:pt>
                <c:pt idx="1892">
                  <c:v>378.39999999998696</c:v>
                </c:pt>
                <c:pt idx="1893">
                  <c:v>378.59999999998695</c:v>
                </c:pt>
                <c:pt idx="1894">
                  <c:v>378.79999999998699</c:v>
                </c:pt>
                <c:pt idx="1895">
                  <c:v>378.99999999998693</c:v>
                </c:pt>
                <c:pt idx="1896">
                  <c:v>379.19999999998703</c:v>
                </c:pt>
                <c:pt idx="1897">
                  <c:v>379.39999999998696</c:v>
                </c:pt>
                <c:pt idx="1898">
                  <c:v>379.59999999998695</c:v>
                </c:pt>
                <c:pt idx="1899">
                  <c:v>379.79999999998699</c:v>
                </c:pt>
                <c:pt idx="1900">
                  <c:v>379.99999999998693</c:v>
                </c:pt>
                <c:pt idx="1901">
                  <c:v>380.19999999998697</c:v>
                </c:pt>
                <c:pt idx="1902">
                  <c:v>380.39999999998696</c:v>
                </c:pt>
                <c:pt idx="1903">
                  <c:v>380.59999999998695</c:v>
                </c:pt>
                <c:pt idx="1904">
                  <c:v>380.79999999998694</c:v>
                </c:pt>
                <c:pt idx="1905">
                  <c:v>380.99999999998693</c:v>
                </c:pt>
                <c:pt idx="1906">
                  <c:v>381.19999999998691</c:v>
                </c:pt>
                <c:pt idx="1907">
                  <c:v>381.3999999999869</c:v>
                </c:pt>
                <c:pt idx="1908">
                  <c:v>381.59999999998689</c:v>
                </c:pt>
                <c:pt idx="1909">
                  <c:v>381.79999999998665</c:v>
                </c:pt>
                <c:pt idx="1910">
                  <c:v>381.99999999998664</c:v>
                </c:pt>
                <c:pt idx="1911">
                  <c:v>382.19999999998686</c:v>
                </c:pt>
                <c:pt idx="1912">
                  <c:v>382.39999999998685</c:v>
                </c:pt>
                <c:pt idx="1913">
                  <c:v>382.59999999998684</c:v>
                </c:pt>
                <c:pt idx="1914">
                  <c:v>382.79999999998665</c:v>
                </c:pt>
                <c:pt idx="1915">
                  <c:v>382.99999999998664</c:v>
                </c:pt>
                <c:pt idx="1916">
                  <c:v>383.1999999999868</c:v>
                </c:pt>
                <c:pt idx="1917">
                  <c:v>383.39999999998679</c:v>
                </c:pt>
                <c:pt idx="1918">
                  <c:v>383.59999999998666</c:v>
                </c:pt>
                <c:pt idx="1919">
                  <c:v>383.79999999998665</c:v>
                </c:pt>
                <c:pt idx="1920">
                  <c:v>383.99999999998664</c:v>
                </c:pt>
                <c:pt idx="1921">
                  <c:v>384.19999999998674</c:v>
                </c:pt>
                <c:pt idx="1922">
                  <c:v>384.39999999998673</c:v>
                </c:pt>
                <c:pt idx="1923">
                  <c:v>384.59999999998666</c:v>
                </c:pt>
                <c:pt idx="1924">
                  <c:v>384.79999999998665</c:v>
                </c:pt>
                <c:pt idx="1925">
                  <c:v>384.99999999998664</c:v>
                </c:pt>
                <c:pt idx="1926">
                  <c:v>385.19999999998674</c:v>
                </c:pt>
                <c:pt idx="1927">
                  <c:v>385.39999999998668</c:v>
                </c:pt>
                <c:pt idx="1928">
                  <c:v>385.59999999998666</c:v>
                </c:pt>
                <c:pt idx="1929">
                  <c:v>385.79999999998665</c:v>
                </c:pt>
                <c:pt idx="1930">
                  <c:v>385.99999999998664</c:v>
                </c:pt>
                <c:pt idx="1931">
                  <c:v>386.19999999998674</c:v>
                </c:pt>
                <c:pt idx="1932">
                  <c:v>386.39999999998662</c:v>
                </c:pt>
                <c:pt idx="1933">
                  <c:v>386.59999999998661</c:v>
                </c:pt>
                <c:pt idx="1934">
                  <c:v>386.7999999999866</c:v>
                </c:pt>
                <c:pt idx="1935">
                  <c:v>386.99999999998653</c:v>
                </c:pt>
                <c:pt idx="1936">
                  <c:v>387.19999999998657</c:v>
                </c:pt>
                <c:pt idx="1937">
                  <c:v>387.39999999998656</c:v>
                </c:pt>
                <c:pt idx="1938">
                  <c:v>387.59999999998655</c:v>
                </c:pt>
                <c:pt idx="1939">
                  <c:v>387.79999999998654</c:v>
                </c:pt>
                <c:pt idx="1940">
                  <c:v>387.99999999998653</c:v>
                </c:pt>
                <c:pt idx="1941">
                  <c:v>388.19999999998652</c:v>
                </c:pt>
                <c:pt idx="1942">
                  <c:v>388.39999999998651</c:v>
                </c:pt>
                <c:pt idx="1943">
                  <c:v>388.59999999998649</c:v>
                </c:pt>
                <c:pt idx="1944">
                  <c:v>388.79999999998643</c:v>
                </c:pt>
                <c:pt idx="1945">
                  <c:v>388.99999999998624</c:v>
                </c:pt>
                <c:pt idx="1946">
                  <c:v>389.19999999998646</c:v>
                </c:pt>
                <c:pt idx="1947">
                  <c:v>389.39999999998645</c:v>
                </c:pt>
                <c:pt idx="1948">
                  <c:v>389.59999999998644</c:v>
                </c:pt>
                <c:pt idx="1949">
                  <c:v>389.79999999998643</c:v>
                </c:pt>
                <c:pt idx="1950">
                  <c:v>389.99999999998624</c:v>
                </c:pt>
                <c:pt idx="1951">
                  <c:v>390.1999999999864</c:v>
                </c:pt>
                <c:pt idx="1952">
                  <c:v>390.39999999998639</c:v>
                </c:pt>
                <c:pt idx="1953">
                  <c:v>390.59999999998627</c:v>
                </c:pt>
                <c:pt idx="1954">
                  <c:v>390.79999999998626</c:v>
                </c:pt>
                <c:pt idx="1955">
                  <c:v>390.99999999998624</c:v>
                </c:pt>
                <c:pt idx="1956">
                  <c:v>391.19999999998635</c:v>
                </c:pt>
                <c:pt idx="1957">
                  <c:v>391.39999999998633</c:v>
                </c:pt>
                <c:pt idx="1958">
                  <c:v>391.59999999998627</c:v>
                </c:pt>
                <c:pt idx="1959">
                  <c:v>391.79999999998626</c:v>
                </c:pt>
                <c:pt idx="1960">
                  <c:v>391.99999999998624</c:v>
                </c:pt>
                <c:pt idx="1961">
                  <c:v>392.19999999998635</c:v>
                </c:pt>
                <c:pt idx="1962">
                  <c:v>392.39999999998628</c:v>
                </c:pt>
                <c:pt idx="1963">
                  <c:v>392.59999999998627</c:v>
                </c:pt>
                <c:pt idx="1964">
                  <c:v>392.79999999998626</c:v>
                </c:pt>
                <c:pt idx="1965">
                  <c:v>392.99999999998624</c:v>
                </c:pt>
                <c:pt idx="1966">
                  <c:v>393.19999999998635</c:v>
                </c:pt>
                <c:pt idx="1967">
                  <c:v>393.39999999998622</c:v>
                </c:pt>
                <c:pt idx="1968">
                  <c:v>393.59999999998621</c:v>
                </c:pt>
                <c:pt idx="1969">
                  <c:v>393.7999999999862</c:v>
                </c:pt>
                <c:pt idx="1970">
                  <c:v>393.99999999998619</c:v>
                </c:pt>
                <c:pt idx="1971">
                  <c:v>394.19999999998618</c:v>
                </c:pt>
                <c:pt idx="1972">
                  <c:v>394.39999999998616</c:v>
                </c:pt>
                <c:pt idx="1973">
                  <c:v>394.59999999998615</c:v>
                </c:pt>
                <c:pt idx="1974">
                  <c:v>394.79999999998614</c:v>
                </c:pt>
                <c:pt idx="1975">
                  <c:v>394.99999999998613</c:v>
                </c:pt>
                <c:pt idx="1976">
                  <c:v>395.19999999998612</c:v>
                </c:pt>
                <c:pt idx="1977">
                  <c:v>395.39999999998611</c:v>
                </c:pt>
                <c:pt idx="1978">
                  <c:v>395.5999999999861</c:v>
                </c:pt>
                <c:pt idx="1979">
                  <c:v>395.79999999998603</c:v>
                </c:pt>
                <c:pt idx="1980">
                  <c:v>395.99999999998585</c:v>
                </c:pt>
                <c:pt idx="1981">
                  <c:v>396.19999999998606</c:v>
                </c:pt>
                <c:pt idx="1982">
                  <c:v>396.39999999998605</c:v>
                </c:pt>
                <c:pt idx="1983">
                  <c:v>396.59999999998604</c:v>
                </c:pt>
                <c:pt idx="1984">
                  <c:v>396.79999999998603</c:v>
                </c:pt>
                <c:pt idx="1985">
                  <c:v>396.99999999998579</c:v>
                </c:pt>
                <c:pt idx="1986">
                  <c:v>397.19999999998601</c:v>
                </c:pt>
                <c:pt idx="1987">
                  <c:v>397.39999999998599</c:v>
                </c:pt>
                <c:pt idx="1988">
                  <c:v>397.59999999998593</c:v>
                </c:pt>
                <c:pt idx="1989">
                  <c:v>397.79999999998574</c:v>
                </c:pt>
                <c:pt idx="1990">
                  <c:v>397.99999999998573</c:v>
                </c:pt>
                <c:pt idx="1991">
                  <c:v>398.19999999998595</c:v>
                </c:pt>
                <c:pt idx="1992">
                  <c:v>398.39999999998594</c:v>
                </c:pt>
                <c:pt idx="1993">
                  <c:v>398.59999999998593</c:v>
                </c:pt>
                <c:pt idx="1994">
                  <c:v>398.79999999998569</c:v>
                </c:pt>
                <c:pt idx="1995">
                  <c:v>398.99999999998568</c:v>
                </c:pt>
                <c:pt idx="1996">
                  <c:v>399.19999999998589</c:v>
                </c:pt>
                <c:pt idx="1997">
                  <c:v>399.39999999998565</c:v>
                </c:pt>
                <c:pt idx="1998">
                  <c:v>399.59999999998564</c:v>
                </c:pt>
                <c:pt idx="1999">
                  <c:v>399.79999999998569</c:v>
                </c:pt>
                <c:pt idx="2000">
                  <c:v>399.99999999998562</c:v>
                </c:pt>
                <c:pt idx="2001">
                  <c:v>400.19999999998583</c:v>
                </c:pt>
                <c:pt idx="2002">
                  <c:v>400.39999999998565</c:v>
                </c:pt>
                <c:pt idx="2003">
                  <c:v>400.59999999998564</c:v>
                </c:pt>
                <c:pt idx="2004">
                  <c:v>400.79999999998569</c:v>
                </c:pt>
                <c:pt idx="2005">
                  <c:v>400.99999999998556</c:v>
                </c:pt>
                <c:pt idx="2006">
                  <c:v>401.19999999998566</c:v>
                </c:pt>
                <c:pt idx="2007">
                  <c:v>401.39999999998565</c:v>
                </c:pt>
                <c:pt idx="2008">
                  <c:v>401.59999999998564</c:v>
                </c:pt>
                <c:pt idx="2009">
                  <c:v>401.79999999998569</c:v>
                </c:pt>
                <c:pt idx="2010">
                  <c:v>401.9999999999855</c:v>
                </c:pt>
                <c:pt idx="2011">
                  <c:v>402.19999999998566</c:v>
                </c:pt>
                <c:pt idx="2012">
                  <c:v>402.39999999998565</c:v>
                </c:pt>
                <c:pt idx="2013">
                  <c:v>402.59999999998564</c:v>
                </c:pt>
                <c:pt idx="2014">
                  <c:v>402.79999999998569</c:v>
                </c:pt>
                <c:pt idx="2015">
                  <c:v>402.99999999998545</c:v>
                </c:pt>
                <c:pt idx="2016">
                  <c:v>403.19999999998566</c:v>
                </c:pt>
                <c:pt idx="2017">
                  <c:v>403.39999999998565</c:v>
                </c:pt>
                <c:pt idx="2018">
                  <c:v>403.59999999998564</c:v>
                </c:pt>
                <c:pt idx="2019">
                  <c:v>403.79999999998563</c:v>
                </c:pt>
                <c:pt idx="2020">
                  <c:v>403.99999999998539</c:v>
                </c:pt>
                <c:pt idx="2021">
                  <c:v>404.19999999998561</c:v>
                </c:pt>
                <c:pt idx="2022">
                  <c:v>404.3999999999856</c:v>
                </c:pt>
                <c:pt idx="2023">
                  <c:v>404.59999999998553</c:v>
                </c:pt>
                <c:pt idx="2024">
                  <c:v>404.79999999998535</c:v>
                </c:pt>
                <c:pt idx="2025">
                  <c:v>404.99999999998533</c:v>
                </c:pt>
                <c:pt idx="2026">
                  <c:v>405.19999999998555</c:v>
                </c:pt>
                <c:pt idx="2027">
                  <c:v>405.39999999998554</c:v>
                </c:pt>
                <c:pt idx="2028">
                  <c:v>405.59999999998553</c:v>
                </c:pt>
                <c:pt idx="2029">
                  <c:v>405.79999999998529</c:v>
                </c:pt>
                <c:pt idx="2030">
                  <c:v>405.99999999998528</c:v>
                </c:pt>
                <c:pt idx="2031">
                  <c:v>406.19999999998549</c:v>
                </c:pt>
                <c:pt idx="2032">
                  <c:v>406.39999999998543</c:v>
                </c:pt>
                <c:pt idx="2033">
                  <c:v>406.59999999998524</c:v>
                </c:pt>
                <c:pt idx="2034">
                  <c:v>406.79999999998529</c:v>
                </c:pt>
                <c:pt idx="2035">
                  <c:v>406.99999999998522</c:v>
                </c:pt>
                <c:pt idx="2036">
                  <c:v>407.19999999998544</c:v>
                </c:pt>
                <c:pt idx="2037">
                  <c:v>407.39999999998543</c:v>
                </c:pt>
                <c:pt idx="2038">
                  <c:v>407.59999999998524</c:v>
                </c:pt>
                <c:pt idx="2039">
                  <c:v>407.79999999998529</c:v>
                </c:pt>
                <c:pt idx="2040">
                  <c:v>407.99999999998516</c:v>
                </c:pt>
                <c:pt idx="2041">
                  <c:v>408.19999999998527</c:v>
                </c:pt>
                <c:pt idx="2042">
                  <c:v>408.39999999998525</c:v>
                </c:pt>
                <c:pt idx="2043">
                  <c:v>408.59999999998524</c:v>
                </c:pt>
                <c:pt idx="2044">
                  <c:v>408.79999999998529</c:v>
                </c:pt>
                <c:pt idx="2045">
                  <c:v>408.99999999998511</c:v>
                </c:pt>
                <c:pt idx="2046">
                  <c:v>409.19999999998527</c:v>
                </c:pt>
                <c:pt idx="2047">
                  <c:v>409.39999999998525</c:v>
                </c:pt>
                <c:pt idx="2048">
                  <c:v>409.59999999998524</c:v>
                </c:pt>
                <c:pt idx="2049">
                  <c:v>409.79999999998529</c:v>
                </c:pt>
                <c:pt idx="2050">
                  <c:v>409.99999999998505</c:v>
                </c:pt>
                <c:pt idx="2051">
                  <c:v>410.19999999998527</c:v>
                </c:pt>
                <c:pt idx="2052">
                  <c:v>410.39999999998525</c:v>
                </c:pt>
                <c:pt idx="2053">
                  <c:v>410.59999999998524</c:v>
                </c:pt>
                <c:pt idx="2054">
                  <c:v>410.79999999998523</c:v>
                </c:pt>
                <c:pt idx="2055">
                  <c:v>410.99999999998499</c:v>
                </c:pt>
                <c:pt idx="2056">
                  <c:v>411.19999999998521</c:v>
                </c:pt>
                <c:pt idx="2057">
                  <c:v>411.3999999999852</c:v>
                </c:pt>
                <c:pt idx="2058">
                  <c:v>411.59999999998519</c:v>
                </c:pt>
                <c:pt idx="2059">
                  <c:v>411.79999999998495</c:v>
                </c:pt>
                <c:pt idx="2060">
                  <c:v>411.99999999998494</c:v>
                </c:pt>
                <c:pt idx="2061">
                  <c:v>412.19999999998515</c:v>
                </c:pt>
                <c:pt idx="2062">
                  <c:v>412.39999999998514</c:v>
                </c:pt>
                <c:pt idx="2063">
                  <c:v>412.59999999998513</c:v>
                </c:pt>
                <c:pt idx="2064">
                  <c:v>412.79999999998489</c:v>
                </c:pt>
                <c:pt idx="2065">
                  <c:v>412.99999999998488</c:v>
                </c:pt>
                <c:pt idx="2066">
                  <c:v>413.1999999999851</c:v>
                </c:pt>
                <c:pt idx="2067">
                  <c:v>413.39999999998503</c:v>
                </c:pt>
                <c:pt idx="2068">
                  <c:v>413.59999999998485</c:v>
                </c:pt>
                <c:pt idx="2069">
                  <c:v>413.79999999998483</c:v>
                </c:pt>
                <c:pt idx="2070">
                  <c:v>413.99999999998477</c:v>
                </c:pt>
                <c:pt idx="2071">
                  <c:v>414.19999999998504</c:v>
                </c:pt>
                <c:pt idx="2072">
                  <c:v>414.39999999998503</c:v>
                </c:pt>
                <c:pt idx="2073">
                  <c:v>414.59999999998479</c:v>
                </c:pt>
                <c:pt idx="2074">
                  <c:v>414.79999999998478</c:v>
                </c:pt>
                <c:pt idx="2075">
                  <c:v>414.99999999998465</c:v>
                </c:pt>
                <c:pt idx="2076">
                  <c:v>415.19999999998493</c:v>
                </c:pt>
                <c:pt idx="2077">
                  <c:v>415.39999999998474</c:v>
                </c:pt>
                <c:pt idx="2078">
                  <c:v>415.59999999998473</c:v>
                </c:pt>
                <c:pt idx="2079">
                  <c:v>415.79999999998466</c:v>
                </c:pt>
                <c:pt idx="2080">
                  <c:v>415.9999999999846</c:v>
                </c:pt>
                <c:pt idx="2081">
                  <c:v>416.19999999998493</c:v>
                </c:pt>
                <c:pt idx="2082">
                  <c:v>416.39999999998469</c:v>
                </c:pt>
                <c:pt idx="2083">
                  <c:v>416.59999999998468</c:v>
                </c:pt>
                <c:pt idx="2084">
                  <c:v>416.79999999998461</c:v>
                </c:pt>
                <c:pt idx="2085">
                  <c:v>416.99999999998454</c:v>
                </c:pt>
                <c:pt idx="2086">
                  <c:v>417.19999999998464</c:v>
                </c:pt>
                <c:pt idx="2087">
                  <c:v>417.39999999998469</c:v>
                </c:pt>
                <c:pt idx="2088">
                  <c:v>417.59999999998462</c:v>
                </c:pt>
                <c:pt idx="2089">
                  <c:v>417.79999999998455</c:v>
                </c:pt>
                <c:pt idx="2090">
                  <c:v>417.99999999998448</c:v>
                </c:pt>
                <c:pt idx="2091">
                  <c:v>418.19999999998464</c:v>
                </c:pt>
                <c:pt idx="2092">
                  <c:v>418.39999999998469</c:v>
                </c:pt>
                <c:pt idx="2093">
                  <c:v>418.59999999998456</c:v>
                </c:pt>
                <c:pt idx="2094">
                  <c:v>418.79999999998449</c:v>
                </c:pt>
                <c:pt idx="2095">
                  <c:v>418.99999999998448</c:v>
                </c:pt>
                <c:pt idx="2096">
                  <c:v>419.19999999998464</c:v>
                </c:pt>
                <c:pt idx="2097">
                  <c:v>419.39999999998469</c:v>
                </c:pt>
                <c:pt idx="2098">
                  <c:v>419.5999999999845</c:v>
                </c:pt>
                <c:pt idx="2099">
                  <c:v>419.79999999998444</c:v>
                </c:pt>
                <c:pt idx="2100">
                  <c:v>419.99999999998437</c:v>
                </c:pt>
                <c:pt idx="2101">
                  <c:v>420.19999999998464</c:v>
                </c:pt>
                <c:pt idx="2102">
                  <c:v>420.39999999998469</c:v>
                </c:pt>
                <c:pt idx="2103">
                  <c:v>420.59999999998445</c:v>
                </c:pt>
                <c:pt idx="2104">
                  <c:v>420.79999999998444</c:v>
                </c:pt>
                <c:pt idx="2105">
                  <c:v>420.99999999998437</c:v>
                </c:pt>
                <c:pt idx="2106">
                  <c:v>421.19999999998464</c:v>
                </c:pt>
                <c:pt idx="2107">
                  <c:v>421.39999999998463</c:v>
                </c:pt>
                <c:pt idx="2108">
                  <c:v>421.59999999998439</c:v>
                </c:pt>
                <c:pt idx="2109">
                  <c:v>421.79999999998438</c:v>
                </c:pt>
                <c:pt idx="2110">
                  <c:v>421.99999999998425</c:v>
                </c:pt>
                <c:pt idx="2111">
                  <c:v>422.19999999998453</c:v>
                </c:pt>
                <c:pt idx="2112">
                  <c:v>422.39999999998435</c:v>
                </c:pt>
                <c:pt idx="2113">
                  <c:v>422.59999999998433</c:v>
                </c:pt>
                <c:pt idx="2114">
                  <c:v>422.79999999998427</c:v>
                </c:pt>
                <c:pt idx="2115">
                  <c:v>422.9999999999842</c:v>
                </c:pt>
                <c:pt idx="2116">
                  <c:v>423.19999999998453</c:v>
                </c:pt>
                <c:pt idx="2117">
                  <c:v>423.39999999998429</c:v>
                </c:pt>
                <c:pt idx="2118">
                  <c:v>423.59999999998428</c:v>
                </c:pt>
                <c:pt idx="2119">
                  <c:v>423.79999999998421</c:v>
                </c:pt>
                <c:pt idx="2120">
                  <c:v>423.99999999998414</c:v>
                </c:pt>
                <c:pt idx="2121">
                  <c:v>424.19999999998424</c:v>
                </c:pt>
                <c:pt idx="2122">
                  <c:v>424.39999999998429</c:v>
                </c:pt>
                <c:pt idx="2123">
                  <c:v>424.59999999998422</c:v>
                </c:pt>
                <c:pt idx="2124">
                  <c:v>424.79999999998415</c:v>
                </c:pt>
                <c:pt idx="2125">
                  <c:v>424.99999999998408</c:v>
                </c:pt>
                <c:pt idx="2126">
                  <c:v>425.19999999998424</c:v>
                </c:pt>
                <c:pt idx="2127">
                  <c:v>425.39999999998429</c:v>
                </c:pt>
                <c:pt idx="2128">
                  <c:v>425.59999999998416</c:v>
                </c:pt>
                <c:pt idx="2129">
                  <c:v>425.7999999999841</c:v>
                </c:pt>
                <c:pt idx="2130">
                  <c:v>425.99999999998408</c:v>
                </c:pt>
                <c:pt idx="2131">
                  <c:v>426.19999999998424</c:v>
                </c:pt>
                <c:pt idx="2132">
                  <c:v>426.39999999998429</c:v>
                </c:pt>
                <c:pt idx="2133">
                  <c:v>426.59999999998411</c:v>
                </c:pt>
                <c:pt idx="2134">
                  <c:v>426.79999999998404</c:v>
                </c:pt>
                <c:pt idx="2135">
                  <c:v>426.99999999998397</c:v>
                </c:pt>
                <c:pt idx="2136">
                  <c:v>427.19999999998424</c:v>
                </c:pt>
                <c:pt idx="2137">
                  <c:v>427.39999999998429</c:v>
                </c:pt>
                <c:pt idx="2138">
                  <c:v>427.59999999998405</c:v>
                </c:pt>
                <c:pt idx="2139">
                  <c:v>427.79999999998404</c:v>
                </c:pt>
                <c:pt idx="2140">
                  <c:v>427.99999999998397</c:v>
                </c:pt>
                <c:pt idx="2141">
                  <c:v>428.19999999998424</c:v>
                </c:pt>
                <c:pt idx="2142">
                  <c:v>428.39999999998423</c:v>
                </c:pt>
                <c:pt idx="2143">
                  <c:v>428.59999999998399</c:v>
                </c:pt>
                <c:pt idx="2144">
                  <c:v>428.79999999998398</c:v>
                </c:pt>
                <c:pt idx="2145">
                  <c:v>428.99999999998391</c:v>
                </c:pt>
                <c:pt idx="2146">
                  <c:v>429.19999999998419</c:v>
                </c:pt>
                <c:pt idx="2147">
                  <c:v>429.39999999998395</c:v>
                </c:pt>
                <c:pt idx="2148">
                  <c:v>429.59999999998399</c:v>
                </c:pt>
                <c:pt idx="2149">
                  <c:v>429.79999999998392</c:v>
                </c:pt>
                <c:pt idx="2150">
                  <c:v>429.99999999998386</c:v>
                </c:pt>
                <c:pt idx="2151">
                  <c:v>430.19999999998413</c:v>
                </c:pt>
                <c:pt idx="2152">
                  <c:v>430.39999999998395</c:v>
                </c:pt>
                <c:pt idx="2153">
                  <c:v>430.59999999998399</c:v>
                </c:pt>
                <c:pt idx="2154">
                  <c:v>430.79999999998387</c:v>
                </c:pt>
                <c:pt idx="2155">
                  <c:v>430.9999999999838</c:v>
                </c:pt>
                <c:pt idx="2156">
                  <c:v>431.19999999998396</c:v>
                </c:pt>
                <c:pt idx="2157">
                  <c:v>431.39999999998395</c:v>
                </c:pt>
                <c:pt idx="2158">
                  <c:v>431.59999999998399</c:v>
                </c:pt>
                <c:pt idx="2159">
                  <c:v>431.79999999998381</c:v>
                </c:pt>
                <c:pt idx="2160">
                  <c:v>431.9999999999838</c:v>
                </c:pt>
                <c:pt idx="2161">
                  <c:v>432.19999999998396</c:v>
                </c:pt>
                <c:pt idx="2162">
                  <c:v>432.39999999998395</c:v>
                </c:pt>
                <c:pt idx="2163">
                  <c:v>432.59999999998399</c:v>
                </c:pt>
                <c:pt idx="2164">
                  <c:v>432.79999999998375</c:v>
                </c:pt>
                <c:pt idx="2165">
                  <c:v>432.99999999998374</c:v>
                </c:pt>
                <c:pt idx="2166">
                  <c:v>433.19999999998396</c:v>
                </c:pt>
                <c:pt idx="2167">
                  <c:v>433.39999999998395</c:v>
                </c:pt>
                <c:pt idx="2168">
                  <c:v>433.59999999998394</c:v>
                </c:pt>
                <c:pt idx="2169">
                  <c:v>433.7999999999837</c:v>
                </c:pt>
                <c:pt idx="2170">
                  <c:v>433.99999999998369</c:v>
                </c:pt>
                <c:pt idx="2171">
                  <c:v>434.1999999999839</c:v>
                </c:pt>
                <c:pt idx="2172">
                  <c:v>434.39999999998389</c:v>
                </c:pt>
                <c:pt idx="2173">
                  <c:v>434.59999999998365</c:v>
                </c:pt>
                <c:pt idx="2174">
                  <c:v>434.79999999998364</c:v>
                </c:pt>
                <c:pt idx="2175">
                  <c:v>434.99999999998369</c:v>
                </c:pt>
                <c:pt idx="2176">
                  <c:v>435.19999999998385</c:v>
                </c:pt>
                <c:pt idx="2177">
                  <c:v>435.39999999998383</c:v>
                </c:pt>
                <c:pt idx="2178">
                  <c:v>435.59999999998365</c:v>
                </c:pt>
                <c:pt idx="2179">
                  <c:v>435.79999999998364</c:v>
                </c:pt>
                <c:pt idx="2180">
                  <c:v>435.99999999998369</c:v>
                </c:pt>
                <c:pt idx="2181">
                  <c:v>436.19999999998379</c:v>
                </c:pt>
                <c:pt idx="2182">
                  <c:v>436.39999999998366</c:v>
                </c:pt>
                <c:pt idx="2183">
                  <c:v>436.59999999998365</c:v>
                </c:pt>
                <c:pt idx="2184">
                  <c:v>436.79999999998364</c:v>
                </c:pt>
                <c:pt idx="2185">
                  <c:v>436.99999999998369</c:v>
                </c:pt>
                <c:pt idx="2186">
                  <c:v>437.19999999998373</c:v>
                </c:pt>
                <c:pt idx="2187">
                  <c:v>437.39999999998366</c:v>
                </c:pt>
                <c:pt idx="2188">
                  <c:v>437.59999999998365</c:v>
                </c:pt>
                <c:pt idx="2189">
                  <c:v>437.79999999998364</c:v>
                </c:pt>
                <c:pt idx="2190">
                  <c:v>437.99999999998369</c:v>
                </c:pt>
                <c:pt idx="2191">
                  <c:v>438.19999999998367</c:v>
                </c:pt>
                <c:pt idx="2192">
                  <c:v>438.39999999998366</c:v>
                </c:pt>
                <c:pt idx="2193">
                  <c:v>438.59999999998365</c:v>
                </c:pt>
                <c:pt idx="2194">
                  <c:v>438.79999999998364</c:v>
                </c:pt>
                <c:pt idx="2195">
                  <c:v>438.99999999998363</c:v>
                </c:pt>
                <c:pt idx="2196">
                  <c:v>439.19999999998362</c:v>
                </c:pt>
                <c:pt idx="2197">
                  <c:v>439.39999999998361</c:v>
                </c:pt>
                <c:pt idx="2198">
                  <c:v>439.59999999998359</c:v>
                </c:pt>
                <c:pt idx="2199">
                  <c:v>439.79999999998353</c:v>
                </c:pt>
                <c:pt idx="2200">
                  <c:v>439.99999999998334</c:v>
                </c:pt>
                <c:pt idx="2201">
                  <c:v>440.19999999998356</c:v>
                </c:pt>
                <c:pt idx="2202">
                  <c:v>440.39999999998355</c:v>
                </c:pt>
                <c:pt idx="2203">
                  <c:v>440.59999999998354</c:v>
                </c:pt>
                <c:pt idx="2204">
                  <c:v>440.79999999998353</c:v>
                </c:pt>
                <c:pt idx="2205">
                  <c:v>440.99999999998329</c:v>
                </c:pt>
                <c:pt idx="2206">
                  <c:v>441.1999999999835</c:v>
                </c:pt>
                <c:pt idx="2207">
                  <c:v>441.39999999998349</c:v>
                </c:pt>
                <c:pt idx="2208">
                  <c:v>441.59999999998325</c:v>
                </c:pt>
                <c:pt idx="2209">
                  <c:v>441.79999999998324</c:v>
                </c:pt>
                <c:pt idx="2210">
                  <c:v>441.99999999998329</c:v>
                </c:pt>
                <c:pt idx="2211">
                  <c:v>442.19999999998345</c:v>
                </c:pt>
                <c:pt idx="2212">
                  <c:v>442.39999999998344</c:v>
                </c:pt>
                <c:pt idx="2213">
                  <c:v>442.59999999998325</c:v>
                </c:pt>
                <c:pt idx="2214">
                  <c:v>442.79999999998324</c:v>
                </c:pt>
                <c:pt idx="2215">
                  <c:v>442.99999999998329</c:v>
                </c:pt>
                <c:pt idx="2216">
                  <c:v>443.19999999998339</c:v>
                </c:pt>
                <c:pt idx="2217">
                  <c:v>443.39999999998327</c:v>
                </c:pt>
                <c:pt idx="2218">
                  <c:v>443.59999999998325</c:v>
                </c:pt>
                <c:pt idx="2219">
                  <c:v>443.79999999998324</c:v>
                </c:pt>
                <c:pt idx="2220">
                  <c:v>443.99999999998329</c:v>
                </c:pt>
                <c:pt idx="2221">
                  <c:v>444.19999999998333</c:v>
                </c:pt>
                <c:pt idx="2222">
                  <c:v>444.39999999998327</c:v>
                </c:pt>
                <c:pt idx="2223">
                  <c:v>444.59999999998325</c:v>
                </c:pt>
                <c:pt idx="2224">
                  <c:v>444.79999999998324</c:v>
                </c:pt>
                <c:pt idx="2225">
                  <c:v>444.99999999998329</c:v>
                </c:pt>
                <c:pt idx="2226">
                  <c:v>445.19999999998328</c:v>
                </c:pt>
                <c:pt idx="2227">
                  <c:v>445.39999999998327</c:v>
                </c:pt>
                <c:pt idx="2228">
                  <c:v>445.59999999998325</c:v>
                </c:pt>
                <c:pt idx="2229">
                  <c:v>445.79999999998324</c:v>
                </c:pt>
                <c:pt idx="2230">
                  <c:v>445.99999999998323</c:v>
                </c:pt>
                <c:pt idx="2231">
                  <c:v>446.19999999998322</c:v>
                </c:pt>
                <c:pt idx="2232">
                  <c:v>446.39999999998321</c:v>
                </c:pt>
                <c:pt idx="2233">
                  <c:v>446.5999999999832</c:v>
                </c:pt>
                <c:pt idx="2234">
                  <c:v>446.79999999998319</c:v>
                </c:pt>
                <c:pt idx="2235">
                  <c:v>446.99999999998295</c:v>
                </c:pt>
                <c:pt idx="2236">
                  <c:v>447.19999999998316</c:v>
                </c:pt>
                <c:pt idx="2237">
                  <c:v>447.39999999998315</c:v>
                </c:pt>
                <c:pt idx="2238">
                  <c:v>447.59999999998314</c:v>
                </c:pt>
                <c:pt idx="2239">
                  <c:v>447.79999999998313</c:v>
                </c:pt>
                <c:pt idx="2240">
                  <c:v>447.99999999998289</c:v>
                </c:pt>
                <c:pt idx="2241">
                  <c:v>448.19999999998311</c:v>
                </c:pt>
                <c:pt idx="2242">
                  <c:v>448.39999999998309</c:v>
                </c:pt>
                <c:pt idx="2243">
                  <c:v>448.59999999998303</c:v>
                </c:pt>
                <c:pt idx="2244">
                  <c:v>448.79999999998284</c:v>
                </c:pt>
                <c:pt idx="2245">
                  <c:v>448.99999999998283</c:v>
                </c:pt>
                <c:pt idx="2246">
                  <c:v>449.19999999998305</c:v>
                </c:pt>
                <c:pt idx="2247">
                  <c:v>449.39999999998304</c:v>
                </c:pt>
                <c:pt idx="2248">
                  <c:v>449.59999999998303</c:v>
                </c:pt>
                <c:pt idx="2249">
                  <c:v>449.79999999998279</c:v>
                </c:pt>
                <c:pt idx="2250">
                  <c:v>449.99999999998278</c:v>
                </c:pt>
                <c:pt idx="2251">
                  <c:v>450.19999999998299</c:v>
                </c:pt>
                <c:pt idx="2252">
                  <c:v>450.39999999998275</c:v>
                </c:pt>
                <c:pt idx="2253">
                  <c:v>450.59999999998274</c:v>
                </c:pt>
                <c:pt idx="2254">
                  <c:v>450.79999999998273</c:v>
                </c:pt>
                <c:pt idx="2255">
                  <c:v>450.99999999998266</c:v>
                </c:pt>
                <c:pt idx="2256">
                  <c:v>451.19999999998294</c:v>
                </c:pt>
                <c:pt idx="2257">
                  <c:v>451.3999999999827</c:v>
                </c:pt>
                <c:pt idx="2258">
                  <c:v>451.59999999998269</c:v>
                </c:pt>
                <c:pt idx="2259">
                  <c:v>451.79999999998267</c:v>
                </c:pt>
                <c:pt idx="2260">
                  <c:v>451.99999999998261</c:v>
                </c:pt>
                <c:pt idx="2261">
                  <c:v>452.19999999998265</c:v>
                </c:pt>
                <c:pt idx="2262">
                  <c:v>452.39999999998264</c:v>
                </c:pt>
                <c:pt idx="2263">
                  <c:v>452.59999999998269</c:v>
                </c:pt>
                <c:pt idx="2264">
                  <c:v>452.79999999998262</c:v>
                </c:pt>
                <c:pt idx="2265">
                  <c:v>452.99999999998255</c:v>
                </c:pt>
                <c:pt idx="2266">
                  <c:v>453.19999999998265</c:v>
                </c:pt>
                <c:pt idx="2267">
                  <c:v>453.39999999998264</c:v>
                </c:pt>
                <c:pt idx="2268">
                  <c:v>453.59999999998269</c:v>
                </c:pt>
                <c:pt idx="2269">
                  <c:v>453.79999999998256</c:v>
                </c:pt>
                <c:pt idx="2270">
                  <c:v>453.99999999998249</c:v>
                </c:pt>
                <c:pt idx="2271">
                  <c:v>454.19999999998265</c:v>
                </c:pt>
                <c:pt idx="2272">
                  <c:v>454.39999999998264</c:v>
                </c:pt>
                <c:pt idx="2273">
                  <c:v>454.59999999998269</c:v>
                </c:pt>
                <c:pt idx="2274">
                  <c:v>454.7999999999825</c:v>
                </c:pt>
                <c:pt idx="2275">
                  <c:v>454.99999999998244</c:v>
                </c:pt>
                <c:pt idx="2276">
                  <c:v>455.19999999998265</c:v>
                </c:pt>
                <c:pt idx="2277">
                  <c:v>455.39999999998264</c:v>
                </c:pt>
                <c:pt idx="2278">
                  <c:v>455.59999999998269</c:v>
                </c:pt>
                <c:pt idx="2279">
                  <c:v>455.79999999998245</c:v>
                </c:pt>
                <c:pt idx="2280">
                  <c:v>455.99999999998244</c:v>
                </c:pt>
                <c:pt idx="2281">
                  <c:v>456.19999999998265</c:v>
                </c:pt>
                <c:pt idx="2282">
                  <c:v>456.39999999998264</c:v>
                </c:pt>
                <c:pt idx="2283">
                  <c:v>456.59999999998263</c:v>
                </c:pt>
                <c:pt idx="2284">
                  <c:v>456.79999999998239</c:v>
                </c:pt>
                <c:pt idx="2285">
                  <c:v>456.99999999998238</c:v>
                </c:pt>
                <c:pt idx="2286">
                  <c:v>457.19999999998259</c:v>
                </c:pt>
                <c:pt idx="2287">
                  <c:v>457.39999999998253</c:v>
                </c:pt>
                <c:pt idx="2288">
                  <c:v>457.59999999998234</c:v>
                </c:pt>
                <c:pt idx="2289">
                  <c:v>457.79999999998233</c:v>
                </c:pt>
                <c:pt idx="2290">
                  <c:v>457.99999999998226</c:v>
                </c:pt>
                <c:pt idx="2291">
                  <c:v>458.19999999998254</c:v>
                </c:pt>
                <c:pt idx="2292">
                  <c:v>458.39999999998253</c:v>
                </c:pt>
                <c:pt idx="2293">
                  <c:v>458.59999999998229</c:v>
                </c:pt>
                <c:pt idx="2294">
                  <c:v>458.79999999998228</c:v>
                </c:pt>
                <c:pt idx="2295">
                  <c:v>458.99999999998221</c:v>
                </c:pt>
                <c:pt idx="2296">
                  <c:v>459.19999999998225</c:v>
                </c:pt>
                <c:pt idx="2297">
                  <c:v>459.39999999998224</c:v>
                </c:pt>
                <c:pt idx="2298">
                  <c:v>459.59999999998229</c:v>
                </c:pt>
                <c:pt idx="2299">
                  <c:v>459.79999999998222</c:v>
                </c:pt>
                <c:pt idx="2300">
                  <c:v>459.99999999998215</c:v>
                </c:pt>
                <c:pt idx="2301">
                  <c:v>460.19999999998225</c:v>
                </c:pt>
                <c:pt idx="2302">
                  <c:v>460.39999999998224</c:v>
                </c:pt>
                <c:pt idx="2303">
                  <c:v>460.59999999998229</c:v>
                </c:pt>
                <c:pt idx="2304">
                  <c:v>460.79999999998216</c:v>
                </c:pt>
                <c:pt idx="2305">
                  <c:v>460.99999999998209</c:v>
                </c:pt>
                <c:pt idx="2306">
                  <c:v>461.19999999998225</c:v>
                </c:pt>
                <c:pt idx="2307">
                  <c:v>461.39999999998224</c:v>
                </c:pt>
                <c:pt idx="2308">
                  <c:v>461.59999999998229</c:v>
                </c:pt>
                <c:pt idx="2309">
                  <c:v>461.79999999998211</c:v>
                </c:pt>
                <c:pt idx="2310">
                  <c:v>461.99999999998204</c:v>
                </c:pt>
                <c:pt idx="2311">
                  <c:v>462.19999999998225</c:v>
                </c:pt>
                <c:pt idx="2312">
                  <c:v>462.39999999998224</c:v>
                </c:pt>
                <c:pt idx="2313">
                  <c:v>462.59999999998229</c:v>
                </c:pt>
                <c:pt idx="2314">
                  <c:v>462.79999999998205</c:v>
                </c:pt>
                <c:pt idx="2315">
                  <c:v>462.99999999998204</c:v>
                </c:pt>
                <c:pt idx="2316">
                  <c:v>463.19999999998225</c:v>
                </c:pt>
                <c:pt idx="2317">
                  <c:v>463.39999999998224</c:v>
                </c:pt>
                <c:pt idx="2318">
                  <c:v>463.59999999998223</c:v>
                </c:pt>
                <c:pt idx="2319">
                  <c:v>463.79999999998199</c:v>
                </c:pt>
                <c:pt idx="2320">
                  <c:v>463.99999999998198</c:v>
                </c:pt>
                <c:pt idx="2321">
                  <c:v>464.1999999999822</c:v>
                </c:pt>
                <c:pt idx="2322">
                  <c:v>464.39999999998219</c:v>
                </c:pt>
                <c:pt idx="2323">
                  <c:v>464.59999999998195</c:v>
                </c:pt>
                <c:pt idx="2324">
                  <c:v>464.79999999998199</c:v>
                </c:pt>
                <c:pt idx="2325">
                  <c:v>464.99999999998192</c:v>
                </c:pt>
                <c:pt idx="2326">
                  <c:v>465.19999999998214</c:v>
                </c:pt>
                <c:pt idx="2327">
                  <c:v>465.39999999998213</c:v>
                </c:pt>
                <c:pt idx="2328">
                  <c:v>465.59999999998195</c:v>
                </c:pt>
                <c:pt idx="2329">
                  <c:v>465.79999999998199</c:v>
                </c:pt>
                <c:pt idx="2330">
                  <c:v>465.99999999998187</c:v>
                </c:pt>
                <c:pt idx="2331">
                  <c:v>466.19999999998203</c:v>
                </c:pt>
                <c:pt idx="2332">
                  <c:v>466.39999999998196</c:v>
                </c:pt>
                <c:pt idx="2333">
                  <c:v>466.59999999998195</c:v>
                </c:pt>
                <c:pt idx="2334">
                  <c:v>466.79999999998199</c:v>
                </c:pt>
                <c:pt idx="2335">
                  <c:v>466.99999999998181</c:v>
                </c:pt>
                <c:pt idx="2336">
                  <c:v>467.19999999998203</c:v>
                </c:pt>
                <c:pt idx="2337">
                  <c:v>467.39999999998196</c:v>
                </c:pt>
                <c:pt idx="2338">
                  <c:v>467.59999999998195</c:v>
                </c:pt>
                <c:pt idx="2339">
                  <c:v>467.79999999998199</c:v>
                </c:pt>
                <c:pt idx="2340">
                  <c:v>467.99999999998175</c:v>
                </c:pt>
                <c:pt idx="2341">
                  <c:v>468.19999999998197</c:v>
                </c:pt>
                <c:pt idx="2342">
                  <c:v>468.39999999998196</c:v>
                </c:pt>
                <c:pt idx="2343">
                  <c:v>468.59999999998195</c:v>
                </c:pt>
                <c:pt idx="2344">
                  <c:v>468.79999999998194</c:v>
                </c:pt>
                <c:pt idx="2345">
                  <c:v>468.9999999999817</c:v>
                </c:pt>
                <c:pt idx="2346">
                  <c:v>469.19999999998191</c:v>
                </c:pt>
                <c:pt idx="2347">
                  <c:v>469.3999999999819</c:v>
                </c:pt>
                <c:pt idx="2348">
                  <c:v>469.59999999998189</c:v>
                </c:pt>
                <c:pt idx="2349">
                  <c:v>469.79999999998165</c:v>
                </c:pt>
                <c:pt idx="2350">
                  <c:v>469.99999999998164</c:v>
                </c:pt>
                <c:pt idx="2351">
                  <c:v>470.19999999998186</c:v>
                </c:pt>
                <c:pt idx="2352">
                  <c:v>470.39999999998184</c:v>
                </c:pt>
                <c:pt idx="2353">
                  <c:v>470.59999999998183</c:v>
                </c:pt>
                <c:pt idx="2354">
                  <c:v>470.79999999998165</c:v>
                </c:pt>
                <c:pt idx="2355">
                  <c:v>470.99999999998164</c:v>
                </c:pt>
                <c:pt idx="2356">
                  <c:v>471.1999999999818</c:v>
                </c:pt>
                <c:pt idx="2357">
                  <c:v>471.39999999998179</c:v>
                </c:pt>
                <c:pt idx="2358">
                  <c:v>471.59999999998166</c:v>
                </c:pt>
                <c:pt idx="2359">
                  <c:v>471.79999999998165</c:v>
                </c:pt>
                <c:pt idx="2360">
                  <c:v>471.99999999998164</c:v>
                </c:pt>
                <c:pt idx="2361">
                  <c:v>472.19999999998174</c:v>
                </c:pt>
                <c:pt idx="2362">
                  <c:v>472.39999999998173</c:v>
                </c:pt>
                <c:pt idx="2363">
                  <c:v>472.59999999998166</c:v>
                </c:pt>
                <c:pt idx="2364">
                  <c:v>472.79999999998165</c:v>
                </c:pt>
                <c:pt idx="2365">
                  <c:v>472.99999999998164</c:v>
                </c:pt>
                <c:pt idx="2366">
                  <c:v>473.19999999998174</c:v>
                </c:pt>
                <c:pt idx="2367">
                  <c:v>473.39999999998167</c:v>
                </c:pt>
                <c:pt idx="2368">
                  <c:v>473.59999999998166</c:v>
                </c:pt>
                <c:pt idx="2369">
                  <c:v>473.79999999998165</c:v>
                </c:pt>
                <c:pt idx="2370">
                  <c:v>473.99999999998164</c:v>
                </c:pt>
                <c:pt idx="2371">
                  <c:v>474.19999999998174</c:v>
                </c:pt>
                <c:pt idx="2372">
                  <c:v>474.39999999998162</c:v>
                </c:pt>
                <c:pt idx="2373">
                  <c:v>474.59999999998161</c:v>
                </c:pt>
                <c:pt idx="2374">
                  <c:v>474.79999999998159</c:v>
                </c:pt>
                <c:pt idx="2375">
                  <c:v>474.99999999998153</c:v>
                </c:pt>
                <c:pt idx="2376">
                  <c:v>475.19999999998157</c:v>
                </c:pt>
                <c:pt idx="2377">
                  <c:v>475.39999999998156</c:v>
                </c:pt>
                <c:pt idx="2378">
                  <c:v>475.59999999998155</c:v>
                </c:pt>
                <c:pt idx="2379">
                  <c:v>475.79999999998154</c:v>
                </c:pt>
                <c:pt idx="2380">
                  <c:v>475.99999999998153</c:v>
                </c:pt>
                <c:pt idx="2381">
                  <c:v>476.19999999998151</c:v>
                </c:pt>
                <c:pt idx="2382">
                  <c:v>476.3999999999815</c:v>
                </c:pt>
                <c:pt idx="2383">
                  <c:v>476.59999999998149</c:v>
                </c:pt>
                <c:pt idx="2384">
                  <c:v>476.79999999998125</c:v>
                </c:pt>
                <c:pt idx="2385">
                  <c:v>476.99999999998124</c:v>
                </c:pt>
                <c:pt idx="2386">
                  <c:v>477.19999999998146</c:v>
                </c:pt>
                <c:pt idx="2387">
                  <c:v>477.39999999998145</c:v>
                </c:pt>
                <c:pt idx="2388">
                  <c:v>477.59999999998143</c:v>
                </c:pt>
                <c:pt idx="2389">
                  <c:v>477.79999999998125</c:v>
                </c:pt>
                <c:pt idx="2390">
                  <c:v>477.99999999998124</c:v>
                </c:pt>
                <c:pt idx="2391">
                  <c:v>478.1999999999814</c:v>
                </c:pt>
                <c:pt idx="2392">
                  <c:v>478.39999999998139</c:v>
                </c:pt>
                <c:pt idx="2393">
                  <c:v>478.59999999998126</c:v>
                </c:pt>
                <c:pt idx="2394">
                  <c:v>478.79999999998125</c:v>
                </c:pt>
                <c:pt idx="2395">
                  <c:v>478.99999999998124</c:v>
                </c:pt>
                <c:pt idx="2396">
                  <c:v>479.19999999998134</c:v>
                </c:pt>
                <c:pt idx="2397">
                  <c:v>479.39999999998133</c:v>
                </c:pt>
                <c:pt idx="2398">
                  <c:v>479.59999999998126</c:v>
                </c:pt>
                <c:pt idx="2399">
                  <c:v>479.79999999998125</c:v>
                </c:pt>
                <c:pt idx="2400">
                  <c:v>479.99999999998124</c:v>
                </c:pt>
                <c:pt idx="2401">
                  <c:v>480.19999999998134</c:v>
                </c:pt>
                <c:pt idx="2402">
                  <c:v>480.39999999998128</c:v>
                </c:pt>
                <c:pt idx="2403">
                  <c:v>480.59999999998126</c:v>
                </c:pt>
                <c:pt idx="2404">
                  <c:v>480.79999999998125</c:v>
                </c:pt>
                <c:pt idx="2405">
                  <c:v>480.99999999998124</c:v>
                </c:pt>
                <c:pt idx="2406">
                  <c:v>481.19999999998134</c:v>
                </c:pt>
                <c:pt idx="2407">
                  <c:v>481.39999999998122</c:v>
                </c:pt>
                <c:pt idx="2408">
                  <c:v>481.59999999998121</c:v>
                </c:pt>
                <c:pt idx="2409">
                  <c:v>481.7999999999812</c:v>
                </c:pt>
                <c:pt idx="2410">
                  <c:v>481.99999999998113</c:v>
                </c:pt>
                <c:pt idx="2411">
                  <c:v>482.19999999998117</c:v>
                </c:pt>
                <c:pt idx="2412">
                  <c:v>482.39999999998116</c:v>
                </c:pt>
                <c:pt idx="2413">
                  <c:v>482.59999999998115</c:v>
                </c:pt>
                <c:pt idx="2414">
                  <c:v>482.79999999998114</c:v>
                </c:pt>
                <c:pt idx="2415">
                  <c:v>482.99999999998113</c:v>
                </c:pt>
                <c:pt idx="2416">
                  <c:v>483.19999999998112</c:v>
                </c:pt>
                <c:pt idx="2417">
                  <c:v>483.39999999998111</c:v>
                </c:pt>
                <c:pt idx="2418">
                  <c:v>483.59999999998109</c:v>
                </c:pt>
                <c:pt idx="2419">
                  <c:v>483.79999999998103</c:v>
                </c:pt>
                <c:pt idx="2420">
                  <c:v>483.99999999998084</c:v>
                </c:pt>
                <c:pt idx="2421">
                  <c:v>484.19999999998106</c:v>
                </c:pt>
                <c:pt idx="2422">
                  <c:v>484.39999999998105</c:v>
                </c:pt>
                <c:pt idx="2423">
                  <c:v>484.59999999998104</c:v>
                </c:pt>
                <c:pt idx="2424">
                  <c:v>484.79999999998103</c:v>
                </c:pt>
                <c:pt idx="2425">
                  <c:v>484.99999999998079</c:v>
                </c:pt>
                <c:pt idx="2426">
                  <c:v>485.199999999981</c:v>
                </c:pt>
                <c:pt idx="2427">
                  <c:v>485.39999999998099</c:v>
                </c:pt>
                <c:pt idx="2428">
                  <c:v>485.59999999998075</c:v>
                </c:pt>
                <c:pt idx="2429">
                  <c:v>485.79999999998074</c:v>
                </c:pt>
                <c:pt idx="2430">
                  <c:v>485.99999999998073</c:v>
                </c:pt>
                <c:pt idx="2431">
                  <c:v>486.19999999998095</c:v>
                </c:pt>
                <c:pt idx="2432">
                  <c:v>486.39999999998093</c:v>
                </c:pt>
                <c:pt idx="2433">
                  <c:v>486.5999999999807</c:v>
                </c:pt>
                <c:pt idx="2434">
                  <c:v>486.79999999998068</c:v>
                </c:pt>
                <c:pt idx="2435">
                  <c:v>486.99999999998067</c:v>
                </c:pt>
                <c:pt idx="2436">
                  <c:v>487.19999999998089</c:v>
                </c:pt>
                <c:pt idx="2437">
                  <c:v>487.39999999998065</c:v>
                </c:pt>
                <c:pt idx="2438">
                  <c:v>487.59999999998064</c:v>
                </c:pt>
                <c:pt idx="2439">
                  <c:v>487.79999999998063</c:v>
                </c:pt>
                <c:pt idx="2440">
                  <c:v>487.99999999998062</c:v>
                </c:pt>
                <c:pt idx="2441">
                  <c:v>488.19999999998083</c:v>
                </c:pt>
                <c:pt idx="2442">
                  <c:v>488.39999999998065</c:v>
                </c:pt>
                <c:pt idx="2443">
                  <c:v>488.59999999998064</c:v>
                </c:pt>
                <c:pt idx="2444">
                  <c:v>488.79999999998063</c:v>
                </c:pt>
                <c:pt idx="2445">
                  <c:v>488.99999999998056</c:v>
                </c:pt>
                <c:pt idx="2446">
                  <c:v>489.19999999998066</c:v>
                </c:pt>
                <c:pt idx="2447">
                  <c:v>489.39999999998065</c:v>
                </c:pt>
                <c:pt idx="2448">
                  <c:v>489.59999999998064</c:v>
                </c:pt>
                <c:pt idx="2449">
                  <c:v>489.79999999998063</c:v>
                </c:pt>
                <c:pt idx="2450">
                  <c:v>489.9999999999805</c:v>
                </c:pt>
                <c:pt idx="2451">
                  <c:v>490.19999999998066</c:v>
                </c:pt>
                <c:pt idx="2452">
                  <c:v>490.39999999998065</c:v>
                </c:pt>
                <c:pt idx="2453">
                  <c:v>490.59999999998064</c:v>
                </c:pt>
                <c:pt idx="2454">
                  <c:v>490.79999999998063</c:v>
                </c:pt>
                <c:pt idx="2455">
                  <c:v>490.99999999998045</c:v>
                </c:pt>
                <c:pt idx="2456">
                  <c:v>491.19999999998066</c:v>
                </c:pt>
                <c:pt idx="2457">
                  <c:v>491.39999999998065</c:v>
                </c:pt>
                <c:pt idx="2458">
                  <c:v>491.59999999998064</c:v>
                </c:pt>
                <c:pt idx="2459">
                  <c:v>491.79999999998063</c:v>
                </c:pt>
                <c:pt idx="2460">
                  <c:v>491.99999999998039</c:v>
                </c:pt>
                <c:pt idx="2461">
                  <c:v>492.19999999998061</c:v>
                </c:pt>
                <c:pt idx="2462">
                  <c:v>492.39999999998059</c:v>
                </c:pt>
                <c:pt idx="2463">
                  <c:v>492.59999999998053</c:v>
                </c:pt>
                <c:pt idx="2464">
                  <c:v>492.79999999998034</c:v>
                </c:pt>
                <c:pt idx="2465">
                  <c:v>492.99999999998033</c:v>
                </c:pt>
                <c:pt idx="2466">
                  <c:v>493.19999999998055</c:v>
                </c:pt>
                <c:pt idx="2467">
                  <c:v>493.39999999998054</c:v>
                </c:pt>
                <c:pt idx="2468">
                  <c:v>493.59999999998053</c:v>
                </c:pt>
                <c:pt idx="2469">
                  <c:v>493.79999999998029</c:v>
                </c:pt>
                <c:pt idx="2470">
                  <c:v>493.99999999998028</c:v>
                </c:pt>
                <c:pt idx="2471">
                  <c:v>494.19999999998049</c:v>
                </c:pt>
                <c:pt idx="2472">
                  <c:v>494.39999999998025</c:v>
                </c:pt>
                <c:pt idx="2473">
                  <c:v>494.59999999998024</c:v>
                </c:pt>
                <c:pt idx="2474">
                  <c:v>494.79999999998029</c:v>
                </c:pt>
                <c:pt idx="2475">
                  <c:v>494.99999999998022</c:v>
                </c:pt>
                <c:pt idx="2476">
                  <c:v>495.19999999998043</c:v>
                </c:pt>
                <c:pt idx="2477">
                  <c:v>495.39999999998025</c:v>
                </c:pt>
                <c:pt idx="2478">
                  <c:v>495.59999999998024</c:v>
                </c:pt>
                <c:pt idx="2479">
                  <c:v>495.79999999998029</c:v>
                </c:pt>
                <c:pt idx="2480">
                  <c:v>495.99999999998016</c:v>
                </c:pt>
                <c:pt idx="2481">
                  <c:v>496.19999999998026</c:v>
                </c:pt>
                <c:pt idx="2482">
                  <c:v>496.39999999998025</c:v>
                </c:pt>
                <c:pt idx="2483">
                  <c:v>496.59999999998024</c:v>
                </c:pt>
                <c:pt idx="2484">
                  <c:v>496.79999999998029</c:v>
                </c:pt>
                <c:pt idx="2485">
                  <c:v>496.9999999999801</c:v>
                </c:pt>
                <c:pt idx="2486">
                  <c:v>497.19999999998026</c:v>
                </c:pt>
                <c:pt idx="2487">
                  <c:v>497.39999999998025</c:v>
                </c:pt>
                <c:pt idx="2488">
                  <c:v>497.59999999998024</c:v>
                </c:pt>
                <c:pt idx="2489">
                  <c:v>497.79999999998029</c:v>
                </c:pt>
                <c:pt idx="2490">
                  <c:v>497.99999999998005</c:v>
                </c:pt>
                <c:pt idx="2491">
                  <c:v>498.19999999998026</c:v>
                </c:pt>
                <c:pt idx="2492">
                  <c:v>498.39999999998025</c:v>
                </c:pt>
                <c:pt idx="2493">
                  <c:v>498.59999999998024</c:v>
                </c:pt>
                <c:pt idx="2494">
                  <c:v>498.79999999998023</c:v>
                </c:pt>
                <c:pt idx="2495">
                  <c:v>498.99999999997999</c:v>
                </c:pt>
                <c:pt idx="2496">
                  <c:v>499.19999999998021</c:v>
                </c:pt>
                <c:pt idx="2497">
                  <c:v>499.3999999999802</c:v>
                </c:pt>
                <c:pt idx="2498">
                  <c:v>499.59999999998013</c:v>
                </c:pt>
                <c:pt idx="2499">
                  <c:v>499.79999999997995</c:v>
                </c:pt>
                <c:pt idx="2500">
                  <c:v>499.99999999997993</c:v>
                </c:pt>
                <c:pt idx="2501">
                  <c:v>500.19999999998015</c:v>
                </c:pt>
                <c:pt idx="2502">
                  <c:v>500.39999999998014</c:v>
                </c:pt>
                <c:pt idx="2503">
                  <c:v>500.59999999998013</c:v>
                </c:pt>
                <c:pt idx="2504">
                  <c:v>500.79999999997989</c:v>
                </c:pt>
                <c:pt idx="2505">
                  <c:v>500.99999999997988</c:v>
                </c:pt>
                <c:pt idx="2506">
                  <c:v>501.19999999998009</c:v>
                </c:pt>
                <c:pt idx="2507">
                  <c:v>501.39999999998003</c:v>
                </c:pt>
                <c:pt idx="2508">
                  <c:v>501.59999999997984</c:v>
                </c:pt>
                <c:pt idx="2509">
                  <c:v>501.79999999997983</c:v>
                </c:pt>
                <c:pt idx="2510">
                  <c:v>501.99999999997976</c:v>
                </c:pt>
                <c:pt idx="2511">
                  <c:v>502.19999999998004</c:v>
                </c:pt>
                <c:pt idx="2512">
                  <c:v>502.39999999998003</c:v>
                </c:pt>
                <c:pt idx="2513">
                  <c:v>502.59999999997979</c:v>
                </c:pt>
                <c:pt idx="2514">
                  <c:v>502.79999999997978</c:v>
                </c:pt>
                <c:pt idx="2515">
                  <c:v>502.99999999997965</c:v>
                </c:pt>
                <c:pt idx="2516">
                  <c:v>503.19999999997975</c:v>
                </c:pt>
                <c:pt idx="2517">
                  <c:v>503.39999999997974</c:v>
                </c:pt>
                <c:pt idx="2518">
                  <c:v>503.59999999997973</c:v>
                </c:pt>
                <c:pt idx="2519">
                  <c:v>503.79999999997966</c:v>
                </c:pt>
                <c:pt idx="2520">
                  <c:v>503.99999999997959</c:v>
                </c:pt>
                <c:pt idx="2521">
                  <c:v>504.1999999999797</c:v>
                </c:pt>
                <c:pt idx="2522">
                  <c:v>504.39999999997968</c:v>
                </c:pt>
                <c:pt idx="2523">
                  <c:v>504.59999999997967</c:v>
                </c:pt>
                <c:pt idx="2524">
                  <c:v>504.7999999999796</c:v>
                </c:pt>
                <c:pt idx="2525">
                  <c:v>504.99999999997954</c:v>
                </c:pt>
                <c:pt idx="2526">
                  <c:v>505.19999999997964</c:v>
                </c:pt>
                <c:pt idx="2527">
                  <c:v>505.39999999997963</c:v>
                </c:pt>
                <c:pt idx="2528">
                  <c:v>505.59999999997962</c:v>
                </c:pt>
                <c:pt idx="2529">
                  <c:v>505.79999999997955</c:v>
                </c:pt>
                <c:pt idx="2530">
                  <c:v>505.99999999997948</c:v>
                </c:pt>
                <c:pt idx="2531">
                  <c:v>506.19999999997964</c:v>
                </c:pt>
                <c:pt idx="2532">
                  <c:v>506.39999999997963</c:v>
                </c:pt>
                <c:pt idx="2533">
                  <c:v>506.59999999997956</c:v>
                </c:pt>
                <c:pt idx="2534">
                  <c:v>506.79999999997949</c:v>
                </c:pt>
                <c:pt idx="2535">
                  <c:v>506.99999999997948</c:v>
                </c:pt>
                <c:pt idx="2536">
                  <c:v>507.19999999997964</c:v>
                </c:pt>
                <c:pt idx="2537">
                  <c:v>507.39999999997963</c:v>
                </c:pt>
                <c:pt idx="2538">
                  <c:v>507.5999999999795</c:v>
                </c:pt>
                <c:pt idx="2539">
                  <c:v>507.79999999997943</c:v>
                </c:pt>
                <c:pt idx="2540">
                  <c:v>507.99999999997937</c:v>
                </c:pt>
                <c:pt idx="2541">
                  <c:v>508.19999999997964</c:v>
                </c:pt>
                <c:pt idx="2542">
                  <c:v>508.39999999997963</c:v>
                </c:pt>
                <c:pt idx="2543">
                  <c:v>508.59999999997945</c:v>
                </c:pt>
                <c:pt idx="2544">
                  <c:v>508.79999999997943</c:v>
                </c:pt>
                <c:pt idx="2545">
                  <c:v>508.99999999997937</c:v>
                </c:pt>
                <c:pt idx="2546">
                  <c:v>509.19999999997964</c:v>
                </c:pt>
                <c:pt idx="2547">
                  <c:v>509.39999999997963</c:v>
                </c:pt>
                <c:pt idx="2548">
                  <c:v>509.59999999997939</c:v>
                </c:pt>
                <c:pt idx="2549">
                  <c:v>509.79999999997938</c:v>
                </c:pt>
                <c:pt idx="2550">
                  <c:v>509.99999999997925</c:v>
                </c:pt>
                <c:pt idx="2551">
                  <c:v>510.19999999997953</c:v>
                </c:pt>
                <c:pt idx="2552">
                  <c:v>510.39999999997934</c:v>
                </c:pt>
                <c:pt idx="2553">
                  <c:v>510.59999999997933</c:v>
                </c:pt>
                <c:pt idx="2554">
                  <c:v>510.79999999997926</c:v>
                </c:pt>
                <c:pt idx="2555">
                  <c:v>510.9999999999792</c:v>
                </c:pt>
                <c:pt idx="2556">
                  <c:v>511.19999999997953</c:v>
                </c:pt>
                <c:pt idx="2557">
                  <c:v>511.39999999997929</c:v>
                </c:pt>
                <c:pt idx="2558">
                  <c:v>511.59999999997927</c:v>
                </c:pt>
                <c:pt idx="2559">
                  <c:v>511.79999999997921</c:v>
                </c:pt>
                <c:pt idx="2560">
                  <c:v>511.99999999997914</c:v>
                </c:pt>
                <c:pt idx="2561">
                  <c:v>512.19999999997958</c:v>
                </c:pt>
                <c:pt idx="2562">
                  <c:v>512.3999999999794</c:v>
                </c:pt>
                <c:pt idx="2563">
                  <c:v>512.59999999997956</c:v>
                </c:pt>
                <c:pt idx="2564">
                  <c:v>512.7999999999796</c:v>
                </c:pt>
                <c:pt idx="2565">
                  <c:v>512.99999999997942</c:v>
                </c:pt>
                <c:pt idx="2566">
                  <c:v>513.1999999999797</c:v>
                </c:pt>
                <c:pt idx="2567">
                  <c:v>513.3999999999794</c:v>
                </c:pt>
                <c:pt idx="2568">
                  <c:v>513.59999999997979</c:v>
                </c:pt>
                <c:pt idx="2569">
                  <c:v>513.79999999997983</c:v>
                </c:pt>
                <c:pt idx="2570">
                  <c:v>513.99999999997988</c:v>
                </c:pt>
                <c:pt idx="2571">
                  <c:v>514.19999999997992</c:v>
                </c:pt>
                <c:pt idx="2572">
                  <c:v>514.39999999997997</c:v>
                </c:pt>
                <c:pt idx="2573">
                  <c:v>514.59999999998001</c:v>
                </c:pt>
                <c:pt idx="2574">
                  <c:v>514.79999999998051</c:v>
                </c:pt>
                <c:pt idx="2575">
                  <c:v>514.9999999999801</c:v>
                </c:pt>
                <c:pt idx="2576">
                  <c:v>515.19999999998015</c:v>
                </c:pt>
                <c:pt idx="2577">
                  <c:v>515.3999999999802</c:v>
                </c:pt>
                <c:pt idx="2578">
                  <c:v>515.59999999998024</c:v>
                </c:pt>
                <c:pt idx="2579">
                  <c:v>515.79999999998051</c:v>
                </c:pt>
                <c:pt idx="2580">
                  <c:v>515.99999999998033</c:v>
                </c:pt>
                <c:pt idx="2581">
                  <c:v>516.19999999998061</c:v>
                </c:pt>
                <c:pt idx="2582">
                  <c:v>516.39999999998042</c:v>
                </c:pt>
                <c:pt idx="2583">
                  <c:v>516.59999999998058</c:v>
                </c:pt>
                <c:pt idx="2584">
                  <c:v>516.79999999998051</c:v>
                </c:pt>
                <c:pt idx="2585">
                  <c:v>516.99999999998056</c:v>
                </c:pt>
                <c:pt idx="2586">
                  <c:v>517.19999999998061</c:v>
                </c:pt>
                <c:pt idx="2587">
                  <c:v>517.39999999998042</c:v>
                </c:pt>
                <c:pt idx="2588">
                  <c:v>517.5999999999807</c:v>
                </c:pt>
                <c:pt idx="2589">
                  <c:v>517.79999999998074</c:v>
                </c:pt>
                <c:pt idx="2590">
                  <c:v>517.99999999998079</c:v>
                </c:pt>
                <c:pt idx="2591">
                  <c:v>518.19999999998083</c:v>
                </c:pt>
                <c:pt idx="2592">
                  <c:v>518.39999999998088</c:v>
                </c:pt>
                <c:pt idx="2593">
                  <c:v>518.59999999998092</c:v>
                </c:pt>
                <c:pt idx="2594">
                  <c:v>518.79999999998142</c:v>
                </c:pt>
                <c:pt idx="2595">
                  <c:v>518.99999999998101</c:v>
                </c:pt>
                <c:pt idx="2596">
                  <c:v>519.19999999998151</c:v>
                </c:pt>
                <c:pt idx="2597">
                  <c:v>519.39999999998111</c:v>
                </c:pt>
                <c:pt idx="2598">
                  <c:v>519.59999999998115</c:v>
                </c:pt>
                <c:pt idx="2599">
                  <c:v>519.79999999998154</c:v>
                </c:pt>
                <c:pt idx="2600">
                  <c:v>519.99999999998124</c:v>
                </c:pt>
                <c:pt idx="2601">
                  <c:v>520.19999999998151</c:v>
                </c:pt>
                <c:pt idx="2602">
                  <c:v>520.39999999998133</c:v>
                </c:pt>
                <c:pt idx="2603">
                  <c:v>520.59999999998161</c:v>
                </c:pt>
                <c:pt idx="2604">
                  <c:v>520.79999999998154</c:v>
                </c:pt>
                <c:pt idx="2605">
                  <c:v>520.99999999998158</c:v>
                </c:pt>
                <c:pt idx="2606">
                  <c:v>521.19999999998151</c:v>
                </c:pt>
                <c:pt idx="2607">
                  <c:v>521.39999999998156</c:v>
                </c:pt>
                <c:pt idx="2608">
                  <c:v>521.59999999998161</c:v>
                </c:pt>
                <c:pt idx="2609">
                  <c:v>521.79999999998165</c:v>
                </c:pt>
                <c:pt idx="2610">
                  <c:v>521.9999999999817</c:v>
                </c:pt>
                <c:pt idx="2611">
                  <c:v>522.19999999998174</c:v>
                </c:pt>
                <c:pt idx="2612">
                  <c:v>522.39999999998179</c:v>
                </c:pt>
                <c:pt idx="2613">
                  <c:v>522.59999999998183</c:v>
                </c:pt>
                <c:pt idx="2614">
                  <c:v>522.79999999998233</c:v>
                </c:pt>
                <c:pt idx="2615">
                  <c:v>522.99999999998192</c:v>
                </c:pt>
                <c:pt idx="2616">
                  <c:v>523.19999999998242</c:v>
                </c:pt>
                <c:pt idx="2617">
                  <c:v>523.39999999998201</c:v>
                </c:pt>
                <c:pt idx="2618">
                  <c:v>523.59999999998251</c:v>
                </c:pt>
                <c:pt idx="2619">
                  <c:v>523.79999999998256</c:v>
                </c:pt>
                <c:pt idx="2620">
                  <c:v>523.99999999998215</c:v>
                </c:pt>
                <c:pt idx="2621">
                  <c:v>524.19999999998254</c:v>
                </c:pt>
                <c:pt idx="2622">
                  <c:v>524.39999999998224</c:v>
                </c:pt>
                <c:pt idx="2623">
                  <c:v>524.59999999998251</c:v>
                </c:pt>
                <c:pt idx="2624">
                  <c:v>524.79999999998279</c:v>
                </c:pt>
                <c:pt idx="2625">
                  <c:v>524.99999999998261</c:v>
                </c:pt>
                <c:pt idx="2626">
                  <c:v>525.19999999998254</c:v>
                </c:pt>
                <c:pt idx="2627">
                  <c:v>525.39999999998258</c:v>
                </c:pt>
                <c:pt idx="2628">
                  <c:v>525.59999999998251</c:v>
                </c:pt>
                <c:pt idx="2629">
                  <c:v>525.79999999998302</c:v>
                </c:pt>
                <c:pt idx="2630">
                  <c:v>525.99999999998261</c:v>
                </c:pt>
                <c:pt idx="2631">
                  <c:v>526.19999999998265</c:v>
                </c:pt>
                <c:pt idx="2632">
                  <c:v>526.3999999999827</c:v>
                </c:pt>
                <c:pt idx="2633">
                  <c:v>526.59999999998274</c:v>
                </c:pt>
                <c:pt idx="2634">
                  <c:v>526.79999999998302</c:v>
                </c:pt>
                <c:pt idx="2635">
                  <c:v>526.99999999998283</c:v>
                </c:pt>
                <c:pt idx="2636">
                  <c:v>527.19999999998311</c:v>
                </c:pt>
                <c:pt idx="2637">
                  <c:v>527.39999999998292</c:v>
                </c:pt>
                <c:pt idx="2638">
                  <c:v>527.59999999998308</c:v>
                </c:pt>
                <c:pt idx="2639">
                  <c:v>527.79999999998302</c:v>
                </c:pt>
                <c:pt idx="2640">
                  <c:v>527.99999999998306</c:v>
                </c:pt>
                <c:pt idx="2641">
                  <c:v>528.19999999998311</c:v>
                </c:pt>
                <c:pt idx="2642">
                  <c:v>528.39999999998292</c:v>
                </c:pt>
                <c:pt idx="2643">
                  <c:v>528.5999999999832</c:v>
                </c:pt>
                <c:pt idx="2644">
                  <c:v>528.79999999998324</c:v>
                </c:pt>
                <c:pt idx="2645">
                  <c:v>528.99999999998329</c:v>
                </c:pt>
                <c:pt idx="2646">
                  <c:v>529.19999999998333</c:v>
                </c:pt>
                <c:pt idx="2647">
                  <c:v>529.39999999998338</c:v>
                </c:pt>
                <c:pt idx="2648">
                  <c:v>529.59999999998342</c:v>
                </c:pt>
                <c:pt idx="2649">
                  <c:v>529.79999999998358</c:v>
                </c:pt>
                <c:pt idx="2650">
                  <c:v>529.9999999999834</c:v>
                </c:pt>
                <c:pt idx="2651">
                  <c:v>530.19999999998356</c:v>
                </c:pt>
                <c:pt idx="2652">
                  <c:v>530.39999999998349</c:v>
                </c:pt>
                <c:pt idx="2653">
                  <c:v>530.59999999998342</c:v>
                </c:pt>
                <c:pt idx="2654">
                  <c:v>530.7999999999837</c:v>
                </c:pt>
                <c:pt idx="2655">
                  <c:v>530.9999999999834</c:v>
                </c:pt>
                <c:pt idx="2656">
                  <c:v>531.19999999998379</c:v>
                </c:pt>
                <c:pt idx="2657">
                  <c:v>531.39999999998349</c:v>
                </c:pt>
                <c:pt idx="2658">
                  <c:v>531.59999999998388</c:v>
                </c:pt>
                <c:pt idx="2659">
                  <c:v>531.79999999998392</c:v>
                </c:pt>
                <c:pt idx="2660">
                  <c:v>531.99999999998397</c:v>
                </c:pt>
                <c:pt idx="2661">
                  <c:v>532.19999999998402</c:v>
                </c:pt>
                <c:pt idx="2662">
                  <c:v>532.39999999998406</c:v>
                </c:pt>
                <c:pt idx="2663">
                  <c:v>532.59999999998411</c:v>
                </c:pt>
                <c:pt idx="2664">
                  <c:v>532.79999999998415</c:v>
                </c:pt>
                <c:pt idx="2665">
                  <c:v>532.9999999999842</c:v>
                </c:pt>
                <c:pt idx="2666">
                  <c:v>533.19999999998424</c:v>
                </c:pt>
                <c:pt idx="2667">
                  <c:v>533.39999999998429</c:v>
                </c:pt>
                <c:pt idx="2668">
                  <c:v>533.59999999998433</c:v>
                </c:pt>
                <c:pt idx="2669">
                  <c:v>533.79999999998461</c:v>
                </c:pt>
                <c:pt idx="2670">
                  <c:v>533.99999999998442</c:v>
                </c:pt>
                <c:pt idx="2671">
                  <c:v>534.19999999998458</c:v>
                </c:pt>
                <c:pt idx="2672">
                  <c:v>534.3999999999844</c:v>
                </c:pt>
                <c:pt idx="2673">
                  <c:v>534.59999999998456</c:v>
                </c:pt>
                <c:pt idx="2674">
                  <c:v>534.79999999998461</c:v>
                </c:pt>
                <c:pt idx="2675">
                  <c:v>534.99999999998442</c:v>
                </c:pt>
                <c:pt idx="2676">
                  <c:v>535.1999999999847</c:v>
                </c:pt>
                <c:pt idx="2677">
                  <c:v>535.3999999999844</c:v>
                </c:pt>
                <c:pt idx="2678">
                  <c:v>535.59999999998479</c:v>
                </c:pt>
                <c:pt idx="2679">
                  <c:v>535.79999999998483</c:v>
                </c:pt>
                <c:pt idx="2680">
                  <c:v>535.99999999998488</c:v>
                </c:pt>
                <c:pt idx="2681">
                  <c:v>536.19999999998493</c:v>
                </c:pt>
                <c:pt idx="2682">
                  <c:v>536.39999999998497</c:v>
                </c:pt>
                <c:pt idx="2683">
                  <c:v>536.59999999998502</c:v>
                </c:pt>
                <c:pt idx="2684">
                  <c:v>536.79999999998552</c:v>
                </c:pt>
                <c:pt idx="2685">
                  <c:v>536.99999999998511</c:v>
                </c:pt>
                <c:pt idx="2686">
                  <c:v>537.19999999998515</c:v>
                </c:pt>
                <c:pt idx="2687">
                  <c:v>537.3999999999852</c:v>
                </c:pt>
                <c:pt idx="2688">
                  <c:v>537.59999999998524</c:v>
                </c:pt>
                <c:pt idx="2689">
                  <c:v>537.79999999998552</c:v>
                </c:pt>
                <c:pt idx="2690">
                  <c:v>537.99999999998533</c:v>
                </c:pt>
                <c:pt idx="2691">
                  <c:v>538.19999999998561</c:v>
                </c:pt>
                <c:pt idx="2692">
                  <c:v>538.39999999998543</c:v>
                </c:pt>
                <c:pt idx="2693">
                  <c:v>538.59999999998558</c:v>
                </c:pt>
                <c:pt idx="2694">
                  <c:v>538.79999999998552</c:v>
                </c:pt>
                <c:pt idx="2695">
                  <c:v>538.99999999998556</c:v>
                </c:pt>
                <c:pt idx="2696">
                  <c:v>539.19999999998561</c:v>
                </c:pt>
                <c:pt idx="2697">
                  <c:v>539.39999999998543</c:v>
                </c:pt>
                <c:pt idx="2698">
                  <c:v>539.5999999999857</c:v>
                </c:pt>
                <c:pt idx="2699">
                  <c:v>539.79999999998574</c:v>
                </c:pt>
                <c:pt idx="2700">
                  <c:v>539.99999999998579</c:v>
                </c:pt>
                <c:pt idx="2701">
                  <c:v>540.19999999998583</c:v>
                </c:pt>
                <c:pt idx="2702">
                  <c:v>540.39999999998588</c:v>
                </c:pt>
                <c:pt idx="2703">
                  <c:v>540.59999999998593</c:v>
                </c:pt>
                <c:pt idx="2704">
                  <c:v>540.79999999998643</c:v>
                </c:pt>
                <c:pt idx="2705">
                  <c:v>540.99999999998602</c:v>
                </c:pt>
                <c:pt idx="2706">
                  <c:v>541.19999999998652</c:v>
                </c:pt>
                <c:pt idx="2707">
                  <c:v>541.39999999998611</c:v>
                </c:pt>
                <c:pt idx="2708">
                  <c:v>541.59999999998615</c:v>
                </c:pt>
                <c:pt idx="2709">
                  <c:v>541.79999999998654</c:v>
                </c:pt>
                <c:pt idx="2710">
                  <c:v>541.99999999998624</c:v>
                </c:pt>
                <c:pt idx="2711">
                  <c:v>542.19999999998652</c:v>
                </c:pt>
                <c:pt idx="2712">
                  <c:v>542.39999999998633</c:v>
                </c:pt>
                <c:pt idx="2713">
                  <c:v>542.59999999998661</c:v>
                </c:pt>
                <c:pt idx="2714">
                  <c:v>542.79999999998654</c:v>
                </c:pt>
                <c:pt idx="2715">
                  <c:v>542.99999999998658</c:v>
                </c:pt>
                <c:pt idx="2716">
                  <c:v>543.19999999998652</c:v>
                </c:pt>
                <c:pt idx="2717">
                  <c:v>543.39999999998656</c:v>
                </c:pt>
                <c:pt idx="2718">
                  <c:v>543.59999999998661</c:v>
                </c:pt>
                <c:pt idx="2719">
                  <c:v>543.79999999998665</c:v>
                </c:pt>
                <c:pt idx="2720">
                  <c:v>543.9999999999867</c:v>
                </c:pt>
                <c:pt idx="2721">
                  <c:v>544.19999999998674</c:v>
                </c:pt>
                <c:pt idx="2722">
                  <c:v>544.39999999998679</c:v>
                </c:pt>
                <c:pt idx="2723">
                  <c:v>544.59999999998684</c:v>
                </c:pt>
                <c:pt idx="2724">
                  <c:v>544.79999999998734</c:v>
                </c:pt>
                <c:pt idx="2725">
                  <c:v>544.99999999998693</c:v>
                </c:pt>
                <c:pt idx="2726">
                  <c:v>545.19999999998743</c:v>
                </c:pt>
                <c:pt idx="2727">
                  <c:v>545.39999999998702</c:v>
                </c:pt>
                <c:pt idx="2728">
                  <c:v>545.59999999998752</c:v>
                </c:pt>
                <c:pt idx="2729">
                  <c:v>545.79999999998756</c:v>
                </c:pt>
                <c:pt idx="2730">
                  <c:v>545.99999999998715</c:v>
                </c:pt>
                <c:pt idx="2731">
                  <c:v>546.19999999998754</c:v>
                </c:pt>
                <c:pt idx="2732">
                  <c:v>546.39999999998724</c:v>
                </c:pt>
                <c:pt idx="2733">
                  <c:v>546.59999999998752</c:v>
                </c:pt>
                <c:pt idx="2734">
                  <c:v>546.79999999998779</c:v>
                </c:pt>
                <c:pt idx="2735">
                  <c:v>546.99999999998761</c:v>
                </c:pt>
                <c:pt idx="2736">
                  <c:v>547.19999999998754</c:v>
                </c:pt>
                <c:pt idx="2737">
                  <c:v>547.39999999998759</c:v>
                </c:pt>
                <c:pt idx="2738">
                  <c:v>547.59999999998752</c:v>
                </c:pt>
                <c:pt idx="2739">
                  <c:v>547.79999999998802</c:v>
                </c:pt>
                <c:pt idx="2740">
                  <c:v>547.99999999998761</c:v>
                </c:pt>
                <c:pt idx="2741">
                  <c:v>548.19999999998765</c:v>
                </c:pt>
                <c:pt idx="2742">
                  <c:v>548.3999999999877</c:v>
                </c:pt>
                <c:pt idx="2743">
                  <c:v>548.59999999998774</c:v>
                </c:pt>
                <c:pt idx="2744">
                  <c:v>548.79999999998802</c:v>
                </c:pt>
                <c:pt idx="2745">
                  <c:v>548.99999999998784</c:v>
                </c:pt>
                <c:pt idx="2746">
                  <c:v>549.19999999998811</c:v>
                </c:pt>
                <c:pt idx="2747">
                  <c:v>549.39999999998793</c:v>
                </c:pt>
                <c:pt idx="2748">
                  <c:v>549.59999999998809</c:v>
                </c:pt>
                <c:pt idx="2749">
                  <c:v>549.79999999998802</c:v>
                </c:pt>
                <c:pt idx="2750">
                  <c:v>549.99999999998806</c:v>
                </c:pt>
                <c:pt idx="2751">
                  <c:v>550.19999999998811</c:v>
                </c:pt>
                <c:pt idx="2752">
                  <c:v>550.39999999998793</c:v>
                </c:pt>
                <c:pt idx="2753">
                  <c:v>550.5999999999882</c:v>
                </c:pt>
                <c:pt idx="2754">
                  <c:v>550.79999999998824</c:v>
                </c:pt>
                <c:pt idx="2755">
                  <c:v>550.99999999998829</c:v>
                </c:pt>
                <c:pt idx="2756">
                  <c:v>551.19999999998834</c:v>
                </c:pt>
                <c:pt idx="2757">
                  <c:v>551.39999999998838</c:v>
                </c:pt>
                <c:pt idx="2758">
                  <c:v>551.59999999998843</c:v>
                </c:pt>
                <c:pt idx="2759">
                  <c:v>551.79999999998859</c:v>
                </c:pt>
                <c:pt idx="2760">
                  <c:v>551.9999999999884</c:v>
                </c:pt>
                <c:pt idx="2761">
                  <c:v>552.19999999998856</c:v>
                </c:pt>
                <c:pt idx="2762">
                  <c:v>552.39999999998849</c:v>
                </c:pt>
                <c:pt idx="2763">
                  <c:v>552.59999999998843</c:v>
                </c:pt>
                <c:pt idx="2764">
                  <c:v>552.7999999999887</c:v>
                </c:pt>
                <c:pt idx="2765">
                  <c:v>552.9999999999884</c:v>
                </c:pt>
                <c:pt idx="2766">
                  <c:v>553.19999999998879</c:v>
                </c:pt>
                <c:pt idx="2767">
                  <c:v>553.39999999998849</c:v>
                </c:pt>
                <c:pt idx="2768">
                  <c:v>553.59999999998888</c:v>
                </c:pt>
                <c:pt idx="2769">
                  <c:v>553.79999999998893</c:v>
                </c:pt>
                <c:pt idx="2770">
                  <c:v>553.99999999998897</c:v>
                </c:pt>
                <c:pt idx="2771">
                  <c:v>554.19999999998902</c:v>
                </c:pt>
                <c:pt idx="2772">
                  <c:v>554.39999999998906</c:v>
                </c:pt>
                <c:pt idx="2773">
                  <c:v>554.59999999998911</c:v>
                </c:pt>
                <c:pt idx="2774">
                  <c:v>554.79999999998915</c:v>
                </c:pt>
                <c:pt idx="2775">
                  <c:v>554.9999999999892</c:v>
                </c:pt>
                <c:pt idx="2776">
                  <c:v>555.19999999998925</c:v>
                </c:pt>
                <c:pt idx="2777">
                  <c:v>555.39999999998929</c:v>
                </c:pt>
                <c:pt idx="2778">
                  <c:v>555.59999999998934</c:v>
                </c:pt>
                <c:pt idx="2779">
                  <c:v>555.7999999999895</c:v>
                </c:pt>
                <c:pt idx="2780">
                  <c:v>555.99999999998943</c:v>
                </c:pt>
                <c:pt idx="2781">
                  <c:v>556.19999999998959</c:v>
                </c:pt>
                <c:pt idx="2782">
                  <c:v>556.3999999999894</c:v>
                </c:pt>
                <c:pt idx="2783">
                  <c:v>556.59999999998956</c:v>
                </c:pt>
                <c:pt idx="2784">
                  <c:v>556.79999999998961</c:v>
                </c:pt>
                <c:pt idx="2785">
                  <c:v>556.99999999998943</c:v>
                </c:pt>
                <c:pt idx="2786">
                  <c:v>557.1999999999897</c:v>
                </c:pt>
                <c:pt idx="2787">
                  <c:v>557.3999999999894</c:v>
                </c:pt>
                <c:pt idx="2788">
                  <c:v>557.59999999998979</c:v>
                </c:pt>
                <c:pt idx="2789">
                  <c:v>557.79999999998984</c:v>
                </c:pt>
                <c:pt idx="2790">
                  <c:v>557.99999999998988</c:v>
                </c:pt>
                <c:pt idx="2791">
                  <c:v>558.19999999998993</c:v>
                </c:pt>
                <c:pt idx="2792">
                  <c:v>558.39999999998997</c:v>
                </c:pt>
                <c:pt idx="2793">
                  <c:v>558.59999999999002</c:v>
                </c:pt>
                <c:pt idx="2794">
                  <c:v>558.79999999999052</c:v>
                </c:pt>
                <c:pt idx="2795">
                  <c:v>558.99999999999011</c:v>
                </c:pt>
                <c:pt idx="2796">
                  <c:v>559.19999999999015</c:v>
                </c:pt>
                <c:pt idx="2797">
                  <c:v>559.3999999999902</c:v>
                </c:pt>
                <c:pt idx="2798">
                  <c:v>559.59999999999025</c:v>
                </c:pt>
                <c:pt idx="2799">
                  <c:v>559.79999999999052</c:v>
                </c:pt>
                <c:pt idx="2800">
                  <c:v>559.99999999999034</c:v>
                </c:pt>
                <c:pt idx="2801">
                  <c:v>560.1999999999905</c:v>
                </c:pt>
                <c:pt idx="2802">
                  <c:v>560.39999999999043</c:v>
                </c:pt>
                <c:pt idx="2803">
                  <c:v>560.59999999999059</c:v>
                </c:pt>
                <c:pt idx="2804">
                  <c:v>560.79999999999052</c:v>
                </c:pt>
                <c:pt idx="2805">
                  <c:v>560.99999999999056</c:v>
                </c:pt>
                <c:pt idx="2806">
                  <c:v>561.19999999999061</c:v>
                </c:pt>
                <c:pt idx="2807">
                  <c:v>561.39999999999043</c:v>
                </c:pt>
                <c:pt idx="2808">
                  <c:v>561.5999999999907</c:v>
                </c:pt>
                <c:pt idx="2809">
                  <c:v>561.79999999999075</c:v>
                </c:pt>
                <c:pt idx="2810">
                  <c:v>561.99999999999079</c:v>
                </c:pt>
                <c:pt idx="2811">
                  <c:v>562.19999999999084</c:v>
                </c:pt>
                <c:pt idx="2812">
                  <c:v>562.39999999999088</c:v>
                </c:pt>
                <c:pt idx="2813">
                  <c:v>562.59999999999093</c:v>
                </c:pt>
                <c:pt idx="2814">
                  <c:v>562.79999999999143</c:v>
                </c:pt>
                <c:pt idx="2815">
                  <c:v>562.99999999999102</c:v>
                </c:pt>
                <c:pt idx="2816">
                  <c:v>563.19999999999152</c:v>
                </c:pt>
                <c:pt idx="2817">
                  <c:v>563.39999999999111</c:v>
                </c:pt>
                <c:pt idx="2818">
                  <c:v>563.5999999999915</c:v>
                </c:pt>
                <c:pt idx="2819">
                  <c:v>563.79999999999154</c:v>
                </c:pt>
                <c:pt idx="2820">
                  <c:v>563.99999999999125</c:v>
                </c:pt>
                <c:pt idx="2821">
                  <c:v>564.19999999999152</c:v>
                </c:pt>
                <c:pt idx="2822">
                  <c:v>564.39999999999134</c:v>
                </c:pt>
                <c:pt idx="2823">
                  <c:v>564.5999999999915</c:v>
                </c:pt>
                <c:pt idx="2824">
                  <c:v>564.79999999999154</c:v>
                </c:pt>
                <c:pt idx="2825">
                  <c:v>564.99999999999159</c:v>
                </c:pt>
                <c:pt idx="2826">
                  <c:v>565.19999999999152</c:v>
                </c:pt>
                <c:pt idx="2827">
                  <c:v>565.39999999999156</c:v>
                </c:pt>
                <c:pt idx="2828">
                  <c:v>565.59999999999161</c:v>
                </c:pt>
                <c:pt idx="2829">
                  <c:v>565.79999999999211</c:v>
                </c:pt>
                <c:pt idx="2830">
                  <c:v>565.9999999999917</c:v>
                </c:pt>
                <c:pt idx="2831">
                  <c:v>566.19999999999175</c:v>
                </c:pt>
                <c:pt idx="2832">
                  <c:v>566.39999999999179</c:v>
                </c:pt>
                <c:pt idx="2833">
                  <c:v>566.59999999999184</c:v>
                </c:pt>
                <c:pt idx="2834">
                  <c:v>566.79999999999234</c:v>
                </c:pt>
                <c:pt idx="2835">
                  <c:v>566.99999999999193</c:v>
                </c:pt>
                <c:pt idx="2836">
                  <c:v>567.19999999999243</c:v>
                </c:pt>
                <c:pt idx="2837">
                  <c:v>567.39999999999202</c:v>
                </c:pt>
                <c:pt idx="2838">
                  <c:v>567.59999999999252</c:v>
                </c:pt>
                <c:pt idx="2839">
                  <c:v>567.79999999999256</c:v>
                </c:pt>
                <c:pt idx="2840">
                  <c:v>567.9999999999925</c:v>
                </c:pt>
                <c:pt idx="2841">
                  <c:v>568.19999999999254</c:v>
                </c:pt>
                <c:pt idx="2842">
                  <c:v>568.39999999999225</c:v>
                </c:pt>
                <c:pt idx="2843">
                  <c:v>568.59999999999252</c:v>
                </c:pt>
                <c:pt idx="2844">
                  <c:v>568.79999999999279</c:v>
                </c:pt>
                <c:pt idx="2845">
                  <c:v>568.9999999999925</c:v>
                </c:pt>
                <c:pt idx="2846">
                  <c:v>569.19999999999254</c:v>
                </c:pt>
                <c:pt idx="2847">
                  <c:v>569.39999999999259</c:v>
                </c:pt>
                <c:pt idx="2848">
                  <c:v>569.59999999999252</c:v>
                </c:pt>
                <c:pt idx="2849">
                  <c:v>569.79999999999302</c:v>
                </c:pt>
                <c:pt idx="2850">
                  <c:v>569.99999999999261</c:v>
                </c:pt>
                <c:pt idx="2851">
                  <c:v>570.199999999993</c:v>
                </c:pt>
                <c:pt idx="2852">
                  <c:v>570.3999999999927</c:v>
                </c:pt>
                <c:pt idx="2853">
                  <c:v>570.59999999999275</c:v>
                </c:pt>
                <c:pt idx="2854">
                  <c:v>570.79999999999302</c:v>
                </c:pt>
                <c:pt idx="2855">
                  <c:v>570.99999999999284</c:v>
                </c:pt>
                <c:pt idx="2856">
                  <c:v>571.199999999993</c:v>
                </c:pt>
                <c:pt idx="2857">
                  <c:v>571.39999999999293</c:v>
                </c:pt>
                <c:pt idx="2858">
                  <c:v>571.59999999999309</c:v>
                </c:pt>
                <c:pt idx="2859">
                  <c:v>571.79999999999302</c:v>
                </c:pt>
                <c:pt idx="2860">
                  <c:v>571.99999999999307</c:v>
                </c:pt>
                <c:pt idx="2861">
                  <c:v>572.19999999999311</c:v>
                </c:pt>
                <c:pt idx="2862">
                  <c:v>572.39999999999316</c:v>
                </c:pt>
                <c:pt idx="2863">
                  <c:v>572.5999999999932</c:v>
                </c:pt>
                <c:pt idx="2864">
                  <c:v>572.79999999999325</c:v>
                </c:pt>
                <c:pt idx="2865">
                  <c:v>572.99999999999329</c:v>
                </c:pt>
                <c:pt idx="2866">
                  <c:v>573.19999999999334</c:v>
                </c:pt>
                <c:pt idx="2867">
                  <c:v>573.39999999999338</c:v>
                </c:pt>
                <c:pt idx="2868">
                  <c:v>573.59999999999343</c:v>
                </c:pt>
                <c:pt idx="2869">
                  <c:v>573.79999999999359</c:v>
                </c:pt>
                <c:pt idx="2870">
                  <c:v>573.99999999999341</c:v>
                </c:pt>
                <c:pt idx="2871">
                  <c:v>574.19999999999357</c:v>
                </c:pt>
                <c:pt idx="2872">
                  <c:v>574.39999999999338</c:v>
                </c:pt>
                <c:pt idx="2873">
                  <c:v>574.59999999999366</c:v>
                </c:pt>
                <c:pt idx="2874">
                  <c:v>574.7999999999937</c:v>
                </c:pt>
                <c:pt idx="2875">
                  <c:v>574.99999999999341</c:v>
                </c:pt>
                <c:pt idx="2876">
                  <c:v>575.19999999999379</c:v>
                </c:pt>
                <c:pt idx="2877">
                  <c:v>575.39999999999338</c:v>
                </c:pt>
                <c:pt idx="2878">
                  <c:v>575.59999999999388</c:v>
                </c:pt>
                <c:pt idx="2879">
                  <c:v>575.79999999999393</c:v>
                </c:pt>
                <c:pt idx="2880">
                  <c:v>575.99999999999397</c:v>
                </c:pt>
                <c:pt idx="2881">
                  <c:v>576.19999999999402</c:v>
                </c:pt>
                <c:pt idx="2882">
                  <c:v>576.39999999999407</c:v>
                </c:pt>
                <c:pt idx="2883">
                  <c:v>576.59999999999411</c:v>
                </c:pt>
                <c:pt idx="2884">
                  <c:v>576.7999999999945</c:v>
                </c:pt>
                <c:pt idx="2885">
                  <c:v>576.9999999999942</c:v>
                </c:pt>
                <c:pt idx="2886">
                  <c:v>577.19999999999425</c:v>
                </c:pt>
                <c:pt idx="2887">
                  <c:v>577.39999999999429</c:v>
                </c:pt>
                <c:pt idx="2888">
                  <c:v>577.59999999999434</c:v>
                </c:pt>
                <c:pt idx="2889">
                  <c:v>577.7999999999945</c:v>
                </c:pt>
                <c:pt idx="2890">
                  <c:v>577.99999999999443</c:v>
                </c:pt>
                <c:pt idx="2891">
                  <c:v>578.19999999999459</c:v>
                </c:pt>
                <c:pt idx="2892">
                  <c:v>578.39999999999441</c:v>
                </c:pt>
                <c:pt idx="2893">
                  <c:v>578.59999999999457</c:v>
                </c:pt>
                <c:pt idx="2894">
                  <c:v>578.79999999999461</c:v>
                </c:pt>
                <c:pt idx="2895">
                  <c:v>578.99999999999466</c:v>
                </c:pt>
                <c:pt idx="2896">
                  <c:v>579.1999999999947</c:v>
                </c:pt>
                <c:pt idx="2897">
                  <c:v>579.39999999999441</c:v>
                </c:pt>
                <c:pt idx="2898">
                  <c:v>579.59999999999479</c:v>
                </c:pt>
                <c:pt idx="2899">
                  <c:v>579.79999999999484</c:v>
                </c:pt>
                <c:pt idx="2900">
                  <c:v>579.99999999999488</c:v>
                </c:pt>
                <c:pt idx="2901">
                  <c:v>580.19999999999493</c:v>
                </c:pt>
                <c:pt idx="2902">
                  <c:v>580.39999999999498</c:v>
                </c:pt>
                <c:pt idx="2903">
                  <c:v>580.59999999999502</c:v>
                </c:pt>
                <c:pt idx="2904">
                  <c:v>580.79999999999552</c:v>
                </c:pt>
                <c:pt idx="2905">
                  <c:v>580.99999999999511</c:v>
                </c:pt>
                <c:pt idx="2906">
                  <c:v>581.1999999999955</c:v>
                </c:pt>
                <c:pt idx="2907">
                  <c:v>581.3999999999952</c:v>
                </c:pt>
                <c:pt idx="2908">
                  <c:v>581.59999999999525</c:v>
                </c:pt>
                <c:pt idx="2909">
                  <c:v>581.79999999999552</c:v>
                </c:pt>
                <c:pt idx="2910">
                  <c:v>581.99999999999534</c:v>
                </c:pt>
                <c:pt idx="2911">
                  <c:v>582.1999999999955</c:v>
                </c:pt>
                <c:pt idx="2912">
                  <c:v>582.39999999999543</c:v>
                </c:pt>
                <c:pt idx="2913">
                  <c:v>582.59999999999559</c:v>
                </c:pt>
                <c:pt idx="2914">
                  <c:v>582.79999999999552</c:v>
                </c:pt>
                <c:pt idx="2915">
                  <c:v>582.99999999999557</c:v>
                </c:pt>
                <c:pt idx="2916">
                  <c:v>583.19999999999561</c:v>
                </c:pt>
                <c:pt idx="2917">
                  <c:v>583.39999999999566</c:v>
                </c:pt>
                <c:pt idx="2918">
                  <c:v>583.5999999999957</c:v>
                </c:pt>
                <c:pt idx="2919">
                  <c:v>583.79999999999575</c:v>
                </c:pt>
                <c:pt idx="2920">
                  <c:v>583.99999999999579</c:v>
                </c:pt>
                <c:pt idx="2921">
                  <c:v>584.19999999999584</c:v>
                </c:pt>
                <c:pt idx="2922">
                  <c:v>584.39999999999588</c:v>
                </c:pt>
                <c:pt idx="2923">
                  <c:v>584.59999999999593</c:v>
                </c:pt>
                <c:pt idx="2924">
                  <c:v>584.79999999999643</c:v>
                </c:pt>
                <c:pt idx="2925">
                  <c:v>584.99999999999602</c:v>
                </c:pt>
                <c:pt idx="2926">
                  <c:v>585.19999999999652</c:v>
                </c:pt>
                <c:pt idx="2927">
                  <c:v>585.39999999999611</c:v>
                </c:pt>
                <c:pt idx="2928">
                  <c:v>585.5999999999965</c:v>
                </c:pt>
                <c:pt idx="2929">
                  <c:v>585.79999999999654</c:v>
                </c:pt>
                <c:pt idx="2930">
                  <c:v>585.99999999999625</c:v>
                </c:pt>
                <c:pt idx="2931">
                  <c:v>586.19999999999652</c:v>
                </c:pt>
                <c:pt idx="2932">
                  <c:v>586.39999999999634</c:v>
                </c:pt>
                <c:pt idx="2933">
                  <c:v>586.5999999999965</c:v>
                </c:pt>
                <c:pt idx="2934">
                  <c:v>586.79999999999654</c:v>
                </c:pt>
                <c:pt idx="2935">
                  <c:v>586.99999999999659</c:v>
                </c:pt>
                <c:pt idx="2936">
                  <c:v>587.19999999999652</c:v>
                </c:pt>
                <c:pt idx="2937">
                  <c:v>587.39999999999657</c:v>
                </c:pt>
                <c:pt idx="2938">
                  <c:v>587.59999999999661</c:v>
                </c:pt>
                <c:pt idx="2939">
                  <c:v>587.79999999999711</c:v>
                </c:pt>
                <c:pt idx="2940">
                  <c:v>587.9999999999967</c:v>
                </c:pt>
                <c:pt idx="2941">
                  <c:v>588.19999999999675</c:v>
                </c:pt>
                <c:pt idx="2942">
                  <c:v>588.39999999999679</c:v>
                </c:pt>
                <c:pt idx="2943">
                  <c:v>588.59999999999684</c:v>
                </c:pt>
                <c:pt idx="2944">
                  <c:v>588.79999999999734</c:v>
                </c:pt>
                <c:pt idx="2945">
                  <c:v>588.99999999999693</c:v>
                </c:pt>
                <c:pt idx="2946">
                  <c:v>589.19999999999743</c:v>
                </c:pt>
                <c:pt idx="2947">
                  <c:v>589.39999999999702</c:v>
                </c:pt>
                <c:pt idx="2948">
                  <c:v>589.59999999999752</c:v>
                </c:pt>
                <c:pt idx="2949">
                  <c:v>589.79999999999757</c:v>
                </c:pt>
                <c:pt idx="2950">
                  <c:v>589.9999999999975</c:v>
                </c:pt>
                <c:pt idx="2951">
                  <c:v>590.19999999999754</c:v>
                </c:pt>
                <c:pt idx="2952">
                  <c:v>590.39999999999725</c:v>
                </c:pt>
                <c:pt idx="2953">
                  <c:v>590.59999999999752</c:v>
                </c:pt>
                <c:pt idx="2954">
                  <c:v>590.79999999999779</c:v>
                </c:pt>
                <c:pt idx="2955">
                  <c:v>590.9999999999975</c:v>
                </c:pt>
                <c:pt idx="2956">
                  <c:v>591.19999999999754</c:v>
                </c:pt>
                <c:pt idx="2957">
                  <c:v>591.39999999999759</c:v>
                </c:pt>
                <c:pt idx="2958">
                  <c:v>591.59999999999752</c:v>
                </c:pt>
                <c:pt idx="2959">
                  <c:v>591.79999999999802</c:v>
                </c:pt>
                <c:pt idx="2960">
                  <c:v>591.99999999999761</c:v>
                </c:pt>
                <c:pt idx="2961">
                  <c:v>592.199999999998</c:v>
                </c:pt>
                <c:pt idx="2962">
                  <c:v>592.3999999999977</c:v>
                </c:pt>
                <c:pt idx="2963">
                  <c:v>592.59999999999775</c:v>
                </c:pt>
                <c:pt idx="2964">
                  <c:v>592.79999999999802</c:v>
                </c:pt>
                <c:pt idx="2965">
                  <c:v>592.99999999999784</c:v>
                </c:pt>
                <c:pt idx="2966">
                  <c:v>593.199999999998</c:v>
                </c:pt>
                <c:pt idx="2967">
                  <c:v>593.39999999999793</c:v>
                </c:pt>
                <c:pt idx="2968">
                  <c:v>593.59999999999809</c:v>
                </c:pt>
                <c:pt idx="2969">
                  <c:v>593.79999999999802</c:v>
                </c:pt>
                <c:pt idx="2970">
                  <c:v>593.99999999999807</c:v>
                </c:pt>
                <c:pt idx="2971">
                  <c:v>594.19999999999811</c:v>
                </c:pt>
                <c:pt idx="2972">
                  <c:v>594.39999999999816</c:v>
                </c:pt>
                <c:pt idx="2973">
                  <c:v>594.5999999999982</c:v>
                </c:pt>
                <c:pt idx="2974">
                  <c:v>594.79999999999825</c:v>
                </c:pt>
                <c:pt idx="2975">
                  <c:v>594.99999999999829</c:v>
                </c:pt>
                <c:pt idx="2976">
                  <c:v>595.19999999999834</c:v>
                </c:pt>
                <c:pt idx="2977">
                  <c:v>595.39999999999839</c:v>
                </c:pt>
                <c:pt idx="2978">
                  <c:v>595.59999999999843</c:v>
                </c:pt>
                <c:pt idx="2979">
                  <c:v>595.79999999999859</c:v>
                </c:pt>
                <c:pt idx="2980">
                  <c:v>595.99999999999841</c:v>
                </c:pt>
                <c:pt idx="2981">
                  <c:v>596.19999999999857</c:v>
                </c:pt>
                <c:pt idx="2982">
                  <c:v>596.39999999999839</c:v>
                </c:pt>
                <c:pt idx="2983">
                  <c:v>596.59999999999866</c:v>
                </c:pt>
                <c:pt idx="2984">
                  <c:v>596.7999999999987</c:v>
                </c:pt>
                <c:pt idx="2985">
                  <c:v>596.99999999999841</c:v>
                </c:pt>
                <c:pt idx="2986">
                  <c:v>597.19999999999879</c:v>
                </c:pt>
                <c:pt idx="2987">
                  <c:v>597.39999999999839</c:v>
                </c:pt>
                <c:pt idx="2988">
                  <c:v>597.59999999999889</c:v>
                </c:pt>
                <c:pt idx="2989">
                  <c:v>597.79999999999893</c:v>
                </c:pt>
                <c:pt idx="2990">
                  <c:v>597.99999999999898</c:v>
                </c:pt>
                <c:pt idx="2991">
                  <c:v>598.19999999999902</c:v>
                </c:pt>
                <c:pt idx="2992">
                  <c:v>598.39999999999907</c:v>
                </c:pt>
                <c:pt idx="2993">
                  <c:v>598.59999999999911</c:v>
                </c:pt>
                <c:pt idx="2994">
                  <c:v>598.7999999999995</c:v>
                </c:pt>
                <c:pt idx="2995">
                  <c:v>598.9999999999992</c:v>
                </c:pt>
                <c:pt idx="2996">
                  <c:v>599.19999999999925</c:v>
                </c:pt>
                <c:pt idx="2997">
                  <c:v>599.3999999999993</c:v>
                </c:pt>
                <c:pt idx="2998">
                  <c:v>599.59999999999934</c:v>
                </c:pt>
                <c:pt idx="2999">
                  <c:v>599.7999999999995</c:v>
                </c:pt>
                <c:pt idx="3000">
                  <c:v>599.99999999999943</c:v>
                </c:pt>
              </c:numCache>
            </c:numRef>
          </c:xVal>
          <c:yVal>
            <c:numRef>
              <c:f>Feuil1!$D$2:$D$3002</c:f>
              <c:numCache>
                <c:formatCode>General</c:formatCode>
                <c:ptCount val="3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4.0000000000000034E-4</c:v>
                </c:pt>
                <c:pt idx="619">
                  <c:v>1.0000000000000009E-4</c:v>
                </c:pt>
                <c:pt idx="620">
                  <c:v>1.0000000000000009E-4</c:v>
                </c:pt>
                <c:pt idx="621">
                  <c:v>1.0000000000000009E-4</c:v>
                </c:pt>
                <c:pt idx="622">
                  <c:v>1.0000000000000009E-4</c:v>
                </c:pt>
                <c:pt idx="623">
                  <c:v>1.0000000000000009E-4</c:v>
                </c:pt>
                <c:pt idx="624">
                  <c:v>2.0000000000000017E-4</c:v>
                </c:pt>
                <c:pt idx="625">
                  <c:v>2.0000000000000017E-4</c:v>
                </c:pt>
                <c:pt idx="626">
                  <c:v>2.0000000000000017E-4</c:v>
                </c:pt>
                <c:pt idx="627">
                  <c:v>2.0000000000000017E-4</c:v>
                </c:pt>
                <c:pt idx="628">
                  <c:v>2.0000000000000017E-4</c:v>
                </c:pt>
                <c:pt idx="629">
                  <c:v>4.0000000000000034E-4</c:v>
                </c:pt>
                <c:pt idx="630">
                  <c:v>4.0000000000000034E-4</c:v>
                </c:pt>
                <c:pt idx="631">
                  <c:v>4.0000000000000034E-4</c:v>
                </c:pt>
                <c:pt idx="632">
                  <c:v>4.0000000000000034E-4</c:v>
                </c:pt>
                <c:pt idx="633">
                  <c:v>4.0000000000000034E-4</c:v>
                </c:pt>
                <c:pt idx="634">
                  <c:v>4.0000000000000034E-4</c:v>
                </c:pt>
                <c:pt idx="635">
                  <c:v>4.0000000000000034E-4</c:v>
                </c:pt>
                <c:pt idx="636">
                  <c:v>5.0000000000000034E-4</c:v>
                </c:pt>
                <c:pt idx="637">
                  <c:v>5.0000000000000034E-4</c:v>
                </c:pt>
                <c:pt idx="638">
                  <c:v>5.0000000000000034E-4</c:v>
                </c:pt>
                <c:pt idx="639">
                  <c:v>5.0000000000000034E-4</c:v>
                </c:pt>
                <c:pt idx="640">
                  <c:v>6.0000000000000049E-4</c:v>
                </c:pt>
                <c:pt idx="641">
                  <c:v>6.0000000000000049E-4</c:v>
                </c:pt>
                <c:pt idx="642">
                  <c:v>6.0000000000000049E-4</c:v>
                </c:pt>
                <c:pt idx="643">
                  <c:v>6.0000000000000049E-4</c:v>
                </c:pt>
                <c:pt idx="644">
                  <c:v>7.0000000000000043E-4</c:v>
                </c:pt>
                <c:pt idx="645">
                  <c:v>7.0000000000000043E-4</c:v>
                </c:pt>
                <c:pt idx="646">
                  <c:v>7.0000000000000043E-4</c:v>
                </c:pt>
                <c:pt idx="647">
                  <c:v>7.0000000000000043E-4</c:v>
                </c:pt>
                <c:pt idx="648">
                  <c:v>9.0000000000000095E-4</c:v>
                </c:pt>
                <c:pt idx="649">
                  <c:v>9.0000000000000095E-4</c:v>
                </c:pt>
                <c:pt idx="650">
                  <c:v>9.0000000000000095E-4</c:v>
                </c:pt>
                <c:pt idx="651">
                  <c:v>9.0000000000000095E-4</c:v>
                </c:pt>
                <c:pt idx="652">
                  <c:v>1.0000000000000009E-3</c:v>
                </c:pt>
                <c:pt idx="653">
                  <c:v>1.0000000000000009E-3</c:v>
                </c:pt>
                <c:pt idx="654">
                  <c:v>1.0000000000000009E-3</c:v>
                </c:pt>
                <c:pt idx="655">
                  <c:v>1.0000000000000009E-3</c:v>
                </c:pt>
                <c:pt idx="656">
                  <c:v>1.0000000000000009E-3</c:v>
                </c:pt>
                <c:pt idx="657">
                  <c:v>1.1000000000000009E-3</c:v>
                </c:pt>
                <c:pt idx="658">
                  <c:v>1.1000000000000009E-3</c:v>
                </c:pt>
                <c:pt idx="659">
                  <c:v>1.1000000000000009E-3</c:v>
                </c:pt>
                <c:pt idx="660">
                  <c:v>1.1000000000000009E-3</c:v>
                </c:pt>
                <c:pt idx="661">
                  <c:v>1.1000000000000009E-3</c:v>
                </c:pt>
                <c:pt idx="662">
                  <c:v>1.1999999999999999E-3</c:v>
                </c:pt>
                <c:pt idx="663">
                  <c:v>1.1999999999999999E-3</c:v>
                </c:pt>
                <c:pt idx="664">
                  <c:v>1.1999999999999999E-3</c:v>
                </c:pt>
                <c:pt idx="665">
                  <c:v>1.1999999999999999E-3</c:v>
                </c:pt>
                <c:pt idx="666">
                  <c:v>1.1999999999999999E-3</c:v>
                </c:pt>
                <c:pt idx="667">
                  <c:v>1.2999999999999991E-3</c:v>
                </c:pt>
                <c:pt idx="668">
                  <c:v>1.2999999999999991E-3</c:v>
                </c:pt>
                <c:pt idx="669">
                  <c:v>1.2999999999999991E-3</c:v>
                </c:pt>
                <c:pt idx="670">
                  <c:v>1.2999999999999991E-3</c:v>
                </c:pt>
                <c:pt idx="671">
                  <c:v>1.2999999999999991E-3</c:v>
                </c:pt>
                <c:pt idx="672">
                  <c:v>1.5000000000000009E-3</c:v>
                </c:pt>
                <c:pt idx="673">
                  <c:v>1.5000000000000009E-3</c:v>
                </c:pt>
                <c:pt idx="674">
                  <c:v>1.5000000000000009E-3</c:v>
                </c:pt>
                <c:pt idx="675">
                  <c:v>1.5000000000000009E-3</c:v>
                </c:pt>
                <c:pt idx="676">
                  <c:v>1.5000000000000009E-3</c:v>
                </c:pt>
                <c:pt idx="677">
                  <c:v>1.6000000000000009E-3</c:v>
                </c:pt>
                <c:pt idx="678">
                  <c:v>1.6000000000000009E-3</c:v>
                </c:pt>
                <c:pt idx="679">
                  <c:v>1.6000000000000009E-3</c:v>
                </c:pt>
                <c:pt idx="680">
                  <c:v>1.6000000000000009E-3</c:v>
                </c:pt>
                <c:pt idx="681">
                  <c:v>1.6000000000000009E-3</c:v>
                </c:pt>
                <c:pt idx="682">
                  <c:v>1.6000000000000009E-3</c:v>
                </c:pt>
                <c:pt idx="683">
                  <c:v>1.700000000000001E-3</c:v>
                </c:pt>
                <c:pt idx="684">
                  <c:v>1.700000000000001E-3</c:v>
                </c:pt>
                <c:pt idx="685">
                  <c:v>1.700000000000001E-3</c:v>
                </c:pt>
                <c:pt idx="686">
                  <c:v>1.700000000000001E-3</c:v>
                </c:pt>
                <c:pt idx="687">
                  <c:v>1.8000000000000017E-3</c:v>
                </c:pt>
                <c:pt idx="688">
                  <c:v>1.8000000000000017E-3</c:v>
                </c:pt>
                <c:pt idx="689">
                  <c:v>1.8000000000000017E-3</c:v>
                </c:pt>
                <c:pt idx="690">
                  <c:v>1.8000000000000017E-3</c:v>
                </c:pt>
                <c:pt idx="691">
                  <c:v>1.8000000000000017E-3</c:v>
                </c:pt>
                <c:pt idx="692">
                  <c:v>1.8000000000000017E-3</c:v>
                </c:pt>
                <c:pt idx="693">
                  <c:v>2.0000000000000018E-3</c:v>
                </c:pt>
                <c:pt idx="694">
                  <c:v>2.0000000000000018E-3</c:v>
                </c:pt>
                <c:pt idx="695">
                  <c:v>2.0000000000000018E-3</c:v>
                </c:pt>
                <c:pt idx="696">
                  <c:v>2.0000000000000018E-3</c:v>
                </c:pt>
                <c:pt idx="697">
                  <c:v>2.0000000000000018E-3</c:v>
                </c:pt>
                <c:pt idx="698">
                  <c:v>2.0999999999999999E-3</c:v>
                </c:pt>
                <c:pt idx="699">
                  <c:v>2.0999999999999999E-3</c:v>
                </c:pt>
                <c:pt idx="700">
                  <c:v>2.0999999999999999E-3</c:v>
                </c:pt>
                <c:pt idx="701">
                  <c:v>2.0999999999999999E-3</c:v>
                </c:pt>
                <c:pt idx="702">
                  <c:v>2.0999999999999999E-3</c:v>
                </c:pt>
                <c:pt idx="703">
                  <c:v>2.2000000000000019E-3</c:v>
                </c:pt>
                <c:pt idx="704">
                  <c:v>2.2000000000000019E-3</c:v>
                </c:pt>
                <c:pt idx="705">
                  <c:v>2.2000000000000019E-3</c:v>
                </c:pt>
                <c:pt idx="706">
                  <c:v>2.2000000000000019E-3</c:v>
                </c:pt>
                <c:pt idx="707">
                  <c:v>2.2000000000000019E-3</c:v>
                </c:pt>
                <c:pt idx="708">
                  <c:v>2.2000000000000019E-3</c:v>
                </c:pt>
                <c:pt idx="709">
                  <c:v>2.3000000000000017E-3</c:v>
                </c:pt>
                <c:pt idx="710">
                  <c:v>2.3000000000000017E-3</c:v>
                </c:pt>
                <c:pt idx="711">
                  <c:v>2.3000000000000017E-3</c:v>
                </c:pt>
                <c:pt idx="712">
                  <c:v>2.3000000000000017E-3</c:v>
                </c:pt>
                <c:pt idx="713">
                  <c:v>2.3999999999999998E-3</c:v>
                </c:pt>
                <c:pt idx="714">
                  <c:v>2.3999999999999998E-3</c:v>
                </c:pt>
                <c:pt idx="715">
                  <c:v>2.3999999999999998E-3</c:v>
                </c:pt>
                <c:pt idx="716">
                  <c:v>2.3999999999999998E-3</c:v>
                </c:pt>
                <c:pt idx="717">
                  <c:v>2.3999999999999998E-3</c:v>
                </c:pt>
                <c:pt idx="718">
                  <c:v>2.3999999999999998E-3</c:v>
                </c:pt>
                <c:pt idx="719">
                  <c:v>2.5999999999999999E-3</c:v>
                </c:pt>
                <c:pt idx="720">
                  <c:v>2.5999999999999999E-3</c:v>
                </c:pt>
                <c:pt idx="721">
                  <c:v>2.5999999999999999E-3</c:v>
                </c:pt>
                <c:pt idx="722">
                  <c:v>2.5999999999999999E-3</c:v>
                </c:pt>
                <c:pt idx="723">
                  <c:v>2.7000000000000019E-3</c:v>
                </c:pt>
                <c:pt idx="724">
                  <c:v>2.7000000000000019E-3</c:v>
                </c:pt>
                <c:pt idx="725">
                  <c:v>2.7000000000000019E-3</c:v>
                </c:pt>
                <c:pt idx="726">
                  <c:v>2.7000000000000019E-3</c:v>
                </c:pt>
                <c:pt idx="727">
                  <c:v>2.7000000000000019E-3</c:v>
                </c:pt>
                <c:pt idx="728">
                  <c:v>2.8000000000000017E-3</c:v>
                </c:pt>
                <c:pt idx="729">
                  <c:v>2.8000000000000017E-3</c:v>
                </c:pt>
                <c:pt idx="730">
                  <c:v>2.8000000000000017E-3</c:v>
                </c:pt>
                <c:pt idx="731">
                  <c:v>2.8000000000000017E-3</c:v>
                </c:pt>
                <c:pt idx="732">
                  <c:v>2.8000000000000017E-3</c:v>
                </c:pt>
                <c:pt idx="733">
                  <c:v>2.8999999999999998E-3</c:v>
                </c:pt>
                <c:pt idx="734">
                  <c:v>2.8999999999999998E-3</c:v>
                </c:pt>
                <c:pt idx="735">
                  <c:v>2.8999999999999998E-3</c:v>
                </c:pt>
                <c:pt idx="736">
                  <c:v>2.8999999999999998E-3</c:v>
                </c:pt>
                <c:pt idx="737">
                  <c:v>3.1000000000000021E-3</c:v>
                </c:pt>
                <c:pt idx="738">
                  <c:v>3.1000000000000021E-3</c:v>
                </c:pt>
                <c:pt idx="739">
                  <c:v>3.1000000000000021E-3</c:v>
                </c:pt>
                <c:pt idx="740">
                  <c:v>3.1000000000000021E-3</c:v>
                </c:pt>
                <c:pt idx="741">
                  <c:v>3.1000000000000021E-3</c:v>
                </c:pt>
                <c:pt idx="742">
                  <c:v>3.2000000000000019E-3</c:v>
                </c:pt>
                <c:pt idx="743">
                  <c:v>3.2000000000000019E-3</c:v>
                </c:pt>
                <c:pt idx="744">
                  <c:v>3.2000000000000019E-3</c:v>
                </c:pt>
                <c:pt idx="745">
                  <c:v>3.2000000000000019E-3</c:v>
                </c:pt>
                <c:pt idx="746">
                  <c:v>3.2000000000000019E-3</c:v>
                </c:pt>
                <c:pt idx="747">
                  <c:v>3.3000000000000017E-3</c:v>
                </c:pt>
                <c:pt idx="748">
                  <c:v>3.3000000000000017E-3</c:v>
                </c:pt>
                <c:pt idx="749">
                  <c:v>3.3000000000000017E-3</c:v>
                </c:pt>
                <c:pt idx="750">
                  <c:v>3.3000000000000017E-3</c:v>
                </c:pt>
                <c:pt idx="751">
                  <c:v>3.400000000000002E-3</c:v>
                </c:pt>
                <c:pt idx="752">
                  <c:v>3.400000000000002E-3</c:v>
                </c:pt>
                <c:pt idx="753">
                  <c:v>3.400000000000002E-3</c:v>
                </c:pt>
                <c:pt idx="754">
                  <c:v>3.400000000000002E-3</c:v>
                </c:pt>
                <c:pt idx="755">
                  <c:v>3.400000000000002E-3</c:v>
                </c:pt>
                <c:pt idx="756">
                  <c:v>3.5000000000000018E-3</c:v>
                </c:pt>
                <c:pt idx="757">
                  <c:v>3.5000000000000018E-3</c:v>
                </c:pt>
                <c:pt idx="758">
                  <c:v>3.5000000000000018E-3</c:v>
                </c:pt>
                <c:pt idx="759">
                  <c:v>3.5000000000000018E-3</c:v>
                </c:pt>
                <c:pt idx="760">
                  <c:v>3.5000000000000018E-3</c:v>
                </c:pt>
                <c:pt idx="761">
                  <c:v>3.7000000000000028E-3</c:v>
                </c:pt>
                <c:pt idx="762">
                  <c:v>3.7000000000000028E-3</c:v>
                </c:pt>
                <c:pt idx="763">
                  <c:v>3.7000000000000028E-3</c:v>
                </c:pt>
                <c:pt idx="764">
                  <c:v>3.7000000000000028E-3</c:v>
                </c:pt>
                <c:pt idx="765">
                  <c:v>3.8000000000000017E-3</c:v>
                </c:pt>
                <c:pt idx="766">
                  <c:v>3.8000000000000017E-3</c:v>
                </c:pt>
                <c:pt idx="767">
                  <c:v>3.8000000000000017E-3</c:v>
                </c:pt>
                <c:pt idx="768">
                  <c:v>3.8000000000000017E-3</c:v>
                </c:pt>
                <c:pt idx="769">
                  <c:v>3.900000000000002E-3</c:v>
                </c:pt>
                <c:pt idx="770">
                  <c:v>3.900000000000002E-3</c:v>
                </c:pt>
                <c:pt idx="771">
                  <c:v>3.900000000000002E-3</c:v>
                </c:pt>
                <c:pt idx="772">
                  <c:v>3.900000000000002E-3</c:v>
                </c:pt>
                <c:pt idx="773">
                  <c:v>4.0000000000000036E-3</c:v>
                </c:pt>
                <c:pt idx="774">
                  <c:v>4.0000000000000036E-3</c:v>
                </c:pt>
                <c:pt idx="775">
                  <c:v>4.0000000000000036E-3</c:v>
                </c:pt>
                <c:pt idx="776">
                  <c:v>4.0000000000000036E-3</c:v>
                </c:pt>
                <c:pt idx="777">
                  <c:v>4.0000000000000036E-3</c:v>
                </c:pt>
                <c:pt idx="778">
                  <c:v>4.1999999999999997E-3</c:v>
                </c:pt>
                <c:pt idx="779">
                  <c:v>4.1999999999999997E-3</c:v>
                </c:pt>
                <c:pt idx="780">
                  <c:v>4.1999999999999997E-3</c:v>
                </c:pt>
                <c:pt idx="781">
                  <c:v>4.1999999999999997E-3</c:v>
                </c:pt>
                <c:pt idx="782">
                  <c:v>4.3000000000000035E-3</c:v>
                </c:pt>
                <c:pt idx="783">
                  <c:v>4.3000000000000035E-3</c:v>
                </c:pt>
                <c:pt idx="784">
                  <c:v>4.3000000000000035E-3</c:v>
                </c:pt>
                <c:pt idx="785">
                  <c:v>4.3000000000000035E-3</c:v>
                </c:pt>
                <c:pt idx="786">
                  <c:v>4.3000000000000035E-3</c:v>
                </c:pt>
                <c:pt idx="787">
                  <c:v>4.4000000000000037E-3</c:v>
                </c:pt>
                <c:pt idx="788">
                  <c:v>4.4000000000000037E-3</c:v>
                </c:pt>
                <c:pt idx="789">
                  <c:v>4.4000000000000037E-3</c:v>
                </c:pt>
                <c:pt idx="790">
                  <c:v>4.5000000000000014E-3</c:v>
                </c:pt>
                <c:pt idx="791">
                  <c:v>4.5000000000000014E-3</c:v>
                </c:pt>
                <c:pt idx="792">
                  <c:v>4.5000000000000014E-3</c:v>
                </c:pt>
                <c:pt idx="793">
                  <c:v>4.5000000000000014E-3</c:v>
                </c:pt>
                <c:pt idx="794">
                  <c:v>4.5000000000000014E-3</c:v>
                </c:pt>
                <c:pt idx="795">
                  <c:v>4.6000000000000034E-3</c:v>
                </c:pt>
                <c:pt idx="796">
                  <c:v>4.6000000000000034E-3</c:v>
                </c:pt>
                <c:pt idx="797">
                  <c:v>4.6000000000000034E-3</c:v>
                </c:pt>
                <c:pt idx="798">
                  <c:v>4.8000000000000004E-3</c:v>
                </c:pt>
                <c:pt idx="799">
                  <c:v>4.8000000000000004E-3</c:v>
                </c:pt>
                <c:pt idx="800">
                  <c:v>4.8000000000000004E-3</c:v>
                </c:pt>
                <c:pt idx="801">
                  <c:v>4.8000000000000004E-3</c:v>
                </c:pt>
                <c:pt idx="802">
                  <c:v>4.8000000000000004E-3</c:v>
                </c:pt>
                <c:pt idx="803">
                  <c:v>4.9000000000000042E-3</c:v>
                </c:pt>
                <c:pt idx="804">
                  <c:v>4.9000000000000042E-3</c:v>
                </c:pt>
                <c:pt idx="805">
                  <c:v>4.9000000000000042E-3</c:v>
                </c:pt>
                <c:pt idx="806">
                  <c:v>4.9000000000000042E-3</c:v>
                </c:pt>
                <c:pt idx="807">
                  <c:v>5.0000000000000036E-3</c:v>
                </c:pt>
                <c:pt idx="808">
                  <c:v>5.0000000000000036E-3</c:v>
                </c:pt>
                <c:pt idx="809">
                  <c:v>5.0000000000000036E-3</c:v>
                </c:pt>
                <c:pt idx="810">
                  <c:v>5.0000000000000036E-3</c:v>
                </c:pt>
                <c:pt idx="811">
                  <c:v>5.1000000000000004E-3</c:v>
                </c:pt>
                <c:pt idx="812">
                  <c:v>5.1000000000000004E-3</c:v>
                </c:pt>
                <c:pt idx="813">
                  <c:v>5.1000000000000004E-3</c:v>
                </c:pt>
                <c:pt idx="814">
                  <c:v>5.1000000000000004E-3</c:v>
                </c:pt>
                <c:pt idx="815">
                  <c:v>5.1000000000000004E-3</c:v>
                </c:pt>
                <c:pt idx="816">
                  <c:v>5.3000000000000035E-3</c:v>
                </c:pt>
                <c:pt idx="817">
                  <c:v>5.3000000000000035E-3</c:v>
                </c:pt>
                <c:pt idx="818">
                  <c:v>5.3000000000000035E-3</c:v>
                </c:pt>
                <c:pt idx="819">
                  <c:v>5.3000000000000035E-3</c:v>
                </c:pt>
                <c:pt idx="820">
                  <c:v>5.4000000000000038E-3</c:v>
                </c:pt>
                <c:pt idx="821">
                  <c:v>5.4000000000000038E-3</c:v>
                </c:pt>
                <c:pt idx="822">
                  <c:v>5.4000000000000038E-3</c:v>
                </c:pt>
                <c:pt idx="823">
                  <c:v>5.5000000000000014E-3</c:v>
                </c:pt>
                <c:pt idx="824">
                  <c:v>5.5000000000000014E-3</c:v>
                </c:pt>
                <c:pt idx="825">
                  <c:v>5.5000000000000014E-3</c:v>
                </c:pt>
                <c:pt idx="826">
                  <c:v>5.6000000000000034E-3</c:v>
                </c:pt>
                <c:pt idx="827">
                  <c:v>5.6000000000000034E-3</c:v>
                </c:pt>
                <c:pt idx="828">
                  <c:v>5.6000000000000034E-3</c:v>
                </c:pt>
                <c:pt idx="829">
                  <c:v>5.6000000000000034E-3</c:v>
                </c:pt>
                <c:pt idx="830">
                  <c:v>5.7000000000000037E-3</c:v>
                </c:pt>
                <c:pt idx="831">
                  <c:v>5.7000000000000037E-3</c:v>
                </c:pt>
                <c:pt idx="832">
                  <c:v>5.7000000000000037E-3</c:v>
                </c:pt>
                <c:pt idx="833">
                  <c:v>5.7000000000000037E-3</c:v>
                </c:pt>
                <c:pt idx="834">
                  <c:v>5.9000000000000059E-3</c:v>
                </c:pt>
                <c:pt idx="835">
                  <c:v>5.9000000000000059E-3</c:v>
                </c:pt>
                <c:pt idx="836">
                  <c:v>5.9000000000000059E-3</c:v>
                </c:pt>
                <c:pt idx="837">
                  <c:v>5.9000000000000059E-3</c:v>
                </c:pt>
                <c:pt idx="838">
                  <c:v>6.0000000000000036E-3</c:v>
                </c:pt>
                <c:pt idx="839">
                  <c:v>6.0000000000000036E-3</c:v>
                </c:pt>
                <c:pt idx="840">
                  <c:v>6.0000000000000036E-3</c:v>
                </c:pt>
                <c:pt idx="841">
                  <c:v>6.0000000000000036E-3</c:v>
                </c:pt>
                <c:pt idx="842">
                  <c:v>6.1000000000000004E-3</c:v>
                </c:pt>
                <c:pt idx="843">
                  <c:v>6.1000000000000004E-3</c:v>
                </c:pt>
                <c:pt idx="844">
                  <c:v>6.1000000000000004E-3</c:v>
                </c:pt>
                <c:pt idx="845">
                  <c:v>6.1000000000000004E-3</c:v>
                </c:pt>
                <c:pt idx="846">
                  <c:v>6.2000000000000041E-3</c:v>
                </c:pt>
                <c:pt idx="847">
                  <c:v>6.2000000000000041E-3</c:v>
                </c:pt>
                <c:pt idx="848">
                  <c:v>6.2000000000000041E-3</c:v>
                </c:pt>
                <c:pt idx="849">
                  <c:v>6.2000000000000041E-3</c:v>
                </c:pt>
                <c:pt idx="850">
                  <c:v>6.3000000000000035E-3</c:v>
                </c:pt>
                <c:pt idx="851">
                  <c:v>6.3000000000000035E-3</c:v>
                </c:pt>
                <c:pt idx="852">
                  <c:v>6.3000000000000035E-3</c:v>
                </c:pt>
                <c:pt idx="853">
                  <c:v>6.500000000000004E-3</c:v>
                </c:pt>
                <c:pt idx="854">
                  <c:v>6.500000000000004E-3</c:v>
                </c:pt>
                <c:pt idx="855">
                  <c:v>6.500000000000004E-3</c:v>
                </c:pt>
                <c:pt idx="856">
                  <c:v>6.500000000000004E-3</c:v>
                </c:pt>
                <c:pt idx="857">
                  <c:v>6.6000000000000034E-3</c:v>
                </c:pt>
                <c:pt idx="858">
                  <c:v>6.6000000000000034E-3</c:v>
                </c:pt>
                <c:pt idx="859">
                  <c:v>6.6000000000000034E-3</c:v>
                </c:pt>
                <c:pt idx="860">
                  <c:v>6.7000000000000037E-3</c:v>
                </c:pt>
                <c:pt idx="861">
                  <c:v>6.7000000000000037E-3</c:v>
                </c:pt>
                <c:pt idx="862">
                  <c:v>6.7000000000000037E-3</c:v>
                </c:pt>
                <c:pt idx="863">
                  <c:v>6.7000000000000037E-3</c:v>
                </c:pt>
                <c:pt idx="864">
                  <c:v>6.800000000000004E-3</c:v>
                </c:pt>
                <c:pt idx="865">
                  <c:v>6.800000000000004E-3</c:v>
                </c:pt>
                <c:pt idx="866">
                  <c:v>6.800000000000004E-3</c:v>
                </c:pt>
                <c:pt idx="867">
                  <c:v>6.800000000000004E-3</c:v>
                </c:pt>
                <c:pt idx="868">
                  <c:v>7.0000000000000036E-3</c:v>
                </c:pt>
                <c:pt idx="869">
                  <c:v>7.0000000000000036E-3</c:v>
                </c:pt>
                <c:pt idx="870">
                  <c:v>7.0000000000000036E-3</c:v>
                </c:pt>
                <c:pt idx="871">
                  <c:v>7.0000000000000036E-3</c:v>
                </c:pt>
                <c:pt idx="872">
                  <c:v>7.1000000000000004E-3</c:v>
                </c:pt>
                <c:pt idx="873">
                  <c:v>7.1000000000000004E-3</c:v>
                </c:pt>
                <c:pt idx="874">
                  <c:v>7.1000000000000004E-3</c:v>
                </c:pt>
                <c:pt idx="875">
                  <c:v>7.2000000000000041E-3</c:v>
                </c:pt>
                <c:pt idx="876">
                  <c:v>7.2000000000000041E-3</c:v>
                </c:pt>
                <c:pt idx="877">
                  <c:v>7.2000000000000041E-3</c:v>
                </c:pt>
                <c:pt idx="878">
                  <c:v>7.3000000000000035E-3</c:v>
                </c:pt>
                <c:pt idx="879">
                  <c:v>7.3000000000000035E-3</c:v>
                </c:pt>
                <c:pt idx="880">
                  <c:v>7.3000000000000035E-3</c:v>
                </c:pt>
                <c:pt idx="881">
                  <c:v>7.3000000000000035E-3</c:v>
                </c:pt>
                <c:pt idx="882">
                  <c:v>7.4000000000000055E-3</c:v>
                </c:pt>
                <c:pt idx="883">
                  <c:v>7.4000000000000055E-3</c:v>
                </c:pt>
                <c:pt idx="884">
                  <c:v>7.4000000000000055E-3</c:v>
                </c:pt>
                <c:pt idx="885">
                  <c:v>7.4000000000000055E-3</c:v>
                </c:pt>
                <c:pt idx="886">
                  <c:v>7.6000000000000035E-3</c:v>
                </c:pt>
                <c:pt idx="887">
                  <c:v>7.6000000000000035E-3</c:v>
                </c:pt>
                <c:pt idx="888">
                  <c:v>7.6000000000000035E-3</c:v>
                </c:pt>
                <c:pt idx="889">
                  <c:v>7.7000000000000037E-3</c:v>
                </c:pt>
                <c:pt idx="890">
                  <c:v>7.7000000000000037E-3</c:v>
                </c:pt>
                <c:pt idx="891">
                  <c:v>7.7000000000000037E-3</c:v>
                </c:pt>
                <c:pt idx="892">
                  <c:v>7.7000000000000037E-3</c:v>
                </c:pt>
                <c:pt idx="893">
                  <c:v>7.7000000000000037E-3</c:v>
                </c:pt>
                <c:pt idx="894">
                  <c:v>7.800000000000004E-3</c:v>
                </c:pt>
                <c:pt idx="895">
                  <c:v>7.800000000000004E-3</c:v>
                </c:pt>
                <c:pt idx="896">
                  <c:v>7.800000000000004E-3</c:v>
                </c:pt>
                <c:pt idx="897">
                  <c:v>7.800000000000004E-3</c:v>
                </c:pt>
                <c:pt idx="898">
                  <c:v>7.9000000000000077E-3</c:v>
                </c:pt>
                <c:pt idx="899">
                  <c:v>7.9000000000000077E-3</c:v>
                </c:pt>
                <c:pt idx="900">
                  <c:v>8.1000000000000048E-3</c:v>
                </c:pt>
                <c:pt idx="901">
                  <c:v>8.1000000000000048E-3</c:v>
                </c:pt>
                <c:pt idx="902">
                  <c:v>8.1000000000000048E-3</c:v>
                </c:pt>
                <c:pt idx="903">
                  <c:v>8.2000000000000007E-3</c:v>
                </c:pt>
                <c:pt idx="904">
                  <c:v>8.2000000000000007E-3</c:v>
                </c:pt>
                <c:pt idx="905">
                  <c:v>8.2000000000000007E-3</c:v>
                </c:pt>
                <c:pt idx="906">
                  <c:v>8.300000000000007E-3</c:v>
                </c:pt>
                <c:pt idx="907">
                  <c:v>8.300000000000007E-3</c:v>
                </c:pt>
                <c:pt idx="908">
                  <c:v>8.300000000000007E-3</c:v>
                </c:pt>
                <c:pt idx="909">
                  <c:v>8.4000000000000047E-3</c:v>
                </c:pt>
                <c:pt idx="910">
                  <c:v>8.4000000000000047E-3</c:v>
                </c:pt>
                <c:pt idx="911">
                  <c:v>8.4000000000000047E-3</c:v>
                </c:pt>
                <c:pt idx="912">
                  <c:v>8.5000000000000006E-3</c:v>
                </c:pt>
                <c:pt idx="913">
                  <c:v>8.5000000000000006E-3</c:v>
                </c:pt>
                <c:pt idx="914">
                  <c:v>8.7000000000000046E-3</c:v>
                </c:pt>
                <c:pt idx="915">
                  <c:v>8.7000000000000046E-3</c:v>
                </c:pt>
                <c:pt idx="916">
                  <c:v>8.7000000000000046E-3</c:v>
                </c:pt>
                <c:pt idx="917">
                  <c:v>8.7000000000000046E-3</c:v>
                </c:pt>
                <c:pt idx="918">
                  <c:v>8.8000000000000075E-3</c:v>
                </c:pt>
                <c:pt idx="919">
                  <c:v>8.8000000000000075E-3</c:v>
                </c:pt>
                <c:pt idx="920">
                  <c:v>8.8000000000000075E-3</c:v>
                </c:pt>
                <c:pt idx="921">
                  <c:v>8.9000000000000103E-3</c:v>
                </c:pt>
                <c:pt idx="922">
                  <c:v>8.9000000000000103E-3</c:v>
                </c:pt>
                <c:pt idx="923">
                  <c:v>8.9000000000000103E-3</c:v>
                </c:pt>
                <c:pt idx="924">
                  <c:v>9.0000000000000028E-3</c:v>
                </c:pt>
                <c:pt idx="925">
                  <c:v>9.0000000000000028E-3</c:v>
                </c:pt>
                <c:pt idx="926">
                  <c:v>9.0000000000000028E-3</c:v>
                </c:pt>
                <c:pt idx="927">
                  <c:v>9.2000000000000068E-3</c:v>
                </c:pt>
                <c:pt idx="928">
                  <c:v>9.2000000000000068E-3</c:v>
                </c:pt>
                <c:pt idx="929">
                  <c:v>9.2000000000000068E-3</c:v>
                </c:pt>
                <c:pt idx="930">
                  <c:v>9.2000000000000068E-3</c:v>
                </c:pt>
                <c:pt idx="931">
                  <c:v>9.3000000000000079E-3</c:v>
                </c:pt>
                <c:pt idx="932">
                  <c:v>9.3000000000000079E-3</c:v>
                </c:pt>
                <c:pt idx="933">
                  <c:v>9.4000000000000073E-3</c:v>
                </c:pt>
                <c:pt idx="934">
                  <c:v>9.4000000000000073E-3</c:v>
                </c:pt>
                <c:pt idx="935">
                  <c:v>9.4000000000000073E-3</c:v>
                </c:pt>
                <c:pt idx="936">
                  <c:v>9.4000000000000073E-3</c:v>
                </c:pt>
                <c:pt idx="937">
                  <c:v>9.5000000000000067E-3</c:v>
                </c:pt>
                <c:pt idx="938">
                  <c:v>9.5000000000000067E-3</c:v>
                </c:pt>
                <c:pt idx="939">
                  <c:v>9.5000000000000067E-3</c:v>
                </c:pt>
                <c:pt idx="940">
                  <c:v>9.6000000000000026E-3</c:v>
                </c:pt>
                <c:pt idx="941">
                  <c:v>9.6000000000000026E-3</c:v>
                </c:pt>
                <c:pt idx="942">
                  <c:v>9.6000000000000026E-3</c:v>
                </c:pt>
                <c:pt idx="943">
                  <c:v>9.6000000000000026E-3</c:v>
                </c:pt>
                <c:pt idx="944">
                  <c:v>9.8000000000000118E-3</c:v>
                </c:pt>
                <c:pt idx="945">
                  <c:v>9.8000000000000118E-3</c:v>
                </c:pt>
                <c:pt idx="946">
                  <c:v>9.9000000000000078E-3</c:v>
                </c:pt>
                <c:pt idx="947">
                  <c:v>9.9000000000000078E-3</c:v>
                </c:pt>
                <c:pt idx="948">
                  <c:v>9.9000000000000078E-3</c:v>
                </c:pt>
                <c:pt idx="949">
                  <c:v>9.9000000000000078E-3</c:v>
                </c:pt>
                <c:pt idx="950">
                  <c:v>1.0000000000000005E-2</c:v>
                </c:pt>
                <c:pt idx="951">
                  <c:v>1.0000000000000005E-2</c:v>
                </c:pt>
                <c:pt idx="952">
                  <c:v>1.0000000000000005E-2</c:v>
                </c:pt>
                <c:pt idx="953">
                  <c:v>1.0100000000000001E-2</c:v>
                </c:pt>
                <c:pt idx="954">
                  <c:v>1.0100000000000001E-2</c:v>
                </c:pt>
                <c:pt idx="955">
                  <c:v>1.0100000000000001E-2</c:v>
                </c:pt>
                <c:pt idx="956">
                  <c:v>1.0300000000000005E-2</c:v>
                </c:pt>
                <c:pt idx="957">
                  <c:v>1.0300000000000005E-2</c:v>
                </c:pt>
                <c:pt idx="958">
                  <c:v>1.0300000000000005E-2</c:v>
                </c:pt>
                <c:pt idx="959">
                  <c:v>1.0300000000000005E-2</c:v>
                </c:pt>
                <c:pt idx="960">
                  <c:v>1.0400000000000001E-2</c:v>
                </c:pt>
                <c:pt idx="961">
                  <c:v>1.0400000000000001E-2</c:v>
                </c:pt>
                <c:pt idx="962">
                  <c:v>1.0400000000000001E-2</c:v>
                </c:pt>
                <c:pt idx="963">
                  <c:v>1.0500000000000008E-2</c:v>
                </c:pt>
                <c:pt idx="964">
                  <c:v>1.0500000000000008E-2</c:v>
                </c:pt>
                <c:pt idx="965">
                  <c:v>1.0500000000000008E-2</c:v>
                </c:pt>
                <c:pt idx="966">
                  <c:v>1.0600000000000009E-2</c:v>
                </c:pt>
                <c:pt idx="967">
                  <c:v>1.0600000000000009E-2</c:v>
                </c:pt>
                <c:pt idx="968">
                  <c:v>1.0600000000000009E-2</c:v>
                </c:pt>
                <c:pt idx="969">
                  <c:v>1.0699999999999998E-2</c:v>
                </c:pt>
                <c:pt idx="970">
                  <c:v>1.0699999999999998E-2</c:v>
                </c:pt>
                <c:pt idx="971">
                  <c:v>1.0699999999999998E-2</c:v>
                </c:pt>
                <c:pt idx="972">
                  <c:v>1.0699999999999998E-2</c:v>
                </c:pt>
                <c:pt idx="973">
                  <c:v>1.0900000000000003E-2</c:v>
                </c:pt>
                <c:pt idx="974">
                  <c:v>1.0900000000000003E-2</c:v>
                </c:pt>
                <c:pt idx="975">
                  <c:v>1.0999999999999998E-2</c:v>
                </c:pt>
                <c:pt idx="976">
                  <c:v>1.0999999999999998E-2</c:v>
                </c:pt>
                <c:pt idx="977">
                  <c:v>1.0999999999999998E-2</c:v>
                </c:pt>
                <c:pt idx="978">
                  <c:v>1.1100000000000009E-2</c:v>
                </c:pt>
                <c:pt idx="979">
                  <c:v>1.1100000000000009E-2</c:v>
                </c:pt>
                <c:pt idx="980">
                  <c:v>1.1100000000000009E-2</c:v>
                </c:pt>
                <c:pt idx="981">
                  <c:v>1.1100000000000009E-2</c:v>
                </c:pt>
                <c:pt idx="982">
                  <c:v>1.1200000000000009E-2</c:v>
                </c:pt>
                <c:pt idx="983">
                  <c:v>1.1200000000000009E-2</c:v>
                </c:pt>
                <c:pt idx="984">
                  <c:v>1.1200000000000009E-2</c:v>
                </c:pt>
                <c:pt idx="985">
                  <c:v>1.1400000000000009E-2</c:v>
                </c:pt>
                <c:pt idx="986">
                  <c:v>1.1400000000000009E-2</c:v>
                </c:pt>
                <c:pt idx="987">
                  <c:v>1.1400000000000009E-2</c:v>
                </c:pt>
                <c:pt idx="988">
                  <c:v>1.1500000000000008E-2</c:v>
                </c:pt>
                <c:pt idx="989">
                  <c:v>1.1500000000000008E-2</c:v>
                </c:pt>
                <c:pt idx="990">
                  <c:v>1.1500000000000008E-2</c:v>
                </c:pt>
                <c:pt idx="991">
                  <c:v>1.1599999999999996E-2</c:v>
                </c:pt>
                <c:pt idx="992">
                  <c:v>1.1599999999999996E-2</c:v>
                </c:pt>
                <c:pt idx="993">
                  <c:v>1.1599999999999996E-2</c:v>
                </c:pt>
                <c:pt idx="994">
                  <c:v>1.1700000000000012E-2</c:v>
                </c:pt>
                <c:pt idx="995">
                  <c:v>1.1700000000000012E-2</c:v>
                </c:pt>
                <c:pt idx="996">
                  <c:v>1.1700000000000012E-2</c:v>
                </c:pt>
                <c:pt idx="997">
                  <c:v>1.180000000000001E-2</c:v>
                </c:pt>
                <c:pt idx="998">
                  <c:v>1.180000000000001E-2</c:v>
                </c:pt>
                <c:pt idx="999">
                  <c:v>1.180000000000001E-2</c:v>
                </c:pt>
                <c:pt idx="1000">
                  <c:v>1.2E-2</c:v>
                </c:pt>
                <c:pt idx="1001">
                  <c:v>1.2E-2</c:v>
                </c:pt>
                <c:pt idx="1002">
                  <c:v>1.2E-2</c:v>
                </c:pt>
                <c:pt idx="1003">
                  <c:v>1.2100000000000001E-2</c:v>
                </c:pt>
                <c:pt idx="1004">
                  <c:v>1.2100000000000001E-2</c:v>
                </c:pt>
                <c:pt idx="1005">
                  <c:v>1.2100000000000001E-2</c:v>
                </c:pt>
                <c:pt idx="1006">
                  <c:v>1.2200000000000001E-2</c:v>
                </c:pt>
                <c:pt idx="1007">
                  <c:v>1.2200000000000001E-2</c:v>
                </c:pt>
                <c:pt idx="1008">
                  <c:v>1.2200000000000001E-2</c:v>
                </c:pt>
                <c:pt idx="1009">
                  <c:v>1.2300000000000005E-2</c:v>
                </c:pt>
                <c:pt idx="1010">
                  <c:v>1.2300000000000005E-2</c:v>
                </c:pt>
                <c:pt idx="1011">
                  <c:v>1.2300000000000005E-2</c:v>
                </c:pt>
                <c:pt idx="1012">
                  <c:v>1.2500000000000001E-2</c:v>
                </c:pt>
                <c:pt idx="1013">
                  <c:v>1.2500000000000001E-2</c:v>
                </c:pt>
                <c:pt idx="1014">
                  <c:v>1.2500000000000001E-2</c:v>
                </c:pt>
                <c:pt idx="1015">
                  <c:v>1.2600000000000005E-2</c:v>
                </c:pt>
                <c:pt idx="1016">
                  <c:v>1.2600000000000005E-2</c:v>
                </c:pt>
                <c:pt idx="1017">
                  <c:v>1.2600000000000005E-2</c:v>
                </c:pt>
                <c:pt idx="1018">
                  <c:v>1.2699999999999998E-2</c:v>
                </c:pt>
                <c:pt idx="1019">
                  <c:v>1.2699999999999998E-2</c:v>
                </c:pt>
                <c:pt idx="1020">
                  <c:v>1.2699999999999998E-2</c:v>
                </c:pt>
                <c:pt idx="1021">
                  <c:v>1.2800000000000008E-2</c:v>
                </c:pt>
                <c:pt idx="1022">
                  <c:v>1.2800000000000008E-2</c:v>
                </c:pt>
                <c:pt idx="1023">
                  <c:v>1.2800000000000008E-2</c:v>
                </c:pt>
                <c:pt idx="1024">
                  <c:v>1.2900000000000003E-2</c:v>
                </c:pt>
                <c:pt idx="1025">
                  <c:v>1.2900000000000003E-2</c:v>
                </c:pt>
                <c:pt idx="1026">
                  <c:v>1.2900000000000003E-2</c:v>
                </c:pt>
                <c:pt idx="1027">
                  <c:v>1.3100000000000009E-2</c:v>
                </c:pt>
                <c:pt idx="1028">
                  <c:v>1.3100000000000009E-2</c:v>
                </c:pt>
                <c:pt idx="1029">
                  <c:v>1.3200000000000009E-2</c:v>
                </c:pt>
                <c:pt idx="1030">
                  <c:v>1.3200000000000009E-2</c:v>
                </c:pt>
                <c:pt idx="1031">
                  <c:v>1.3200000000000009E-2</c:v>
                </c:pt>
                <c:pt idx="1032">
                  <c:v>1.3299999999999998E-2</c:v>
                </c:pt>
                <c:pt idx="1033">
                  <c:v>1.3299999999999998E-2</c:v>
                </c:pt>
                <c:pt idx="1034">
                  <c:v>1.3299999999999998E-2</c:v>
                </c:pt>
                <c:pt idx="1035">
                  <c:v>1.3400000000000009E-2</c:v>
                </c:pt>
                <c:pt idx="1036">
                  <c:v>1.3400000000000009E-2</c:v>
                </c:pt>
                <c:pt idx="1037">
                  <c:v>1.3599999999999998E-2</c:v>
                </c:pt>
                <c:pt idx="1038">
                  <c:v>1.3599999999999998E-2</c:v>
                </c:pt>
                <c:pt idx="1039">
                  <c:v>1.3599999999999998E-2</c:v>
                </c:pt>
                <c:pt idx="1040">
                  <c:v>1.3599999999999998E-2</c:v>
                </c:pt>
                <c:pt idx="1041">
                  <c:v>1.3700000000000011E-2</c:v>
                </c:pt>
                <c:pt idx="1042">
                  <c:v>1.3700000000000011E-2</c:v>
                </c:pt>
                <c:pt idx="1043">
                  <c:v>1.380000000000001E-2</c:v>
                </c:pt>
                <c:pt idx="1044">
                  <c:v>1.380000000000001E-2</c:v>
                </c:pt>
                <c:pt idx="1045">
                  <c:v>1.380000000000001E-2</c:v>
                </c:pt>
                <c:pt idx="1046">
                  <c:v>1.380000000000001E-2</c:v>
                </c:pt>
                <c:pt idx="1047">
                  <c:v>1.3899999999999999E-2</c:v>
                </c:pt>
                <c:pt idx="1048">
                  <c:v>1.3899999999999999E-2</c:v>
                </c:pt>
                <c:pt idx="1049">
                  <c:v>1.4E-2</c:v>
                </c:pt>
                <c:pt idx="1050">
                  <c:v>1.4E-2</c:v>
                </c:pt>
                <c:pt idx="1051">
                  <c:v>1.4E-2</c:v>
                </c:pt>
                <c:pt idx="1052">
                  <c:v>1.4200000000000001E-2</c:v>
                </c:pt>
                <c:pt idx="1053">
                  <c:v>1.4200000000000001E-2</c:v>
                </c:pt>
                <c:pt idx="1054">
                  <c:v>1.4200000000000001E-2</c:v>
                </c:pt>
                <c:pt idx="1055">
                  <c:v>1.43E-2</c:v>
                </c:pt>
                <c:pt idx="1056">
                  <c:v>1.43E-2</c:v>
                </c:pt>
                <c:pt idx="1057">
                  <c:v>1.43E-2</c:v>
                </c:pt>
                <c:pt idx="1058">
                  <c:v>1.4400000000000001E-2</c:v>
                </c:pt>
                <c:pt idx="1059">
                  <c:v>1.4400000000000001E-2</c:v>
                </c:pt>
                <c:pt idx="1060">
                  <c:v>1.4500000000000001E-2</c:v>
                </c:pt>
                <c:pt idx="1061">
                  <c:v>1.4500000000000001E-2</c:v>
                </c:pt>
                <c:pt idx="1062">
                  <c:v>1.4500000000000001E-2</c:v>
                </c:pt>
                <c:pt idx="1063">
                  <c:v>1.4700000000000001E-2</c:v>
                </c:pt>
                <c:pt idx="1064">
                  <c:v>1.4700000000000001E-2</c:v>
                </c:pt>
                <c:pt idx="1065">
                  <c:v>1.4700000000000001E-2</c:v>
                </c:pt>
                <c:pt idx="1066">
                  <c:v>1.4800000000000001E-2</c:v>
                </c:pt>
                <c:pt idx="1067">
                  <c:v>1.4800000000000001E-2</c:v>
                </c:pt>
                <c:pt idx="1068">
                  <c:v>1.4800000000000001E-2</c:v>
                </c:pt>
                <c:pt idx="1069">
                  <c:v>1.4900000000000005E-2</c:v>
                </c:pt>
                <c:pt idx="1070">
                  <c:v>1.4900000000000005E-2</c:v>
                </c:pt>
                <c:pt idx="1071">
                  <c:v>1.4999999999999998E-2</c:v>
                </c:pt>
                <c:pt idx="1072">
                  <c:v>1.4999999999999998E-2</c:v>
                </c:pt>
                <c:pt idx="1073">
                  <c:v>1.4999999999999998E-2</c:v>
                </c:pt>
                <c:pt idx="1074">
                  <c:v>1.5100000000000009E-2</c:v>
                </c:pt>
                <c:pt idx="1075">
                  <c:v>1.5100000000000009E-2</c:v>
                </c:pt>
                <c:pt idx="1076">
                  <c:v>1.5100000000000009E-2</c:v>
                </c:pt>
                <c:pt idx="1077">
                  <c:v>1.5299999999999998E-2</c:v>
                </c:pt>
                <c:pt idx="1078">
                  <c:v>1.5299999999999998E-2</c:v>
                </c:pt>
                <c:pt idx="1079">
                  <c:v>1.5400000000000009E-2</c:v>
                </c:pt>
                <c:pt idx="1080">
                  <c:v>1.5400000000000009E-2</c:v>
                </c:pt>
                <c:pt idx="1081">
                  <c:v>1.5400000000000009E-2</c:v>
                </c:pt>
                <c:pt idx="1082">
                  <c:v>1.5500000000000009E-2</c:v>
                </c:pt>
                <c:pt idx="1083">
                  <c:v>1.5500000000000009E-2</c:v>
                </c:pt>
                <c:pt idx="1084">
                  <c:v>1.5500000000000009E-2</c:v>
                </c:pt>
                <c:pt idx="1085">
                  <c:v>1.5599999999999998E-2</c:v>
                </c:pt>
                <c:pt idx="1086">
                  <c:v>1.5599999999999998E-2</c:v>
                </c:pt>
                <c:pt idx="1087">
                  <c:v>1.5800000000000015E-2</c:v>
                </c:pt>
                <c:pt idx="1088">
                  <c:v>1.5800000000000015E-2</c:v>
                </c:pt>
                <c:pt idx="1089">
                  <c:v>1.5800000000000015E-2</c:v>
                </c:pt>
                <c:pt idx="1090">
                  <c:v>1.5900000000000001E-2</c:v>
                </c:pt>
                <c:pt idx="1091">
                  <c:v>1.5900000000000001E-2</c:v>
                </c:pt>
                <c:pt idx="1092">
                  <c:v>1.6000000000000014E-2</c:v>
                </c:pt>
                <c:pt idx="1093">
                  <c:v>1.6000000000000014E-2</c:v>
                </c:pt>
                <c:pt idx="1094">
                  <c:v>1.6000000000000014E-2</c:v>
                </c:pt>
                <c:pt idx="1095">
                  <c:v>1.6100000000000014E-2</c:v>
                </c:pt>
                <c:pt idx="1096">
                  <c:v>1.6100000000000014E-2</c:v>
                </c:pt>
                <c:pt idx="1097">
                  <c:v>1.6199999999999999E-2</c:v>
                </c:pt>
                <c:pt idx="1098">
                  <c:v>1.6199999999999999E-2</c:v>
                </c:pt>
                <c:pt idx="1099">
                  <c:v>1.6199999999999999E-2</c:v>
                </c:pt>
                <c:pt idx="1100">
                  <c:v>1.6400000000000001E-2</c:v>
                </c:pt>
                <c:pt idx="1101">
                  <c:v>1.6400000000000001E-2</c:v>
                </c:pt>
                <c:pt idx="1102">
                  <c:v>1.6400000000000001E-2</c:v>
                </c:pt>
                <c:pt idx="1103">
                  <c:v>1.6500000000000015E-2</c:v>
                </c:pt>
                <c:pt idx="1104">
                  <c:v>1.6500000000000015E-2</c:v>
                </c:pt>
                <c:pt idx="1105">
                  <c:v>1.6600000000000014E-2</c:v>
                </c:pt>
                <c:pt idx="1106">
                  <c:v>1.6600000000000014E-2</c:v>
                </c:pt>
                <c:pt idx="1107">
                  <c:v>1.6600000000000014E-2</c:v>
                </c:pt>
                <c:pt idx="1108">
                  <c:v>1.6700000000000013E-2</c:v>
                </c:pt>
                <c:pt idx="1109">
                  <c:v>1.6700000000000013E-2</c:v>
                </c:pt>
                <c:pt idx="1110">
                  <c:v>1.6799999999999999E-2</c:v>
                </c:pt>
                <c:pt idx="1111">
                  <c:v>1.6799999999999999E-2</c:v>
                </c:pt>
                <c:pt idx="1112">
                  <c:v>1.6799999999999999E-2</c:v>
                </c:pt>
                <c:pt idx="1113">
                  <c:v>1.7000000000000001E-2</c:v>
                </c:pt>
                <c:pt idx="1114">
                  <c:v>1.7000000000000001E-2</c:v>
                </c:pt>
                <c:pt idx="1115">
                  <c:v>1.7000000000000001E-2</c:v>
                </c:pt>
                <c:pt idx="1116">
                  <c:v>1.7100000000000001E-2</c:v>
                </c:pt>
                <c:pt idx="1117">
                  <c:v>1.7100000000000001E-2</c:v>
                </c:pt>
                <c:pt idx="1118">
                  <c:v>1.72E-2</c:v>
                </c:pt>
                <c:pt idx="1119">
                  <c:v>1.72E-2</c:v>
                </c:pt>
                <c:pt idx="1120">
                  <c:v>1.72E-2</c:v>
                </c:pt>
                <c:pt idx="1121">
                  <c:v>1.7299999999999996E-2</c:v>
                </c:pt>
                <c:pt idx="1122">
                  <c:v>1.7299999999999996E-2</c:v>
                </c:pt>
                <c:pt idx="1123">
                  <c:v>1.7500000000000005E-2</c:v>
                </c:pt>
                <c:pt idx="1124">
                  <c:v>1.7500000000000005E-2</c:v>
                </c:pt>
                <c:pt idx="1125">
                  <c:v>1.7600000000000001E-2</c:v>
                </c:pt>
                <c:pt idx="1126">
                  <c:v>1.7600000000000001E-2</c:v>
                </c:pt>
                <c:pt idx="1127">
                  <c:v>1.7600000000000001E-2</c:v>
                </c:pt>
                <c:pt idx="1128">
                  <c:v>1.77E-2</c:v>
                </c:pt>
                <c:pt idx="1129">
                  <c:v>1.77E-2</c:v>
                </c:pt>
                <c:pt idx="1130">
                  <c:v>1.77E-2</c:v>
                </c:pt>
                <c:pt idx="1131">
                  <c:v>1.7800000000000003E-2</c:v>
                </c:pt>
                <c:pt idx="1132">
                  <c:v>1.7800000000000003E-2</c:v>
                </c:pt>
                <c:pt idx="1133">
                  <c:v>1.7899999999999999E-2</c:v>
                </c:pt>
                <c:pt idx="1134">
                  <c:v>1.7899999999999999E-2</c:v>
                </c:pt>
                <c:pt idx="1135">
                  <c:v>1.8100000000000015E-2</c:v>
                </c:pt>
                <c:pt idx="1136">
                  <c:v>1.8100000000000015E-2</c:v>
                </c:pt>
                <c:pt idx="1137">
                  <c:v>1.8100000000000015E-2</c:v>
                </c:pt>
                <c:pt idx="1138">
                  <c:v>1.8200000000000015E-2</c:v>
                </c:pt>
                <c:pt idx="1139">
                  <c:v>1.8200000000000015E-2</c:v>
                </c:pt>
                <c:pt idx="1140">
                  <c:v>1.8300000000000014E-2</c:v>
                </c:pt>
                <c:pt idx="1141">
                  <c:v>1.8300000000000014E-2</c:v>
                </c:pt>
                <c:pt idx="1142">
                  <c:v>1.8400000000000014E-2</c:v>
                </c:pt>
                <c:pt idx="1143">
                  <c:v>1.8400000000000014E-2</c:v>
                </c:pt>
                <c:pt idx="1144">
                  <c:v>1.8400000000000014E-2</c:v>
                </c:pt>
                <c:pt idx="1145">
                  <c:v>1.8599999999999998E-2</c:v>
                </c:pt>
                <c:pt idx="1146">
                  <c:v>1.8599999999999998E-2</c:v>
                </c:pt>
                <c:pt idx="1147">
                  <c:v>1.8700000000000015E-2</c:v>
                </c:pt>
                <c:pt idx="1148">
                  <c:v>1.8700000000000015E-2</c:v>
                </c:pt>
                <c:pt idx="1149">
                  <c:v>1.8700000000000015E-2</c:v>
                </c:pt>
                <c:pt idx="1150">
                  <c:v>1.8800000000000015E-2</c:v>
                </c:pt>
                <c:pt idx="1151">
                  <c:v>1.8800000000000015E-2</c:v>
                </c:pt>
                <c:pt idx="1152">
                  <c:v>1.8900000000000014E-2</c:v>
                </c:pt>
                <c:pt idx="1153">
                  <c:v>1.8900000000000014E-2</c:v>
                </c:pt>
                <c:pt idx="1154">
                  <c:v>1.8900000000000014E-2</c:v>
                </c:pt>
                <c:pt idx="1155">
                  <c:v>1.8900000000000014E-2</c:v>
                </c:pt>
                <c:pt idx="1156">
                  <c:v>1.9000000000000013E-2</c:v>
                </c:pt>
                <c:pt idx="1157">
                  <c:v>1.9000000000000013E-2</c:v>
                </c:pt>
                <c:pt idx="1158">
                  <c:v>1.9000000000000013E-2</c:v>
                </c:pt>
                <c:pt idx="1159">
                  <c:v>1.9199999999999998E-2</c:v>
                </c:pt>
                <c:pt idx="1160">
                  <c:v>1.9300000000000019E-2</c:v>
                </c:pt>
                <c:pt idx="1161">
                  <c:v>1.9300000000000019E-2</c:v>
                </c:pt>
                <c:pt idx="1162">
                  <c:v>1.9400000000000018E-2</c:v>
                </c:pt>
                <c:pt idx="1163">
                  <c:v>1.9400000000000018E-2</c:v>
                </c:pt>
                <c:pt idx="1164">
                  <c:v>1.9500000000000014E-2</c:v>
                </c:pt>
                <c:pt idx="1165">
                  <c:v>1.9500000000000014E-2</c:v>
                </c:pt>
                <c:pt idx="1166">
                  <c:v>1.9500000000000014E-2</c:v>
                </c:pt>
                <c:pt idx="1167">
                  <c:v>1.9699999999999999E-2</c:v>
                </c:pt>
                <c:pt idx="1168">
                  <c:v>1.9800000000000019E-2</c:v>
                </c:pt>
                <c:pt idx="1169">
                  <c:v>1.9800000000000019E-2</c:v>
                </c:pt>
                <c:pt idx="1170">
                  <c:v>1.9800000000000019E-2</c:v>
                </c:pt>
                <c:pt idx="1171">
                  <c:v>1.9900000000000018E-2</c:v>
                </c:pt>
                <c:pt idx="1172">
                  <c:v>1.9900000000000018E-2</c:v>
                </c:pt>
                <c:pt idx="1173">
                  <c:v>2.0000000000000011E-2</c:v>
                </c:pt>
                <c:pt idx="1174">
                  <c:v>2.0000000000000011E-2</c:v>
                </c:pt>
                <c:pt idx="1175">
                  <c:v>2.01E-2</c:v>
                </c:pt>
                <c:pt idx="1176">
                  <c:v>2.01E-2</c:v>
                </c:pt>
                <c:pt idx="1177">
                  <c:v>2.0299999999999999E-2</c:v>
                </c:pt>
                <c:pt idx="1178">
                  <c:v>2.0299999999999999E-2</c:v>
                </c:pt>
                <c:pt idx="1179">
                  <c:v>2.0400000000000001E-2</c:v>
                </c:pt>
                <c:pt idx="1180">
                  <c:v>2.0400000000000001E-2</c:v>
                </c:pt>
                <c:pt idx="1181">
                  <c:v>2.0400000000000001E-2</c:v>
                </c:pt>
                <c:pt idx="1182">
                  <c:v>2.0500000000000001E-2</c:v>
                </c:pt>
                <c:pt idx="1183">
                  <c:v>2.0500000000000001E-2</c:v>
                </c:pt>
                <c:pt idx="1184">
                  <c:v>2.0600000000000011E-2</c:v>
                </c:pt>
                <c:pt idx="1185">
                  <c:v>2.0600000000000011E-2</c:v>
                </c:pt>
                <c:pt idx="1186">
                  <c:v>2.0799999999999999E-2</c:v>
                </c:pt>
                <c:pt idx="1187">
                  <c:v>2.0799999999999999E-2</c:v>
                </c:pt>
                <c:pt idx="1188">
                  <c:v>2.0799999999999999E-2</c:v>
                </c:pt>
                <c:pt idx="1189">
                  <c:v>2.0900000000000002E-2</c:v>
                </c:pt>
                <c:pt idx="1190">
                  <c:v>2.0900000000000002E-2</c:v>
                </c:pt>
                <c:pt idx="1191">
                  <c:v>2.1000000000000012E-2</c:v>
                </c:pt>
                <c:pt idx="1192">
                  <c:v>2.1000000000000012E-2</c:v>
                </c:pt>
                <c:pt idx="1193">
                  <c:v>2.1000000000000012E-2</c:v>
                </c:pt>
                <c:pt idx="1194">
                  <c:v>2.1100000000000001E-2</c:v>
                </c:pt>
                <c:pt idx="1195">
                  <c:v>2.1100000000000001E-2</c:v>
                </c:pt>
                <c:pt idx="1196">
                  <c:v>2.1200000000000017E-2</c:v>
                </c:pt>
                <c:pt idx="1197">
                  <c:v>2.1200000000000017E-2</c:v>
                </c:pt>
                <c:pt idx="1198">
                  <c:v>2.1399999999999999E-2</c:v>
                </c:pt>
                <c:pt idx="1199">
                  <c:v>2.1399999999999999E-2</c:v>
                </c:pt>
                <c:pt idx="1200">
                  <c:v>2.1399999999999999E-2</c:v>
                </c:pt>
                <c:pt idx="1201">
                  <c:v>2.1500000000000002E-2</c:v>
                </c:pt>
                <c:pt idx="1202">
                  <c:v>2.1500000000000002E-2</c:v>
                </c:pt>
                <c:pt idx="1203">
                  <c:v>2.1600000000000012E-2</c:v>
                </c:pt>
                <c:pt idx="1204">
                  <c:v>2.1600000000000012E-2</c:v>
                </c:pt>
                <c:pt idx="1205">
                  <c:v>2.1700000000000001E-2</c:v>
                </c:pt>
                <c:pt idx="1206">
                  <c:v>2.1700000000000001E-2</c:v>
                </c:pt>
                <c:pt idx="1207">
                  <c:v>2.1700000000000001E-2</c:v>
                </c:pt>
                <c:pt idx="1208">
                  <c:v>2.1900000000000006E-2</c:v>
                </c:pt>
                <c:pt idx="1209">
                  <c:v>2.1900000000000006E-2</c:v>
                </c:pt>
                <c:pt idx="1210">
                  <c:v>2.1999999999999999E-2</c:v>
                </c:pt>
                <c:pt idx="1211">
                  <c:v>2.1999999999999999E-2</c:v>
                </c:pt>
                <c:pt idx="1212">
                  <c:v>2.2100000000000002E-2</c:v>
                </c:pt>
                <c:pt idx="1213">
                  <c:v>2.2100000000000002E-2</c:v>
                </c:pt>
                <c:pt idx="1214">
                  <c:v>2.2100000000000002E-2</c:v>
                </c:pt>
                <c:pt idx="1215">
                  <c:v>2.2200000000000018E-2</c:v>
                </c:pt>
                <c:pt idx="1216">
                  <c:v>2.2200000000000018E-2</c:v>
                </c:pt>
                <c:pt idx="1217">
                  <c:v>2.2300000000000011E-2</c:v>
                </c:pt>
                <c:pt idx="1218">
                  <c:v>2.2300000000000011E-2</c:v>
                </c:pt>
                <c:pt idx="1219">
                  <c:v>2.2500000000000006E-2</c:v>
                </c:pt>
                <c:pt idx="1220">
                  <c:v>2.2500000000000006E-2</c:v>
                </c:pt>
                <c:pt idx="1221">
                  <c:v>2.2500000000000006E-2</c:v>
                </c:pt>
                <c:pt idx="1222">
                  <c:v>2.2600000000000012E-2</c:v>
                </c:pt>
                <c:pt idx="1223">
                  <c:v>2.2600000000000012E-2</c:v>
                </c:pt>
                <c:pt idx="1224">
                  <c:v>2.2700000000000001E-2</c:v>
                </c:pt>
                <c:pt idx="1225">
                  <c:v>2.2700000000000001E-2</c:v>
                </c:pt>
                <c:pt idx="1226">
                  <c:v>2.2800000000000018E-2</c:v>
                </c:pt>
                <c:pt idx="1227">
                  <c:v>2.2800000000000018E-2</c:v>
                </c:pt>
                <c:pt idx="1228">
                  <c:v>2.3E-2</c:v>
                </c:pt>
                <c:pt idx="1229">
                  <c:v>2.3E-2</c:v>
                </c:pt>
                <c:pt idx="1230">
                  <c:v>2.3E-2</c:v>
                </c:pt>
                <c:pt idx="1231">
                  <c:v>2.3099999999999999E-2</c:v>
                </c:pt>
                <c:pt idx="1232">
                  <c:v>2.3099999999999999E-2</c:v>
                </c:pt>
                <c:pt idx="1233">
                  <c:v>2.3199999999999988E-2</c:v>
                </c:pt>
                <c:pt idx="1234">
                  <c:v>2.3199999999999988E-2</c:v>
                </c:pt>
                <c:pt idx="1235">
                  <c:v>2.3299999999999998E-2</c:v>
                </c:pt>
                <c:pt idx="1236">
                  <c:v>2.3299999999999998E-2</c:v>
                </c:pt>
                <c:pt idx="1237">
                  <c:v>2.3400000000000001E-2</c:v>
                </c:pt>
                <c:pt idx="1238">
                  <c:v>2.3400000000000001E-2</c:v>
                </c:pt>
                <c:pt idx="1239">
                  <c:v>2.3400000000000001E-2</c:v>
                </c:pt>
                <c:pt idx="1240">
                  <c:v>2.3599999999999993E-2</c:v>
                </c:pt>
                <c:pt idx="1241">
                  <c:v>2.3599999999999993E-2</c:v>
                </c:pt>
                <c:pt idx="1242">
                  <c:v>2.3699999999999999E-2</c:v>
                </c:pt>
                <c:pt idx="1243">
                  <c:v>2.3699999999999999E-2</c:v>
                </c:pt>
                <c:pt idx="1244">
                  <c:v>2.3800000000000002E-2</c:v>
                </c:pt>
                <c:pt idx="1245">
                  <c:v>2.3800000000000002E-2</c:v>
                </c:pt>
                <c:pt idx="1246">
                  <c:v>2.3900000000000001E-2</c:v>
                </c:pt>
                <c:pt idx="1247">
                  <c:v>2.3900000000000001E-2</c:v>
                </c:pt>
                <c:pt idx="1248">
                  <c:v>2.41E-2</c:v>
                </c:pt>
                <c:pt idx="1249">
                  <c:v>2.41E-2</c:v>
                </c:pt>
                <c:pt idx="1250">
                  <c:v>2.41E-2</c:v>
                </c:pt>
                <c:pt idx="1251">
                  <c:v>2.4199999999999989E-2</c:v>
                </c:pt>
                <c:pt idx="1252">
                  <c:v>2.4299999999999999E-2</c:v>
                </c:pt>
                <c:pt idx="1253">
                  <c:v>2.4299999999999999E-2</c:v>
                </c:pt>
                <c:pt idx="1254">
                  <c:v>2.4299999999999999E-2</c:v>
                </c:pt>
                <c:pt idx="1255">
                  <c:v>2.4400000000000002E-2</c:v>
                </c:pt>
                <c:pt idx="1256">
                  <c:v>2.4400000000000002E-2</c:v>
                </c:pt>
                <c:pt idx="1257">
                  <c:v>2.4500000000000001E-2</c:v>
                </c:pt>
                <c:pt idx="1258">
                  <c:v>2.4500000000000001E-2</c:v>
                </c:pt>
                <c:pt idx="1259">
                  <c:v>2.47E-2</c:v>
                </c:pt>
                <c:pt idx="1260">
                  <c:v>2.47E-2</c:v>
                </c:pt>
                <c:pt idx="1261">
                  <c:v>2.4799999999999999E-2</c:v>
                </c:pt>
                <c:pt idx="1262">
                  <c:v>2.4799999999999999E-2</c:v>
                </c:pt>
                <c:pt idx="1263">
                  <c:v>2.4900000000000002E-2</c:v>
                </c:pt>
                <c:pt idx="1264">
                  <c:v>2.4900000000000002E-2</c:v>
                </c:pt>
                <c:pt idx="1265">
                  <c:v>2.5000000000000001E-2</c:v>
                </c:pt>
                <c:pt idx="1266">
                  <c:v>2.5000000000000001E-2</c:v>
                </c:pt>
                <c:pt idx="1267">
                  <c:v>2.5000000000000001E-2</c:v>
                </c:pt>
                <c:pt idx="1268">
                  <c:v>2.5200000000000011E-2</c:v>
                </c:pt>
                <c:pt idx="1269">
                  <c:v>2.5200000000000011E-2</c:v>
                </c:pt>
                <c:pt idx="1270">
                  <c:v>2.53E-2</c:v>
                </c:pt>
                <c:pt idx="1271">
                  <c:v>2.53E-2</c:v>
                </c:pt>
                <c:pt idx="1272">
                  <c:v>2.5399999999999999E-2</c:v>
                </c:pt>
                <c:pt idx="1273">
                  <c:v>2.5399999999999999E-2</c:v>
                </c:pt>
                <c:pt idx="1274">
                  <c:v>2.5500000000000002E-2</c:v>
                </c:pt>
                <c:pt idx="1275">
                  <c:v>2.5500000000000002E-2</c:v>
                </c:pt>
                <c:pt idx="1276">
                  <c:v>2.5600000000000012E-2</c:v>
                </c:pt>
                <c:pt idx="1277">
                  <c:v>2.5600000000000012E-2</c:v>
                </c:pt>
                <c:pt idx="1278">
                  <c:v>2.5800000000000017E-2</c:v>
                </c:pt>
                <c:pt idx="1279">
                  <c:v>2.5800000000000017E-2</c:v>
                </c:pt>
                <c:pt idx="1280">
                  <c:v>2.5900000000000006E-2</c:v>
                </c:pt>
                <c:pt idx="1281">
                  <c:v>2.5900000000000006E-2</c:v>
                </c:pt>
                <c:pt idx="1282">
                  <c:v>2.5999999999999999E-2</c:v>
                </c:pt>
                <c:pt idx="1283">
                  <c:v>2.5999999999999999E-2</c:v>
                </c:pt>
                <c:pt idx="1284">
                  <c:v>2.6100000000000002E-2</c:v>
                </c:pt>
                <c:pt idx="1285">
                  <c:v>2.6100000000000002E-2</c:v>
                </c:pt>
                <c:pt idx="1286">
                  <c:v>2.63E-2</c:v>
                </c:pt>
                <c:pt idx="1287">
                  <c:v>2.63E-2</c:v>
                </c:pt>
                <c:pt idx="1288">
                  <c:v>2.63E-2</c:v>
                </c:pt>
                <c:pt idx="1289">
                  <c:v>2.6400000000000017E-2</c:v>
                </c:pt>
                <c:pt idx="1290">
                  <c:v>2.6400000000000017E-2</c:v>
                </c:pt>
                <c:pt idx="1291">
                  <c:v>2.6500000000000006E-2</c:v>
                </c:pt>
                <c:pt idx="1292">
                  <c:v>2.6500000000000006E-2</c:v>
                </c:pt>
                <c:pt idx="1293">
                  <c:v>2.6599999999999999E-2</c:v>
                </c:pt>
                <c:pt idx="1294">
                  <c:v>2.6599999999999999E-2</c:v>
                </c:pt>
                <c:pt idx="1295">
                  <c:v>2.6700000000000002E-2</c:v>
                </c:pt>
                <c:pt idx="1296">
                  <c:v>2.6700000000000002E-2</c:v>
                </c:pt>
                <c:pt idx="1297">
                  <c:v>2.6900000000000011E-2</c:v>
                </c:pt>
                <c:pt idx="1298">
                  <c:v>2.6900000000000011E-2</c:v>
                </c:pt>
                <c:pt idx="1299">
                  <c:v>2.7000000000000017E-2</c:v>
                </c:pt>
                <c:pt idx="1300">
                  <c:v>2.7100000000000006E-2</c:v>
                </c:pt>
                <c:pt idx="1301">
                  <c:v>2.7100000000000006E-2</c:v>
                </c:pt>
                <c:pt idx="1302">
                  <c:v>2.7100000000000006E-2</c:v>
                </c:pt>
                <c:pt idx="1303">
                  <c:v>2.7200000000000012E-2</c:v>
                </c:pt>
                <c:pt idx="1304">
                  <c:v>2.7200000000000012E-2</c:v>
                </c:pt>
                <c:pt idx="1305">
                  <c:v>2.7400000000000018E-2</c:v>
                </c:pt>
                <c:pt idx="1306">
                  <c:v>2.7400000000000018E-2</c:v>
                </c:pt>
                <c:pt idx="1307">
                  <c:v>2.7500000000000011E-2</c:v>
                </c:pt>
                <c:pt idx="1308">
                  <c:v>2.7500000000000011E-2</c:v>
                </c:pt>
                <c:pt idx="1309">
                  <c:v>2.760000000000002E-2</c:v>
                </c:pt>
                <c:pt idx="1310">
                  <c:v>2.760000000000002E-2</c:v>
                </c:pt>
                <c:pt idx="1311">
                  <c:v>2.7700000000000002E-2</c:v>
                </c:pt>
                <c:pt idx="1312">
                  <c:v>2.7700000000000002E-2</c:v>
                </c:pt>
                <c:pt idx="1313">
                  <c:v>2.7800000000000016E-2</c:v>
                </c:pt>
                <c:pt idx="1314">
                  <c:v>2.7800000000000016E-2</c:v>
                </c:pt>
                <c:pt idx="1315">
                  <c:v>2.8000000000000001E-2</c:v>
                </c:pt>
                <c:pt idx="1316">
                  <c:v>2.8000000000000001E-2</c:v>
                </c:pt>
                <c:pt idx="1317">
                  <c:v>2.81E-2</c:v>
                </c:pt>
                <c:pt idx="1318">
                  <c:v>2.81E-2</c:v>
                </c:pt>
                <c:pt idx="1319">
                  <c:v>2.8199999999999989E-2</c:v>
                </c:pt>
                <c:pt idx="1320">
                  <c:v>2.8199999999999989E-2</c:v>
                </c:pt>
                <c:pt idx="1321">
                  <c:v>2.8299999999999999E-2</c:v>
                </c:pt>
                <c:pt idx="1322">
                  <c:v>2.8299999999999999E-2</c:v>
                </c:pt>
                <c:pt idx="1323">
                  <c:v>2.8400000000000002E-2</c:v>
                </c:pt>
                <c:pt idx="1324">
                  <c:v>2.8400000000000002E-2</c:v>
                </c:pt>
                <c:pt idx="1325">
                  <c:v>2.86E-2</c:v>
                </c:pt>
                <c:pt idx="1326">
                  <c:v>2.86E-2</c:v>
                </c:pt>
                <c:pt idx="1327">
                  <c:v>2.87E-2</c:v>
                </c:pt>
                <c:pt idx="1328">
                  <c:v>2.87E-2</c:v>
                </c:pt>
                <c:pt idx="1329">
                  <c:v>2.8799999999999999E-2</c:v>
                </c:pt>
                <c:pt idx="1330">
                  <c:v>2.8799999999999999E-2</c:v>
                </c:pt>
                <c:pt idx="1331">
                  <c:v>2.8899999999999999E-2</c:v>
                </c:pt>
                <c:pt idx="1332">
                  <c:v>2.8899999999999999E-2</c:v>
                </c:pt>
                <c:pt idx="1333">
                  <c:v>2.9100000000000001E-2</c:v>
                </c:pt>
                <c:pt idx="1334">
                  <c:v>2.9100000000000001E-2</c:v>
                </c:pt>
                <c:pt idx="1335">
                  <c:v>2.9200000000000011E-2</c:v>
                </c:pt>
                <c:pt idx="1336">
                  <c:v>2.9200000000000011E-2</c:v>
                </c:pt>
                <c:pt idx="1337">
                  <c:v>2.93E-2</c:v>
                </c:pt>
                <c:pt idx="1338">
                  <c:v>2.93E-2</c:v>
                </c:pt>
                <c:pt idx="1339">
                  <c:v>2.9399999999999999E-2</c:v>
                </c:pt>
                <c:pt idx="1340">
                  <c:v>2.9399999999999999E-2</c:v>
                </c:pt>
                <c:pt idx="1341">
                  <c:v>2.9500000000000002E-2</c:v>
                </c:pt>
                <c:pt idx="1342">
                  <c:v>2.9500000000000002E-2</c:v>
                </c:pt>
                <c:pt idx="1343">
                  <c:v>2.9700000000000001E-2</c:v>
                </c:pt>
                <c:pt idx="1344">
                  <c:v>2.9700000000000001E-2</c:v>
                </c:pt>
                <c:pt idx="1345">
                  <c:v>2.9800000000000011E-2</c:v>
                </c:pt>
                <c:pt idx="1346">
                  <c:v>2.9800000000000011E-2</c:v>
                </c:pt>
                <c:pt idx="1347">
                  <c:v>2.9899999999999999E-2</c:v>
                </c:pt>
                <c:pt idx="1348">
                  <c:v>3.0000000000000002E-2</c:v>
                </c:pt>
                <c:pt idx="1349">
                  <c:v>3.0000000000000002E-2</c:v>
                </c:pt>
                <c:pt idx="1350">
                  <c:v>3.0000000000000002E-2</c:v>
                </c:pt>
                <c:pt idx="1351">
                  <c:v>3.0200000000000012E-2</c:v>
                </c:pt>
                <c:pt idx="1352">
                  <c:v>3.0200000000000012E-2</c:v>
                </c:pt>
                <c:pt idx="1353">
                  <c:v>3.0300000000000001E-2</c:v>
                </c:pt>
                <c:pt idx="1354">
                  <c:v>3.0400000000000017E-2</c:v>
                </c:pt>
                <c:pt idx="1355">
                  <c:v>3.0400000000000017E-2</c:v>
                </c:pt>
                <c:pt idx="1356">
                  <c:v>3.0500000000000006E-2</c:v>
                </c:pt>
                <c:pt idx="1357">
                  <c:v>3.0500000000000006E-2</c:v>
                </c:pt>
                <c:pt idx="1358">
                  <c:v>3.0599999999999999E-2</c:v>
                </c:pt>
                <c:pt idx="1359">
                  <c:v>3.0599999999999999E-2</c:v>
                </c:pt>
                <c:pt idx="1360">
                  <c:v>3.0800000000000011E-2</c:v>
                </c:pt>
                <c:pt idx="1361">
                  <c:v>3.0800000000000011E-2</c:v>
                </c:pt>
                <c:pt idx="1362">
                  <c:v>3.09E-2</c:v>
                </c:pt>
                <c:pt idx="1363">
                  <c:v>3.09E-2</c:v>
                </c:pt>
                <c:pt idx="1364">
                  <c:v>3.1000000000000017E-2</c:v>
                </c:pt>
                <c:pt idx="1365">
                  <c:v>3.1000000000000017E-2</c:v>
                </c:pt>
                <c:pt idx="1366">
                  <c:v>3.1100000000000006E-2</c:v>
                </c:pt>
                <c:pt idx="1367">
                  <c:v>3.1100000000000006E-2</c:v>
                </c:pt>
                <c:pt idx="1368">
                  <c:v>3.1300000000000001E-2</c:v>
                </c:pt>
                <c:pt idx="1369">
                  <c:v>3.1300000000000001E-2</c:v>
                </c:pt>
                <c:pt idx="1370">
                  <c:v>3.1399999999999997E-2</c:v>
                </c:pt>
                <c:pt idx="1371">
                  <c:v>3.1399999999999997E-2</c:v>
                </c:pt>
                <c:pt idx="1372">
                  <c:v>3.15E-2</c:v>
                </c:pt>
                <c:pt idx="1373">
                  <c:v>3.15E-2</c:v>
                </c:pt>
                <c:pt idx="1374">
                  <c:v>3.1600000000000031E-2</c:v>
                </c:pt>
                <c:pt idx="1375">
                  <c:v>3.1600000000000031E-2</c:v>
                </c:pt>
                <c:pt idx="1376">
                  <c:v>3.1700000000000006E-2</c:v>
                </c:pt>
                <c:pt idx="1377">
                  <c:v>3.1700000000000006E-2</c:v>
                </c:pt>
                <c:pt idx="1378">
                  <c:v>3.1900000000000005E-2</c:v>
                </c:pt>
                <c:pt idx="1379">
                  <c:v>3.2000000000000028E-2</c:v>
                </c:pt>
                <c:pt idx="1380">
                  <c:v>3.2000000000000028E-2</c:v>
                </c:pt>
                <c:pt idx="1381">
                  <c:v>3.210000000000001E-2</c:v>
                </c:pt>
                <c:pt idx="1382">
                  <c:v>3.210000000000001E-2</c:v>
                </c:pt>
                <c:pt idx="1383">
                  <c:v>3.2199999999999999E-2</c:v>
                </c:pt>
                <c:pt idx="1384">
                  <c:v>3.2199999999999999E-2</c:v>
                </c:pt>
                <c:pt idx="1385">
                  <c:v>3.2199999999999999E-2</c:v>
                </c:pt>
                <c:pt idx="1386">
                  <c:v>3.2399999999999998E-2</c:v>
                </c:pt>
                <c:pt idx="1387">
                  <c:v>3.2500000000000001E-2</c:v>
                </c:pt>
                <c:pt idx="1388">
                  <c:v>3.2500000000000001E-2</c:v>
                </c:pt>
                <c:pt idx="1389">
                  <c:v>3.2600000000000025E-2</c:v>
                </c:pt>
                <c:pt idx="1390">
                  <c:v>3.2600000000000025E-2</c:v>
                </c:pt>
                <c:pt idx="1391">
                  <c:v>3.2700000000000014E-2</c:v>
                </c:pt>
                <c:pt idx="1392">
                  <c:v>3.2700000000000014E-2</c:v>
                </c:pt>
                <c:pt idx="1393">
                  <c:v>3.2800000000000031E-2</c:v>
                </c:pt>
                <c:pt idx="1394">
                  <c:v>3.3000000000000002E-2</c:v>
                </c:pt>
                <c:pt idx="1395">
                  <c:v>3.3000000000000002E-2</c:v>
                </c:pt>
                <c:pt idx="1396">
                  <c:v>3.3099999999999997E-2</c:v>
                </c:pt>
                <c:pt idx="1397">
                  <c:v>3.3099999999999997E-2</c:v>
                </c:pt>
                <c:pt idx="1398">
                  <c:v>3.32E-2</c:v>
                </c:pt>
                <c:pt idx="1399">
                  <c:v>3.32E-2</c:v>
                </c:pt>
                <c:pt idx="1400">
                  <c:v>3.3300000000000003E-2</c:v>
                </c:pt>
                <c:pt idx="1401">
                  <c:v>3.3300000000000003E-2</c:v>
                </c:pt>
                <c:pt idx="1402">
                  <c:v>3.3500000000000002E-2</c:v>
                </c:pt>
                <c:pt idx="1403">
                  <c:v>3.3500000000000002E-2</c:v>
                </c:pt>
                <c:pt idx="1404">
                  <c:v>3.3599999999999998E-2</c:v>
                </c:pt>
                <c:pt idx="1405">
                  <c:v>3.3700000000000001E-2</c:v>
                </c:pt>
                <c:pt idx="1406">
                  <c:v>3.3700000000000001E-2</c:v>
                </c:pt>
                <c:pt idx="1407">
                  <c:v>3.3799999999999997E-2</c:v>
                </c:pt>
                <c:pt idx="1408">
                  <c:v>3.3799999999999997E-2</c:v>
                </c:pt>
                <c:pt idx="1409">
                  <c:v>3.39E-2</c:v>
                </c:pt>
                <c:pt idx="1410">
                  <c:v>3.39E-2</c:v>
                </c:pt>
                <c:pt idx="1411">
                  <c:v>3.4099999999999998E-2</c:v>
                </c:pt>
                <c:pt idx="1412">
                  <c:v>3.4099999999999998E-2</c:v>
                </c:pt>
                <c:pt idx="1413">
                  <c:v>3.4200000000000001E-2</c:v>
                </c:pt>
                <c:pt idx="1414">
                  <c:v>3.4200000000000001E-2</c:v>
                </c:pt>
                <c:pt idx="1415">
                  <c:v>3.4200000000000001E-2</c:v>
                </c:pt>
                <c:pt idx="1416">
                  <c:v>3.4300000000000004E-2</c:v>
                </c:pt>
                <c:pt idx="1417">
                  <c:v>3.44E-2</c:v>
                </c:pt>
                <c:pt idx="1418">
                  <c:v>3.44E-2</c:v>
                </c:pt>
                <c:pt idx="1419">
                  <c:v>3.4599999999999999E-2</c:v>
                </c:pt>
                <c:pt idx="1420">
                  <c:v>3.4599999999999999E-2</c:v>
                </c:pt>
                <c:pt idx="1421">
                  <c:v>3.4700000000000002E-2</c:v>
                </c:pt>
                <c:pt idx="1422">
                  <c:v>3.4799999999999998E-2</c:v>
                </c:pt>
                <c:pt idx="1423">
                  <c:v>3.4799999999999998E-2</c:v>
                </c:pt>
                <c:pt idx="1424">
                  <c:v>3.49E-2</c:v>
                </c:pt>
                <c:pt idx="1425">
                  <c:v>3.49E-2</c:v>
                </c:pt>
                <c:pt idx="1426">
                  <c:v>3.500000000000001E-2</c:v>
                </c:pt>
                <c:pt idx="1427">
                  <c:v>3.5200000000000002E-2</c:v>
                </c:pt>
                <c:pt idx="1428">
                  <c:v>3.5200000000000002E-2</c:v>
                </c:pt>
                <c:pt idx="1429">
                  <c:v>3.5300000000000005E-2</c:v>
                </c:pt>
                <c:pt idx="1430">
                  <c:v>3.5400000000000001E-2</c:v>
                </c:pt>
                <c:pt idx="1431">
                  <c:v>3.5400000000000001E-2</c:v>
                </c:pt>
                <c:pt idx="1432">
                  <c:v>3.5500000000000004E-2</c:v>
                </c:pt>
                <c:pt idx="1433">
                  <c:v>3.570000000000001E-2</c:v>
                </c:pt>
                <c:pt idx="1434">
                  <c:v>3.570000000000001E-2</c:v>
                </c:pt>
                <c:pt idx="1435">
                  <c:v>3.5799999999999998E-2</c:v>
                </c:pt>
                <c:pt idx="1436">
                  <c:v>3.5799999999999998E-2</c:v>
                </c:pt>
                <c:pt idx="1437">
                  <c:v>3.5900000000000001E-2</c:v>
                </c:pt>
                <c:pt idx="1438">
                  <c:v>3.5900000000000001E-2</c:v>
                </c:pt>
                <c:pt idx="1439">
                  <c:v>3.5999999999999997E-2</c:v>
                </c:pt>
                <c:pt idx="1440">
                  <c:v>3.61E-2</c:v>
                </c:pt>
                <c:pt idx="1441">
                  <c:v>3.61E-2</c:v>
                </c:pt>
                <c:pt idx="1442">
                  <c:v>3.6300000000000006E-2</c:v>
                </c:pt>
                <c:pt idx="1443">
                  <c:v>3.6300000000000006E-2</c:v>
                </c:pt>
                <c:pt idx="1444">
                  <c:v>3.6400000000000016E-2</c:v>
                </c:pt>
                <c:pt idx="1445">
                  <c:v>3.6400000000000016E-2</c:v>
                </c:pt>
                <c:pt idx="1446">
                  <c:v>3.6500000000000005E-2</c:v>
                </c:pt>
                <c:pt idx="1447">
                  <c:v>3.6600000000000028E-2</c:v>
                </c:pt>
                <c:pt idx="1448">
                  <c:v>3.6600000000000028E-2</c:v>
                </c:pt>
                <c:pt idx="1449">
                  <c:v>3.6799999999999999E-2</c:v>
                </c:pt>
                <c:pt idx="1450">
                  <c:v>3.6799999999999999E-2</c:v>
                </c:pt>
                <c:pt idx="1451">
                  <c:v>3.6900000000000002E-2</c:v>
                </c:pt>
                <c:pt idx="1452">
                  <c:v>3.6999999999999998E-2</c:v>
                </c:pt>
                <c:pt idx="1453">
                  <c:v>3.6999999999999998E-2</c:v>
                </c:pt>
                <c:pt idx="1454">
                  <c:v>3.7100000000000001E-2</c:v>
                </c:pt>
                <c:pt idx="1455">
                  <c:v>3.7100000000000001E-2</c:v>
                </c:pt>
                <c:pt idx="1456">
                  <c:v>3.7200000000000025E-2</c:v>
                </c:pt>
                <c:pt idx="1457">
                  <c:v>3.740000000000003E-2</c:v>
                </c:pt>
                <c:pt idx="1458">
                  <c:v>3.740000000000003E-2</c:v>
                </c:pt>
                <c:pt idx="1459">
                  <c:v>3.7500000000000006E-2</c:v>
                </c:pt>
                <c:pt idx="1460">
                  <c:v>3.7500000000000006E-2</c:v>
                </c:pt>
                <c:pt idx="1461">
                  <c:v>3.7600000000000029E-2</c:v>
                </c:pt>
                <c:pt idx="1462">
                  <c:v>3.7600000000000029E-2</c:v>
                </c:pt>
                <c:pt idx="1463">
                  <c:v>3.7700000000000011E-2</c:v>
                </c:pt>
                <c:pt idx="1464">
                  <c:v>3.790000000000001E-2</c:v>
                </c:pt>
                <c:pt idx="1465">
                  <c:v>3.790000000000001E-2</c:v>
                </c:pt>
                <c:pt idx="1466">
                  <c:v>3.7999999999999999E-2</c:v>
                </c:pt>
                <c:pt idx="1467">
                  <c:v>3.7999999999999999E-2</c:v>
                </c:pt>
                <c:pt idx="1468">
                  <c:v>3.8100000000000002E-2</c:v>
                </c:pt>
                <c:pt idx="1469">
                  <c:v>3.8100000000000002E-2</c:v>
                </c:pt>
                <c:pt idx="1470">
                  <c:v>3.8199999999999998E-2</c:v>
                </c:pt>
                <c:pt idx="1471">
                  <c:v>3.8199999999999998E-2</c:v>
                </c:pt>
                <c:pt idx="1472">
                  <c:v>3.8300000000000001E-2</c:v>
                </c:pt>
                <c:pt idx="1473">
                  <c:v>3.85E-2</c:v>
                </c:pt>
                <c:pt idx="1474">
                  <c:v>3.85E-2</c:v>
                </c:pt>
                <c:pt idx="1475">
                  <c:v>3.8600000000000002E-2</c:v>
                </c:pt>
                <c:pt idx="1476">
                  <c:v>3.8699999999999998E-2</c:v>
                </c:pt>
                <c:pt idx="1477">
                  <c:v>3.8699999999999998E-2</c:v>
                </c:pt>
                <c:pt idx="1478">
                  <c:v>3.8800000000000001E-2</c:v>
                </c:pt>
                <c:pt idx="1479">
                  <c:v>3.8800000000000001E-2</c:v>
                </c:pt>
                <c:pt idx="1480">
                  <c:v>3.8900000000000004E-2</c:v>
                </c:pt>
                <c:pt idx="1481">
                  <c:v>3.8900000000000004E-2</c:v>
                </c:pt>
                <c:pt idx="1482">
                  <c:v>3.9100000000000003E-2</c:v>
                </c:pt>
                <c:pt idx="1483">
                  <c:v>3.9199999999999999E-2</c:v>
                </c:pt>
                <c:pt idx="1484">
                  <c:v>3.9199999999999999E-2</c:v>
                </c:pt>
                <c:pt idx="1485">
                  <c:v>3.9300000000000002E-2</c:v>
                </c:pt>
                <c:pt idx="1486">
                  <c:v>3.9300000000000002E-2</c:v>
                </c:pt>
                <c:pt idx="1487">
                  <c:v>3.9399999999999998E-2</c:v>
                </c:pt>
                <c:pt idx="1488">
                  <c:v>3.960000000000001E-2</c:v>
                </c:pt>
                <c:pt idx="1489">
                  <c:v>3.960000000000001E-2</c:v>
                </c:pt>
                <c:pt idx="1490">
                  <c:v>3.9699999999999999E-2</c:v>
                </c:pt>
                <c:pt idx="1491">
                  <c:v>3.9699999999999999E-2</c:v>
                </c:pt>
                <c:pt idx="1492">
                  <c:v>3.9800000000000002E-2</c:v>
                </c:pt>
                <c:pt idx="1493">
                  <c:v>3.9800000000000002E-2</c:v>
                </c:pt>
                <c:pt idx="1494">
                  <c:v>3.9900000000000005E-2</c:v>
                </c:pt>
                <c:pt idx="1495">
                  <c:v>4.0000000000000022E-2</c:v>
                </c:pt>
                <c:pt idx="1496">
                  <c:v>4.0000000000000022E-2</c:v>
                </c:pt>
                <c:pt idx="1497">
                  <c:v>4.02E-2</c:v>
                </c:pt>
                <c:pt idx="1498">
                  <c:v>4.02E-2</c:v>
                </c:pt>
                <c:pt idx="1499">
                  <c:v>4.0300000000000023E-2</c:v>
                </c:pt>
                <c:pt idx="1500">
                  <c:v>4.0400000000000012E-2</c:v>
                </c:pt>
                <c:pt idx="1501">
                  <c:v>4.0400000000000012E-2</c:v>
                </c:pt>
                <c:pt idx="1502">
                  <c:v>4.0500000000000001E-2</c:v>
                </c:pt>
                <c:pt idx="1503">
                  <c:v>4.0500000000000001E-2</c:v>
                </c:pt>
                <c:pt idx="1504">
                  <c:v>4.0700000000000014E-2</c:v>
                </c:pt>
                <c:pt idx="1505">
                  <c:v>4.0700000000000014E-2</c:v>
                </c:pt>
                <c:pt idx="1506">
                  <c:v>4.0800000000000003E-2</c:v>
                </c:pt>
                <c:pt idx="1507">
                  <c:v>4.0900000000000013E-2</c:v>
                </c:pt>
                <c:pt idx="1508">
                  <c:v>4.0900000000000013E-2</c:v>
                </c:pt>
                <c:pt idx="1509">
                  <c:v>4.1000000000000002E-2</c:v>
                </c:pt>
                <c:pt idx="1510">
                  <c:v>4.1000000000000002E-2</c:v>
                </c:pt>
                <c:pt idx="1511">
                  <c:v>4.1099999999999998E-2</c:v>
                </c:pt>
                <c:pt idx="1512">
                  <c:v>4.1300000000000003E-2</c:v>
                </c:pt>
                <c:pt idx="1513">
                  <c:v>4.1300000000000003E-2</c:v>
                </c:pt>
                <c:pt idx="1514">
                  <c:v>4.1399999999999999E-2</c:v>
                </c:pt>
                <c:pt idx="1515">
                  <c:v>4.1500000000000002E-2</c:v>
                </c:pt>
                <c:pt idx="1516">
                  <c:v>4.1500000000000002E-2</c:v>
                </c:pt>
                <c:pt idx="1517">
                  <c:v>4.1599999999999998E-2</c:v>
                </c:pt>
                <c:pt idx="1518">
                  <c:v>4.1599999999999998E-2</c:v>
                </c:pt>
                <c:pt idx="1519">
                  <c:v>4.1800000000000004E-2</c:v>
                </c:pt>
                <c:pt idx="1520">
                  <c:v>4.19E-2</c:v>
                </c:pt>
                <c:pt idx="1521">
                  <c:v>4.19E-2</c:v>
                </c:pt>
                <c:pt idx="1522">
                  <c:v>4.2000000000000023E-2</c:v>
                </c:pt>
                <c:pt idx="1523">
                  <c:v>4.2100000000000012E-2</c:v>
                </c:pt>
                <c:pt idx="1524">
                  <c:v>4.2100000000000012E-2</c:v>
                </c:pt>
                <c:pt idx="1525">
                  <c:v>4.2200000000000001E-2</c:v>
                </c:pt>
                <c:pt idx="1526">
                  <c:v>4.2200000000000001E-2</c:v>
                </c:pt>
                <c:pt idx="1527">
                  <c:v>4.2400000000000014E-2</c:v>
                </c:pt>
                <c:pt idx="1528">
                  <c:v>4.2400000000000014E-2</c:v>
                </c:pt>
                <c:pt idx="1529">
                  <c:v>4.2500000000000003E-2</c:v>
                </c:pt>
                <c:pt idx="1530">
                  <c:v>4.2500000000000003E-2</c:v>
                </c:pt>
                <c:pt idx="1531">
                  <c:v>4.2600000000000013E-2</c:v>
                </c:pt>
                <c:pt idx="1532">
                  <c:v>4.2700000000000037E-2</c:v>
                </c:pt>
                <c:pt idx="1533">
                  <c:v>4.2700000000000037E-2</c:v>
                </c:pt>
                <c:pt idx="1534">
                  <c:v>4.2900000000000021E-2</c:v>
                </c:pt>
                <c:pt idx="1535">
                  <c:v>4.3000000000000003E-2</c:v>
                </c:pt>
                <c:pt idx="1536">
                  <c:v>4.3000000000000003E-2</c:v>
                </c:pt>
                <c:pt idx="1537">
                  <c:v>4.3099999999999999E-2</c:v>
                </c:pt>
                <c:pt idx="1538">
                  <c:v>4.3099999999999999E-2</c:v>
                </c:pt>
                <c:pt idx="1539">
                  <c:v>4.3199999999999995E-2</c:v>
                </c:pt>
                <c:pt idx="1540">
                  <c:v>4.3299999999999998E-2</c:v>
                </c:pt>
                <c:pt idx="1541">
                  <c:v>4.3299999999999998E-2</c:v>
                </c:pt>
                <c:pt idx="1542">
                  <c:v>4.3500000000000004E-2</c:v>
                </c:pt>
                <c:pt idx="1543">
                  <c:v>4.3500000000000004E-2</c:v>
                </c:pt>
                <c:pt idx="1544">
                  <c:v>4.36E-2</c:v>
                </c:pt>
                <c:pt idx="1545">
                  <c:v>4.3700000000000003E-2</c:v>
                </c:pt>
                <c:pt idx="1546">
                  <c:v>4.3700000000000003E-2</c:v>
                </c:pt>
                <c:pt idx="1547">
                  <c:v>4.3800000000000013E-2</c:v>
                </c:pt>
                <c:pt idx="1548">
                  <c:v>4.3800000000000013E-2</c:v>
                </c:pt>
                <c:pt idx="1549">
                  <c:v>4.3999999999999997E-2</c:v>
                </c:pt>
                <c:pt idx="1550">
                  <c:v>4.4100000000000014E-2</c:v>
                </c:pt>
                <c:pt idx="1551">
                  <c:v>4.4100000000000014E-2</c:v>
                </c:pt>
                <c:pt idx="1552">
                  <c:v>4.4200000000000003E-2</c:v>
                </c:pt>
                <c:pt idx="1553">
                  <c:v>4.4299999999999999E-2</c:v>
                </c:pt>
                <c:pt idx="1554">
                  <c:v>4.4299999999999999E-2</c:v>
                </c:pt>
                <c:pt idx="1555">
                  <c:v>4.4400000000000037E-2</c:v>
                </c:pt>
                <c:pt idx="1556">
                  <c:v>4.4400000000000037E-2</c:v>
                </c:pt>
                <c:pt idx="1557">
                  <c:v>4.4600000000000022E-2</c:v>
                </c:pt>
                <c:pt idx="1558">
                  <c:v>4.4600000000000022E-2</c:v>
                </c:pt>
                <c:pt idx="1559">
                  <c:v>4.4700000000000031E-2</c:v>
                </c:pt>
                <c:pt idx="1560">
                  <c:v>4.4800000000000034E-2</c:v>
                </c:pt>
                <c:pt idx="1561">
                  <c:v>4.4900000000000023E-2</c:v>
                </c:pt>
                <c:pt idx="1562">
                  <c:v>4.4900000000000023E-2</c:v>
                </c:pt>
                <c:pt idx="1563">
                  <c:v>4.5100000000000001E-2</c:v>
                </c:pt>
                <c:pt idx="1564">
                  <c:v>4.5100000000000001E-2</c:v>
                </c:pt>
                <c:pt idx="1565">
                  <c:v>4.5200000000000004E-2</c:v>
                </c:pt>
                <c:pt idx="1566">
                  <c:v>4.5200000000000004E-2</c:v>
                </c:pt>
                <c:pt idx="1567">
                  <c:v>4.5300000000000014E-2</c:v>
                </c:pt>
                <c:pt idx="1568">
                  <c:v>4.5400000000000003E-2</c:v>
                </c:pt>
                <c:pt idx="1569">
                  <c:v>4.5400000000000003E-2</c:v>
                </c:pt>
                <c:pt idx="1570">
                  <c:v>4.5500000000000013E-2</c:v>
                </c:pt>
                <c:pt idx="1571">
                  <c:v>4.5500000000000013E-2</c:v>
                </c:pt>
                <c:pt idx="1572">
                  <c:v>4.5699999999999998E-2</c:v>
                </c:pt>
                <c:pt idx="1573">
                  <c:v>4.5800000000000014E-2</c:v>
                </c:pt>
                <c:pt idx="1574">
                  <c:v>4.5800000000000014E-2</c:v>
                </c:pt>
                <c:pt idx="1575">
                  <c:v>4.5900000000000003E-2</c:v>
                </c:pt>
                <c:pt idx="1576">
                  <c:v>4.5900000000000003E-2</c:v>
                </c:pt>
                <c:pt idx="1577">
                  <c:v>4.5999999999999999E-2</c:v>
                </c:pt>
                <c:pt idx="1578">
                  <c:v>4.6199999999999998E-2</c:v>
                </c:pt>
                <c:pt idx="1579">
                  <c:v>4.6199999999999998E-2</c:v>
                </c:pt>
                <c:pt idx="1580">
                  <c:v>4.6300000000000001E-2</c:v>
                </c:pt>
                <c:pt idx="1581">
                  <c:v>4.6400000000000004E-2</c:v>
                </c:pt>
                <c:pt idx="1582">
                  <c:v>4.6400000000000004E-2</c:v>
                </c:pt>
                <c:pt idx="1583">
                  <c:v>4.65E-2</c:v>
                </c:pt>
                <c:pt idx="1584">
                  <c:v>4.65E-2</c:v>
                </c:pt>
                <c:pt idx="1585">
                  <c:v>4.6599999999999996E-2</c:v>
                </c:pt>
                <c:pt idx="1586">
                  <c:v>4.6800000000000001E-2</c:v>
                </c:pt>
                <c:pt idx="1587">
                  <c:v>4.6800000000000001E-2</c:v>
                </c:pt>
                <c:pt idx="1588">
                  <c:v>4.6899999999999997E-2</c:v>
                </c:pt>
                <c:pt idx="1589">
                  <c:v>4.6899999999999997E-2</c:v>
                </c:pt>
                <c:pt idx="1590">
                  <c:v>4.7000000000000014E-2</c:v>
                </c:pt>
                <c:pt idx="1591">
                  <c:v>4.7100000000000003E-2</c:v>
                </c:pt>
                <c:pt idx="1592">
                  <c:v>4.7100000000000003E-2</c:v>
                </c:pt>
                <c:pt idx="1593">
                  <c:v>4.7300000000000036E-2</c:v>
                </c:pt>
                <c:pt idx="1594">
                  <c:v>4.7400000000000032E-2</c:v>
                </c:pt>
                <c:pt idx="1595">
                  <c:v>4.7400000000000032E-2</c:v>
                </c:pt>
                <c:pt idx="1596">
                  <c:v>4.7500000000000014E-2</c:v>
                </c:pt>
                <c:pt idx="1597">
                  <c:v>4.7500000000000014E-2</c:v>
                </c:pt>
                <c:pt idx="1598">
                  <c:v>4.7600000000000003E-2</c:v>
                </c:pt>
                <c:pt idx="1599">
                  <c:v>4.7699999999999999E-2</c:v>
                </c:pt>
                <c:pt idx="1600">
                  <c:v>4.7699999999999999E-2</c:v>
                </c:pt>
                <c:pt idx="1601">
                  <c:v>4.7900000000000012E-2</c:v>
                </c:pt>
                <c:pt idx="1602">
                  <c:v>4.8000000000000001E-2</c:v>
                </c:pt>
                <c:pt idx="1603">
                  <c:v>4.8000000000000001E-2</c:v>
                </c:pt>
                <c:pt idx="1604">
                  <c:v>4.8100000000000004E-2</c:v>
                </c:pt>
                <c:pt idx="1605">
                  <c:v>4.8100000000000004E-2</c:v>
                </c:pt>
                <c:pt idx="1606">
                  <c:v>4.82E-2</c:v>
                </c:pt>
                <c:pt idx="1607">
                  <c:v>4.8400000000000012E-2</c:v>
                </c:pt>
                <c:pt idx="1608">
                  <c:v>4.8400000000000012E-2</c:v>
                </c:pt>
                <c:pt idx="1609">
                  <c:v>4.8500000000000001E-2</c:v>
                </c:pt>
                <c:pt idx="1610">
                  <c:v>4.8599999999999997E-2</c:v>
                </c:pt>
                <c:pt idx="1611">
                  <c:v>4.8599999999999997E-2</c:v>
                </c:pt>
                <c:pt idx="1612">
                  <c:v>4.8700000000000014E-2</c:v>
                </c:pt>
                <c:pt idx="1613">
                  <c:v>4.8700000000000014E-2</c:v>
                </c:pt>
                <c:pt idx="1614">
                  <c:v>4.8800000000000003E-2</c:v>
                </c:pt>
                <c:pt idx="1615">
                  <c:v>4.9000000000000037E-2</c:v>
                </c:pt>
                <c:pt idx="1616">
                  <c:v>4.9000000000000037E-2</c:v>
                </c:pt>
                <c:pt idx="1617">
                  <c:v>4.9100000000000033E-2</c:v>
                </c:pt>
                <c:pt idx="1618">
                  <c:v>4.9200000000000021E-2</c:v>
                </c:pt>
                <c:pt idx="1619">
                  <c:v>4.9200000000000021E-2</c:v>
                </c:pt>
                <c:pt idx="1620">
                  <c:v>4.9300000000000031E-2</c:v>
                </c:pt>
                <c:pt idx="1621">
                  <c:v>4.9500000000000023E-2</c:v>
                </c:pt>
                <c:pt idx="1622">
                  <c:v>4.9500000000000023E-2</c:v>
                </c:pt>
                <c:pt idx="1623">
                  <c:v>4.9600000000000012E-2</c:v>
                </c:pt>
                <c:pt idx="1624">
                  <c:v>4.9600000000000012E-2</c:v>
                </c:pt>
                <c:pt idx="1625">
                  <c:v>4.970000000000005E-2</c:v>
                </c:pt>
                <c:pt idx="1626">
                  <c:v>4.9800000000000039E-2</c:v>
                </c:pt>
                <c:pt idx="1627">
                  <c:v>4.9800000000000039E-2</c:v>
                </c:pt>
                <c:pt idx="1628">
                  <c:v>4.9900000000000014E-2</c:v>
                </c:pt>
                <c:pt idx="1629">
                  <c:v>5.0100000000000013E-2</c:v>
                </c:pt>
                <c:pt idx="1630">
                  <c:v>5.0100000000000013E-2</c:v>
                </c:pt>
                <c:pt idx="1631">
                  <c:v>5.0200000000000002E-2</c:v>
                </c:pt>
                <c:pt idx="1632">
                  <c:v>5.0200000000000002E-2</c:v>
                </c:pt>
                <c:pt idx="1633">
                  <c:v>5.0299999999999997E-2</c:v>
                </c:pt>
                <c:pt idx="1634">
                  <c:v>5.0400000000000014E-2</c:v>
                </c:pt>
                <c:pt idx="1635">
                  <c:v>5.0400000000000014E-2</c:v>
                </c:pt>
                <c:pt idx="1636">
                  <c:v>5.0500000000000003E-2</c:v>
                </c:pt>
                <c:pt idx="1637">
                  <c:v>5.0700000000000023E-2</c:v>
                </c:pt>
                <c:pt idx="1638">
                  <c:v>5.0700000000000023E-2</c:v>
                </c:pt>
                <c:pt idx="1639">
                  <c:v>5.0800000000000012E-2</c:v>
                </c:pt>
                <c:pt idx="1640">
                  <c:v>5.0900000000000001E-2</c:v>
                </c:pt>
                <c:pt idx="1641">
                  <c:v>5.0900000000000001E-2</c:v>
                </c:pt>
                <c:pt idx="1642">
                  <c:v>5.1000000000000004E-2</c:v>
                </c:pt>
                <c:pt idx="1643">
                  <c:v>5.1199999999999996E-2</c:v>
                </c:pt>
                <c:pt idx="1644">
                  <c:v>5.1199999999999996E-2</c:v>
                </c:pt>
                <c:pt idx="1645">
                  <c:v>5.1299999999999998E-2</c:v>
                </c:pt>
                <c:pt idx="1646">
                  <c:v>5.1299999999999998E-2</c:v>
                </c:pt>
                <c:pt idx="1647">
                  <c:v>5.1400000000000001E-2</c:v>
                </c:pt>
                <c:pt idx="1648">
                  <c:v>5.1499999999999997E-2</c:v>
                </c:pt>
                <c:pt idx="1649">
                  <c:v>5.1499999999999997E-2</c:v>
                </c:pt>
                <c:pt idx="1650">
                  <c:v>5.16E-2</c:v>
                </c:pt>
                <c:pt idx="1651">
                  <c:v>5.1800000000000013E-2</c:v>
                </c:pt>
                <c:pt idx="1652">
                  <c:v>5.1800000000000013E-2</c:v>
                </c:pt>
                <c:pt idx="1653">
                  <c:v>5.1900000000000002E-2</c:v>
                </c:pt>
                <c:pt idx="1654">
                  <c:v>5.1999999999999998E-2</c:v>
                </c:pt>
                <c:pt idx="1655">
                  <c:v>5.1999999999999998E-2</c:v>
                </c:pt>
                <c:pt idx="1656">
                  <c:v>5.2100000000000014E-2</c:v>
                </c:pt>
                <c:pt idx="1657">
                  <c:v>5.2299999999999999E-2</c:v>
                </c:pt>
                <c:pt idx="1658">
                  <c:v>5.2299999999999999E-2</c:v>
                </c:pt>
                <c:pt idx="1659">
                  <c:v>5.2400000000000023E-2</c:v>
                </c:pt>
                <c:pt idx="1660">
                  <c:v>5.2500000000000012E-2</c:v>
                </c:pt>
                <c:pt idx="1661">
                  <c:v>5.2500000000000012E-2</c:v>
                </c:pt>
                <c:pt idx="1662">
                  <c:v>5.2600000000000001E-2</c:v>
                </c:pt>
                <c:pt idx="1663">
                  <c:v>5.2700000000000032E-2</c:v>
                </c:pt>
                <c:pt idx="1664">
                  <c:v>5.2700000000000032E-2</c:v>
                </c:pt>
                <c:pt idx="1665">
                  <c:v>5.2900000000000023E-2</c:v>
                </c:pt>
                <c:pt idx="1666">
                  <c:v>5.3000000000000012E-2</c:v>
                </c:pt>
                <c:pt idx="1667">
                  <c:v>5.3000000000000012E-2</c:v>
                </c:pt>
                <c:pt idx="1668">
                  <c:v>5.3100000000000001E-2</c:v>
                </c:pt>
                <c:pt idx="1669">
                  <c:v>5.3199999999999997E-2</c:v>
                </c:pt>
                <c:pt idx="1670">
                  <c:v>5.3199999999999997E-2</c:v>
                </c:pt>
                <c:pt idx="1671">
                  <c:v>5.3400000000000003E-2</c:v>
                </c:pt>
                <c:pt idx="1672">
                  <c:v>5.3499999999999999E-2</c:v>
                </c:pt>
                <c:pt idx="1673">
                  <c:v>5.3499999999999999E-2</c:v>
                </c:pt>
                <c:pt idx="1674">
                  <c:v>5.3600000000000002E-2</c:v>
                </c:pt>
                <c:pt idx="1675">
                  <c:v>5.3600000000000002E-2</c:v>
                </c:pt>
                <c:pt idx="1676">
                  <c:v>5.3699999999999998E-2</c:v>
                </c:pt>
                <c:pt idx="1677">
                  <c:v>5.3699999999999998E-2</c:v>
                </c:pt>
                <c:pt idx="1678">
                  <c:v>5.3800000000000014E-2</c:v>
                </c:pt>
                <c:pt idx="1679">
                  <c:v>5.3999999999999999E-2</c:v>
                </c:pt>
                <c:pt idx="1680">
                  <c:v>5.3999999999999999E-2</c:v>
                </c:pt>
                <c:pt idx="1681">
                  <c:v>5.4100000000000023E-2</c:v>
                </c:pt>
                <c:pt idx="1682">
                  <c:v>5.4200000000000012E-2</c:v>
                </c:pt>
                <c:pt idx="1683">
                  <c:v>5.430000000000005E-2</c:v>
                </c:pt>
                <c:pt idx="1684">
                  <c:v>5.4500000000000014E-2</c:v>
                </c:pt>
                <c:pt idx="1685">
                  <c:v>5.4500000000000014E-2</c:v>
                </c:pt>
                <c:pt idx="1686">
                  <c:v>5.4600000000000003E-2</c:v>
                </c:pt>
                <c:pt idx="1687">
                  <c:v>5.470000000000004E-2</c:v>
                </c:pt>
                <c:pt idx="1688">
                  <c:v>5.470000000000004E-2</c:v>
                </c:pt>
                <c:pt idx="1689">
                  <c:v>5.4800000000000036E-2</c:v>
                </c:pt>
                <c:pt idx="1690">
                  <c:v>5.4900000000000032E-2</c:v>
                </c:pt>
                <c:pt idx="1691">
                  <c:v>5.5100000000000003E-2</c:v>
                </c:pt>
                <c:pt idx="1692">
                  <c:v>5.5100000000000003E-2</c:v>
                </c:pt>
                <c:pt idx="1693">
                  <c:v>5.5199999999999999E-2</c:v>
                </c:pt>
                <c:pt idx="1694">
                  <c:v>5.5300000000000037E-2</c:v>
                </c:pt>
                <c:pt idx="1695">
                  <c:v>5.5400000000000033E-2</c:v>
                </c:pt>
                <c:pt idx="1696">
                  <c:v>5.5400000000000033E-2</c:v>
                </c:pt>
                <c:pt idx="1697">
                  <c:v>5.5600000000000004E-2</c:v>
                </c:pt>
                <c:pt idx="1698">
                  <c:v>5.5700000000000034E-2</c:v>
                </c:pt>
                <c:pt idx="1699">
                  <c:v>5.5700000000000034E-2</c:v>
                </c:pt>
                <c:pt idx="1700">
                  <c:v>5.5800000000000023E-2</c:v>
                </c:pt>
                <c:pt idx="1701">
                  <c:v>5.5800000000000023E-2</c:v>
                </c:pt>
                <c:pt idx="1702">
                  <c:v>5.5900000000000012E-2</c:v>
                </c:pt>
                <c:pt idx="1703">
                  <c:v>5.6000000000000001E-2</c:v>
                </c:pt>
                <c:pt idx="1704">
                  <c:v>5.62E-2</c:v>
                </c:pt>
                <c:pt idx="1705">
                  <c:v>5.62E-2</c:v>
                </c:pt>
                <c:pt idx="1706">
                  <c:v>5.6300000000000003E-2</c:v>
                </c:pt>
                <c:pt idx="1707">
                  <c:v>5.6400000000000013E-2</c:v>
                </c:pt>
                <c:pt idx="1708">
                  <c:v>5.6400000000000013E-2</c:v>
                </c:pt>
                <c:pt idx="1709">
                  <c:v>5.6500000000000002E-2</c:v>
                </c:pt>
                <c:pt idx="1710">
                  <c:v>5.6700000000000014E-2</c:v>
                </c:pt>
                <c:pt idx="1711">
                  <c:v>5.6700000000000014E-2</c:v>
                </c:pt>
                <c:pt idx="1712">
                  <c:v>5.6800000000000003E-2</c:v>
                </c:pt>
                <c:pt idx="1713">
                  <c:v>5.6899999999999999E-2</c:v>
                </c:pt>
                <c:pt idx="1714">
                  <c:v>5.6899999999999999E-2</c:v>
                </c:pt>
                <c:pt idx="1715">
                  <c:v>5.7000000000000023E-2</c:v>
                </c:pt>
                <c:pt idx="1716">
                  <c:v>5.7100000000000012E-2</c:v>
                </c:pt>
                <c:pt idx="1717">
                  <c:v>5.7100000000000012E-2</c:v>
                </c:pt>
                <c:pt idx="1718">
                  <c:v>5.7300000000000031E-2</c:v>
                </c:pt>
                <c:pt idx="1719">
                  <c:v>5.7400000000000034E-2</c:v>
                </c:pt>
                <c:pt idx="1720">
                  <c:v>5.7500000000000023E-2</c:v>
                </c:pt>
                <c:pt idx="1721">
                  <c:v>5.7500000000000023E-2</c:v>
                </c:pt>
                <c:pt idx="1722">
                  <c:v>5.7600000000000012E-2</c:v>
                </c:pt>
                <c:pt idx="1723">
                  <c:v>5.7800000000000039E-2</c:v>
                </c:pt>
                <c:pt idx="1724">
                  <c:v>5.7800000000000039E-2</c:v>
                </c:pt>
                <c:pt idx="1725">
                  <c:v>5.7900000000000014E-2</c:v>
                </c:pt>
                <c:pt idx="1726">
                  <c:v>5.8000000000000003E-2</c:v>
                </c:pt>
                <c:pt idx="1727">
                  <c:v>5.8000000000000003E-2</c:v>
                </c:pt>
                <c:pt idx="1728">
                  <c:v>5.8100000000000013E-2</c:v>
                </c:pt>
                <c:pt idx="1729">
                  <c:v>5.8200000000000002E-2</c:v>
                </c:pt>
                <c:pt idx="1730">
                  <c:v>5.8200000000000002E-2</c:v>
                </c:pt>
                <c:pt idx="1731">
                  <c:v>5.8400000000000014E-2</c:v>
                </c:pt>
                <c:pt idx="1732">
                  <c:v>5.8500000000000003E-2</c:v>
                </c:pt>
                <c:pt idx="1733">
                  <c:v>5.8500000000000003E-2</c:v>
                </c:pt>
                <c:pt idx="1734">
                  <c:v>5.8599999999999999E-2</c:v>
                </c:pt>
                <c:pt idx="1735">
                  <c:v>5.8700000000000023E-2</c:v>
                </c:pt>
                <c:pt idx="1736">
                  <c:v>5.8700000000000023E-2</c:v>
                </c:pt>
                <c:pt idx="1737">
                  <c:v>5.8900000000000001E-2</c:v>
                </c:pt>
                <c:pt idx="1738">
                  <c:v>5.9000000000000025E-2</c:v>
                </c:pt>
                <c:pt idx="1739">
                  <c:v>5.9000000000000025E-2</c:v>
                </c:pt>
                <c:pt idx="1740">
                  <c:v>5.9100000000000014E-2</c:v>
                </c:pt>
                <c:pt idx="1741">
                  <c:v>5.9200000000000003E-2</c:v>
                </c:pt>
                <c:pt idx="1742">
                  <c:v>5.930000000000004E-2</c:v>
                </c:pt>
                <c:pt idx="1743">
                  <c:v>5.930000000000004E-2</c:v>
                </c:pt>
                <c:pt idx="1744">
                  <c:v>5.9500000000000032E-2</c:v>
                </c:pt>
                <c:pt idx="1745">
                  <c:v>5.9600000000000014E-2</c:v>
                </c:pt>
                <c:pt idx="1746">
                  <c:v>5.9700000000000038E-2</c:v>
                </c:pt>
                <c:pt idx="1747">
                  <c:v>5.9700000000000038E-2</c:v>
                </c:pt>
                <c:pt idx="1748">
                  <c:v>5.9800000000000041E-2</c:v>
                </c:pt>
                <c:pt idx="1749">
                  <c:v>6.0000000000000032E-2</c:v>
                </c:pt>
                <c:pt idx="1750">
                  <c:v>6.0000000000000032E-2</c:v>
                </c:pt>
                <c:pt idx="1751">
                  <c:v>6.0100000000000021E-2</c:v>
                </c:pt>
                <c:pt idx="1752">
                  <c:v>6.0200000000000004E-2</c:v>
                </c:pt>
                <c:pt idx="1753">
                  <c:v>6.0200000000000004E-2</c:v>
                </c:pt>
                <c:pt idx="1754">
                  <c:v>6.0299999999999999E-2</c:v>
                </c:pt>
                <c:pt idx="1755">
                  <c:v>6.0400000000000023E-2</c:v>
                </c:pt>
                <c:pt idx="1756">
                  <c:v>6.0600000000000001E-2</c:v>
                </c:pt>
                <c:pt idx="1757">
                  <c:v>6.0600000000000001E-2</c:v>
                </c:pt>
                <c:pt idx="1758">
                  <c:v>6.0700000000000025E-2</c:v>
                </c:pt>
                <c:pt idx="1759">
                  <c:v>6.0800000000000014E-2</c:v>
                </c:pt>
                <c:pt idx="1760">
                  <c:v>6.0900000000000003E-2</c:v>
                </c:pt>
                <c:pt idx="1761">
                  <c:v>6.0900000000000003E-2</c:v>
                </c:pt>
                <c:pt idx="1762">
                  <c:v>6.1100000000000002E-2</c:v>
                </c:pt>
                <c:pt idx="1763">
                  <c:v>6.1199999999999997E-2</c:v>
                </c:pt>
                <c:pt idx="1764">
                  <c:v>6.1199999999999997E-2</c:v>
                </c:pt>
                <c:pt idx="1765">
                  <c:v>6.1300000000000014E-2</c:v>
                </c:pt>
                <c:pt idx="1766">
                  <c:v>6.1400000000000003E-2</c:v>
                </c:pt>
                <c:pt idx="1767">
                  <c:v>6.1499999999999999E-2</c:v>
                </c:pt>
                <c:pt idx="1768">
                  <c:v>6.1499999999999999E-2</c:v>
                </c:pt>
                <c:pt idx="1769">
                  <c:v>6.1699999999999998E-2</c:v>
                </c:pt>
                <c:pt idx="1770">
                  <c:v>6.1800000000000001E-2</c:v>
                </c:pt>
                <c:pt idx="1771">
                  <c:v>6.1800000000000001E-2</c:v>
                </c:pt>
                <c:pt idx="1772">
                  <c:v>6.1900000000000004E-2</c:v>
                </c:pt>
                <c:pt idx="1773">
                  <c:v>6.2000000000000034E-2</c:v>
                </c:pt>
                <c:pt idx="1774">
                  <c:v>6.2000000000000034E-2</c:v>
                </c:pt>
                <c:pt idx="1775">
                  <c:v>6.2100000000000023E-2</c:v>
                </c:pt>
                <c:pt idx="1776">
                  <c:v>6.2300000000000036E-2</c:v>
                </c:pt>
                <c:pt idx="1777">
                  <c:v>6.2300000000000036E-2</c:v>
                </c:pt>
                <c:pt idx="1778">
                  <c:v>6.2400000000000039E-2</c:v>
                </c:pt>
                <c:pt idx="1779">
                  <c:v>6.25E-2</c:v>
                </c:pt>
                <c:pt idx="1780">
                  <c:v>6.25E-2</c:v>
                </c:pt>
                <c:pt idx="1781">
                  <c:v>6.2600000000000003E-2</c:v>
                </c:pt>
                <c:pt idx="1782">
                  <c:v>6.2800000000000022E-2</c:v>
                </c:pt>
                <c:pt idx="1783">
                  <c:v>6.2900000000000011E-2</c:v>
                </c:pt>
                <c:pt idx="1784">
                  <c:v>6.2900000000000011E-2</c:v>
                </c:pt>
                <c:pt idx="1785">
                  <c:v>6.3E-2</c:v>
                </c:pt>
                <c:pt idx="1786">
                  <c:v>6.3100000000000003E-2</c:v>
                </c:pt>
                <c:pt idx="1787">
                  <c:v>6.3100000000000003E-2</c:v>
                </c:pt>
                <c:pt idx="1788">
                  <c:v>6.3200000000000006E-2</c:v>
                </c:pt>
                <c:pt idx="1789">
                  <c:v>6.3400000000000012E-2</c:v>
                </c:pt>
                <c:pt idx="1790">
                  <c:v>6.3400000000000012E-2</c:v>
                </c:pt>
                <c:pt idx="1791">
                  <c:v>6.3500000000000001E-2</c:v>
                </c:pt>
                <c:pt idx="1792">
                  <c:v>6.3600000000000004E-2</c:v>
                </c:pt>
                <c:pt idx="1793">
                  <c:v>6.370000000000002E-2</c:v>
                </c:pt>
                <c:pt idx="1794">
                  <c:v>6.370000000000002E-2</c:v>
                </c:pt>
                <c:pt idx="1795">
                  <c:v>6.3899999999999998E-2</c:v>
                </c:pt>
                <c:pt idx="1796">
                  <c:v>6.4000000000000057E-2</c:v>
                </c:pt>
                <c:pt idx="1797">
                  <c:v>6.4100000000000004E-2</c:v>
                </c:pt>
                <c:pt idx="1798">
                  <c:v>6.4100000000000004E-2</c:v>
                </c:pt>
                <c:pt idx="1799">
                  <c:v>6.4199999999999993E-2</c:v>
                </c:pt>
                <c:pt idx="1800">
                  <c:v>6.4300000000000052E-2</c:v>
                </c:pt>
                <c:pt idx="1801">
                  <c:v>6.4300000000000052E-2</c:v>
                </c:pt>
                <c:pt idx="1802">
                  <c:v>6.450000000000003E-2</c:v>
                </c:pt>
                <c:pt idx="1803">
                  <c:v>6.4600000000000019E-2</c:v>
                </c:pt>
                <c:pt idx="1804">
                  <c:v>6.4699999999999994E-2</c:v>
                </c:pt>
                <c:pt idx="1805">
                  <c:v>6.4699999999999994E-2</c:v>
                </c:pt>
                <c:pt idx="1806">
                  <c:v>6.4800000000000024E-2</c:v>
                </c:pt>
                <c:pt idx="1807">
                  <c:v>6.5000000000000002E-2</c:v>
                </c:pt>
                <c:pt idx="1808">
                  <c:v>6.5000000000000002E-2</c:v>
                </c:pt>
                <c:pt idx="1809">
                  <c:v>6.5100000000000019E-2</c:v>
                </c:pt>
                <c:pt idx="1810">
                  <c:v>6.5199999999999994E-2</c:v>
                </c:pt>
                <c:pt idx="1811">
                  <c:v>6.5199999999999994E-2</c:v>
                </c:pt>
                <c:pt idx="1812">
                  <c:v>6.5299999999999997E-2</c:v>
                </c:pt>
                <c:pt idx="1813">
                  <c:v>6.5400000000000014E-2</c:v>
                </c:pt>
                <c:pt idx="1814">
                  <c:v>6.5600000000000006E-2</c:v>
                </c:pt>
                <c:pt idx="1815">
                  <c:v>6.5600000000000006E-2</c:v>
                </c:pt>
                <c:pt idx="1816">
                  <c:v>6.5699999999999995E-2</c:v>
                </c:pt>
                <c:pt idx="1817">
                  <c:v>6.5800000000000011E-2</c:v>
                </c:pt>
                <c:pt idx="1818">
                  <c:v>6.5800000000000011E-2</c:v>
                </c:pt>
                <c:pt idx="1819">
                  <c:v>6.59E-2</c:v>
                </c:pt>
                <c:pt idx="1820">
                  <c:v>6.6100000000000006E-2</c:v>
                </c:pt>
                <c:pt idx="1821">
                  <c:v>6.6100000000000006E-2</c:v>
                </c:pt>
                <c:pt idx="1822">
                  <c:v>6.6199999999999995E-2</c:v>
                </c:pt>
                <c:pt idx="1823">
                  <c:v>6.6299999999999998E-2</c:v>
                </c:pt>
                <c:pt idx="1824">
                  <c:v>6.6400000000000001E-2</c:v>
                </c:pt>
                <c:pt idx="1825">
                  <c:v>6.6500000000000004E-2</c:v>
                </c:pt>
                <c:pt idx="1826">
                  <c:v>6.6500000000000004E-2</c:v>
                </c:pt>
                <c:pt idx="1827">
                  <c:v>6.6699999999999995E-2</c:v>
                </c:pt>
                <c:pt idx="1828">
                  <c:v>6.6799999999999998E-2</c:v>
                </c:pt>
                <c:pt idx="1829">
                  <c:v>6.6799999999999998E-2</c:v>
                </c:pt>
                <c:pt idx="1830">
                  <c:v>6.6900000000000001E-2</c:v>
                </c:pt>
                <c:pt idx="1831">
                  <c:v>6.7000000000000004E-2</c:v>
                </c:pt>
                <c:pt idx="1832">
                  <c:v>6.7000000000000004E-2</c:v>
                </c:pt>
                <c:pt idx="1833">
                  <c:v>6.720000000000001E-2</c:v>
                </c:pt>
                <c:pt idx="1834">
                  <c:v>6.7299999999999999E-2</c:v>
                </c:pt>
                <c:pt idx="1835">
                  <c:v>6.7299999999999999E-2</c:v>
                </c:pt>
                <c:pt idx="1836">
                  <c:v>6.7400000000000029E-2</c:v>
                </c:pt>
                <c:pt idx="1837">
                  <c:v>6.7500000000000004E-2</c:v>
                </c:pt>
                <c:pt idx="1838">
                  <c:v>6.7599999999999993E-2</c:v>
                </c:pt>
                <c:pt idx="1839">
                  <c:v>6.7599999999999993E-2</c:v>
                </c:pt>
                <c:pt idx="1840">
                  <c:v>6.7800000000000013E-2</c:v>
                </c:pt>
                <c:pt idx="1841">
                  <c:v>6.7900000000000002E-2</c:v>
                </c:pt>
                <c:pt idx="1842">
                  <c:v>6.8000000000000019E-2</c:v>
                </c:pt>
                <c:pt idx="1843">
                  <c:v>6.8000000000000019E-2</c:v>
                </c:pt>
                <c:pt idx="1844">
                  <c:v>6.8099999999999994E-2</c:v>
                </c:pt>
                <c:pt idx="1845">
                  <c:v>6.8300000000000013E-2</c:v>
                </c:pt>
                <c:pt idx="1846">
                  <c:v>6.8400000000000002E-2</c:v>
                </c:pt>
                <c:pt idx="1847">
                  <c:v>6.8400000000000002E-2</c:v>
                </c:pt>
                <c:pt idx="1848">
                  <c:v>6.8500000000000019E-2</c:v>
                </c:pt>
                <c:pt idx="1849">
                  <c:v>6.8599999999999994E-2</c:v>
                </c:pt>
                <c:pt idx="1850">
                  <c:v>6.8699999999999997E-2</c:v>
                </c:pt>
                <c:pt idx="1851">
                  <c:v>6.8699999999999997E-2</c:v>
                </c:pt>
                <c:pt idx="1852">
                  <c:v>6.8900000000000003E-2</c:v>
                </c:pt>
                <c:pt idx="1853">
                  <c:v>6.9000000000000034E-2</c:v>
                </c:pt>
                <c:pt idx="1854">
                  <c:v>6.9000000000000034E-2</c:v>
                </c:pt>
                <c:pt idx="1855">
                  <c:v>6.9100000000000023E-2</c:v>
                </c:pt>
                <c:pt idx="1856">
                  <c:v>6.9200000000000012E-2</c:v>
                </c:pt>
                <c:pt idx="1857">
                  <c:v>6.9200000000000012E-2</c:v>
                </c:pt>
                <c:pt idx="1858">
                  <c:v>6.9400000000000059E-2</c:v>
                </c:pt>
                <c:pt idx="1859">
                  <c:v>6.9500000000000034E-2</c:v>
                </c:pt>
                <c:pt idx="1860">
                  <c:v>6.9600000000000023E-2</c:v>
                </c:pt>
                <c:pt idx="1861">
                  <c:v>6.9600000000000023E-2</c:v>
                </c:pt>
                <c:pt idx="1862">
                  <c:v>6.9700000000000054E-2</c:v>
                </c:pt>
                <c:pt idx="1863">
                  <c:v>6.9800000000000056E-2</c:v>
                </c:pt>
                <c:pt idx="1864">
                  <c:v>7.0000000000000021E-2</c:v>
                </c:pt>
                <c:pt idx="1865">
                  <c:v>7.0000000000000021E-2</c:v>
                </c:pt>
                <c:pt idx="1866">
                  <c:v>7.010000000000001E-2</c:v>
                </c:pt>
                <c:pt idx="1867">
                  <c:v>7.0199999999999999E-2</c:v>
                </c:pt>
                <c:pt idx="1868">
                  <c:v>7.0199999999999999E-2</c:v>
                </c:pt>
                <c:pt idx="1869">
                  <c:v>7.0300000000000057E-2</c:v>
                </c:pt>
                <c:pt idx="1870">
                  <c:v>7.0499999999999993E-2</c:v>
                </c:pt>
                <c:pt idx="1871">
                  <c:v>7.0499999999999993E-2</c:v>
                </c:pt>
                <c:pt idx="1872">
                  <c:v>7.060000000000001E-2</c:v>
                </c:pt>
                <c:pt idx="1873">
                  <c:v>7.0699999999999999E-2</c:v>
                </c:pt>
                <c:pt idx="1874">
                  <c:v>7.0800000000000002E-2</c:v>
                </c:pt>
                <c:pt idx="1875">
                  <c:v>7.0800000000000002E-2</c:v>
                </c:pt>
                <c:pt idx="1876">
                  <c:v>7.0900000000000019E-2</c:v>
                </c:pt>
                <c:pt idx="1877">
                  <c:v>7.1099999999999997E-2</c:v>
                </c:pt>
                <c:pt idx="1878">
                  <c:v>7.1199999999999999E-2</c:v>
                </c:pt>
                <c:pt idx="1879">
                  <c:v>7.1199999999999999E-2</c:v>
                </c:pt>
                <c:pt idx="1880">
                  <c:v>7.1300000000000002E-2</c:v>
                </c:pt>
                <c:pt idx="1881">
                  <c:v>7.1300000000000002E-2</c:v>
                </c:pt>
                <c:pt idx="1882">
                  <c:v>7.1400000000000019E-2</c:v>
                </c:pt>
                <c:pt idx="1883">
                  <c:v>7.1599999999999997E-2</c:v>
                </c:pt>
                <c:pt idx="1884">
                  <c:v>7.1700000000000014E-2</c:v>
                </c:pt>
                <c:pt idx="1885">
                  <c:v>7.1800000000000003E-2</c:v>
                </c:pt>
                <c:pt idx="1886">
                  <c:v>7.1900000000000006E-2</c:v>
                </c:pt>
                <c:pt idx="1887">
                  <c:v>7.1900000000000006E-2</c:v>
                </c:pt>
                <c:pt idx="1888">
                  <c:v>7.1999999999999995E-2</c:v>
                </c:pt>
                <c:pt idx="1889">
                  <c:v>7.22E-2</c:v>
                </c:pt>
                <c:pt idx="1890">
                  <c:v>7.22E-2</c:v>
                </c:pt>
                <c:pt idx="1891">
                  <c:v>7.2300000000000059E-2</c:v>
                </c:pt>
                <c:pt idx="1892">
                  <c:v>7.2400000000000034E-2</c:v>
                </c:pt>
                <c:pt idx="1893">
                  <c:v>7.2500000000000023E-2</c:v>
                </c:pt>
                <c:pt idx="1894">
                  <c:v>7.2500000000000023E-2</c:v>
                </c:pt>
                <c:pt idx="1895">
                  <c:v>7.2600000000000012E-2</c:v>
                </c:pt>
                <c:pt idx="1896">
                  <c:v>7.2800000000000031E-2</c:v>
                </c:pt>
                <c:pt idx="1897">
                  <c:v>7.2800000000000031E-2</c:v>
                </c:pt>
                <c:pt idx="1898">
                  <c:v>7.290000000000002E-2</c:v>
                </c:pt>
                <c:pt idx="1899">
                  <c:v>7.3000000000000009E-2</c:v>
                </c:pt>
                <c:pt idx="1900">
                  <c:v>7.3099999999999998E-2</c:v>
                </c:pt>
                <c:pt idx="1901">
                  <c:v>7.3099999999999998E-2</c:v>
                </c:pt>
                <c:pt idx="1902">
                  <c:v>7.3300000000000004E-2</c:v>
                </c:pt>
                <c:pt idx="1903">
                  <c:v>7.3400000000000021E-2</c:v>
                </c:pt>
                <c:pt idx="1904">
                  <c:v>7.3400000000000021E-2</c:v>
                </c:pt>
                <c:pt idx="1905">
                  <c:v>7.350000000000001E-2</c:v>
                </c:pt>
                <c:pt idx="1906">
                  <c:v>7.3599999999999999E-2</c:v>
                </c:pt>
                <c:pt idx="1907">
                  <c:v>7.3700000000000029E-2</c:v>
                </c:pt>
                <c:pt idx="1908">
                  <c:v>7.3700000000000029E-2</c:v>
                </c:pt>
                <c:pt idx="1909">
                  <c:v>7.3899999999999993E-2</c:v>
                </c:pt>
                <c:pt idx="1910">
                  <c:v>7.3999999999999996E-2</c:v>
                </c:pt>
                <c:pt idx="1911">
                  <c:v>7.4100000000000013E-2</c:v>
                </c:pt>
                <c:pt idx="1912">
                  <c:v>7.4100000000000013E-2</c:v>
                </c:pt>
                <c:pt idx="1913">
                  <c:v>7.4200000000000002E-2</c:v>
                </c:pt>
                <c:pt idx="1914">
                  <c:v>7.4400000000000049E-2</c:v>
                </c:pt>
                <c:pt idx="1915">
                  <c:v>7.4400000000000049E-2</c:v>
                </c:pt>
                <c:pt idx="1916">
                  <c:v>7.4500000000000052E-2</c:v>
                </c:pt>
                <c:pt idx="1917">
                  <c:v>7.4600000000000014E-2</c:v>
                </c:pt>
                <c:pt idx="1918">
                  <c:v>7.4700000000000058E-2</c:v>
                </c:pt>
                <c:pt idx="1919">
                  <c:v>7.4700000000000058E-2</c:v>
                </c:pt>
                <c:pt idx="1920">
                  <c:v>7.4800000000000033E-2</c:v>
                </c:pt>
                <c:pt idx="1921">
                  <c:v>7.5000000000000011E-2</c:v>
                </c:pt>
                <c:pt idx="1922">
                  <c:v>7.51E-2</c:v>
                </c:pt>
                <c:pt idx="1923">
                  <c:v>7.51E-2</c:v>
                </c:pt>
                <c:pt idx="1924">
                  <c:v>7.5200000000000003E-2</c:v>
                </c:pt>
                <c:pt idx="1925">
                  <c:v>7.5300000000000034E-2</c:v>
                </c:pt>
                <c:pt idx="1926">
                  <c:v>7.5300000000000034E-2</c:v>
                </c:pt>
                <c:pt idx="1927">
                  <c:v>7.5500000000000012E-2</c:v>
                </c:pt>
                <c:pt idx="1928">
                  <c:v>7.5600000000000001E-2</c:v>
                </c:pt>
                <c:pt idx="1929">
                  <c:v>7.5700000000000031E-2</c:v>
                </c:pt>
                <c:pt idx="1930">
                  <c:v>7.5700000000000031E-2</c:v>
                </c:pt>
                <c:pt idx="1931">
                  <c:v>7.580000000000002E-2</c:v>
                </c:pt>
                <c:pt idx="1932">
                  <c:v>7.5900000000000009E-2</c:v>
                </c:pt>
                <c:pt idx="1933">
                  <c:v>7.5900000000000009E-2</c:v>
                </c:pt>
                <c:pt idx="1934">
                  <c:v>7.6100000000000001E-2</c:v>
                </c:pt>
                <c:pt idx="1935">
                  <c:v>7.6200000000000004E-2</c:v>
                </c:pt>
                <c:pt idx="1936">
                  <c:v>7.6200000000000004E-2</c:v>
                </c:pt>
                <c:pt idx="1937">
                  <c:v>7.6300000000000021E-2</c:v>
                </c:pt>
                <c:pt idx="1938">
                  <c:v>7.640000000000001E-2</c:v>
                </c:pt>
                <c:pt idx="1939">
                  <c:v>7.640000000000001E-2</c:v>
                </c:pt>
                <c:pt idx="1940">
                  <c:v>7.6600000000000001E-2</c:v>
                </c:pt>
                <c:pt idx="1941">
                  <c:v>7.6700000000000004E-2</c:v>
                </c:pt>
                <c:pt idx="1942">
                  <c:v>7.6799999999999993E-2</c:v>
                </c:pt>
                <c:pt idx="1943">
                  <c:v>7.690000000000001E-2</c:v>
                </c:pt>
                <c:pt idx="1944">
                  <c:v>7.6999999999999999E-2</c:v>
                </c:pt>
                <c:pt idx="1945">
                  <c:v>7.6999999999999999E-2</c:v>
                </c:pt>
                <c:pt idx="1946">
                  <c:v>7.7200000000000019E-2</c:v>
                </c:pt>
                <c:pt idx="1947">
                  <c:v>7.7299999999999994E-2</c:v>
                </c:pt>
                <c:pt idx="1948">
                  <c:v>7.7400000000000024E-2</c:v>
                </c:pt>
                <c:pt idx="1949">
                  <c:v>7.7500000000000013E-2</c:v>
                </c:pt>
                <c:pt idx="1950">
                  <c:v>7.7700000000000061E-2</c:v>
                </c:pt>
                <c:pt idx="1951">
                  <c:v>7.780000000000005E-2</c:v>
                </c:pt>
                <c:pt idx="1952">
                  <c:v>7.780000000000005E-2</c:v>
                </c:pt>
                <c:pt idx="1953">
                  <c:v>7.7900000000000039E-2</c:v>
                </c:pt>
                <c:pt idx="1954">
                  <c:v>7.8000000000000014E-2</c:v>
                </c:pt>
                <c:pt idx="1955">
                  <c:v>7.8000000000000014E-2</c:v>
                </c:pt>
                <c:pt idx="1956">
                  <c:v>7.8100000000000003E-2</c:v>
                </c:pt>
                <c:pt idx="1957">
                  <c:v>7.8299999999999995E-2</c:v>
                </c:pt>
                <c:pt idx="1958">
                  <c:v>7.8400000000000011E-2</c:v>
                </c:pt>
                <c:pt idx="1959">
                  <c:v>7.8400000000000011E-2</c:v>
                </c:pt>
                <c:pt idx="1960">
                  <c:v>7.85E-2</c:v>
                </c:pt>
                <c:pt idx="1961">
                  <c:v>7.8600000000000003E-2</c:v>
                </c:pt>
                <c:pt idx="1962">
                  <c:v>7.8800000000000023E-2</c:v>
                </c:pt>
                <c:pt idx="1963">
                  <c:v>7.8900000000000012E-2</c:v>
                </c:pt>
                <c:pt idx="1964">
                  <c:v>7.8900000000000012E-2</c:v>
                </c:pt>
                <c:pt idx="1965">
                  <c:v>7.9000000000000056E-2</c:v>
                </c:pt>
                <c:pt idx="1966">
                  <c:v>7.9100000000000004E-2</c:v>
                </c:pt>
                <c:pt idx="1967">
                  <c:v>7.920000000000002E-2</c:v>
                </c:pt>
                <c:pt idx="1968">
                  <c:v>7.920000000000002E-2</c:v>
                </c:pt>
                <c:pt idx="1969">
                  <c:v>7.9400000000000054E-2</c:v>
                </c:pt>
                <c:pt idx="1970">
                  <c:v>7.9500000000000057E-2</c:v>
                </c:pt>
                <c:pt idx="1971">
                  <c:v>7.9600000000000004E-2</c:v>
                </c:pt>
                <c:pt idx="1972">
                  <c:v>7.9600000000000004E-2</c:v>
                </c:pt>
                <c:pt idx="1973">
                  <c:v>7.9699999999999993E-2</c:v>
                </c:pt>
                <c:pt idx="1974">
                  <c:v>7.9900000000000054E-2</c:v>
                </c:pt>
                <c:pt idx="1975">
                  <c:v>8.0000000000000043E-2</c:v>
                </c:pt>
                <c:pt idx="1976">
                  <c:v>8.0000000000000043E-2</c:v>
                </c:pt>
                <c:pt idx="1977">
                  <c:v>8.0100000000000005E-2</c:v>
                </c:pt>
                <c:pt idx="1978">
                  <c:v>8.0200000000000021E-2</c:v>
                </c:pt>
                <c:pt idx="1979">
                  <c:v>8.0300000000000024E-2</c:v>
                </c:pt>
                <c:pt idx="1980">
                  <c:v>8.0500000000000071E-2</c:v>
                </c:pt>
                <c:pt idx="1981">
                  <c:v>8.0500000000000071E-2</c:v>
                </c:pt>
                <c:pt idx="1982">
                  <c:v>8.0600000000000047E-2</c:v>
                </c:pt>
                <c:pt idx="1983">
                  <c:v>8.0700000000000063E-2</c:v>
                </c:pt>
                <c:pt idx="1984">
                  <c:v>8.0800000000000025E-2</c:v>
                </c:pt>
                <c:pt idx="1985">
                  <c:v>8.0800000000000025E-2</c:v>
                </c:pt>
                <c:pt idx="1986">
                  <c:v>8.1000000000000003E-2</c:v>
                </c:pt>
                <c:pt idx="1987">
                  <c:v>8.1100000000000005E-2</c:v>
                </c:pt>
                <c:pt idx="1988">
                  <c:v>8.1200000000000022E-2</c:v>
                </c:pt>
                <c:pt idx="1989">
                  <c:v>8.1200000000000022E-2</c:v>
                </c:pt>
                <c:pt idx="1990">
                  <c:v>8.1300000000000011E-2</c:v>
                </c:pt>
                <c:pt idx="1991">
                  <c:v>8.14E-2</c:v>
                </c:pt>
                <c:pt idx="1992">
                  <c:v>8.1600000000000006E-2</c:v>
                </c:pt>
                <c:pt idx="1993">
                  <c:v>8.1700000000000023E-2</c:v>
                </c:pt>
                <c:pt idx="1994">
                  <c:v>8.1700000000000023E-2</c:v>
                </c:pt>
                <c:pt idx="1995">
                  <c:v>8.1800000000000025E-2</c:v>
                </c:pt>
                <c:pt idx="1996">
                  <c:v>8.1900000000000001E-2</c:v>
                </c:pt>
                <c:pt idx="1997">
                  <c:v>8.1900000000000001E-2</c:v>
                </c:pt>
                <c:pt idx="1998">
                  <c:v>8.2200000000000009E-2</c:v>
                </c:pt>
                <c:pt idx="1999">
                  <c:v>8.2200000000000009E-2</c:v>
                </c:pt>
                <c:pt idx="2000">
                  <c:v>8.2300000000000012E-2</c:v>
                </c:pt>
                <c:pt idx="2001">
                  <c:v>8.2400000000000015E-2</c:v>
                </c:pt>
                <c:pt idx="2002">
                  <c:v>8.2500000000000004E-2</c:v>
                </c:pt>
                <c:pt idx="2003">
                  <c:v>8.2500000000000004E-2</c:v>
                </c:pt>
                <c:pt idx="2004">
                  <c:v>8.2700000000000023E-2</c:v>
                </c:pt>
                <c:pt idx="2005">
                  <c:v>8.280000000000004E-2</c:v>
                </c:pt>
                <c:pt idx="2006">
                  <c:v>8.2900000000000001E-2</c:v>
                </c:pt>
                <c:pt idx="2007">
                  <c:v>8.2900000000000001E-2</c:v>
                </c:pt>
                <c:pt idx="2008">
                  <c:v>8.3000000000000046E-2</c:v>
                </c:pt>
                <c:pt idx="2009">
                  <c:v>8.3200000000000024E-2</c:v>
                </c:pt>
                <c:pt idx="2010">
                  <c:v>8.3300000000000041E-2</c:v>
                </c:pt>
                <c:pt idx="2011">
                  <c:v>8.3400000000000002E-2</c:v>
                </c:pt>
                <c:pt idx="2012">
                  <c:v>8.3400000000000002E-2</c:v>
                </c:pt>
                <c:pt idx="2013">
                  <c:v>8.3500000000000088E-2</c:v>
                </c:pt>
                <c:pt idx="2014">
                  <c:v>8.3600000000000091E-2</c:v>
                </c:pt>
                <c:pt idx="2015">
                  <c:v>8.3800000000000111E-2</c:v>
                </c:pt>
                <c:pt idx="2016">
                  <c:v>8.3800000000000111E-2</c:v>
                </c:pt>
                <c:pt idx="2017">
                  <c:v>8.3900000000000044E-2</c:v>
                </c:pt>
                <c:pt idx="2018">
                  <c:v>8.4000000000000047E-2</c:v>
                </c:pt>
                <c:pt idx="2019">
                  <c:v>8.4100000000000022E-2</c:v>
                </c:pt>
                <c:pt idx="2020">
                  <c:v>8.4200000000000025E-2</c:v>
                </c:pt>
                <c:pt idx="2021">
                  <c:v>8.4200000000000025E-2</c:v>
                </c:pt>
                <c:pt idx="2022">
                  <c:v>8.4400000000000003E-2</c:v>
                </c:pt>
                <c:pt idx="2023">
                  <c:v>8.4500000000000075E-2</c:v>
                </c:pt>
                <c:pt idx="2024">
                  <c:v>8.4600000000000092E-2</c:v>
                </c:pt>
                <c:pt idx="2025">
                  <c:v>8.4700000000000067E-2</c:v>
                </c:pt>
                <c:pt idx="2026">
                  <c:v>8.4700000000000067E-2</c:v>
                </c:pt>
                <c:pt idx="2027">
                  <c:v>8.4900000000000045E-2</c:v>
                </c:pt>
                <c:pt idx="2028">
                  <c:v>8.5000000000000006E-2</c:v>
                </c:pt>
                <c:pt idx="2029">
                  <c:v>8.5100000000000023E-2</c:v>
                </c:pt>
                <c:pt idx="2030">
                  <c:v>8.5100000000000023E-2</c:v>
                </c:pt>
                <c:pt idx="2031">
                  <c:v>8.5200000000000026E-2</c:v>
                </c:pt>
                <c:pt idx="2032">
                  <c:v>8.5300000000000001E-2</c:v>
                </c:pt>
                <c:pt idx="2033">
                  <c:v>8.5500000000000048E-2</c:v>
                </c:pt>
                <c:pt idx="2034">
                  <c:v>8.5500000000000048E-2</c:v>
                </c:pt>
                <c:pt idx="2035">
                  <c:v>8.5600000000000065E-2</c:v>
                </c:pt>
                <c:pt idx="2036">
                  <c:v>8.5700000000000026E-2</c:v>
                </c:pt>
                <c:pt idx="2037">
                  <c:v>8.5800000000000043E-2</c:v>
                </c:pt>
                <c:pt idx="2038">
                  <c:v>8.6000000000000021E-2</c:v>
                </c:pt>
                <c:pt idx="2039">
                  <c:v>8.6100000000000024E-2</c:v>
                </c:pt>
                <c:pt idx="2040">
                  <c:v>8.6100000000000024E-2</c:v>
                </c:pt>
                <c:pt idx="2041">
                  <c:v>8.620000000000004E-2</c:v>
                </c:pt>
                <c:pt idx="2042">
                  <c:v>8.6300000000000002E-2</c:v>
                </c:pt>
                <c:pt idx="2043">
                  <c:v>8.6400000000000018E-2</c:v>
                </c:pt>
                <c:pt idx="2044">
                  <c:v>8.6400000000000018E-2</c:v>
                </c:pt>
                <c:pt idx="2045">
                  <c:v>8.6600000000000024E-2</c:v>
                </c:pt>
                <c:pt idx="2046">
                  <c:v>8.6700000000000041E-2</c:v>
                </c:pt>
                <c:pt idx="2047">
                  <c:v>8.6800000000000002E-2</c:v>
                </c:pt>
                <c:pt idx="2048">
                  <c:v>8.6900000000000005E-2</c:v>
                </c:pt>
                <c:pt idx="2049">
                  <c:v>8.6900000000000005E-2</c:v>
                </c:pt>
                <c:pt idx="2050">
                  <c:v>8.7100000000000025E-2</c:v>
                </c:pt>
                <c:pt idx="2051">
                  <c:v>8.72E-2</c:v>
                </c:pt>
                <c:pt idx="2052">
                  <c:v>8.7300000000000003E-2</c:v>
                </c:pt>
                <c:pt idx="2053">
                  <c:v>8.7400000000000005E-2</c:v>
                </c:pt>
                <c:pt idx="2054">
                  <c:v>8.7400000000000005E-2</c:v>
                </c:pt>
                <c:pt idx="2055">
                  <c:v>8.7500000000000008E-2</c:v>
                </c:pt>
                <c:pt idx="2056">
                  <c:v>8.77E-2</c:v>
                </c:pt>
                <c:pt idx="2057">
                  <c:v>8.7800000000000003E-2</c:v>
                </c:pt>
                <c:pt idx="2058">
                  <c:v>8.7800000000000003E-2</c:v>
                </c:pt>
                <c:pt idx="2059">
                  <c:v>8.7900000000000006E-2</c:v>
                </c:pt>
                <c:pt idx="2060">
                  <c:v>8.8000000000000064E-2</c:v>
                </c:pt>
                <c:pt idx="2061">
                  <c:v>8.8200000000000028E-2</c:v>
                </c:pt>
                <c:pt idx="2062">
                  <c:v>8.8300000000000045E-2</c:v>
                </c:pt>
                <c:pt idx="2063">
                  <c:v>8.8300000000000045E-2</c:v>
                </c:pt>
                <c:pt idx="2064">
                  <c:v>8.8400000000000006E-2</c:v>
                </c:pt>
                <c:pt idx="2065">
                  <c:v>8.8500000000000079E-2</c:v>
                </c:pt>
                <c:pt idx="2066">
                  <c:v>8.8600000000000109E-2</c:v>
                </c:pt>
                <c:pt idx="2067">
                  <c:v>8.8800000000000087E-2</c:v>
                </c:pt>
                <c:pt idx="2068">
                  <c:v>8.8800000000000087E-2</c:v>
                </c:pt>
                <c:pt idx="2069">
                  <c:v>8.8900000000000048E-2</c:v>
                </c:pt>
                <c:pt idx="2070">
                  <c:v>8.9000000000000065E-2</c:v>
                </c:pt>
                <c:pt idx="2071">
                  <c:v>8.910000000000004E-2</c:v>
                </c:pt>
                <c:pt idx="2072">
                  <c:v>8.9300000000000004E-2</c:v>
                </c:pt>
                <c:pt idx="2073">
                  <c:v>8.9300000000000004E-2</c:v>
                </c:pt>
                <c:pt idx="2074">
                  <c:v>8.9400000000000021E-2</c:v>
                </c:pt>
                <c:pt idx="2075">
                  <c:v>8.9500000000000079E-2</c:v>
                </c:pt>
                <c:pt idx="2076">
                  <c:v>8.9600000000000068E-2</c:v>
                </c:pt>
                <c:pt idx="2077">
                  <c:v>8.9600000000000068E-2</c:v>
                </c:pt>
                <c:pt idx="2078">
                  <c:v>8.9700000000000071E-2</c:v>
                </c:pt>
                <c:pt idx="2079">
                  <c:v>8.9900000000000063E-2</c:v>
                </c:pt>
                <c:pt idx="2080">
                  <c:v>9.0000000000000024E-2</c:v>
                </c:pt>
                <c:pt idx="2081">
                  <c:v>9.0100000000000027E-2</c:v>
                </c:pt>
                <c:pt idx="2082">
                  <c:v>9.0100000000000027E-2</c:v>
                </c:pt>
                <c:pt idx="2083">
                  <c:v>9.0200000000000002E-2</c:v>
                </c:pt>
                <c:pt idx="2084">
                  <c:v>9.0400000000000022E-2</c:v>
                </c:pt>
                <c:pt idx="2085">
                  <c:v>9.0500000000000067E-2</c:v>
                </c:pt>
                <c:pt idx="2086">
                  <c:v>9.0500000000000067E-2</c:v>
                </c:pt>
                <c:pt idx="2087">
                  <c:v>9.0600000000000028E-2</c:v>
                </c:pt>
                <c:pt idx="2088">
                  <c:v>9.0700000000000044E-2</c:v>
                </c:pt>
                <c:pt idx="2089">
                  <c:v>9.0800000000000006E-2</c:v>
                </c:pt>
                <c:pt idx="2090">
                  <c:v>9.0800000000000006E-2</c:v>
                </c:pt>
                <c:pt idx="2091">
                  <c:v>9.1000000000000025E-2</c:v>
                </c:pt>
                <c:pt idx="2092">
                  <c:v>9.11E-2</c:v>
                </c:pt>
                <c:pt idx="2093">
                  <c:v>9.1200000000000003E-2</c:v>
                </c:pt>
                <c:pt idx="2094">
                  <c:v>9.1300000000000006E-2</c:v>
                </c:pt>
                <c:pt idx="2095">
                  <c:v>9.1500000000000026E-2</c:v>
                </c:pt>
                <c:pt idx="2096">
                  <c:v>9.1500000000000026E-2</c:v>
                </c:pt>
                <c:pt idx="2097">
                  <c:v>9.1600000000000042E-2</c:v>
                </c:pt>
                <c:pt idx="2098">
                  <c:v>9.1700000000000004E-2</c:v>
                </c:pt>
                <c:pt idx="2099">
                  <c:v>9.1800000000000007E-2</c:v>
                </c:pt>
                <c:pt idx="2100">
                  <c:v>9.1900000000000023E-2</c:v>
                </c:pt>
                <c:pt idx="2101">
                  <c:v>9.1900000000000023E-2</c:v>
                </c:pt>
                <c:pt idx="2102">
                  <c:v>9.2100000000000001E-2</c:v>
                </c:pt>
                <c:pt idx="2103">
                  <c:v>9.2200000000000004E-2</c:v>
                </c:pt>
                <c:pt idx="2104">
                  <c:v>9.2300000000000021E-2</c:v>
                </c:pt>
                <c:pt idx="2105">
                  <c:v>9.2300000000000021E-2</c:v>
                </c:pt>
                <c:pt idx="2106">
                  <c:v>9.240000000000001E-2</c:v>
                </c:pt>
                <c:pt idx="2107">
                  <c:v>9.2600000000000002E-2</c:v>
                </c:pt>
                <c:pt idx="2108">
                  <c:v>9.2700000000000005E-2</c:v>
                </c:pt>
                <c:pt idx="2109">
                  <c:v>9.2800000000000021E-2</c:v>
                </c:pt>
                <c:pt idx="2110">
                  <c:v>9.2900000000000024E-2</c:v>
                </c:pt>
                <c:pt idx="2111">
                  <c:v>9.2900000000000024E-2</c:v>
                </c:pt>
                <c:pt idx="2112">
                  <c:v>9.3000000000000083E-2</c:v>
                </c:pt>
                <c:pt idx="2113">
                  <c:v>9.3200000000000047E-2</c:v>
                </c:pt>
                <c:pt idx="2114">
                  <c:v>9.3300000000000063E-2</c:v>
                </c:pt>
                <c:pt idx="2115">
                  <c:v>9.3400000000000025E-2</c:v>
                </c:pt>
                <c:pt idx="2116">
                  <c:v>9.3400000000000025E-2</c:v>
                </c:pt>
                <c:pt idx="2117">
                  <c:v>9.3500000000000083E-2</c:v>
                </c:pt>
                <c:pt idx="2118">
                  <c:v>9.3700000000000089E-2</c:v>
                </c:pt>
                <c:pt idx="2119">
                  <c:v>9.3800000000000092E-2</c:v>
                </c:pt>
                <c:pt idx="2120">
                  <c:v>9.3800000000000092E-2</c:v>
                </c:pt>
                <c:pt idx="2121">
                  <c:v>9.3900000000000067E-2</c:v>
                </c:pt>
                <c:pt idx="2122">
                  <c:v>9.4000000000000028E-2</c:v>
                </c:pt>
                <c:pt idx="2123">
                  <c:v>9.4100000000000045E-2</c:v>
                </c:pt>
                <c:pt idx="2124">
                  <c:v>9.4300000000000023E-2</c:v>
                </c:pt>
                <c:pt idx="2125">
                  <c:v>9.4400000000000026E-2</c:v>
                </c:pt>
                <c:pt idx="2126">
                  <c:v>9.4400000000000026E-2</c:v>
                </c:pt>
                <c:pt idx="2127">
                  <c:v>9.450000000000007E-2</c:v>
                </c:pt>
                <c:pt idx="2128">
                  <c:v>9.4600000000000087E-2</c:v>
                </c:pt>
                <c:pt idx="2129">
                  <c:v>9.4700000000000048E-2</c:v>
                </c:pt>
                <c:pt idx="2130">
                  <c:v>9.4900000000000026E-2</c:v>
                </c:pt>
                <c:pt idx="2131">
                  <c:v>9.4900000000000026E-2</c:v>
                </c:pt>
                <c:pt idx="2132">
                  <c:v>9.5000000000000043E-2</c:v>
                </c:pt>
                <c:pt idx="2133">
                  <c:v>9.5100000000000004E-2</c:v>
                </c:pt>
                <c:pt idx="2134">
                  <c:v>9.5200000000000007E-2</c:v>
                </c:pt>
                <c:pt idx="2135">
                  <c:v>9.540000000000004E-2</c:v>
                </c:pt>
                <c:pt idx="2136">
                  <c:v>9.540000000000004E-2</c:v>
                </c:pt>
                <c:pt idx="2137">
                  <c:v>9.5500000000000071E-2</c:v>
                </c:pt>
                <c:pt idx="2138">
                  <c:v>9.5600000000000046E-2</c:v>
                </c:pt>
                <c:pt idx="2139">
                  <c:v>9.5700000000000063E-2</c:v>
                </c:pt>
                <c:pt idx="2140">
                  <c:v>9.5700000000000063E-2</c:v>
                </c:pt>
                <c:pt idx="2141">
                  <c:v>9.5800000000000024E-2</c:v>
                </c:pt>
                <c:pt idx="2142">
                  <c:v>9.6000000000000002E-2</c:v>
                </c:pt>
                <c:pt idx="2143">
                  <c:v>9.6100000000000005E-2</c:v>
                </c:pt>
                <c:pt idx="2144">
                  <c:v>9.6200000000000022E-2</c:v>
                </c:pt>
                <c:pt idx="2145">
                  <c:v>9.6300000000000024E-2</c:v>
                </c:pt>
                <c:pt idx="2146">
                  <c:v>9.6300000000000024E-2</c:v>
                </c:pt>
                <c:pt idx="2147">
                  <c:v>9.6500000000000044E-2</c:v>
                </c:pt>
                <c:pt idx="2148">
                  <c:v>9.6600000000000005E-2</c:v>
                </c:pt>
                <c:pt idx="2149">
                  <c:v>9.6700000000000022E-2</c:v>
                </c:pt>
                <c:pt idx="2150">
                  <c:v>9.6800000000000025E-2</c:v>
                </c:pt>
                <c:pt idx="2151">
                  <c:v>9.69E-2</c:v>
                </c:pt>
                <c:pt idx="2152">
                  <c:v>9.7100000000000006E-2</c:v>
                </c:pt>
                <c:pt idx="2153">
                  <c:v>9.7100000000000006E-2</c:v>
                </c:pt>
                <c:pt idx="2154">
                  <c:v>9.7200000000000022E-2</c:v>
                </c:pt>
                <c:pt idx="2155">
                  <c:v>9.7300000000000011E-2</c:v>
                </c:pt>
                <c:pt idx="2156">
                  <c:v>9.74E-2</c:v>
                </c:pt>
                <c:pt idx="2157">
                  <c:v>9.7600000000000006E-2</c:v>
                </c:pt>
                <c:pt idx="2158">
                  <c:v>9.7600000000000006E-2</c:v>
                </c:pt>
                <c:pt idx="2159">
                  <c:v>9.7700000000000023E-2</c:v>
                </c:pt>
                <c:pt idx="2160">
                  <c:v>9.7800000000000026E-2</c:v>
                </c:pt>
                <c:pt idx="2161">
                  <c:v>9.7900000000000001E-2</c:v>
                </c:pt>
                <c:pt idx="2162">
                  <c:v>9.8000000000000087E-2</c:v>
                </c:pt>
                <c:pt idx="2163">
                  <c:v>9.8000000000000087E-2</c:v>
                </c:pt>
                <c:pt idx="2164">
                  <c:v>9.8200000000000065E-2</c:v>
                </c:pt>
                <c:pt idx="2165">
                  <c:v>9.8300000000000026E-2</c:v>
                </c:pt>
                <c:pt idx="2166">
                  <c:v>9.8400000000000043E-2</c:v>
                </c:pt>
                <c:pt idx="2167">
                  <c:v>9.8500000000000101E-2</c:v>
                </c:pt>
                <c:pt idx="2168">
                  <c:v>9.8700000000000107E-2</c:v>
                </c:pt>
                <c:pt idx="2169">
                  <c:v>9.8700000000000107E-2</c:v>
                </c:pt>
                <c:pt idx="2170">
                  <c:v>9.8800000000000068E-2</c:v>
                </c:pt>
                <c:pt idx="2171">
                  <c:v>9.8900000000000071E-2</c:v>
                </c:pt>
                <c:pt idx="2172">
                  <c:v>9.9000000000000046E-2</c:v>
                </c:pt>
                <c:pt idx="2173">
                  <c:v>9.9000000000000046E-2</c:v>
                </c:pt>
                <c:pt idx="2174">
                  <c:v>9.9100000000000063E-2</c:v>
                </c:pt>
                <c:pt idx="2175">
                  <c:v>9.9300000000000041E-2</c:v>
                </c:pt>
                <c:pt idx="2176">
                  <c:v>9.9400000000000002E-2</c:v>
                </c:pt>
                <c:pt idx="2177">
                  <c:v>9.9500000000000088E-2</c:v>
                </c:pt>
                <c:pt idx="2178">
                  <c:v>9.9500000000000088E-2</c:v>
                </c:pt>
                <c:pt idx="2179">
                  <c:v>9.9600000000000091E-2</c:v>
                </c:pt>
                <c:pt idx="2180">
                  <c:v>9.9800000000000028E-2</c:v>
                </c:pt>
                <c:pt idx="2181">
                  <c:v>9.9900000000000044E-2</c:v>
                </c:pt>
                <c:pt idx="2182">
                  <c:v>9.9900000000000044E-2</c:v>
                </c:pt>
                <c:pt idx="2183">
                  <c:v>0.1</c:v>
                </c:pt>
                <c:pt idx="2184">
                  <c:v>0.10009999999999998</c:v>
                </c:pt>
                <c:pt idx="2185">
                  <c:v>0.10020000000000005</c:v>
                </c:pt>
                <c:pt idx="2186">
                  <c:v>0.1004</c:v>
                </c:pt>
                <c:pt idx="2187">
                  <c:v>0.10050000000000002</c:v>
                </c:pt>
                <c:pt idx="2188">
                  <c:v>0.10050000000000002</c:v>
                </c:pt>
                <c:pt idx="2189">
                  <c:v>0.10059999999999998</c:v>
                </c:pt>
                <c:pt idx="2190">
                  <c:v>0.10070000000000005</c:v>
                </c:pt>
                <c:pt idx="2191">
                  <c:v>0.1009</c:v>
                </c:pt>
                <c:pt idx="2192">
                  <c:v>0.10100000000000002</c:v>
                </c:pt>
                <c:pt idx="2193">
                  <c:v>0.10110000000000002</c:v>
                </c:pt>
                <c:pt idx="2194">
                  <c:v>0.10110000000000002</c:v>
                </c:pt>
                <c:pt idx="2195">
                  <c:v>0.10120000000000005</c:v>
                </c:pt>
                <c:pt idx="2196">
                  <c:v>0.1013</c:v>
                </c:pt>
                <c:pt idx="2197">
                  <c:v>0.10150000000000002</c:v>
                </c:pt>
                <c:pt idx="2198">
                  <c:v>0.10150000000000002</c:v>
                </c:pt>
                <c:pt idx="2199">
                  <c:v>0.10160000000000002</c:v>
                </c:pt>
                <c:pt idx="2200">
                  <c:v>0.10170000000000005</c:v>
                </c:pt>
                <c:pt idx="2201">
                  <c:v>0.1018</c:v>
                </c:pt>
                <c:pt idx="2202">
                  <c:v>0.10199999999999998</c:v>
                </c:pt>
                <c:pt idx="2203">
                  <c:v>0.10210000000000002</c:v>
                </c:pt>
                <c:pt idx="2204">
                  <c:v>0.10220000000000005</c:v>
                </c:pt>
                <c:pt idx="2205">
                  <c:v>0.1023</c:v>
                </c:pt>
                <c:pt idx="2206">
                  <c:v>0.1024</c:v>
                </c:pt>
                <c:pt idx="2207">
                  <c:v>0.1024</c:v>
                </c:pt>
                <c:pt idx="2208">
                  <c:v>0.10260000000000002</c:v>
                </c:pt>
                <c:pt idx="2209">
                  <c:v>0.10270000000000006</c:v>
                </c:pt>
                <c:pt idx="2210">
                  <c:v>0.1028</c:v>
                </c:pt>
                <c:pt idx="2211">
                  <c:v>0.10290000000000002</c:v>
                </c:pt>
                <c:pt idx="2212">
                  <c:v>0.10310000000000002</c:v>
                </c:pt>
                <c:pt idx="2213">
                  <c:v>0.10320000000000006</c:v>
                </c:pt>
                <c:pt idx="2214">
                  <c:v>0.1033</c:v>
                </c:pt>
                <c:pt idx="2215">
                  <c:v>0.10340000000000002</c:v>
                </c:pt>
                <c:pt idx="2216">
                  <c:v>0.10340000000000002</c:v>
                </c:pt>
                <c:pt idx="2217">
                  <c:v>0.10349999999999998</c:v>
                </c:pt>
                <c:pt idx="2218">
                  <c:v>0.10370000000000006</c:v>
                </c:pt>
                <c:pt idx="2219">
                  <c:v>0.1038</c:v>
                </c:pt>
                <c:pt idx="2220">
                  <c:v>0.10390000000000002</c:v>
                </c:pt>
                <c:pt idx="2221">
                  <c:v>0.10400000000000002</c:v>
                </c:pt>
                <c:pt idx="2222">
                  <c:v>0.10420000000000006</c:v>
                </c:pt>
                <c:pt idx="2223">
                  <c:v>0.10420000000000006</c:v>
                </c:pt>
                <c:pt idx="2224">
                  <c:v>0.1043</c:v>
                </c:pt>
                <c:pt idx="2225">
                  <c:v>0.10440000000000002</c:v>
                </c:pt>
                <c:pt idx="2226">
                  <c:v>0.10450000000000002</c:v>
                </c:pt>
                <c:pt idx="2227">
                  <c:v>0.10460000000000005</c:v>
                </c:pt>
                <c:pt idx="2228">
                  <c:v>0.10460000000000005</c:v>
                </c:pt>
                <c:pt idx="2229">
                  <c:v>0.1048</c:v>
                </c:pt>
                <c:pt idx="2230">
                  <c:v>0.10489999999999998</c:v>
                </c:pt>
                <c:pt idx="2231">
                  <c:v>0.10500000000000002</c:v>
                </c:pt>
                <c:pt idx="2232">
                  <c:v>0.10510000000000005</c:v>
                </c:pt>
                <c:pt idx="2233">
                  <c:v>0.1053</c:v>
                </c:pt>
                <c:pt idx="2234">
                  <c:v>0.1053</c:v>
                </c:pt>
                <c:pt idx="2235">
                  <c:v>0.10539999999999998</c:v>
                </c:pt>
                <c:pt idx="2236">
                  <c:v>0.10550000000000002</c:v>
                </c:pt>
                <c:pt idx="2237">
                  <c:v>0.10560000000000005</c:v>
                </c:pt>
                <c:pt idx="2238">
                  <c:v>0.10570000000000006</c:v>
                </c:pt>
                <c:pt idx="2239">
                  <c:v>0.10570000000000006</c:v>
                </c:pt>
                <c:pt idx="2240">
                  <c:v>0.10589999999999998</c:v>
                </c:pt>
                <c:pt idx="2241">
                  <c:v>0.10600000000000002</c:v>
                </c:pt>
                <c:pt idx="2242">
                  <c:v>0.10610000000000006</c:v>
                </c:pt>
                <c:pt idx="2243">
                  <c:v>0.10620000000000006</c:v>
                </c:pt>
                <c:pt idx="2244">
                  <c:v>0.10630000000000002</c:v>
                </c:pt>
                <c:pt idx="2245">
                  <c:v>0.10630000000000002</c:v>
                </c:pt>
                <c:pt idx="2246">
                  <c:v>0.10650000000000005</c:v>
                </c:pt>
                <c:pt idx="2247">
                  <c:v>0.10660000000000006</c:v>
                </c:pt>
                <c:pt idx="2248">
                  <c:v>0.10670000000000006</c:v>
                </c:pt>
                <c:pt idx="2249">
                  <c:v>0.10680000000000002</c:v>
                </c:pt>
                <c:pt idx="2250">
                  <c:v>0.10700000000000005</c:v>
                </c:pt>
                <c:pt idx="2251">
                  <c:v>0.10700000000000005</c:v>
                </c:pt>
                <c:pt idx="2252">
                  <c:v>0.10710000000000006</c:v>
                </c:pt>
                <c:pt idx="2253">
                  <c:v>0.10720000000000007</c:v>
                </c:pt>
                <c:pt idx="2254">
                  <c:v>0.10730000000000002</c:v>
                </c:pt>
                <c:pt idx="2255">
                  <c:v>0.10740000000000002</c:v>
                </c:pt>
                <c:pt idx="2256">
                  <c:v>0.10760000000000006</c:v>
                </c:pt>
                <c:pt idx="2257">
                  <c:v>0.10770000000000007</c:v>
                </c:pt>
                <c:pt idx="2258">
                  <c:v>0.10770000000000007</c:v>
                </c:pt>
                <c:pt idx="2259">
                  <c:v>0.10780000000000002</c:v>
                </c:pt>
                <c:pt idx="2260">
                  <c:v>0.10790000000000002</c:v>
                </c:pt>
                <c:pt idx="2261">
                  <c:v>0.10810000000000006</c:v>
                </c:pt>
                <c:pt idx="2262">
                  <c:v>0.10820000000000007</c:v>
                </c:pt>
                <c:pt idx="2263">
                  <c:v>0.10829999999999999</c:v>
                </c:pt>
                <c:pt idx="2264">
                  <c:v>0.10840000000000002</c:v>
                </c:pt>
                <c:pt idx="2265">
                  <c:v>0.10840000000000002</c:v>
                </c:pt>
                <c:pt idx="2266">
                  <c:v>0.10850000000000005</c:v>
                </c:pt>
                <c:pt idx="2267">
                  <c:v>0.10870000000000007</c:v>
                </c:pt>
                <c:pt idx="2268">
                  <c:v>0.10879999999999999</c:v>
                </c:pt>
                <c:pt idx="2269">
                  <c:v>0.10890000000000002</c:v>
                </c:pt>
                <c:pt idx="2270">
                  <c:v>0.10900000000000006</c:v>
                </c:pt>
                <c:pt idx="2271">
                  <c:v>0.10900000000000006</c:v>
                </c:pt>
                <c:pt idx="2272">
                  <c:v>0.10920000000000009</c:v>
                </c:pt>
                <c:pt idx="2273">
                  <c:v>0.10929999999999999</c:v>
                </c:pt>
                <c:pt idx="2274">
                  <c:v>0.10940000000000005</c:v>
                </c:pt>
                <c:pt idx="2275">
                  <c:v>0.10950000000000006</c:v>
                </c:pt>
                <c:pt idx="2276">
                  <c:v>0.10960000000000006</c:v>
                </c:pt>
                <c:pt idx="2277">
                  <c:v>0.10960000000000006</c:v>
                </c:pt>
                <c:pt idx="2278">
                  <c:v>0.10979999999999999</c:v>
                </c:pt>
                <c:pt idx="2279">
                  <c:v>0.10990000000000005</c:v>
                </c:pt>
                <c:pt idx="2280">
                  <c:v>0.11</c:v>
                </c:pt>
                <c:pt idx="2281">
                  <c:v>0.1101</c:v>
                </c:pt>
                <c:pt idx="2282">
                  <c:v>0.1103</c:v>
                </c:pt>
                <c:pt idx="2283">
                  <c:v>0.1103</c:v>
                </c:pt>
                <c:pt idx="2284">
                  <c:v>0.1104</c:v>
                </c:pt>
                <c:pt idx="2285">
                  <c:v>0.1105</c:v>
                </c:pt>
                <c:pt idx="2286">
                  <c:v>0.1106</c:v>
                </c:pt>
                <c:pt idx="2287">
                  <c:v>0.11070000000000002</c:v>
                </c:pt>
                <c:pt idx="2288">
                  <c:v>0.1109</c:v>
                </c:pt>
                <c:pt idx="2289">
                  <c:v>0.1109</c:v>
                </c:pt>
                <c:pt idx="2290">
                  <c:v>0.111</c:v>
                </c:pt>
                <c:pt idx="2291">
                  <c:v>0.1111</c:v>
                </c:pt>
                <c:pt idx="2292">
                  <c:v>0.11119999999999998</c:v>
                </c:pt>
                <c:pt idx="2293">
                  <c:v>0.1114</c:v>
                </c:pt>
                <c:pt idx="2294">
                  <c:v>0.1115</c:v>
                </c:pt>
                <c:pt idx="2295">
                  <c:v>0.1116</c:v>
                </c:pt>
                <c:pt idx="2296">
                  <c:v>0.11169999999999998</c:v>
                </c:pt>
                <c:pt idx="2297">
                  <c:v>0.11169999999999998</c:v>
                </c:pt>
                <c:pt idx="2298">
                  <c:v>0.1118</c:v>
                </c:pt>
                <c:pt idx="2299">
                  <c:v>0.112</c:v>
                </c:pt>
                <c:pt idx="2300">
                  <c:v>0.11210000000000002</c:v>
                </c:pt>
                <c:pt idx="2301">
                  <c:v>0.11219999999999998</c:v>
                </c:pt>
                <c:pt idx="2302">
                  <c:v>0.1123</c:v>
                </c:pt>
                <c:pt idx="2303">
                  <c:v>0.1125</c:v>
                </c:pt>
                <c:pt idx="2304">
                  <c:v>0.1125</c:v>
                </c:pt>
                <c:pt idx="2305">
                  <c:v>0.11260000000000002</c:v>
                </c:pt>
                <c:pt idx="2306">
                  <c:v>0.11269999999999998</c:v>
                </c:pt>
                <c:pt idx="2307">
                  <c:v>0.1128</c:v>
                </c:pt>
                <c:pt idx="2308">
                  <c:v>0.1129</c:v>
                </c:pt>
                <c:pt idx="2309">
                  <c:v>0.11310000000000002</c:v>
                </c:pt>
                <c:pt idx="2310">
                  <c:v>0.11320000000000002</c:v>
                </c:pt>
                <c:pt idx="2311">
                  <c:v>0.1133</c:v>
                </c:pt>
                <c:pt idx="2312">
                  <c:v>0.1133</c:v>
                </c:pt>
                <c:pt idx="2313">
                  <c:v>0.1134</c:v>
                </c:pt>
                <c:pt idx="2314">
                  <c:v>0.11360000000000002</c:v>
                </c:pt>
                <c:pt idx="2315">
                  <c:v>0.11370000000000002</c:v>
                </c:pt>
                <c:pt idx="2316">
                  <c:v>0.1138</c:v>
                </c:pt>
                <c:pt idx="2317">
                  <c:v>0.1139</c:v>
                </c:pt>
                <c:pt idx="2318">
                  <c:v>0.1139</c:v>
                </c:pt>
                <c:pt idx="2319">
                  <c:v>0.114</c:v>
                </c:pt>
                <c:pt idx="2320">
                  <c:v>0.1143</c:v>
                </c:pt>
                <c:pt idx="2321">
                  <c:v>0.1143</c:v>
                </c:pt>
                <c:pt idx="2322">
                  <c:v>0.1144</c:v>
                </c:pt>
                <c:pt idx="2323">
                  <c:v>0.1145</c:v>
                </c:pt>
                <c:pt idx="2324">
                  <c:v>0.1145</c:v>
                </c:pt>
                <c:pt idx="2325">
                  <c:v>0.11470000000000002</c:v>
                </c:pt>
                <c:pt idx="2326">
                  <c:v>0.1148</c:v>
                </c:pt>
                <c:pt idx="2327">
                  <c:v>0.1149</c:v>
                </c:pt>
                <c:pt idx="2328">
                  <c:v>0.115</c:v>
                </c:pt>
                <c:pt idx="2329">
                  <c:v>0.11509999999999998</c:v>
                </c:pt>
                <c:pt idx="2330">
                  <c:v>0.11509999999999998</c:v>
                </c:pt>
                <c:pt idx="2331">
                  <c:v>0.1153</c:v>
                </c:pt>
                <c:pt idx="2332">
                  <c:v>0.1154</c:v>
                </c:pt>
                <c:pt idx="2333">
                  <c:v>0.11550000000000002</c:v>
                </c:pt>
                <c:pt idx="2334">
                  <c:v>0.11559999999999998</c:v>
                </c:pt>
                <c:pt idx="2335">
                  <c:v>0.1158</c:v>
                </c:pt>
                <c:pt idx="2336">
                  <c:v>0.1159</c:v>
                </c:pt>
                <c:pt idx="2337">
                  <c:v>0.11600000000000002</c:v>
                </c:pt>
                <c:pt idx="2338">
                  <c:v>0.11600000000000002</c:v>
                </c:pt>
                <c:pt idx="2339">
                  <c:v>0.11609999999999998</c:v>
                </c:pt>
                <c:pt idx="2340">
                  <c:v>0.11620000000000005</c:v>
                </c:pt>
                <c:pt idx="2341">
                  <c:v>0.1164</c:v>
                </c:pt>
                <c:pt idx="2342">
                  <c:v>0.11650000000000002</c:v>
                </c:pt>
                <c:pt idx="2343">
                  <c:v>0.11650000000000002</c:v>
                </c:pt>
                <c:pt idx="2344">
                  <c:v>0.11660000000000002</c:v>
                </c:pt>
                <c:pt idx="2345">
                  <c:v>0.11670000000000005</c:v>
                </c:pt>
                <c:pt idx="2346">
                  <c:v>0.1168</c:v>
                </c:pt>
                <c:pt idx="2347">
                  <c:v>0.11700000000000002</c:v>
                </c:pt>
                <c:pt idx="2348">
                  <c:v>0.11710000000000002</c:v>
                </c:pt>
                <c:pt idx="2349">
                  <c:v>0.11720000000000005</c:v>
                </c:pt>
                <c:pt idx="2350">
                  <c:v>0.11720000000000005</c:v>
                </c:pt>
                <c:pt idx="2351">
                  <c:v>0.1173</c:v>
                </c:pt>
                <c:pt idx="2352">
                  <c:v>0.11749999999999998</c:v>
                </c:pt>
                <c:pt idx="2353">
                  <c:v>0.11760000000000002</c:v>
                </c:pt>
                <c:pt idx="2354">
                  <c:v>0.11770000000000005</c:v>
                </c:pt>
                <c:pt idx="2355">
                  <c:v>0.1178</c:v>
                </c:pt>
                <c:pt idx="2356">
                  <c:v>0.1179</c:v>
                </c:pt>
                <c:pt idx="2357">
                  <c:v>0.11810000000000002</c:v>
                </c:pt>
                <c:pt idx="2358">
                  <c:v>0.11820000000000006</c:v>
                </c:pt>
                <c:pt idx="2359">
                  <c:v>0.11820000000000006</c:v>
                </c:pt>
                <c:pt idx="2360">
                  <c:v>0.1183</c:v>
                </c:pt>
                <c:pt idx="2361">
                  <c:v>0.11840000000000002</c:v>
                </c:pt>
                <c:pt idx="2362">
                  <c:v>0.11860000000000002</c:v>
                </c:pt>
                <c:pt idx="2363">
                  <c:v>0.11860000000000002</c:v>
                </c:pt>
                <c:pt idx="2364">
                  <c:v>0.11870000000000006</c:v>
                </c:pt>
                <c:pt idx="2365">
                  <c:v>0.1188</c:v>
                </c:pt>
                <c:pt idx="2366">
                  <c:v>0.11890000000000002</c:v>
                </c:pt>
                <c:pt idx="2367">
                  <c:v>0.11899999999999998</c:v>
                </c:pt>
                <c:pt idx="2368">
                  <c:v>0.11920000000000006</c:v>
                </c:pt>
                <c:pt idx="2369">
                  <c:v>0.1193</c:v>
                </c:pt>
                <c:pt idx="2370">
                  <c:v>0.11940000000000002</c:v>
                </c:pt>
                <c:pt idx="2371">
                  <c:v>0.11950000000000002</c:v>
                </c:pt>
                <c:pt idx="2372">
                  <c:v>0.11970000000000006</c:v>
                </c:pt>
                <c:pt idx="2373">
                  <c:v>0.11970000000000006</c:v>
                </c:pt>
                <c:pt idx="2374">
                  <c:v>0.1198</c:v>
                </c:pt>
                <c:pt idx="2375">
                  <c:v>0.11990000000000002</c:v>
                </c:pt>
                <c:pt idx="2376">
                  <c:v>0.12000000000000002</c:v>
                </c:pt>
                <c:pt idx="2377">
                  <c:v>0.12010000000000005</c:v>
                </c:pt>
                <c:pt idx="2378">
                  <c:v>0.1203</c:v>
                </c:pt>
                <c:pt idx="2379">
                  <c:v>0.12039999999999998</c:v>
                </c:pt>
                <c:pt idx="2380">
                  <c:v>0.12039999999999998</c:v>
                </c:pt>
                <c:pt idx="2381">
                  <c:v>0.12050000000000002</c:v>
                </c:pt>
                <c:pt idx="2382">
                  <c:v>0.12060000000000005</c:v>
                </c:pt>
                <c:pt idx="2383">
                  <c:v>0.1208</c:v>
                </c:pt>
                <c:pt idx="2384">
                  <c:v>0.12089999999999998</c:v>
                </c:pt>
                <c:pt idx="2385">
                  <c:v>0.12100000000000002</c:v>
                </c:pt>
                <c:pt idx="2386">
                  <c:v>0.12100000000000002</c:v>
                </c:pt>
                <c:pt idx="2387">
                  <c:v>0.12110000000000005</c:v>
                </c:pt>
                <c:pt idx="2388">
                  <c:v>0.12120000000000006</c:v>
                </c:pt>
                <c:pt idx="2389">
                  <c:v>0.12139999999999998</c:v>
                </c:pt>
                <c:pt idx="2390">
                  <c:v>0.12150000000000002</c:v>
                </c:pt>
                <c:pt idx="2391">
                  <c:v>0.12160000000000006</c:v>
                </c:pt>
                <c:pt idx="2392">
                  <c:v>0.12160000000000006</c:v>
                </c:pt>
                <c:pt idx="2393">
                  <c:v>0.12170000000000006</c:v>
                </c:pt>
                <c:pt idx="2394">
                  <c:v>0.12189999999999998</c:v>
                </c:pt>
                <c:pt idx="2395">
                  <c:v>0.12200000000000005</c:v>
                </c:pt>
                <c:pt idx="2396">
                  <c:v>0.12210000000000006</c:v>
                </c:pt>
                <c:pt idx="2397">
                  <c:v>0.12210000000000006</c:v>
                </c:pt>
                <c:pt idx="2398">
                  <c:v>0.12220000000000006</c:v>
                </c:pt>
                <c:pt idx="2399">
                  <c:v>0.12230000000000002</c:v>
                </c:pt>
                <c:pt idx="2400">
                  <c:v>0.12250000000000005</c:v>
                </c:pt>
                <c:pt idx="2401">
                  <c:v>0.12260000000000006</c:v>
                </c:pt>
                <c:pt idx="2402">
                  <c:v>0.12270000000000007</c:v>
                </c:pt>
                <c:pt idx="2403">
                  <c:v>0.12280000000000002</c:v>
                </c:pt>
                <c:pt idx="2404">
                  <c:v>0.12300000000000005</c:v>
                </c:pt>
                <c:pt idx="2405">
                  <c:v>0.12300000000000005</c:v>
                </c:pt>
                <c:pt idx="2406">
                  <c:v>0.12310000000000006</c:v>
                </c:pt>
                <c:pt idx="2407">
                  <c:v>0.12320000000000007</c:v>
                </c:pt>
                <c:pt idx="2408">
                  <c:v>0.12330000000000002</c:v>
                </c:pt>
                <c:pt idx="2409">
                  <c:v>0.12340000000000002</c:v>
                </c:pt>
                <c:pt idx="2410">
                  <c:v>0.12360000000000006</c:v>
                </c:pt>
                <c:pt idx="2411">
                  <c:v>0.12370000000000007</c:v>
                </c:pt>
                <c:pt idx="2412">
                  <c:v>0.12370000000000007</c:v>
                </c:pt>
                <c:pt idx="2413">
                  <c:v>0.12379999999999999</c:v>
                </c:pt>
                <c:pt idx="2414">
                  <c:v>0.12390000000000002</c:v>
                </c:pt>
                <c:pt idx="2415">
                  <c:v>0.12410000000000006</c:v>
                </c:pt>
                <c:pt idx="2416">
                  <c:v>0.12420000000000007</c:v>
                </c:pt>
                <c:pt idx="2417">
                  <c:v>0.12429999999999999</c:v>
                </c:pt>
                <c:pt idx="2418">
                  <c:v>0.12429999999999999</c:v>
                </c:pt>
                <c:pt idx="2419">
                  <c:v>0.12440000000000002</c:v>
                </c:pt>
                <c:pt idx="2420">
                  <c:v>0.12450000000000006</c:v>
                </c:pt>
                <c:pt idx="2421">
                  <c:v>0.12470000000000009</c:v>
                </c:pt>
                <c:pt idx="2422">
                  <c:v>0.12479999999999999</c:v>
                </c:pt>
                <c:pt idx="2423">
                  <c:v>0.12490000000000002</c:v>
                </c:pt>
                <c:pt idx="2424">
                  <c:v>0.12490000000000002</c:v>
                </c:pt>
                <c:pt idx="2425">
                  <c:v>0.125</c:v>
                </c:pt>
                <c:pt idx="2426">
                  <c:v>0.12520000000000001</c:v>
                </c:pt>
                <c:pt idx="2427">
                  <c:v>0.12529999999999999</c:v>
                </c:pt>
                <c:pt idx="2428">
                  <c:v>0.12540000000000001</c:v>
                </c:pt>
                <c:pt idx="2429">
                  <c:v>0.1255</c:v>
                </c:pt>
                <c:pt idx="2430">
                  <c:v>0.1255</c:v>
                </c:pt>
                <c:pt idx="2431">
                  <c:v>0.12559999999999999</c:v>
                </c:pt>
                <c:pt idx="2432">
                  <c:v>0.1258</c:v>
                </c:pt>
                <c:pt idx="2433">
                  <c:v>0.12590000000000001</c:v>
                </c:pt>
                <c:pt idx="2434">
                  <c:v>0.126</c:v>
                </c:pt>
                <c:pt idx="2435">
                  <c:v>0.12609999999999999</c:v>
                </c:pt>
                <c:pt idx="2436">
                  <c:v>0.1263</c:v>
                </c:pt>
                <c:pt idx="2437">
                  <c:v>0.1263</c:v>
                </c:pt>
                <c:pt idx="2438">
                  <c:v>0.12640000000000001</c:v>
                </c:pt>
                <c:pt idx="2439">
                  <c:v>0.1265</c:v>
                </c:pt>
                <c:pt idx="2440">
                  <c:v>0.12659999999999999</c:v>
                </c:pt>
                <c:pt idx="2441">
                  <c:v>0.12670000000000001</c:v>
                </c:pt>
                <c:pt idx="2442">
                  <c:v>0.12690000000000001</c:v>
                </c:pt>
                <c:pt idx="2443">
                  <c:v>0.127</c:v>
                </c:pt>
                <c:pt idx="2444">
                  <c:v>0.12709999999999999</c:v>
                </c:pt>
                <c:pt idx="2445">
                  <c:v>0.12709999999999999</c:v>
                </c:pt>
                <c:pt idx="2446">
                  <c:v>0.12720000000000001</c:v>
                </c:pt>
                <c:pt idx="2447">
                  <c:v>0.12740000000000001</c:v>
                </c:pt>
                <c:pt idx="2448">
                  <c:v>0.1275</c:v>
                </c:pt>
                <c:pt idx="2449">
                  <c:v>0.12759999999999999</c:v>
                </c:pt>
                <c:pt idx="2450">
                  <c:v>0.12770000000000001</c:v>
                </c:pt>
                <c:pt idx="2451">
                  <c:v>0.1278</c:v>
                </c:pt>
                <c:pt idx="2452">
                  <c:v>0.128</c:v>
                </c:pt>
                <c:pt idx="2453">
                  <c:v>0.128</c:v>
                </c:pt>
                <c:pt idx="2454">
                  <c:v>0.12809999999999999</c:v>
                </c:pt>
                <c:pt idx="2455">
                  <c:v>0.12820000000000001</c:v>
                </c:pt>
                <c:pt idx="2456">
                  <c:v>0.1283</c:v>
                </c:pt>
                <c:pt idx="2457">
                  <c:v>0.1283</c:v>
                </c:pt>
                <c:pt idx="2458">
                  <c:v>0.12839999999999999</c:v>
                </c:pt>
                <c:pt idx="2459">
                  <c:v>0.12859999999999999</c:v>
                </c:pt>
                <c:pt idx="2460">
                  <c:v>0.12870000000000001</c:v>
                </c:pt>
                <c:pt idx="2461">
                  <c:v>0.1288</c:v>
                </c:pt>
                <c:pt idx="2462">
                  <c:v>0.12889999999999999</c:v>
                </c:pt>
                <c:pt idx="2463">
                  <c:v>0.12889999999999999</c:v>
                </c:pt>
                <c:pt idx="2464">
                  <c:v>0.12920000000000001</c:v>
                </c:pt>
                <c:pt idx="2465">
                  <c:v>0.12920000000000001</c:v>
                </c:pt>
                <c:pt idx="2466">
                  <c:v>0.1293</c:v>
                </c:pt>
                <c:pt idx="2467">
                  <c:v>0.12939999999999999</c:v>
                </c:pt>
                <c:pt idx="2468">
                  <c:v>0.1295</c:v>
                </c:pt>
                <c:pt idx="2469">
                  <c:v>0.12970000000000001</c:v>
                </c:pt>
                <c:pt idx="2470">
                  <c:v>0.1298</c:v>
                </c:pt>
                <c:pt idx="2471">
                  <c:v>0.12989999999999999</c:v>
                </c:pt>
                <c:pt idx="2472">
                  <c:v>0.13</c:v>
                </c:pt>
                <c:pt idx="2473">
                  <c:v>0.13020000000000001</c:v>
                </c:pt>
                <c:pt idx="2474">
                  <c:v>0.1303</c:v>
                </c:pt>
                <c:pt idx="2475">
                  <c:v>0.13039999999999999</c:v>
                </c:pt>
                <c:pt idx="2476">
                  <c:v>0.1305</c:v>
                </c:pt>
                <c:pt idx="2477">
                  <c:v>0.1305</c:v>
                </c:pt>
                <c:pt idx="2478">
                  <c:v>0.13059999999999999</c:v>
                </c:pt>
                <c:pt idx="2479">
                  <c:v>0.1308</c:v>
                </c:pt>
                <c:pt idx="2480">
                  <c:v>0.13100000000000001</c:v>
                </c:pt>
                <c:pt idx="2481">
                  <c:v>0.13100000000000001</c:v>
                </c:pt>
                <c:pt idx="2482">
                  <c:v>0.13109999999999999</c:v>
                </c:pt>
                <c:pt idx="2483">
                  <c:v>0.1313</c:v>
                </c:pt>
                <c:pt idx="2484">
                  <c:v>0.13139999999999999</c:v>
                </c:pt>
                <c:pt idx="2485">
                  <c:v>0.13150000000000001</c:v>
                </c:pt>
                <c:pt idx="2486">
                  <c:v>0.13159999999999999</c:v>
                </c:pt>
                <c:pt idx="2487">
                  <c:v>0.13170000000000001</c:v>
                </c:pt>
                <c:pt idx="2488">
                  <c:v>0.13170000000000001</c:v>
                </c:pt>
                <c:pt idx="2489">
                  <c:v>0.13189999999999999</c:v>
                </c:pt>
                <c:pt idx="2490">
                  <c:v>0.13200000000000001</c:v>
                </c:pt>
                <c:pt idx="2491">
                  <c:v>0.1321</c:v>
                </c:pt>
                <c:pt idx="2492">
                  <c:v>0.13220000000000001</c:v>
                </c:pt>
                <c:pt idx="2493">
                  <c:v>0.13239999999999999</c:v>
                </c:pt>
                <c:pt idx="2494">
                  <c:v>0.13250000000000001</c:v>
                </c:pt>
                <c:pt idx="2495">
                  <c:v>0.13250000000000001</c:v>
                </c:pt>
                <c:pt idx="2496">
                  <c:v>0.1326</c:v>
                </c:pt>
                <c:pt idx="2497">
                  <c:v>0.13270000000000001</c:v>
                </c:pt>
                <c:pt idx="2498">
                  <c:v>0.1328</c:v>
                </c:pt>
                <c:pt idx="2499">
                  <c:v>0.13300000000000001</c:v>
                </c:pt>
                <c:pt idx="2500">
                  <c:v>0.1331</c:v>
                </c:pt>
                <c:pt idx="2501">
                  <c:v>0.13320000000000001</c:v>
                </c:pt>
                <c:pt idx="2502">
                  <c:v>0.1333</c:v>
                </c:pt>
                <c:pt idx="2503">
                  <c:v>0.1333</c:v>
                </c:pt>
                <c:pt idx="2504">
                  <c:v>0.13350000000000001</c:v>
                </c:pt>
                <c:pt idx="2505">
                  <c:v>0.1336</c:v>
                </c:pt>
                <c:pt idx="2506">
                  <c:v>0.13370000000000001</c:v>
                </c:pt>
                <c:pt idx="2507">
                  <c:v>0.1338</c:v>
                </c:pt>
                <c:pt idx="2508">
                  <c:v>0.13389999999999999</c:v>
                </c:pt>
                <c:pt idx="2509">
                  <c:v>0.1341</c:v>
                </c:pt>
                <c:pt idx="2510">
                  <c:v>0.13420000000000001</c:v>
                </c:pt>
                <c:pt idx="2511">
                  <c:v>0.1343</c:v>
                </c:pt>
                <c:pt idx="2512">
                  <c:v>0.1343</c:v>
                </c:pt>
                <c:pt idx="2513">
                  <c:v>0.1346</c:v>
                </c:pt>
                <c:pt idx="2514">
                  <c:v>0.1346</c:v>
                </c:pt>
                <c:pt idx="2515">
                  <c:v>0.13469999999999999</c:v>
                </c:pt>
                <c:pt idx="2516">
                  <c:v>0.1348</c:v>
                </c:pt>
                <c:pt idx="2517">
                  <c:v>0.13489999999999999</c:v>
                </c:pt>
                <c:pt idx="2518">
                  <c:v>0.13500000000000001</c:v>
                </c:pt>
                <c:pt idx="2519">
                  <c:v>0.13519999999999999</c:v>
                </c:pt>
                <c:pt idx="2520">
                  <c:v>0.1353</c:v>
                </c:pt>
                <c:pt idx="2521">
                  <c:v>0.1353</c:v>
                </c:pt>
                <c:pt idx="2522">
                  <c:v>0.13539999999999999</c:v>
                </c:pt>
                <c:pt idx="2523">
                  <c:v>0.13550000000000001</c:v>
                </c:pt>
                <c:pt idx="2524">
                  <c:v>0.13569999999999999</c:v>
                </c:pt>
                <c:pt idx="2525">
                  <c:v>0.1358</c:v>
                </c:pt>
                <c:pt idx="2526">
                  <c:v>0.13589999999999999</c:v>
                </c:pt>
                <c:pt idx="2527">
                  <c:v>0.13600000000000001</c:v>
                </c:pt>
                <c:pt idx="2528">
                  <c:v>0.1361</c:v>
                </c:pt>
                <c:pt idx="2529">
                  <c:v>0.1361</c:v>
                </c:pt>
                <c:pt idx="2530">
                  <c:v>0.1363</c:v>
                </c:pt>
                <c:pt idx="2531">
                  <c:v>0.13639999999999999</c:v>
                </c:pt>
                <c:pt idx="2532">
                  <c:v>0.13650000000000001</c:v>
                </c:pt>
                <c:pt idx="2533">
                  <c:v>0.1366</c:v>
                </c:pt>
                <c:pt idx="2534">
                  <c:v>0.1368</c:v>
                </c:pt>
                <c:pt idx="2535">
                  <c:v>0.13689999999999999</c:v>
                </c:pt>
                <c:pt idx="2536">
                  <c:v>0.13700000000000001</c:v>
                </c:pt>
                <c:pt idx="2537">
                  <c:v>0.1371</c:v>
                </c:pt>
                <c:pt idx="2538">
                  <c:v>0.1371</c:v>
                </c:pt>
                <c:pt idx="2539">
                  <c:v>0.13719999999999999</c:v>
                </c:pt>
                <c:pt idx="2540">
                  <c:v>0.13739999999999999</c:v>
                </c:pt>
                <c:pt idx="2541">
                  <c:v>0.13750000000000001</c:v>
                </c:pt>
                <c:pt idx="2542">
                  <c:v>0.1376</c:v>
                </c:pt>
                <c:pt idx="2543">
                  <c:v>0.13769999999999999</c:v>
                </c:pt>
                <c:pt idx="2544">
                  <c:v>0.13769999999999999</c:v>
                </c:pt>
                <c:pt idx="2545">
                  <c:v>0.13789999999999999</c:v>
                </c:pt>
                <c:pt idx="2546">
                  <c:v>0.13800000000000001</c:v>
                </c:pt>
                <c:pt idx="2547">
                  <c:v>0.1381</c:v>
                </c:pt>
                <c:pt idx="2548">
                  <c:v>0.13819999999999999</c:v>
                </c:pt>
                <c:pt idx="2549">
                  <c:v>0.13830000000000001</c:v>
                </c:pt>
                <c:pt idx="2550">
                  <c:v>0.13830000000000001</c:v>
                </c:pt>
                <c:pt idx="2551">
                  <c:v>0.13850000000000001</c:v>
                </c:pt>
                <c:pt idx="2552">
                  <c:v>0.1386</c:v>
                </c:pt>
                <c:pt idx="2553">
                  <c:v>0.13869999999999999</c:v>
                </c:pt>
                <c:pt idx="2554">
                  <c:v>0.13880000000000001</c:v>
                </c:pt>
                <c:pt idx="2555">
                  <c:v>0.13890000000000011</c:v>
                </c:pt>
                <c:pt idx="2556">
                  <c:v>0.1391</c:v>
                </c:pt>
                <c:pt idx="2557">
                  <c:v>0.13919999999999999</c:v>
                </c:pt>
                <c:pt idx="2558">
                  <c:v>0.13930000000000001</c:v>
                </c:pt>
                <c:pt idx="2559">
                  <c:v>0.13930000000000001</c:v>
                </c:pt>
                <c:pt idx="2560">
                  <c:v>0.13940000000000011</c:v>
                </c:pt>
                <c:pt idx="2561">
                  <c:v>0.1396</c:v>
                </c:pt>
                <c:pt idx="2562">
                  <c:v>0.13969999999999999</c:v>
                </c:pt>
                <c:pt idx="2563">
                  <c:v>0.13980000000000001</c:v>
                </c:pt>
                <c:pt idx="2564">
                  <c:v>0.13990000000000011</c:v>
                </c:pt>
                <c:pt idx="2565">
                  <c:v>0.13990000000000011</c:v>
                </c:pt>
                <c:pt idx="2566">
                  <c:v>0.14000000000000001</c:v>
                </c:pt>
                <c:pt idx="2567">
                  <c:v>0.14019999999999999</c:v>
                </c:pt>
                <c:pt idx="2568">
                  <c:v>0.14030000000000001</c:v>
                </c:pt>
                <c:pt idx="2569">
                  <c:v>0.14040000000000011</c:v>
                </c:pt>
                <c:pt idx="2570">
                  <c:v>0.14050000000000001</c:v>
                </c:pt>
                <c:pt idx="2571">
                  <c:v>0.14069999999999999</c:v>
                </c:pt>
                <c:pt idx="2572">
                  <c:v>0.14080000000000001</c:v>
                </c:pt>
                <c:pt idx="2573">
                  <c:v>0.14080000000000001</c:v>
                </c:pt>
                <c:pt idx="2574">
                  <c:v>0.14090000000000011</c:v>
                </c:pt>
                <c:pt idx="2575">
                  <c:v>0.14100000000000001</c:v>
                </c:pt>
                <c:pt idx="2576">
                  <c:v>0.1411</c:v>
                </c:pt>
                <c:pt idx="2577">
                  <c:v>0.14130000000000001</c:v>
                </c:pt>
                <c:pt idx="2578">
                  <c:v>0.14140000000000011</c:v>
                </c:pt>
                <c:pt idx="2579">
                  <c:v>0.14150000000000001</c:v>
                </c:pt>
                <c:pt idx="2580">
                  <c:v>0.1416</c:v>
                </c:pt>
                <c:pt idx="2581">
                  <c:v>0.14180000000000001</c:v>
                </c:pt>
                <c:pt idx="2582">
                  <c:v>0.14180000000000001</c:v>
                </c:pt>
                <c:pt idx="2583">
                  <c:v>0.14190000000000011</c:v>
                </c:pt>
                <c:pt idx="2584">
                  <c:v>0.14200000000000004</c:v>
                </c:pt>
                <c:pt idx="2585">
                  <c:v>0.1421</c:v>
                </c:pt>
                <c:pt idx="2586">
                  <c:v>0.14219999999999999</c:v>
                </c:pt>
                <c:pt idx="2587">
                  <c:v>0.14240000000000011</c:v>
                </c:pt>
                <c:pt idx="2588">
                  <c:v>0.14250000000000004</c:v>
                </c:pt>
                <c:pt idx="2589">
                  <c:v>0.14250000000000004</c:v>
                </c:pt>
                <c:pt idx="2590">
                  <c:v>0.1426</c:v>
                </c:pt>
                <c:pt idx="2591">
                  <c:v>0.14269999999999999</c:v>
                </c:pt>
                <c:pt idx="2592">
                  <c:v>0.14290000000000011</c:v>
                </c:pt>
                <c:pt idx="2593">
                  <c:v>0.14300000000000004</c:v>
                </c:pt>
                <c:pt idx="2594">
                  <c:v>0.1431</c:v>
                </c:pt>
                <c:pt idx="2595">
                  <c:v>0.14319999999999999</c:v>
                </c:pt>
                <c:pt idx="2596">
                  <c:v>0.14330000000000001</c:v>
                </c:pt>
                <c:pt idx="2597">
                  <c:v>0.14330000000000001</c:v>
                </c:pt>
                <c:pt idx="2598">
                  <c:v>0.14350000000000004</c:v>
                </c:pt>
                <c:pt idx="2599">
                  <c:v>0.14360000000000001</c:v>
                </c:pt>
                <c:pt idx="2600">
                  <c:v>0.14369999999999999</c:v>
                </c:pt>
                <c:pt idx="2601">
                  <c:v>0.14380000000000001</c:v>
                </c:pt>
                <c:pt idx="2602">
                  <c:v>0.14400000000000004</c:v>
                </c:pt>
                <c:pt idx="2603">
                  <c:v>0.14410000000000001</c:v>
                </c:pt>
                <c:pt idx="2604">
                  <c:v>0.14419999999999999</c:v>
                </c:pt>
                <c:pt idx="2605">
                  <c:v>0.14430000000000001</c:v>
                </c:pt>
                <c:pt idx="2606">
                  <c:v>0.14440000000000011</c:v>
                </c:pt>
                <c:pt idx="2607">
                  <c:v>0.14460000000000001</c:v>
                </c:pt>
                <c:pt idx="2608">
                  <c:v>0.14460000000000001</c:v>
                </c:pt>
                <c:pt idx="2609">
                  <c:v>0.14470000000000011</c:v>
                </c:pt>
                <c:pt idx="2610">
                  <c:v>0.14480000000000001</c:v>
                </c:pt>
                <c:pt idx="2611">
                  <c:v>0.14490000000000011</c:v>
                </c:pt>
                <c:pt idx="2612">
                  <c:v>0.14510000000000001</c:v>
                </c:pt>
                <c:pt idx="2613">
                  <c:v>0.14520000000000011</c:v>
                </c:pt>
                <c:pt idx="2614">
                  <c:v>0.14530000000000001</c:v>
                </c:pt>
                <c:pt idx="2615">
                  <c:v>0.14540000000000011</c:v>
                </c:pt>
                <c:pt idx="2616">
                  <c:v>0.1455000000000001</c:v>
                </c:pt>
                <c:pt idx="2617">
                  <c:v>0.1455000000000001</c:v>
                </c:pt>
                <c:pt idx="2618">
                  <c:v>0.14570000000000011</c:v>
                </c:pt>
                <c:pt idx="2619">
                  <c:v>0.14580000000000001</c:v>
                </c:pt>
                <c:pt idx="2620">
                  <c:v>0.14590000000000011</c:v>
                </c:pt>
                <c:pt idx="2621">
                  <c:v>0.1460000000000001</c:v>
                </c:pt>
                <c:pt idx="2622">
                  <c:v>0.14620000000000011</c:v>
                </c:pt>
                <c:pt idx="2623">
                  <c:v>0.14630000000000001</c:v>
                </c:pt>
                <c:pt idx="2624">
                  <c:v>0.14640000000000011</c:v>
                </c:pt>
                <c:pt idx="2625">
                  <c:v>0.1465000000000001</c:v>
                </c:pt>
                <c:pt idx="2626">
                  <c:v>0.14660000000000001</c:v>
                </c:pt>
                <c:pt idx="2627">
                  <c:v>0.14680000000000001</c:v>
                </c:pt>
                <c:pt idx="2628">
                  <c:v>0.14690000000000011</c:v>
                </c:pt>
                <c:pt idx="2629">
                  <c:v>0.1470000000000001</c:v>
                </c:pt>
                <c:pt idx="2630">
                  <c:v>0.1470000000000001</c:v>
                </c:pt>
                <c:pt idx="2631">
                  <c:v>0.14730000000000001</c:v>
                </c:pt>
                <c:pt idx="2632">
                  <c:v>0.14740000000000011</c:v>
                </c:pt>
                <c:pt idx="2633">
                  <c:v>0.14740000000000011</c:v>
                </c:pt>
                <c:pt idx="2634">
                  <c:v>0.1475000000000001</c:v>
                </c:pt>
                <c:pt idx="2635">
                  <c:v>0.14760000000000001</c:v>
                </c:pt>
                <c:pt idx="2636">
                  <c:v>0.14770000000000011</c:v>
                </c:pt>
                <c:pt idx="2637">
                  <c:v>0.14790000000000011</c:v>
                </c:pt>
                <c:pt idx="2638">
                  <c:v>0.1480000000000001</c:v>
                </c:pt>
                <c:pt idx="2639">
                  <c:v>0.14810000000000001</c:v>
                </c:pt>
                <c:pt idx="2640">
                  <c:v>0.14820000000000011</c:v>
                </c:pt>
                <c:pt idx="2641">
                  <c:v>0.14840000000000012</c:v>
                </c:pt>
                <c:pt idx="2642">
                  <c:v>0.14840000000000012</c:v>
                </c:pt>
                <c:pt idx="2643">
                  <c:v>0.1485000000000001</c:v>
                </c:pt>
                <c:pt idx="2644">
                  <c:v>0.14860000000000001</c:v>
                </c:pt>
                <c:pt idx="2645">
                  <c:v>0.14870000000000011</c:v>
                </c:pt>
                <c:pt idx="2646">
                  <c:v>0.14880000000000004</c:v>
                </c:pt>
                <c:pt idx="2647">
                  <c:v>0.1490000000000001</c:v>
                </c:pt>
                <c:pt idx="2648">
                  <c:v>0.14910000000000001</c:v>
                </c:pt>
                <c:pt idx="2649">
                  <c:v>0.14920000000000011</c:v>
                </c:pt>
                <c:pt idx="2650">
                  <c:v>0.14930000000000004</c:v>
                </c:pt>
                <c:pt idx="2651">
                  <c:v>0.14930000000000004</c:v>
                </c:pt>
                <c:pt idx="2652">
                  <c:v>0.14950000000000011</c:v>
                </c:pt>
                <c:pt idx="2653">
                  <c:v>0.14960000000000001</c:v>
                </c:pt>
                <c:pt idx="2654">
                  <c:v>0.14970000000000011</c:v>
                </c:pt>
                <c:pt idx="2655">
                  <c:v>0.14980000000000004</c:v>
                </c:pt>
                <c:pt idx="2656">
                  <c:v>0.14990000000000012</c:v>
                </c:pt>
                <c:pt idx="2657">
                  <c:v>0.14990000000000012</c:v>
                </c:pt>
                <c:pt idx="2658">
                  <c:v>0.15020000000000011</c:v>
                </c:pt>
                <c:pt idx="2659">
                  <c:v>0.15020000000000011</c:v>
                </c:pt>
                <c:pt idx="2660">
                  <c:v>0.15030000000000004</c:v>
                </c:pt>
                <c:pt idx="2661">
                  <c:v>0.15040000000000012</c:v>
                </c:pt>
                <c:pt idx="2662">
                  <c:v>0.15050000000000011</c:v>
                </c:pt>
                <c:pt idx="2663">
                  <c:v>0.15070000000000011</c:v>
                </c:pt>
                <c:pt idx="2664">
                  <c:v>0.1508000000000001</c:v>
                </c:pt>
                <c:pt idx="2665">
                  <c:v>0.15090000000000012</c:v>
                </c:pt>
                <c:pt idx="2666">
                  <c:v>0.15100000000000011</c:v>
                </c:pt>
                <c:pt idx="2667">
                  <c:v>0.15100000000000011</c:v>
                </c:pt>
                <c:pt idx="2668">
                  <c:v>0.15120000000000011</c:v>
                </c:pt>
                <c:pt idx="2669">
                  <c:v>0.1513000000000001</c:v>
                </c:pt>
                <c:pt idx="2670">
                  <c:v>0.15140000000000012</c:v>
                </c:pt>
                <c:pt idx="2671">
                  <c:v>0.15150000000000011</c:v>
                </c:pt>
                <c:pt idx="2672">
                  <c:v>0.15160000000000001</c:v>
                </c:pt>
                <c:pt idx="2673">
                  <c:v>0.1518000000000001</c:v>
                </c:pt>
                <c:pt idx="2674">
                  <c:v>0.15190000000000012</c:v>
                </c:pt>
                <c:pt idx="2675">
                  <c:v>0.15190000000000012</c:v>
                </c:pt>
                <c:pt idx="2676">
                  <c:v>0.15200000000000011</c:v>
                </c:pt>
                <c:pt idx="2677">
                  <c:v>0.15210000000000001</c:v>
                </c:pt>
                <c:pt idx="2678">
                  <c:v>0.1523000000000001</c:v>
                </c:pt>
                <c:pt idx="2679">
                  <c:v>0.15240000000000012</c:v>
                </c:pt>
                <c:pt idx="2680">
                  <c:v>0.15250000000000011</c:v>
                </c:pt>
                <c:pt idx="2681">
                  <c:v>0.15250000000000011</c:v>
                </c:pt>
                <c:pt idx="2682">
                  <c:v>0.15260000000000001</c:v>
                </c:pt>
                <c:pt idx="2683">
                  <c:v>0.15270000000000011</c:v>
                </c:pt>
                <c:pt idx="2684">
                  <c:v>0.15290000000000012</c:v>
                </c:pt>
                <c:pt idx="2685">
                  <c:v>0.15300000000000011</c:v>
                </c:pt>
                <c:pt idx="2686">
                  <c:v>0.15310000000000001</c:v>
                </c:pt>
                <c:pt idx="2687">
                  <c:v>0.15320000000000011</c:v>
                </c:pt>
                <c:pt idx="2688">
                  <c:v>0.15340000000000012</c:v>
                </c:pt>
                <c:pt idx="2689">
                  <c:v>0.15350000000000011</c:v>
                </c:pt>
                <c:pt idx="2690">
                  <c:v>0.15360000000000001</c:v>
                </c:pt>
                <c:pt idx="2691">
                  <c:v>0.15360000000000001</c:v>
                </c:pt>
                <c:pt idx="2692">
                  <c:v>0.15370000000000011</c:v>
                </c:pt>
                <c:pt idx="2693">
                  <c:v>0.1538000000000001</c:v>
                </c:pt>
                <c:pt idx="2694">
                  <c:v>0.15400000000000011</c:v>
                </c:pt>
                <c:pt idx="2695">
                  <c:v>0.15410000000000001</c:v>
                </c:pt>
                <c:pt idx="2696">
                  <c:v>0.15420000000000011</c:v>
                </c:pt>
                <c:pt idx="2697">
                  <c:v>0.1543000000000001</c:v>
                </c:pt>
                <c:pt idx="2698">
                  <c:v>0.15450000000000011</c:v>
                </c:pt>
                <c:pt idx="2699">
                  <c:v>0.15450000000000011</c:v>
                </c:pt>
                <c:pt idx="2700">
                  <c:v>0.15460000000000004</c:v>
                </c:pt>
                <c:pt idx="2701">
                  <c:v>0.15470000000000012</c:v>
                </c:pt>
                <c:pt idx="2702">
                  <c:v>0.1548000000000001</c:v>
                </c:pt>
                <c:pt idx="2703">
                  <c:v>0.15490000000000018</c:v>
                </c:pt>
                <c:pt idx="2704">
                  <c:v>0.15510000000000004</c:v>
                </c:pt>
                <c:pt idx="2705">
                  <c:v>0.15520000000000012</c:v>
                </c:pt>
                <c:pt idx="2706">
                  <c:v>0.1553000000000001</c:v>
                </c:pt>
                <c:pt idx="2707">
                  <c:v>0.15540000000000018</c:v>
                </c:pt>
                <c:pt idx="2708">
                  <c:v>0.15560000000000004</c:v>
                </c:pt>
                <c:pt idx="2709">
                  <c:v>0.15560000000000004</c:v>
                </c:pt>
                <c:pt idx="2710">
                  <c:v>0.15570000000000012</c:v>
                </c:pt>
                <c:pt idx="2711">
                  <c:v>0.15580000000000011</c:v>
                </c:pt>
                <c:pt idx="2712">
                  <c:v>0.15590000000000018</c:v>
                </c:pt>
                <c:pt idx="2713">
                  <c:v>0.15600000000000011</c:v>
                </c:pt>
                <c:pt idx="2714">
                  <c:v>0.15620000000000012</c:v>
                </c:pt>
                <c:pt idx="2715">
                  <c:v>0.15620000000000012</c:v>
                </c:pt>
                <c:pt idx="2716">
                  <c:v>0.15630000000000011</c:v>
                </c:pt>
                <c:pt idx="2717">
                  <c:v>0.15640000000000018</c:v>
                </c:pt>
                <c:pt idx="2718">
                  <c:v>0.15650000000000011</c:v>
                </c:pt>
                <c:pt idx="2719">
                  <c:v>0.15670000000000012</c:v>
                </c:pt>
                <c:pt idx="2720">
                  <c:v>0.15680000000000011</c:v>
                </c:pt>
                <c:pt idx="2721">
                  <c:v>0.15690000000000018</c:v>
                </c:pt>
                <c:pt idx="2722">
                  <c:v>0.15700000000000011</c:v>
                </c:pt>
                <c:pt idx="2723">
                  <c:v>0.1571000000000001</c:v>
                </c:pt>
                <c:pt idx="2724">
                  <c:v>0.15730000000000011</c:v>
                </c:pt>
                <c:pt idx="2725">
                  <c:v>0.15740000000000018</c:v>
                </c:pt>
                <c:pt idx="2726">
                  <c:v>0.15750000000000011</c:v>
                </c:pt>
                <c:pt idx="2727">
                  <c:v>0.1576000000000001</c:v>
                </c:pt>
                <c:pt idx="2728">
                  <c:v>0.15780000000000011</c:v>
                </c:pt>
                <c:pt idx="2729">
                  <c:v>0.15790000000000018</c:v>
                </c:pt>
                <c:pt idx="2730">
                  <c:v>0.15800000000000011</c:v>
                </c:pt>
                <c:pt idx="2731">
                  <c:v>0.1581000000000001</c:v>
                </c:pt>
                <c:pt idx="2732">
                  <c:v>0.15820000000000012</c:v>
                </c:pt>
                <c:pt idx="2733">
                  <c:v>0.15840000000000018</c:v>
                </c:pt>
                <c:pt idx="2734">
                  <c:v>0.15850000000000011</c:v>
                </c:pt>
                <c:pt idx="2735">
                  <c:v>0.1586000000000001</c:v>
                </c:pt>
                <c:pt idx="2736">
                  <c:v>0.15870000000000012</c:v>
                </c:pt>
                <c:pt idx="2737">
                  <c:v>0.15890000000000018</c:v>
                </c:pt>
                <c:pt idx="2738">
                  <c:v>0.15900000000000011</c:v>
                </c:pt>
                <c:pt idx="2739">
                  <c:v>0.1591000000000001</c:v>
                </c:pt>
                <c:pt idx="2740">
                  <c:v>0.15920000000000012</c:v>
                </c:pt>
                <c:pt idx="2741">
                  <c:v>0.15930000000000011</c:v>
                </c:pt>
                <c:pt idx="2742">
                  <c:v>0.15950000000000011</c:v>
                </c:pt>
                <c:pt idx="2743">
                  <c:v>0.15950000000000011</c:v>
                </c:pt>
                <c:pt idx="2744">
                  <c:v>0.1596000000000001</c:v>
                </c:pt>
                <c:pt idx="2745">
                  <c:v>0.15970000000000012</c:v>
                </c:pt>
                <c:pt idx="2746">
                  <c:v>0.15980000000000011</c:v>
                </c:pt>
                <c:pt idx="2747">
                  <c:v>0.16</c:v>
                </c:pt>
                <c:pt idx="2748">
                  <c:v>0.16009999999999999</c:v>
                </c:pt>
                <c:pt idx="2749">
                  <c:v>0.16020000000000001</c:v>
                </c:pt>
                <c:pt idx="2750">
                  <c:v>0.1603</c:v>
                </c:pt>
                <c:pt idx="2751">
                  <c:v>0.16039999999999999</c:v>
                </c:pt>
                <c:pt idx="2752">
                  <c:v>0.16039999999999999</c:v>
                </c:pt>
                <c:pt idx="2753">
                  <c:v>0.16059999999999999</c:v>
                </c:pt>
                <c:pt idx="2754">
                  <c:v>0.16070000000000001</c:v>
                </c:pt>
                <c:pt idx="2755">
                  <c:v>0.1608</c:v>
                </c:pt>
                <c:pt idx="2756">
                  <c:v>0.16089999999999999</c:v>
                </c:pt>
                <c:pt idx="2757">
                  <c:v>0.16109999999999999</c:v>
                </c:pt>
                <c:pt idx="2758">
                  <c:v>0.16120000000000001</c:v>
                </c:pt>
                <c:pt idx="2759">
                  <c:v>0.1613</c:v>
                </c:pt>
                <c:pt idx="2760">
                  <c:v>0.16139999999999999</c:v>
                </c:pt>
                <c:pt idx="2761">
                  <c:v>0.16139999999999999</c:v>
                </c:pt>
                <c:pt idx="2762">
                  <c:v>0.1615</c:v>
                </c:pt>
                <c:pt idx="2763">
                  <c:v>0.16170000000000001</c:v>
                </c:pt>
                <c:pt idx="2764">
                  <c:v>0.1618</c:v>
                </c:pt>
                <c:pt idx="2765">
                  <c:v>0.16189999999999999</c:v>
                </c:pt>
                <c:pt idx="2766">
                  <c:v>0.16200000000000001</c:v>
                </c:pt>
                <c:pt idx="2767">
                  <c:v>0.16209999999999999</c:v>
                </c:pt>
                <c:pt idx="2768">
                  <c:v>0.1623</c:v>
                </c:pt>
                <c:pt idx="2769">
                  <c:v>0.16239999999999999</c:v>
                </c:pt>
                <c:pt idx="2770">
                  <c:v>0.16239999999999999</c:v>
                </c:pt>
                <c:pt idx="2771">
                  <c:v>0.16250000000000001</c:v>
                </c:pt>
                <c:pt idx="2772">
                  <c:v>0.16259999999999999</c:v>
                </c:pt>
                <c:pt idx="2773">
                  <c:v>0.1628</c:v>
                </c:pt>
                <c:pt idx="2774">
                  <c:v>0.16289999999999999</c:v>
                </c:pt>
                <c:pt idx="2775">
                  <c:v>0.16300000000000001</c:v>
                </c:pt>
                <c:pt idx="2776">
                  <c:v>0.16309999999999999</c:v>
                </c:pt>
                <c:pt idx="2777">
                  <c:v>0.16320000000000001</c:v>
                </c:pt>
                <c:pt idx="2778">
                  <c:v>0.16320000000000001</c:v>
                </c:pt>
                <c:pt idx="2779">
                  <c:v>0.16339999999999999</c:v>
                </c:pt>
                <c:pt idx="2780">
                  <c:v>0.16350000000000001</c:v>
                </c:pt>
                <c:pt idx="2781">
                  <c:v>0.1636</c:v>
                </c:pt>
                <c:pt idx="2782">
                  <c:v>0.16370000000000001</c:v>
                </c:pt>
                <c:pt idx="2783">
                  <c:v>0.16389999999999999</c:v>
                </c:pt>
                <c:pt idx="2784">
                  <c:v>0.16400000000000001</c:v>
                </c:pt>
                <c:pt idx="2785">
                  <c:v>0.16400000000000001</c:v>
                </c:pt>
                <c:pt idx="2786">
                  <c:v>0.1641</c:v>
                </c:pt>
                <c:pt idx="2787">
                  <c:v>0.16420000000000001</c:v>
                </c:pt>
                <c:pt idx="2788">
                  <c:v>0.1643</c:v>
                </c:pt>
                <c:pt idx="2789">
                  <c:v>0.16450000000000001</c:v>
                </c:pt>
                <c:pt idx="2790">
                  <c:v>0.1646</c:v>
                </c:pt>
                <c:pt idx="2791">
                  <c:v>0.16470000000000001</c:v>
                </c:pt>
                <c:pt idx="2792">
                  <c:v>0.1648</c:v>
                </c:pt>
                <c:pt idx="2793">
                  <c:v>0.16500000000000001</c:v>
                </c:pt>
                <c:pt idx="2794">
                  <c:v>0.1651</c:v>
                </c:pt>
                <c:pt idx="2795">
                  <c:v>0.16520000000000001</c:v>
                </c:pt>
                <c:pt idx="2796">
                  <c:v>0.16520000000000001</c:v>
                </c:pt>
                <c:pt idx="2797">
                  <c:v>0.1653</c:v>
                </c:pt>
                <c:pt idx="2798">
                  <c:v>0.16539999999999999</c:v>
                </c:pt>
                <c:pt idx="2799">
                  <c:v>0.1656</c:v>
                </c:pt>
                <c:pt idx="2800">
                  <c:v>0.16569999999999999</c:v>
                </c:pt>
                <c:pt idx="2801">
                  <c:v>0.1658</c:v>
                </c:pt>
                <c:pt idx="2802">
                  <c:v>0.16589999999999999</c:v>
                </c:pt>
                <c:pt idx="2803">
                  <c:v>0.1661</c:v>
                </c:pt>
                <c:pt idx="2804">
                  <c:v>0.16619999999999999</c:v>
                </c:pt>
                <c:pt idx="2805">
                  <c:v>0.1663</c:v>
                </c:pt>
                <c:pt idx="2806">
                  <c:v>0.16639999999999999</c:v>
                </c:pt>
                <c:pt idx="2807">
                  <c:v>0.16650000000000001</c:v>
                </c:pt>
                <c:pt idx="2808">
                  <c:v>0.16650000000000001</c:v>
                </c:pt>
                <c:pt idx="2809">
                  <c:v>0.16669999999999999</c:v>
                </c:pt>
                <c:pt idx="2810">
                  <c:v>0.1668</c:v>
                </c:pt>
                <c:pt idx="2811">
                  <c:v>0.16689999999999999</c:v>
                </c:pt>
                <c:pt idx="2812">
                  <c:v>0.16700000000000001</c:v>
                </c:pt>
                <c:pt idx="2813">
                  <c:v>0.16719999999999999</c:v>
                </c:pt>
                <c:pt idx="2814">
                  <c:v>0.1673</c:v>
                </c:pt>
                <c:pt idx="2815">
                  <c:v>0.16739999999999999</c:v>
                </c:pt>
                <c:pt idx="2816">
                  <c:v>0.16750000000000001</c:v>
                </c:pt>
                <c:pt idx="2817">
                  <c:v>0.1676</c:v>
                </c:pt>
                <c:pt idx="2818">
                  <c:v>0.1678</c:v>
                </c:pt>
                <c:pt idx="2819">
                  <c:v>0.16789999999999999</c:v>
                </c:pt>
                <c:pt idx="2820">
                  <c:v>0.16789999999999999</c:v>
                </c:pt>
                <c:pt idx="2821">
                  <c:v>0.16800000000000001</c:v>
                </c:pt>
                <c:pt idx="2822">
                  <c:v>0.1681</c:v>
                </c:pt>
                <c:pt idx="2823">
                  <c:v>0.16830000000000001</c:v>
                </c:pt>
                <c:pt idx="2824">
                  <c:v>0.16839999999999999</c:v>
                </c:pt>
                <c:pt idx="2825">
                  <c:v>0.16850000000000001</c:v>
                </c:pt>
                <c:pt idx="2826">
                  <c:v>0.1686</c:v>
                </c:pt>
                <c:pt idx="2827">
                  <c:v>0.16869999999999999</c:v>
                </c:pt>
                <c:pt idx="2828">
                  <c:v>0.16889999999999999</c:v>
                </c:pt>
                <c:pt idx="2829">
                  <c:v>0.16900000000000001</c:v>
                </c:pt>
                <c:pt idx="2830">
                  <c:v>0.1691</c:v>
                </c:pt>
                <c:pt idx="2831">
                  <c:v>0.16919999999999999</c:v>
                </c:pt>
                <c:pt idx="2832">
                  <c:v>0.16940000000000011</c:v>
                </c:pt>
                <c:pt idx="2833">
                  <c:v>0.16950000000000001</c:v>
                </c:pt>
                <c:pt idx="2834">
                  <c:v>0.16950000000000001</c:v>
                </c:pt>
                <c:pt idx="2835">
                  <c:v>0.1696</c:v>
                </c:pt>
                <c:pt idx="2836">
                  <c:v>0.16969999999999999</c:v>
                </c:pt>
                <c:pt idx="2837">
                  <c:v>0.16980000000000001</c:v>
                </c:pt>
                <c:pt idx="2838">
                  <c:v>0.17</c:v>
                </c:pt>
                <c:pt idx="2839">
                  <c:v>0.1701</c:v>
                </c:pt>
                <c:pt idx="2840">
                  <c:v>0.17019999999999999</c:v>
                </c:pt>
                <c:pt idx="2841">
                  <c:v>0.17030000000000001</c:v>
                </c:pt>
                <c:pt idx="2842">
                  <c:v>0.17050000000000001</c:v>
                </c:pt>
                <c:pt idx="2843">
                  <c:v>0.1706</c:v>
                </c:pt>
                <c:pt idx="2844">
                  <c:v>0.17069999999999999</c:v>
                </c:pt>
                <c:pt idx="2845">
                  <c:v>0.17080000000000001</c:v>
                </c:pt>
                <c:pt idx="2846">
                  <c:v>0.17090000000000011</c:v>
                </c:pt>
                <c:pt idx="2847">
                  <c:v>0.17090000000000011</c:v>
                </c:pt>
                <c:pt idx="2848">
                  <c:v>0.1711</c:v>
                </c:pt>
                <c:pt idx="2849">
                  <c:v>0.17119999999999999</c:v>
                </c:pt>
                <c:pt idx="2850">
                  <c:v>0.17130000000000001</c:v>
                </c:pt>
                <c:pt idx="2851">
                  <c:v>0.17140000000000011</c:v>
                </c:pt>
                <c:pt idx="2852">
                  <c:v>0.1716</c:v>
                </c:pt>
                <c:pt idx="2853">
                  <c:v>0.17169999999999999</c:v>
                </c:pt>
                <c:pt idx="2854">
                  <c:v>0.17180000000000001</c:v>
                </c:pt>
                <c:pt idx="2855">
                  <c:v>0.17180000000000001</c:v>
                </c:pt>
                <c:pt idx="2856">
                  <c:v>0.17190000000000011</c:v>
                </c:pt>
                <c:pt idx="2857">
                  <c:v>0.17200000000000001</c:v>
                </c:pt>
                <c:pt idx="2858">
                  <c:v>0.17219999999999999</c:v>
                </c:pt>
                <c:pt idx="2859">
                  <c:v>0.17230000000000001</c:v>
                </c:pt>
                <c:pt idx="2860">
                  <c:v>0.17240000000000011</c:v>
                </c:pt>
                <c:pt idx="2861">
                  <c:v>0.17250000000000001</c:v>
                </c:pt>
                <c:pt idx="2862">
                  <c:v>0.1726</c:v>
                </c:pt>
                <c:pt idx="2863">
                  <c:v>0.17280000000000001</c:v>
                </c:pt>
                <c:pt idx="2864">
                  <c:v>0.17290000000000011</c:v>
                </c:pt>
                <c:pt idx="2865">
                  <c:v>0.17300000000000001</c:v>
                </c:pt>
                <c:pt idx="2866">
                  <c:v>0.1731</c:v>
                </c:pt>
                <c:pt idx="2867">
                  <c:v>0.1731</c:v>
                </c:pt>
                <c:pt idx="2868">
                  <c:v>0.17330000000000001</c:v>
                </c:pt>
                <c:pt idx="2869">
                  <c:v>0.17340000000000011</c:v>
                </c:pt>
                <c:pt idx="2870">
                  <c:v>0.17350000000000004</c:v>
                </c:pt>
                <c:pt idx="2871">
                  <c:v>0.1736</c:v>
                </c:pt>
                <c:pt idx="2872">
                  <c:v>0.17369999999999999</c:v>
                </c:pt>
                <c:pt idx="2873">
                  <c:v>0.17390000000000011</c:v>
                </c:pt>
                <c:pt idx="2874">
                  <c:v>0.17400000000000004</c:v>
                </c:pt>
                <c:pt idx="2875">
                  <c:v>0.1741</c:v>
                </c:pt>
                <c:pt idx="2876">
                  <c:v>0.1741</c:v>
                </c:pt>
                <c:pt idx="2877">
                  <c:v>0.17419999999999999</c:v>
                </c:pt>
                <c:pt idx="2878">
                  <c:v>0.17440000000000011</c:v>
                </c:pt>
                <c:pt idx="2879">
                  <c:v>0.17450000000000004</c:v>
                </c:pt>
                <c:pt idx="2880">
                  <c:v>0.17460000000000001</c:v>
                </c:pt>
                <c:pt idx="2881">
                  <c:v>0.17469999999999999</c:v>
                </c:pt>
                <c:pt idx="2882">
                  <c:v>0.17480000000000001</c:v>
                </c:pt>
                <c:pt idx="2883">
                  <c:v>0.17480000000000001</c:v>
                </c:pt>
                <c:pt idx="2884">
                  <c:v>0.17500000000000004</c:v>
                </c:pt>
                <c:pt idx="2885">
                  <c:v>0.17510000000000001</c:v>
                </c:pt>
                <c:pt idx="2886">
                  <c:v>0.17519999999999999</c:v>
                </c:pt>
                <c:pt idx="2887">
                  <c:v>0.17530000000000001</c:v>
                </c:pt>
                <c:pt idx="2888">
                  <c:v>0.17550000000000004</c:v>
                </c:pt>
                <c:pt idx="2889">
                  <c:v>0.17560000000000001</c:v>
                </c:pt>
                <c:pt idx="2890">
                  <c:v>0.17570000000000011</c:v>
                </c:pt>
                <c:pt idx="2891">
                  <c:v>0.17580000000000001</c:v>
                </c:pt>
                <c:pt idx="2892">
                  <c:v>0.17590000000000011</c:v>
                </c:pt>
                <c:pt idx="2893">
                  <c:v>0.17610000000000001</c:v>
                </c:pt>
                <c:pt idx="2894">
                  <c:v>0.17610000000000001</c:v>
                </c:pt>
                <c:pt idx="2895">
                  <c:v>0.17620000000000011</c:v>
                </c:pt>
                <c:pt idx="2896">
                  <c:v>0.17630000000000001</c:v>
                </c:pt>
                <c:pt idx="2897">
                  <c:v>0.17640000000000011</c:v>
                </c:pt>
                <c:pt idx="2898">
                  <c:v>0.17660000000000001</c:v>
                </c:pt>
                <c:pt idx="2899">
                  <c:v>0.17670000000000011</c:v>
                </c:pt>
                <c:pt idx="2900">
                  <c:v>0.17680000000000001</c:v>
                </c:pt>
                <c:pt idx="2901">
                  <c:v>0.17690000000000011</c:v>
                </c:pt>
                <c:pt idx="2902">
                  <c:v>0.17690000000000011</c:v>
                </c:pt>
                <c:pt idx="2903">
                  <c:v>0.1770000000000001</c:v>
                </c:pt>
                <c:pt idx="2904">
                  <c:v>0.17720000000000011</c:v>
                </c:pt>
                <c:pt idx="2905">
                  <c:v>0.17730000000000001</c:v>
                </c:pt>
                <c:pt idx="2906">
                  <c:v>0.17740000000000011</c:v>
                </c:pt>
                <c:pt idx="2907">
                  <c:v>0.1775000000000001</c:v>
                </c:pt>
                <c:pt idx="2908">
                  <c:v>0.17770000000000011</c:v>
                </c:pt>
                <c:pt idx="2909">
                  <c:v>0.17780000000000001</c:v>
                </c:pt>
                <c:pt idx="2910">
                  <c:v>0.17790000000000011</c:v>
                </c:pt>
                <c:pt idx="2911">
                  <c:v>0.17790000000000011</c:v>
                </c:pt>
                <c:pt idx="2912">
                  <c:v>0.1780000000000001</c:v>
                </c:pt>
                <c:pt idx="2913">
                  <c:v>0.17810000000000001</c:v>
                </c:pt>
                <c:pt idx="2914">
                  <c:v>0.17830000000000001</c:v>
                </c:pt>
                <c:pt idx="2915">
                  <c:v>0.17840000000000011</c:v>
                </c:pt>
                <c:pt idx="2916">
                  <c:v>0.1785000000000001</c:v>
                </c:pt>
                <c:pt idx="2917">
                  <c:v>0.17860000000000001</c:v>
                </c:pt>
                <c:pt idx="2918">
                  <c:v>0.17880000000000001</c:v>
                </c:pt>
                <c:pt idx="2919">
                  <c:v>0.17880000000000001</c:v>
                </c:pt>
                <c:pt idx="2920">
                  <c:v>0.17890000000000011</c:v>
                </c:pt>
                <c:pt idx="2921">
                  <c:v>0.1790000000000001</c:v>
                </c:pt>
                <c:pt idx="2922">
                  <c:v>0.17910000000000001</c:v>
                </c:pt>
                <c:pt idx="2923">
                  <c:v>0.17920000000000011</c:v>
                </c:pt>
                <c:pt idx="2924">
                  <c:v>0.17940000000000011</c:v>
                </c:pt>
                <c:pt idx="2925">
                  <c:v>0.1795000000000001</c:v>
                </c:pt>
                <c:pt idx="2926">
                  <c:v>0.17960000000000001</c:v>
                </c:pt>
                <c:pt idx="2927">
                  <c:v>0.17970000000000011</c:v>
                </c:pt>
                <c:pt idx="2928">
                  <c:v>0.17990000000000012</c:v>
                </c:pt>
                <c:pt idx="2929">
                  <c:v>0.1800000000000001</c:v>
                </c:pt>
                <c:pt idx="2930">
                  <c:v>0.18010000000000001</c:v>
                </c:pt>
                <c:pt idx="2931">
                  <c:v>0.18020000000000011</c:v>
                </c:pt>
                <c:pt idx="2932">
                  <c:v>0.18030000000000004</c:v>
                </c:pt>
                <c:pt idx="2933">
                  <c:v>0.1805000000000001</c:v>
                </c:pt>
                <c:pt idx="2934">
                  <c:v>0.18060000000000001</c:v>
                </c:pt>
                <c:pt idx="2935">
                  <c:v>0.18060000000000001</c:v>
                </c:pt>
                <c:pt idx="2936">
                  <c:v>0.18070000000000011</c:v>
                </c:pt>
                <c:pt idx="2937">
                  <c:v>0.18080000000000004</c:v>
                </c:pt>
                <c:pt idx="2938">
                  <c:v>0.18100000000000011</c:v>
                </c:pt>
                <c:pt idx="2939">
                  <c:v>0.18110000000000001</c:v>
                </c:pt>
                <c:pt idx="2940">
                  <c:v>0.18120000000000011</c:v>
                </c:pt>
                <c:pt idx="2941">
                  <c:v>0.18130000000000004</c:v>
                </c:pt>
                <c:pt idx="2942">
                  <c:v>0.18140000000000012</c:v>
                </c:pt>
                <c:pt idx="2943">
                  <c:v>0.18160000000000001</c:v>
                </c:pt>
                <c:pt idx="2944">
                  <c:v>0.18170000000000011</c:v>
                </c:pt>
                <c:pt idx="2945">
                  <c:v>0.18180000000000004</c:v>
                </c:pt>
                <c:pt idx="2946">
                  <c:v>0.18190000000000012</c:v>
                </c:pt>
                <c:pt idx="2947">
                  <c:v>0.18190000000000012</c:v>
                </c:pt>
                <c:pt idx="2948">
                  <c:v>0.18210000000000001</c:v>
                </c:pt>
                <c:pt idx="2949">
                  <c:v>0.18220000000000011</c:v>
                </c:pt>
                <c:pt idx="2950">
                  <c:v>0.1823000000000001</c:v>
                </c:pt>
                <c:pt idx="2951">
                  <c:v>0.18240000000000012</c:v>
                </c:pt>
                <c:pt idx="2952">
                  <c:v>0.18250000000000011</c:v>
                </c:pt>
                <c:pt idx="2953">
                  <c:v>0.18270000000000011</c:v>
                </c:pt>
                <c:pt idx="2954">
                  <c:v>0.1828000000000001</c:v>
                </c:pt>
                <c:pt idx="2955">
                  <c:v>0.1828000000000001</c:v>
                </c:pt>
                <c:pt idx="2956">
                  <c:v>0.18290000000000012</c:v>
                </c:pt>
                <c:pt idx="2957">
                  <c:v>0.18300000000000011</c:v>
                </c:pt>
                <c:pt idx="2958">
                  <c:v>0.18320000000000011</c:v>
                </c:pt>
                <c:pt idx="2959">
                  <c:v>0.1833000000000001</c:v>
                </c:pt>
                <c:pt idx="2960">
                  <c:v>0.18340000000000012</c:v>
                </c:pt>
                <c:pt idx="2961">
                  <c:v>0.18350000000000011</c:v>
                </c:pt>
                <c:pt idx="2962">
                  <c:v>0.18350000000000011</c:v>
                </c:pt>
                <c:pt idx="2963">
                  <c:v>0.18360000000000001</c:v>
                </c:pt>
                <c:pt idx="2964">
                  <c:v>0.1838000000000001</c:v>
                </c:pt>
                <c:pt idx="2965">
                  <c:v>0.18390000000000012</c:v>
                </c:pt>
                <c:pt idx="2966">
                  <c:v>0.18400000000000011</c:v>
                </c:pt>
                <c:pt idx="2967">
                  <c:v>0.18410000000000001</c:v>
                </c:pt>
                <c:pt idx="2968">
                  <c:v>0.18420000000000011</c:v>
                </c:pt>
                <c:pt idx="2969">
                  <c:v>0.18440000000000012</c:v>
                </c:pt>
                <c:pt idx="2970">
                  <c:v>0.18450000000000011</c:v>
                </c:pt>
                <c:pt idx="2971">
                  <c:v>0.18460000000000001</c:v>
                </c:pt>
                <c:pt idx="2972">
                  <c:v>0.18470000000000011</c:v>
                </c:pt>
                <c:pt idx="2973">
                  <c:v>0.18490000000000012</c:v>
                </c:pt>
                <c:pt idx="2974">
                  <c:v>0.18500000000000011</c:v>
                </c:pt>
                <c:pt idx="2975">
                  <c:v>0.18510000000000001</c:v>
                </c:pt>
                <c:pt idx="2976">
                  <c:v>0.18520000000000011</c:v>
                </c:pt>
                <c:pt idx="2977">
                  <c:v>0.1853000000000001</c:v>
                </c:pt>
                <c:pt idx="2978">
                  <c:v>0.1853000000000001</c:v>
                </c:pt>
                <c:pt idx="2979">
                  <c:v>0.18550000000000011</c:v>
                </c:pt>
                <c:pt idx="2980">
                  <c:v>0.18560000000000001</c:v>
                </c:pt>
                <c:pt idx="2981">
                  <c:v>0.18570000000000011</c:v>
                </c:pt>
                <c:pt idx="2982">
                  <c:v>0.1858000000000001</c:v>
                </c:pt>
                <c:pt idx="2983">
                  <c:v>0.18600000000000011</c:v>
                </c:pt>
                <c:pt idx="2984">
                  <c:v>0.18610000000000004</c:v>
                </c:pt>
                <c:pt idx="2985">
                  <c:v>0.18620000000000012</c:v>
                </c:pt>
                <c:pt idx="2986">
                  <c:v>0.1863000000000001</c:v>
                </c:pt>
                <c:pt idx="2987">
                  <c:v>0.18640000000000018</c:v>
                </c:pt>
                <c:pt idx="2988">
                  <c:v>0.18660000000000004</c:v>
                </c:pt>
                <c:pt idx="2989">
                  <c:v>0.18670000000000012</c:v>
                </c:pt>
                <c:pt idx="2990">
                  <c:v>0.18670000000000012</c:v>
                </c:pt>
                <c:pt idx="2991">
                  <c:v>0.1868000000000001</c:v>
                </c:pt>
                <c:pt idx="2992">
                  <c:v>0.18690000000000018</c:v>
                </c:pt>
                <c:pt idx="2993">
                  <c:v>0.18710000000000004</c:v>
                </c:pt>
                <c:pt idx="2994">
                  <c:v>0.18730000000000011</c:v>
                </c:pt>
                <c:pt idx="2995">
                  <c:v>0.18730000000000011</c:v>
                </c:pt>
                <c:pt idx="2996">
                  <c:v>0.18740000000000018</c:v>
                </c:pt>
                <c:pt idx="2997">
                  <c:v>0.18750000000000011</c:v>
                </c:pt>
                <c:pt idx="2998">
                  <c:v>0.18770000000000012</c:v>
                </c:pt>
                <c:pt idx="2999">
                  <c:v>0.18780000000000011</c:v>
                </c:pt>
                <c:pt idx="3000">
                  <c:v>0.18790000000000018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Feuil1!$E$1</c:f>
              <c:strCache>
                <c:ptCount val="1"/>
                <c:pt idx="0">
                  <c:v>HydEF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Feuil1!$C$2:$C$3002</c:f>
              <c:numCache>
                <c:formatCode>General</c:formatCode>
                <c:ptCount val="30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0.60000000000000053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</c:v>
                </c:pt>
                <c:pt idx="9">
                  <c:v>1.7999999999999989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3.8000000000000007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4.6000000000000005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5.6000000000000005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6.6000000000000005</c:v>
                </c:pt>
                <c:pt idx="34">
                  <c:v>6.8000000000000025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8.2000000000000011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9.4000000000000021</c:v>
                </c:pt>
                <c:pt idx="48">
                  <c:v>9.6000000000000014</c:v>
                </c:pt>
                <c:pt idx="49">
                  <c:v>9.8000000000000025</c:v>
                </c:pt>
                <c:pt idx="50">
                  <c:v>10.000000000000002</c:v>
                </c:pt>
                <c:pt idx="51">
                  <c:v>10.200000000000001</c:v>
                </c:pt>
                <c:pt idx="52">
                  <c:v>10.400000000000002</c:v>
                </c:pt>
                <c:pt idx="53">
                  <c:v>10.600000000000001</c:v>
                </c:pt>
                <c:pt idx="54">
                  <c:v>10.8</c:v>
                </c:pt>
                <c:pt idx="55">
                  <c:v>11.000000000000002</c:v>
                </c:pt>
                <c:pt idx="56">
                  <c:v>11.200000000000001</c:v>
                </c:pt>
                <c:pt idx="57">
                  <c:v>11.400000000000002</c:v>
                </c:pt>
                <c:pt idx="58">
                  <c:v>11.600000000000001</c:v>
                </c:pt>
                <c:pt idx="59">
                  <c:v>11.799999999999997</c:v>
                </c:pt>
                <c:pt idx="60">
                  <c:v>12.000000000000002</c:v>
                </c:pt>
                <c:pt idx="61">
                  <c:v>12.199999999999996</c:v>
                </c:pt>
                <c:pt idx="62">
                  <c:v>12.400000000000002</c:v>
                </c:pt>
                <c:pt idx="63">
                  <c:v>12.599999999999996</c:v>
                </c:pt>
                <c:pt idx="64">
                  <c:v>12.799999999999986</c:v>
                </c:pt>
                <c:pt idx="65">
                  <c:v>12.999999999999998</c:v>
                </c:pt>
                <c:pt idx="66">
                  <c:v>13.199999999999992</c:v>
                </c:pt>
                <c:pt idx="67">
                  <c:v>13.399999999999995</c:v>
                </c:pt>
                <c:pt idx="68">
                  <c:v>13.599999999999991</c:v>
                </c:pt>
                <c:pt idx="69">
                  <c:v>13.799999999999986</c:v>
                </c:pt>
                <c:pt idx="70">
                  <c:v>13.999999999999991</c:v>
                </c:pt>
                <c:pt idx="71">
                  <c:v>14.199999999999989</c:v>
                </c:pt>
                <c:pt idx="72">
                  <c:v>14.399999999999991</c:v>
                </c:pt>
                <c:pt idx="73">
                  <c:v>14.599999999999987</c:v>
                </c:pt>
                <c:pt idx="74">
                  <c:v>14.799999999999979</c:v>
                </c:pt>
                <c:pt idx="75">
                  <c:v>14.999999999999986</c:v>
                </c:pt>
                <c:pt idx="76">
                  <c:v>15.199999999999985</c:v>
                </c:pt>
                <c:pt idx="77">
                  <c:v>15.399999999999986</c:v>
                </c:pt>
                <c:pt idx="78">
                  <c:v>15.599999999999984</c:v>
                </c:pt>
                <c:pt idx="79">
                  <c:v>15.799999999999976</c:v>
                </c:pt>
                <c:pt idx="80">
                  <c:v>15.999999999999982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17.999999999999954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18.799999999999962</c:v>
                </c:pt>
                <c:pt idx="95">
                  <c:v>18.99999999999995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19.999999999999947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20.799999999999944</c:v>
                </c:pt>
                <c:pt idx="105">
                  <c:v>20.999999999999943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21.599999999999952</c:v>
                </c:pt>
                <c:pt idx="109">
                  <c:v>21.79999999999994</c:v>
                </c:pt>
                <c:pt idx="110">
                  <c:v>21.99999999999994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22.799999999999937</c:v>
                </c:pt>
                <c:pt idx="115">
                  <c:v>22.999999999999936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23.599999999999934</c:v>
                </c:pt>
                <c:pt idx="119">
                  <c:v>23.799999999999933</c:v>
                </c:pt>
                <c:pt idx="120">
                  <c:v>23.999999999999932</c:v>
                </c:pt>
                <c:pt idx="121">
                  <c:v>24.199999999999946</c:v>
                </c:pt>
                <c:pt idx="122">
                  <c:v>24.399999999999942</c:v>
                </c:pt>
                <c:pt idx="123">
                  <c:v>24.59999999999993</c:v>
                </c:pt>
                <c:pt idx="124">
                  <c:v>24.79999999999993</c:v>
                </c:pt>
                <c:pt idx="125">
                  <c:v>24.999999999999929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25.599999999999927</c:v>
                </c:pt>
                <c:pt idx="129">
                  <c:v>25.799999999999926</c:v>
                </c:pt>
                <c:pt idx="130">
                  <c:v>25.999999999999929</c:v>
                </c:pt>
                <c:pt idx="131">
                  <c:v>26.199999999999939</c:v>
                </c:pt>
                <c:pt idx="132">
                  <c:v>26.399999999999928</c:v>
                </c:pt>
                <c:pt idx="133">
                  <c:v>26.599999999999927</c:v>
                </c:pt>
                <c:pt idx="134">
                  <c:v>26.799999999999926</c:v>
                </c:pt>
                <c:pt idx="135">
                  <c:v>26.999999999999929</c:v>
                </c:pt>
                <c:pt idx="136">
                  <c:v>27.199999999999932</c:v>
                </c:pt>
                <c:pt idx="137">
                  <c:v>27.399999999999928</c:v>
                </c:pt>
                <c:pt idx="138">
                  <c:v>27.599999999999927</c:v>
                </c:pt>
                <c:pt idx="139">
                  <c:v>27.799999999999926</c:v>
                </c:pt>
                <c:pt idx="140">
                  <c:v>27.999999999999929</c:v>
                </c:pt>
                <c:pt idx="141">
                  <c:v>28.199999999999932</c:v>
                </c:pt>
                <c:pt idx="142">
                  <c:v>28.399999999999928</c:v>
                </c:pt>
                <c:pt idx="143">
                  <c:v>28.599999999999927</c:v>
                </c:pt>
                <c:pt idx="144">
                  <c:v>28.799999999999926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29.999999999999922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31.999999999999904</c:v>
                </c:pt>
                <c:pt idx="161">
                  <c:v>32.19999999999996</c:v>
                </c:pt>
                <c:pt idx="162">
                  <c:v>32.399999999999949</c:v>
                </c:pt>
                <c:pt idx="163">
                  <c:v>32.599999999999959</c:v>
                </c:pt>
                <c:pt idx="164">
                  <c:v>32.799999999999976</c:v>
                </c:pt>
                <c:pt idx="165">
                  <c:v>32.999999999999957</c:v>
                </c:pt>
                <c:pt idx="166">
                  <c:v>33.199999999999967</c:v>
                </c:pt>
                <c:pt idx="167">
                  <c:v>33.399999999999963</c:v>
                </c:pt>
                <c:pt idx="168">
                  <c:v>33.599999999999973</c:v>
                </c:pt>
                <c:pt idx="169">
                  <c:v>33.79999999999999</c:v>
                </c:pt>
                <c:pt idx="170">
                  <c:v>33.999999999999972</c:v>
                </c:pt>
                <c:pt idx="171">
                  <c:v>34.199999999999989</c:v>
                </c:pt>
                <c:pt idx="172">
                  <c:v>34.399999999999963</c:v>
                </c:pt>
                <c:pt idx="173">
                  <c:v>34.59999999999998</c:v>
                </c:pt>
                <c:pt idx="174">
                  <c:v>34.800000000000004</c:v>
                </c:pt>
                <c:pt idx="175">
                  <c:v>34.999999999999986</c:v>
                </c:pt>
                <c:pt idx="176">
                  <c:v>35.199999999999996</c:v>
                </c:pt>
                <c:pt idx="177">
                  <c:v>35.399999999999963</c:v>
                </c:pt>
                <c:pt idx="178">
                  <c:v>35.599999999999994</c:v>
                </c:pt>
                <c:pt idx="179">
                  <c:v>35.800000000000004</c:v>
                </c:pt>
                <c:pt idx="180">
                  <c:v>36</c:v>
                </c:pt>
                <c:pt idx="181">
                  <c:v>36.20000000000001</c:v>
                </c:pt>
                <c:pt idx="182">
                  <c:v>36.4</c:v>
                </c:pt>
                <c:pt idx="183">
                  <c:v>36.600000000000009</c:v>
                </c:pt>
                <c:pt idx="184">
                  <c:v>36.800000000000004</c:v>
                </c:pt>
                <c:pt idx="185">
                  <c:v>37</c:v>
                </c:pt>
                <c:pt idx="186">
                  <c:v>37.20000000000001</c:v>
                </c:pt>
                <c:pt idx="187">
                  <c:v>37.4</c:v>
                </c:pt>
                <c:pt idx="188">
                  <c:v>37.600000000000009</c:v>
                </c:pt>
                <c:pt idx="189">
                  <c:v>37.800000000000004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38.800000000000004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  <c:pt idx="201">
                  <c:v>40.200000000000031</c:v>
                </c:pt>
                <c:pt idx="202">
                  <c:v>40.400000000000034</c:v>
                </c:pt>
                <c:pt idx="203">
                  <c:v>40.600000000000037</c:v>
                </c:pt>
                <c:pt idx="204">
                  <c:v>40.80000000000004</c:v>
                </c:pt>
                <c:pt idx="205">
                  <c:v>41.000000000000043</c:v>
                </c:pt>
                <c:pt idx="206">
                  <c:v>41.200000000000053</c:v>
                </c:pt>
                <c:pt idx="207">
                  <c:v>41.400000000000048</c:v>
                </c:pt>
                <c:pt idx="208">
                  <c:v>41.600000000000051</c:v>
                </c:pt>
                <c:pt idx="209">
                  <c:v>41.800000000000054</c:v>
                </c:pt>
                <c:pt idx="210">
                  <c:v>42.000000000000057</c:v>
                </c:pt>
                <c:pt idx="211">
                  <c:v>42.20000000000006</c:v>
                </c:pt>
                <c:pt idx="212">
                  <c:v>42.400000000000055</c:v>
                </c:pt>
                <c:pt idx="213">
                  <c:v>42.600000000000065</c:v>
                </c:pt>
                <c:pt idx="214">
                  <c:v>42.800000000000054</c:v>
                </c:pt>
                <c:pt idx="215">
                  <c:v>43.000000000000071</c:v>
                </c:pt>
                <c:pt idx="216">
                  <c:v>43.200000000000081</c:v>
                </c:pt>
                <c:pt idx="217">
                  <c:v>43.400000000000077</c:v>
                </c:pt>
                <c:pt idx="218">
                  <c:v>43.60000000000008</c:v>
                </c:pt>
                <c:pt idx="219">
                  <c:v>43.800000000000075</c:v>
                </c:pt>
                <c:pt idx="220">
                  <c:v>44.000000000000085</c:v>
                </c:pt>
                <c:pt idx="221">
                  <c:v>44.200000000000088</c:v>
                </c:pt>
                <c:pt idx="222">
                  <c:v>44.400000000000091</c:v>
                </c:pt>
                <c:pt idx="223">
                  <c:v>44.600000000000101</c:v>
                </c:pt>
                <c:pt idx="224">
                  <c:v>44.800000000000097</c:v>
                </c:pt>
                <c:pt idx="225">
                  <c:v>45.000000000000099</c:v>
                </c:pt>
                <c:pt idx="226">
                  <c:v>45.200000000000102</c:v>
                </c:pt>
                <c:pt idx="227">
                  <c:v>45.400000000000105</c:v>
                </c:pt>
                <c:pt idx="228">
                  <c:v>45.600000000000108</c:v>
                </c:pt>
                <c:pt idx="229">
                  <c:v>45.800000000000104</c:v>
                </c:pt>
                <c:pt idx="230">
                  <c:v>46.000000000000114</c:v>
                </c:pt>
                <c:pt idx="231">
                  <c:v>46.200000000000117</c:v>
                </c:pt>
                <c:pt idx="232">
                  <c:v>46.400000000000105</c:v>
                </c:pt>
                <c:pt idx="233">
                  <c:v>46.600000000000122</c:v>
                </c:pt>
                <c:pt idx="234">
                  <c:v>46.800000000000125</c:v>
                </c:pt>
                <c:pt idx="235">
                  <c:v>47.000000000000128</c:v>
                </c:pt>
                <c:pt idx="236">
                  <c:v>47.200000000000131</c:v>
                </c:pt>
                <c:pt idx="237">
                  <c:v>47.400000000000134</c:v>
                </c:pt>
                <c:pt idx="238">
                  <c:v>47.600000000000136</c:v>
                </c:pt>
                <c:pt idx="239">
                  <c:v>47.800000000000125</c:v>
                </c:pt>
                <c:pt idx="240">
                  <c:v>48.000000000000142</c:v>
                </c:pt>
                <c:pt idx="241">
                  <c:v>48.200000000000152</c:v>
                </c:pt>
                <c:pt idx="242">
                  <c:v>48.400000000000148</c:v>
                </c:pt>
                <c:pt idx="243">
                  <c:v>48.600000000000151</c:v>
                </c:pt>
                <c:pt idx="244">
                  <c:v>48.800000000000146</c:v>
                </c:pt>
                <c:pt idx="245">
                  <c:v>49.000000000000156</c:v>
                </c:pt>
                <c:pt idx="246">
                  <c:v>49.200000000000159</c:v>
                </c:pt>
                <c:pt idx="247">
                  <c:v>49.400000000000155</c:v>
                </c:pt>
                <c:pt idx="248">
                  <c:v>49.600000000000165</c:v>
                </c:pt>
                <c:pt idx="249">
                  <c:v>49.800000000000146</c:v>
                </c:pt>
                <c:pt idx="250">
                  <c:v>50.000000000000171</c:v>
                </c:pt>
                <c:pt idx="251">
                  <c:v>50.200000000000173</c:v>
                </c:pt>
                <c:pt idx="252">
                  <c:v>50.400000000000176</c:v>
                </c:pt>
                <c:pt idx="253">
                  <c:v>50.600000000000179</c:v>
                </c:pt>
                <c:pt idx="254">
                  <c:v>50.800000000000175</c:v>
                </c:pt>
                <c:pt idx="255">
                  <c:v>51.000000000000185</c:v>
                </c:pt>
                <c:pt idx="256">
                  <c:v>51.200000000000188</c:v>
                </c:pt>
                <c:pt idx="257">
                  <c:v>51.40000000000019</c:v>
                </c:pt>
                <c:pt idx="258">
                  <c:v>51.600000000000193</c:v>
                </c:pt>
                <c:pt idx="259">
                  <c:v>51.800000000000196</c:v>
                </c:pt>
                <c:pt idx="260">
                  <c:v>52.000000000000199</c:v>
                </c:pt>
                <c:pt idx="261">
                  <c:v>52.200000000000202</c:v>
                </c:pt>
                <c:pt idx="262">
                  <c:v>52.400000000000205</c:v>
                </c:pt>
                <c:pt idx="263">
                  <c:v>52.600000000000207</c:v>
                </c:pt>
                <c:pt idx="264">
                  <c:v>52.800000000000196</c:v>
                </c:pt>
                <c:pt idx="265">
                  <c:v>53.000000000000206</c:v>
                </c:pt>
                <c:pt idx="266">
                  <c:v>53.200000000000216</c:v>
                </c:pt>
                <c:pt idx="267">
                  <c:v>53.400000000000205</c:v>
                </c:pt>
                <c:pt idx="268">
                  <c:v>53.600000000000222</c:v>
                </c:pt>
                <c:pt idx="269">
                  <c:v>53.800000000000225</c:v>
                </c:pt>
                <c:pt idx="270">
                  <c:v>54.000000000000227</c:v>
                </c:pt>
                <c:pt idx="271">
                  <c:v>54.20000000000023</c:v>
                </c:pt>
                <c:pt idx="272">
                  <c:v>54.400000000000226</c:v>
                </c:pt>
                <c:pt idx="273">
                  <c:v>54.600000000000236</c:v>
                </c:pt>
                <c:pt idx="274">
                  <c:v>54.800000000000225</c:v>
                </c:pt>
                <c:pt idx="275">
                  <c:v>55.000000000000242</c:v>
                </c:pt>
                <c:pt idx="276">
                  <c:v>55.200000000000252</c:v>
                </c:pt>
                <c:pt idx="277">
                  <c:v>55.400000000000247</c:v>
                </c:pt>
                <c:pt idx="278">
                  <c:v>55.60000000000025</c:v>
                </c:pt>
                <c:pt idx="279">
                  <c:v>55.800000000000246</c:v>
                </c:pt>
                <c:pt idx="280">
                  <c:v>56.000000000000256</c:v>
                </c:pt>
                <c:pt idx="281">
                  <c:v>56.200000000000259</c:v>
                </c:pt>
                <c:pt idx="282">
                  <c:v>56.400000000000254</c:v>
                </c:pt>
                <c:pt idx="283">
                  <c:v>56.600000000000264</c:v>
                </c:pt>
                <c:pt idx="284">
                  <c:v>56.800000000000246</c:v>
                </c:pt>
                <c:pt idx="285">
                  <c:v>57.00000000000027</c:v>
                </c:pt>
                <c:pt idx="286">
                  <c:v>57.200000000000273</c:v>
                </c:pt>
                <c:pt idx="287">
                  <c:v>57.400000000000276</c:v>
                </c:pt>
                <c:pt idx="288">
                  <c:v>57.600000000000279</c:v>
                </c:pt>
                <c:pt idx="289">
                  <c:v>57.800000000000274</c:v>
                </c:pt>
                <c:pt idx="290">
                  <c:v>58.000000000000284</c:v>
                </c:pt>
                <c:pt idx="291">
                  <c:v>58.200000000000287</c:v>
                </c:pt>
                <c:pt idx="292">
                  <c:v>58.40000000000029</c:v>
                </c:pt>
                <c:pt idx="293">
                  <c:v>58.600000000000293</c:v>
                </c:pt>
                <c:pt idx="294">
                  <c:v>58.800000000000296</c:v>
                </c:pt>
                <c:pt idx="295">
                  <c:v>59.000000000000298</c:v>
                </c:pt>
                <c:pt idx="296">
                  <c:v>59.200000000000301</c:v>
                </c:pt>
                <c:pt idx="297">
                  <c:v>59.400000000000304</c:v>
                </c:pt>
                <c:pt idx="298">
                  <c:v>59.600000000000307</c:v>
                </c:pt>
                <c:pt idx="299">
                  <c:v>59.800000000000296</c:v>
                </c:pt>
                <c:pt idx="300">
                  <c:v>60.000000000000306</c:v>
                </c:pt>
                <c:pt idx="301">
                  <c:v>60.200000000000315</c:v>
                </c:pt>
                <c:pt idx="302">
                  <c:v>60.400000000000304</c:v>
                </c:pt>
                <c:pt idx="303">
                  <c:v>60.600000000000321</c:v>
                </c:pt>
                <c:pt idx="304">
                  <c:v>60.800000000000324</c:v>
                </c:pt>
                <c:pt idx="305">
                  <c:v>61.000000000000327</c:v>
                </c:pt>
                <c:pt idx="306">
                  <c:v>61.20000000000033</c:v>
                </c:pt>
                <c:pt idx="307">
                  <c:v>61.400000000000325</c:v>
                </c:pt>
                <c:pt idx="308">
                  <c:v>61.600000000000335</c:v>
                </c:pt>
                <c:pt idx="309">
                  <c:v>61.800000000000324</c:v>
                </c:pt>
                <c:pt idx="310">
                  <c:v>62.000000000000341</c:v>
                </c:pt>
                <c:pt idx="311">
                  <c:v>62.200000000000351</c:v>
                </c:pt>
                <c:pt idx="312">
                  <c:v>62.400000000000347</c:v>
                </c:pt>
                <c:pt idx="313">
                  <c:v>62.60000000000035</c:v>
                </c:pt>
                <c:pt idx="314">
                  <c:v>62.800000000000345</c:v>
                </c:pt>
                <c:pt idx="315">
                  <c:v>63.000000000000355</c:v>
                </c:pt>
                <c:pt idx="316">
                  <c:v>63.200000000000358</c:v>
                </c:pt>
                <c:pt idx="317">
                  <c:v>63.400000000000354</c:v>
                </c:pt>
                <c:pt idx="318">
                  <c:v>63.600000000000364</c:v>
                </c:pt>
                <c:pt idx="319">
                  <c:v>63.800000000000345</c:v>
                </c:pt>
                <c:pt idx="320">
                  <c:v>64.000000000000369</c:v>
                </c:pt>
                <c:pt idx="321">
                  <c:v>64.200000000000372</c:v>
                </c:pt>
                <c:pt idx="322">
                  <c:v>64.400000000000375</c:v>
                </c:pt>
                <c:pt idx="323">
                  <c:v>64.600000000000378</c:v>
                </c:pt>
                <c:pt idx="324">
                  <c:v>64.800000000000381</c:v>
                </c:pt>
                <c:pt idx="325">
                  <c:v>65.000000000000384</c:v>
                </c:pt>
                <c:pt idx="326">
                  <c:v>65.200000000000387</c:v>
                </c:pt>
                <c:pt idx="327">
                  <c:v>65.400000000000404</c:v>
                </c:pt>
                <c:pt idx="328">
                  <c:v>65.600000000000378</c:v>
                </c:pt>
                <c:pt idx="329">
                  <c:v>65.800000000000381</c:v>
                </c:pt>
                <c:pt idx="330">
                  <c:v>66.000000000000398</c:v>
                </c:pt>
                <c:pt idx="331">
                  <c:v>66.200000000000401</c:v>
                </c:pt>
                <c:pt idx="332">
                  <c:v>66.400000000000404</c:v>
                </c:pt>
                <c:pt idx="333">
                  <c:v>66.600000000000378</c:v>
                </c:pt>
                <c:pt idx="334">
                  <c:v>66.800000000000409</c:v>
                </c:pt>
                <c:pt idx="335">
                  <c:v>67.000000000000412</c:v>
                </c:pt>
                <c:pt idx="336">
                  <c:v>67.200000000000415</c:v>
                </c:pt>
                <c:pt idx="337">
                  <c:v>67.400000000000432</c:v>
                </c:pt>
                <c:pt idx="338">
                  <c:v>67.600000000000378</c:v>
                </c:pt>
                <c:pt idx="339">
                  <c:v>67.800000000000409</c:v>
                </c:pt>
                <c:pt idx="340">
                  <c:v>68.000000000000412</c:v>
                </c:pt>
                <c:pt idx="341">
                  <c:v>68.200000000000429</c:v>
                </c:pt>
                <c:pt idx="342">
                  <c:v>68.400000000000432</c:v>
                </c:pt>
                <c:pt idx="343">
                  <c:v>68.600000000000378</c:v>
                </c:pt>
                <c:pt idx="344">
                  <c:v>68.800000000000438</c:v>
                </c:pt>
                <c:pt idx="345">
                  <c:v>69.000000000000441</c:v>
                </c:pt>
                <c:pt idx="346">
                  <c:v>69.200000000000443</c:v>
                </c:pt>
                <c:pt idx="347">
                  <c:v>69.400000000000446</c:v>
                </c:pt>
                <c:pt idx="348">
                  <c:v>69.600000000000449</c:v>
                </c:pt>
                <c:pt idx="349">
                  <c:v>69.800000000000452</c:v>
                </c:pt>
                <c:pt idx="350">
                  <c:v>70.000000000000455</c:v>
                </c:pt>
                <c:pt idx="351">
                  <c:v>70.200000000000472</c:v>
                </c:pt>
                <c:pt idx="352">
                  <c:v>70.40000000000046</c:v>
                </c:pt>
                <c:pt idx="353">
                  <c:v>70.600000000000449</c:v>
                </c:pt>
                <c:pt idx="354">
                  <c:v>70.800000000000452</c:v>
                </c:pt>
                <c:pt idx="355">
                  <c:v>71.000000000000469</c:v>
                </c:pt>
                <c:pt idx="356">
                  <c:v>71.200000000000472</c:v>
                </c:pt>
                <c:pt idx="357">
                  <c:v>71.400000000000475</c:v>
                </c:pt>
                <c:pt idx="358">
                  <c:v>71.600000000000449</c:v>
                </c:pt>
                <c:pt idx="359">
                  <c:v>71.80000000000048</c:v>
                </c:pt>
                <c:pt idx="360">
                  <c:v>72.000000000000483</c:v>
                </c:pt>
                <c:pt idx="361">
                  <c:v>72.200000000000486</c:v>
                </c:pt>
                <c:pt idx="362">
                  <c:v>72.400000000000503</c:v>
                </c:pt>
                <c:pt idx="363">
                  <c:v>72.600000000000449</c:v>
                </c:pt>
                <c:pt idx="364">
                  <c:v>72.80000000000048</c:v>
                </c:pt>
                <c:pt idx="365">
                  <c:v>73.000000000000483</c:v>
                </c:pt>
                <c:pt idx="366">
                  <c:v>73.2000000000005</c:v>
                </c:pt>
                <c:pt idx="367">
                  <c:v>73.400000000000503</c:v>
                </c:pt>
                <c:pt idx="368">
                  <c:v>73.600000000000449</c:v>
                </c:pt>
                <c:pt idx="369">
                  <c:v>73.800000000000509</c:v>
                </c:pt>
                <c:pt idx="370">
                  <c:v>74.000000000000512</c:v>
                </c:pt>
                <c:pt idx="371">
                  <c:v>74.200000000000514</c:v>
                </c:pt>
                <c:pt idx="372">
                  <c:v>74.400000000000517</c:v>
                </c:pt>
                <c:pt idx="373">
                  <c:v>74.600000000000463</c:v>
                </c:pt>
                <c:pt idx="374">
                  <c:v>74.800000000000509</c:v>
                </c:pt>
                <c:pt idx="375">
                  <c:v>75.000000000000512</c:v>
                </c:pt>
                <c:pt idx="376">
                  <c:v>75.200000000000529</c:v>
                </c:pt>
                <c:pt idx="377">
                  <c:v>75.400000000000531</c:v>
                </c:pt>
                <c:pt idx="378">
                  <c:v>75.600000000000477</c:v>
                </c:pt>
                <c:pt idx="379">
                  <c:v>75.800000000000509</c:v>
                </c:pt>
                <c:pt idx="380">
                  <c:v>76.00000000000054</c:v>
                </c:pt>
                <c:pt idx="381">
                  <c:v>76.200000000000543</c:v>
                </c:pt>
                <c:pt idx="382">
                  <c:v>76.400000000000546</c:v>
                </c:pt>
                <c:pt idx="383">
                  <c:v>76.600000000000549</c:v>
                </c:pt>
                <c:pt idx="384">
                  <c:v>76.800000000000551</c:v>
                </c:pt>
                <c:pt idx="385">
                  <c:v>77.000000000000554</c:v>
                </c:pt>
                <c:pt idx="386">
                  <c:v>77.200000000000557</c:v>
                </c:pt>
                <c:pt idx="387">
                  <c:v>77.40000000000056</c:v>
                </c:pt>
                <c:pt idx="388">
                  <c:v>77.600000000000549</c:v>
                </c:pt>
                <c:pt idx="389">
                  <c:v>77.800000000000551</c:v>
                </c:pt>
                <c:pt idx="390">
                  <c:v>78.000000000000568</c:v>
                </c:pt>
                <c:pt idx="391">
                  <c:v>78.200000000000571</c:v>
                </c:pt>
                <c:pt idx="392">
                  <c:v>78.400000000000574</c:v>
                </c:pt>
                <c:pt idx="393">
                  <c:v>78.600000000000549</c:v>
                </c:pt>
                <c:pt idx="394">
                  <c:v>78.80000000000058</c:v>
                </c:pt>
                <c:pt idx="395">
                  <c:v>79.000000000000583</c:v>
                </c:pt>
                <c:pt idx="396">
                  <c:v>79.200000000000585</c:v>
                </c:pt>
                <c:pt idx="397">
                  <c:v>79.400000000000603</c:v>
                </c:pt>
                <c:pt idx="398">
                  <c:v>79.600000000000549</c:v>
                </c:pt>
                <c:pt idx="399">
                  <c:v>79.80000000000058</c:v>
                </c:pt>
                <c:pt idx="400">
                  <c:v>80.000000000000583</c:v>
                </c:pt>
                <c:pt idx="401">
                  <c:v>80.2000000000006</c:v>
                </c:pt>
                <c:pt idx="402">
                  <c:v>80.400000000000603</c:v>
                </c:pt>
                <c:pt idx="403">
                  <c:v>80.600000000000549</c:v>
                </c:pt>
                <c:pt idx="404">
                  <c:v>80.800000000000608</c:v>
                </c:pt>
                <c:pt idx="405">
                  <c:v>81.000000000000611</c:v>
                </c:pt>
                <c:pt idx="406">
                  <c:v>81.200000000000614</c:v>
                </c:pt>
                <c:pt idx="407">
                  <c:v>81.400000000000617</c:v>
                </c:pt>
                <c:pt idx="408">
                  <c:v>81.600000000000563</c:v>
                </c:pt>
                <c:pt idx="409">
                  <c:v>81.800000000000608</c:v>
                </c:pt>
                <c:pt idx="410">
                  <c:v>82.000000000000611</c:v>
                </c:pt>
                <c:pt idx="411">
                  <c:v>82.200000000000628</c:v>
                </c:pt>
                <c:pt idx="412">
                  <c:v>82.400000000000631</c:v>
                </c:pt>
                <c:pt idx="413">
                  <c:v>82.600000000000577</c:v>
                </c:pt>
                <c:pt idx="414">
                  <c:v>82.800000000000608</c:v>
                </c:pt>
                <c:pt idx="415">
                  <c:v>83.000000000000639</c:v>
                </c:pt>
                <c:pt idx="416">
                  <c:v>83.200000000000642</c:v>
                </c:pt>
                <c:pt idx="417">
                  <c:v>83.400000000000645</c:v>
                </c:pt>
                <c:pt idx="418">
                  <c:v>83.600000000000648</c:v>
                </c:pt>
                <c:pt idx="419">
                  <c:v>83.800000000000651</c:v>
                </c:pt>
                <c:pt idx="420">
                  <c:v>84.000000000000654</c:v>
                </c:pt>
                <c:pt idx="421">
                  <c:v>84.200000000000657</c:v>
                </c:pt>
                <c:pt idx="422">
                  <c:v>84.400000000000674</c:v>
                </c:pt>
                <c:pt idx="423">
                  <c:v>84.600000000000648</c:v>
                </c:pt>
                <c:pt idx="424">
                  <c:v>84.800000000000651</c:v>
                </c:pt>
                <c:pt idx="425">
                  <c:v>85.000000000000668</c:v>
                </c:pt>
                <c:pt idx="426">
                  <c:v>85.200000000000671</c:v>
                </c:pt>
                <c:pt idx="427">
                  <c:v>85.400000000000674</c:v>
                </c:pt>
                <c:pt idx="428">
                  <c:v>85.600000000000648</c:v>
                </c:pt>
                <c:pt idx="429">
                  <c:v>85.800000000000679</c:v>
                </c:pt>
                <c:pt idx="430">
                  <c:v>86.000000000000682</c:v>
                </c:pt>
                <c:pt idx="431">
                  <c:v>86.200000000000685</c:v>
                </c:pt>
                <c:pt idx="432">
                  <c:v>86.400000000000702</c:v>
                </c:pt>
                <c:pt idx="433">
                  <c:v>86.600000000000648</c:v>
                </c:pt>
                <c:pt idx="434">
                  <c:v>86.800000000000679</c:v>
                </c:pt>
                <c:pt idx="435">
                  <c:v>87.000000000000682</c:v>
                </c:pt>
                <c:pt idx="436">
                  <c:v>87.200000000000699</c:v>
                </c:pt>
                <c:pt idx="437">
                  <c:v>87.400000000000702</c:v>
                </c:pt>
                <c:pt idx="438">
                  <c:v>87.600000000000648</c:v>
                </c:pt>
                <c:pt idx="439">
                  <c:v>87.800000000000708</c:v>
                </c:pt>
                <c:pt idx="440">
                  <c:v>88.000000000000711</c:v>
                </c:pt>
                <c:pt idx="441">
                  <c:v>88.200000000000713</c:v>
                </c:pt>
                <c:pt idx="442">
                  <c:v>88.400000000000716</c:v>
                </c:pt>
                <c:pt idx="443">
                  <c:v>88.600000000000719</c:v>
                </c:pt>
                <c:pt idx="444">
                  <c:v>88.800000000000708</c:v>
                </c:pt>
                <c:pt idx="445">
                  <c:v>89.000000000000711</c:v>
                </c:pt>
                <c:pt idx="446">
                  <c:v>89.200000000000728</c:v>
                </c:pt>
                <c:pt idx="447">
                  <c:v>89.40000000000073</c:v>
                </c:pt>
                <c:pt idx="448">
                  <c:v>89.600000000000719</c:v>
                </c:pt>
                <c:pt idx="449">
                  <c:v>89.800000000000708</c:v>
                </c:pt>
                <c:pt idx="450">
                  <c:v>90.000000000000739</c:v>
                </c:pt>
                <c:pt idx="451">
                  <c:v>90.200000000000742</c:v>
                </c:pt>
                <c:pt idx="452">
                  <c:v>90.400000000000745</c:v>
                </c:pt>
                <c:pt idx="453">
                  <c:v>90.600000000000719</c:v>
                </c:pt>
                <c:pt idx="454">
                  <c:v>90.80000000000075</c:v>
                </c:pt>
                <c:pt idx="455">
                  <c:v>91.000000000000753</c:v>
                </c:pt>
                <c:pt idx="456">
                  <c:v>91.200000000000756</c:v>
                </c:pt>
                <c:pt idx="457">
                  <c:v>91.400000000000773</c:v>
                </c:pt>
                <c:pt idx="458">
                  <c:v>91.600000000000719</c:v>
                </c:pt>
                <c:pt idx="459">
                  <c:v>91.80000000000075</c:v>
                </c:pt>
                <c:pt idx="460">
                  <c:v>92.000000000000753</c:v>
                </c:pt>
                <c:pt idx="461">
                  <c:v>92.20000000000077</c:v>
                </c:pt>
                <c:pt idx="462">
                  <c:v>92.400000000000773</c:v>
                </c:pt>
                <c:pt idx="463">
                  <c:v>92.600000000000719</c:v>
                </c:pt>
                <c:pt idx="464">
                  <c:v>92.800000000000779</c:v>
                </c:pt>
                <c:pt idx="465">
                  <c:v>93.000000000000782</c:v>
                </c:pt>
                <c:pt idx="466">
                  <c:v>93.200000000000784</c:v>
                </c:pt>
                <c:pt idx="467">
                  <c:v>93.400000000000787</c:v>
                </c:pt>
                <c:pt idx="468">
                  <c:v>93.600000000000733</c:v>
                </c:pt>
                <c:pt idx="469">
                  <c:v>93.800000000000779</c:v>
                </c:pt>
                <c:pt idx="470">
                  <c:v>94.000000000000782</c:v>
                </c:pt>
                <c:pt idx="471">
                  <c:v>94.200000000000799</c:v>
                </c:pt>
                <c:pt idx="472">
                  <c:v>94.400000000000801</c:v>
                </c:pt>
                <c:pt idx="473">
                  <c:v>94.600000000000747</c:v>
                </c:pt>
                <c:pt idx="474">
                  <c:v>94.800000000000779</c:v>
                </c:pt>
                <c:pt idx="475">
                  <c:v>95.00000000000081</c:v>
                </c:pt>
                <c:pt idx="476">
                  <c:v>95.200000000000813</c:v>
                </c:pt>
                <c:pt idx="477">
                  <c:v>95.400000000000816</c:v>
                </c:pt>
                <c:pt idx="478">
                  <c:v>95.600000000000819</c:v>
                </c:pt>
                <c:pt idx="479">
                  <c:v>95.800000000000779</c:v>
                </c:pt>
                <c:pt idx="480">
                  <c:v>96.00000000000081</c:v>
                </c:pt>
                <c:pt idx="481">
                  <c:v>96.200000000000813</c:v>
                </c:pt>
                <c:pt idx="482">
                  <c:v>96.40000000000083</c:v>
                </c:pt>
                <c:pt idx="483">
                  <c:v>96.600000000000819</c:v>
                </c:pt>
                <c:pt idx="484">
                  <c:v>96.800000000000779</c:v>
                </c:pt>
                <c:pt idx="485">
                  <c:v>97.000000000000838</c:v>
                </c:pt>
                <c:pt idx="486">
                  <c:v>97.200000000000841</c:v>
                </c:pt>
                <c:pt idx="487">
                  <c:v>97.400000000000844</c:v>
                </c:pt>
                <c:pt idx="488">
                  <c:v>97.600000000000819</c:v>
                </c:pt>
                <c:pt idx="489">
                  <c:v>97.80000000000085</c:v>
                </c:pt>
                <c:pt idx="490">
                  <c:v>98.000000000000853</c:v>
                </c:pt>
                <c:pt idx="491">
                  <c:v>98.200000000000855</c:v>
                </c:pt>
                <c:pt idx="492">
                  <c:v>98.400000000000873</c:v>
                </c:pt>
                <c:pt idx="493">
                  <c:v>98.600000000000819</c:v>
                </c:pt>
                <c:pt idx="494">
                  <c:v>98.80000000000085</c:v>
                </c:pt>
                <c:pt idx="495">
                  <c:v>99.000000000000853</c:v>
                </c:pt>
                <c:pt idx="496">
                  <c:v>99.20000000000087</c:v>
                </c:pt>
                <c:pt idx="497">
                  <c:v>99.400000000000873</c:v>
                </c:pt>
                <c:pt idx="498">
                  <c:v>99.600000000000819</c:v>
                </c:pt>
                <c:pt idx="499">
                  <c:v>99.800000000000878</c:v>
                </c:pt>
                <c:pt idx="500">
                  <c:v>100.00000000000088</c:v>
                </c:pt>
                <c:pt idx="501">
                  <c:v>100.20000000000088</c:v>
                </c:pt>
                <c:pt idx="502">
                  <c:v>100.40000000000089</c:v>
                </c:pt>
                <c:pt idx="503">
                  <c:v>100.60000000000088</c:v>
                </c:pt>
                <c:pt idx="504">
                  <c:v>100.80000000000088</c:v>
                </c:pt>
                <c:pt idx="505">
                  <c:v>101.0000000000009</c:v>
                </c:pt>
                <c:pt idx="506">
                  <c:v>101.2000000000009</c:v>
                </c:pt>
                <c:pt idx="507">
                  <c:v>101.4000000000009</c:v>
                </c:pt>
                <c:pt idx="508">
                  <c:v>101.60000000000088</c:v>
                </c:pt>
                <c:pt idx="509">
                  <c:v>101.80000000000091</c:v>
                </c:pt>
                <c:pt idx="510">
                  <c:v>102.00000000000091</c:v>
                </c:pt>
                <c:pt idx="511">
                  <c:v>102.20000000000091</c:v>
                </c:pt>
                <c:pt idx="512">
                  <c:v>102.40000000000092</c:v>
                </c:pt>
                <c:pt idx="513">
                  <c:v>102.60000000000088</c:v>
                </c:pt>
                <c:pt idx="514">
                  <c:v>102.80000000000091</c:v>
                </c:pt>
                <c:pt idx="515">
                  <c:v>103.00000000000091</c:v>
                </c:pt>
                <c:pt idx="516">
                  <c:v>103.20000000000093</c:v>
                </c:pt>
                <c:pt idx="517">
                  <c:v>103.40000000000093</c:v>
                </c:pt>
                <c:pt idx="518">
                  <c:v>103.60000000000088</c:v>
                </c:pt>
                <c:pt idx="519">
                  <c:v>103.80000000000094</c:v>
                </c:pt>
                <c:pt idx="520">
                  <c:v>104.00000000000094</c:v>
                </c:pt>
                <c:pt idx="521">
                  <c:v>104.20000000000094</c:v>
                </c:pt>
                <c:pt idx="522">
                  <c:v>104.40000000000094</c:v>
                </c:pt>
                <c:pt idx="523">
                  <c:v>104.60000000000095</c:v>
                </c:pt>
                <c:pt idx="524">
                  <c:v>104.80000000000095</c:v>
                </c:pt>
                <c:pt idx="525">
                  <c:v>105.00000000000095</c:v>
                </c:pt>
                <c:pt idx="526">
                  <c:v>105.20000000000095</c:v>
                </c:pt>
                <c:pt idx="527">
                  <c:v>105.40000000000096</c:v>
                </c:pt>
                <c:pt idx="528">
                  <c:v>105.60000000000095</c:v>
                </c:pt>
                <c:pt idx="529">
                  <c:v>105.80000000000095</c:v>
                </c:pt>
                <c:pt idx="530">
                  <c:v>106.00000000000097</c:v>
                </c:pt>
                <c:pt idx="531">
                  <c:v>106.20000000000097</c:v>
                </c:pt>
                <c:pt idx="532">
                  <c:v>106.40000000000097</c:v>
                </c:pt>
                <c:pt idx="533">
                  <c:v>106.60000000000095</c:v>
                </c:pt>
                <c:pt idx="534">
                  <c:v>106.80000000000098</c:v>
                </c:pt>
                <c:pt idx="535">
                  <c:v>107.00000000000098</c:v>
                </c:pt>
                <c:pt idx="536">
                  <c:v>107.20000000000098</c:v>
                </c:pt>
                <c:pt idx="537">
                  <c:v>107.40000000000099</c:v>
                </c:pt>
                <c:pt idx="538">
                  <c:v>107.60000000000095</c:v>
                </c:pt>
                <c:pt idx="539">
                  <c:v>107.80000000000098</c:v>
                </c:pt>
                <c:pt idx="540">
                  <c:v>108.00000000000098</c:v>
                </c:pt>
                <c:pt idx="541">
                  <c:v>108.200000000001</c:v>
                </c:pt>
                <c:pt idx="542">
                  <c:v>108.400000000001</c:v>
                </c:pt>
                <c:pt idx="543">
                  <c:v>108.60000000000095</c:v>
                </c:pt>
                <c:pt idx="544">
                  <c:v>108.80000000000101</c:v>
                </c:pt>
                <c:pt idx="545">
                  <c:v>109.00000000000101</c:v>
                </c:pt>
                <c:pt idx="546">
                  <c:v>109.20000000000101</c:v>
                </c:pt>
                <c:pt idx="547">
                  <c:v>109.40000000000101</c:v>
                </c:pt>
                <c:pt idx="548">
                  <c:v>109.60000000000096</c:v>
                </c:pt>
                <c:pt idx="549">
                  <c:v>109.80000000000101</c:v>
                </c:pt>
                <c:pt idx="550">
                  <c:v>110.00000000000101</c:v>
                </c:pt>
                <c:pt idx="551">
                  <c:v>110.20000000000103</c:v>
                </c:pt>
                <c:pt idx="552">
                  <c:v>110.40000000000103</c:v>
                </c:pt>
                <c:pt idx="553">
                  <c:v>110.60000000000097</c:v>
                </c:pt>
                <c:pt idx="554">
                  <c:v>110.80000000000101</c:v>
                </c:pt>
                <c:pt idx="555">
                  <c:v>111.00000000000104</c:v>
                </c:pt>
                <c:pt idx="556">
                  <c:v>111.20000000000104</c:v>
                </c:pt>
                <c:pt idx="557">
                  <c:v>111.40000000000104</c:v>
                </c:pt>
                <c:pt idx="558">
                  <c:v>111.60000000000105</c:v>
                </c:pt>
                <c:pt idx="559">
                  <c:v>111.80000000000105</c:v>
                </c:pt>
                <c:pt idx="560">
                  <c:v>112.00000000000105</c:v>
                </c:pt>
                <c:pt idx="561">
                  <c:v>112.20000000000105</c:v>
                </c:pt>
                <c:pt idx="562">
                  <c:v>112.40000000000106</c:v>
                </c:pt>
                <c:pt idx="563">
                  <c:v>112.60000000000105</c:v>
                </c:pt>
                <c:pt idx="564">
                  <c:v>112.80000000000105</c:v>
                </c:pt>
                <c:pt idx="565">
                  <c:v>113.00000000000107</c:v>
                </c:pt>
                <c:pt idx="566">
                  <c:v>113.20000000000107</c:v>
                </c:pt>
                <c:pt idx="567">
                  <c:v>113.40000000000107</c:v>
                </c:pt>
                <c:pt idx="568">
                  <c:v>113.60000000000105</c:v>
                </c:pt>
                <c:pt idx="569">
                  <c:v>113.80000000000108</c:v>
                </c:pt>
                <c:pt idx="570">
                  <c:v>114.00000000000108</c:v>
                </c:pt>
                <c:pt idx="571">
                  <c:v>114.20000000000108</c:v>
                </c:pt>
                <c:pt idx="572">
                  <c:v>114.40000000000109</c:v>
                </c:pt>
                <c:pt idx="573">
                  <c:v>114.60000000000105</c:v>
                </c:pt>
                <c:pt idx="574">
                  <c:v>114.80000000000108</c:v>
                </c:pt>
                <c:pt idx="575">
                  <c:v>115.00000000000108</c:v>
                </c:pt>
                <c:pt idx="576">
                  <c:v>115.2000000000011</c:v>
                </c:pt>
                <c:pt idx="577">
                  <c:v>115.4000000000011</c:v>
                </c:pt>
                <c:pt idx="578">
                  <c:v>115.60000000000105</c:v>
                </c:pt>
                <c:pt idx="579">
                  <c:v>115.80000000000111</c:v>
                </c:pt>
                <c:pt idx="580">
                  <c:v>116.00000000000111</c:v>
                </c:pt>
                <c:pt idx="581">
                  <c:v>116.20000000000111</c:v>
                </c:pt>
                <c:pt idx="582">
                  <c:v>116.40000000000111</c:v>
                </c:pt>
                <c:pt idx="583">
                  <c:v>116.60000000000106</c:v>
                </c:pt>
                <c:pt idx="584">
                  <c:v>116.80000000000111</c:v>
                </c:pt>
                <c:pt idx="585">
                  <c:v>117.00000000000111</c:v>
                </c:pt>
                <c:pt idx="586">
                  <c:v>117.20000000000113</c:v>
                </c:pt>
                <c:pt idx="587">
                  <c:v>117.40000000000113</c:v>
                </c:pt>
                <c:pt idx="588">
                  <c:v>117.60000000000107</c:v>
                </c:pt>
                <c:pt idx="589">
                  <c:v>117.80000000000111</c:v>
                </c:pt>
                <c:pt idx="590">
                  <c:v>118.00000000000114</c:v>
                </c:pt>
                <c:pt idx="591">
                  <c:v>118.20000000000114</c:v>
                </c:pt>
                <c:pt idx="592">
                  <c:v>118.40000000000114</c:v>
                </c:pt>
                <c:pt idx="593">
                  <c:v>118.60000000000115</c:v>
                </c:pt>
                <c:pt idx="594">
                  <c:v>118.80000000000115</c:v>
                </c:pt>
                <c:pt idx="595">
                  <c:v>119.00000000000115</c:v>
                </c:pt>
                <c:pt idx="596">
                  <c:v>119.20000000000115</c:v>
                </c:pt>
                <c:pt idx="597">
                  <c:v>119.40000000000116</c:v>
                </c:pt>
                <c:pt idx="598">
                  <c:v>119.60000000000115</c:v>
                </c:pt>
                <c:pt idx="599">
                  <c:v>119.80000000000115</c:v>
                </c:pt>
                <c:pt idx="600">
                  <c:v>120.00000000000117</c:v>
                </c:pt>
                <c:pt idx="601">
                  <c:v>120.20000000000117</c:v>
                </c:pt>
                <c:pt idx="602">
                  <c:v>120.40000000000117</c:v>
                </c:pt>
                <c:pt idx="603">
                  <c:v>120.60000000000115</c:v>
                </c:pt>
                <c:pt idx="604">
                  <c:v>120.80000000000118</c:v>
                </c:pt>
                <c:pt idx="605">
                  <c:v>121.00000000000118</c:v>
                </c:pt>
                <c:pt idx="606">
                  <c:v>121.20000000000118</c:v>
                </c:pt>
                <c:pt idx="607">
                  <c:v>121.40000000000119</c:v>
                </c:pt>
                <c:pt idx="608">
                  <c:v>121.60000000000115</c:v>
                </c:pt>
                <c:pt idx="609">
                  <c:v>121.80000000000118</c:v>
                </c:pt>
                <c:pt idx="610">
                  <c:v>122.00000000000118</c:v>
                </c:pt>
                <c:pt idx="611">
                  <c:v>122.2000000000012</c:v>
                </c:pt>
                <c:pt idx="612">
                  <c:v>122.4000000000012</c:v>
                </c:pt>
                <c:pt idx="613">
                  <c:v>122.60000000000115</c:v>
                </c:pt>
                <c:pt idx="614">
                  <c:v>122.80000000000121</c:v>
                </c:pt>
                <c:pt idx="615">
                  <c:v>123.00000000000121</c:v>
                </c:pt>
                <c:pt idx="616">
                  <c:v>123.20000000000121</c:v>
                </c:pt>
                <c:pt idx="617">
                  <c:v>123.40000000000121</c:v>
                </c:pt>
                <c:pt idx="618">
                  <c:v>123.60000000000116</c:v>
                </c:pt>
                <c:pt idx="619">
                  <c:v>123.80000000000121</c:v>
                </c:pt>
                <c:pt idx="620">
                  <c:v>124.00000000000121</c:v>
                </c:pt>
                <c:pt idx="621">
                  <c:v>124.20000000000121</c:v>
                </c:pt>
                <c:pt idx="622">
                  <c:v>124.40000000000123</c:v>
                </c:pt>
                <c:pt idx="623">
                  <c:v>124.60000000000117</c:v>
                </c:pt>
                <c:pt idx="624">
                  <c:v>124.80000000000121</c:v>
                </c:pt>
                <c:pt idx="625">
                  <c:v>125.00000000000124</c:v>
                </c:pt>
                <c:pt idx="626">
                  <c:v>125.20000000000124</c:v>
                </c:pt>
                <c:pt idx="627">
                  <c:v>125.40000000000124</c:v>
                </c:pt>
                <c:pt idx="628">
                  <c:v>125.60000000000119</c:v>
                </c:pt>
                <c:pt idx="629">
                  <c:v>125.80000000000125</c:v>
                </c:pt>
                <c:pt idx="630">
                  <c:v>126.00000000000125</c:v>
                </c:pt>
                <c:pt idx="631">
                  <c:v>126.20000000000125</c:v>
                </c:pt>
                <c:pt idx="632">
                  <c:v>126.40000000000126</c:v>
                </c:pt>
                <c:pt idx="633">
                  <c:v>126.6000000000012</c:v>
                </c:pt>
                <c:pt idx="634">
                  <c:v>126.80000000000125</c:v>
                </c:pt>
                <c:pt idx="635">
                  <c:v>127.00000000000125</c:v>
                </c:pt>
                <c:pt idx="636">
                  <c:v>127.20000000000127</c:v>
                </c:pt>
                <c:pt idx="637">
                  <c:v>127.40000000000127</c:v>
                </c:pt>
                <c:pt idx="638">
                  <c:v>127.60000000000122</c:v>
                </c:pt>
                <c:pt idx="639">
                  <c:v>127.80000000000128</c:v>
                </c:pt>
                <c:pt idx="640">
                  <c:v>128.00000000000128</c:v>
                </c:pt>
                <c:pt idx="641">
                  <c:v>128.20000000000118</c:v>
                </c:pt>
                <c:pt idx="642">
                  <c:v>128.40000000000126</c:v>
                </c:pt>
                <c:pt idx="643">
                  <c:v>128.60000000000122</c:v>
                </c:pt>
                <c:pt idx="644">
                  <c:v>128.80000000000123</c:v>
                </c:pt>
                <c:pt idx="645">
                  <c:v>129.00000000000122</c:v>
                </c:pt>
                <c:pt idx="646">
                  <c:v>129.20000000000118</c:v>
                </c:pt>
                <c:pt idx="647">
                  <c:v>129.4000000000012</c:v>
                </c:pt>
                <c:pt idx="648">
                  <c:v>129.60000000000119</c:v>
                </c:pt>
                <c:pt idx="649">
                  <c:v>129.80000000000121</c:v>
                </c:pt>
                <c:pt idx="650">
                  <c:v>130.00000000000117</c:v>
                </c:pt>
                <c:pt idx="651">
                  <c:v>130.20000000000115</c:v>
                </c:pt>
                <c:pt idx="652">
                  <c:v>130.40000000000114</c:v>
                </c:pt>
                <c:pt idx="653">
                  <c:v>130.60000000000113</c:v>
                </c:pt>
                <c:pt idx="654">
                  <c:v>130.80000000000121</c:v>
                </c:pt>
                <c:pt idx="655">
                  <c:v>131.00000000000111</c:v>
                </c:pt>
                <c:pt idx="656">
                  <c:v>131.2000000000011</c:v>
                </c:pt>
                <c:pt idx="657">
                  <c:v>131.40000000000109</c:v>
                </c:pt>
                <c:pt idx="658">
                  <c:v>131.60000000000105</c:v>
                </c:pt>
                <c:pt idx="659">
                  <c:v>131.80000000000106</c:v>
                </c:pt>
                <c:pt idx="660">
                  <c:v>132.00000000000105</c:v>
                </c:pt>
                <c:pt idx="661">
                  <c:v>132.20000000000098</c:v>
                </c:pt>
                <c:pt idx="662">
                  <c:v>132.40000000000103</c:v>
                </c:pt>
                <c:pt idx="663">
                  <c:v>132.60000000000102</c:v>
                </c:pt>
                <c:pt idx="664">
                  <c:v>132.80000000000101</c:v>
                </c:pt>
                <c:pt idx="665">
                  <c:v>133.00000000000099</c:v>
                </c:pt>
                <c:pt idx="666">
                  <c:v>133.20000000000098</c:v>
                </c:pt>
                <c:pt idx="667">
                  <c:v>133.40000000000097</c:v>
                </c:pt>
                <c:pt idx="668">
                  <c:v>133.60000000000096</c:v>
                </c:pt>
                <c:pt idx="669">
                  <c:v>133.80000000000101</c:v>
                </c:pt>
                <c:pt idx="670">
                  <c:v>134.00000000000094</c:v>
                </c:pt>
                <c:pt idx="671">
                  <c:v>134.20000000000093</c:v>
                </c:pt>
                <c:pt idx="672">
                  <c:v>134.40000000000094</c:v>
                </c:pt>
                <c:pt idx="673">
                  <c:v>134.6000000000009</c:v>
                </c:pt>
                <c:pt idx="674">
                  <c:v>134.80000000000089</c:v>
                </c:pt>
                <c:pt idx="675">
                  <c:v>135.00000000000088</c:v>
                </c:pt>
                <c:pt idx="676">
                  <c:v>135.20000000000078</c:v>
                </c:pt>
                <c:pt idx="677">
                  <c:v>135.40000000000086</c:v>
                </c:pt>
                <c:pt idx="678">
                  <c:v>135.60000000000085</c:v>
                </c:pt>
                <c:pt idx="679">
                  <c:v>135.80000000000084</c:v>
                </c:pt>
                <c:pt idx="680">
                  <c:v>136.00000000000082</c:v>
                </c:pt>
                <c:pt idx="681">
                  <c:v>136.20000000000078</c:v>
                </c:pt>
                <c:pt idx="682">
                  <c:v>136.4000000000008</c:v>
                </c:pt>
                <c:pt idx="683">
                  <c:v>136.60000000000079</c:v>
                </c:pt>
                <c:pt idx="684">
                  <c:v>136.80000000000081</c:v>
                </c:pt>
                <c:pt idx="685">
                  <c:v>137.00000000000077</c:v>
                </c:pt>
                <c:pt idx="686">
                  <c:v>137.20000000000076</c:v>
                </c:pt>
                <c:pt idx="687">
                  <c:v>137.40000000000074</c:v>
                </c:pt>
                <c:pt idx="688">
                  <c:v>137.60000000000073</c:v>
                </c:pt>
                <c:pt idx="689">
                  <c:v>137.80000000000081</c:v>
                </c:pt>
                <c:pt idx="690">
                  <c:v>138.00000000000071</c:v>
                </c:pt>
                <c:pt idx="691">
                  <c:v>138.2000000000007</c:v>
                </c:pt>
                <c:pt idx="692">
                  <c:v>138.40000000000069</c:v>
                </c:pt>
                <c:pt idx="693">
                  <c:v>138.60000000000068</c:v>
                </c:pt>
                <c:pt idx="694">
                  <c:v>138.80000000000067</c:v>
                </c:pt>
                <c:pt idx="695">
                  <c:v>139.00000000000065</c:v>
                </c:pt>
                <c:pt idx="696">
                  <c:v>139.20000000000059</c:v>
                </c:pt>
                <c:pt idx="697">
                  <c:v>139.40000000000063</c:v>
                </c:pt>
                <c:pt idx="698">
                  <c:v>139.60000000000062</c:v>
                </c:pt>
                <c:pt idx="699">
                  <c:v>139.80000000000061</c:v>
                </c:pt>
                <c:pt idx="700">
                  <c:v>140.0000000000006</c:v>
                </c:pt>
                <c:pt idx="701">
                  <c:v>140.20000000000059</c:v>
                </c:pt>
                <c:pt idx="702">
                  <c:v>140.40000000000057</c:v>
                </c:pt>
                <c:pt idx="703">
                  <c:v>140.60000000000056</c:v>
                </c:pt>
                <c:pt idx="704">
                  <c:v>140.80000000000061</c:v>
                </c:pt>
                <c:pt idx="705">
                  <c:v>141.00000000000054</c:v>
                </c:pt>
                <c:pt idx="706">
                  <c:v>141.20000000000053</c:v>
                </c:pt>
                <c:pt idx="707">
                  <c:v>141.40000000000057</c:v>
                </c:pt>
                <c:pt idx="708">
                  <c:v>141.60000000000051</c:v>
                </c:pt>
                <c:pt idx="709">
                  <c:v>141.80000000000049</c:v>
                </c:pt>
                <c:pt idx="710">
                  <c:v>142.00000000000048</c:v>
                </c:pt>
                <c:pt idx="711">
                  <c:v>142.20000000000039</c:v>
                </c:pt>
                <c:pt idx="712">
                  <c:v>142.40000000000046</c:v>
                </c:pt>
                <c:pt idx="713">
                  <c:v>142.60000000000045</c:v>
                </c:pt>
                <c:pt idx="714">
                  <c:v>142.80000000000044</c:v>
                </c:pt>
                <c:pt idx="715">
                  <c:v>143.00000000000043</c:v>
                </c:pt>
                <c:pt idx="716">
                  <c:v>143.20000000000039</c:v>
                </c:pt>
                <c:pt idx="717">
                  <c:v>143.4000000000004</c:v>
                </c:pt>
                <c:pt idx="718">
                  <c:v>143.60000000000039</c:v>
                </c:pt>
                <c:pt idx="719">
                  <c:v>143.80000000000041</c:v>
                </c:pt>
                <c:pt idx="720">
                  <c:v>144.00000000000037</c:v>
                </c:pt>
                <c:pt idx="721">
                  <c:v>144.20000000000036</c:v>
                </c:pt>
                <c:pt idx="722">
                  <c:v>144.4000000000004</c:v>
                </c:pt>
                <c:pt idx="723">
                  <c:v>144.60000000000034</c:v>
                </c:pt>
                <c:pt idx="724">
                  <c:v>144.80000000000041</c:v>
                </c:pt>
                <c:pt idx="725">
                  <c:v>145.00000000000031</c:v>
                </c:pt>
                <c:pt idx="726">
                  <c:v>145.2000000000003</c:v>
                </c:pt>
                <c:pt idx="727">
                  <c:v>145.40000000000029</c:v>
                </c:pt>
                <c:pt idx="728">
                  <c:v>145.60000000000028</c:v>
                </c:pt>
                <c:pt idx="729">
                  <c:v>145.80000000000027</c:v>
                </c:pt>
                <c:pt idx="730">
                  <c:v>146.00000000000026</c:v>
                </c:pt>
                <c:pt idx="731">
                  <c:v>146.20000000000022</c:v>
                </c:pt>
                <c:pt idx="732">
                  <c:v>146.40000000000023</c:v>
                </c:pt>
                <c:pt idx="733">
                  <c:v>146.60000000000022</c:v>
                </c:pt>
                <c:pt idx="734">
                  <c:v>146.80000000000021</c:v>
                </c:pt>
                <c:pt idx="735">
                  <c:v>147.0000000000002</c:v>
                </c:pt>
                <c:pt idx="736">
                  <c:v>147.20000000000019</c:v>
                </c:pt>
                <c:pt idx="737">
                  <c:v>147.4000000000002</c:v>
                </c:pt>
                <c:pt idx="738">
                  <c:v>147.60000000000016</c:v>
                </c:pt>
                <c:pt idx="739">
                  <c:v>147.80000000000021</c:v>
                </c:pt>
                <c:pt idx="740">
                  <c:v>148.00000000000014</c:v>
                </c:pt>
                <c:pt idx="741">
                  <c:v>148.20000000000013</c:v>
                </c:pt>
                <c:pt idx="742">
                  <c:v>148.4000000000002</c:v>
                </c:pt>
                <c:pt idx="743">
                  <c:v>148.60000000000011</c:v>
                </c:pt>
                <c:pt idx="744">
                  <c:v>148.80000000000021</c:v>
                </c:pt>
                <c:pt idx="745">
                  <c:v>149.00000000000009</c:v>
                </c:pt>
                <c:pt idx="746">
                  <c:v>149.20000000000005</c:v>
                </c:pt>
                <c:pt idx="747">
                  <c:v>149.40000000000006</c:v>
                </c:pt>
                <c:pt idx="748">
                  <c:v>149.60000000000005</c:v>
                </c:pt>
                <c:pt idx="749">
                  <c:v>149.80000000000004</c:v>
                </c:pt>
                <c:pt idx="750">
                  <c:v>150.00000000000003</c:v>
                </c:pt>
                <c:pt idx="751">
                  <c:v>150.20000000000002</c:v>
                </c:pt>
                <c:pt idx="752">
                  <c:v>150.4</c:v>
                </c:pt>
                <c:pt idx="753">
                  <c:v>150.6</c:v>
                </c:pt>
                <c:pt idx="754">
                  <c:v>150.79999999999998</c:v>
                </c:pt>
                <c:pt idx="755">
                  <c:v>150.99999999999997</c:v>
                </c:pt>
                <c:pt idx="756">
                  <c:v>151.19999999999996</c:v>
                </c:pt>
                <c:pt idx="757">
                  <c:v>151.4</c:v>
                </c:pt>
                <c:pt idx="758">
                  <c:v>151.59999999999994</c:v>
                </c:pt>
                <c:pt idx="759">
                  <c:v>151.79999999999993</c:v>
                </c:pt>
                <c:pt idx="760">
                  <c:v>151.99999999999991</c:v>
                </c:pt>
                <c:pt idx="761">
                  <c:v>152.1999999999999</c:v>
                </c:pt>
                <c:pt idx="762">
                  <c:v>152.39999999999989</c:v>
                </c:pt>
                <c:pt idx="763">
                  <c:v>152.59999999999988</c:v>
                </c:pt>
                <c:pt idx="764">
                  <c:v>152.79999999999978</c:v>
                </c:pt>
                <c:pt idx="765">
                  <c:v>152.99999999999986</c:v>
                </c:pt>
                <c:pt idx="766">
                  <c:v>153.19999999999985</c:v>
                </c:pt>
                <c:pt idx="767">
                  <c:v>153.39999999999984</c:v>
                </c:pt>
                <c:pt idx="768">
                  <c:v>153.59999999999982</c:v>
                </c:pt>
                <c:pt idx="769">
                  <c:v>153.79999999999978</c:v>
                </c:pt>
                <c:pt idx="770">
                  <c:v>153.9999999999998</c:v>
                </c:pt>
                <c:pt idx="771">
                  <c:v>154.19999999999979</c:v>
                </c:pt>
                <c:pt idx="772">
                  <c:v>154.39999999999981</c:v>
                </c:pt>
                <c:pt idx="773">
                  <c:v>154.59999999999977</c:v>
                </c:pt>
                <c:pt idx="774">
                  <c:v>154.79999999999976</c:v>
                </c:pt>
                <c:pt idx="775">
                  <c:v>154.99999999999974</c:v>
                </c:pt>
                <c:pt idx="776">
                  <c:v>155.19999999999973</c:v>
                </c:pt>
                <c:pt idx="777">
                  <c:v>155.39999999999981</c:v>
                </c:pt>
                <c:pt idx="778">
                  <c:v>155.59999999999971</c:v>
                </c:pt>
                <c:pt idx="779">
                  <c:v>155.7999999999997</c:v>
                </c:pt>
                <c:pt idx="780">
                  <c:v>155.99999999999969</c:v>
                </c:pt>
                <c:pt idx="781">
                  <c:v>156.19999999999968</c:v>
                </c:pt>
                <c:pt idx="782">
                  <c:v>156.39999999999966</c:v>
                </c:pt>
                <c:pt idx="783">
                  <c:v>156.59999999999965</c:v>
                </c:pt>
                <c:pt idx="784">
                  <c:v>156.79999999999959</c:v>
                </c:pt>
                <c:pt idx="785">
                  <c:v>156.99999999999963</c:v>
                </c:pt>
                <c:pt idx="786">
                  <c:v>157.19999999999962</c:v>
                </c:pt>
                <c:pt idx="787">
                  <c:v>157.39999999999961</c:v>
                </c:pt>
                <c:pt idx="788">
                  <c:v>157.5999999999996</c:v>
                </c:pt>
                <c:pt idx="789">
                  <c:v>157.79999999999959</c:v>
                </c:pt>
                <c:pt idx="790">
                  <c:v>157.99999999999957</c:v>
                </c:pt>
                <c:pt idx="791">
                  <c:v>158.19999999999956</c:v>
                </c:pt>
                <c:pt idx="792">
                  <c:v>158.39999999999961</c:v>
                </c:pt>
                <c:pt idx="793">
                  <c:v>158.59999999999954</c:v>
                </c:pt>
                <c:pt idx="794">
                  <c:v>158.79999999999953</c:v>
                </c:pt>
                <c:pt idx="795">
                  <c:v>158.99999999999957</c:v>
                </c:pt>
                <c:pt idx="796">
                  <c:v>159.19999999999951</c:v>
                </c:pt>
                <c:pt idx="797">
                  <c:v>159.39999999999949</c:v>
                </c:pt>
                <c:pt idx="798">
                  <c:v>159.59999999999948</c:v>
                </c:pt>
                <c:pt idx="799">
                  <c:v>159.79999999999939</c:v>
                </c:pt>
                <c:pt idx="800">
                  <c:v>159.99999999999946</c:v>
                </c:pt>
                <c:pt idx="801">
                  <c:v>160.19999999999945</c:v>
                </c:pt>
                <c:pt idx="802">
                  <c:v>160.39999999999944</c:v>
                </c:pt>
                <c:pt idx="803">
                  <c:v>160.59999999999943</c:v>
                </c:pt>
                <c:pt idx="804">
                  <c:v>160.79999999999939</c:v>
                </c:pt>
                <c:pt idx="805">
                  <c:v>160.9999999999994</c:v>
                </c:pt>
                <c:pt idx="806">
                  <c:v>161.19999999999939</c:v>
                </c:pt>
                <c:pt idx="807">
                  <c:v>161.39999999999941</c:v>
                </c:pt>
                <c:pt idx="808">
                  <c:v>161.59999999999937</c:v>
                </c:pt>
                <c:pt idx="809">
                  <c:v>161.79999999999936</c:v>
                </c:pt>
                <c:pt idx="810">
                  <c:v>161.99999999999937</c:v>
                </c:pt>
                <c:pt idx="811">
                  <c:v>162.19999999999933</c:v>
                </c:pt>
                <c:pt idx="812">
                  <c:v>162.39999999999941</c:v>
                </c:pt>
                <c:pt idx="813">
                  <c:v>162.59999999999931</c:v>
                </c:pt>
                <c:pt idx="814">
                  <c:v>162.7999999999993</c:v>
                </c:pt>
                <c:pt idx="815">
                  <c:v>162.99999999999929</c:v>
                </c:pt>
                <c:pt idx="816">
                  <c:v>163.19999999999928</c:v>
                </c:pt>
                <c:pt idx="817">
                  <c:v>163.39999999999927</c:v>
                </c:pt>
                <c:pt idx="818">
                  <c:v>163.59999999999926</c:v>
                </c:pt>
                <c:pt idx="819">
                  <c:v>163.79999999999922</c:v>
                </c:pt>
                <c:pt idx="820">
                  <c:v>163.99999999999923</c:v>
                </c:pt>
                <c:pt idx="821">
                  <c:v>164.19999999999922</c:v>
                </c:pt>
                <c:pt idx="822">
                  <c:v>164.39999999999921</c:v>
                </c:pt>
                <c:pt idx="823">
                  <c:v>164.5999999999992</c:v>
                </c:pt>
                <c:pt idx="824">
                  <c:v>164.79999999999919</c:v>
                </c:pt>
                <c:pt idx="825">
                  <c:v>164.9999999999992</c:v>
                </c:pt>
                <c:pt idx="826">
                  <c:v>165.19999999999916</c:v>
                </c:pt>
                <c:pt idx="827">
                  <c:v>165.39999999999921</c:v>
                </c:pt>
                <c:pt idx="828">
                  <c:v>165.59999999999914</c:v>
                </c:pt>
                <c:pt idx="829">
                  <c:v>165.79999999999913</c:v>
                </c:pt>
                <c:pt idx="830">
                  <c:v>165.9999999999992</c:v>
                </c:pt>
                <c:pt idx="831">
                  <c:v>166.19999999999911</c:v>
                </c:pt>
                <c:pt idx="832">
                  <c:v>166.39999999999921</c:v>
                </c:pt>
                <c:pt idx="833">
                  <c:v>166.59999999999908</c:v>
                </c:pt>
                <c:pt idx="834">
                  <c:v>166.79999999999905</c:v>
                </c:pt>
                <c:pt idx="835">
                  <c:v>166.99999999999906</c:v>
                </c:pt>
                <c:pt idx="836">
                  <c:v>167.19999999999905</c:v>
                </c:pt>
                <c:pt idx="837">
                  <c:v>167.39999999999904</c:v>
                </c:pt>
                <c:pt idx="838">
                  <c:v>167.59999999999903</c:v>
                </c:pt>
                <c:pt idx="839">
                  <c:v>167.79999999999902</c:v>
                </c:pt>
                <c:pt idx="840">
                  <c:v>167.99999999999901</c:v>
                </c:pt>
                <c:pt idx="841">
                  <c:v>168.19999999999888</c:v>
                </c:pt>
                <c:pt idx="842">
                  <c:v>168.39999999999898</c:v>
                </c:pt>
                <c:pt idx="843">
                  <c:v>168.59999999999886</c:v>
                </c:pt>
                <c:pt idx="844">
                  <c:v>168.79999999999882</c:v>
                </c:pt>
                <c:pt idx="845">
                  <c:v>168.99999999999895</c:v>
                </c:pt>
                <c:pt idx="846">
                  <c:v>169.19999999999882</c:v>
                </c:pt>
                <c:pt idx="847">
                  <c:v>169.39999999999893</c:v>
                </c:pt>
                <c:pt idx="848">
                  <c:v>169.5999999999988</c:v>
                </c:pt>
                <c:pt idx="849">
                  <c:v>169.79999999999876</c:v>
                </c:pt>
                <c:pt idx="850">
                  <c:v>169.99999999999878</c:v>
                </c:pt>
                <c:pt idx="851">
                  <c:v>170.19999999999877</c:v>
                </c:pt>
                <c:pt idx="852">
                  <c:v>170.39999999999878</c:v>
                </c:pt>
                <c:pt idx="853">
                  <c:v>170.59999999999874</c:v>
                </c:pt>
                <c:pt idx="854">
                  <c:v>170.79999999999873</c:v>
                </c:pt>
                <c:pt idx="855">
                  <c:v>170.99999999999878</c:v>
                </c:pt>
                <c:pt idx="856">
                  <c:v>171.19999999999871</c:v>
                </c:pt>
                <c:pt idx="857">
                  <c:v>171.39999999999878</c:v>
                </c:pt>
                <c:pt idx="858">
                  <c:v>171.59999999999872</c:v>
                </c:pt>
                <c:pt idx="859">
                  <c:v>171.79999999999868</c:v>
                </c:pt>
                <c:pt idx="860">
                  <c:v>171.99999999999878</c:v>
                </c:pt>
                <c:pt idx="861">
                  <c:v>172.19999999999865</c:v>
                </c:pt>
                <c:pt idx="862">
                  <c:v>172.39999999999876</c:v>
                </c:pt>
                <c:pt idx="863">
                  <c:v>172.59999999999872</c:v>
                </c:pt>
                <c:pt idx="864">
                  <c:v>172.79999999999862</c:v>
                </c:pt>
                <c:pt idx="865">
                  <c:v>172.99999999999872</c:v>
                </c:pt>
                <c:pt idx="866">
                  <c:v>173.1999999999986</c:v>
                </c:pt>
                <c:pt idx="867">
                  <c:v>173.3999999999987</c:v>
                </c:pt>
                <c:pt idx="868">
                  <c:v>173.59999999999857</c:v>
                </c:pt>
                <c:pt idx="869">
                  <c:v>173.79999999999856</c:v>
                </c:pt>
                <c:pt idx="870">
                  <c:v>173.99999999999858</c:v>
                </c:pt>
                <c:pt idx="871">
                  <c:v>174.19999999999854</c:v>
                </c:pt>
                <c:pt idx="872">
                  <c:v>174.39999999999858</c:v>
                </c:pt>
                <c:pt idx="873">
                  <c:v>174.59999999999852</c:v>
                </c:pt>
                <c:pt idx="874">
                  <c:v>174.79999999999851</c:v>
                </c:pt>
                <c:pt idx="875">
                  <c:v>174.99999999999858</c:v>
                </c:pt>
                <c:pt idx="876">
                  <c:v>175.19999999999848</c:v>
                </c:pt>
                <c:pt idx="877">
                  <c:v>175.39999999999858</c:v>
                </c:pt>
                <c:pt idx="878">
                  <c:v>175.59999999999852</c:v>
                </c:pt>
                <c:pt idx="879">
                  <c:v>175.79999999999845</c:v>
                </c:pt>
                <c:pt idx="880">
                  <c:v>175.99999999999855</c:v>
                </c:pt>
                <c:pt idx="881">
                  <c:v>176.19999999999843</c:v>
                </c:pt>
                <c:pt idx="882">
                  <c:v>176.39999999999853</c:v>
                </c:pt>
                <c:pt idx="883">
                  <c:v>176.59999999999852</c:v>
                </c:pt>
                <c:pt idx="884">
                  <c:v>176.79999999999839</c:v>
                </c:pt>
                <c:pt idx="885">
                  <c:v>176.99999999999838</c:v>
                </c:pt>
                <c:pt idx="886">
                  <c:v>177.19999999999837</c:v>
                </c:pt>
                <c:pt idx="887">
                  <c:v>177.39999999999839</c:v>
                </c:pt>
                <c:pt idx="888">
                  <c:v>177.59999999999835</c:v>
                </c:pt>
                <c:pt idx="889">
                  <c:v>177.79999999999833</c:v>
                </c:pt>
                <c:pt idx="890">
                  <c:v>177.99999999999838</c:v>
                </c:pt>
                <c:pt idx="891">
                  <c:v>178.19999999999831</c:v>
                </c:pt>
                <c:pt idx="892">
                  <c:v>178.39999999999839</c:v>
                </c:pt>
                <c:pt idx="893">
                  <c:v>178.59999999999835</c:v>
                </c:pt>
                <c:pt idx="894">
                  <c:v>178.79999999999828</c:v>
                </c:pt>
                <c:pt idx="895">
                  <c:v>178.99999999999838</c:v>
                </c:pt>
                <c:pt idx="896">
                  <c:v>179.19999999999825</c:v>
                </c:pt>
                <c:pt idx="897">
                  <c:v>179.39999999999836</c:v>
                </c:pt>
                <c:pt idx="898">
                  <c:v>179.59999999999835</c:v>
                </c:pt>
                <c:pt idx="899">
                  <c:v>179.79999999999822</c:v>
                </c:pt>
                <c:pt idx="900">
                  <c:v>179.99999999999832</c:v>
                </c:pt>
                <c:pt idx="901">
                  <c:v>180.1999999999982</c:v>
                </c:pt>
                <c:pt idx="902">
                  <c:v>180.3999999999983</c:v>
                </c:pt>
                <c:pt idx="903">
                  <c:v>180.59999999999818</c:v>
                </c:pt>
                <c:pt idx="904">
                  <c:v>180.79999999999816</c:v>
                </c:pt>
                <c:pt idx="905">
                  <c:v>180.99999999999818</c:v>
                </c:pt>
                <c:pt idx="906">
                  <c:v>181.19999999999814</c:v>
                </c:pt>
                <c:pt idx="907">
                  <c:v>181.39999999999822</c:v>
                </c:pt>
                <c:pt idx="908">
                  <c:v>181.59999999999818</c:v>
                </c:pt>
                <c:pt idx="909">
                  <c:v>181.79999999999811</c:v>
                </c:pt>
                <c:pt idx="910">
                  <c:v>181.99999999999818</c:v>
                </c:pt>
                <c:pt idx="911">
                  <c:v>182.19999999999808</c:v>
                </c:pt>
                <c:pt idx="912">
                  <c:v>182.39999999999819</c:v>
                </c:pt>
                <c:pt idx="913">
                  <c:v>182.59999999999818</c:v>
                </c:pt>
                <c:pt idx="914">
                  <c:v>182.79999999999805</c:v>
                </c:pt>
                <c:pt idx="915">
                  <c:v>182.99999999999815</c:v>
                </c:pt>
                <c:pt idx="916">
                  <c:v>183.19999999999803</c:v>
                </c:pt>
                <c:pt idx="917">
                  <c:v>183.39999999999813</c:v>
                </c:pt>
                <c:pt idx="918">
                  <c:v>183.59999999999812</c:v>
                </c:pt>
                <c:pt idx="919">
                  <c:v>183.79999999999799</c:v>
                </c:pt>
                <c:pt idx="920">
                  <c:v>183.9999999999981</c:v>
                </c:pt>
                <c:pt idx="921">
                  <c:v>184.19999999999797</c:v>
                </c:pt>
                <c:pt idx="922">
                  <c:v>184.39999999999802</c:v>
                </c:pt>
                <c:pt idx="923">
                  <c:v>184.59999999999798</c:v>
                </c:pt>
                <c:pt idx="924">
                  <c:v>184.79999999999794</c:v>
                </c:pt>
                <c:pt idx="925">
                  <c:v>184.99999999999798</c:v>
                </c:pt>
                <c:pt idx="926">
                  <c:v>185.19999999999791</c:v>
                </c:pt>
                <c:pt idx="927">
                  <c:v>185.39999999999802</c:v>
                </c:pt>
                <c:pt idx="928">
                  <c:v>185.59999999999798</c:v>
                </c:pt>
                <c:pt idx="929">
                  <c:v>185.79999999999788</c:v>
                </c:pt>
                <c:pt idx="930">
                  <c:v>185.99999999999798</c:v>
                </c:pt>
                <c:pt idx="931">
                  <c:v>186.19999999999786</c:v>
                </c:pt>
                <c:pt idx="932">
                  <c:v>186.39999999999796</c:v>
                </c:pt>
                <c:pt idx="933">
                  <c:v>186.59999999999795</c:v>
                </c:pt>
                <c:pt idx="934">
                  <c:v>186.79999999999782</c:v>
                </c:pt>
                <c:pt idx="935">
                  <c:v>186.99999999999793</c:v>
                </c:pt>
                <c:pt idx="936">
                  <c:v>187.1999999999978</c:v>
                </c:pt>
                <c:pt idx="937">
                  <c:v>187.3999999999979</c:v>
                </c:pt>
                <c:pt idx="938">
                  <c:v>187.59999999999778</c:v>
                </c:pt>
                <c:pt idx="939">
                  <c:v>187.79999999999777</c:v>
                </c:pt>
                <c:pt idx="940">
                  <c:v>187.99999999999778</c:v>
                </c:pt>
                <c:pt idx="941">
                  <c:v>188.19999999999774</c:v>
                </c:pt>
                <c:pt idx="942">
                  <c:v>188.39999999999785</c:v>
                </c:pt>
                <c:pt idx="943">
                  <c:v>188.59999999999778</c:v>
                </c:pt>
                <c:pt idx="944">
                  <c:v>188.79999999999771</c:v>
                </c:pt>
                <c:pt idx="945">
                  <c:v>188.99999999999778</c:v>
                </c:pt>
                <c:pt idx="946">
                  <c:v>189.19999999999769</c:v>
                </c:pt>
                <c:pt idx="947">
                  <c:v>189.39999999999779</c:v>
                </c:pt>
                <c:pt idx="948">
                  <c:v>189.59999999999778</c:v>
                </c:pt>
                <c:pt idx="949">
                  <c:v>189.79999999999765</c:v>
                </c:pt>
                <c:pt idx="950">
                  <c:v>189.99999999999775</c:v>
                </c:pt>
                <c:pt idx="951">
                  <c:v>190.19999999999763</c:v>
                </c:pt>
                <c:pt idx="952">
                  <c:v>190.39999999999773</c:v>
                </c:pt>
                <c:pt idx="953">
                  <c:v>190.59999999999772</c:v>
                </c:pt>
                <c:pt idx="954">
                  <c:v>190.7999999999976</c:v>
                </c:pt>
                <c:pt idx="955">
                  <c:v>190.9999999999977</c:v>
                </c:pt>
                <c:pt idx="956">
                  <c:v>191.19999999999757</c:v>
                </c:pt>
                <c:pt idx="957">
                  <c:v>191.39999999999768</c:v>
                </c:pt>
                <c:pt idx="958">
                  <c:v>191.59999999999758</c:v>
                </c:pt>
                <c:pt idx="959">
                  <c:v>191.79999999999754</c:v>
                </c:pt>
                <c:pt idx="960">
                  <c:v>191.99999999999758</c:v>
                </c:pt>
                <c:pt idx="961">
                  <c:v>192.19999999999752</c:v>
                </c:pt>
                <c:pt idx="962">
                  <c:v>192.39999999999762</c:v>
                </c:pt>
                <c:pt idx="963">
                  <c:v>192.59999999999758</c:v>
                </c:pt>
                <c:pt idx="964">
                  <c:v>192.79999999999748</c:v>
                </c:pt>
                <c:pt idx="965">
                  <c:v>192.99999999999758</c:v>
                </c:pt>
                <c:pt idx="966">
                  <c:v>193.19999999999752</c:v>
                </c:pt>
                <c:pt idx="967">
                  <c:v>193.39999999999756</c:v>
                </c:pt>
                <c:pt idx="968">
                  <c:v>193.59999999999755</c:v>
                </c:pt>
                <c:pt idx="969">
                  <c:v>193.79999999999742</c:v>
                </c:pt>
                <c:pt idx="970">
                  <c:v>193.99999999999753</c:v>
                </c:pt>
                <c:pt idx="971">
                  <c:v>194.19999999999752</c:v>
                </c:pt>
                <c:pt idx="972">
                  <c:v>194.3999999999975</c:v>
                </c:pt>
                <c:pt idx="973">
                  <c:v>194.59999999999738</c:v>
                </c:pt>
                <c:pt idx="974">
                  <c:v>194.79999999999737</c:v>
                </c:pt>
                <c:pt idx="975">
                  <c:v>194.99999999999739</c:v>
                </c:pt>
                <c:pt idx="976">
                  <c:v>195.19999999999735</c:v>
                </c:pt>
                <c:pt idx="977">
                  <c:v>195.39999999999745</c:v>
                </c:pt>
                <c:pt idx="978">
                  <c:v>195.59999999999738</c:v>
                </c:pt>
                <c:pt idx="979">
                  <c:v>195.79999999999731</c:v>
                </c:pt>
                <c:pt idx="980">
                  <c:v>195.99999999999739</c:v>
                </c:pt>
                <c:pt idx="981">
                  <c:v>196.19999999999735</c:v>
                </c:pt>
                <c:pt idx="982">
                  <c:v>196.39999999999739</c:v>
                </c:pt>
                <c:pt idx="983">
                  <c:v>196.59999999999738</c:v>
                </c:pt>
                <c:pt idx="984">
                  <c:v>196.79999999999725</c:v>
                </c:pt>
                <c:pt idx="985">
                  <c:v>196.99999999999736</c:v>
                </c:pt>
                <c:pt idx="986">
                  <c:v>197.19999999999735</c:v>
                </c:pt>
                <c:pt idx="987">
                  <c:v>197.39999999999733</c:v>
                </c:pt>
                <c:pt idx="988">
                  <c:v>197.59999999999732</c:v>
                </c:pt>
                <c:pt idx="989">
                  <c:v>197.7999999999972</c:v>
                </c:pt>
                <c:pt idx="990">
                  <c:v>197.9999999999973</c:v>
                </c:pt>
                <c:pt idx="991">
                  <c:v>198.19999999999717</c:v>
                </c:pt>
                <c:pt idx="992">
                  <c:v>198.39999999999728</c:v>
                </c:pt>
                <c:pt idx="993">
                  <c:v>198.59999999999718</c:v>
                </c:pt>
                <c:pt idx="994">
                  <c:v>198.79999999999714</c:v>
                </c:pt>
                <c:pt idx="995">
                  <c:v>198.99999999999719</c:v>
                </c:pt>
                <c:pt idx="996">
                  <c:v>199.19999999999715</c:v>
                </c:pt>
                <c:pt idx="997">
                  <c:v>199.39999999999722</c:v>
                </c:pt>
                <c:pt idx="998">
                  <c:v>199.59999999999718</c:v>
                </c:pt>
                <c:pt idx="999">
                  <c:v>199.79999999999708</c:v>
                </c:pt>
                <c:pt idx="1000">
                  <c:v>199.99999999999719</c:v>
                </c:pt>
                <c:pt idx="1001">
                  <c:v>200.19999999999715</c:v>
                </c:pt>
                <c:pt idx="1002">
                  <c:v>200.39999999999716</c:v>
                </c:pt>
                <c:pt idx="1003">
                  <c:v>200.59999999999715</c:v>
                </c:pt>
                <c:pt idx="1004">
                  <c:v>200.79999999999703</c:v>
                </c:pt>
                <c:pt idx="1005">
                  <c:v>200.99999999999713</c:v>
                </c:pt>
                <c:pt idx="1006">
                  <c:v>201.19999999999712</c:v>
                </c:pt>
                <c:pt idx="1007">
                  <c:v>201.39999999999711</c:v>
                </c:pt>
                <c:pt idx="1008">
                  <c:v>201.5999999999971</c:v>
                </c:pt>
                <c:pt idx="1009">
                  <c:v>201.79999999999697</c:v>
                </c:pt>
                <c:pt idx="1010">
                  <c:v>201.99999999999702</c:v>
                </c:pt>
                <c:pt idx="1011">
                  <c:v>202.19999999999698</c:v>
                </c:pt>
                <c:pt idx="1012">
                  <c:v>202.39999999999705</c:v>
                </c:pt>
                <c:pt idx="1013">
                  <c:v>202.59999999999698</c:v>
                </c:pt>
                <c:pt idx="1014">
                  <c:v>202.79999999999691</c:v>
                </c:pt>
                <c:pt idx="1015">
                  <c:v>202.99999999999702</c:v>
                </c:pt>
                <c:pt idx="1016">
                  <c:v>203.19999999999698</c:v>
                </c:pt>
                <c:pt idx="1017">
                  <c:v>203.39999999999699</c:v>
                </c:pt>
                <c:pt idx="1018">
                  <c:v>203.59999999999698</c:v>
                </c:pt>
                <c:pt idx="1019">
                  <c:v>203.79999999999686</c:v>
                </c:pt>
                <c:pt idx="1020">
                  <c:v>203.99999999999696</c:v>
                </c:pt>
                <c:pt idx="1021">
                  <c:v>204.19999999999695</c:v>
                </c:pt>
                <c:pt idx="1022">
                  <c:v>204.39999999999694</c:v>
                </c:pt>
                <c:pt idx="1023">
                  <c:v>204.59999999999692</c:v>
                </c:pt>
                <c:pt idx="1024">
                  <c:v>204.7999999999968</c:v>
                </c:pt>
                <c:pt idx="1025">
                  <c:v>204.9999999999969</c:v>
                </c:pt>
                <c:pt idx="1026">
                  <c:v>205.19999999999678</c:v>
                </c:pt>
                <c:pt idx="1027">
                  <c:v>205.39999999999688</c:v>
                </c:pt>
                <c:pt idx="1028">
                  <c:v>205.59999999999678</c:v>
                </c:pt>
                <c:pt idx="1029">
                  <c:v>205.79999999999674</c:v>
                </c:pt>
                <c:pt idx="1030">
                  <c:v>205.99999999999685</c:v>
                </c:pt>
                <c:pt idx="1031">
                  <c:v>206.19999999999678</c:v>
                </c:pt>
                <c:pt idx="1032">
                  <c:v>206.39999999999682</c:v>
                </c:pt>
                <c:pt idx="1033">
                  <c:v>206.59999999999678</c:v>
                </c:pt>
                <c:pt idx="1034">
                  <c:v>206.79999999999669</c:v>
                </c:pt>
                <c:pt idx="1035">
                  <c:v>206.99999999999679</c:v>
                </c:pt>
                <c:pt idx="1036">
                  <c:v>207.19999999999678</c:v>
                </c:pt>
                <c:pt idx="1037">
                  <c:v>207.39999999999677</c:v>
                </c:pt>
                <c:pt idx="1038">
                  <c:v>207.59999999999675</c:v>
                </c:pt>
                <c:pt idx="1039">
                  <c:v>207.79999999999663</c:v>
                </c:pt>
                <c:pt idx="1040">
                  <c:v>207.99999999999673</c:v>
                </c:pt>
                <c:pt idx="1041">
                  <c:v>208.19999999999672</c:v>
                </c:pt>
                <c:pt idx="1042">
                  <c:v>208.39999999999671</c:v>
                </c:pt>
                <c:pt idx="1043">
                  <c:v>208.5999999999967</c:v>
                </c:pt>
                <c:pt idx="1044">
                  <c:v>208.79999999999657</c:v>
                </c:pt>
                <c:pt idx="1045">
                  <c:v>208.99999999999665</c:v>
                </c:pt>
                <c:pt idx="1046">
                  <c:v>209.19999999999658</c:v>
                </c:pt>
                <c:pt idx="1047">
                  <c:v>209.39999999999665</c:v>
                </c:pt>
                <c:pt idx="1048">
                  <c:v>209.59999999999658</c:v>
                </c:pt>
                <c:pt idx="1049">
                  <c:v>209.79999999999652</c:v>
                </c:pt>
                <c:pt idx="1050">
                  <c:v>209.99999999999662</c:v>
                </c:pt>
                <c:pt idx="1051">
                  <c:v>210.19999999999658</c:v>
                </c:pt>
                <c:pt idx="1052">
                  <c:v>210.3999999999966</c:v>
                </c:pt>
                <c:pt idx="1053">
                  <c:v>210.59999999999658</c:v>
                </c:pt>
                <c:pt idx="1054">
                  <c:v>210.79999999999652</c:v>
                </c:pt>
                <c:pt idx="1055">
                  <c:v>210.99999999999656</c:v>
                </c:pt>
                <c:pt idx="1056">
                  <c:v>211.19999999999655</c:v>
                </c:pt>
                <c:pt idx="1057">
                  <c:v>211.39999999999654</c:v>
                </c:pt>
                <c:pt idx="1058">
                  <c:v>211.59999999999653</c:v>
                </c:pt>
                <c:pt idx="1059">
                  <c:v>211.79999999999652</c:v>
                </c:pt>
                <c:pt idx="1060">
                  <c:v>211.9999999999965</c:v>
                </c:pt>
                <c:pt idx="1061">
                  <c:v>212.19999999999638</c:v>
                </c:pt>
                <c:pt idx="1062">
                  <c:v>212.39999999999648</c:v>
                </c:pt>
                <c:pt idx="1063">
                  <c:v>212.59999999999638</c:v>
                </c:pt>
                <c:pt idx="1064">
                  <c:v>212.79999999999634</c:v>
                </c:pt>
                <c:pt idx="1065">
                  <c:v>212.99999999999645</c:v>
                </c:pt>
                <c:pt idx="1066">
                  <c:v>213.19999999999638</c:v>
                </c:pt>
                <c:pt idx="1067">
                  <c:v>213.39999999999642</c:v>
                </c:pt>
                <c:pt idx="1068">
                  <c:v>213.59999999999638</c:v>
                </c:pt>
                <c:pt idx="1069">
                  <c:v>213.79999999999632</c:v>
                </c:pt>
                <c:pt idx="1070">
                  <c:v>213.99999999999639</c:v>
                </c:pt>
                <c:pt idx="1071">
                  <c:v>214.19999999999638</c:v>
                </c:pt>
                <c:pt idx="1072">
                  <c:v>214.39999999999637</c:v>
                </c:pt>
                <c:pt idx="1073">
                  <c:v>214.59999999999636</c:v>
                </c:pt>
                <c:pt idx="1074">
                  <c:v>214.79999999999632</c:v>
                </c:pt>
                <c:pt idx="1075">
                  <c:v>214.99999999999633</c:v>
                </c:pt>
                <c:pt idx="1076">
                  <c:v>215.19999999999632</c:v>
                </c:pt>
                <c:pt idx="1077">
                  <c:v>215.39999999999631</c:v>
                </c:pt>
                <c:pt idx="1078">
                  <c:v>215.5999999999963</c:v>
                </c:pt>
                <c:pt idx="1079">
                  <c:v>215.79999999999617</c:v>
                </c:pt>
                <c:pt idx="1080">
                  <c:v>215.99999999999628</c:v>
                </c:pt>
                <c:pt idx="1081">
                  <c:v>216.19999999999618</c:v>
                </c:pt>
                <c:pt idx="1082">
                  <c:v>216.39999999999625</c:v>
                </c:pt>
                <c:pt idx="1083">
                  <c:v>216.59999999999619</c:v>
                </c:pt>
                <c:pt idx="1084">
                  <c:v>216.79999999999615</c:v>
                </c:pt>
                <c:pt idx="1085">
                  <c:v>216.99999999999622</c:v>
                </c:pt>
                <c:pt idx="1086">
                  <c:v>217.19999999999618</c:v>
                </c:pt>
                <c:pt idx="1087">
                  <c:v>217.3999999999962</c:v>
                </c:pt>
                <c:pt idx="1088">
                  <c:v>217.59999999999619</c:v>
                </c:pt>
                <c:pt idx="1089">
                  <c:v>217.79999999999615</c:v>
                </c:pt>
                <c:pt idx="1090">
                  <c:v>217.99999999999616</c:v>
                </c:pt>
                <c:pt idx="1091">
                  <c:v>218.19999999999615</c:v>
                </c:pt>
                <c:pt idx="1092">
                  <c:v>218.39999999999614</c:v>
                </c:pt>
                <c:pt idx="1093">
                  <c:v>218.59999999999613</c:v>
                </c:pt>
                <c:pt idx="1094">
                  <c:v>218.79999999999612</c:v>
                </c:pt>
                <c:pt idx="1095">
                  <c:v>218.99999999999611</c:v>
                </c:pt>
                <c:pt idx="1096">
                  <c:v>219.19999999999598</c:v>
                </c:pt>
                <c:pt idx="1097">
                  <c:v>219.39999999999608</c:v>
                </c:pt>
                <c:pt idx="1098">
                  <c:v>219.59999999999602</c:v>
                </c:pt>
                <c:pt idx="1099">
                  <c:v>219.79999999999598</c:v>
                </c:pt>
                <c:pt idx="1100">
                  <c:v>219.99999999999605</c:v>
                </c:pt>
                <c:pt idx="1101">
                  <c:v>220.19999999999598</c:v>
                </c:pt>
                <c:pt idx="1102">
                  <c:v>220.39999999999603</c:v>
                </c:pt>
                <c:pt idx="1103">
                  <c:v>220.59999999999602</c:v>
                </c:pt>
                <c:pt idx="1104">
                  <c:v>220.79999999999598</c:v>
                </c:pt>
                <c:pt idx="1105">
                  <c:v>220.99999999999599</c:v>
                </c:pt>
                <c:pt idx="1106">
                  <c:v>221.19999999999598</c:v>
                </c:pt>
                <c:pt idx="1107">
                  <c:v>221.39999999999597</c:v>
                </c:pt>
                <c:pt idx="1108">
                  <c:v>221.59999999999596</c:v>
                </c:pt>
                <c:pt idx="1109">
                  <c:v>221.79999999999595</c:v>
                </c:pt>
                <c:pt idx="1110">
                  <c:v>221.99999999999594</c:v>
                </c:pt>
                <c:pt idx="1111">
                  <c:v>222.19999999999592</c:v>
                </c:pt>
                <c:pt idx="1112">
                  <c:v>222.39999999999591</c:v>
                </c:pt>
                <c:pt idx="1113">
                  <c:v>222.5999999999959</c:v>
                </c:pt>
                <c:pt idx="1114">
                  <c:v>222.79999999999578</c:v>
                </c:pt>
                <c:pt idx="1115">
                  <c:v>222.99999999999588</c:v>
                </c:pt>
                <c:pt idx="1116">
                  <c:v>223.19999999999578</c:v>
                </c:pt>
                <c:pt idx="1117">
                  <c:v>223.39999999999586</c:v>
                </c:pt>
                <c:pt idx="1118">
                  <c:v>223.59999999999582</c:v>
                </c:pt>
                <c:pt idx="1119">
                  <c:v>223.79999999999578</c:v>
                </c:pt>
                <c:pt idx="1120">
                  <c:v>223.99999999999582</c:v>
                </c:pt>
                <c:pt idx="1121">
                  <c:v>224.19999999999578</c:v>
                </c:pt>
                <c:pt idx="1122">
                  <c:v>224.3999999999958</c:v>
                </c:pt>
                <c:pt idx="1123">
                  <c:v>224.59999999999579</c:v>
                </c:pt>
                <c:pt idx="1124">
                  <c:v>224.79999999999578</c:v>
                </c:pt>
                <c:pt idx="1125">
                  <c:v>224.99999999999577</c:v>
                </c:pt>
                <c:pt idx="1126">
                  <c:v>225.19999999999575</c:v>
                </c:pt>
                <c:pt idx="1127">
                  <c:v>225.39999999999574</c:v>
                </c:pt>
                <c:pt idx="1128">
                  <c:v>225.59999999999573</c:v>
                </c:pt>
                <c:pt idx="1129">
                  <c:v>225.79999999999572</c:v>
                </c:pt>
                <c:pt idx="1130">
                  <c:v>225.99999999999571</c:v>
                </c:pt>
                <c:pt idx="1131">
                  <c:v>226.1999999999957</c:v>
                </c:pt>
                <c:pt idx="1132">
                  <c:v>226.39999999999569</c:v>
                </c:pt>
                <c:pt idx="1133">
                  <c:v>226.59999999999565</c:v>
                </c:pt>
                <c:pt idx="1134">
                  <c:v>226.79999999999558</c:v>
                </c:pt>
                <c:pt idx="1135">
                  <c:v>226.99999999999565</c:v>
                </c:pt>
                <c:pt idx="1136">
                  <c:v>227.19999999999558</c:v>
                </c:pt>
                <c:pt idx="1137">
                  <c:v>227.39999999999563</c:v>
                </c:pt>
                <c:pt idx="1138">
                  <c:v>227.59999999999562</c:v>
                </c:pt>
                <c:pt idx="1139">
                  <c:v>227.79999999999558</c:v>
                </c:pt>
                <c:pt idx="1140">
                  <c:v>227.99999999999559</c:v>
                </c:pt>
                <c:pt idx="1141">
                  <c:v>228.19999999999558</c:v>
                </c:pt>
                <c:pt idx="1142">
                  <c:v>228.39999999999557</c:v>
                </c:pt>
                <c:pt idx="1143">
                  <c:v>228.59999999999556</c:v>
                </c:pt>
                <c:pt idx="1144">
                  <c:v>228.79999999999555</c:v>
                </c:pt>
                <c:pt idx="1145">
                  <c:v>228.99999999999554</c:v>
                </c:pt>
                <c:pt idx="1146">
                  <c:v>229.19999999999553</c:v>
                </c:pt>
                <c:pt idx="1147">
                  <c:v>229.39999999999554</c:v>
                </c:pt>
                <c:pt idx="1148">
                  <c:v>229.5999999999955</c:v>
                </c:pt>
                <c:pt idx="1149">
                  <c:v>229.79999999999538</c:v>
                </c:pt>
                <c:pt idx="1150">
                  <c:v>229.99999999999548</c:v>
                </c:pt>
                <c:pt idx="1151">
                  <c:v>230.19999999999538</c:v>
                </c:pt>
                <c:pt idx="1152">
                  <c:v>230.39999999999546</c:v>
                </c:pt>
                <c:pt idx="1153">
                  <c:v>230.59999999999545</c:v>
                </c:pt>
                <c:pt idx="1154">
                  <c:v>230.79999999999538</c:v>
                </c:pt>
                <c:pt idx="1155">
                  <c:v>230.99999999999542</c:v>
                </c:pt>
                <c:pt idx="1156">
                  <c:v>231.19999999999538</c:v>
                </c:pt>
                <c:pt idx="1157">
                  <c:v>231.3999999999954</c:v>
                </c:pt>
                <c:pt idx="1158">
                  <c:v>231.59999999999539</c:v>
                </c:pt>
                <c:pt idx="1159">
                  <c:v>231.79999999999538</c:v>
                </c:pt>
                <c:pt idx="1160">
                  <c:v>231.99999999999537</c:v>
                </c:pt>
                <c:pt idx="1161">
                  <c:v>232.19999999999536</c:v>
                </c:pt>
                <c:pt idx="1162">
                  <c:v>232.39999999999534</c:v>
                </c:pt>
                <c:pt idx="1163">
                  <c:v>232.59999999999533</c:v>
                </c:pt>
                <c:pt idx="1164">
                  <c:v>232.79999999999532</c:v>
                </c:pt>
                <c:pt idx="1165">
                  <c:v>232.99999999999531</c:v>
                </c:pt>
                <c:pt idx="1166">
                  <c:v>233.1999999999953</c:v>
                </c:pt>
                <c:pt idx="1167">
                  <c:v>233.39999999999529</c:v>
                </c:pt>
                <c:pt idx="1168">
                  <c:v>233.59999999999528</c:v>
                </c:pt>
                <c:pt idx="1169">
                  <c:v>233.79999999999518</c:v>
                </c:pt>
                <c:pt idx="1170">
                  <c:v>233.99999999999525</c:v>
                </c:pt>
                <c:pt idx="1171">
                  <c:v>234.19999999999519</c:v>
                </c:pt>
                <c:pt idx="1172">
                  <c:v>234.39999999999523</c:v>
                </c:pt>
                <c:pt idx="1173">
                  <c:v>234.59999999999522</c:v>
                </c:pt>
                <c:pt idx="1174">
                  <c:v>234.79999999999518</c:v>
                </c:pt>
                <c:pt idx="1175">
                  <c:v>234.9999999999952</c:v>
                </c:pt>
                <c:pt idx="1176">
                  <c:v>235.19999999999519</c:v>
                </c:pt>
                <c:pt idx="1177">
                  <c:v>235.39999999999517</c:v>
                </c:pt>
                <c:pt idx="1178">
                  <c:v>235.59999999999516</c:v>
                </c:pt>
                <c:pt idx="1179">
                  <c:v>235.79999999999515</c:v>
                </c:pt>
                <c:pt idx="1180">
                  <c:v>235.99999999999514</c:v>
                </c:pt>
                <c:pt idx="1181">
                  <c:v>236.19999999999513</c:v>
                </c:pt>
                <c:pt idx="1182">
                  <c:v>236.39999999999517</c:v>
                </c:pt>
                <c:pt idx="1183">
                  <c:v>236.59999999999511</c:v>
                </c:pt>
                <c:pt idx="1184">
                  <c:v>236.79999999999498</c:v>
                </c:pt>
                <c:pt idx="1185">
                  <c:v>236.99999999999508</c:v>
                </c:pt>
                <c:pt idx="1186">
                  <c:v>237.19999999999499</c:v>
                </c:pt>
                <c:pt idx="1187">
                  <c:v>237.39999999999506</c:v>
                </c:pt>
                <c:pt idx="1188">
                  <c:v>237.59999999999505</c:v>
                </c:pt>
                <c:pt idx="1189">
                  <c:v>237.79999999999498</c:v>
                </c:pt>
                <c:pt idx="1190">
                  <c:v>237.99999999999503</c:v>
                </c:pt>
                <c:pt idx="1191">
                  <c:v>238.19999999999499</c:v>
                </c:pt>
                <c:pt idx="1192">
                  <c:v>238.399999999995</c:v>
                </c:pt>
                <c:pt idx="1193">
                  <c:v>238.59999999999499</c:v>
                </c:pt>
                <c:pt idx="1194">
                  <c:v>238.79999999999498</c:v>
                </c:pt>
                <c:pt idx="1195">
                  <c:v>238.99999999999497</c:v>
                </c:pt>
                <c:pt idx="1196">
                  <c:v>239.19999999999496</c:v>
                </c:pt>
                <c:pt idx="1197">
                  <c:v>239.399999999995</c:v>
                </c:pt>
                <c:pt idx="1198">
                  <c:v>239.59999999999494</c:v>
                </c:pt>
                <c:pt idx="1199">
                  <c:v>239.79999999999492</c:v>
                </c:pt>
                <c:pt idx="1200">
                  <c:v>239.99999999999491</c:v>
                </c:pt>
                <c:pt idx="1201">
                  <c:v>240.1999999999949</c:v>
                </c:pt>
                <c:pt idx="1202">
                  <c:v>240.39999999999489</c:v>
                </c:pt>
                <c:pt idx="1203">
                  <c:v>240.59999999999488</c:v>
                </c:pt>
                <c:pt idx="1204">
                  <c:v>240.79999999999478</c:v>
                </c:pt>
                <c:pt idx="1205">
                  <c:v>240.99999999999486</c:v>
                </c:pt>
                <c:pt idx="1206">
                  <c:v>241.19999999999482</c:v>
                </c:pt>
                <c:pt idx="1207">
                  <c:v>241.39999999999483</c:v>
                </c:pt>
                <c:pt idx="1208">
                  <c:v>241.59999999999482</c:v>
                </c:pt>
                <c:pt idx="1209">
                  <c:v>241.79999999999478</c:v>
                </c:pt>
                <c:pt idx="1210">
                  <c:v>241.9999999999948</c:v>
                </c:pt>
                <c:pt idx="1211">
                  <c:v>242.19999999999479</c:v>
                </c:pt>
                <c:pt idx="1212">
                  <c:v>242.3999999999948</c:v>
                </c:pt>
                <c:pt idx="1213">
                  <c:v>242.59999999999476</c:v>
                </c:pt>
                <c:pt idx="1214">
                  <c:v>242.79999999999475</c:v>
                </c:pt>
                <c:pt idx="1215">
                  <c:v>242.99999999999474</c:v>
                </c:pt>
                <c:pt idx="1216">
                  <c:v>243.19999999999473</c:v>
                </c:pt>
                <c:pt idx="1217">
                  <c:v>243.3999999999948</c:v>
                </c:pt>
                <c:pt idx="1218">
                  <c:v>243.59999999999471</c:v>
                </c:pt>
                <c:pt idx="1219">
                  <c:v>243.7999999999947</c:v>
                </c:pt>
                <c:pt idx="1220">
                  <c:v>243.99999999999469</c:v>
                </c:pt>
                <c:pt idx="1221">
                  <c:v>244.19999999999465</c:v>
                </c:pt>
                <c:pt idx="1222">
                  <c:v>244.39999999999466</c:v>
                </c:pt>
                <c:pt idx="1223">
                  <c:v>244.59999999999465</c:v>
                </c:pt>
                <c:pt idx="1224">
                  <c:v>244.79999999999458</c:v>
                </c:pt>
                <c:pt idx="1225">
                  <c:v>244.99999999999463</c:v>
                </c:pt>
                <c:pt idx="1226">
                  <c:v>245.19999999999462</c:v>
                </c:pt>
                <c:pt idx="1227">
                  <c:v>245.39999999999461</c:v>
                </c:pt>
                <c:pt idx="1228">
                  <c:v>245.59999999999459</c:v>
                </c:pt>
                <c:pt idx="1229">
                  <c:v>245.79999999999458</c:v>
                </c:pt>
                <c:pt idx="1230">
                  <c:v>245.99999999999457</c:v>
                </c:pt>
                <c:pt idx="1231">
                  <c:v>246.19999999999456</c:v>
                </c:pt>
                <c:pt idx="1232">
                  <c:v>246.39999999999461</c:v>
                </c:pt>
                <c:pt idx="1233">
                  <c:v>246.59999999999454</c:v>
                </c:pt>
                <c:pt idx="1234">
                  <c:v>246.79999999999453</c:v>
                </c:pt>
                <c:pt idx="1235">
                  <c:v>246.99999999999451</c:v>
                </c:pt>
                <c:pt idx="1236">
                  <c:v>247.1999999999945</c:v>
                </c:pt>
                <c:pt idx="1237">
                  <c:v>247.39999999999449</c:v>
                </c:pt>
                <c:pt idx="1238">
                  <c:v>247.59999999999448</c:v>
                </c:pt>
                <c:pt idx="1239">
                  <c:v>247.79999999999438</c:v>
                </c:pt>
                <c:pt idx="1240">
                  <c:v>247.99999999999446</c:v>
                </c:pt>
                <c:pt idx="1241">
                  <c:v>248.19999999999445</c:v>
                </c:pt>
                <c:pt idx="1242">
                  <c:v>248.39999999999444</c:v>
                </c:pt>
                <c:pt idx="1243">
                  <c:v>248.59999999999442</c:v>
                </c:pt>
                <c:pt idx="1244">
                  <c:v>248.79999999999438</c:v>
                </c:pt>
                <c:pt idx="1245">
                  <c:v>248.9999999999944</c:v>
                </c:pt>
                <c:pt idx="1246">
                  <c:v>249.19999999999439</c:v>
                </c:pt>
                <c:pt idx="1247">
                  <c:v>249.39999999999441</c:v>
                </c:pt>
                <c:pt idx="1248">
                  <c:v>249.59999999999437</c:v>
                </c:pt>
                <c:pt idx="1249">
                  <c:v>249.79999999999436</c:v>
                </c:pt>
                <c:pt idx="1250">
                  <c:v>249.99999999999434</c:v>
                </c:pt>
                <c:pt idx="1251">
                  <c:v>250.19999999999433</c:v>
                </c:pt>
                <c:pt idx="1252">
                  <c:v>250.39999999999441</c:v>
                </c:pt>
                <c:pt idx="1253">
                  <c:v>250.59999999999431</c:v>
                </c:pt>
                <c:pt idx="1254">
                  <c:v>250.7999999999943</c:v>
                </c:pt>
                <c:pt idx="1255">
                  <c:v>250.99999999999429</c:v>
                </c:pt>
                <c:pt idx="1256">
                  <c:v>251.19999999999428</c:v>
                </c:pt>
                <c:pt idx="1257">
                  <c:v>251.39999999999426</c:v>
                </c:pt>
                <c:pt idx="1258">
                  <c:v>251.59999999999425</c:v>
                </c:pt>
                <c:pt idx="1259">
                  <c:v>251.79999999999418</c:v>
                </c:pt>
                <c:pt idx="1260">
                  <c:v>251.99999999999423</c:v>
                </c:pt>
                <c:pt idx="1261">
                  <c:v>252.19999999999422</c:v>
                </c:pt>
                <c:pt idx="1262">
                  <c:v>252.39999999999421</c:v>
                </c:pt>
                <c:pt idx="1263">
                  <c:v>252.5999999999942</c:v>
                </c:pt>
                <c:pt idx="1264">
                  <c:v>252.79999999999418</c:v>
                </c:pt>
                <c:pt idx="1265">
                  <c:v>252.99999999999417</c:v>
                </c:pt>
                <c:pt idx="1266">
                  <c:v>253.19999999999416</c:v>
                </c:pt>
                <c:pt idx="1267">
                  <c:v>253.39999999999421</c:v>
                </c:pt>
                <c:pt idx="1268">
                  <c:v>253.59999999999414</c:v>
                </c:pt>
                <c:pt idx="1269">
                  <c:v>253.79999999999413</c:v>
                </c:pt>
                <c:pt idx="1270">
                  <c:v>253.99999999999417</c:v>
                </c:pt>
                <c:pt idx="1271">
                  <c:v>254.19999999999411</c:v>
                </c:pt>
                <c:pt idx="1272">
                  <c:v>254.39999999999409</c:v>
                </c:pt>
                <c:pt idx="1273">
                  <c:v>254.59999999999408</c:v>
                </c:pt>
                <c:pt idx="1274">
                  <c:v>254.79999999999399</c:v>
                </c:pt>
                <c:pt idx="1275">
                  <c:v>254.99999999999406</c:v>
                </c:pt>
                <c:pt idx="1276">
                  <c:v>255.19999999999405</c:v>
                </c:pt>
                <c:pt idx="1277">
                  <c:v>255.39999999999404</c:v>
                </c:pt>
                <c:pt idx="1278">
                  <c:v>255.59999999999403</c:v>
                </c:pt>
                <c:pt idx="1279">
                  <c:v>255.79999999999399</c:v>
                </c:pt>
                <c:pt idx="1280">
                  <c:v>255.999999999994</c:v>
                </c:pt>
                <c:pt idx="1281">
                  <c:v>256.19999999999396</c:v>
                </c:pt>
                <c:pt idx="1282">
                  <c:v>256.39999999999395</c:v>
                </c:pt>
                <c:pt idx="1283">
                  <c:v>256.59999999999394</c:v>
                </c:pt>
                <c:pt idx="1284">
                  <c:v>256.79999999999399</c:v>
                </c:pt>
                <c:pt idx="1285">
                  <c:v>256.99999999999375</c:v>
                </c:pt>
                <c:pt idx="1286">
                  <c:v>257.19999999999396</c:v>
                </c:pt>
                <c:pt idx="1287">
                  <c:v>257.39999999999395</c:v>
                </c:pt>
                <c:pt idx="1288">
                  <c:v>257.59999999999394</c:v>
                </c:pt>
                <c:pt idx="1289">
                  <c:v>257.79999999999393</c:v>
                </c:pt>
                <c:pt idx="1290">
                  <c:v>257.99999999999369</c:v>
                </c:pt>
                <c:pt idx="1291">
                  <c:v>258.19999999999391</c:v>
                </c:pt>
                <c:pt idx="1292">
                  <c:v>258.3999999999939</c:v>
                </c:pt>
                <c:pt idx="1293">
                  <c:v>258.59999999999383</c:v>
                </c:pt>
                <c:pt idx="1294">
                  <c:v>258.79999999999364</c:v>
                </c:pt>
                <c:pt idx="1295">
                  <c:v>258.99999999999369</c:v>
                </c:pt>
                <c:pt idx="1296">
                  <c:v>259.19999999999385</c:v>
                </c:pt>
                <c:pt idx="1297">
                  <c:v>259.39999999999384</c:v>
                </c:pt>
                <c:pt idx="1298">
                  <c:v>259.59999999999383</c:v>
                </c:pt>
                <c:pt idx="1299">
                  <c:v>259.79999999999364</c:v>
                </c:pt>
                <c:pt idx="1300">
                  <c:v>259.99999999999369</c:v>
                </c:pt>
                <c:pt idx="1301">
                  <c:v>260.19999999999379</c:v>
                </c:pt>
                <c:pt idx="1302">
                  <c:v>260.39999999999367</c:v>
                </c:pt>
                <c:pt idx="1303">
                  <c:v>260.59999999999366</c:v>
                </c:pt>
                <c:pt idx="1304">
                  <c:v>260.79999999999364</c:v>
                </c:pt>
                <c:pt idx="1305">
                  <c:v>260.99999999999369</c:v>
                </c:pt>
                <c:pt idx="1306">
                  <c:v>261.19999999999374</c:v>
                </c:pt>
                <c:pt idx="1307">
                  <c:v>261.39999999999367</c:v>
                </c:pt>
                <c:pt idx="1308">
                  <c:v>261.59999999999366</c:v>
                </c:pt>
                <c:pt idx="1309">
                  <c:v>261.79999999999364</c:v>
                </c:pt>
                <c:pt idx="1310">
                  <c:v>261.99999999999369</c:v>
                </c:pt>
                <c:pt idx="1311">
                  <c:v>262.19999999999368</c:v>
                </c:pt>
                <c:pt idx="1312">
                  <c:v>262.39999999999367</c:v>
                </c:pt>
                <c:pt idx="1313">
                  <c:v>262.59999999999366</c:v>
                </c:pt>
                <c:pt idx="1314">
                  <c:v>262.79999999999364</c:v>
                </c:pt>
                <c:pt idx="1315">
                  <c:v>262.99999999999363</c:v>
                </c:pt>
                <c:pt idx="1316">
                  <c:v>263.19999999999362</c:v>
                </c:pt>
                <c:pt idx="1317">
                  <c:v>263.39999999999361</c:v>
                </c:pt>
                <c:pt idx="1318">
                  <c:v>263.5999999999936</c:v>
                </c:pt>
                <c:pt idx="1319">
                  <c:v>263.79999999999359</c:v>
                </c:pt>
                <c:pt idx="1320">
                  <c:v>263.99999999999335</c:v>
                </c:pt>
                <c:pt idx="1321">
                  <c:v>264.19999999999357</c:v>
                </c:pt>
                <c:pt idx="1322">
                  <c:v>264.39999999999355</c:v>
                </c:pt>
                <c:pt idx="1323">
                  <c:v>264.59999999999354</c:v>
                </c:pt>
                <c:pt idx="1324">
                  <c:v>264.79999999999353</c:v>
                </c:pt>
                <c:pt idx="1325">
                  <c:v>264.99999999999329</c:v>
                </c:pt>
                <c:pt idx="1326">
                  <c:v>265.19999999999351</c:v>
                </c:pt>
                <c:pt idx="1327">
                  <c:v>265.3999999999935</c:v>
                </c:pt>
                <c:pt idx="1328">
                  <c:v>265.59999999999349</c:v>
                </c:pt>
                <c:pt idx="1329">
                  <c:v>265.79999999999325</c:v>
                </c:pt>
                <c:pt idx="1330">
                  <c:v>265.99999999999329</c:v>
                </c:pt>
                <c:pt idx="1331">
                  <c:v>266.19999999999345</c:v>
                </c:pt>
                <c:pt idx="1332">
                  <c:v>266.39999999999344</c:v>
                </c:pt>
                <c:pt idx="1333">
                  <c:v>266.59999999999343</c:v>
                </c:pt>
                <c:pt idx="1334">
                  <c:v>266.79999999999325</c:v>
                </c:pt>
                <c:pt idx="1335">
                  <c:v>266.99999999999329</c:v>
                </c:pt>
                <c:pt idx="1336">
                  <c:v>267.19999999999339</c:v>
                </c:pt>
                <c:pt idx="1337">
                  <c:v>267.39999999999333</c:v>
                </c:pt>
                <c:pt idx="1338">
                  <c:v>267.59999999999326</c:v>
                </c:pt>
                <c:pt idx="1339">
                  <c:v>267.79999999999325</c:v>
                </c:pt>
                <c:pt idx="1340">
                  <c:v>267.99999999999329</c:v>
                </c:pt>
                <c:pt idx="1341">
                  <c:v>268.19999999999334</c:v>
                </c:pt>
                <c:pt idx="1342">
                  <c:v>268.39999999999333</c:v>
                </c:pt>
                <c:pt idx="1343">
                  <c:v>268.59999999999326</c:v>
                </c:pt>
                <c:pt idx="1344">
                  <c:v>268.79999999999325</c:v>
                </c:pt>
                <c:pt idx="1345">
                  <c:v>268.99999999999329</c:v>
                </c:pt>
                <c:pt idx="1346">
                  <c:v>269.19999999999328</c:v>
                </c:pt>
                <c:pt idx="1347">
                  <c:v>269.39999999999327</c:v>
                </c:pt>
                <c:pt idx="1348">
                  <c:v>269.59999999999326</c:v>
                </c:pt>
                <c:pt idx="1349">
                  <c:v>269.79999999999325</c:v>
                </c:pt>
                <c:pt idx="1350">
                  <c:v>269.99999999999324</c:v>
                </c:pt>
                <c:pt idx="1351">
                  <c:v>270.19999999999322</c:v>
                </c:pt>
                <c:pt idx="1352">
                  <c:v>270.39999999999321</c:v>
                </c:pt>
                <c:pt idx="1353">
                  <c:v>270.5999999999932</c:v>
                </c:pt>
                <c:pt idx="1354">
                  <c:v>270.79999999999319</c:v>
                </c:pt>
                <c:pt idx="1355">
                  <c:v>270.99999999999295</c:v>
                </c:pt>
                <c:pt idx="1356">
                  <c:v>271.19999999999317</c:v>
                </c:pt>
                <c:pt idx="1357">
                  <c:v>271.39999999999316</c:v>
                </c:pt>
                <c:pt idx="1358">
                  <c:v>271.59999999999314</c:v>
                </c:pt>
                <c:pt idx="1359">
                  <c:v>271.79999999999313</c:v>
                </c:pt>
                <c:pt idx="1360">
                  <c:v>271.99999999999289</c:v>
                </c:pt>
                <c:pt idx="1361">
                  <c:v>272.19999999999311</c:v>
                </c:pt>
                <c:pt idx="1362">
                  <c:v>272.3999999999931</c:v>
                </c:pt>
                <c:pt idx="1363">
                  <c:v>272.59999999999309</c:v>
                </c:pt>
                <c:pt idx="1364">
                  <c:v>272.79999999999285</c:v>
                </c:pt>
                <c:pt idx="1365">
                  <c:v>272.99999999999284</c:v>
                </c:pt>
                <c:pt idx="1366">
                  <c:v>273.19999999999305</c:v>
                </c:pt>
                <c:pt idx="1367">
                  <c:v>273.39999999999304</c:v>
                </c:pt>
                <c:pt idx="1368">
                  <c:v>273.59999999999303</c:v>
                </c:pt>
                <c:pt idx="1369">
                  <c:v>273.79999999999279</c:v>
                </c:pt>
                <c:pt idx="1370">
                  <c:v>273.99999999999278</c:v>
                </c:pt>
                <c:pt idx="1371">
                  <c:v>274.199999999993</c:v>
                </c:pt>
                <c:pt idx="1372">
                  <c:v>274.39999999999299</c:v>
                </c:pt>
                <c:pt idx="1373">
                  <c:v>274.59999999999275</c:v>
                </c:pt>
                <c:pt idx="1374">
                  <c:v>274.79999999999274</c:v>
                </c:pt>
                <c:pt idx="1375">
                  <c:v>274.99999999999267</c:v>
                </c:pt>
                <c:pt idx="1376">
                  <c:v>275.19999999999294</c:v>
                </c:pt>
                <c:pt idx="1377">
                  <c:v>275.39999999999293</c:v>
                </c:pt>
                <c:pt idx="1378">
                  <c:v>275.59999999999269</c:v>
                </c:pt>
                <c:pt idx="1379">
                  <c:v>275.79999999999268</c:v>
                </c:pt>
                <c:pt idx="1380">
                  <c:v>275.99999999999261</c:v>
                </c:pt>
                <c:pt idx="1381">
                  <c:v>276.19999999999283</c:v>
                </c:pt>
                <c:pt idx="1382">
                  <c:v>276.39999999999264</c:v>
                </c:pt>
                <c:pt idx="1383">
                  <c:v>276.59999999999269</c:v>
                </c:pt>
                <c:pt idx="1384">
                  <c:v>276.79999999999262</c:v>
                </c:pt>
                <c:pt idx="1385">
                  <c:v>276.99999999999255</c:v>
                </c:pt>
                <c:pt idx="1386">
                  <c:v>277.19999999999283</c:v>
                </c:pt>
                <c:pt idx="1387">
                  <c:v>277.39999999999264</c:v>
                </c:pt>
                <c:pt idx="1388">
                  <c:v>277.59999999999269</c:v>
                </c:pt>
                <c:pt idx="1389">
                  <c:v>277.79999999999256</c:v>
                </c:pt>
                <c:pt idx="1390">
                  <c:v>277.9999999999925</c:v>
                </c:pt>
                <c:pt idx="1391">
                  <c:v>278.19999999999266</c:v>
                </c:pt>
                <c:pt idx="1392">
                  <c:v>278.39999999999264</c:v>
                </c:pt>
                <c:pt idx="1393">
                  <c:v>278.59999999999269</c:v>
                </c:pt>
                <c:pt idx="1394">
                  <c:v>278.79999999999251</c:v>
                </c:pt>
                <c:pt idx="1395">
                  <c:v>278.99999999999244</c:v>
                </c:pt>
                <c:pt idx="1396">
                  <c:v>279.19999999999266</c:v>
                </c:pt>
                <c:pt idx="1397">
                  <c:v>279.39999999999264</c:v>
                </c:pt>
                <c:pt idx="1398">
                  <c:v>279.59999999999269</c:v>
                </c:pt>
                <c:pt idx="1399">
                  <c:v>279.79999999999245</c:v>
                </c:pt>
                <c:pt idx="1400">
                  <c:v>279.99999999999244</c:v>
                </c:pt>
                <c:pt idx="1401">
                  <c:v>280.19999999999266</c:v>
                </c:pt>
                <c:pt idx="1402">
                  <c:v>280.39999999999264</c:v>
                </c:pt>
                <c:pt idx="1403">
                  <c:v>280.59999999999263</c:v>
                </c:pt>
                <c:pt idx="1404">
                  <c:v>280.79999999999239</c:v>
                </c:pt>
                <c:pt idx="1405">
                  <c:v>280.99999999999238</c:v>
                </c:pt>
                <c:pt idx="1406">
                  <c:v>281.1999999999926</c:v>
                </c:pt>
                <c:pt idx="1407">
                  <c:v>281.39999999999259</c:v>
                </c:pt>
                <c:pt idx="1408">
                  <c:v>281.59999999999235</c:v>
                </c:pt>
                <c:pt idx="1409">
                  <c:v>281.79999999999234</c:v>
                </c:pt>
                <c:pt idx="1410">
                  <c:v>281.99999999999227</c:v>
                </c:pt>
                <c:pt idx="1411">
                  <c:v>282.19999999999254</c:v>
                </c:pt>
                <c:pt idx="1412">
                  <c:v>282.39999999999253</c:v>
                </c:pt>
                <c:pt idx="1413">
                  <c:v>282.59999999999229</c:v>
                </c:pt>
                <c:pt idx="1414">
                  <c:v>282.79999999999228</c:v>
                </c:pt>
                <c:pt idx="1415">
                  <c:v>282.99999999999221</c:v>
                </c:pt>
                <c:pt idx="1416">
                  <c:v>283.19999999999249</c:v>
                </c:pt>
                <c:pt idx="1417">
                  <c:v>283.39999999999225</c:v>
                </c:pt>
                <c:pt idx="1418">
                  <c:v>283.59999999999229</c:v>
                </c:pt>
                <c:pt idx="1419">
                  <c:v>283.79999999999222</c:v>
                </c:pt>
                <c:pt idx="1420">
                  <c:v>283.99999999999216</c:v>
                </c:pt>
                <c:pt idx="1421">
                  <c:v>284.19999999999243</c:v>
                </c:pt>
                <c:pt idx="1422">
                  <c:v>284.39999999999225</c:v>
                </c:pt>
                <c:pt idx="1423">
                  <c:v>284.59999999999229</c:v>
                </c:pt>
                <c:pt idx="1424">
                  <c:v>284.79999999999217</c:v>
                </c:pt>
                <c:pt idx="1425">
                  <c:v>284.9999999999921</c:v>
                </c:pt>
                <c:pt idx="1426">
                  <c:v>285.19999999999226</c:v>
                </c:pt>
                <c:pt idx="1427">
                  <c:v>285.39999999999225</c:v>
                </c:pt>
                <c:pt idx="1428">
                  <c:v>285.59999999999229</c:v>
                </c:pt>
                <c:pt idx="1429">
                  <c:v>285.79999999999211</c:v>
                </c:pt>
                <c:pt idx="1430">
                  <c:v>285.9999999999921</c:v>
                </c:pt>
                <c:pt idx="1431">
                  <c:v>286.19999999999226</c:v>
                </c:pt>
                <c:pt idx="1432">
                  <c:v>286.39999999999225</c:v>
                </c:pt>
                <c:pt idx="1433">
                  <c:v>286.59999999999229</c:v>
                </c:pt>
                <c:pt idx="1434">
                  <c:v>286.79999999999205</c:v>
                </c:pt>
                <c:pt idx="1435">
                  <c:v>286.99999999999204</c:v>
                </c:pt>
                <c:pt idx="1436">
                  <c:v>287.19999999999226</c:v>
                </c:pt>
                <c:pt idx="1437">
                  <c:v>287.39999999999225</c:v>
                </c:pt>
                <c:pt idx="1438">
                  <c:v>287.59999999999224</c:v>
                </c:pt>
                <c:pt idx="1439">
                  <c:v>287.799999999992</c:v>
                </c:pt>
                <c:pt idx="1440">
                  <c:v>287.99999999999199</c:v>
                </c:pt>
                <c:pt idx="1441">
                  <c:v>288.1999999999922</c:v>
                </c:pt>
                <c:pt idx="1442">
                  <c:v>288.39999999999219</c:v>
                </c:pt>
                <c:pt idx="1443">
                  <c:v>288.59999999999195</c:v>
                </c:pt>
                <c:pt idx="1444">
                  <c:v>288.79999999999194</c:v>
                </c:pt>
                <c:pt idx="1445">
                  <c:v>288.99999999999199</c:v>
                </c:pt>
                <c:pt idx="1446">
                  <c:v>289.19999999999214</c:v>
                </c:pt>
                <c:pt idx="1447">
                  <c:v>289.39999999999213</c:v>
                </c:pt>
                <c:pt idx="1448">
                  <c:v>289.59999999999195</c:v>
                </c:pt>
                <c:pt idx="1449">
                  <c:v>289.79999999999194</c:v>
                </c:pt>
                <c:pt idx="1450">
                  <c:v>289.99999999999199</c:v>
                </c:pt>
                <c:pt idx="1451">
                  <c:v>290.19999999999209</c:v>
                </c:pt>
                <c:pt idx="1452">
                  <c:v>290.39999999999196</c:v>
                </c:pt>
                <c:pt idx="1453">
                  <c:v>290.59999999999195</c:v>
                </c:pt>
                <c:pt idx="1454">
                  <c:v>290.79999999999194</c:v>
                </c:pt>
                <c:pt idx="1455">
                  <c:v>290.99999999999199</c:v>
                </c:pt>
                <c:pt idx="1456">
                  <c:v>291.19999999999203</c:v>
                </c:pt>
                <c:pt idx="1457">
                  <c:v>291.39999999999196</c:v>
                </c:pt>
                <c:pt idx="1458">
                  <c:v>291.59999999999195</c:v>
                </c:pt>
                <c:pt idx="1459">
                  <c:v>291.79999999999194</c:v>
                </c:pt>
                <c:pt idx="1460">
                  <c:v>291.99999999999199</c:v>
                </c:pt>
                <c:pt idx="1461">
                  <c:v>292.19999999999197</c:v>
                </c:pt>
                <c:pt idx="1462">
                  <c:v>292.39999999999196</c:v>
                </c:pt>
                <c:pt idx="1463">
                  <c:v>292.59999999999195</c:v>
                </c:pt>
                <c:pt idx="1464">
                  <c:v>292.79999999999194</c:v>
                </c:pt>
                <c:pt idx="1465">
                  <c:v>292.99999999999193</c:v>
                </c:pt>
                <c:pt idx="1466">
                  <c:v>293.19999999999192</c:v>
                </c:pt>
                <c:pt idx="1467">
                  <c:v>293.39999999999191</c:v>
                </c:pt>
                <c:pt idx="1468">
                  <c:v>293.59999999999189</c:v>
                </c:pt>
                <c:pt idx="1469">
                  <c:v>293.79999999999183</c:v>
                </c:pt>
                <c:pt idx="1470">
                  <c:v>293.99999999999164</c:v>
                </c:pt>
                <c:pt idx="1471">
                  <c:v>294.19999999999186</c:v>
                </c:pt>
                <c:pt idx="1472">
                  <c:v>294.39999999999185</c:v>
                </c:pt>
                <c:pt idx="1473">
                  <c:v>294.59999999999184</c:v>
                </c:pt>
                <c:pt idx="1474">
                  <c:v>294.79999999999183</c:v>
                </c:pt>
                <c:pt idx="1475">
                  <c:v>294.99999999999164</c:v>
                </c:pt>
                <c:pt idx="1476">
                  <c:v>295.1999999999918</c:v>
                </c:pt>
                <c:pt idx="1477">
                  <c:v>295.39999999999179</c:v>
                </c:pt>
                <c:pt idx="1478">
                  <c:v>295.59999999999167</c:v>
                </c:pt>
                <c:pt idx="1479">
                  <c:v>295.79999999999166</c:v>
                </c:pt>
                <c:pt idx="1480">
                  <c:v>295.99999999999164</c:v>
                </c:pt>
                <c:pt idx="1481">
                  <c:v>296.19999999999175</c:v>
                </c:pt>
                <c:pt idx="1482">
                  <c:v>296.39999999999173</c:v>
                </c:pt>
                <c:pt idx="1483">
                  <c:v>296.59999999999167</c:v>
                </c:pt>
                <c:pt idx="1484">
                  <c:v>296.79999999999166</c:v>
                </c:pt>
                <c:pt idx="1485">
                  <c:v>296.99999999999164</c:v>
                </c:pt>
                <c:pt idx="1486">
                  <c:v>297.19999999999175</c:v>
                </c:pt>
                <c:pt idx="1487">
                  <c:v>297.39999999999168</c:v>
                </c:pt>
                <c:pt idx="1488">
                  <c:v>297.59999999999167</c:v>
                </c:pt>
                <c:pt idx="1489">
                  <c:v>297.79999999999166</c:v>
                </c:pt>
                <c:pt idx="1490">
                  <c:v>297.99999999999164</c:v>
                </c:pt>
                <c:pt idx="1491">
                  <c:v>298.19999999999175</c:v>
                </c:pt>
                <c:pt idx="1492">
                  <c:v>298.39999999999162</c:v>
                </c:pt>
                <c:pt idx="1493">
                  <c:v>298.59999999999161</c:v>
                </c:pt>
                <c:pt idx="1494">
                  <c:v>298.7999999999916</c:v>
                </c:pt>
                <c:pt idx="1495">
                  <c:v>298.99999999999159</c:v>
                </c:pt>
                <c:pt idx="1496">
                  <c:v>299.19999999999158</c:v>
                </c:pt>
                <c:pt idx="1497">
                  <c:v>299.39999999999156</c:v>
                </c:pt>
                <c:pt idx="1498">
                  <c:v>299.59999999999155</c:v>
                </c:pt>
                <c:pt idx="1499">
                  <c:v>299.79999999999154</c:v>
                </c:pt>
                <c:pt idx="1500">
                  <c:v>299.99999999999153</c:v>
                </c:pt>
                <c:pt idx="1501">
                  <c:v>300.19999999999152</c:v>
                </c:pt>
                <c:pt idx="1502">
                  <c:v>300.39999999999151</c:v>
                </c:pt>
                <c:pt idx="1503">
                  <c:v>300.5999999999915</c:v>
                </c:pt>
                <c:pt idx="1504">
                  <c:v>300.79999999999143</c:v>
                </c:pt>
                <c:pt idx="1505">
                  <c:v>300.99999999999125</c:v>
                </c:pt>
                <c:pt idx="1506">
                  <c:v>301.19999999999146</c:v>
                </c:pt>
                <c:pt idx="1507">
                  <c:v>301.39999999999145</c:v>
                </c:pt>
                <c:pt idx="1508">
                  <c:v>301.59999999999144</c:v>
                </c:pt>
                <c:pt idx="1509">
                  <c:v>301.79999999999143</c:v>
                </c:pt>
                <c:pt idx="1510">
                  <c:v>301.99999999999125</c:v>
                </c:pt>
                <c:pt idx="1511">
                  <c:v>302.19999999999141</c:v>
                </c:pt>
                <c:pt idx="1512">
                  <c:v>302.39999999999139</c:v>
                </c:pt>
                <c:pt idx="1513">
                  <c:v>302.59999999999133</c:v>
                </c:pt>
                <c:pt idx="1514">
                  <c:v>302.79999999999126</c:v>
                </c:pt>
                <c:pt idx="1515">
                  <c:v>302.99999999999125</c:v>
                </c:pt>
                <c:pt idx="1516">
                  <c:v>303.19999999999135</c:v>
                </c:pt>
                <c:pt idx="1517">
                  <c:v>303.39999999999134</c:v>
                </c:pt>
                <c:pt idx="1518">
                  <c:v>303.59999999999133</c:v>
                </c:pt>
                <c:pt idx="1519">
                  <c:v>303.79999999999126</c:v>
                </c:pt>
                <c:pt idx="1520">
                  <c:v>303.99999999999125</c:v>
                </c:pt>
                <c:pt idx="1521">
                  <c:v>304.19999999999135</c:v>
                </c:pt>
                <c:pt idx="1522">
                  <c:v>304.39999999999128</c:v>
                </c:pt>
                <c:pt idx="1523">
                  <c:v>304.59999999999127</c:v>
                </c:pt>
                <c:pt idx="1524">
                  <c:v>304.79999999999126</c:v>
                </c:pt>
                <c:pt idx="1525">
                  <c:v>304.99999999999125</c:v>
                </c:pt>
                <c:pt idx="1526">
                  <c:v>305.19999999999135</c:v>
                </c:pt>
                <c:pt idx="1527">
                  <c:v>305.39999999999122</c:v>
                </c:pt>
                <c:pt idx="1528">
                  <c:v>305.59999999999121</c:v>
                </c:pt>
                <c:pt idx="1529">
                  <c:v>305.7999999999912</c:v>
                </c:pt>
                <c:pt idx="1530">
                  <c:v>305.99999999999119</c:v>
                </c:pt>
                <c:pt idx="1531">
                  <c:v>306.19999999999118</c:v>
                </c:pt>
                <c:pt idx="1532">
                  <c:v>306.39999999999117</c:v>
                </c:pt>
                <c:pt idx="1533">
                  <c:v>306.59999999999116</c:v>
                </c:pt>
                <c:pt idx="1534">
                  <c:v>306.79999999999114</c:v>
                </c:pt>
                <c:pt idx="1535">
                  <c:v>306.99999999999113</c:v>
                </c:pt>
                <c:pt idx="1536">
                  <c:v>307.19999999999112</c:v>
                </c:pt>
                <c:pt idx="1537">
                  <c:v>307.39999999999111</c:v>
                </c:pt>
                <c:pt idx="1538">
                  <c:v>307.5999999999911</c:v>
                </c:pt>
                <c:pt idx="1539">
                  <c:v>307.79999999999109</c:v>
                </c:pt>
                <c:pt idx="1540">
                  <c:v>307.99999999999085</c:v>
                </c:pt>
                <c:pt idx="1541">
                  <c:v>308.19999999999106</c:v>
                </c:pt>
                <c:pt idx="1542">
                  <c:v>308.39999999999105</c:v>
                </c:pt>
                <c:pt idx="1543">
                  <c:v>308.59999999999104</c:v>
                </c:pt>
                <c:pt idx="1544">
                  <c:v>308.79999999999103</c:v>
                </c:pt>
                <c:pt idx="1545">
                  <c:v>308.99999999999079</c:v>
                </c:pt>
                <c:pt idx="1546">
                  <c:v>309.19999999999101</c:v>
                </c:pt>
                <c:pt idx="1547">
                  <c:v>309.399999999991</c:v>
                </c:pt>
                <c:pt idx="1548">
                  <c:v>309.59999999999093</c:v>
                </c:pt>
                <c:pt idx="1549">
                  <c:v>309.79999999999075</c:v>
                </c:pt>
                <c:pt idx="1550">
                  <c:v>309.99999999999073</c:v>
                </c:pt>
                <c:pt idx="1551">
                  <c:v>310.19999999999095</c:v>
                </c:pt>
                <c:pt idx="1552">
                  <c:v>310.39999999999094</c:v>
                </c:pt>
                <c:pt idx="1553">
                  <c:v>310.59999999999093</c:v>
                </c:pt>
                <c:pt idx="1554">
                  <c:v>310.79999999999069</c:v>
                </c:pt>
                <c:pt idx="1555">
                  <c:v>310.99999999999068</c:v>
                </c:pt>
                <c:pt idx="1556">
                  <c:v>311.19999999999089</c:v>
                </c:pt>
                <c:pt idx="1557">
                  <c:v>311.39999999999083</c:v>
                </c:pt>
                <c:pt idx="1558">
                  <c:v>311.59999999999064</c:v>
                </c:pt>
                <c:pt idx="1559">
                  <c:v>311.79999999999069</c:v>
                </c:pt>
                <c:pt idx="1560">
                  <c:v>311.99999999999062</c:v>
                </c:pt>
                <c:pt idx="1561">
                  <c:v>312.19999999999084</c:v>
                </c:pt>
                <c:pt idx="1562">
                  <c:v>312.39999999999083</c:v>
                </c:pt>
                <c:pt idx="1563">
                  <c:v>312.59999999999064</c:v>
                </c:pt>
                <c:pt idx="1564">
                  <c:v>312.79999999999069</c:v>
                </c:pt>
                <c:pt idx="1565">
                  <c:v>312.99999999999056</c:v>
                </c:pt>
                <c:pt idx="1566">
                  <c:v>313.19999999999067</c:v>
                </c:pt>
                <c:pt idx="1567">
                  <c:v>313.39999999999065</c:v>
                </c:pt>
                <c:pt idx="1568">
                  <c:v>313.59999999999064</c:v>
                </c:pt>
                <c:pt idx="1569">
                  <c:v>313.79999999999069</c:v>
                </c:pt>
                <c:pt idx="1570">
                  <c:v>313.99999999999051</c:v>
                </c:pt>
                <c:pt idx="1571">
                  <c:v>314.19999999999067</c:v>
                </c:pt>
                <c:pt idx="1572">
                  <c:v>314.39999999999065</c:v>
                </c:pt>
                <c:pt idx="1573">
                  <c:v>314.59999999999064</c:v>
                </c:pt>
                <c:pt idx="1574">
                  <c:v>314.79999999999069</c:v>
                </c:pt>
                <c:pt idx="1575">
                  <c:v>314.99999999999045</c:v>
                </c:pt>
                <c:pt idx="1576">
                  <c:v>315.19999999999067</c:v>
                </c:pt>
                <c:pt idx="1577">
                  <c:v>315.39999999999065</c:v>
                </c:pt>
                <c:pt idx="1578">
                  <c:v>315.59999999999064</c:v>
                </c:pt>
                <c:pt idx="1579">
                  <c:v>315.79999999999063</c:v>
                </c:pt>
                <c:pt idx="1580">
                  <c:v>315.99999999999039</c:v>
                </c:pt>
                <c:pt idx="1581">
                  <c:v>316.19999999999061</c:v>
                </c:pt>
                <c:pt idx="1582">
                  <c:v>316.3999999999906</c:v>
                </c:pt>
                <c:pt idx="1583">
                  <c:v>316.59999999999059</c:v>
                </c:pt>
                <c:pt idx="1584">
                  <c:v>316.79999999999035</c:v>
                </c:pt>
                <c:pt idx="1585">
                  <c:v>316.99999999999034</c:v>
                </c:pt>
                <c:pt idx="1586">
                  <c:v>317.19999999999055</c:v>
                </c:pt>
                <c:pt idx="1587">
                  <c:v>317.39999999999054</c:v>
                </c:pt>
                <c:pt idx="1588">
                  <c:v>317.59999999999053</c:v>
                </c:pt>
                <c:pt idx="1589">
                  <c:v>317.79999999999029</c:v>
                </c:pt>
                <c:pt idx="1590">
                  <c:v>317.99999999999028</c:v>
                </c:pt>
                <c:pt idx="1591">
                  <c:v>318.1999999999905</c:v>
                </c:pt>
                <c:pt idx="1592">
                  <c:v>318.39999999999043</c:v>
                </c:pt>
                <c:pt idx="1593">
                  <c:v>318.59999999999025</c:v>
                </c:pt>
                <c:pt idx="1594">
                  <c:v>318.79999999999029</c:v>
                </c:pt>
                <c:pt idx="1595">
                  <c:v>318.99999999999022</c:v>
                </c:pt>
                <c:pt idx="1596">
                  <c:v>319.19999999999044</c:v>
                </c:pt>
                <c:pt idx="1597">
                  <c:v>319.39999999999043</c:v>
                </c:pt>
                <c:pt idx="1598">
                  <c:v>319.59999999999025</c:v>
                </c:pt>
                <c:pt idx="1599">
                  <c:v>319.79999999999029</c:v>
                </c:pt>
                <c:pt idx="1600">
                  <c:v>319.99999999999017</c:v>
                </c:pt>
                <c:pt idx="1601">
                  <c:v>320.19999999999033</c:v>
                </c:pt>
                <c:pt idx="1602">
                  <c:v>320.39999999999026</c:v>
                </c:pt>
                <c:pt idx="1603">
                  <c:v>320.59999999999025</c:v>
                </c:pt>
                <c:pt idx="1604">
                  <c:v>320.79999999999029</c:v>
                </c:pt>
                <c:pt idx="1605">
                  <c:v>320.99999999999011</c:v>
                </c:pt>
                <c:pt idx="1606">
                  <c:v>321.19999999999033</c:v>
                </c:pt>
                <c:pt idx="1607">
                  <c:v>321.39999999999026</c:v>
                </c:pt>
                <c:pt idx="1608">
                  <c:v>321.59999999999025</c:v>
                </c:pt>
                <c:pt idx="1609">
                  <c:v>321.79999999999029</c:v>
                </c:pt>
                <c:pt idx="1610">
                  <c:v>321.99999999999005</c:v>
                </c:pt>
                <c:pt idx="1611">
                  <c:v>322.19999999999027</c:v>
                </c:pt>
                <c:pt idx="1612">
                  <c:v>322.39999999999026</c:v>
                </c:pt>
                <c:pt idx="1613">
                  <c:v>322.59999999999025</c:v>
                </c:pt>
                <c:pt idx="1614">
                  <c:v>322.79999999999023</c:v>
                </c:pt>
                <c:pt idx="1615">
                  <c:v>322.99999999999</c:v>
                </c:pt>
                <c:pt idx="1616">
                  <c:v>323.19999999999021</c:v>
                </c:pt>
                <c:pt idx="1617">
                  <c:v>323.3999999999902</c:v>
                </c:pt>
                <c:pt idx="1618">
                  <c:v>323.59999999999019</c:v>
                </c:pt>
                <c:pt idx="1619">
                  <c:v>323.79999999998995</c:v>
                </c:pt>
                <c:pt idx="1620">
                  <c:v>323.99999999998994</c:v>
                </c:pt>
                <c:pt idx="1621">
                  <c:v>324.19999999999015</c:v>
                </c:pt>
                <c:pt idx="1622">
                  <c:v>324.39999999999014</c:v>
                </c:pt>
                <c:pt idx="1623">
                  <c:v>324.59999999999013</c:v>
                </c:pt>
                <c:pt idx="1624">
                  <c:v>324.79999999998989</c:v>
                </c:pt>
                <c:pt idx="1625">
                  <c:v>324.99999999998988</c:v>
                </c:pt>
                <c:pt idx="1626">
                  <c:v>325.1999999999901</c:v>
                </c:pt>
                <c:pt idx="1627">
                  <c:v>325.39999999999009</c:v>
                </c:pt>
                <c:pt idx="1628">
                  <c:v>325.59999999998985</c:v>
                </c:pt>
                <c:pt idx="1629">
                  <c:v>325.79999999998984</c:v>
                </c:pt>
                <c:pt idx="1630">
                  <c:v>325.99999999998977</c:v>
                </c:pt>
                <c:pt idx="1631">
                  <c:v>326.19999999999004</c:v>
                </c:pt>
                <c:pt idx="1632">
                  <c:v>326.39999999999003</c:v>
                </c:pt>
                <c:pt idx="1633">
                  <c:v>326.59999999998979</c:v>
                </c:pt>
                <c:pt idx="1634">
                  <c:v>326.79999999998978</c:v>
                </c:pt>
                <c:pt idx="1635">
                  <c:v>326.99999999998965</c:v>
                </c:pt>
                <c:pt idx="1636">
                  <c:v>327.19999999998993</c:v>
                </c:pt>
                <c:pt idx="1637">
                  <c:v>327.39999999998975</c:v>
                </c:pt>
                <c:pt idx="1638">
                  <c:v>327.59999999998973</c:v>
                </c:pt>
                <c:pt idx="1639">
                  <c:v>327.79999999998967</c:v>
                </c:pt>
                <c:pt idx="1640">
                  <c:v>327.9999999999896</c:v>
                </c:pt>
                <c:pt idx="1641">
                  <c:v>328.19999999998993</c:v>
                </c:pt>
                <c:pt idx="1642">
                  <c:v>328.39999999998969</c:v>
                </c:pt>
                <c:pt idx="1643">
                  <c:v>328.59999999998968</c:v>
                </c:pt>
                <c:pt idx="1644">
                  <c:v>328.79999999998961</c:v>
                </c:pt>
                <c:pt idx="1645">
                  <c:v>328.99999999998954</c:v>
                </c:pt>
                <c:pt idx="1646">
                  <c:v>329.19999999998964</c:v>
                </c:pt>
                <c:pt idx="1647">
                  <c:v>329.39999999998969</c:v>
                </c:pt>
                <c:pt idx="1648">
                  <c:v>329.59999999998962</c:v>
                </c:pt>
                <c:pt idx="1649">
                  <c:v>329.79999999998955</c:v>
                </c:pt>
                <c:pt idx="1650">
                  <c:v>329.99999999998954</c:v>
                </c:pt>
                <c:pt idx="1651">
                  <c:v>330.19999999998964</c:v>
                </c:pt>
                <c:pt idx="1652">
                  <c:v>330.39999999998969</c:v>
                </c:pt>
                <c:pt idx="1653">
                  <c:v>330.59999999998956</c:v>
                </c:pt>
                <c:pt idx="1654">
                  <c:v>330.7999999999895</c:v>
                </c:pt>
                <c:pt idx="1655">
                  <c:v>330.99999999998948</c:v>
                </c:pt>
                <c:pt idx="1656">
                  <c:v>331.19999999998964</c:v>
                </c:pt>
                <c:pt idx="1657">
                  <c:v>331.39999999998969</c:v>
                </c:pt>
                <c:pt idx="1658">
                  <c:v>331.59999999998951</c:v>
                </c:pt>
                <c:pt idx="1659">
                  <c:v>331.79999999998944</c:v>
                </c:pt>
                <c:pt idx="1660">
                  <c:v>331.99999999998937</c:v>
                </c:pt>
                <c:pt idx="1661">
                  <c:v>332.19999999998964</c:v>
                </c:pt>
                <c:pt idx="1662">
                  <c:v>332.39999999998969</c:v>
                </c:pt>
                <c:pt idx="1663">
                  <c:v>332.59999999998945</c:v>
                </c:pt>
                <c:pt idx="1664">
                  <c:v>332.79999999998944</c:v>
                </c:pt>
                <c:pt idx="1665">
                  <c:v>332.99999999998937</c:v>
                </c:pt>
                <c:pt idx="1666">
                  <c:v>333.19999999998964</c:v>
                </c:pt>
                <c:pt idx="1667">
                  <c:v>333.39999999998963</c:v>
                </c:pt>
                <c:pt idx="1668">
                  <c:v>333.59999999998939</c:v>
                </c:pt>
                <c:pt idx="1669">
                  <c:v>333.79999999998938</c:v>
                </c:pt>
                <c:pt idx="1670">
                  <c:v>333.99999999998926</c:v>
                </c:pt>
                <c:pt idx="1671">
                  <c:v>334.19999999998959</c:v>
                </c:pt>
                <c:pt idx="1672">
                  <c:v>334.39999999998935</c:v>
                </c:pt>
                <c:pt idx="1673">
                  <c:v>334.59999999998934</c:v>
                </c:pt>
                <c:pt idx="1674">
                  <c:v>334.79999999998927</c:v>
                </c:pt>
                <c:pt idx="1675">
                  <c:v>334.9999999999892</c:v>
                </c:pt>
                <c:pt idx="1676">
                  <c:v>335.19999999998953</c:v>
                </c:pt>
                <c:pt idx="1677">
                  <c:v>335.39999999998929</c:v>
                </c:pt>
                <c:pt idx="1678">
                  <c:v>335.59999999998928</c:v>
                </c:pt>
                <c:pt idx="1679">
                  <c:v>335.79999999998921</c:v>
                </c:pt>
                <c:pt idx="1680">
                  <c:v>335.99999999998914</c:v>
                </c:pt>
                <c:pt idx="1681">
                  <c:v>336.19999999998925</c:v>
                </c:pt>
                <c:pt idx="1682">
                  <c:v>336.39999999998929</c:v>
                </c:pt>
                <c:pt idx="1683">
                  <c:v>336.59999999998922</c:v>
                </c:pt>
                <c:pt idx="1684">
                  <c:v>336.79999999998915</c:v>
                </c:pt>
                <c:pt idx="1685">
                  <c:v>336.99999999998914</c:v>
                </c:pt>
                <c:pt idx="1686">
                  <c:v>337.19999999998925</c:v>
                </c:pt>
                <c:pt idx="1687">
                  <c:v>337.39999999998929</c:v>
                </c:pt>
                <c:pt idx="1688">
                  <c:v>337.59999999998917</c:v>
                </c:pt>
                <c:pt idx="1689">
                  <c:v>337.7999999999891</c:v>
                </c:pt>
                <c:pt idx="1690">
                  <c:v>337.99999999998909</c:v>
                </c:pt>
                <c:pt idx="1691">
                  <c:v>338.19999999998925</c:v>
                </c:pt>
                <c:pt idx="1692">
                  <c:v>338.39999999998929</c:v>
                </c:pt>
                <c:pt idx="1693">
                  <c:v>338.59999999998911</c:v>
                </c:pt>
                <c:pt idx="1694">
                  <c:v>338.79999999998904</c:v>
                </c:pt>
                <c:pt idx="1695">
                  <c:v>338.99999999998903</c:v>
                </c:pt>
                <c:pt idx="1696">
                  <c:v>339.19999999998925</c:v>
                </c:pt>
                <c:pt idx="1697">
                  <c:v>339.39999999998929</c:v>
                </c:pt>
                <c:pt idx="1698">
                  <c:v>339.59999999998905</c:v>
                </c:pt>
                <c:pt idx="1699">
                  <c:v>339.79999999998904</c:v>
                </c:pt>
                <c:pt idx="1700">
                  <c:v>339.99999999998903</c:v>
                </c:pt>
                <c:pt idx="1701">
                  <c:v>340.19999999998925</c:v>
                </c:pt>
                <c:pt idx="1702">
                  <c:v>340.39999999998923</c:v>
                </c:pt>
                <c:pt idx="1703">
                  <c:v>340.599999999989</c:v>
                </c:pt>
                <c:pt idx="1704">
                  <c:v>340.79999999998898</c:v>
                </c:pt>
                <c:pt idx="1705">
                  <c:v>340.99999999998897</c:v>
                </c:pt>
                <c:pt idx="1706">
                  <c:v>341.19999999998919</c:v>
                </c:pt>
                <c:pt idx="1707">
                  <c:v>341.39999999998895</c:v>
                </c:pt>
                <c:pt idx="1708">
                  <c:v>341.59999999998894</c:v>
                </c:pt>
                <c:pt idx="1709">
                  <c:v>341.79999999998893</c:v>
                </c:pt>
                <c:pt idx="1710">
                  <c:v>341.99999999998892</c:v>
                </c:pt>
                <c:pt idx="1711">
                  <c:v>342.19999999998913</c:v>
                </c:pt>
                <c:pt idx="1712">
                  <c:v>342.39999999998895</c:v>
                </c:pt>
                <c:pt idx="1713">
                  <c:v>342.59999999998894</c:v>
                </c:pt>
                <c:pt idx="1714">
                  <c:v>342.79999999998893</c:v>
                </c:pt>
                <c:pt idx="1715">
                  <c:v>342.99999999998886</c:v>
                </c:pt>
                <c:pt idx="1716">
                  <c:v>343.19999999998896</c:v>
                </c:pt>
                <c:pt idx="1717">
                  <c:v>343.39999999998895</c:v>
                </c:pt>
                <c:pt idx="1718">
                  <c:v>343.59999999998894</c:v>
                </c:pt>
                <c:pt idx="1719">
                  <c:v>343.79999999998893</c:v>
                </c:pt>
                <c:pt idx="1720">
                  <c:v>343.9999999999888</c:v>
                </c:pt>
                <c:pt idx="1721">
                  <c:v>344.19999999998896</c:v>
                </c:pt>
                <c:pt idx="1722">
                  <c:v>344.39999999998895</c:v>
                </c:pt>
                <c:pt idx="1723">
                  <c:v>344.59999999998894</c:v>
                </c:pt>
                <c:pt idx="1724">
                  <c:v>344.79999999998893</c:v>
                </c:pt>
                <c:pt idx="1725">
                  <c:v>344.99999999998875</c:v>
                </c:pt>
                <c:pt idx="1726">
                  <c:v>345.19999999998896</c:v>
                </c:pt>
                <c:pt idx="1727">
                  <c:v>345.39999999998895</c:v>
                </c:pt>
                <c:pt idx="1728">
                  <c:v>345.59999999998894</c:v>
                </c:pt>
                <c:pt idx="1729">
                  <c:v>345.79999999998893</c:v>
                </c:pt>
                <c:pt idx="1730">
                  <c:v>345.99999999998869</c:v>
                </c:pt>
                <c:pt idx="1731">
                  <c:v>346.1999999999889</c:v>
                </c:pt>
                <c:pt idx="1732">
                  <c:v>346.39999999998889</c:v>
                </c:pt>
                <c:pt idx="1733">
                  <c:v>346.59999999998865</c:v>
                </c:pt>
                <c:pt idx="1734">
                  <c:v>346.79999999998864</c:v>
                </c:pt>
                <c:pt idx="1735">
                  <c:v>346.99999999998869</c:v>
                </c:pt>
                <c:pt idx="1736">
                  <c:v>347.19999999998885</c:v>
                </c:pt>
                <c:pt idx="1737">
                  <c:v>347.39999999998884</c:v>
                </c:pt>
                <c:pt idx="1738">
                  <c:v>347.59999999998865</c:v>
                </c:pt>
                <c:pt idx="1739">
                  <c:v>347.79999999998864</c:v>
                </c:pt>
                <c:pt idx="1740">
                  <c:v>347.99999999998869</c:v>
                </c:pt>
                <c:pt idx="1741">
                  <c:v>348.19999999998879</c:v>
                </c:pt>
                <c:pt idx="1742">
                  <c:v>348.39999999998867</c:v>
                </c:pt>
                <c:pt idx="1743">
                  <c:v>348.59999999998865</c:v>
                </c:pt>
                <c:pt idx="1744">
                  <c:v>348.79999999998864</c:v>
                </c:pt>
                <c:pt idx="1745">
                  <c:v>348.99999999998869</c:v>
                </c:pt>
                <c:pt idx="1746">
                  <c:v>349.19999999998873</c:v>
                </c:pt>
                <c:pt idx="1747">
                  <c:v>349.39999999998867</c:v>
                </c:pt>
                <c:pt idx="1748">
                  <c:v>349.59999999998865</c:v>
                </c:pt>
                <c:pt idx="1749">
                  <c:v>349.79999999998864</c:v>
                </c:pt>
                <c:pt idx="1750">
                  <c:v>349.99999999998869</c:v>
                </c:pt>
                <c:pt idx="1751">
                  <c:v>350.19999999998868</c:v>
                </c:pt>
                <c:pt idx="1752">
                  <c:v>350.39999999998867</c:v>
                </c:pt>
                <c:pt idx="1753">
                  <c:v>350.59999999998865</c:v>
                </c:pt>
                <c:pt idx="1754">
                  <c:v>350.79999999998864</c:v>
                </c:pt>
                <c:pt idx="1755">
                  <c:v>350.99999999998863</c:v>
                </c:pt>
                <c:pt idx="1756">
                  <c:v>351.19999999998862</c:v>
                </c:pt>
                <c:pt idx="1757">
                  <c:v>351.39999999998861</c:v>
                </c:pt>
                <c:pt idx="1758">
                  <c:v>351.5999999999886</c:v>
                </c:pt>
                <c:pt idx="1759">
                  <c:v>351.79999999998859</c:v>
                </c:pt>
                <c:pt idx="1760">
                  <c:v>351.99999999998835</c:v>
                </c:pt>
                <c:pt idx="1761">
                  <c:v>352.19999999998856</c:v>
                </c:pt>
                <c:pt idx="1762">
                  <c:v>352.39999999998855</c:v>
                </c:pt>
                <c:pt idx="1763">
                  <c:v>352.59999999998854</c:v>
                </c:pt>
                <c:pt idx="1764">
                  <c:v>352.79999999998853</c:v>
                </c:pt>
                <c:pt idx="1765">
                  <c:v>352.99999999998829</c:v>
                </c:pt>
                <c:pt idx="1766">
                  <c:v>353.19999999998851</c:v>
                </c:pt>
                <c:pt idx="1767">
                  <c:v>353.39999999998849</c:v>
                </c:pt>
                <c:pt idx="1768">
                  <c:v>353.59999999998843</c:v>
                </c:pt>
                <c:pt idx="1769">
                  <c:v>353.79999999998824</c:v>
                </c:pt>
                <c:pt idx="1770">
                  <c:v>353.99999999998829</c:v>
                </c:pt>
                <c:pt idx="1771">
                  <c:v>354.19999999998845</c:v>
                </c:pt>
                <c:pt idx="1772">
                  <c:v>354.39999999998844</c:v>
                </c:pt>
                <c:pt idx="1773">
                  <c:v>354.59999999998843</c:v>
                </c:pt>
                <c:pt idx="1774">
                  <c:v>354.79999999998824</c:v>
                </c:pt>
                <c:pt idx="1775">
                  <c:v>354.99999999998829</c:v>
                </c:pt>
                <c:pt idx="1776">
                  <c:v>355.19999999998839</c:v>
                </c:pt>
                <c:pt idx="1777">
                  <c:v>355.39999999998827</c:v>
                </c:pt>
                <c:pt idx="1778">
                  <c:v>355.59999999998826</c:v>
                </c:pt>
                <c:pt idx="1779">
                  <c:v>355.79999999998824</c:v>
                </c:pt>
                <c:pt idx="1780">
                  <c:v>355.99999999998829</c:v>
                </c:pt>
                <c:pt idx="1781">
                  <c:v>356.19999999998834</c:v>
                </c:pt>
                <c:pt idx="1782">
                  <c:v>356.39999999998827</c:v>
                </c:pt>
                <c:pt idx="1783">
                  <c:v>356.59999999998826</c:v>
                </c:pt>
                <c:pt idx="1784">
                  <c:v>356.79999999998824</c:v>
                </c:pt>
                <c:pt idx="1785">
                  <c:v>356.99999999998829</c:v>
                </c:pt>
                <c:pt idx="1786">
                  <c:v>357.19999999998828</c:v>
                </c:pt>
                <c:pt idx="1787">
                  <c:v>357.39999999998827</c:v>
                </c:pt>
                <c:pt idx="1788">
                  <c:v>357.59999999998826</c:v>
                </c:pt>
                <c:pt idx="1789">
                  <c:v>357.79999999998824</c:v>
                </c:pt>
                <c:pt idx="1790">
                  <c:v>357.99999999998823</c:v>
                </c:pt>
                <c:pt idx="1791">
                  <c:v>358.19999999998822</c:v>
                </c:pt>
                <c:pt idx="1792">
                  <c:v>358.39999999998821</c:v>
                </c:pt>
                <c:pt idx="1793">
                  <c:v>358.5999999999882</c:v>
                </c:pt>
                <c:pt idx="1794">
                  <c:v>358.79999999998819</c:v>
                </c:pt>
                <c:pt idx="1795">
                  <c:v>358.99999999998795</c:v>
                </c:pt>
                <c:pt idx="1796">
                  <c:v>359.19999999998817</c:v>
                </c:pt>
                <c:pt idx="1797">
                  <c:v>359.39999999998815</c:v>
                </c:pt>
                <c:pt idx="1798">
                  <c:v>359.59999999998814</c:v>
                </c:pt>
                <c:pt idx="1799">
                  <c:v>359.79999999998813</c:v>
                </c:pt>
                <c:pt idx="1800">
                  <c:v>359.99999999998789</c:v>
                </c:pt>
                <c:pt idx="1801">
                  <c:v>360.19999999998811</c:v>
                </c:pt>
                <c:pt idx="1802">
                  <c:v>360.3999999999881</c:v>
                </c:pt>
                <c:pt idx="1803">
                  <c:v>360.59999999998809</c:v>
                </c:pt>
                <c:pt idx="1804">
                  <c:v>360.79999999998785</c:v>
                </c:pt>
                <c:pt idx="1805">
                  <c:v>360.99999999998784</c:v>
                </c:pt>
                <c:pt idx="1806">
                  <c:v>361.19999999998805</c:v>
                </c:pt>
                <c:pt idx="1807">
                  <c:v>361.39999999998804</c:v>
                </c:pt>
                <c:pt idx="1808">
                  <c:v>361.59999999998803</c:v>
                </c:pt>
                <c:pt idx="1809">
                  <c:v>361.79999999998779</c:v>
                </c:pt>
                <c:pt idx="1810">
                  <c:v>361.99999999998778</c:v>
                </c:pt>
                <c:pt idx="1811">
                  <c:v>362.19999999998799</c:v>
                </c:pt>
                <c:pt idx="1812">
                  <c:v>362.39999999998793</c:v>
                </c:pt>
                <c:pt idx="1813">
                  <c:v>362.59999999998774</c:v>
                </c:pt>
                <c:pt idx="1814">
                  <c:v>362.79999999998773</c:v>
                </c:pt>
                <c:pt idx="1815">
                  <c:v>362.99999999998766</c:v>
                </c:pt>
                <c:pt idx="1816">
                  <c:v>363.19999999998794</c:v>
                </c:pt>
                <c:pt idx="1817">
                  <c:v>363.39999999998793</c:v>
                </c:pt>
                <c:pt idx="1818">
                  <c:v>363.59999999998769</c:v>
                </c:pt>
                <c:pt idx="1819">
                  <c:v>363.79999999998768</c:v>
                </c:pt>
                <c:pt idx="1820">
                  <c:v>363.99999999998761</c:v>
                </c:pt>
                <c:pt idx="1821">
                  <c:v>364.19999999998765</c:v>
                </c:pt>
                <c:pt idx="1822">
                  <c:v>364.39999999998764</c:v>
                </c:pt>
                <c:pt idx="1823">
                  <c:v>364.59999999998769</c:v>
                </c:pt>
                <c:pt idx="1824">
                  <c:v>364.79999999998762</c:v>
                </c:pt>
                <c:pt idx="1825">
                  <c:v>364.99999999998755</c:v>
                </c:pt>
                <c:pt idx="1826">
                  <c:v>365.19999999998765</c:v>
                </c:pt>
                <c:pt idx="1827">
                  <c:v>365.39999999998764</c:v>
                </c:pt>
                <c:pt idx="1828">
                  <c:v>365.59999999998769</c:v>
                </c:pt>
                <c:pt idx="1829">
                  <c:v>365.79999999998756</c:v>
                </c:pt>
                <c:pt idx="1830">
                  <c:v>365.99999999998749</c:v>
                </c:pt>
                <c:pt idx="1831">
                  <c:v>366.19999999998765</c:v>
                </c:pt>
                <c:pt idx="1832">
                  <c:v>366.39999999998764</c:v>
                </c:pt>
                <c:pt idx="1833">
                  <c:v>366.59999999998769</c:v>
                </c:pt>
                <c:pt idx="1834">
                  <c:v>366.79999999998751</c:v>
                </c:pt>
                <c:pt idx="1835">
                  <c:v>366.99999999998744</c:v>
                </c:pt>
                <c:pt idx="1836">
                  <c:v>367.19999999998765</c:v>
                </c:pt>
                <c:pt idx="1837">
                  <c:v>367.39999999998764</c:v>
                </c:pt>
                <c:pt idx="1838">
                  <c:v>367.59999999998769</c:v>
                </c:pt>
                <c:pt idx="1839">
                  <c:v>367.79999999998745</c:v>
                </c:pt>
                <c:pt idx="1840">
                  <c:v>367.99999999998744</c:v>
                </c:pt>
                <c:pt idx="1841">
                  <c:v>368.19999999998765</c:v>
                </c:pt>
                <c:pt idx="1842">
                  <c:v>368.39999999998764</c:v>
                </c:pt>
                <c:pt idx="1843">
                  <c:v>368.59999999998763</c:v>
                </c:pt>
                <c:pt idx="1844">
                  <c:v>368.79999999998739</c:v>
                </c:pt>
                <c:pt idx="1845">
                  <c:v>368.99999999998738</c:v>
                </c:pt>
                <c:pt idx="1846">
                  <c:v>369.1999999999876</c:v>
                </c:pt>
                <c:pt idx="1847">
                  <c:v>369.39999999998759</c:v>
                </c:pt>
                <c:pt idx="1848">
                  <c:v>369.59999999998735</c:v>
                </c:pt>
                <c:pt idx="1849">
                  <c:v>369.79999999998734</c:v>
                </c:pt>
                <c:pt idx="1850">
                  <c:v>369.99999999998727</c:v>
                </c:pt>
                <c:pt idx="1851">
                  <c:v>370.19999999998754</c:v>
                </c:pt>
                <c:pt idx="1852">
                  <c:v>370.39999999998753</c:v>
                </c:pt>
                <c:pt idx="1853">
                  <c:v>370.59999999998729</c:v>
                </c:pt>
                <c:pt idx="1854">
                  <c:v>370.79999999998728</c:v>
                </c:pt>
                <c:pt idx="1855">
                  <c:v>370.99999999998721</c:v>
                </c:pt>
                <c:pt idx="1856">
                  <c:v>371.19999999998743</c:v>
                </c:pt>
                <c:pt idx="1857">
                  <c:v>371.39999999998724</c:v>
                </c:pt>
                <c:pt idx="1858">
                  <c:v>371.59999999998729</c:v>
                </c:pt>
                <c:pt idx="1859">
                  <c:v>371.79999999998722</c:v>
                </c:pt>
                <c:pt idx="1860">
                  <c:v>371.99999999998715</c:v>
                </c:pt>
                <c:pt idx="1861">
                  <c:v>372.19999999998743</c:v>
                </c:pt>
                <c:pt idx="1862">
                  <c:v>372.39999999998724</c:v>
                </c:pt>
                <c:pt idx="1863">
                  <c:v>372.59999999998729</c:v>
                </c:pt>
                <c:pt idx="1864">
                  <c:v>372.79999999998716</c:v>
                </c:pt>
                <c:pt idx="1865">
                  <c:v>372.9999999999871</c:v>
                </c:pt>
                <c:pt idx="1866">
                  <c:v>373.19999999998726</c:v>
                </c:pt>
                <c:pt idx="1867">
                  <c:v>373.39999999998724</c:v>
                </c:pt>
                <c:pt idx="1868">
                  <c:v>373.59999999998729</c:v>
                </c:pt>
                <c:pt idx="1869">
                  <c:v>373.79999999998711</c:v>
                </c:pt>
                <c:pt idx="1870">
                  <c:v>373.99999999998704</c:v>
                </c:pt>
                <c:pt idx="1871">
                  <c:v>374.19999999998726</c:v>
                </c:pt>
                <c:pt idx="1872">
                  <c:v>374.39999999998724</c:v>
                </c:pt>
                <c:pt idx="1873">
                  <c:v>374.59999999998729</c:v>
                </c:pt>
                <c:pt idx="1874">
                  <c:v>374.79999999998705</c:v>
                </c:pt>
                <c:pt idx="1875">
                  <c:v>374.99999999998704</c:v>
                </c:pt>
                <c:pt idx="1876">
                  <c:v>375.19999999998726</c:v>
                </c:pt>
                <c:pt idx="1877">
                  <c:v>375.39999999998724</c:v>
                </c:pt>
                <c:pt idx="1878">
                  <c:v>375.59999999998723</c:v>
                </c:pt>
                <c:pt idx="1879">
                  <c:v>375.79999999998699</c:v>
                </c:pt>
                <c:pt idx="1880">
                  <c:v>375.99999999998698</c:v>
                </c:pt>
                <c:pt idx="1881">
                  <c:v>376.1999999999872</c:v>
                </c:pt>
                <c:pt idx="1882">
                  <c:v>376.39999999998719</c:v>
                </c:pt>
                <c:pt idx="1883">
                  <c:v>376.59999999998695</c:v>
                </c:pt>
                <c:pt idx="1884">
                  <c:v>376.79999999998699</c:v>
                </c:pt>
                <c:pt idx="1885">
                  <c:v>376.99999999998693</c:v>
                </c:pt>
                <c:pt idx="1886">
                  <c:v>377.19999999998714</c:v>
                </c:pt>
                <c:pt idx="1887">
                  <c:v>377.39999999998713</c:v>
                </c:pt>
                <c:pt idx="1888">
                  <c:v>377.59999999998695</c:v>
                </c:pt>
                <c:pt idx="1889">
                  <c:v>377.79999999998699</c:v>
                </c:pt>
                <c:pt idx="1890">
                  <c:v>377.99999999998693</c:v>
                </c:pt>
                <c:pt idx="1891">
                  <c:v>378.19999999998709</c:v>
                </c:pt>
                <c:pt idx="1892">
                  <c:v>378.39999999998696</c:v>
                </c:pt>
                <c:pt idx="1893">
                  <c:v>378.59999999998695</c:v>
                </c:pt>
                <c:pt idx="1894">
                  <c:v>378.79999999998699</c:v>
                </c:pt>
                <c:pt idx="1895">
                  <c:v>378.99999999998693</c:v>
                </c:pt>
                <c:pt idx="1896">
                  <c:v>379.19999999998703</c:v>
                </c:pt>
                <c:pt idx="1897">
                  <c:v>379.39999999998696</c:v>
                </c:pt>
                <c:pt idx="1898">
                  <c:v>379.59999999998695</c:v>
                </c:pt>
                <c:pt idx="1899">
                  <c:v>379.79999999998699</c:v>
                </c:pt>
                <c:pt idx="1900">
                  <c:v>379.99999999998693</c:v>
                </c:pt>
                <c:pt idx="1901">
                  <c:v>380.19999999998697</c:v>
                </c:pt>
                <c:pt idx="1902">
                  <c:v>380.39999999998696</c:v>
                </c:pt>
                <c:pt idx="1903">
                  <c:v>380.59999999998695</c:v>
                </c:pt>
                <c:pt idx="1904">
                  <c:v>380.79999999998694</c:v>
                </c:pt>
                <c:pt idx="1905">
                  <c:v>380.99999999998693</c:v>
                </c:pt>
                <c:pt idx="1906">
                  <c:v>381.19999999998691</c:v>
                </c:pt>
                <c:pt idx="1907">
                  <c:v>381.3999999999869</c:v>
                </c:pt>
                <c:pt idx="1908">
                  <c:v>381.59999999998689</c:v>
                </c:pt>
                <c:pt idx="1909">
                  <c:v>381.79999999998665</c:v>
                </c:pt>
                <c:pt idx="1910">
                  <c:v>381.99999999998664</c:v>
                </c:pt>
                <c:pt idx="1911">
                  <c:v>382.19999999998686</c:v>
                </c:pt>
                <c:pt idx="1912">
                  <c:v>382.39999999998685</c:v>
                </c:pt>
                <c:pt idx="1913">
                  <c:v>382.59999999998684</c:v>
                </c:pt>
                <c:pt idx="1914">
                  <c:v>382.79999999998665</c:v>
                </c:pt>
                <c:pt idx="1915">
                  <c:v>382.99999999998664</c:v>
                </c:pt>
                <c:pt idx="1916">
                  <c:v>383.1999999999868</c:v>
                </c:pt>
                <c:pt idx="1917">
                  <c:v>383.39999999998679</c:v>
                </c:pt>
                <c:pt idx="1918">
                  <c:v>383.59999999998666</c:v>
                </c:pt>
                <c:pt idx="1919">
                  <c:v>383.79999999998665</c:v>
                </c:pt>
                <c:pt idx="1920">
                  <c:v>383.99999999998664</c:v>
                </c:pt>
                <c:pt idx="1921">
                  <c:v>384.19999999998674</c:v>
                </c:pt>
                <c:pt idx="1922">
                  <c:v>384.39999999998673</c:v>
                </c:pt>
                <c:pt idx="1923">
                  <c:v>384.59999999998666</c:v>
                </c:pt>
                <c:pt idx="1924">
                  <c:v>384.79999999998665</c:v>
                </c:pt>
                <c:pt idx="1925">
                  <c:v>384.99999999998664</c:v>
                </c:pt>
                <c:pt idx="1926">
                  <c:v>385.19999999998674</c:v>
                </c:pt>
                <c:pt idx="1927">
                  <c:v>385.39999999998668</c:v>
                </c:pt>
                <c:pt idx="1928">
                  <c:v>385.59999999998666</c:v>
                </c:pt>
                <c:pt idx="1929">
                  <c:v>385.79999999998665</c:v>
                </c:pt>
                <c:pt idx="1930">
                  <c:v>385.99999999998664</c:v>
                </c:pt>
                <c:pt idx="1931">
                  <c:v>386.19999999998674</c:v>
                </c:pt>
                <c:pt idx="1932">
                  <c:v>386.39999999998662</c:v>
                </c:pt>
                <c:pt idx="1933">
                  <c:v>386.59999999998661</c:v>
                </c:pt>
                <c:pt idx="1934">
                  <c:v>386.7999999999866</c:v>
                </c:pt>
                <c:pt idx="1935">
                  <c:v>386.99999999998653</c:v>
                </c:pt>
                <c:pt idx="1936">
                  <c:v>387.19999999998657</c:v>
                </c:pt>
                <c:pt idx="1937">
                  <c:v>387.39999999998656</c:v>
                </c:pt>
                <c:pt idx="1938">
                  <c:v>387.59999999998655</c:v>
                </c:pt>
                <c:pt idx="1939">
                  <c:v>387.79999999998654</c:v>
                </c:pt>
                <c:pt idx="1940">
                  <c:v>387.99999999998653</c:v>
                </c:pt>
                <c:pt idx="1941">
                  <c:v>388.19999999998652</c:v>
                </c:pt>
                <c:pt idx="1942">
                  <c:v>388.39999999998651</c:v>
                </c:pt>
                <c:pt idx="1943">
                  <c:v>388.59999999998649</c:v>
                </c:pt>
                <c:pt idx="1944">
                  <c:v>388.79999999998643</c:v>
                </c:pt>
                <c:pt idx="1945">
                  <c:v>388.99999999998624</c:v>
                </c:pt>
                <c:pt idx="1946">
                  <c:v>389.19999999998646</c:v>
                </c:pt>
                <c:pt idx="1947">
                  <c:v>389.39999999998645</c:v>
                </c:pt>
                <c:pt idx="1948">
                  <c:v>389.59999999998644</c:v>
                </c:pt>
                <c:pt idx="1949">
                  <c:v>389.79999999998643</c:v>
                </c:pt>
                <c:pt idx="1950">
                  <c:v>389.99999999998624</c:v>
                </c:pt>
                <c:pt idx="1951">
                  <c:v>390.1999999999864</c:v>
                </c:pt>
                <c:pt idx="1952">
                  <c:v>390.39999999998639</c:v>
                </c:pt>
                <c:pt idx="1953">
                  <c:v>390.59999999998627</c:v>
                </c:pt>
                <c:pt idx="1954">
                  <c:v>390.79999999998626</c:v>
                </c:pt>
                <c:pt idx="1955">
                  <c:v>390.99999999998624</c:v>
                </c:pt>
                <c:pt idx="1956">
                  <c:v>391.19999999998635</c:v>
                </c:pt>
                <c:pt idx="1957">
                  <c:v>391.39999999998633</c:v>
                </c:pt>
                <c:pt idx="1958">
                  <c:v>391.59999999998627</c:v>
                </c:pt>
                <c:pt idx="1959">
                  <c:v>391.79999999998626</c:v>
                </c:pt>
                <c:pt idx="1960">
                  <c:v>391.99999999998624</c:v>
                </c:pt>
                <c:pt idx="1961">
                  <c:v>392.19999999998635</c:v>
                </c:pt>
                <c:pt idx="1962">
                  <c:v>392.39999999998628</c:v>
                </c:pt>
                <c:pt idx="1963">
                  <c:v>392.59999999998627</c:v>
                </c:pt>
                <c:pt idx="1964">
                  <c:v>392.79999999998626</c:v>
                </c:pt>
                <c:pt idx="1965">
                  <c:v>392.99999999998624</c:v>
                </c:pt>
                <c:pt idx="1966">
                  <c:v>393.19999999998635</c:v>
                </c:pt>
                <c:pt idx="1967">
                  <c:v>393.39999999998622</c:v>
                </c:pt>
                <c:pt idx="1968">
                  <c:v>393.59999999998621</c:v>
                </c:pt>
                <c:pt idx="1969">
                  <c:v>393.7999999999862</c:v>
                </c:pt>
                <c:pt idx="1970">
                  <c:v>393.99999999998619</c:v>
                </c:pt>
                <c:pt idx="1971">
                  <c:v>394.19999999998618</c:v>
                </c:pt>
                <c:pt idx="1972">
                  <c:v>394.39999999998616</c:v>
                </c:pt>
                <c:pt idx="1973">
                  <c:v>394.59999999998615</c:v>
                </c:pt>
                <c:pt idx="1974">
                  <c:v>394.79999999998614</c:v>
                </c:pt>
                <c:pt idx="1975">
                  <c:v>394.99999999998613</c:v>
                </c:pt>
                <c:pt idx="1976">
                  <c:v>395.19999999998612</c:v>
                </c:pt>
                <c:pt idx="1977">
                  <c:v>395.39999999998611</c:v>
                </c:pt>
                <c:pt idx="1978">
                  <c:v>395.5999999999861</c:v>
                </c:pt>
                <c:pt idx="1979">
                  <c:v>395.79999999998603</c:v>
                </c:pt>
                <c:pt idx="1980">
                  <c:v>395.99999999998585</c:v>
                </c:pt>
                <c:pt idx="1981">
                  <c:v>396.19999999998606</c:v>
                </c:pt>
                <c:pt idx="1982">
                  <c:v>396.39999999998605</c:v>
                </c:pt>
                <c:pt idx="1983">
                  <c:v>396.59999999998604</c:v>
                </c:pt>
                <c:pt idx="1984">
                  <c:v>396.79999999998603</c:v>
                </c:pt>
                <c:pt idx="1985">
                  <c:v>396.99999999998579</c:v>
                </c:pt>
                <c:pt idx="1986">
                  <c:v>397.19999999998601</c:v>
                </c:pt>
                <c:pt idx="1987">
                  <c:v>397.39999999998599</c:v>
                </c:pt>
                <c:pt idx="1988">
                  <c:v>397.59999999998593</c:v>
                </c:pt>
                <c:pt idx="1989">
                  <c:v>397.79999999998574</c:v>
                </c:pt>
                <c:pt idx="1990">
                  <c:v>397.99999999998573</c:v>
                </c:pt>
                <c:pt idx="1991">
                  <c:v>398.19999999998595</c:v>
                </c:pt>
                <c:pt idx="1992">
                  <c:v>398.39999999998594</c:v>
                </c:pt>
                <c:pt idx="1993">
                  <c:v>398.59999999998593</c:v>
                </c:pt>
                <c:pt idx="1994">
                  <c:v>398.79999999998569</c:v>
                </c:pt>
                <c:pt idx="1995">
                  <c:v>398.99999999998568</c:v>
                </c:pt>
                <c:pt idx="1996">
                  <c:v>399.19999999998589</c:v>
                </c:pt>
                <c:pt idx="1997">
                  <c:v>399.39999999998565</c:v>
                </c:pt>
                <c:pt idx="1998">
                  <c:v>399.59999999998564</c:v>
                </c:pt>
                <c:pt idx="1999">
                  <c:v>399.79999999998569</c:v>
                </c:pt>
                <c:pt idx="2000">
                  <c:v>399.99999999998562</c:v>
                </c:pt>
                <c:pt idx="2001">
                  <c:v>400.19999999998583</c:v>
                </c:pt>
                <c:pt idx="2002">
                  <c:v>400.39999999998565</c:v>
                </c:pt>
                <c:pt idx="2003">
                  <c:v>400.59999999998564</c:v>
                </c:pt>
                <c:pt idx="2004">
                  <c:v>400.79999999998569</c:v>
                </c:pt>
                <c:pt idx="2005">
                  <c:v>400.99999999998556</c:v>
                </c:pt>
                <c:pt idx="2006">
                  <c:v>401.19999999998566</c:v>
                </c:pt>
                <c:pt idx="2007">
                  <c:v>401.39999999998565</c:v>
                </c:pt>
                <c:pt idx="2008">
                  <c:v>401.59999999998564</c:v>
                </c:pt>
                <c:pt idx="2009">
                  <c:v>401.79999999998569</c:v>
                </c:pt>
                <c:pt idx="2010">
                  <c:v>401.9999999999855</c:v>
                </c:pt>
                <c:pt idx="2011">
                  <c:v>402.19999999998566</c:v>
                </c:pt>
                <c:pt idx="2012">
                  <c:v>402.39999999998565</c:v>
                </c:pt>
                <c:pt idx="2013">
                  <c:v>402.59999999998564</c:v>
                </c:pt>
                <c:pt idx="2014">
                  <c:v>402.79999999998569</c:v>
                </c:pt>
                <c:pt idx="2015">
                  <c:v>402.99999999998545</c:v>
                </c:pt>
                <c:pt idx="2016">
                  <c:v>403.19999999998566</c:v>
                </c:pt>
                <c:pt idx="2017">
                  <c:v>403.39999999998565</c:v>
                </c:pt>
                <c:pt idx="2018">
                  <c:v>403.59999999998564</c:v>
                </c:pt>
                <c:pt idx="2019">
                  <c:v>403.79999999998563</c:v>
                </c:pt>
                <c:pt idx="2020">
                  <c:v>403.99999999998539</c:v>
                </c:pt>
                <c:pt idx="2021">
                  <c:v>404.19999999998561</c:v>
                </c:pt>
                <c:pt idx="2022">
                  <c:v>404.3999999999856</c:v>
                </c:pt>
                <c:pt idx="2023">
                  <c:v>404.59999999998553</c:v>
                </c:pt>
                <c:pt idx="2024">
                  <c:v>404.79999999998535</c:v>
                </c:pt>
                <c:pt idx="2025">
                  <c:v>404.99999999998533</c:v>
                </c:pt>
                <c:pt idx="2026">
                  <c:v>405.19999999998555</c:v>
                </c:pt>
                <c:pt idx="2027">
                  <c:v>405.39999999998554</c:v>
                </c:pt>
                <c:pt idx="2028">
                  <c:v>405.59999999998553</c:v>
                </c:pt>
                <c:pt idx="2029">
                  <c:v>405.79999999998529</c:v>
                </c:pt>
                <c:pt idx="2030">
                  <c:v>405.99999999998528</c:v>
                </c:pt>
                <c:pt idx="2031">
                  <c:v>406.19999999998549</c:v>
                </c:pt>
                <c:pt idx="2032">
                  <c:v>406.39999999998543</c:v>
                </c:pt>
                <c:pt idx="2033">
                  <c:v>406.59999999998524</c:v>
                </c:pt>
                <c:pt idx="2034">
                  <c:v>406.79999999998529</c:v>
                </c:pt>
                <c:pt idx="2035">
                  <c:v>406.99999999998522</c:v>
                </c:pt>
                <c:pt idx="2036">
                  <c:v>407.19999999998544</c:v>
                </c:pt>
                <c:pt idx="2037">
                  <c:v>407.39999999998543</c:v>
                </c:pt>
                <c:pt idx="2038">
                  <c:v>407.59999999998524</c:v>
                </c:pt>
                <c:pt idx="2039">
                  <c:v>407.79999999998529</c:v>
                </c:pt>
                <c:pt idx="2040">
                  <c:v>407.99999999998516</c:v>
                </c:pt>
                <c:pt idx="2041">
                  <c:v>408.19999999998527</c:v>
                </c:pt>
                <c:pt idx="2042">
                  <c:v>408.39999999998525</c:v>
                </c:pt>
                <c:pt idx="2043">
                  <c:v>408.59999999998524</c:v>
                </c:pt>
                <c:pt idx="2044">
                  <c:v>408.79999999998529</c:v>
                </c:pt>
                <c:pt idx="2045">
                  <c:v>408.99999999998511</c:v>
                </c:pt>
                <c:pt idx="2046">
                  <c:v>409.19999999998527</c:v>
                </c:pt>
                <c:pt idx="2047">
                  <c:v>409.39999999998525</c:v>
                </c:pt>
                <c:pt idx="2048">
                  <c:v>409.59999999998524</c:v>
                </c:pt>
                <c:pt idx="2049">
                  <c:v>409.79999999998529</c:v>
                </c:pt>
                <c:pt idx="2050">
                  <c:v>409.99999999998505</c:v>
                </c:pt>
                <c:pt idx="2051">
                  <c:v>410.19999999998527</c:v>
                </c:pt>
                <c:pt idx="2052">
                  <c:v>410.39999999998525</c:v>
                </c:pt>
                <c:pt idx="2053">
                  <c:v>410.59999999998524</c:v>
                </c:pt>
                <c:pt idx="2054">
                  <c:v>410.79999999998523</c:v>
                </c:pt>
                <c:pt idx="2055">
                  <c:v>410.99999999998499</c:v>
                </c:pt>
                <c:pt idx="2056">
                  <c:v>411.19999999998521</c:v>
                </c:pt>
                <c:pt idx="2057">
                  <c:v>411.3999999999852</c:v>
                </c:pt>
                <c:pt idx="2058">
                  <c:v>411.59999999998519</c:v>
                </c:pt>
                <c:pt idx="2059">
                  <c:v>411.79999999998495</c:v>
                </c:pt>
                <c:pt idx="2060">
                  <c:v>411.99999999998494</c:v>
                </c:pt>
                <c:pt idx="2061">
                  <c:v>412.19999999998515</c:v>
                </c:pt>
                <c:pt idx="2062">
                  <c:v>412.39999999998514</c:v>
                </c:pt>
                <c:pt idx="2063">
                  <c:v>412.59999999998513</c:v>
                </c:pt>
                <c:pt idx="2064">
                  <c:v>412.79999999998489</c:v>
                </c:pt>
                <c:pt idx="2065">
                  <c:v>412.99999999998488</c:v>
                </c:pt>
                <c:pt idx="2066">
                  <c:v>413.1999999999851</c:v>
                </c:pt>
                <c:pt idx="2067">
                  <c:v>413.39999999998503</c:v>
                </c:pt>
                <c:pt idx="2068">
                  <c:v>413.59999999998485</c:v>
                </c:pt>
                <c:pt idx="2069">
                  <c:v>413.79999999998483</c:v>
                </c:pt>
                <c:pt idx="2070">
                  <c:v>413.99999999998477</c:v>
                </c:pt>
                <c:pt idx="2071">
                  <c:v>414.19999999998504</c:v>
                </c:pt>
                <c:pt idx="2072">
                  <c:v>414.39999999998503</c:v>
                </c:pt>
                <c:pt idx="2073">
                  <c:v>414.59999999998479</c:v>
                </c:pt>
                <c:pt idx="2074">
                  <c:v>414.79999999998478</c:v>
                </c:pt>
                <c:pt idx="2075">
                  <c:v>414.99999999998465</c:v>
                </c:pt>
                <c:pt idx="2076">
                  <c:v>415.19999999998493</c:v>
                </c:pt>
                <c:pt idx="2077">
                  <c:v>415.39999999998474</c:v>
                </c:pt>
                <c:pt idx="2078">
                  <c:v>415.59999999998473</c:v>
                </c:pt>
                <c:pt idx="2079">
                  <c:v>415.79999999998466</c:v>
                </c:pt>
                <c:pt idx="2080">
                  <c:v>415.9999999999846</c:v>
                </c:pt>
                <c:pt idx="2081">
                  <c:v>416.19999999998493</c:v>
                </c:pt>
                <c:pt idx="2082">
                  <c:v>416.39999999998469</c:v>
                </c:pt>
                <c:pt idx="2083">
                  <c:v>416.59999999998468</c:v>
                </c:pt>
                <c:pt idx="2084">
                  <c:v>416.79999999998461</c:v>
                </c:pt>
                <c:pt idx="2085">
                  <c:v>416.99999999998454</c:v>
                </c:pt>
                <c:pt idx="2086">
                  <c:v>417.19999999998464</c:v>
                </c:pt>
                <c:pt idx="2087">
                  <c:v>417.39999999998469</c:v>
                </c:pt>
                <c:pt idx="2088">
                  <c:v>417.59999999998462</c:v>
                </c:pt>
                <c:pt idx="2089">
                  <c:v>417.79999999998455</c:v>
                </c:pt>
                <c:pt idx="2090">
                  <c:v>417.99999999998448</c:v>
                </c:pt>
                <c:pt idx="2091">
                  <c:v>418.19999999998464</c:v>
                </c:pt>
                <c:pt idx="2092">
                  <c:v>418.39999999998469</c:v>
                </c:pt>
                <c:pt idx="2093">
                  <c:v>418.59999999998456</c:v>
                </c:pt>
                <c:pt idx="2094">
                  <c:v>418.79999999998449</c:v>
                </c:pt>
                <c:pt idx="2095">
                  <c:v>418.99999999998448</c:v>
                </c:pt>
                <c:pt idx="2096">
                  <c:v>419.19999999998464</c:v>
                </c:pt>
                <c:pt idx="2097">
                  <c:v>419.39999999998469</c:v>
                </c:pt>
                <c:pt idx="2098">
                  <c:v>419.5999999999845</c:v>
                </c:pt>
                <c:pt idx="2099">
                  <c:v>419.79999999998444</c:v>
                </c:pt>
                <c:pt idx="2100">
                  <c:v>419.99999999998437</c:v>
                </c:pt>
                <c:pt idx="2101">
                  <c:v>420.19999999998464</c:v>
                </c:pt>
                <c:pt idx="2102">
                  <c:v>420.39999999998469</c:v>
                </c:pt>
                <c:pt idx="2103">
                  <c:v>420.59999999998445</c:v>
                </c:pt>
                <c:pt idx="2104">
                  <c:v>420.79999999998444</c:v>
                </c:pt>
                <c:pt idx="2105">
                  <c:v>420.99999999998437</c:v>
                </c:pt>
                <c:pt idx="2106">
                  <c:v>421.19999999998464</c:v>
                </c:pt>
                <c:pt idx="2107">
                  <c:v>421.39999999998463</c:v>
                </c:pt>
                <c:pt idx="2108">
                  <c:v>421.59999999998439</c:v>
                </c:pt>
                <c:pt idx="2109">
                  <c:v>421.79999999998438</c:v>
                </c:pt>
                <c:pt idx="2110">
                  <c:v>421.99999999998425</c:v>
                </c:pt>
                <c:pt idx="2111">
                  <c:v>422.19999999998453</c:v>
                </c:pt>
                <c:pt idx="2112">
                  <c:v>422.39999999998435</c:v>
                </c:pt>
                <c:pt idx="2113">
                  <c:v>422.59999999998433</c:v>
                </c:pt>
                <c:pt idx="2114">
                  <c:v>422.79999999998427</c:v>
                </c:pt>
                <c:pt idx="2115">
                  <c:v>422.9999999999842</c:v>
                </c:pt>
                <c:pt idx="2116">
                  <c:v>423.19999999998453</c:v>
                </c:pt>
                <c:pt idx="2117">
                  <c:v>423.39999999998429</c:v>
                </c:pt>
                <c:pt idx="2118">
                  <c:v>423.59999999998428</c:v>
                </c:pt>
                <c:pt idx="2119">
                  <c:v>423.79999999998421</c:v>
                </c:pt>
                <c:pt idx="2120">
                  <c:v>423.99999999998414</c:v>
                </c:pt>
                <c:pt idx="2121">
                  <c:v>424.19999999998424</c:v>
                </c:pt>
                <c:pt idx="2122">
                  <c:v>424.39999999998429</c:v>
                </c:pt>
                <c:pt idx="2123">
                  <c:v>424.59999999998422</c:v>
                </c:pt>
                <c:pt idx="2124">
                  <c:v>424.79999999998415</c:v>
                </c:pt>
                <c:pt idx="2125">
                  <c:v>424.99999999998408</c:v>
                </c:pt>
                <c:pt idx="2126">
                  <c:v>425.19999999998424</c:v>
                </c:pt>
                <c:pt idx="2127">
                  <c:v>425.39999999998429</c:v>
                </c:pt>
                <c:pt idx="2128">
                  <c:v>425.59999999998416</c:v>
                </c:pt>
                <c:pt idx="2129">
                  <c:v>425.7999999999841</c:v>
                </c:pt>
                <c:pt idx="2130">
                  <c:v>425.99999999998408</c:v>
                </c:pt>
                <c:pt idx="2131">
                  <c:v>426.19999999998424</c:v>
                </c:pt>
                <c:pt idx="2132">
                  <c:v>426.39999999998429</c:v>
                </c:pt>
                <c:pt idx="2133">
                  <c:v>426.59999999998411</c:v>
                </c:pt>
                <c:pt idx="2134">
                  <c:v>426.79999999998404</c:v>
                </c:pt>
                <c:pt idx="2135">
                  <c:v>426.99999999998397</c:v>
                </c:pt>
                <c:pt idx="2136">
                  <c:v>427.19999999998424</c:v>
                </c:pt>
                <c:pt idx="2137">
                  <c:v>427.39999999998429</c:v>
                </c:pt>
                <c:pt idx="2138">
                  <c:v>427.59999999998405</c:v>
                </c:pt>
                <c:pt idx="2139">
                  <c:v>427.79999999998404</c:v>
                </c:pt>
                <c:pt idx="2140">
                  <c:v>427.99999999998397</c:v>
                </c:pt>
                <c:pt idx="2141">
                  <c:v>428.19999999998424</c:v>
                </c:pt>
                <c:pt idx="2142">
                  <c:v>428.39999999998423</c:v>
                </c:pt>
                <c:pt idx="2143">
                  <c:v>428.59999999998399</c:v>
                </c:pt>
                <c:pt idx="2144">
                  <c:v>428.79999999998398</c:v>
                </c:pt>
                <c:pt idx="2145">
                  <c:v>428.99999999998391</c:v>
                </c:pt>
                <c:pt idx="2146">
                  <c:v>429.19999999998419</c:v>
                </c:pt>
                <c:pt idx="2147">
                  <c:v>429.39999999998395</c:v>
                </c:pt>
                <c:pt idx="2148">
                  <c:v>429.59999999998399</c:v>
                </c:pt>
                <c:pt idx="2149">
                  <c:v>429.79999999998392</c:v>
                </c:pt>
                <c:pt idx="2150">
                  <c:v>429.99999999998386</c:v>
                </c:pt>
                <c:pt idx="2151">
                  <c:v>430.19999999998413</c:v>
                </c:pt>
                <c:pt idx="2152">
                  <c:v>430.39999999998395</c:v>
                </c:pt>
                <c:pt idx="2153">
                  <c:v>430.59999999998399</c:v>
                </c:pt>
                <c:pt idx="2154">
                  <c:v>430.79999999998387</c:v>
                </c:pt>
                <c:pt idx="2155">
                  <c:v>430.9999999999838</c:v>
                </c:pt>
                <c:pt idx="2156">
                  <c:v>431.19999999998396</c:v>
                </c:pt>
                <c:pt idx="2157">
                  <c:v>431.39999999998395</c:v>
                </c:pt>
                <c:pt idx="2158">
                  <c:v>431.59999999998399</c:v>
                </c:pt>
                <c:pt idx="2159">
                  <c:v>431.79999999998381</c:v>
                </c:pt>
                <c:pt idx="2160">
                  <c:v>431.9999999999838</c:v>
                </c:pt>
                <c:pt idx="2161">
                  <c:v>432.19999999998396</c:v>
                </c:pt>
                <c:pt idx="2162">
                  <c:v>432.39999999998395</c:v>
                </c:pt>
                <c:pt idx="2163">
                  <c:v>432.59999999998399</c:v>
                </c:pt>
                <c:pt idx="2164">
                  <c:v>432.79999999998375</c:v>
                </c:pt>
                <c:pt idx="2165">
                  <c:v>432.99999999998374</c:v>
                </c:pt>
                <c:pt idx="2166">
                  <c:v>433.19999999998396</c:v>
                </c:pt>
                <c:pt idx="2167">
                  <c:v>433.39999999998395</c:v>
                </c:pt>
                <c:pt idx="2168">
                  <c:v>433.59999999998394</c:v>
                </c:pt>
                <c:pt idx="2169">
                  <c:v>433.7999999999837</c:v>
                </c:pt>
                <c:pt idx="2170">
                  <c:v>433.99999999998369</c:v>
                </c:pt>
                <c:pt idx="2171">
                  <c:v>434.1999999999839</c:v>
                </c:pt>
                <c:pt idx="2172">
                  <c:v>434.39999999998389</c:v>
                </c:pt>
                <c:pt idx="2173">
                  <c:v>434.59999999998365</c:v>
                </c:pt>
                <c:pt idx="2174">
                  <c:v>434.79999999998364</c:v>
                </c:pt>
                <c:pt idx="2175">
                  <c:v>434.99999999998369</c:v>
                </c:pt>
                <c:pt idx="2176">
                  <c:v>435.19999999998385</c:v>
                </c:pt>
                <c:pt idx="2177">
                  <c:v>435.39999999998383</c:v>
                </c:pt>
                <c:pt idx="2178">
                  <c:v>435.59999999998365</c:v>
                </c:pt>
                <c:pt idx="2179">
                  <c:v>435.79999999998364</c:v>
                </c:pt>
                <c:pt idx="2180">
                  <c:v>435.99999999998369</c:v>
                </c:pt>
                <c:pt idx="2181">
                  <c:v>436.19999999998379</c:v>
                </c:pt>
                <c:pt idx="2182">
                  <c:v>436.39999999998366</c:v>
                </c:pt>
                <c:pt idx="2183">
                  <c:v>436.59999999998365</c:v>
                </c:pt>
                <c:pt idx="2184">
                  <c:v>436.79999999998364</c:v>
                </c:pt>
                <c:pt idx="2185">
                  <c:v>436.99999999998369</c:v>
                </c:pt>
                <c:pt idx="2186">
                  <c:v>437.19999999998373</c:v>
                </c:pt>
                <c:pt idx="2187">
                  <c:v>437.39999999998366</c:v>
                </c:pt>
                <c:pt idx="2188">
                  <c:v>437.59999999998365</c:v>
                </c:pt>
                <c:pt idx="2189">
                  <c:v>437.79999999998364</c:v>
                </c:pt>
                <c:pt idx="2190">
                  <c:v>437.99999999998369</c:v>
                </c:pt>
                <c:pt idx="2191">
                  <c:v>438.19999999998367</c:v>
                </c:pt>
                <c:pt idx="2192">
                  <c:v>438.39999999998366</c:v>
                </c:pt>
                <c:pt idx="2193">
                  <c:v>438.59999999998365</c:v>
                </c:pt>
                <c:pt idx="2194">
                  <c:v>438.79999999998364</c:v>
                </c:pt>
                <c:pt idx="2195">
                  <c:v>438.99999999998363</c:v>
                </c:pt>
                <c:pt idx="2196">
                  <c:v>439.19999999998362</c:v>
                </c:pt>
                <c:pt idx="2197">
                  <c:v>439.39999999998361</c:v>
                </c:pt>
                <c:pt idx="2198">
                  <c:v>439.59999999998359</c:v>
                </c:pt>
                <c:pt idx="2199">
                  <c:v>439.79999999998353</c:v>
                </c:pt>
                <c:pt idx="2200">
                  <c:v>439.99999999998334</c:v>
                </c:pt>
                <c:pt idx="2201">
                  <c:v>440.19999999998356</c:v>
                </c:pt>
                <c:pt idx="2202">
                  <c:v>440.39999999998355</c:v>
                </c:pt>
                <c:pt idx="2203">
                  <c:v>440.59999999998354</c:v>
                </c:pt>
                <c:pt idx="2204">
                  <c:v>440.79999999998353</c:v>
                </c:pt>
                <c:pt idx="2205">
                  <c:v>440.99999999998329</c:v>
                </c:pt>
                <c:pt idx="2206">
                  <c:v>441.1999999999835</c:v>
                </c:pt>
                <c:pt idx="2207">
                  <c:v>441.39999999998349</c:v>
                </c:pt>
                <c:pt idx="2208">
                  <c:v>441.59999999998325</c:v>
                </c:pt>
                <c:pt idx="2209">
                  <c:v>441.79999999998324</c:v>
                </c:pt>
                <c:pt idx="2210">
                  <c:v>441.99999999998329</c:v>
                </c:pt>
                <c:pt idx="2211">
                  <c:v>442.19999999998345</c:v>
                </c:pt>
                <c:pt idx="2212">
                  <c:v>442.39999999998344</c:v>
                </c:pt>
                <c:pt idx="2213">
                  <c:v>442.59999999998325</c:v>
                </c:pt>
                <c:pt idx="2214">
                  <c:v>442.79999999998324</c:v>
                </c:pt>
                <c:pt idx="2215">
                  <c:v>442.99999999998329</c:v>
                </c:pt>
                <c:pt idx="2216">
                  <c:v>443.19999999998339</c:v>
                </c:pt>
                <c:pt idx="2217">
                  <c:v>443.39999999998327</c:v>
                </c:pt>
                <c:pt idx="2218">
                  <c:v>443.59999999998325</c:v>
                </c:pt>
                <c:pt idx="2219">
                  <c:v>443.79999999998324</c:v>
                </c:pt>
                <c:pt idx="2220">
                  <c:v>443.99999999998329</c:v>
                </c:pt>
                <c:pt idx="2221">
                  <c:v>444.19999999998333</c:v>
                </c:pt>
                <c:pt idx="2222">
                  <c:v>444.39999999998327</c:v>
                </c:pt>
                <c:pt idx="2223">
                  <c:v>444.59999999998325</c:v>
                </c:pt>
                <c:pt idx="2224">
                  <c:v>444.79999999998324</c:v>
                </c:pt>
                <c:pt idx="2225">
                  <c:v>444.99999999998329</c:v>
                </c:pt>
                <c:pt idx="2226">
                  <c:v>445.19999999998328</c:v>
                </c:pt>
                <c:pt idx="2227">
                  <c:v>445.39999999998327</c:v>
                </c:pt>
                <c:pt idx="2228">
                  <c:v>445.59999999998325</c:v>
                </c:pt>
                <c:pt idx="2229">
                  <c:v>445.79999999998324</c:v>
                </c:pt>
                <c:pt idx="2230">
                  <c:v>445.99999999998323</c:v>
                </c:pt>
                <c:pt idx="2231">
                  <c:v>446.19999999998322</c:v>
                </c:pt>
                <c:pt idx="2232">
                  <c:v>446.39999999998321</c:v>
                </c:pt>
                <c:pt idx="2233">
                  <c:v>446.5999999999832</c:v>
                </c:pt>
                <c:pt idx="2234">
                  <c:v>446.79999999998319</c:v>
                </c:pt>
                <c:pt idx="2235">
                  <c:v>446.99999999998295</c:v>
                </c:pt>
                <c:pt idx="2236">
                  <c:v>447.19999999998316</c:v>
                </c:pt>
                <c:pt idx="2237">
                  <c:v>447.39999999998315</c:v>
                </c:pt>
                <c:pt idx="2238">
                  <c:v>447.59999999998314</c:v>
                </c:pt>
                <c:pt idx="2239">
                  <c:v>447.79999999998313</c:v>
                </c:pt>
                <c:pt idx="2240">
                  <c:v>447.99999999998289</c:v>
                </c:pt>
                <c:pt idx="2241">
                  <c:v>448.19999999998311</c:v>
                </c:pt>
                <c:pt idx="2242">
                  <c:v>448.39999999998309</c:v>
                </c:pt>
                <c:pt idx="2243">
                  <c:v>448.59999999998303</c:v>
                </c:pt>
                <c:pt idx="2244">
                  <c:v>448.79999999998284</c:v>
                </c:pt>
                <c:pt idx="2245">
                  <c:v>448.99999999998283</c:v>
                </c:pt>
                <c:pt idx="2246">
                  <c:v>449.19999999998305</c:v>
                </c:pt>
                <c:pt idx="2247">
                  <c:v>449.39999999998304</c:v>
                </c:pt>
                <c:pt idx="2248">
                  <c:v>449.59999999998303</c:v>
                </c:pt>
                <c:pt idx="2249">
                  <c:v>449.79999999998279</c:v>
                </c:pt>
                <c:pt idx="2250">
                  <c:v>449.99999999998278</c:v>
                </c:pt>
                <c:pt idx="2251">
                  <c:v>450.19999999998299</c:v>
                </c:pt>
                <c:pt idx="2252">
                  <c:v>450.39999999998275</c:v>
                </c:pt>
                <c:pt idx="2253">
                  <c:v>450.59999999998274</c:v>
                </c:pt>
                <c:pt idx="2254">
                  <c:v>450.79999999998273</c:v>
                </c:pt>
                <c:pt idx="2255">
                  <c:v>450.99999999998266</c:v>
                </c:pt>
                <c:pt idx="2256">
                  <c:v>451.19999999998294</c:v>
                </c:pt>
                <c:pt idx="2257">
                  <c:v>451.3999999999827</c:v>
                </c:pt>
                <c:pt idx="2258">
                  <c:v>451.59999999998269</c:v>
                </c:pt>
                <c:pt idx="2259">
                  <c:v>451.79999999998267</c:v>
                </c:pt>
                <c:pt idx="2260">
                  <c:v>451.99999999998261</c:v>
                </c:pt>
                <c:pt idx="2261">
                  <c:v>452.19999999998265</c:v>
                </c:pt>
                <c:pt idx="2262">
                  <c:v>452.39999999998264</c:v>
                </c:pt>
                <c:pt idx="2263">
                  <c:v>452.59999999998269</c:v>
                </c:pt>
                <c:pt idx="2264">
                  <c:v>452.79999999998262</c:v>
                </c:pt>
                <c:pt idx="2265">
                  <c:v>452.99999999998255</c:v>
                </c:pt>
                <c:pt idx="2266">
                  <c:v>453.19999999998265</c:v>
                </c:pt>
                <c:pt idx="2267">
                  <c:v>453.39999999998264</c:v>
                </c:pt>
                <c:pt idx="2268">
                  <c:v>453.59999999998269</c:v>
                </c:pt>
                <c:pt idx="2269">
                  <c:v>453.79999999998256</c:v>
                </c:pt>
                <c:pt idx="2270">
                  <c:v>453.99999999998249</c:v>
                </c:pt>
                <c:pt idx="2271">
                  <c:v>454.19999999998265</c:v>
                </c:pt>
                <c:pt idx="2272">
                  <c:v>454.39999999998264</c:v>
                </c:pt>
                <c:pt idx="2273">
                  <c:v>454.59999999998269</c:v>
                </c:pt>
                <c:pt idx="2274">
                  <c:v>454.7999999999825</c:v>
                </c:pt>
                <c:pt idx="2275">
                  <c:v>454.99999999998244</c:v>
                </c:pt>
                <c:pt idx="2276">
                  <c:v>455.19999999998265</c:v>
                </c:pt>
                <c:pt idx="2277">
                  <c:v>455.39999999998264</c:v>
                </c:pt>
                <c:pt idx="2278">
                  <c:v>455.59999999998269</c:v>
                </c:pt>
                <c:pt idx="2279">
                  <c:v>455.79999999998245</c:v>
                </c:pt>
                <c:pt idx="2280">
                  <c:v>455.99999999998244</c:v>
                </c:pt>
                <c:pt idx="2281">
                  <c:v>456.19999999998265</c:v>
                </c:pt>
                <c:pt idx="2282">
                  <c:v>456.39999999998264</c:v>
                </c:pt>
                <c:pt idx="2283">
                  <c:v>456.59999999998263</c:v>
                </c:pt>
                <c:pt idx="2284">
                  <c:v>456.79999999998239</c:v>
                </c:pt>
                <c:pt idx="2285">
                  <c:v>456.99999999998238</c:v>
                </c:pt>
                <c:pt idx="2286">
                  <c:v>457.19999999998259</c:v>
                </c:pt>
                <c:pt idx="2287">
                  <c:v>457.39999999998253</c:v>
                </c:pt>
                <c:pt idx="2288">
                  <c:v>457.59999999998234</c:v>
                </c:pt>
                <c:pt idx="2289">
                  <c:v>457.79999999998233</c:v>
                </c:pt>
                <c:pt idx="2290">
                  <c:v>457.99999999998226</c:v>
                </c:pt>
                <c:pt idx="2291">
                  <c:v>458.19999999998254</c:v>
                </c:pt>
                <c:pt idx="2292">
                  <c:v>458.39999999998253</c:v>
                </c:pt>
                <c:pt idx="2293">
                  <c:v>458.59999999998229</c:v>
                </c:pt>
                <c:pt idx="2294">
                  <c:v>458.79999999998228</c:v>
                </c:pt>
                <c:pt idx="2295">
                  <c:v>458.99999999998221</c:v>
                </c:pt>
                <c:pt idx="2296">
                  <c:v>459.19999999998225</c:v>
                </c:pt>
                <c:pt idx="2297">
                  <c:v>459.39999999998224</c:v>
                </c:pt>
                <c:pt idx="2298">
                  <c:v>459.59999999998229</c:v>
                </c:pt>
                <c:pt idx="2299">
                  <c:v>459.79999999998222</c:v>
                </c:pt>
                <c:pt idx="2300">
                  <c:v>459.99999999998215</c:v>
                </c:pt>
                <c:pt idx="2301">
                  <c:v>460.19999999998225</c:v>
                </c:pt>
                <c:pt idx="2302">
                  <c:v>460.39999999998224</c:v>
                </c:pt>
                <c:pt idx="2303">
                  <c:v>460.59999999998229</c:v>
                </c:pt>
                <c:pt idx="2304">
                  <c:v>460.79999999998216</c:v>
                </c:pt>
                <c:pt idx="2305">
                  <c:v>460.99999999998209</c:v>
                </c:pt>
                <c:pt idx="2306">
                  <c:v>461.19999999998225</c:v>
                </c:pt>
                <c:pt idx="2307">
                  <c:v>461.39999999998224</c:v>
                </c:pt>
                <c:pt idx="2308">
                  <c:v>461.59999999998229</c:v>
                </c:pt>
                <c:pt idx="2309">
                  <c:v>461.79999999998211</c:v>
                </c:pt>
                <c:pt idx="2310">
                  <c:v>461.99999999998204</c:v>
                </c:pt>
                <c:pt idx="2311">
                  <c:v>462.19999999998225</c:v>
                </c:pt>
                <c:pt idx="2312">
                  <c:v>462.39999999998224</c:v>
                </c:pt>
                <c:pt idx="2313">
                  <c:v>462.59999999998229</c:v>
                </c:pt>
                <c:pt idx="2314">
                  <c:v>462.79999999998205</c:v>
                </c:pt>
                <c:pt idx="2315">
                  <c:v>462.99999999998204</c:v>
                </c:pt>
                <c:pt idx="2316">
                  <c:v>463.19999999998225</c:v>
                </c:pt>
                <c:pt idx="2317">
                  <c:v>463.39999999998224</c:v>
                </c:pt>
                <c:pt idx="2318">
                  <c:v>463.59999999998223</c:v>
                </c:pt>
                <c:pt idx="2319">
                  <c:v>463.79999999998199</c:v>
                </c:pt>
                <c:pt idx="2320">
                  <c:v>463.99999999998198</c:v>
                </c:pt>
                <c:pt idx="2321">
                  <c:v>464.1999999999822</c:v>
                </c:pt>
                <c:pt idx="2322">
                  <c:v>464.39999999998219</c:v>
                </c:pt>
                <c:pt idx="2323">
                  <c:v>464.59999999998195</c:v>
                </c:pt>
                <c:pt idx="2324">
                  <c:v>464.79999999998199</c:v>
                </c:pt>
                <c:pt idx="2325">
                  <c:v>464.99999999998192</c:v>
                </c:pt>
                <c:pt idx="2326">
                  <c:v>465.19999999998214</c:v>
                </c:pt>
                <c:pt idx="2327">
                  <c:v>465.39999999998213</c:v>
                </c:pt>
                <c:pt idx="2328">
                  <c:v>465.59999999998195</c:v>
                </c:pt>
                <c:pt idx="2329">
                  <c:v>465.79999999998199</c:v>
                </c:pt>
                <c:pt idx="2330">
                  <c:v>465.99999999998187</c:v>
                </c:pt>
                <c:pt idx="2331">
                  <c:v>466.19999999998203</c:v>
                </c:pt>
                <c:pt idx="2332">
                  <c:v>466.39999999998196</c:v>
                </c:pt>
                <c:pt idx="2333">
                  <c:v>466.59999999998195</c:v>
                </c:pt>
                <c:pt idx="2334">
                  <c:v>466.79999999998199</c:v>
                </c:pt>
                <c:pt idx="2335">
                  <c:v>466.99999999998181</c:v>
                </c:pt>
                <c:pt idx="2336">
                  <c:v>467.19999999998203</c:v>
                </c:pt>
                <c:pt idx="2337">
                  <c:v>467.39999999998196</c:v>
                </c:pt>
                <c:pt idx="2338">
                  <c:v>467.59999999998195</c:v>
                </c:pt>
                <c:pt idx="2339">
                  <c:v>467.79999999998199</c:v>
                </c:pt>
                <c:pt idx="2340">
                  <c:v>467.99999999998175</c:v>
                </c:pt>
                <c:pt idx="2341">
                  <c:v>468.19999999998197</c:v>
                </c:pt>
                <c:pt idx="2342">
                  <c:v>468.39999999998196</c:v>
                </c:pt>
                <c:pt idx="2343">
                  <c:v>468.59999999998195</c:v>
                </c:pt>
                <c:pt idx="2344">
                  <c:v>468.79999999998194</c:v>
                </c:pt>
                <c:pt idx="2345">
                  <c:v>468.9999999999817</c:v>
                </c:pt>
                <c:pt idx="2346">
                  <c:v>469.19999999998191</c:v>
                </c:pt>
                <c:pt idx="2347">
                  <c:v>469.3999999999819</c:v>
                </c:pt>
                <c:pt idx="2348">
                  <c:v>469.59999999998189</c:v>
                </c:pt>
                <c:pt idx="2349">
                  <c:v>469.79999999998165</c:v>
                </c:pt>
                <c:pt idx="2350">
                  <c:v>469.99999999998164</c:v>
                </c:pt>
                <c:pt idx="2351">
                  <c:v>470.19999999998186</c:v>
                </c:pt>
                <c:pt idx="2352">
                  <c:v>470.39999999998184</c:v>
                </c:pt>
                <c:pt idx="2353">
                  <c:v>470.59999999998183</c:v>
                </c:pt>
                <c:pt idx="2354">
                  <c:v>470.79999999998165</c:v>
                </c:pt>
                <c:pt idx="2355">
                  <c:v>470.99999999998164</c:v>
                </c:pt>
                <c:pt idx="2356">
                  <c:v>471.1999999999818</c:v>
                </c:pt>
                <c:pt idx="2357">
                  <c:v>471.39999999998179</c:v>
                </c:pt>
                <c:pt idx="2358">
                  <c:v>471.59999999998166</c:v>
                </c:pt>
                <c:pt idx="2359">
                  <c:v>471.79999999998165</c:v>
                </c:pt>
                <c:pt idx="2360">
                  <c:v>471.99999999998164</c:v>
                </c:pt>
                <c:pt idx="2361">
                  <c:v>472.19999999998174</c:v>
                </c:pt>
                <c:pt idx="2362">
                  <c:v>472.39999999998173</c:v>
                </c:pt>
                <c:pt idx="2363">
                  <c:v>472.59999999998166</c:v>
                </c:pt>
                <c:pt idx="2364">
                  <c:v>472.79999999998165</c:v>
                </c:pt>
                <c:pt idx="2365">
                  <c:v>472.99999999998164</c:v>
                </c:pt>
                <c:pt idx="2366">
                  <c:v>473.19999999998174</c:v>
                </c:pt>
                <c:pt idx="2367">
                  <c:v>473.39999999998167</c:v>
                </c:pt>
                <c:pt idx="2368">
                  <c:v>473.59999999998166</c:v>
                </c:pt>
                <c:pt idx="2369">
                  <c:v>473.79999999998165</c:v>
                </c:pt>
                <c:pt idx="2370">
                  <c:v>473.99999999998164</c:v>
                </c:pt>
                <c:pt idx="2371">
                  <c:v>474.19999999998174</c:v>
                </c:pt>
                <c:pt idx="2372">
                  <c:v>474.39999999998162</c:v>
                </c:pt>
                <c:pt idx="2373">
                  <c:v>474.59999999998161</c:v>
                </c:pt>
                <c:pt idx="2374">
                  <c:v>474.79999999998159</c:v>
                </c:pt>
                <c:pt idx="2375">
                  <c:v>474.99999999998153</c:v>
                </c:pt>
                <c:pt idx="2376">
                  <c:v>475.19999999998157</c:v>
                </c:pt>
                <c:pt idx="2377">
                  <c:v>475.39999999998156</c:v>
                </c:pt>
                <c:pt idx="2378">
                  <c:v>475.59999999998155</c:v>
                </c:pt>
                <c:pt idx="2379">
                  <c:v>475.79999999998154</c:v>
                </c:pt>
                <c:pt idx="2380">
                  <c:v>475.99999999998153</c:v>
                </c:pt>
                <c:pt idx="2381">
                  <c:v>476.19999999998151</c:v>
                </c:pt>
                <c:pt idx="2382">
                  <c:v>476.3999999999815</c:v>
                </c:pt>
                <c:pt idx="2383">
                  <c:v>476.59999999998149</c:v>
                </c:pt>
                <c:pt idx="2384">
                  <c:v>476.79999999998125</c:v>
                </c:pt>
                <c:pt idx="2385">
                  <c:v>476.99999999998124</c:v>
                </c:pt>
                <c:pt idx="2386">
                  <c:v>477.19999999998146</c:v>
                </c:pt>
                <c:pt idx="2387">
                  <c:v>477.39999999998145</c:v>
                </c:pt>
                <c:pt idx="2388">
                  <c:v>477.59999999998143</c:v>
                </c:pt>
                <c:pt idx="2389">
                  <c:v>477.79999999998125</c:v>
                </c:pt>
                <c:pt idx="2390">
                  <c:v>477.99999999998124</c:v>
                </c:pt>
                <c:pt idx="2391">
                  <c:v>478.1999999999814</c:v>
                </c:pt>
                <c:pt idx="2392">
                  <c:v>478.39999999998139</c:v>
                </c:pt>
                <c:pt idx="2393">
                  <c:v>478.59999999998126</c:v>
                </c:pt>
                <c:pt idx="2394">
                  <c:v>478.79999999998125</c:v>
                </c:pt>
                <c:pt idx="2395">
                  <c:v>478.99999999998124</c:v>
                </c:pt>
                <c:pt idx="2396">
                  <c:v>479.19999999998134</c:v>
                </c:pt>
                <c:pt idx="2397">
                  <c:v>479.39999999998133</c:v>
                </c:pt>
                <c:pt idx="2398">
                  <c:v>479.59999999998126</c:v>
                </c:pt>
                <c:pt idx="2399">
                  <c:v>479.79999999998125</c:v>
                </c:pt>
                <c:pt idx="2400">
                  <c:v>479.99999999998124</c:v>
                </c:pt>
                <c:pt idx="2401">
                  <c:v>480.19999999998134</c:v>
                </c:pt>
                <c:pt idx="2402">
                  <c:v>480.39999999998128</c:v>
                </c:pt>
                <c:pt idx="2403">
                  <c:v>480.59999999998126</c:v>
                </c:pt>
                <c:pt idx="2404">
                  <c:v>480.79999999998125</c:v>
                </c:pt>
                <c:pt idx="2405">
                  <c:v>480.99999999998124</c:v>
                </c:pt>
                <c:pt idx="2406">
                  <c:v>481.19999999998134</c:v>
                </c:pt>
                <c:pt idx="2407">
                  <c:v>481.39999999998122</c:v>
                </c:pt>
                <c:pt idx="2408">
                  <c:v>481.59999999998121</c:v>
                </c:pt>
                <c:pt idx="2409">
                  <c:v>481.7999999999812</c:v>
                </c:pt>
                <c:pt idx="2410">
                  <c:v>481.99999999998113</c:v>
                </c:pt>
                <c:pt idx="2411">
                  <c:v>482.19999999998117</c:v>
                </c:pt>
                <c:pt idx="2412">
                  <c:v>482.39999999998116</c:v>
                </c:pt>
                <c:pt idx="2413">
                  <c:v>482.59999999998115</c:v>
                </c:pt>
                <c:pt idx="2414">
                  <c:v>482.79999999998114</c:v>
                </c:pt>
                <c:pt idx="2415">
                  <c:v>482.99999999998113</c:v>
                </c:pt>
                <c:pt idx="2416">
                  <c:v>483.19999999998112</c:v>
                </c:pt>
                <c:pt idx="2417">
                  <c:v>483.39999999998111</c:v>
                </c:pt>
                <c:pt idx="2418">
                  <c:v>483.59999999998109</c:v>
                </c:pt>
                <c:pt idx="2419">
                  <c:v>483.79999999998103</c:v>
                </c:pt>
                <c:pt idx="2420">
                  <c:v>483.99999999998084</c:v>
                </c:pt>
                <c:pt idx="2421">
                  <c:v>484.19999999998106</c:v>
                </c:pt>
                <c:pt idx="2422">
                  <c:v>484.39999999998105</c:v>
                </c:pt>
                <c:pt idx="2423">
                  <c:v>484.59999999998104</c:v>
                </c:pt>
                <c:pt idx="2424">
                  <c:v>484.79999999998103</c:v>
                </c:pt>
                <c:pt idx="2425">
                  <c:v>484.99999999998079</c:v>
                </c:pt>
                <c:pt idx="2426">
                  <c:v>485.199999999981</c:v>
                </c:pt>
                <c:pt idx="2427">
                  <c:v>485.39999999998099</c:v>
                </c:pt>
                <c:pt idx="2428">
                  <c:v>485.59999999998075</c:v>
                </c:pt>
                <c:pt idx="2429">
                  <c:v>485.79999999998074</c:v>
                </c:pt>
                <c:pt idx="2430">
                  <c:v>485.99999999998073</c:v>
                </c:pt>
                <c:pt idx="2431">
                  <c:v>486.19999999998095</c:v>
                </c:pt>
                <c:pt idx="2432">
                  <c:v>486.39999999998093</c:v>
                </c:pt>
                <c:pt idx="2433">
                  <c:v>486.5999999999807</c:v>
                </c:pt>
                <c:pt idx="2434">
                  <c:v>486.79999999998068</c:v>
                </c:pt>
                <c:pt idx="2435">
                  <c:v>486.99999999998067</c:v>
                </c:pt>
                <c:pt idx="2436">
                  <c:v>487.19999999998089</c:v>
                </c:pt>
                <c:pt idx="2437">
                  <c:v>487.39999999998065</c:v>
                </c:pt>
                <c:pt idx="2438">
                  <c:v>487.59999999998064</c:v>
                </c:pt>
                <c:pt idx="2439">
                  <c:v>487.79999999998063</c:v>
                </c:pt>
                <c:pt idx="2440">
                  <c:v>487.99999999998062</c:v>
                </c:pt>
                <c:pt idx="2441">
                  <c:v>488.19999999998083</c:v>
                </c:pt>
                <c:pt idx="2442">
                  <c:v>488.39999999998065</c:v>
                </c:pt>
                <c:pt idx="2443">
                  <c:v>488.59999999998064</c:v>
                </c:pt>
                <c:pt idx="2444">
                  <c:v>488.79999999998063</c:v>
                </c:pt>
                <c:pt idx="2445">
                  <c:v>488.99999999998056</c:v>
                </c:pt>
                <c:pt idx="2446">
                  <c:v>489.19999999998066</c:v>
                </c:pt>
                <c:pt idx="2447">
                  <c:v>489.39999999998065</c:v>
                </c:pt>
                <c:pt idx="2448">
                  <c:v>489.59999999998064</c:v>
                </c:pt>
                <c:pt idx="2449">
                  <c:v>489.79999999998063</c:v>
                </c:pt>
                <c:pt idx="2450">
                  <c:v>489.9999999999805</c:v>
                </c:pt>
                <c:pt idx="2451">
                  <c:v>490.19999999998066</c:v>
                </c:pt>
                <c:pt idx="2452">
                  <c:v>490.39999999998065</c:v>
                </c:pt>
                <c:pt idx="2453">
                  <c:v>490.59999999998064</c:v>
                </c:pt>
                <c:pt idx="2454">
                  <c:v>490.79999999998063</c:v>
                </c:pt>
                <c:pt idx="2455">
                  <c:v>490.99999999998045</c:v>
                </c:pt>
                <c:pt idx="2456">
                  <c:v>491.19999999998066</c:v>
                </c:pt>
                <c:pt idx="2457">
                  <c:v>491.39999999998065</c:v>
                </c:pt>
                <c:pt idx="2458">
                  <c:v>491.59999999998064</c:v>
                </c:pt>
                <c:pt idx="2459">
                  <c:v>491.79999999998063</c:v>
                </c:pt>
                <c:pt idx="2460">
                  <c:v>491.99999999998039</c:v>
                </c:pt>
                <c:pt idx="2461">
                  <c:v>492.19999999998061</c:v>
                </c:pt>
                <c:pt idx="2462">
                  <c:v>492.39999999998059</c:v>
                </c:pt>
                <c:pt idx="2463">
                  <c:v>492.59999999998053</c:v>
                </c:pt>
                <c:pt idx="2464">
                  <c:v>492.79999999998034</c:v>
                </c:pt>
                <c:pt idx="2465">
                  <c:v>492.99999999998033</c:v>
                </c:pt>
                <c:pt idx="2466">
                  <c:v>493.19999999998055</c:v>
                </c:pt>
                <c:pt idx="2467">
                  <c:v>493.39999999998054</c:v>
                </c:pt>
                <c:pt idx="2468">
                  <c:v>493.59999999998053</c:v>
                </c:pt>
                <c:pt idx="2469">
                  <c:v>493.79999999998029</c:v>
                </c:pt>
                <c:pt idx="2470">
                  <c:v>493.99999999998028</c:v>
                </c:pt>
                <c:pt idx="2471">
                  <c:v>494.19999999998049</c:v>
                </c:pt>
                <c:pt idx="2472">
                  <c:v>494.39999999998025</c:v>
                </c:pt>
                <c:pt idx="2473">
                  <c:v>494.59999999998024</c:v>
                </c:pt>
                <c:pt idx="2474">
                  <c:v>494.79999999998029</c:v>
                </c:pt>
                <c:pt idx="2475">
                  <c:v>494.99999999998022</c:v>
                </c:pt>
                <c:pt idx="2476">
                  <c:v>495.19999999998043</c:v>
                </c:pt>
                <c:pt idx="2477">
                  <c:v>495.39999999998025</c:v>
                </c:pt>
                <c:pt idx="2478">
                  <c:v>495.59999999998024</c:v>
                </c:pt>
                <c:pt idx="2479">
                  <c:v>495.79999999998029</c:v>
                </c:pt>
                <c:pt idx="2480">
                  <c:v>495.99999999998016</c:v>
                </c:pt>
                <c:pt idx="2481">
                  <c:v>496.19999999998026</c:v>
                </c:pt>
                <c:pt idx="2482">
                  <c:v>496.39999999998025</c:v>
                </c:pt>
                <c:pt idx="2483">
                  <c:v>496.59999999998024</c:v>
                </c:pt>
                <c:pt idx="2484">
                  <c:v>496.79999999998029</c:v>
                </c:pt>
                <c:pt idx="2485">
                  <c:v>496.9999999999801</c:v>
                </c:pt>
                <c:pt idx="2486">
                  <c:v>497.19999999998026</c:v>
                </c:pt>
                <c:pt idx="2487">
                  <c:v>497.39999999998025</c:v>
                </c:pt>
                <c:pt idx="2488">
                  <c:v>497.59999999998024</c:v>
                </c:pt>
                <c:pt idx="2489">
                  <c:v>497.79999999998029</c:v>
                </c:pt>
                <c:pt idx="2490">
                  <c:v>497.99999999998005</c:v>
                </c:pt>
                <c:pt idx="2491">
                  <c:v>498.19999999998026</c:v>
                </c:pt>
                <c:pt idx="2492">
                  <c:v>498.39999999998025</c:v>
                </c:pt>
                <c:pt idx="2493">
                  <c:v>498.59999999998024</c:v>
                </c:pt>
                <c:pt idx="2494">
                  <c:v>498.79999999998023</c:v>
                </c:pt>
                <c:pt idx="2495">
                  <c:v>498.99999999997999</c:v>
                </c:pt>
                <c:pt idx="2496">
                  <c:v>499.19999999998021</c:v>
                </c:pt>
                <c:pt idx="2497">
                  <c:v>499.3999999999802</c:v>
                </c:pt>
                <c:pt idx="2498">
                  <c:v>499.59999999998013</c:v>
                </c:pt>
                <c:pt idx="2499">
                  <c:v>499.79999999997995</c:v>
                </c:pt>
                <c:pt idx="2500">
                  <c:v>499.99999999997993</c:v>
                </c:pt>
                <c:pt idx="2501">
                  <c:v>500.19999999998015</c:v>
                </c:pt>
                <c:pt idx="2502">
                  <c:v>500.39999999998014</c:v>
                </c:pt>
                <c:pt idx="2503">
                  <c:v>500.59999999998013</c:v>
                </c:pt>
                <c:pt idx="2504">
                  <c:v>500.79999999997989</c:v>
                </c:pt>
                <c:pt idx="2505">
                  <c:v>500.99999999997988</c:v>
                </c:pt>
                <c:pt idx="2506">
                  <c:v>501.19999999998009</c:v>
                </c:pt>
                <c:pt idx="2507">
                  <c:v>501.39999999998003</c:v>
                </c:pt>
                <c:pt idx="2508">
                  <c:v>501.59999999997984</c:v>
                </c:pt>
                <c:pt idx="2509">
                  <c:v>501.79999999997983</c:v>
                </c:pt>
                <c:pt idx="2510">
                  <c:v>501.99999999997976</c:v>
                </c:pt>
                <c:pt idx="2511">
                  <c:v>502.19999999998004</c:v>
                </c:pt>
                <c:pt idx="2512">
                  <c:v>502.39999999998003</c:v>
                </c:pt>
                <c:pt idx="2513">
                  <c:v>502.59999999997979</c:v>
                </c:pt>
                <c:pt idx="2514">
                  <c:v>502.79999999997978</c:v>
                </c:pt>
                <c:pt idx="2515">
                  <c:v>502.99999999997965</c:v>
                </c:pt>
                <c:pt idx="2516">
                  <c:v>503.19999999997975</c:v>
                </c:pt>
                <c:pt idx="2517">
                  <c:v>503.39999999997974</c:v>
                </c:pt>
                <c:pt idx="2518">
                  <c:v>503.59999999997973</c:v>
                </c:pt>
                <c:pt idx="2519">
                  <c:v>503.79999999997966</c:v>
                </c:pt>
                <c:pt idx="2520">
                  <c:v>503.99999999997959</c:v>
                </c:pt>
                <c:pt idx="2521">
                  <c:v>504.1999999999797</c:v>
                </c:pt>
                <c:pt idx="2522">
                  <c:v>504.39999999997968</c:v>
                </c:pt>
                <c:pt idx="2523">
                  <c:v>504.59999999997967</c:v>
                </c:pt>
                <c:pt idx="2524">
                  <c:v>504.7999999999796</c:v>
                </c:pt>
                <c:pt idx="2525">
                  <c:v>504.99999999997954</c:v>
                </c:pt>
                <c:pt idx="2526">
                  <c:v>505.19999999997964</c:v>
                </c:pt>
                <c:pt idx="2527">
                  <c:v>505.39999999997963</c:v>
                </c:pt>
                <c:pt idx="2528">
                  <c:v>505.59999999997962</c:v>
                </c:pt>
                <c:pt idx="2529">
                  <c:v>505.79999999997955</c:v>
                </c:pt>
                <c:pt idx="2530">
                  <c:v>505.99999999997948</c:v>
                </c:pt>
                <c:pt idx="2531">
                  <c:v>506.19999999997964</c:v>
                </c:pt>
                <c:pt idx="2532">
                  <c:v>506.39999999997963</c:v>
                </c:pt>
                <c:pt idx="2533">
                  <c:v>506.59999999997956</c:v>
                </c:pt>
                <c:pt idx="2534">
                  <c:v>506.79999999997949</c:v>
                </c:pt>
                <c:pt idx="2535">
                  <c:v>506.99999999997948</c:v>
                </c:pt>
                <c:pt idx="2536">
                  <c:v>507.19999999997964</c:v>
                </c:pt>
                <c:pt idx="2537">
                  <c:v>507.39999999997963</c:v>
                </c:pt>
                <c:pt idx="2538">
                  <c:v>507.5999999999795</c:v>
                </c:pt>
                <c:pt idx="2539">
                  <c:v>507.79999999997943</c:v>
                </c:pt>
                <c:pt idx="2540">
                  <c:v>507.99999999997937</c:v>
                </c:pt>
                <c:pt idx="2541">
                  <c:v>508.19999999997964</c:v>
                </c:pt>
                <c:pt idx="2542">
                  <c:v>508.39999999997963</c:v>
                </c:pt>
                <c:pt idx="2543">
                  <c:v>508.59999999997945</c:v>
                </c:pt>
                <c:pt idx="2544">
                  <c:v>508.79999999997943</c:v>
                </c:pt>
                <c:pt idx="2545">
                  <c:v>508.99999999997937</c:v>
                </c:pt>
                <c:pt idx="2546">
                  <c:v>509.19999999997964</c:v>
                </c:pt>
                <c:pt idx="2547">
                  <c:v>509.39999999997963</c:v>
                </c:pt>
                <c:pt idx="2548">
                  <c:v>509.59999999997939</c:v>
                </c:pt>
                <c:pt idx="2549">
                  <c:v>509.79999999997938</c:v>
                </c:pt>
                <c:pt idx="2550">
                  <c:v>509.99999999997925</c:v>
                </c:pt>
                <c:pt idx="2551">
                  <c:v>510.19999999997953</c:v>
                </c:pt>
                <c:pt idx="2552">
                  <c:v>510.39999999997934</c:v>
                </c:pt>
                <c:pt idx="2553">
                  <c:v>510.59999999997933</c:v>
                </c:pt>
                <c:pt idx="2554">
                  <c:v>510.79999999997926</c:v>
                </c:pt>
                <c:pt idx="2555">
                  <c:v>510.9999999999792</c:v>
                </c:pt>
                <c:pt idx="2556">
                  <c:v>511.19999999997953</c:v>
                </c:pt>
                <c:pt idx="2557">
                  <c:v>511.39999999997929</c:v>
                </c:pt>
                <c:pt idx="2558">
                  <c:v>511.59999999997927</c:v>
                </c:pt>
                <c:pt idx="2559">
                  <c:v>511.79999999997921</c:v>
                </c:pt>
                <c:pt idx="2560">
                  <c:v>511.99999999997914</c:v>
                </c:pt>
                <c:pt idx="2561">
                  <c:v>512.19999999997958</c:v>
                </c:pt>
                <c:pt idx="2562">
                  <c:v>512.3999999999794</c:v>
                </c:pt>
                <c:pt idx="2563">
                  <c:v>512.59999999997956</c:v>
                </c:pt>
                <c:pt idx="2564">
                  <c:v>512.7999999999796</c:v>
                </c:pt>
                <c:pt idx="2565">
                  <c:v>512.99999999997942</c:v>
                </c:pt>
                <c:pt idx="2566">
                  <c:v>513.1999999999797</c:v>
                </c:pt>
                <c:pt idx="2567">
                  <c:v>513.3999999999794</c:v>
                </c:pt>
                <c:pt idx="2568">
                  <c:v>513.59999999997979</c:v>
                </c:pt>
                <c:pt idx="2569">
                  <c:v>513.79999999997983</c:v>
                </c:pt>
                <c:pt idx="2570">
                  <c:v>513.99999999997988</c:v>
                </c:pt>
                <c:pt idx="2571">
                  <c:v>514.19999999997992</c:v>
                </c:pt>
                <c:pt idx="2572">
                  <c:v>514.39999999997997</c:v>
                </c:pt>
                <c:pt idx="2573">
                  <c:v>514.59999999998001</c:v>
                </c:pt>
                <c:pt idx="2574">
                  <c:v>514.79999999998051</c:v>
                </c:pt>
                <c:pt idx="2575">
                  <c:v>514.9999999999801</c:v>
                </c:pt>
                <c:pt idx="2576">
                  <c:v>515.19999999998015</c:v>
                </c:pt>
                <c:pt idx="2577">
                  <c:v>515.3999999999802</c:v>
                </c:pt>
                <c:pt idx="2578">
                  <c:v>515.59999999998024</c:v>
                </c:pt>
                <c:pt idx="2579">
                  <c:v>515.79999999998051</c:v>
                </c:pt>
                <c:pt idx="2580">
                  <c:v>515.99999999998033</c:v>
                </c:pt>
                <c:pt idx="2581">
                  <c:v>516.19999999998061</c:v>
                </c:pt>
                <c:pt idx="2582">
                  <c:v>516.39999999998042</c:v>
                </c:pt>
                <c:pt idx="2583">
                  <c:v>516.59999999998058</c:v>
                </c:pt>
                <c:pt idx="2584">
                  <c:v>516.79999999998051</c:v>
                </c:pt>
                <c:pt idx="2585">
                  <c:v>516.99999999998056</c:v>
                </c:pt>
                <c:pt idx="2586">
                  <c:v>517.19999999998061</c:v>
                </c:pt>
                <c:pt idx="2587">
                  <c:v>517.39999999998042</c:v>
                </c:pt>
                <c:pt idx="2588">
                  <c:v>517.5999999999807</c:v>
                </c:pt>
                <c:pt idx="2589">
                  <c:v>517.79999999998074</c:v>
                </c:pt>
                <c:pt idx="2590">
                  <c:v>517.99999999998079</c:v>
                </c:pt>
                <c:pt idx="2591">
                  <c:v>518.19999999998083</c:v>
                </c:pt>
                <c:pt idx="2592">
                  <c:v>518.39999999998088</c:v>
                </c:pt>
                <c:pt idx="2593">
                  <c:v>518.59999999998092</c:v>
                </c:pt>
                <c:pt idx="2594">
                  <c:v>518.79999999998142</c:v>
                </c:pt>
                <c:pt idx="2595">
                  <c:v>518.99999999998101</c:v>
                </c:pt>
                <c:pt idx="2596">
                  <c:v>519.19999999998151</c:v>
                </c:pt>
                <c:pt idx="2597">
                  <c:v>519.39999999998111</c:v>
                </c:pt>
                <c:pt idx="2598">
                  <c:v>519.59999999998115</c:v>
                </c:pt>
                <c:pt idx="2599">
                  <c:v>519.79999999998154</c:v>
                </c:pt>
                <c:pt idx="2600">
                  <c:v>519.99999999998124</c:v>
                </c:pt>
                <c:pt idx="2601">
                  <c:v>520.19999999998151</c:v>
                </c:pt>
                <c:pt idx="2602">
                  <c:v>520.39999999998133</c:v>
                </c:pt>
                <c:pt idx="2603">
                  <c:v>520.59999999998161</c:v>
                </c:pt>
                <c:pt idx="2604">
                  <c:v>520.79999999998154</c:v>
                </c:pt>
                <c:pt idx="2605">
                  <c:v>520.99999999998158</c:v>
                </c:pt>
                <c:pt idx="2606">
                  <c:v>521.19999999998151</c:v>
                </c:pt>
                <c:pt idx="2607">
                  <c:v>521.39999999998156</c:v>
                </c:pt>
                <c:pt idx="2608">
                  <c:v>521.59999999998161</c:v>
                </c:pt>
                <c:pt idx="2609">
                  <c:v>521.79999999998165</c:v>
                </c:pt>
                <c:pt idx="2610">
                  <c:v>521.9999999999817</c:v>
                </c:pt>
                <c:pt idx="2611">
                  <c:v>522.19999999998174</c:v>
                </c:pt>
                <c:pt idx="2612">
                  <c:v>522.39999999998179</c:v>
                </c:pt>
                <c:pt idx="2613">
                  <c:v>522.59999999998183</c:v>
                </c:pt>
                <c:pt idx="2614">
                  <c:v>522.79999999998233</c:v>
                </c:pt>
                <c:pt idx="2615">
                  <c:v>522.99999999998192</c:v>
                </c:pt>
                <c:pt idx="2616">
                  <c:v>523.19999999998242</c:v>
                </c:pt>
                <c:pt idx="2617">
                  <c:v>523.39999999998201</c:v>
                </c:pt>
                <c:pt idx="2618">
                  <c:v>523.59999999998251</c:v>
                </c:pt>
                <c:pt idx="2619">
                  <c:v>523.79999999998256</c:v>
                </c:pt>
                <c:pt idx="2620">
                  <c:v>523.99999999998215</c:v>
                </c:pt>
                <c:pt idx="2621">
                  <c:v>524.19999999998254</c:v>
                </c:pt>
                <c:pt idx="2622">
                  <c:v>524.39999999998224</c:v>
                </c:pt>
                <c:pt idx="2623">
                  <c:v>524.59999999998251</c:v>
                </c:pt>
                <c:pt idx="2624">
                  <c:v>524.79999999998279</c:v>
                </c:pt>
                <c:pt idx="2625">
                  <c:v>524.99999999998261</c:v>
                </c:pt>
                <c:pt idx="2626">
                  <c:v>525.19999999998254</c:v>
                </c:pt>
                <c:pt idx="2627">
                  <c:v>525.39999999998258</c:v>
                </c:pt>
                <c:pt idx="2628">
                  <c:v>525.59999999998251</c:v>
                </c:pt>
                <c:pt idx="2629">
                  <c:v>525.79999999998302</c:v>
                </c:pt>
                <c:pt idx="2630">
                  <c:v>525.99999999998261</c:v>
                </c:pt>
                <c:pt idx="2631">
                  <c:v>526.19999999998265</c:v>
                </c:pt>
                <c:pt idx="2632">
                  <c:v>526.3999999999827</c:v>
                </c:pt>
                <c:pt idx="2633">
                  <c:v>526.59999999998274</c:v>
                </c:pt>
                <c:pt idx="2634">
                  <c:v>526.79999999998302</c:v>
                </c:pt>
                <c:pt idx="2635">
                  <c:v>526.99999999998283</c:v>
                </c:pt>
                <c:pt idx="2636">
                  <c:v>527.19999999998311</c:v>
                </c:pt>
                <c:pt idx="2637">
                  <c:v>527.39999999998292</c:v>
                </c:pt>
                <c:pt idx="2638">
                  <c:v>527.59999999998308</c:v>
                </c:pt>
                <c:pt idx="2639">
                  <c:v>527.79999999998302</c:v>
                </c:pt>
                <c:pt idx="2640">
                  <c:v>527.99999999998306</c:v>
                </c:pt>
                <c:pt idx="2641">
                  <c:v>528.19999999998311</c:v>
                </c:pt>
                <c:pt idx="2642">
                  <c:v>528.39999999998292</c:v>
                </c:pt>
                <c:pt idx="2643">
                  <c:v>528.5999999999832</c:v>
                </c:pt>
                <c:pt idx="2644">
                  <c:v>528.79999999998324</c:v>
                </c:pt>
                <c:pt idx="2645">
                  <c:v>528.99999999998329</c:v>
                </c:pt>
                <c:pt idx="2646">
                  <c:v>529.19999999998333</c:v>
                </c:pt>
                <c:pt idx="2647">
                  <c:v>529.39999999998338</c:v>
                </c:pt>
                <c:pt idx="2648">
                  <c:v>529.59999999998342</c:v>
                </c:pt>
                <c:pt idx="2649">
                  <c:v>529.79999999998358</c:v>
                </c:pt>
                <c:pt idx="2650">
                  <c:v>529.9999999999834</c:v>
                </c:pt>
                <c:pt idx="2651">
                  <c:v>530.19999999998356</c:v>
                </c:pt>
                <c:pt idx="2652">
                  <c:v>530.39999999998349</c:v>
                </c:pt>
                <c:pt idx="2653">
                  <c:v>530.59999999998342</c:v>
                </c:pt>
                <c:pt idx="2654">
                  <c:v>530.7999999999837</c:v>
                </c:pt>
                <c:pt idx="2655">
                  <c:v>530.9999999999834</c:v>
                </c:pt>
                <c:pt idx="2656">
                  <c:v>531.19999999998379</c:v>
                </c:pt>
                <c:pt idx="2657">
                  <c:v>531.39999999998349</c:v>
                </c:pt>
                <c:pt idx="2658">
                  <c:v>531.59999999998388</c:v>
                </c:pt>
                <c:pt idx="2659">
                  <c:v>531.79999999998392</c:v>
                </c:pt>
                <c:pt idx="2660">
                  <c:v>531.99999999998397</c:v>
                </c:pt>
                <c:pt idx="2661">
                  <c:v>532.19999999998402</c:v>
                </c:pt>
                <c:pt idx="2662">
                  <c:v>532.39999999998406</c:v>
                </c:pt>
                <c:pt idx="2663">
                  <c:v>532.59999999998411</c:v>
                </c:pt>
                <c:pt idx="2664">
                  <c:v>532.79999999998415</c:v>
                </c:pt>
                <c:pt idx="2665">
                  <c:v>532.9999999999842</c:v>
                </c:pt>
                <c:pt idx="2666">
                  <c:v>533.19999999998424</c:v>
                </c:pt>
                <c:pt idx="2667">
                  <c:v>533.39999999998429</c:v>
                </c:pt>
                <c:pt idx="2668">
                  <c:v>533.59999999998433</c:v>
                </c:pt>
                <c:pt idx="2669">
                  <c:v>533.79999999998461</c:v>
                </c:pt>
                <c:pt idx="2670">
                  <c:v>533.99999999998442</c:v>
                </c:pt>
                <c:pt idx="2671">
                  <c:v>534.19999999998458</c:v>
                </c:pt>
                <c:pt idx="2672">
                  <c:v>534.3999999999844</c:v>
                </c:pt>
                <c:pt idx="2673">
                  <c:v>534.59999999998456</c:v>
                </c:pt>
                <c:pt idx="2674">
                  <c:v>534.79999999998461</c:v>
                </c:pt>
                <c:pt idx="2675">
                  <c:v>534.99999999998442</c:v>
                </c:pt>
                <c:pt idx="2676">
                  <c:v>535.1999999999847</c:v>
                </c:pt>
                <c:pt idx="2677">
                  <c:v>535.3999999999844</c:v>
                </c:pt>
                <c:pt idx="2678">
                  <c:v>535.59999999998479</c:v>
                </c:pt>
                <c:pt idx="2679">
                  <c:v>535.79999999998483</c:v>
                </c:pt>
                <c:pt idx="2680">
                  <c:v>535.99999999998488</c:v>
                </c:pt>
                <c:pt idx="2681">
                  <c:v>536.19999999998493</c:v>
                </c:pt>
                <c:pt idx="2682">
                  <c:v>536.39999999998497</c:v>
                </c:pt>
                <c:pt idx="2683">
                  <c:v>536.59999999998502</c:v>
                </c:pt>
                <c:pt idx="2684">
                  <c:v>536.79999999998552</c:v>
                </c:pt>
                <c:pt idx="2685">
                  <c:v>536.99999999998511</c:v>
                </c:pt>
                <c:pt idx="2686">
                  <c:v>537.19999999998515</c:v>
                </c:pt>
                <c:pt idx="2687">
                  <c:v>537.3999999999852</c:v>
                </c:pt>
                <c:pt idx="2688">
                  <c:v>537.59999999998524</c:v>
                </c:pt>
                <c:pt idx="2689">
                  <c:v>537.79999999998552</c:v>
                </c:pt>
                <c:pt idx="2690">
                  <c:v>537.99999999998533</c:v>
                </c:pt>
                <c:pt idx="2691">
                  <c:v>538.19999999998561</c:v>
                </c:pt>
                <c:pt idx="2692">
                  <c:v>538.39999999998543</c:v>
                </c:pt>
                <c:pt idx="2693">
                  <c:v>538.59999999998558</c:v>
                </c:pt>
                <c:pt idx="2694">
                  <c:v>538.79999999998552</c:v>
                </c:pt>
                <c:pt idx="2695">
                  <c:v>538.99999999998556</c:v>
                </c:pt>
                <c:pt idx="2696">
                  <c:v>539.19999999998561</c:v>
                </c:pt>
                <c:pt idx="2697">
                  <c:v>539.39999999998543</c:v>
                </c:pt>
                <c:pt idx="2698">
                  <c:v>539.5999999999857</c:v>
                </c:pt>
                <c:pt idx="2699">
                  <c:v>539.79999999998574</c:v>
                </c:pt>
                <c:pt idx="2700">
                  <c:v>539.99999999998579</c:v>
                </c:pt>
                <c:pt idx="2701">
                  <c:v>540.19999999998583</c:v>
                </c:pt>
                <c:pt idx="2702">
                  <c:v>540.39999999998588</c:v>
                </c:pt>
                <c:pt idx="2703">
                  <c:v>540.59999999998593</c:v>
                </c:pt>
                <c:pt idx="2704">
                  <c:v>540.79999999998643</c:v>
                </c:pt>
                <c:pt idx="2705">
                  <c:v>540.99999999998602</c:v>
                </c:pt>
                <c:pt idx="2706">
                  <c:v>541.19999999998652</c:v>
                </c:pt>
                <c:pt idx="2707">
                  <c:v>541.39999999998611</c:v>
                </c:pt>
                <c:pt idx="2708">
                  <c:v>541.59999999998615</c:v>
                </c:pt>
                <c:pt idx="2709">
                  <c:v>541.79999999998654</c:v>
                </c:pt>
                <c:pt idx="2710">
                  <c:v>541.99999999998624</c:v>
                </c:pt>
                <c:pt idx="2711">
                  <c:v>542.19999999998652</c:v>
                </c:pt>
                <c:pt idx="2712">
                  <c:v>542.39999999998633</c:v>
                </c:pt>
                <c:pt idx="2713">
                  <c:v>542.59999999998661</c:v>
                </c:pt>
                <c:pt idx="2714">
                  <c:v>542.79999999998654</c:v>
                </c:pt>
                <c:pt idx="2715">
                  <c:v>542.99999999998658</c:v>
                </c:pt>
                <c:pt idx="2716">
                  <c:v>543.19999999998652</c:v>
                </c:pt>
                <c:pt idx="2717">
                  <c:v>543.39999999998656</c:v>
                </c:pt>
                <c:pt idx="2718">
                  <c:v>543.59999999998661</c:v>
                </c:pt>
                <c:pt idx="2719">
                  <c:v>543.79999999998665</c:v>
                </c:pt>
                <c:pt idx="2720">
                  <c:v>543.9999999999867</c:v>
                </c:pt>
                <c:pt idx="2721">
                  <c:v>544.19999999998674</c:v>
                </c:pt>
                <c:pt idx="2722">
                  <c:v>544.39999999998679</c:v>
                </c:pt>
                <c:pt idx="2723">
                  <c:v>544.59999999998684</c:v>
                </c:pt>
                <c:pt idx="2724">
                  <c:v>544.79999999998734</c:v>
                </c:pt>
                <c:pt idx="2725">
                  <c:v>544.99999999998693</c:v>
                </c:pt>
                <c:pt idx="2726">
                  <c:v>545.19999999998743</c:v>
                </c:pt>
                <c:pt idx="2727">
                  <c:v>545.39999999998702</c:v>
                </c:pt>
                <c:pt idx="2728">
                  <c:v>545.59999999998752</c:v>
                </c:pt>
                <c:pt idx="2729">
                  <c:v>545.79999999998756</c:v>
                </c:pt>
                <c:pt idx="2730">
                  <c:v>545.99999999998715</c:v>
                </c:pt>
                <c:pt idx="2731">
                  <c:v>546.19999999998754</c:v>
                </c:pt>
                <c:pt idx="2732">
                  <c:v>546.39999999998724</c:v>
                </c:pt>
                <c:pt idx="2733">
                  <c:v>546.59999999998752</c:v>
                </c:pt>
                <c:pt idx="2734">
                  <c:v>546.79999999998779</c:v>
                </c:pt>
                <c:pt idx="2735">
                  <c:v>546.99999999998761</c:v>
                </c:pt>
                <c:pt idx="2736">
                  <c:v>547.19999999998754</c:v>
                </c:pt>
                <c:pt idx="2737">
                  <c:v>547.39999999998759</c:v>
                </c:pt>
                <c:pt idx="2738">
                  <c:v>547.59999999998752</c:v>
                </c:pt>
                <c:pt idx="2739">
                  <c:v>547.79999999998802</c:v>
                </c:pt>
                <c:pt idx="2740">
                  <c:v>547.99999999998761</c:v>
                </c:pt>
                <c:pt idx="2741">
                  <c:v>548.19999999998765</c:v>
                </c:pt>
                <c:pt idx="2742">
                  <c:v>548.3999999999877</c:v>
                </c:pt>
                <c:pt idx="2743">
                  <c:v>548.59999999998774</c:v>
                </c:pt>
                <c:pt idx="2744">
                  <c:v>548.79999999998802</c:v>
                </c:pt>
                <c:pt idx="2745">
                  <c:v>548.99999999998784</c:v>
                </c:pt>
                <c:pt idx="2746">
                  <c:v>549.19999999998811</c:v>
                </c:pt>
                <c:pt idx="2747">
                  <c:v>549.39999999998793</c:v>
                </c:pt>
                <c:pt idx="2748">
                  <c:v>549.59999999998809</c:v>
                </c:pt>
                <c:pt idx="2749">
                  <c:v>549.79999999998802</c:v>
                </c:pt>
                <c:pt idx="2750">
                  <c:v>549.99999999998806</c:v>
                </c:pt>
                <c:pt idx="2751">
                  <c:v>550.19999999998811</c:v>
                </c:pt>
                <c:pt idx="2752">
                  <c:v>550.39999999998793</c:v>
                </c:pt>
                <c:pt idx="2753">
                  <c:v>550.5999999999882</c:v>
                </c:pt>
                <c:pt idx="2754">
                  <c:v>550.79999999998824</c:v>
                </c:pt>
                <c:pt idx="2755">
                  <c:v>550.99999999998829</c:v>
                </c:pt>
                <c:pt idx="2756">
                  <c:v>551.19999999998834</c:v>
                </c:pt>
                <c:pt idx="2757">
                  <c:v>551.39999999998838</c:v>
                </c:pt>
                <c:pt idx="2758">
                  <c:v>551.59999999998843</c:v>
                </c:pt>
                <c:pt idx="2759">
                  <c:v>551.79999999998859</c:v>
                </c:pt>
                <c:pt idx="2760">
                  <c:v>551.9999999999884</c:v>
                </c:pt>
                <c:pt idx="2761">
                  <c:v>552.19999999998856</c:v>
                </c:pt>
                <c:pt idx="2762">
                  <c:v>552.39999999998849</c:v>
                </c:pt>
                <c:pt idx="2763">
                  <c:v>552.59999999998843</c:v>
                </c:pt>
                <c:pt idx="2764">
                  <c:v>552.7999999999887</c:v>
                </c:pt>
                <c:pt idx="2765">
                  <c:v>552.9999999999884</c:v>
                </c:pt>
                <c:pt idx="2766">
                  <c:v>553.19999999998879</c:v>
                </c:pt>
                <c:pt idx="2767">
                  <c:v>553.39999999998849</c:v>
                </c:pt>
                <c:pt idx="2768">
                  <c:v>553.59999999998888</c:v>
                </c:pt>
                <c:pt idx="2769">
                  <c:v>553.79999999998893</c:v>
                </c:pt>
                <c:pt idx="2770">
                  <c:v>553.99999999998897</c:v>
                </c:pt>
                <c:pt idx="2771">
                  <c:v>554.19999999998902</c:v>
                </c:pt>
                <c:pt idx="2772">
                  <c:v>554.39999999998906</c:v>
                </c:pt>
                <c:pt idx="2773">
                  <c:v>554.59999999998911</c:v>
                </c:pt>
                <c:pt idx="2774">
                  <c:v>554.79999999998915</c:v>
                </c:pt>
                <c:pt idx="2775">
                  <c:v>554.9999999999892</c:v>
                </c:pt>
                <c:pt idx="2776">
                  <c:v>555.19999999998925</c:v>
                </c:pt>
                <c:pt idx="2777">
                  <c:v>555.39999999998929</c:v>
                </c:pt>
                <c:pt idx="2778">
                  <c:v>555.59999999998934</c:v>
                </c:pt>
                <c:pt idx="2779">
                  <c:v>555.7999999999895</c:v>
                </c:pt>
                <c:pt idx="2780">
                  <c:v>555.99999999998943</c:v>
                </c:pt>
                <c:pt idx="2781">
                  <c:v>556.19999999998959</c:v>
                </c:pt>
                <c:pt idx="2782">
                  <c:v>556.3999999999894</c:v>
                </c:pt>
                <c:pt idx="2783">
                  <c:v>556.59999999998956</c:v>
                </c:pt>
                <c:pt idx="2784">
                  <c:v>556.79999999998961</c:v>
                </c:pt>
                <c:pt idx="2785">
                  <c:v>556.99999999998943</c:v>
                </c:pt>
                <c:pt idx="2786">
                  <c:v>557.1999999999897</c:v>
                </c:pt>
                <c:pt idx="2787">
                  <c:v>557.3999999999894</c:v>
                </c:pt>
                <c:pt idx="2788">
                  <c:v>557.59999999998979</c:v>
                </c:pt>
                <c:pt idx="2789">
                  <c:v>557.79999999998984</c:v>
                </c:pt>
                <c:pt idx="2790">
                  <c:v>557.99999999998988</c:v>
                </c:pt>
                <c:pt idx="2791">
                  <c:v>558.19999999998993</c:v>
                </c:pt>
                <c:pt idx="2792">
                  <c:v>558.39999999998997</c:v>
                </c:pt>
                <c:pt idx="2793">
                  <c:v>558.59999999999002</c:v>
                </c:pt>
                <c:pt idx="2794">
                  <c:v>558.79999999999052</c:v>
                </c:pt>
                <c:pt idx="2795">
                  <c:v>558.99999999999011</c:v>
                </c:pt>
                <c:pt idx="2796">
                  <c:v>559.19999999999015</c:v>
                </c:pt>
                <c:pt idx="2797">
                  <c:v>559.3999999999902</c:v>
                </c:pt>
                <c:pt idx="2798">
                  <c:v>559.59999999999025</c:v>
                </c:pt>
                <c:pt idx="2799">
                  <c:v>559.79999999999052</c:v>
                </c:pt>
                <c:pt idx="2800">
                  <c:v>559.99999999999034</c:v>
                </c:pt>
                <c:pt idx="2801">
                  <c:v>560.1999999999905</c:v>
                </c:pt>
                <c:pt idx="2802">
                  <c:v>560.39999999999043</c:v>
                </c:pt>
                <c:pt idx="2803">
                  <c:v>560.59999999999059</c:v>
                </c:pt>
                <c:pt idx="2804">
                  <c:v>560.79999999999052</c:v>
                </c:pt>
                <c:pt idx="2805">
                  <c:v>560.99999999999056</c:v>
                </c:pt>
                <c:pt idx="2806">
                  <c:v>561.19999999999061</c:v>
                </c:pt>
                <c:pt idx="2807">
                  <c:v>561.39999999999043</c:v>
                </c:pt>
                <c:pt idx="2808">
                  <c:v>561.5999999999907</c:v>
                </c:pt>
                <c:pt idx="2809">
                  <c:v>561.79999999999075</c:v>
                </c:pt>
                <c:pt idx="2810">
                  <c:v>561.99999999999079</c:v>
                </c:pt>
                <c:pt idx="2811">
                  <c:v>562.19999999999084</c:v>
                </c:pt>
                <c:pt idx="2812">
                  <c:v>562.39999999999088</c:v>
                </c:pt>
                <c:pt idx="2813">
                  <c:v>562.59999999999093</c:v>
                </c:pt>
                <c:pt idx="2814">
                  <c:v>562.79999999999143</c:v>
                </c:pt>
                <c:pt idx="2815">
                  <c:v>562.99999999999102</c:v>
                </c:pt>
                <c:pt idx="2816">
                  <c:v>563.19999999999152</c:v>
                </c:pt>
                <c:pt idx="2817">
                  <c:v>563.39999999999111</c:v>
                </c:pt>
                <c:pt idx="2818">
                  <c:v>563.5999999999915</c:v>
                </c:pt>
                <c:pt idx="2819">
                  <c:v>563.79999999999154</c:v>
                </c:pt>
                <c:pt idx="2820">
                  <c:v>563.99999999999125</c:v>
                </c:pt>
                <c:pt idx="2821">
                  <c:v>564.19999999999152</c:v>
                </c:pt>
                <c:pt idx="2822">
                  <c:v>564.39999999999134</c:v>
                </c:pt>
                <c:pt idx="2823">
                  <c:v>564.5999999999915</c:v>
                </c:pt>
                <c:pt idx="2824">
                  <c:v>564.79999999999154</c:v>
                </c:pt>
                <c:pt idx="2825">
                  <c:v>564.99999999999159</c:v>
                </c:pt>
                <c:pt idx="2826">
                  <c:v>565.19999999999152</c:v>
                </c:pt>
                <c:pt idx="2827">
                  <c:v>565.39999999999156</c:v>
                </c:pt>
                <c:pt idx="2828">
                  <c:v>565.59999999999161</c:v>
                </c:pt>
                <c:pt idx="2829">
                  <c:v>565.79999999999211</c:v>
                </c:pt>
                <c:pt idx="2830">
                  <c:v>565.9999999999917</c:v>
                </c:pt>
                <c:pt idx="2831">
                  <c:v>566.19999999999175</c:v>
                </c:pt>
                <c:pt idx="2832">
                  <c:v>566.39999999999179</c:v>
                </c:pt>
                <c:pt idx="2833">
                  <c:v>566.59999999999184</c:v>
                </c:pt>
                <c:pt idx="2834">
                  <c:v>566.79999999999234</c:v>
                </c:pt>
                <c:pt idx="2835">
                  <c:v>566.99999999999193</c:v>
                </c:pt>
                <c:pt idx="2836">
                  <c:v>567.19999999999243</c:v>
                </c:pt>
                <c:pt idx="2837">
                  <c:v>567.39999999999202</c:v>
                </c:pt>
                <c:pt idx="2838">
                  <c:v>567.59999999999252</c:v>
                </c:pt>
                <c:pt idx="2839">
                  <c:v>567.79999999999256</c:v>
                </c:pt>
                <c:pt idx="2840">
                  <c:v>567.9999999999925</c:v>
                </c:pt>
                <c:pt idx="2841">
                  <c:v>568.19999999999254</c:v>
                </c:pt>
                <c:pt idx="2842">
                  <c:v>568.39999999999225</c:v>
                </c:pt>
                <c:pt idx="2843">
                  <c:v>568.59999999999252</c:v>
                </c:pt>
                <c:pt idx="2844">
                  <c:v>568.79999999999279</c:v>
                </c:pt>
                <c:pt idx="2845">
                  <c:v>568.9999999999925</c:v>
                </c:pt>
                <c:pt idx="2846">
                  <c:v>569.19999999999254</c:v>
                </c:pt>
                <c:pt idx="2847">
                  <c:v>569.39999999999259</c:v>
                </c:pt>
                <c:pt idx="2848">
                  <c:v>569.59999999999252</c:v>
                </c:pt>
                <c:pt idx="2849">
                  <c:v>569.79999999999302</c:v>
                </c:pt>
                <c:pt idx="2850">
                  <c:v>569.99999999999261</c:v>
                </c:pt>
                <c:pt idx="2851">
                  <c:v>570.199999999993</c:v>
                </c:pt>
                <c:pt idx="2852">
                  <c:v>570.3999999999927</c:v>
                </c:pt>
                <c:pt idx="2853">
                  <c:v>570.59999999999275</c:v>
                </c:pt>
                <c:pt idx="2854">
                  <c:v>570.79999999999302</c:v>
                </c:pt>
                <c:pt idx="2855">
                  <c:v>570.99999999999284</c:v>
                </c:pt>
                <c:pt idx="2856">
                  <c:v>571.199999999993</c:v>
                </c:pt>
                <c:pt idx="2857">
                  <c:v>571.39999999999293</c:v>
                </c:pt>
                <c:pt idx="2858">
                  <c:v>571.59999999999309</c:v>
                </c:pt>
                <c:pt idx="2859">
                  <c:v>571.79999999999302</c:v>
                </c:pt>
                <c:pt idx="2860">
                  <c:v>571.99999999999307</c:v>
                </c:pt>
                <c:pt idx="2861">
                  <c:v>572.19999999999311</c:v>
                </c:pt>
                <c:pt idx="2862">
                  <c:v>572.39999999999316</c:v>
                </c:pt>
                <c:pt idx="2863">
                  <c:v>572.5999999999932</c:v>
                </c:pt>
                <c:pt idx="2864">
                  <c:v>572.79999999999325</c:v>
                </c:pt>
                <c:pt idx="2865">
                  <c:v>572.99999999999329</c:v>
                </c:pt>
                <c:pt idx="2866">
                  <c:v>573.19999999999334</c:v>
                </c:pt>
                <c:pt idx="2867">
                  <c:v>573.39999999999338</c:v>
                </c:pt>
                <c:pt idx="2868">
                  <c:v>573.59999999999343</c:v>
                </c:pt>
                <c:pt idx="2869">
                  <c:v>573.79999999999359</c:v>
                </c:pt>
                <c:pt idx="2870">
                  <c:v>573.99999999999341</c:v>
                </c:pt>
                <c:pt idx="2871">
                  <c:v>574.19999999999357</c:v>
                </c:pt>
                <c:pt idx="2872">
                  <c:v>574.39999999999338</c:v>
                </c:pt>
                <c:pt idx="2873">
                  <c:v>574.59999999999366</c:v>
                </c:pt>
                <c:pt idx="2874">
                  <c:v>574.7999999999937</c:v>
                </c:pt>
                <c:pt idx="2875">
                  <c:v>574.99999999999341</c:v>
                </c:pt>
                <c:pt idx="2876">
                  <c:v>575.19999999999379</c:v>
                </c:pt>
                <c:pt idx="2877">
                  <c:v>575.39999999999338</c:v>
                </c:pt>
                <c:pt idx="2878">
                  <c:v>575.59999999999388</c:v>
                </c:pt>
                <c:pt idx="2879">
                  <c:v>575.79999999999393</c:v>
                </c:pt>
                <c:pt idx="2880">
                  <c:v>575.99999999999397</c:v>
                </c:pt>
                <c:pt idx="2881">
                  <c:v>576.19999999999402</c:v>
                </c:pt>
                <c:pt idx="2882">
                  <c:v>576.39999999999407</c:v>
                </c:pt>
                <c:pt idx="2883">
                  <c:v>576.59999999999411</c:v>
                </c:pt>
                <c:pt idx="2884">
                  <c:v>576.7999999999945</c:v>
                </c:pt>
                <c:pt idx="2885">
                  <c:v>576.9999999999942</c:v>
                </c:pt>
                <c:pt idx="2886">
                  <c:v>577.19999999999425</c:v>
                </c:pt>
                <c:pt idx="2887">
                  <c:v>577.39999999999429</c:v>
                </c:pt>
                <c:pt idx="2888">
                  <c:v>577.59999999999434</c:v>
                </c:pt>
                <c:pt idx="2889">
                  <c:v>577.7999999999945</c:v>
                </c:pt>
                <c:pt idx="2890">
                  <c:v>577.99999999999443</c:v>
                </c:pt>
                <c:pt idx="2891">
                  <c:v>578.19999999999459</c:v>
                </c:pt>
                <c:pt idx="2892">
                  <c:v>578.39999999999441</c:v>
                </c:pt>
                <c:pt idx="2893">
                  <c:v>578.59999999999457</c:v>
                </c:pt>
                <c:pt idx="2894">
                  <c:v>578.79999999999461</c:v>
                </c:pt>
                <c:pt idx="2895">
                  <c:v>578.99999999999466</c:v>
                </c:pt>
                <c:pt idx="2896">
                  <c:v>579.1999999999947</c:v>
                </c:pt>
                <c:pt idx="2897">
                  <c:v>579.39999999999441</c:v>
                </c:pt>
                <c:pt idx="2898">
                  <c:v>579.59999999999479</c:v>
                </c:pt>
                <c:pt idx="2899">
                  <c:v>579.79999999999484</c:v>
                </c:pt>
                <c:pt idx="2900">
                  <c:v>579.99999999999488</c:v>
                </c:pt>
                <c:pt idx="2901">
                  <c:v>580.19999999999493</c:v>
                </c:pt>
                <c:pt idx="2902">
                  <c:v>580.39999999999498</c:v>
                </c:pt>
                <c:pt idx="2903">
                  <c:v>580.59999999999502</c:v>
                </c:pt>
                <c:pt idx="2904">
                  <c:v>580.79999999999552</c:v>
                </c:pt>
                <c:pt idx="2905">
                  <c:v>580.99999999999511</c:v>
                </c:pt>
                <c:pt idx="2906">
                  <c:v>581.1999999999955</c:v>
                </c:pt>
                <c:pt idx="2907">
                  <c:v>581.3999999999952</c:v>
                </c:pt>
                <c:pt idx="2908">
                  <c:v>581.59999999999525</c:v>
                </c:pt>
                <c:pt idx="2909">
                  <c:v>581.79999999999552</c:v>
                </c:pt>
                <c:pt idx="2910">
                  <c:v>581.99999999999534</c:v>
                </c:pt>
                <c:pt idx="2911">
                  <c:v>582.1999999999955</c:v>
                </c:pt>
                <c:pt idx="2912">
                  <c:v>582.39999999999543</c:v>
                </c:pt>
                <c:pt idx="2913">
                  <c:v>582.59999999999559</c:v>
                </c:pt>
                <c:pt idx="2914">
                  <c:v>582.79999999999552</c:v>
                </c:pt>
                <c:pt idx="2915">
                  <c:v>582.99999999999557</c:v>
                </c:pt>
                <c:pt idx="2916">
                  <c:v>583.19999999999561</c:v>
                </c:pt>
                <c:pt idx="2917">
                  <c:v>583.39999999999566</c:v>
                </c:pt>
                <c:pt idx="2918">
                  <c:v>583.5999999999957</c:v>
                </c:pt>
                <c:pt idx="2919">
                  <c:v>583.79999999999575</c:v>
                </c:pt>
                <c:pt idx="2920">
                  <c:v>583.99999999999579</c:v>
                </c:pt>
                <c:pt idx="2921">
                  <c:v>584.19999999999584</c:v>
                </c:pt>
                <c:pt idx="2922">
                  <c:v>584.39999999999588</c:v>
                </c:pt>
                <c:pt idx="2923">
                  <c:v>584.59999999999593</c:v>
                </c:pt>
                <c:pt idx="2924">
                  <c:v>584.79999999999643</c:v>
                </c:pt>
                <c:pt idx="2925">
                  <c:v>584.99999999999602</c:v>
                </c:pt>
                <c:pt idx="2926">
                  <c:v>585.19999999999652</c:v>
                </c:pt>
                <c:pt idx="2927">
                  <c:v>585.39999999999611</c:v>
                </c:pt>
                <c:pt idx="2928">
                  <c:v>585.5999999999965</c:v>
                </c:pt>
                <c:pt idx="2929">
                  <c:v>585.79999999999654</c:v>
                </c:pt>
                <c:pt idx="2930">
                  <c:v>585.99999999999625</c:v>
                </c:pt>
                <c:pt idx="2931">
                  <c:v>586.19999999999652</c:v>
                </c:pt>
                <c:pt idx="2932">
                  <c:v>586.39999999999634</c:v>
                </c:pt>
                <c:pt idx="2933">
                  <c:v>586.5999999999965</c:v>
                </c:pt>
                <c:pt idx="2934">
                  <c:v>586.79999999999654</c:v>
                </c:pt>
                <c:pt idx="2935">
                  <c:v>586.99999999999659</c:v>
                </c:pt>
                <c:pt idx="2936">
                  <c:v>587.19999999999652</c:v>
                </c:pt>
                <c:pt idx="2937">
                  <c:v>587.39999999999657</c:v>
                </c:pt>
                <c:pt idx="2938">
                  <c:v>587.59999999999661</c:v>
                </c:pt>
                <c:pt idx="2939">
                  <c:v>587.79999999999711</c:v>
                </c:pt>
                <c:pt idx="2940">
                  <c:v>587.9999999999967</c:v>
                </c:pt>
                <c:pt idx="2941">
                  <c:v>588.19999999999675</c:v>
                </c:pt>
                <c:pt idx="2942">
                  <c:v>588.39999999999679</c:v>
                </c:pt>
                <c:pt idx="2943">
                  <c:v>588.59999999999684</c:v>
                </c:pt>
                <c:pt idx="2944">
                  <c:v>588.79999999999734</c:v>
                </c:pt>
                <c:pt idx="2945">
                  <c:v>588.99999999999693</c:v>
                </c:pt>
                <c:pt idx="2946">
                  <c:v>589.19999999999743</c:v>
                </c:pt>
                <c:pt idx="2947">
                  <c:v>589.39999999999702</c:v>
                </c:pt>
                <c:pt idx="2948">
                  <c:v>589.59999999999752</c:v>
                </c:pt>
                <c:pt idx="2949">
                  <c:v>589.79999999999757</c:v>
                </c:pt>
                <c:pt idx="2950">
                  <c:v>589.9999999999975</c:v>
                </c:pt>
                <c:pt idx="2951">
                  <c:v>590.19999999999754</c:v>
                </c:pt>
                <c:pt idx="2952">
                  <c:v>590.39999999999725</c:v>
                </c:pt>
                <c:pt idx="2953">
                  <c:v>590.59999999999752</c:v>
                </c:pt>
                <c:pt idx="2954">
                  <c:v>590.79999999999779</c:v>
                </c:pt>
                <c:pt idx="2955">
                  <c:v>590.9999999999975</c:v>
                </c:pt>
                <c:pt idx="2956">
                  <c:v>591.19999999999754</c:v>
                </c:pt>
                <c:pt idx="2957">
                  <c:v>591.39999999999759</c:v>
                </c:pt>
                <c:pt idx="2958">
                  <c:v>591.59999999999752</c:v>
                </c:pt>
                <c:pt idx="2959">
                  <c:v>591.79999999999802</c:v>
                </c:pt>
                <c:pt idx="2960">
                  <c:v>591.99999999999761</c:v>
                </c:pt>
                <c:pt idx="2961">
                  <c:v>592.199999999998</c:v>
                </c:pt>
                <c:pt idx="2962">
                  <c:v>592.3999999999977</c:v>
                </c:pt>
                <c:pt idx="2963">
                  <c:v>592.59999999999775</c:v>
                </c:pt>
                <c:pt idx="2964">
                  <c:v>592.79999999999802</c:v>
                </c:pt>
                <c:pt idx="2965">
                  <c:v>592.99999999999784</c:v>
                </c:pt>
                <c:pt idx="2966">
                  <c:v>593.199999999998</c:v>
                </c:pt>
                <c:pt idx="2967">
                  <c:v>593.39999999999793</c:v>
                </c:pt>
                <c:pt idx="2968">
                  <c:v>593.59999999999809</c:v>
                </c:pt>
                <c:pt idx="2969">
                  <c:v>593.79999999999802</c:v>
                </c:pt>
                <c:pt idx="2970">
                  <c:v>593.99999999999807</c:v>
                </c:pt>
                <c:pt idx="2971">
                  <c:v>594.19999999999811</c:v>
                </c:pt>
                <c:pt idx="2972">
                  <c:v>594.39999999999816</c:v>
                </c:pt>
                <c:pt idx="2973">
                  <c:v>594.5999999999982</c:v>
                </c:pt>
                <c:pt idx="2974">
                  <c:v>594.79999999999825</c:v>
                </c:pt>
                <c:pt idx="2975">
                  <c:v>594.99999999999829</c:v>
                </c:pt>
                <c:pt idx="2976">
                  <c:v>595.19999999999834</c:v>
                </c:pt>
                <c:pt idx="2977">
                  <c:v>595.39999999999839</c:v>
                </c:pt>
                <c:pt idx="2978">
                  <c:v>595.59999999999843</c:v>
                </c:pt>
                <c:pt idx="2979">
                  <c:v>595.79999999999859</c:v>
                </c:pt>
                <c:pt idx="2980">
                  <c:v>595.99999999999841</c:v>
                </c:pt>
                <c:pt idx="2981">
                  <c:v>596.19999999999857</c:v>
                </c:pt>
                <c:pt idx="2982">
                  <c:v>596.39999999999839</c:v>
                </c:pt>
                <c:pt idx="2983">
                  <c:v>596.59999999999866</c:v>
                </c:pt>
                <c:pt idx="2984">
                  <c:v>596.7999999999987</c:v>
                </c:pt>
                <c:pt idx="2985">
                  <c:v>596.99999999999841</c:v>
                </c:pt>
                <c:pt idx="2986">
                  <c:v>597.19999999999879</c:v>
                </c:pt>
                <c:pt idx="2987">
                  <c:v>597.39999999999839</c:v>
                </c:pt>
                <c:pt idx="2988">
                  <c:v>597.59999999999889</c:v>
                </c:pt>
                <c:pt idx="2989">
                  <c:v>597.79999999999893</c:v>
                </c:pt>
                <c:pt idx="2990">
                  <c:v>597.99999999999898</c:v>
                </c:pt>
                <c:pt idx="2991">
                  <c:v>598.19999999999902</c:v>
                </c:pt>
                <c:pt idx="2992">
                  <c:v>598.39999999999907</c:v>
                </c:pt>
                <c:pt idx="2993">
                  <c:v>598.59999999999911</c:v>
                </c:pt>
                <c:pt idx="2994">
                  <c:v>598.7999999999995</c:v>
                </c:pt>
                <c:pt idx="2995">
                  <c:v>598.9999999999992</c:v>
                </c:pt>
                <c:pt idx="2996">
                  <c:v>599.19999999999925</c:v>
                </c:pt>
                <c:pt idx="2997">
                  <c:v>599.3999999999993</c:v>
                </c:pt>
                <c:pt idx="2998">
                  <c:v>599.59999999999934</c:v>
                </c:pt>
                <c:pt idx="2999">
                  <c:v>599.7999999999995</c:v>
                </c:pt>
                <c:pt idx="3000">
                  <c:v>599.99999999999943</c:v>
                </c:pt>
              </c:numCache>
            </c:numRef>
          </c:xVal>
          <c:yVal>
            <c:numRef>
              <c:f>Feuil1!$E$2:$E$3002</c:f>
              <c:numCache>
                <c:formatCode>General</c:formatCode>
                <c:ptCount val="3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1.0000000000000009E-4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1.0000000000000009E-4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1.0000000000000009E-4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1.0000000000000009E-4</c:v>
                </c:pt>
                <c:pt idx="1155">
                  <c:v>0</c:v>
                </c:pt>
                <c:pt idx="1156">
                  <c:v>1.0000000000000009E-4</c:v>
                </c:pt>
                <c:pt idx="1157">
                  <c:v>1.0000000000000009E-4</c:v>
                </c:pt>
                <c:pt idx="1158">
                  <c:v>1.0000000000000009E-4</c:v>
                </c:pt>
                <c:pt idx="1159">
                  <c:v>1.0000000000000009E-4</c:v>
                </c:pt>
                <c:pt idx="1160">
                  <c:v>1.0000000000000009E-4</c:v>
                </c:pt>
                <c:pt idx="1161">
                  <c:v>1.0000000000000009E-4</c:v>
                </c:pt>
                <c:pt idx="1162">
                  <c:v>3.0000000000000024E-4</c:v>
                </c:pt>
                <c:pt idx="1163">
                  <c:v>3.0000000000000024E-4</c:v>
                </c:pt>
                <c:pt idx="1164">
                  <c:v>3.0000000000000024E-4</c:v>
                </c:pt>
                <c:pt idx="1165">
                  <c:v>3.0000000000000024E-4</c:v>
                </c:pt>
                <c:pt idx="1166">
                  <c:v>3.0000000000000024E-4</c:v>
                </c:pt>
                <c:pt idx="1167">
                  <c:v>4.0000000000000034E-4</c:v>
                </c:pt>
                <c:pt idx="1168">
                  <c:v>4.0000000000000034E-4</c:v>
                </c:pt>
                <c:pt idx="1169">
                  <c:v>4.0000000000000034E-4</c:v>
                </c:pt>
                <c:pt idx="1170">
                  <c:v>4.0000000000000034E-4</c:v>
                </c:pt>
                <c:pt idx="1171">
                  <c:v>4.0000000000000034E-4</c:v>
                </c:pt>
                <c:pt idx="1172">
                  <c:v>5.0000000000000034E-4</c:v>
                </c:pt>
                <c:pt idx="1173">
                  <c:v>5.0000000000000034E-4</c:v>
                </c:pt>
                <c:pt idx="1174">
                  <c:v>5.0000000000000034E-4</c:v>
                </c:pt>
                <c:pt idx="1175">
                  <c:v>5.0000000000000034E-4</c:v>
                </c:pt>
                <c:pt idx="1176">
                  <c:v>5.0000000000000034E-4</c:v>
                </c:pt>
                <c:pt idx="1177">
                  <c:v>6.0000000000000049E-4</c:v>
                </c:pt>
                <c:pt idx="1178">
                  <c:v>6.0000000000000049E-4</c:v>
                </c:pt>
                <c:pt idx="1179">
                  <c:v>6.0000000000000049E-4</c:v>
                </c:pt>
                <c:pt idx="1180">
                  <c:v>6.0000000000000049E-4</c:v>
                </c:pt>
                <c:pt idx="1181">
                  <c:v>6.0000000000000049E-4</c:v>
                </c:pt>
                <c:pt idx="1182">
                  <c:v>8.0000000000000069E-4</c:v>
                </c:pt>
                <c:pt idx="1183">
                  <c:v>8.0000000000000069E-4</c:v>
                </c:pt>
                <c:pt idx="1184">
                  <c:v>8.0000000000000069E-4</c:v>
                </c:pt>
                <c:pt idx="1185">
                  <c:v>8.0000000000000069E-4</c:v>
                </c:pt>
                <c:pt idx="1186">
                  <c:v>8.0000000000000069E-4</c:v>
                </c:pt>
                <c:pt idx="1187">
                  <c:v>9.0000000000000095E-4</c:v>
                </c:pt>
                <c:pt idx="1188">
                  <c:v>9.0000000000000095E-4</c:v>
                </c:pt>
                <c:pt idx="1189">
                  <c:v>9.0000000000000095E-4</c:v>
                </c:pt>
                <c:pt idx="1190">
                  <c:v>9.0000000000000095E-4</c:v>
                </c:pt>
                <c:pt idx="1191">
                  <c:v>9.0000000000000095E-4</c:v>
                </c:pt>
                <c:pt idx="1192">
                  <c:v>9.0000000000000095E-4</c:v>
                </c:pt>
                <c:pt idx="1193">
                  <c:v>9.0000000000000095E-4</c:v>
                </c:pt>
                <c:pt idx="1194">
                  <c:v>9.0000000000000095E-4</c:v>
                </c:pt>
                <c:pt idx="1195">
                  <c:v>1.0000000000000009E-3</c:v>
                </c:pt>
                <c:pt idx="1196">
                  <c:v>1.0000000000000009E-3</c:v>
                </c:pt>
                <c:pt idx="1197">
                  <c:v>1.0000000000000009E-3</c:v>
                </c:pt>
                <c:pt idx="1198">
                  <c:v>1.0000000000000009E-3</c:v>
                </c:pt>
                <c:pt idx="1199">
                  <c:v>1.0000000000000009E-3</c:v>
                </c:pt>
                <c:pt idx="1200">
                  <c:v>1.0000000000000009E-3</c:v>
                </c:pt>
                <c:pt idx="1201">
                  <c:v>1.0000000000000009E-3</c:v>
                </c:pt>
                <c:pt idx="1202">
                  <c:v>1.0000000000000009E-3</c:v>
                </c:pt>
                <c:pt idx="1203">
                  <c:v>1.0000000000000009E-3</c:v>
                </c:pt>
                <c:pt idx="1204">
                  <c:v>1.1000000000000009E-3</c:v>
                </c:pt>
                <c:pt idx="1205">
                  <c:v>1.1000000000000009E-3</c:v>
                </c:pt>
                <c:pt idx="1206">
                  <c:v>1.1000000000000009E-3</c:v>
                </c:pt>
                <c:pt idx="1207">
                  <c:v>1.1000000000000009E-3</c:v>
                </c:pt>
                <c:pt idx="1208">
                  <c:v>1.1000000000000009E-3</c:v>
                </c:pt>
                <c:pt idx="1209">
                  <c:v>1.1000000000000009E-3</c:v>
                </c:pt>
                <c:pt idx="1210">
                  <c:v>1.1000000000000009E-3</c:v>
                </c:pt>
                <c:pt idx="1211">
                  <c:v>1.1000000000000009E-3</c:v>
                </c:pt>
                <c:pt idx="1212">
                  <c:v>1.2999999999999991E-3</c:v>
                </c:pt>
                <c:pt idx="1213">
                  <c:v>1.2999999999999991E-3</c:v>
                </c:pt>
                <c:pt idx="1214">
                  <c:v>1.2999999999999991E-3</c:v>
                </c:pt>
                <c:pt idx="1215">
                  <c:v>1.2999999999999991E-3</c:v>
                </c:pt>
                <c:pt idx="1216">
                  <c:v>1.2999999999999991E-3</c:v>
                </c:pt>
                <c:pt idx="1217">
                  <c:v>1.2999999999999991E-3</c:v>
                </c:pt>
                <c:pt idx="1218">
                  <c:v>1.2999999999999991E-3</c:v>
                </c:pt>
                <c:pt idx="1219">
                  <c:v>1.4000000000000009E-3</c:v>
                </c:pt>
                <c:pt idx="1220">
                  <c:v>1.4000000000000009E-3</c:v>
                </c:pt>
                <c:pt idx="1221">
                  <c:v>1.4000000000000009E-3</c:v>
                </c:pt>
                <c:pt idx="1222">
                  <c:v>1.4000000000000009E-3</c:v>
                </c:pt>
                <c:pt idx="1223">
                  <c:v>1.4000000000000009E-3</c:v>
                </c:pt>
                <c:pt idx="1224">
                  <c:v>1.4000000000000009E-3</c:v>
                </c:pt>
                <c:pt idx="1225">
                  <c:v>1.5000000000000009E-3</c:v>
                </c:pt>
                <c:pt idx="1226">
                  <c:v>1.5000000000000009E-3</c:v>
                </c:pt>
                <c:pt idx="1227">
                  <c:v>1.5000000000000009E-3</c:v>
                </c:pt>
                <c:pt idx="1228">
                  <c:v>1.5000000000000009E-3</c:v>
                </c:pt>
                <c:pt idx="1229">
                  <c:v>1.5000000000000009E-3</c:v>
                </c:pt>
                <c:pt idx="1230">
                  <c:v>1.5000000000000009E-3</c:v>
                </c:pt>
                <c:pt idx="1231">
                  <c:v>1.6000000000000009E-3</c:v>
                </c:pt>
                <c:pt idx="1232">
                  <c:v>1.6000000000000009E-3</c:v>
                </c:pt>
                <c:pt idx="1233">
                  <c:v>1.6000000000000009E-3</c:v>
                </c:pt>
                <c:pt idx="1234">
                  <c:v>1.6000000000000009E-3</c:v>
                </c:pt>
                <c:pt idx="1235">
                  <c:v>1.6000000000000009E-3</c:v>
                </c:pt>
                <c:pt idx="1236">
                  <c:v>1.6000000000000009E-3</c:v>
                </c:pt>
                <c:pt idx="1237">
                  <c:v>1.8000000000000017E-3</c:v>
                </c:pt>
                <c:pt idx="1238">
                  <c:v>1.8000000000000017E-3</c:v>
                </c:pt>
                <c:pt idx="1239">
                  <c:v>1.8000000000000017E-3</c:v>
                </c:pt>
                <c:pt idx="1240">
                  <c:v>1.8000000000000017E-3</c:v>
                </c:pt>
                <c:pt idx="1241">
                  <c:v>1.9000000000000017E-3</c:v>
                </c:pt>
                <c:pt idx="1242">
                  <c:v>1.9000000000000017E-3</c:v>
                </c:pt>
                <c:pt idx="1243">
                  <c:v>1.9000000000000017E-3</c:v>
                </c:pt>
                <c:pt idx="1244">
                  <c:v>1.9000000000000017E-3</c:v>
                </c:pt>
                <c:pt idx="1245">
                  <c:v>1.9000000000000017E-3</c:v>
                </c:pt>
                <c:pt idx="1246">
                  <c:v>1.9000000000000017E-3</c:v>
                </c:pt>
                <c:pt idx="1247">
                  <c:v>1.9000000000000017E-3</c:v>
                </c:pt>
                <c:pt idx="1248">
                  <c:v>2.0000000000000018E-3</c:v>
                </c:pt>
                <c:pt idx="1249">
                  <c:v>2.0000000000000018E-3</c:v>
                </c:pt>
                <c:pt idx="1250">
                  <c:v>2.0000000000000018E-3</c:v>
                </c:pt>
                <c:pt idx="1251">
                  <c:v>2.0000000000000018E-3</c:v>
                </c:pt>
                <c:pt idx="1252">
                  <c:v>2.0000000000000018E-3</c:v>
                </c:pt>
                <c:pt idx="1253">
                  <c:v>2.0000000000000018E-3</c:v>
                </c:pt>
                <c:pt idx="1254">
                  <c:v>2.0999999999999999E-3</c:v>
                </c:pt>
                <c:pt idx="1255">
                  <c:v>2.0999999999999999E-3</c:v>
                </c:pt>
                <c:pt idx="1256">
                  <c:v>2.0999999999999999E-3</c:v>
                </c:pt>
                <c:pt idx="1257">
                  <c:v>2.0999999999999999E-3</c:v>
                </c:pt>
                <c:pt idx="1258">
                  <c:v>2.0999999999999999E-3</c:v>
                </c:pt>
                <c:pt idx="1259">
                  <c:v>2.0999999999999999E-3</c:v>
                </c:pt>
                <c:pt idx="1260">
                  <c:v>2.0999999999999999E-3</c:v>
                </c:pt>
                <c:pt idx="1261">
                  <c:v>2.3000000000000017E-3</c:v>
                </c:pt>
                <c:pt idx="1262">
                  <c:v>2.3000000000000017E-3</c:v>
                </c:pt>
                <c:pt idx="1263">
                  <c:v>2.3000000000000017E-3</c:v>
                </c:pt>
                <c:pt idx="1264">
                  <c:v>2.3000000000000017E-3</c:v>
                </c:pt>
                <c:pt idx="1265">
                  <c:v>2.3000000000000017E-3</c:v>
                </c:pt>
                <c:pt idx="1266">
                  <c:v>2.3999999999999998E-3</c:v>
                </c:pt>
                <c:pt idx="1267">
                  <c:v>2.3999999999999998E-3</c:v>
                </c:pt>
                <c:pt idx="1268">
                  <c:v>2.3999999999999998E-3</c:v>
                </c:pt>
                <c:pt idx="1269">
                  <c:v>2.3999999999999998E-3</c:v>
                </c:pt>
                <c:pt idx="1270">
                  <c:v>2.3999999999999998E-3</c:v>
                </c:pt>
                <c:pt idx="1271">
                  <c:v>2.3999999999999998E-3</c:v>
                </c:pt>
                <c:pt idx="1272">
                  <c:v>2.5000000000000018E-3</c:v>
                </c:pt>
                <c:pt idx="1273">
                  <c:v>2.5000000000000018E-3</c:v>
                </c:pt>
                <c:pt idx="1274">
                  <c:v>2.5000000000000018E-3</c:v>
                </c:pt>
                <c:pt idx="1275">
                  <c:v>2.5000000000000018E-3</c:v>
                </c:pt>
                <c:pt idx="1276">
                  <c:v>2.5000000000000018E-3</c:v>
                </c:pt>
                <c:pt idx="1277">
                  <c:v>2.5000000000000018E-3</c:v>
                </c:pt>
                <c:pt idx="1278">
                  <c:v>2.5999999999999999E-3</c:v>
                </c:pt>
                <c:pt idx="1279">
                  <c:v>2.5999999999999999E-3</c:v>
                </c:pt>
                <c:pt idx="1280">
                  <c:v>2.5999999999999999E-3</c:v>
                </c:pt>
                <c:pt idx="1281">
                  <c:v>2.5999999999999999E-3</c:v>
                </c:pt>
                <c:pt idx="1282">
                  <c:v>2.8000000000000017E-3</c:v>
                </c:pt>
                <c:pt idx="1283">
                  <c:v>2.8000000000000017E-3</c:v>
                </c:pt>
                <c:pt idx="1284">
                  <c:v>2.8000000000000017E-3</c:v>
                </c:pt>
                <c:pt idx="1285">
                  <c:v>2.8000000000000017E-3</c:v>
                </c:pt>
                <c:pt idx="1286">
                  <c:v>2.8000000000000017E-3</c:v>
                </c:pt>
                <c:pt idx="1287">
                  <c:v>2.8000000000000017E-3</c:v>
                </c:pt>
                <c:pt idx="1288">
                  <c:v>2.8999999999999998E-3</c:v>
                </c:pt>
                <c:pt idx="1289">
                  <c:v>2.8999999999999998E-3</c:v>
                </c:pt>
                <c:pt idx="1290">
                  <c:v>2.8999999999999998E-3</c:v>
                </c:pt>
                <c:pt idx="1291">
                  <c:v>2.8999999999999998E-3</c:v>
                </c:pt>
                <c:pt idx="1292">
                  <c:v>2.8999999999999998E-3</c:v>
                </c:pt>
                <c:pt idx="1293">
                  <c:v>3.0000000000000018E-3</c:v>
                </c:pt>
                <c:pt idx="1294">
                  <c:v>3.0000000000000018E-3</c:v>
                </c:pt>
                <c:pt idx="1295">
                  <c:v>3.0000000000000018E-3</c:v>
                </c:pt>
                <c:pt idx="1296">
                  <c:v>3.0000000000000018E-3</c:v>
                </c:pt>
                <c:pt idx="1297">
                  <c:v>3.0000000000000018E-3</c:v>
                </c:pt>
                <c:pt idx="1298">
                  <c:v>3.0000000000000018E-3</c:v>
                </c:pt>
                <c:pt idx="1299">
                  <c:v>3.2000000000000019E-3</c:v>
                </c:pt>
                <c:pt idx="1300">
                  <c:v>3.2000000000000019E-3</c:v>
                </c:pt>
                <c:pt idx="1301">
                  <c:v>3.2000000000000019E-3</c:v>
                </c:pt>
                <c:pt idx="1302">
                  <c:v>3.2000000000000019E-3</c:v>
                </c:pt>
                <c:pt idx="1303">
                  <c:v>3.2000000000000019E-3</c:v>
                </c:pt>
                <c:pt idx="1304">
                  <c:v>3.3000000000000017E-3</c:v>
                </c:pt>
                <c:pt idx="1305">
                  <c:v>3.3000000000000017E-3</c:v>
                </c:pt>
                <c:pt idx="1306">
                  <c:v>3.3000000000000017E-3</c:v>
                </c:pt>
                <c:pt idx="1307">
                  <c:v>3.3000000000000017E-3</c:v>
                </c:pt>
                <c:pt idx="1308">
                  <c:v>3.3000000000000017E-3</c:v>
                </c:pt>
                <c:pt idx="1309">
                  <c:v>3.400000000000002E-3</c:v>
                </c:pt>
                <c:pt idx="1310">
                  <c:v>3.400000000000002E-3</c:v>
                </c:pt>
                <c:pt idx="1311">
                  <c:v>3.400000000000002E-3</c:v>
                </c:pt>
                <c:pt idx="1312">
                  <c:v>3.400000000000002E-3</c:v>
                </c:pt>
                <c:pt idx="1313">
                  <c:v>3.400000000000002E-3</c:v>
                </c:pt>
                <c:pt idx="1314">
                  <c:v>3.5000000000000018E-3</c:v>
                </c:pt>
                <c:pt idx="1315">
                  <c:v>3.5000000000000018E-3</c:v>
                </c:pt>
                <c:pt idx="1316">
                  <c:v>3.5000000000000018E-3</c:v>
                </c:pt>
                <c:pt idx="1317">
                  <c:v>3.5000000000000018E-3</c:v>
                </c:pt>
                <c:pt idx="1318">
                  <c:v>3.5000000000000018E-3</c:v>
                </c:pt>
                <c:pt idx="1319">
                  <c:v>3.7000000000000028E-3</c:v>
                </c:pt>
                <c:pt idx="1320">
                  <c:v>3.7000000000000028E-3</c:v>
                </c:pt>
                <c:pt idx="1321">
                  <c:v>3.7000000000000028E-3</c:v>
                </c:pt>
                <c:pt idx="1322">
                  <c:v>3.7000000000000028E-3</c:v>
                </c:pt>
                <c:pt idx="1323">
                  <c:v>3.7000000000000028E-3</c:v>
                </c:pt>
                <c:pt idx="1324">
                  <c:v>3.8000000000000017E-3</c:v>
                </c:pt>
                <c:pt idx="1325">
                  <c:v>3.8000000000000017E-3</c:v>
                </c:pt>
                <c:pt idx="1326">
                  <c:v>3.8000000000000017E-3</c:v>
                </c:pt>
                <c:pt idx="1327">
                  <c:v>3.8000000000000017E-3</c:v>
                </c:pt>
                <c:pt idx="1328">
                  <c:v>3.8000000000000017E-3</c:v>
                </c:pt>
                <c:pt idx="1329">
                  <c:v>3.900000000000002E-3</c:v>
                </c:pt>
                <c:pt idx="1330">
                  <c:v>3.900000000000002E-3</c:v>
                </c:pt>
                <c:pt idx="1331">
                  <c:v>3.900000000000002E-3</c:v>
                </c:pt>
                <c:pt idx="1332">
                  <c:v>3.900000000000002E-3</c:v>
                </c:pt>
                <c:pt idx="1333">
                  <c:v>3.900000000000002E-3</c:v>
                </c:pt>
                <c:pt idx="1334">
                  <c:v>3.900000000000002E-3</c:v>
                </c:pt>
                <c:pt idx="1335">
                  <c:v>4.0000000000000036E-3</c:v>
                </c:pt>
                <c:pt idx="1336">
                  <c:v>4.0000000000000036E-3</c:v>
                </c:pt>
                <c:pt idx="1337">
                  <c:v>4.0000000000000036E-3</c:v>
                </c:pt>
                <c:pt idx="1338">
                  <c:v>4.0000000000000036E-3</c:v>
                </c:pt>
                <c:pt idx="1339">
                  <c:v>4.0000000000000036E-3</c:v>
                </c:pt>
                <c:pt idx="1340">
                  <c:v>4.0000000000000036E-3</c:v>
                </c:pt>
                <c:pt idx="1341">
                  <c:v>4.1999999999999997E-3</c:v>
                </c:pt>
                <c:pt idx="1342">
                  <c:v>4.1999999999999997E-3</c:v>
                </c:pt>
                <c:pt idx="1343">
                  <c:v>4.1999999999999997E-3</c:v>
                </c:pt>
                <c:pt idx="1344">
                  <c:v>4.1999999999999997E-3</c:v>
                </c:pt>
                <c:pt idx="1345">
                  <c:v>4.1999999999999997E-3</c:v>
                </c:pt>
                <c:pt idx="1346">
                  <c:v>4.3000000000000035E-3</c:v>
                </c:pt>
                <c:pt idx="1347">
                  <c:v>4.3000000000000035E-3</c:v>
                </c:pt>
                <c:pt idx="1348">
                  <c:v>4.3000000000000035E-3</c:v>
                </c:pt>
                <c:pt idx="1349">
                  <c:v>4.3000000000000035E-3</c:v>
                </c:pt>
                <c:pt idx="1350">
                  <c:v>4.3000000000000035E-3</c:v>
                </c:pt>
                <c:pt idx="1351">
                  <c:v>4.4000000000000037E-3</c:v>
                </c:pt>
                <c:pt idx="1352">
                  <c:v>4.4000000000000037E-3</c:v>
                </c:pt>
                <c:pt idx="1353">
                  <c:v>4.4000000000000037E-3</c:v>
                </c:pt>
                <c:pt idx="1354">
                  <c:v>4.4000000000000037E-3</c:v>
                </c:pt>
                <c:pt idx="1355">
                  <c:v>4.4000000000000037E-3</c:v>
                </c:pt>
                <c:pt idx="1356">
                  <c:v>4.5000000000000014E-3</c:v>
                </c:pt>
                <c:pt idx="1357">
                  <c:v>4.5000000000000014E-3</c:v>
                </c:pt>
                <c:pt idx="1358">
                  <c:v>4.5000000000000014E-3</c:v>
                </c:pt>
                <c:pt idx="1359">
                  <c:v>4.5000000000000014E-3</c:v>
                </c:pt>
                <c:pt idx="1360">
                  <c:v>4.5000000000000014E-3</c:v>
                </c:pt>
                <c:pt idx="1361">
                  <c:v>4.7000000000000037E-3</c:v>
                </c:pt>
                <c:pt idx="1362">
                  <c:v>4.7000000000000037E-3</c:v>
                </c:pt>
                <c:pt idx="1363">
                  <c:v>4.7000000000000037E-3</c:v>
                </c:pt>
                <c:pt idx="1364">
                  <c:v>4.7000000000000037E-3</c:v>
                </c:pt>
                <c:pt idx="1365">
                  <c:v>4.7000000000000037E-3</c:v>
                </c:pt>
                <c:pt idx="1366">
                  <c:v>4.8000000000000004E-3</c:v>
                </c:pt>
                <c:pt idx="1367">
                  <c:v>4.8000000000000004E-3</c:v>
                </c:pt>
                <c:pt idx="1368">
                  <c:v>4.8000000000000004E-3</c:v>
                </c:pt>
                <c:pt idx="1369">
                  <c:v>4.8000000000000004E-3</c:v>
                </c:pt>
                <c:pt idx="1370">
                  <c:v>4.8000000000000004E-3</c:v>
                </c:pt>
                <c:pt idx="1371">
                  <c:v>4.9000000000000042E-3</c:v>
                </c:pt>
                <c:pt idx="1372">
                  <c:v>4.9000000000000042E-3</c:v>
                </c:pt>
                <c:pt idx="1373">
                  <c:v>4.9000000000000042E-3</c:v>
                </c:pt>
                <c:pt idx="1374">
                  <c:v>4.9000000000000042E-3</c:v>
                </c:pt>
                <c:pt idx="1375">
                  <c:v>5.0000000000000036E-3</c:v>
                </c:pt>
                <c:pt idx="1376">
                  <c:v>5.0000000000000036E-3</c:v>
                </c:pt>
                <c:pt idx="1377">
                  <c:v>5.0000000000000036E-3</c:v>
                </c:pt>
                <c:pt idx="1378">
                  <c:v>5.0000000000000036E-3</c:v>
                </c:pt>
                <c:pt idx="1379">
                  <c:v>5.0000000000000036E-3</c:v>
                </c:pt>
                <c:pt idx="1380">
                  <c:v>5.1999999999999998E-3</c:v>
                </c:pt>
                <c:pt idx="1381">
                  <c:v>5.1999999999999998E-3</c:v>
                </c:pt>
                <c:pt idx="1382">
                  <c:v>5.1999999999999998E-3</c:v>
                </c:pt>
                <c:pt idx="1383">
                  <c:v>5.3000000000000035E-3</c:v>
                </c:pt>
                <c:pt idx="1384">
                  <c:v>5.3000000000000035E-3</c:v>
                </c:pt>
                <c:pt idx="1385">
                  <c:v>5.3000000000000035E-3</c:v>
                </c:pt>
                <c:pt idx="1386">
                  <c:v>5.3000000000000035E-3</c:v>
                </c:pt>
                <c:pt idx="1387">
                  <c:v>5.4000000000000038E-3</c:v>
                </c:pt>
                <c:pt idx="1388">
                  <c:v>5.4000000000000038E-3</c:v>
                </c:pt>
                <c:pt idx="1389">
                  <c:v>5.4000000000000038E-3</c:v>
                </c:pt>
                <c:pt idx="1390">
                  <c:v>5.4000000000000038E-3</c:v>
                </c:pt>
                <c:pt idx="1391">
                  <c:v>5.4000000000000038E-3</c:v>
                </c:pt>
                <c:pt idx="1392">
                  <c:v>5.5000000000000014E-3</c:v>
                </c:pt>
                <c:pt idx="1393">
                  <c:v>5.5000000000000014E-3</c:v>
                </c:pt>
                <c:pt idx="1394">
                  <c:v>5.5000000000000014E-3</c:v>
                </c:pt>
                <c:pt idx="1395">
                  <c:v>5.5000000000000014E-3</c:v>
                </c:pt>
                <c:pt idx="1396">
                  <c:v>5.5000000000000014E-3</c:v>
                </c:pt>
                <c:pt idx="1397">
                  <c:v>5.7000000000000037E-3</c:v>
                </c:pt>
                <c:pt idx="1398">
                  <c:v>5.7000000000000037E-3</c:v>
                </c:pt>
                <c:pt idx="1399">
                  <c:v>5.7000000000000037E-3</c:v>
                </c:pt>
                <c:pt idx="1400">
                  <c:v>5.8000000000000013E-3</c:v>
                </c:pt>
                <c:pt idx="1401">
                  <c:v>5.8000000000000013E-3</c:v>
                </c:pt>
                <c:pt idx="1402">
                  <c:v>5.8000000000000013E-3</c:v>
                </c:pt>
                <c:pt idx="1403">
                  <c:v>5.8000000000000013E-3</c:v>
                </c:pt>
                <c:pt idx="1404">
                  <c:v>5.9000000000000059E-3</c:v>
                </c:pt>
                <c:pt idx="1405">
                  <c:v>5.9000000000000059E-3</c:v>
                </c:pt>
                <c:pt idx="1406">
                  <c:v>5.9000000000000059E-3</c:v>
                </c:pt>
                <c:pt idx="1407">
                  <c:v>5.9000000000000059E-3</c:v>
                </c:pt>
                <c:pt idx="1408">
                  <c:v>6.0000000000000036E-3</c:v>
                </c:pt>
                <c:pt idx="1409">
                  <c:v>6.0000000000000036E-3</c:v>
                </c:pt>
                <c:pt idx="1410">
                  <c:v>6.0000000000000036E-3</c:v>
                </c:pt>
                <c:pt idx="1411">
                  <c:v>6.0000000000000036E-3</c:v>
                </c:pt>
                <c:pt idx="1412">
                  <c:v>6.0000000000000036E-3</c:v>
                </c:pt>
                <c:pt idx="1413">
                  <c:v>6.2000000000000041E-3</c:v>
                </c:pt>
                <c:pt idx="1414">
                  <c:v>6.2000000000000041E-3</c:v>
                </c:pt>
                <c:pt idx="1415">
                  <c:v>6.2000000000000041E-3</c:v>
                </c:pt>
                <c:pt idx="1416">
                  <c:v>6.3000000000000035E-3</c:v>
                </c:pt>
                <c:pt idx="1417">
                  <c:v>6.3000000000000035E-3</c:v>
                </c:pt>
                <c:pt idx="1418">
                  <c:v>6.3000000000000035E-3</c:v>
                </c:pt>
                <c:pt idx="1419">
                  <c:v>6.3000000000000035E-3</c:v>
                </c:pt>
                <c:pt idx="1420">
                  <c:v>6.4000000000000038E-3</c:v>
                </c:pt>
                <c:pt idx="1421">
                  <c:v>6.4000000000000038E-3</c:v>
                </c:pt>
                <c:pt idx="1422">
                  <c:v>6.4000000000000038E-3</c:v>
                </c:pt>
                <c:pt idx="1423">
                  <c:v>6.4000000000000038E-3</c:v>
                </c:pt>
                <c:pt idx="1424">
                  <c:v>6.6000000000000034E-3</c:v>
                </c:pt>
                <c:pt idx="1425">
                  <c:v>6.6000000000000034E-3</c:v>
                </c:pt>
                <c:pt idx="1426">
                  <c:v>6.6000000000000034E-3</c:v>
                </c:pt>
                <c:pt idx="1427">
                  <c:v>6.7000000000000037E-3</c:v>
                </c:pt>
                <c:pt idx="1428">
                  <c:v>6.7000000000000037E-3</c:v>
                </c:pt>
                <c:pt idx="1429">
                  <c:v>6.7000000000000037E-3</c:v>
                </c:pt>
                <c:pt idx="1430">
                  <c:v>6.7000000000000037E-3</c:v>
                </c:pt>
                <c:pt idx="1431">
                  <c:v>6.800000000000004E-3</c:v>
                </c:pt>
                <c:pt idx="1432">
                  <c:v>6.800000000000004E-3</c:v>
                </c:pt>
                <c:pt idx="1433">
                  <c:v>6.900000000000006E-3</c:v>
                </c:pt>
                <c:pt idx="1434">
                  <c:v>6.900000000000006E-3</c:v>
                </c:pt>
                <c:pt idx="1435">
                  <c:v>6.900000000000006E-3</c:v>
                </c:pt>
                <c:pt idx="1436">
                  <c:v>6.900000000000006E-3</c:v>
                </c:pt>
                <c:pt idx="1437">
                  <c:v>7.1000000000000004E-3</c:v>
                </c:pt>
                <c:pt idx="1438">
                  <c:v>7.1000000000000004E-3</c:v>
                </c:pt>
                <c:pt idx="1439">
                  <c:v>7.1000000000000004E-3</c:v>
                </c:pt>
                <c:pt idx="1440">
                  <c:v>7.2000000000000041E-3</c:v>
                </c:pt>
                <c:pt idx="1441">
                  <c:v>7.2000000000000041E-3</c:v>
                </c:pt>
                <c:pt idx="1442">
                  <c:v>7.2000000000000041E-3</c:v>
                </c:pt>
                <c:pt idx="1443">
                  <c:v>7.3000000000000035E-3</c:v>
                </c:pt>
                <c:pt idx="1444">
                  <c:v>7.3000000000000035E-3</c:v>
                </c:pt>
                <c:pt idx="1445">
                  <c:v>7.3000000000000035E-3</c:v>
                </c:pt>
                <c:pt idx="1446">
                  <c:v>7.3000000000000035E-3</c:v>
                </c:pt>
                <c:pt idx="1447">
                  <c:v>7.4000000000000055E-3</c:v>
                </c:pt>
                <c:pt idx="1448">
                  <c:v>7.4000000000000055E-3</c:v>
                </c:pt>
                <c:pt idx="1449">
                  <c:v>7.4000000000000055E-3</c:v>
                </c:pt>
                <c:pt idx="1450">
                  <c:v>7.6000000000000035E-3</c:v>
                </c:pt>
                <c:pt idx="1451">
                  <c:v>7.6000000000000035E-3</c:v>
                </c:pt>
                <c:pt idx="1452">
                  <c:v>7.6000000000000035E-3</c:v>
                </c:pt>
                <c:pt idx="1453">
                  <c:v>7.6000000000000035E-3</c:v>
                </c:pt>
                <c:pt idx="1454">
                  <c:v>7.7000000000000037E-3</c:v>
                </c:pt>
                <c:pt idx="1455">
                  <c:v>7.7000000000000037E-3</c:v>
                </c:pt>
                <c:pt idx="1456">
                  <c:v>7.7000000000000037E-3</c:v>
                </c:pt>
                <c:pt idx="1457">
                  <c:v>7.800000000000004E-3</c:v>
                </c:pt>
                <c:pt idx="1458">
                  <c:v>7.800000000000004E-3</c:v>
                </c:pt>
                <c:pt idx="1459">
                  <c:v>7.800000000000004E-3</c:v>
                </c:pt>
                <c:pt idx="1460">
                  <c:v>7.800000000000004E-3</c:v>
                </c:pt>
                <c:pt idx="1461">
                  <c:v>7.9000000000000077E-3</c:v>
                </c:pt>
                <c:pt idx="1462">
                  <c:v>7.9000000000000077E-3</c:v>
                </c:pt>
                <c:pt idx="1463">
                  <c:v>7.9000000000000077E-3</c:v>
                </c:pt>
                <c:pt idx="1464">
                  <c:v>7.9000000000000077E-3</c:v>
                </c:pt>
                <c:pt idx="1465">
                  <c:v>8.1000000000000048E-3</c:v>
                </c:pt>
                <c:pt idx="1466">
                  <c:v>8.1000000000000048E-3</c:v>
                </c:pt>
                <c:pt idx="1467">
                  <c:v>8.1000000000000048E-3</c:v>
                </c:pt>
                <c:pt idx="1468">
                  <c:v>8.2000000000000007E-3</c:v>
                </c:pt>
                <c:pt idx="1469">
                  <c:v>8.2000000000000007E-3</c:v>
                </c:pt>
                <c:pt idx="1470">
                  <c:v>8.2000000000000007E-3</c:v>
                </c:pt>
                <c:pt idx="1471">
                  <c:v>8.300000000000007E-3</c:v>
                </c:pt>
                <c:pt idx="1472">
                  <c:v>8.300000000000007E-3</c:v>
                </c:pt>
                <c:pt idx="1473">
                  <c:v>8.300000000000007E-3</c:v>
                </c:pt>
                <c:pt idx="1474">
                  <c:v>8.4000000000000047E-3</c:v>
                </c:pt>
                <c:pt idx="1475">
                  <c:v>8.4000000000000047E-3</c:v>
                </c:pt>
                <c:pt idx="1476">
                  <c:v>8.4000000000000047E-3</c:v>
                </c:pt>
                <c:pt idx="1477">
                  <c:v>8.6000000000000069E-3</c:v>
                </c:pt>
                <c:pt idx="1478">
                  <c:v>8.6000000000000069E-3</c:v>
                </c:pt>
                <c:pt idx="1479">
                  <c:v>8.6000000000000069E-3</c:v>
                </c:pt>
                <c:pt idx="1480">
                  <c:v>8.6000000000000069E-3</c:v>
                </c:pt>
                <c:pt idx="1481">
                  <c:v>8.7000000000000046E-3</c:v>
                </c:pt>
                <c:pt idx="1482">
                  <c:v>8.7000000000000046E-3</c:v>
                </c:pt>
                <c:pt idx="1483">
                  <c:v>8.7000000000000046E-3</c:v>
                </c:pt>
                <c:pt idx="1484">
                  <c:v>8.7000000000000046E-3</c:v>
                </c:pt>
                <c:pt idx="1485">
                  <c:v>8.8000000000000075E-3</c:v>
                </c:pt>
                <c:pt idx="1486">
                  <c:v>8.8000000000000075E-3</c:v>
                </c:pt>
                <c:pt idx="1487">
                  <c:v>8.8000000000000075E-3</c:v>
                </c:pt>
                <c:pt idx="1488">
                  <c:v>8.9000000000000103E-3</c:v>
                </c:pt>
                <c:pt idx="1489">
                  <c:v>8.9000000000000103E-3</c:v>
                </c:pt>
                <c:pt idx="1490">
                  <c:v>8.9000000000000103E-3</c:v>
                </c:pt>
                <c:pt idx="1491">
                  <c:v>9.1000000000000004E-3</c:v>
                </c:pt>
                <c:pt idx="1492">
                  <c:v>9.1000000000000004E-3</c:v>
                </c:pt>
                <c:pt idx="1493">
                  <c:v>9.1000000000000004E-3</c:v>
                </c:pt>
                <c:pt idx="1494">
                  <c:v>9.2000000000000068E-3</c:v>
                </c:pt>
                <c:pt idx="1495">
                  <c:v>9.2000000000000068E-3</c:v>
                </c:pt>
                <c:pt idx="1496">
                  <c:v>9.2000000000000068E-3</c:v>
                </c:pt>
                <c:pt idx="1497">
                  <c:v>9.2000000000000068E-3</c:v>
                </c:pt>
                <c:pt idx="1498">
                  <c:v>9.3000000000000079E-3</c:v>
                </c:pt>
                <c:pt idx="1499">
                  <c:v>9.3000000000000079E-3</c:v>
                </c:pt>
                <c:pt idx="1500">
                  <c:v>9.5000000000000067E-3</c:v>
                </c:pt>
                <c:pt idx="1501">
                  <c:v>9.5000000000000067E-3</c:v>
                </c:pt>
                <c:pt idx="1502">
                  <c:v>9.5000000000000067E-3</c:v>
                </c:pt>
                <c:pt idx="1503">
                  <c:v>9.5000000000000067E-3</c:v>
                </c:pt>
                <c:pt idx="1504">
                  <c:v>9.6000000000000026E-3</c:v>
                </c:pt>
                <c:pt idx="1505">
                  <c:v>9.6000000000000026E-3</c:v>
                </c:pt>
                <c:pt idx="1506">
                  <c:v>9.6000000000000026E-3</c:v>
                </c:pt>
                <c:pt idx="1507">
                  <c:v>9.6000000000000026E-3</c:v>
                </c:pt>
                <c:pt idx="1508">
                  <c:v>9.7000000000000003E-3</c:v>
                </c:pt>
                <c:pt idx="1509">
                  <c:v>9.7000000000000003E-3</c:v>
                </c:pt>
                <c:pt idx="1510">
                  <c:v>9.7000000000000003E-3</c:v>
                </c:pt>
                <c:pt idx="1511">
                  <c:v>9.8000000000000118E-3</c:v>
                </c:pt>
                <c:pt idx="1512">
                  <c:v>9.8000000000000118E-3</c:v>
                </c:pt>
                <c:pt idx="1513">
                  <c:v>9.8000000000000118E-3</c:v>
                </c:pt>
                <c:pt idx="1514">
                  <c:v>1.0000000000000005E-2</c:v>
                </c:pt>
                <c:pt idx="1515">
                  <c:v>1.0000000000000005E-2</c:v>
                </c:pt>
                <c:pt idx="1516">
                  <c:v>1.0000000000000005E-2</c:v>
                </c:pt>
                <c:pt idx="1517">
                  <c:v>1.0100000000000001E-2</c:v>
                </c:pt>
                <c:pt idx="1518">
                  <c:v>1.0100000000000001E-2</c:v>
                </c:pt>
                <c:pt idx="1519">
                  <c:v>1.0100000000000001E-2</c:v>
                </c:pt>
                <c:pt idx="1520">
                  <c:v>1.0100000000000001E-2</c:v>
                </c:pt>
                <c:pt idx="1521">
                  <c:v>1.0200000000000001E-2</c:v>
                </c:pt>
                <c:pt idx="1522">
                  <c:v>1.0200000000000001E-2</c:v>
                </c:pt>
                <c:pt idx="1523">
                  <c:v>1.0200000000000001E-2</c:v>
                </c:pt>
                <c:pt idx="1524">
                  <c:v>1.0200000000000001E-2</c:v>
                </c:pt>
                <c:pt idx="1525">
                  <c:v>1.0300000000000005E-2</c:v>
                </c:pt>
                <c:pt idx="1526">
                  <c:v>1.0300000000000005E-2</c:v>
                </c:pt>
                <c:pt idx="1527">
                  <c:v>1.0300000000000005E-2</c:v>
                </c:pt>
                <c:pt idx="1528">
                  <c:v>1.0500000000000008E-2</c:v>
                </c:pt>
                <c:pt idx="1529">
                  <c:v>1.0500000000000008E-2</c:v>
                </c:pt>
                <c:pt idx="1530">
                  <c:v>1.0500000000000008E-2</c:v>
                </c:pt>
                <c:pt idx="1531">
                  <c:v>1.0500000000000008E-2</c:v>
                </c:pt>
                <c:pt idx="1532">
                  <c:v>1.0600000000000009E-2</c:v>
                </c:pt>
                <c:pt idx="1533">
                  <c:v>1.0600000000000009E-2</c:v>
                </c:pt>
                <c:pt idx="1534">
                  <c:v>1.0600000000000009E-2</c:v>
                </c:pt>
                <c:pt idx="1535">
                  <c:v>1.0699999999999998E-2</c:v>
                </c:pt>
                <c:pt idx="1536">
                  <c:v>1.0699999999999998E-2</c:v>
                </c:pt>
                <c:pt idx="1537">
                  <c:v>1.0699999999999998E-2</c:v>
                </c:pt>
                <c:pt idx="1538">
                  <c:v>1.0800000000000009E-2</c:v>
                </c:pt>
                <c:pt idx="1539">
                  <c:v>1.0800000000000009E-2</c:v>
                </c:pt>
                <c:pt idx="1540">
                  <c:v>1.0800000000000009E-2</c:v>
                </c:pt>
                <c:pt idx="1541">
                  <c:v>1.0800000000000009E-2</c:v>
                </c:pt>
                <c:pt idx="1542">
                  <c:v>1.0999999999999998E-2</c:v>
                </c:pt>
                <c:pt idx="1543">
                  <c:v>1.0999999999999998E-2</c:v>
                </c:pt>
                <c:pt idx="1544">
                  <c:v>1.0999999999999998E-2</c:v>
                </c:pt>
                <c:pt idx="1545">
                  <c:v>1.1100000000000009E-2</c:v>
                </c:pt>
                <c:pt idx="1546">
                  <c:v>1.1100000000000009E-2</c:v>
                </c:pt>
                <c:pt idx="1547">
                  <c:v>1.1100000000000009E-2</c:v>
                </c:pt>
                <c:pt idx="1548">
                  <c:v>1.1200000000000009E-2</c:v>
                </c:pt>
                <c:pt idx="1549">
                  <c:v>1.1200000000000009E-2</c:v>
                </c:pt>
                <c:pt idx="1550">
                  <c:v>1.1200000000000009E-2</c:v>
                </c:pt>
                <c:pt idx="1551">
                  <c:v>1.1299999999999998E-2</c:v>
                </c:pt>
                <c:pt idx="1552">
                  <c:v>1.1299999999999998E-2</c:v>
                </c:pt>
                <c:pt idx="1553">
                  <c:v>1.1299999999999998E-2</c:v>
                </c:pt>
                <c:pt idx="1554">
                  <c:v>1.1500000000000008E-2</c:v>
                </c:pt>
                <c:pt idx="1555">
                  <c:v>1.1500000000000008E-2</c:v>
                </c:pt>
                <c:pt idx="1556">
                  <c:v>1.1500000000000008E-2</c:v>
                </c:pt>
                <c:pt idx="1557">
                  <c:v>1.1500000000000008E-2</c:v>
                </c:pt>
                <c:pt idx="1558">
                  <c:v>1.1599999999999996E-2</c:v>
                </c:pt>
                <c:pt idx="1559">
                  <c:v>1.1599999999999996E-2</c:v>
                </c:pt>
                <c:pt idx="1560">
                  <c:v>1.1700000000000012E-2</c:v>
                </c:pt>
                <c:pt idx="1561">
                  <c:v>1.1700000000000012E-2</c:v>
                </c:pt>
                <c:pt idx="1562">
                  <c:v>1.1700000000000012E-2</c:v>
                </c:pt>
                <c:pt idx="1563">
                  <c:v>1.180000000000001E-2</c:v>
                </c:pt>
                <c:pt idx="1564">
                  <c:v>1.180000000000001E-2</c:v>
                </c:pt>
                <c:pt idx="1565">
                  <c:v>1.180000000000001E-2</c:v>
                </c:pt>
                <c:pt idx="1566">
                  <c:v>1.2E-2</c:v>
                </c:pt>
                <c:pt idx="1567">
                  <c:v>1.2E-2</c:v>
                </c:pt>
                <c:pt idx="1568">
                  <c:v>1.2E-2</c:v>
                </c:pt>
                <c:pt idx="1569">
                  <c:v>1.2100000000000001E-2</c:v>
                </c:pt>
                <c:pt idx="1570">
                  <c:v>1.2100000000000001E-2</c:v>
                </c:pt>
                <c:pt idx="1571">
                  <c:v>1.2100000000000001E-2</c:v>
                </c:pt>
                <c:pt idx="1572">
                  <c:v>1.2100000000000001E-2</c:v>
                </c:pt>
                <c:pt idx="1573">
                  <c:v>1.2200000000000001E-2</c:v>
                </c:pt>
                <c:pt idx="1574">
                  <c:v>1.2200000000000001E-2</c:v>
                </c:pt>
                <c:pt idx="1575">
                  <c:v>1.2200000000000001E-2</c:v>
                </c:pt>
                <c:pt idx="1576">
                  <c:v>1.2300000000000005E-2</c:v>
                </c:pt>
                <c:pt idx="1577">
                  <c:v>1.2300000000000005E-2</c:v>
                </c:pt>
                <c:pt idx="1578">
                  <c:v>1.2300000000000005E-2</c:v>
                </c:pt>
                <c:pt idx="1579">
                  <c:v>1.2500000000000001E-2</c:v>
                </c:pt>
                <c:pt idx="1580">
                  <c:v>1.2500000000000001E-2</c:v>
                </c:pt>
                <c:pt idx="1581">
                  <c:v>1.2500000000000001E-2</c:v>
                </c:pt>
                <c:pt idx="1582">
                  <c:v>1.2500000000000001E-2</c:v>
                </c:pt>
                <c:pt idx="1583">
                  <c:v>1.2600000000000005E-2</c:v>
                </c:pt>
                <c:pt idx="1584">
                  <c:v>1.2600000000000005E-2</c:v>
                </c:pt>
                <c:pt idx="1585">
                  <c:v>1.2600000000000005E-2</c:v>
                </c:pt>
                <c:pt idx="1586">
                  <c:v>1.2699999999999998E-2</c:v>
                </c:pt>
                <c:pt idx="1587">
                  <c:v>1.2699999999999998E-2</c:v>
                </c:pt>
                <c:pt idx="1588">
                  <c:v>1.2699999999999998E-2</c:v>
                </c:pt>
                <c:pt idx="1589">
                  <c:v>1.2699999999999998E-2</c:v>
                </c:pt>
                <c:pt idx="1590">
                  <c:v>1.2900000000000003E-2</c:v>
                </c:pt>
                <c:pt idx="1591">
                  <c:v>1.2900000000000003E-2</c:v>
                </c:pt>
                <c:pt idx="1592">
                  <c:v>1.2900000000000003E-2</c:v>
                </c:pt>
                <c:pt idx="1593">
                  <c:v>1.2999999999999998E-2</c:v>
                </c:pt>
                <c:pt idx="1594">
                  <c:v>1.2999999999999998E-2</c:v>
                </c:pt>
                <c:pt idx="1595">
                  <c:v>1.2999999999999998E-2</c:v>
                </c:pt>
                <c:pt idx="1596">
                  <c:v>1.3100000000000009E-2</c:v>
                </c:pt>
                <c:pt idx="1597">
                  <c:v>1.3100000000000009E-2</c:v>
                </c:pt>
                <c:pt idx="1598">
                  <c:v>1.3100000000000009E-2</c:v>
                </c:pt>
                <c:pt idx="1599">
                  <c:v>1.3200000000000009E-2</c:v>
                </c:pt>
                <c:pt idx="1600">
                  <c:v>1.3200000000000009E-2</c:v>
                </c:pt>
                <c:pt idx="1601">
                  <c:v>1.3400000000000009E-2</c:v>
                </c:pt>
                <c:pt idx="1602">
                  <c:v>1.3400000000000009E-2</c:v>
                </c:pt>
                <c:pt idx="1603">
                  <c:v>1.3400000000000009E-2</c:v>
                </c:pt>
                <c:pt idx="1604">
                  <c:v>1.3400000000000009E-2</c:v>
                </c:pt>
                <c:pt idx="1605">
                  <c:v>1.3500000000000009E-2</c:v>
                </c:pt>
                <c:pt idx="1606">
                  <c:v>1.3500000000000009E-2</c:v>
                </c:pt>
                <c:pt idx="1607">
                  <c:v>1.3500000000000009E-2</c:v>
                </c:pt>
                <c:pt idx="1608">
                  <c:v>1.3599999999999998E-2</c:v>
                </c:pt>
                <c:pt idx="1609">
                  <c:v>1.3599999999999998E-2</c:v>
                </c:pt>
                <c:pt idx="1610">
                  <c:v>1.3599999999999998E-2</c:v>
                </c:pt>
                <c:pt idx="1611">
                  <c:v>1.3700000000000011E-2</c:v>
                </c:pt>
                <c:pt idx="1612">
                  <c:v>1.3700000000000011E-2</c:v>
                </c:pt>
                <c:pt idx="1613">
                  <c:v>1.3700000000000011E-2</c:v>
                </c:pt>
                <c:pt idx="1614">
                  <c:v>1.3700000000000011E-2</c:v>
                </c:pt>
                <c:pt idx="1615">
                  <c:v>1.3899999999999999E-2</c:v>
                </c:pt>
                <c:pt idx="1616">
                  <c:v>1.3899999999999999E-2</c:v>
                </c:pt>
                <c:pt idx="1617">
                  <c:v>1.4E-2</c:v>
                </c:pt>
                <c:pt idx="1618">
                  <c:v>1.4E-2</c:v>
                </c:pt>
                <c:pt idx="1619">
                  <c:v>1.4E-2</c:v>
                </c:pt>
                <c:pt idx="1620">
                  <c:v>1.4100000000000001E-2</c:v>
                </c:pt>
                <c:pt idx="1621">
                  <c:v>1.4100000000000001E-2</c:v>
                </c:pt>
                <c:pt idx="1622">
                  <c:v>1.4100000000000001E-2</c:v>
                </c:pt>
                <c:pt idx="1623">
                  <c:v>1.4200000000000001E-2</c:v>
                </c:pt>
                <c:pt idx="1624">
                  <c:v>1.4200000000000001E-2</c:v>
                </c:pt>
                <c:pt idx="1625">
                  <c:v>1.4400000000000001E-2</c:v>
                </c:pt>
                <c:pt idx="1626">
                  <c:v>1.4400000000000001E-2</c:v>
                </c:pt>
                <c:pt idx="1627">
                  <c:v>1.4400000000000001E-2</c:v>
                </c:pt>
                <c:pt idx="1628">
                  <c:v>1.4400000000000001E-2</c:v>
                </c:pt>
                <c:pt idx="1629">
                  <c:v>1.4500000000000001E-2</c:v>
                </c:pt>
                <c:pt idx="1630">
                  <c:v>1.4500000000000001E-2</c:v>
                </c:pt>
                <c:pt idx="1631">
                  <c:v>1.4600000000000005E-2</c:v>
                </c:pt>
                <c:pt idx="1632">
                  <c:v>1.4600000000000005E-2</c:v>
                </c:pt>
                <c:pt idx="1633">
                  <c:v>1.4600000000000005E-2</c:v>
                </c:pt>
                <c:pt idx="1634">
                  <c:v>1.4700000000000001E-2</c:v>
                </c:pt>
                <c:pt idx="1635">
                  <c:v>1.4700000000000001E-2</c:v>
                </c:pt>
                <c:pt idx="1636">
                  <c:v>1.4700000000000001E-2</c:v>
                </c:pt>
                <c:pt idx="1637">
                  <c:v>1.4700000000000001E-2</c:v>
                </c:pt>
                <c:pt idx="1638">
                  <c:v>1.4900000000000005E-2</c:v>
                </c:pt>
                <c:pt idx="1639">
                  <c:v>1.4900000000000005E-2</c:v>
                </c:pt>
                <c:pt idx="1640">
                  <c:v>1.4999999999999998E-2</c:v>
                </c:pt>
                <c:pt idx="1641">
                  <c:v>1.4999999999999998E-2</c:v>
                </c:pt>
                <c:pt idx="1642">
                  <c:v>1.4999999999999998E-2</c:v>
                </c:pt>
                <c:pt idx="1643">
                  <c:v>1.5100000000000009E-2</c:v>
                </c:pt>
                <c:pt idx="1644">
                  <c:v>1.5100000000000009E-2</c:v>
                </c:pt>
                <c:pt idx="1645">
                  <c:v>1.5100000000000009E-2</c:v>
                </c:pt>
                <c:pt idx="1646">
                  <c:v>1.5200000000000003E-2</c:v>
                </c:pt>
                <c:pt idx="1647">
                  <c:v>1.5200000000000003E-2</c:v>
                </c:pt>
                <c:pt idx="1648">
                  <c:v>1.5200000000000003E-2</c:v>
                </c:pt>
                <c:pt idx="1649">
                  <c:v>1.5400000000000009E-2</c:v>
                </c:pt>
                <c:pt idx="1650">
                  <c:v>1.5400000000000009E-2</c:v>
                </c:pt>
                <c:pt idx="1651">
                  <c:v>1.5500000000000009E-2</c:v>
                </c:pt>
                <c:pt idx="1652">
                  <c:v>1.5500000000000009E-2</c:v>
                </c:pt>
                <c:pt idx="1653">
                  <c:v>1.5500000000000009E-2</c:v>
                </c:pt>
                <c:pt idx="1654">
                  <c:v>1.5500000000000009E-2</c:v>
                </c:pt>
                <c:pt idx="1655">
                  <c:v>1.5599999999999998E-2</c:v>
                </c:pt>
                <c:pt idx="1656">
                  <c:v>1.5599999999999998E-2</c:v>
                </c:pt>
                <c:pt idx="1657">
                  <c:v>1.5599999999999998E-2</c:v>
                </c:pt>
                <c:pt idx="1658">
                  <c:v>1.5800000000000015E-2</c:v>
                </c:pt>
                <c:pt idx="1659">
                  <c:v>1.5800000000000015E-2</c:v>
                </c:pt>
                <c:pt idx="1660">
                  <c:v>1.5900000000000001E-2</c:v>
                </c:pt>
                <c:pt idx="1661">
                  <c:v>1.5900000000000001E-2</c:v>
                </c:pt>
                <c:pt idx="1662">
                  <c:v>1.5900000000000001E-2</c:v>
                </c:pt>
                <c:pt idx="1663">
                  <c:v>1.6000000000000014E-2</c:v>
                </c:pt>
                <c:pt idx="1664">
                  <c:v>1.6000000000000014E-2</c:v>
                </c:pt>
                <c:pt idx="1665">
                  <c:v>1.6000000000000014E-2</c:v>
                </c:pt>
                <c:pt idx="1666">
                  <c:v>1.6100000000000014E-2</c:v>
                </c:pt>
                <c:pt idx="1667">
                  <c:v>1.6100000000000014E-2</c:v>
                </c:pt>
                <c:pt idx="1668">
                  <c:v>1.6100000000000014E-2</c:v>
                </c:pt>
                <c:pt idx="1669">
                  <c:v>1.6299999999999999E-2</c:v>
                </c:pt>
                <c:pt idx="1670">
                  <c:v>1.6299999999999999E-2</c:v>
                </c:pt>
                <c:pt idx="1671">
                  <c:v>1.6299999999999999E-2</c:v>
                </c:pt>
                <c:pt idx="1672">
                  <c:v>1.6400000000000001E-2</c:v>
                </c:pt>
                <c:pt idx="1673">
                  <c:v>1.6400000000000001E-2</c:v>
                </c:pt>
                <c:pt idx="1674">
                  <c:v>1.6500000000000015E-2</c:v>
                </c:pt>
                <c:pt idx="1675">
                  <c:v>1.6500000000000015E-2</c:v>
                </c:pt>
                <c:pt idx="1676">
                  <c:v>1.6500000000000015E-2</c:v>
                </c:pt>
                <c:pt idx="1677">
                  <c:v>1.6600000000000014E-2</c:v>
                </c:pt>
                <c:pt idx="1678">
                  <c:v>1.6600000000000014E-2</c:v>
                </c:pt>
                <c:pt idx="1679">
                  <c:v>1.6600000000000014E-2</c:v>
                </c:pt>
                <c:pt idx="1680">
                  <c:v>1.6799999999999999E-2</c:v>
                </c:pt>
                <c:pt idx="1681">
                  <c:v>1.6799999999999999E-2</c:v>
                </c:pt>
                <c:pt idx="1682">
                  <c:v>1.6799999999999999E-2</c:v>
                </c:pt>
                <c:pt idx="1683">
                  <c:v>1.6899999999999998E-2</c:v>
                </c:pt>
                <c:pt idx="1684">
                  <c:v>1.6899999999999998E-2</c:v>
                </c:pt>
                <c:pt idx="1685">
                  <c:v>1.6899999999999998E-2</c:v>
                </c:pt>
                <c:pt idx="1686">
                  <c:v>1.7000000000000001E-2</c:v>
                </c:pt>
                <c:pt idx="1687">
                  <c:v>1.7000000000000001E-2</c:v>
                </c:pt>
                <c:pt idx="1688">
                  <c:v>1.7100000000000001E-2</c:v>
                </c:pt>
                <c:pt idx="1689">
                  <c:v>1.7100000000000001E-2</c:v>
                </c:pt>
                <c:pt idx="1690">
                  <c:v>1.7299999999999996E-2</c:v>
                </c:pt>
                <c:pt idx="1691">
                  <c:v>1.7299999999999996E-2</c:v>
                </c:pt>
                <c:pt idx="1692">
                  <c:v>1.7399999999999999E-2</c:v>
                </c:pt>
                <c:pt idx="1693">
                  <c:v>1.7399999999999999E-2</c:v>
                </c:pt>
                <c:pt idx="1694">
                  <c:v>1.7500000000000005E-2</c:v>
                </c:pt>
                <c:pt idx="1695">
                  <c:v>1.7500000000000005E-2</c:v>
                </c:pt>
                <c:pt idx="1696">
                  <c:v>1.7500000000000005E-2</c:v>
                </c:pt>
                <c:pt idx="1697">
                  <c:v>1.7600000000000001E-2</c:v>
                </c:pt>
                <c:pt idx="1698">
                  <c:v>1.7600000000000001E-2</c:v>
                </c:pt>
                <c:pt idx="1699">
                  <c:v>1.7800000000000003E-2</c:v>
                </c:pt>
                <c:pt idx="1700">
                  <c:v>1.7800000000000003E-2</c:v>
                </c:pt>
                <c:pt idx="1701">
                  <c:v>1.7899999999999999E-2</c:v>
                </c:pt>
                <c:pt idx="1702">
                  <c:v>1.7899999999999999E-2</c:v>
                </c:pt>
                <c:pt idx="1703">
                  <c:v>1.7899999999999999E-2</c:v>
                </c:pt>
                <c:pt idx="1704">
                  <c:v>1.7999999999999999E-2</c:v>
                </c:pt>
                <c:pt idx="1705">
                  <c:v>1.7999999999999999E-2</c:v>
                </c:pt>
                <c:pt idx="1706">
                  <c:v>1.8100000000000015E-2</c:v>
                </c:pt>
                <c:pt idx="1707">
                  <c:v>1.8100000000000015E-2</c:v>
                </c:pt>
                <c:pt idx="1708">
                  <c:v>1.8100000000000015E-2</c:v>
                </c:pt>
                <c:pt idx="1709">
                  <c:v>1.8300000000000014E-2</c:v>
                </c:pt>
                <c:pt idx="1710">
                  <c:v>1.8300000000000014E-2</c:v>
                </c:pt>
                <c:pt idx="1711">
                  <c:v>1.8400000000000014E-2</c:v>
                </c:pt>
                <c:pt idx="1712">
                  <c:v>1.8400000000000014E-2</c:v>
                </c:pt>
                <c:pt idx="1713">
                  <c:v>1.8400000000000014E-2</c:v>
                </c:pt>
                <c:pt idx="1714">
                  <c:v>1.8499999999999999E-2</c:v>
                </c:pt>
                <c:pt idx="1715">
                  <c:v>1.8499999999999999E-2</c:v>
                </c:pt>
                <c:pt idx="1716">
                  <c:v>1.8599999999999998E-2</c:v>
                </c:pt>
                <c:pt idx="1717">
                  <c:v>1.8599999999999998E-2</c:v>
                </c:pt>
                <c:pt idx="1718">
                  <c:v>1.8599999999999998E-2</c:v>
                </c:pt>
                <c:pt idx="1719">
                  <c:v>1.8800000000000015E-2</c:v>
                </c:pt>
                <c:pt idx="1720">
                  <c:v>1.8800000000000015E-2</c:v>
                </c:pt>
                <c:pt idx="1721">
                  <c:v>1.8800000000000015E-2</c:v>
                </c:pt>
                <c:pt idx="1722">
                  <c:v>1.8900000000000014E-2</c:v>
                </c:pt>
                <c:pt idx="1723">
                  <c:v>1.8900000000000014E-2</c:v>
                </c:pt>
                <c:pt idx="1724">
                  <c:v>1.9000000000000013E-2</c:v>
                </c:pt>
                <c:pt idx="1725">
                  <c:v>1.9000000000000013E-2</c:v>
                </c:pt>
                <c:pt idx="1726">
                  <c:v>1.9199999999999998E-2</c:v>
                </c:pt>
                <c:pt idx="1727">
                  <c:v>1.9199999999999998E-2</c:v>
                </c:pt>
                <c:pt idx="1728">
                  <c:v>1.9199999999999998E-2</c:v>
                </c:pt>
                <c:pt idx="1729">
                  <c:v>1.9300000000000019E-2</c:v>
                </c:pt>
                <c:pt idx="1730">
                  <c:v>1.9300000000000019E-2</c:v>
                </c:pt>
                <c:pt idx="1731">
                  <c:v>1.9300000000000019E-2</c:v>
                </c:pt>
                <c:pt idx="1732">
                  <c:v>1.9400000000000018E-2</c:v>
                </c:pt>
                <c:pt idx="1733">
                  <c:v>1.9400000000000018E-2</c:v>
                </c:pt>
                <c:pt idx="1734">
                  <c:v>1.9500000000000014E-2</c:v>
                </c:pt>
                <c:pt idx="1735">
                  <c:v>1.9500000000000014E-2</c:v>
                </c:pt>
                <c:pt idx="1736">
                  <c:v>1.9500000000000014E-2</c:v>
                </c:pt>
                <c:pt idx="1737">
                  <c:v>1.9699999999999999E-2</c:v>
                </c:pt>
                <c:pt idx="1738">
                  <c:v>1.9699999999999999E-2</c:v>
                </c:pt>
                <c:pt idx="1739">
                  <c:v>1.9699999999999999E-2</c:v>
                </c:pt>
                <c:pt idx="1740">
                  <c:v>1.9800000000000019E-2</c:v>
                </c:pt>
                <c:pt idx="1741">
                  <c:v>1.9800000000000019E-2</c:v>
                </c:pt>
                <c:pt idx="1742">
                  <c:v>1.9900000000000018E-2</c:v>
                </c:pt>
                <c:pt idx="1743">
                  <c:v>1.9900000000000018E-2</c:v>
                </c:pt>
                <c:pt idx="1744">
                  <c:v>2.0000000000000011E-2</c:v>
                </c:pt>
                <c:pt idx="1745">
                  <c:v>2.0000000000000011E-2</c:v>
                </c:pt>
                <c:pt idx="1746">
                  <c:v>2.0000000000000011E-2</c:v>
                </c:pt>
                <c:pt idx="1747">
                  <c:v>2.0199999999999999E-2</c:v>
                </c:pt>
                <c:pt idx="1748">
                  <c:v>2.0199999999999999E-2</c:v>
                </c:pt>
                <c:pt idx="1749">
                  <c:v>2.0299999999999999E-2</c:v>
                </c:pt>
                <c:pt idx="1750">
                  <c:v>2.0299999999999999E-2</c:v>
                </c:pt>
                <c:pt idx="1751">
                  <c:v>2.0299999999999999E-2</c:v>
                </c:pt>
                <c:pt idx="1752">
                  <c:v>2.0400000000000001E-2</c:v>
                </c:pt>
                <c:pt idx="1753">
                  <c:v>2.0400000000000001E-2</c:v>
                </c:pt>
                <c:pt idx="1754">
                  <c:v>2.0400000000000001E-2</c:v>
                </c:pt>
                <c:pt idx="1755">
                  <c:v>2.0500000000000001E-2</c:v>
                </c:pt>
                <c:pt idx="1756">
                  <c:v>2.0500000000000001E-2</c:v>
                </c:pt>
                <c:pt idx="1757">
                  <c:v>2.07E-2</c:v>
                </c:pt>
                <c:pt idx="1758">
                  <c:v>2.07E-2</c:v>
                </c:pt>
                <c:pt idx="1759">
                  <c:v>2.07E-2</c:v>
                </c:pt>
                <c:pt idx="1760">
                  <c:v>2.0799999999999999E-2</c:v>
                </c:pt>
                <c:pt idx="1761">
                  <c:v>2.0799999999999999E-2</c:v>
                </c:pt>
                <c:pt idx="1762">
                  <c:v>2.0799999999999999E-2</c:v>
                </c:pt>
                <c:pt idx="1763">
                  <c:v>2.0900000000000002E-2</c:v>
                </c:pt>
                <c:pt idx="1764">
                  <c:v>2.0900000000000002E-2</c:v>
                </c:pt>
                <c:pt idx="1765">
                  <c:v>2.1000000000000012E-2</c:v>
                </c:pt>
                <c:pt idx="1766">
                  <c:v>2.1000000000000012E-2</c:v>
                </c:pt>
                <c:pt idx="1767">
                  <c:v>2.1000000000000012E-2</c:v>
                </c:pt>
                <c:pt idx="1768">
                  <c:v>2.1200000000000017E-2</c:v>
                </c:pt>
                <c:pt idx="1769">
                  <c:v>2.1200000000000017E-2</c:v>
                </c:pt>
                <c:pt idx="1770">
                  <c:v>2.1200000000000017E-2</c:v>
                </c:pt>
                <c:pt idx="1771">
                  <c:v>2.1300000000000006E-2</c:v>
                </c:pt>
                <c:pt idx="1772">
                  <c:v>2.1300000000000006E-2</c:v>
                </c:pt>
                <c:pt idx="1773">
                  <c:v>2.1399999999999999E-2</c:v>
                </c:pt>
                <c:pt idx="1774">
                  <c:v>2.1399999999999999E-2</c:v>
                </c:pt>
                <c:pt idx="1775">
                  <c:v>2.1399999999999999E-2</c:v>
                </c:pt>
                <c:pt idx="1776">
                  <c:v>2.1500000000000002E-2</c:v>
                </c:pt>
                <c:pt idx="1777">
                  <c:v>2.1500000000000002E-2</c:v>
                </c:pt>
                <c:pt idx="1778">
                  <c:v>2.1700000000000001E-2</c:v>
                </c:pt>
                <c:pt idx="1779">
                  <c:v>2.1700000000000001E-2</c:v>
                </c:pt>
                <c:pt idx="1780">
                  <c:v>2.1800000000000017E-2</c:v>
                </c:pt>
                <c:pt idx="1781">
                  <c:v>2.1800000000000017E-2</c:v>
                </c:pt>
                <c:pt idx="1782">
                  <c:v>2.1800000000000017E-2</c:v>
                </c:pt>
                <c:pt idx="1783">
                  <c:v>2.1900000000000006E-2</c:v>
                </c:pt>
                <c:pt idx="1784">
                  <c:v>2.1900000000000006E-2</c:v>
                </c:pt>
                <c:pt idx="1785">
                  <c:v>2.2100000000000002E-2</c:v>
                </c:pt>
                <c:pt idx="1786">
                  <c:v>2.2100000000000002E-2</c:v>
                </c:pt>
                <c:pt idx="1787">
                  <c:v>2.2100000000000002E-2</c:v>
                </c:pt>
                <c:pt idx="1788">
                  <c:v>2.2200000000000018E-2</c:v>
                </c:pt>
                <c:pt idx="1789">
                  <c:v>2.2200000000000018E-2</c:v>
                </c:pt>
                <c:pt idx="1790">
                  <c:v>2.2300000000000011E-2</c:v>
                </c:pt>
                <c:pt idx="1791">
                  <c:v>2.2300000000000011E-2</c:v>
                </c:pt>
                <c:pt idx="1792">
                  <c:v>2.2300000000000011E-2</c:v>
                </c:pt>
                <c:pt idx="1793">
                  <c:v>2.2400000000000017E-2</c:v>
                </c:pt>
                <c:pt idx="1794">
                  <c:v>2.2400000000000017E-2</c:v>
                </c:pt>
                <c:pt idx="1795">
                  <c:v>2.2600000000000012E-2</c:v>
                </c:pt>
                <c:pt idx="1796">
                  <c:v>2.2600000000000012E-2</c:v>
                </c:pt>
                <c:pt idx="1797">
                  <c:v>2.2600000000000012E-2</c:v>
                </c:pt>
                <c:pt idx="1798">
                  <c:v>2.2700000000000001E-2</c:v>
                </c:pt>
                <c:pt idx="1799">
                  <c:v>2.2700000000000001E-2</c:v>
                </c:pt>
                <c:pt idx="1800">
                  <c:v>2.2800000000000018E-2</c:v>
                </c:pt>
                <c:pt idx="1801">
                  <c:v>2.2800000000000018E-2</c:v>
                </c:pt>
                <c:pt idx="1802">
                  <c:v>2.2800000000000018E-2</c:v>
                </c:pt>
                <c:pt idx="1803">
                  <c:v>2.2900000000000011E-2</c:v>
                </c:pt>
                <c:pt idx="1804">
                  <c:v>2.2900000000000011E-2</c:v>
                </c:pt>
                <c:pt idx="1805">
                  <c:v>2.3099999999999999E-2</c:v>
                </c:pt>
                <c:pt idx="1806">
                  <c:v>2.3099999999999999E-2</c:v>
                </c:pt>
                <c:pt idx="1807">
                  <c:v>2.3199999999999988E-2</c:v>
                </c:pt>
                <c:pt idx="1808">
                  <c:v>2.3199999999999988E-2</c:v>
                </c:pt>
                <c:pt idx="1809">
                  <c:v>2.3199999999999988E-2</c:v>
                </c:pt>
                <c:pt idx="1810">
                  <c:v>2.3299999999999998E-2</c:v>
                </c:pt>
                <c:pt idx="1811">
                  <c:v>2.3299999999999998E-2</c:v>
                </c:pt>
                <c:pt idx="1812">
                  <c:v>2.3400000000000001E-2</c:v>
                </c:pt>
                <c:pt idx="1813">
                  <c:v>2.3400000000000001E-2</c:v>
                </c:pt>
                <c:pt idx="1814">
                  <c:v>2.3400000000000001E-2</c:v>
                </c:pt>
                <c:pt idx="1815">
                  <c:v>2.3599999999999993E-2</c:v>
                </c:pt>
                <c:pt idx="1816">
                  <c:v>2.3599999999999993E-2</c:v>
                </c:pt>
                <c:pt idx="1817">
                  <c:v>2.3699999999999999E-2</c:v>
                </c:pt>
                <c:pt idx="1818">
                  <c:v>2.3699999999999999E-2</c:v>
                </c:pt>
                <c:pt idx="1819">
                  <c:v>2.3800000000000002E-2</c:v>
                </c:pt>
                <c:pt idx="1820">
                  <c:v>2.3800000000000002E-2</c:v>
                </c:pt>
                <c:pt idx="1821">
                  <c:v>2.3800000000000002E-2</c:v>
                </c:pt>
                <c:pt idx="1822">
                  <c:v>2.3900000000000001E-2</c:v>
                </c:pt>
                <c:pt idx="1823">
                  <c:v>2.3900000000000001E-2</c:v>
                </c:pt>
                <c:pt idx="1824">
                  <c:v>2.41E-2</c:v>
                </c:pt>
                <c:pt idx="1825">
                  <c:v>2.41E-2</c:v>
                </c:pt>
                <c:pt idx="1826">
                  <c:v>2.4199999999999989E-2</c:v>
                </c:pt>
                <c:pt idx="1827">
                  <c:v>2.4199999999999989E-2</c:v>
                </c:pt>
                <c:pt idx="1828">
                  <c:v>2.4199999999999989E-2</c:v>
                </c:pt>
                <c:pt idx="1829">
                  <c:v>2.4299999999999999E-2</c:v>
                </c:pt>
                <c:pt idx="1830">
                  <c:v>2.4299999999999999E-2</c:v>
                </c:pt>
                <c:pt idx="1831">
                  <c:v>2.4400000000000002E-2</c:v>
                </c:pt>
                <c:pt idx="1832">
                  <c:v>2.4400000000000002E-2</c:v>
                </c:pt>
                <c:pt idx="1833">
                  <c:v>2.4400000000000002E-2</c:v>
                </c:pt>
                <c:pt idx="1834">
                  <c:v>2.4600000000000011E-2</c:v>
                </c:pt>
                <c:pt idx="1835">
                  <c:v>2.4600000000000011E-2</c:v>
                </c:pt>
                <c:pt idx="1836">
                  <c:v>2.47E-2</c:v>
                </c:pt>
                <c:pt idx="1837">
                  <c:v>2.47E-2</c:v>
                </c:pt>
                <c:pt idx="1838">
                  <c:v>2.4799999999999999E-2</c:v>
                </c:pt>
                <c:pt idx="1839">
                  <c:v>2.4799999999999999E-2</c:v>
                </c:pt>
                <c:pt idx="1840">
                  <c:v>2.4799999999999999E-2</c:v>
                </c:pt>
                <c:pt idx="1841">
                  <c:v>2.4900000000000002E-2</c:v>
                </c:pt>
                <c:pt idx="1842">
                  <c:v>2.4900000000000002E-2</c:v>
                </c:pt>
                <c:pt idx="1843">
                  <c:v>2.5100000000000001E-2</c:v>
                </c:pt>
                <c:pt idx="1844">
                  <c:v>2.5100000000000001E-2</c:v>
                </c:pt>
                <c:pt idx="1845">
                  <c:v>2.5200000000000011E-2</c:v>
                </c:pt>
                <c:pt idx="1846">
                  <c:v>2.5200000000000011E-2</c:v>
                </c:pt>
                <c:pt idx="1847">
                  <c:v>2.5200000000000011E-2</c:v>
                </c:pt>
                <c:pt idx="1848">
                  <c:v>2.53E-2</c:v>
                </c:pt>
                <c:pt idx="1849">
                  <c:v>2.53E-2</c:v>
                </c:pt>
                <c:pt idx="1850">
                  <c:v>2.5500000000000002E-2</c:v>
                </c:pt>
                <c:pt idx="1851">
                  <c:v>2.5500000000000002E-2</c:v>
                </c:pt>
                <c:pt idx="1852">
                  <c:v>2.5600000000000012E-2</c:v>
                </c:pt>
                <c:pt idx="1853">
                  <c:v>2.5600000000000012E-2</c:v>
                </c:pt>
                <c:pt idx="1854">
                  <c:v>2.5600000000000012E-2</c:v>
                </c:pt>
                <c:pt idx="1855">
                  <c:v>2.5700000000000001E-2</c:v>
                </c:pt>
                <c:pt idx="1856">
                  <c:v>2.5700000000000001E-2</c:v>
                </c:pt>
                <c:pt idx="1857">
                  <c:v>2.5800000000000017E-2</c:v>
                </c:pt>
                <c:pt idx="1858">
                  <c:v>2.5800000000000017E-2</c:v>
                </c:pt>
                <c:pt idx="1859">
                  <c:v>2.5999999999999999E-2</c:v>
                </c:pt>
                <c:pt idx="1860">
                  <c:v>2.5999999999999999E-2</c:v>
                </c:pt>
                <c:pt idx="1861">
                  <c:v>2.5999999999999999E-2</c:v>
                </c:pt>
                <c:pt idx="1862">
                  <c:v>2.6100000000000002E-2</c:v>
                </c:pt>
                <c:pt idx="1863">
                  <c:v>2.6100000000000002E-2</c:v>
                </c:pt>
                <c:pt idx="1864">
                  <c:v>2.6200000000000011E-2</c:v>
                </c:pt>
                <c:pt idx="1865">
                  <c:v>2.6200000000000011E-2</c:v>
                </c:pt>
                <c:pt idx="1866">
                  <c:v>2.63E-2</c:v>
                </c:pt>
                <c:pt idx="1867">
                  <c:v>2.63E-2</c:v>
                </c:pt>
                <c:pt idx="1868">
                  <c:v>2.6500000000000006E-2</c:v>
                </c:pt>
                <c:pt idx="1869">
                  <c:v>2.6500000000000006E-2</c:v>
                </c:pt>
                <c:pt idx="1870">
                  <c:v>2.6500000000000006E-2</c:v>
                </c:pt>
                <c:pt idx="1871">
                  <c:v>2.6599999999999999E-2</c:v>
                </c:pt>
                <c:pt idx="1872">
                  <c:v>2.6599999999999999E-2</c:v>
                </c:pt>
                <c:pt idx="1873">
                  <c:v>2.6700000000000002E-2</c:v>
                </c:pt>
                <c:pt idx="1874">
                  <c:v>2.6700000000000002E-2</c:v>
                </c:pt>
                <c:pt idx="1875">
                  <c:v>2.6700000000000002E-2</c:v>
                </c:pt>
                <c:pt idx="1876">
                  <c:v>2.6800000000000018E-2</c:v>
                </c:pt>
                <c:pt idx="1877">
                  <c:v>2.6800000000000018E-2</c:v>
                </c:pt>
                <c:pt idx="1878">
                  <c:v>2.7000000000000017E-2</c:v>
                </c:pt>
                <c:pt idx="1879">
                  <c:v>2.7000000000000017E-2</c:v>
                </c:pt>
                <c:pt idx="1880">
                  <c:v>2.7100000000000006E-2</c:v>
                </c:pt>
                <c:pt idx="1881">
                  <c:v>2.7100000000000006E-2</c:v>
                </c:pt>
                <c:pt idx="1882">
                  <c:v>2.7200000000000012E-2</c:v>
                </c:pt>
                <c:pt idx="1883">
                  <c:v>2.7200000000000012E-2</c:v>
                </c:pt>
                <c:pt idx="1884">
                  <c:v>2.7200000000000012E-2</c:v>
                </c:pt>
                <c:pt idx="1885">
                  <c:v>2.7300000000000001E-2</c:v>
                </c:pt>
                <c:pt idx="1886">
                  <c:v>2.7300000000000001E-2</c:v>
                </c:pt>
                <c:pt idx="1887">
                  <c:v>2.7500000000000011E-2</c:v>
                </c:pt>
                <c:pt idx="1888">
                  <c:v>2.7500000000000011E-2</c:v>
                </c:pt>
                <c:pt idx="1889">
                  <c:v>2.7500000000000011E-2</c:v>
                </c:pt>
                <c:pt idx="1890">
                  <c:v>2.760000000000002E-2</c:v>
                </c:pt>
                <c:pt idx="1891">
                  <c:v>2.760000000000002E-2</c:v>
                </c:pt>
                <c:pt idx="1892">
                  <c:v>2.7700000000000002E-2</c:v>
                </c:pt>
                <c:pt idx="1893">
                  <c:v>2.7700000000000002E-2</c:v>
                </c:pt>
                <c:pt idx="1894">
                  <c:v>2.7700000000000002E-2</c:v>
                </c:pt>
                <c:pt idx="1895">
                  <c:v>2.7800000000000016E-2</c:v>
                </c:pt>
                <c:pt idx="1896">
                  <c:v>2.8000000000000001E-2</c:v>
                </c:pt>
                <c:pt idx="1897">
                  <c:v>2.8000000000000001E-2</c:v>
                </c:pt>
                <c:pt idx="1898">
                  <c:v>2.8000000000000001E-2</c:v>
                </c:pt>
                <c:pt idx="1899">
                  <c:v>2.81E-2</c:v>
                </c:pt>
                <c:pt idx="1900">
                  <c:v>2.81E-2</c:v>
                </c:pt>
                <c:pt idx="1901">
                  <c:v>2.8199999999999989E-2</c:v>
                </c:pt>
                <c:pt idx="1902">
                  <c:v>2.8199999999999989E-2</c:v>
                </c:pt>
                <c:pt idx="1903">
                  <c:v>2.8400000000000002E-2</c:v>
                </c:pt>
                <c:pt idx="1904">
                  <c:v>2.8400000000000002E-2</c:v>
                </c:pt>
                <c:pt idx="1905">
                  <c:v>2.8400000000000002E-2</c:v>
                </c:pt>
                <c:pt idx="1906">
                  <c:v>2.8500000000000001E-2</c:v>
                </c:pt>
                <c:pt idx="1907">
                  <c:v>2.8500000000000001E-2</c:v>
                </c:pt>
                <c:pt idx="1908">
                  <c:v>2.86E-2</c:v>
                </c:pt>
                <c:pt idx="1909">
                  <c:v>2.86E-2</c:v>
                </c:pt>
                <c:pt idx="1910">
                  <c:v>2.87E-2</c:v>
                </c:pt>
                <c:pt idx="1911">
                  <c:v>2.87E-2</c:v>
                </c:pt>
                <c:pt idx="1912">
                  <c:v>2.87E-2</c:v>
                </c:pt>
                <c:pt idx="1913">
                  <c:v>2.8899999999999999E-2</c:v>
                </c:pt>
                <c:pt idx="1914">
                  <c:v>2.8899999999999999E-2</c:v>
                </c:pt>
                <c:pt idx="1915">
                  <c:v>2.9000000000000001E-2</c:v>
                </c:pt>
                <c:pt idx="1916">
                  <c:v>2.9000000000000001E-2</c:v>
                </c:pt>
                <c:pt idx="1917">
                  <c:v>2.9100000000000001E-2</c:v>
                </c:pt>
                <c:pt idx="1918">
                  <c:v>2.9100000000000001E-2</c:v>
                </c:pt>
                <c:pt idx="1919">
                  <c:v>2.9200000000000011E-2</c:v>
                </c:pt>
                <c:pt idx="1920">
                  <c:v>2.9200000000000011E-2</c:v>
                </c:pt>
                <c:pt idx="1921">
                  <c:v>2.9399999999999999E-2</c:v>
                </c:pt>
                <c:pt idx="1922">
                  <c:v>2.9399999999999999E-2</c:v>
                </c:pt>
                <c:pt idx="1923">
                  <c:v>2.9399999999999999E-2</c:v>
                </c:pt>
                <c:pt idx="1924">
                  <c:v>2.9500000000000002E-2</c:v>
                </c:pt>
                <c:pt idx="1925">
                  <c:v>2.9500000000000002E-2</c:v>
                </c:pt>
                <c:pt idx="1926">
                  <c:v>2.9600000000000001E-2</c:v>
                </c:pt>
                <c:pt idx="1927">
                  <c:v>2.9600000000000001E-2</c:v>
                </c:pt>
                <c:pt idx="1928">
                  <c:v>2.9700000000000001E-2</c:v>
                </c:pt>
                <c:pt idx="1929">
                  <c:v>2.9700000000000001E-2</c:v>
                </c:pt>
                <c:pt idx="1930">
                  <c:v>2.9899999999999999E-2</c:v>
                </c:pt>
                <c:pt idx="1931">
                  <c:v>2.9899999999999999E-2</c:v>
                </c:pt>
                <c:pt idx="1932">
                  <c:v>3.0000000000000002E-2</c:v>
                </c:pt>
                <c:pt idx="1933">
                  <c:v>3.0000000000000002E-2</c:v>
                </c:pt>
                <c:pt idx="1934">
                  <c:v>3.0000000000000002E-2</c:v>
                </c:pt>
                <c:pt idx="1935">
                  <c:v>3.0100000000000002E-2</c:v>
                </c:pt>
                <c:pt idx="1936">
                  <c:v>3.0200000000000012E-2</c:v>
                </c:pt>
                <c:pt idx="1937">
                  <c:v>3.0200000000000012E-2</c:v>
                </c:pt>
                <c:pt idx="1938">
                  <c:v>3.0200000000000012E-2</c:v>
                </c:pt>
                <c:pt idx="1939">
                  <c:v>3.0400000000000017E-2</c:v>
                </c:pt>
                <c:pt idx="1940">
                  <c:v>3.0400000000000017E-2</c:v>
                </c:pt>
                <c:pt idx="1941">
                  <c:v>3.0500000000000006E-2</c:v>
                </c:pt>
                <c:pt idx="1942">
                  <c:v>3.0500000000000006E-2</c:v>
                </c:pt>
                <c:pt idx="1943">
                  <c:v>3.0599999999999999E-2</c:v>
                </c:pt>
                <c:pt idx="1944">
                  <c:v>3.0599999999999999E-2</c:v>
                </c:pt>
                <c:pt idx="1945">
                  <c:v>3.0700000000000002E-2</c:v>
                </c:pt>
                <c:pt idx="1946">
                  <c:v>3.0700000000000002E-2</c:v>
                </c:pt>
                <c:pt idx="1947">
                  <c:v>3.0700000000000002E-2</c:v>
                </c:pt>
                <c:pt idx="1948">
                  <c:v>3.09E-2</c:v>
                </c:pt>
                <c:pt idx="1949">
                  <c:v>3.1000000000000017E-2</c:v>
                </c:pt>
                <c:pt idx="1950">
                  <c:v>3.1000000000000017E-2</c:v>
                </c:pt>
                <c:pt idx="1951">
                  <c:v>3.1100000000000006E-2</c:v>
                </c:pt>
                <c:pt idx="1952">
                  <c:v>3.1100000000000006E-2</c:v>
                </c:pt>
                <c:pt idx="1953">
                  <c:v>3.1199999999999999E-2</c:v>
                </c:pt>
                <c:pt idx="1954">
                  <c:v>3.1199999999999999E-2</c:v>
                </c:pt>
                <c:pt idx="1955">
                  <c:v>3.1399999999999997E-2</c:v>
                </c:pt>
                <c:pt idx="1956">
                  <c:v>3.15E-2</c:v>
                </c:pt>
                <c:pt idx="1957">
                  <c:v>3.15E-2</c:v>
                </c:pt>
                <c:pt idx="1958">
                  <c:v>3.1600000000000031E-2</c:v>
                </c:pt>
                <c:pt idx="1959">
                  <c:v>3.1600000000000031E-2</c:v>
                </c:pt>
                <c:pt idx="1960">
                  <c:v>3.1800000000000002E-2</c:v>
                </c:pt>
                <c:pt idx="1961">
                  <c:v>3.1800000000000002E-2</c:v>
                </c:pt>
                <c:pt idx="1962">
                  <c:v>3.1800000000000002E-2</c:v>
                </c:pt>
                <c:pt idx="1963">
                  <c:v>3.1900000000000005E-2</c:v>
                </c:pt>
                <c:pt idx="1964">
                  <c:v>3.2000000000000028E-2</c:v>
                </c:pt>
                <c:pt idx="1965">
                  <c:v>3.2000000000000028E-2</c:v>
                </c:pt>
                <c:pt idx="1966">
                  <c:v>3.210000000000001E-2</c:v>
                </c:pt>
                <c:pt idx="1967">
                  <c:v>3.210000000000001E-2</c:v>
                </c:pt>
                <c:pt idx="1968">
                  <c:v>3.2300000000000002E-2</c:v>
                </c:pt>
                <c:pt idx="1969">
                  <c:v>3.2300000000000002E-2</c:v>
                </c:pt>
                <c:pt idx="1970">
                  <c:v>3.2399999999999998E-2</c:v>
                </c:pt>
                <c:pt idx="1971">
                  <c:v>3.2399999999999998E-2</c:v>
                </c:pt>
                <c:pt idx="1972">
                  <c:v>3.2500000000000001E-2</c:v>
                </c:pt>
                <c:pt idx="1973">
                  <c:v>3.2500000000000001E-2</c:v>
                </c:pt>
                <c:pt idx="1974">
                  <c:v>3.2600000000000025E-2</c:v>
                </c:pt>
                <c:pt idx="1975">
                  <c:v>3.2600000000000025E-2</c:v>
                </c:pt>
                <c:pt idx="1976">
                  <c:v>3.2800000000000031E-2</c:v>
                </c:pt>
                <c:pt idx="1977">
                  <c:v>3.2800000000000031E-2</c:v>
                </c:pt>
                <c:pt idx="1978">
                  <c:v>3.2900000000000006E-2</c:v>
                </c:pt>
                <c:pt idx="1979">
                  <c:v>3.3000000000000002E-2</c:v>
                </c:pt>
                <c:pt idx="1980">
                  <c:v>3.3000000000000002E-2</c:v>
                </c:pt>
                <c:pt idx="1981">
                  <c:v>3.3000000000000002E-2</c:v>
                </c:pt>
                <c:pt idx="1982">
                  <c:v>3.3099999999999997E-2</c:v>
                </c:pt>
                <c:pt idx="1983">
                  <c:v>3.3099999999999997E-2</c:v>
                </c:pt>
                <c:pt idx="1984">
                  <c:v>3.3300000000000003E-2</c:v>
                </c:pt>
                <c:pt idx="1985">
                  <c:v>3.3300000000000003E-2</c:v>
                </c:pt>
                <c:pt idx="1986">
                  <c:v>3.3399999999999999E-2</c:v>
                </c:pt>
                <c:pt idx="1987">
                  <c:v>3.3500000000000002E-2</c:v>
                </c:pt>
                <c:pt idx="1988">
                  <c:v>3.3500000000000002E-2</c:v>
                </c:pt>
                <c:pt idx="1989">
                  <c:v>3.3599999999999998E-2</c:v>
                </c:pt>
                <c:pt idx="1990">
                  <c:v>3.3599999999999998E-2</c:v>
                </c:pt>
                <c:pt idx="1991">
                  <c:v>3.3599999999999998E-2</c:v>
                </c:pt>
                <c:pt idx="1992">
                  <c:v>3.3799999999999997E-2</c:v>
                </c:pt>
                <c:pt idx="1993">
                  <c:v>3.3799999999999997E-2</c:v>
                </c:pt>
                <c:pt idx="1994">
                  <c:v>3.39E-2</c:v>
                </c:pt>
                <c:pt idx="1995">
                  <c:v>3.39E-2</c:v>
                </c:pt>
                <c:pt idx="1996">
                  <c:v>3.4000000000000002E-2</c:v>
                </c:pt>
                <c:pt idx="1997">
                  <c:v>3.4000000000000002E-2</c:v>
                </c:pt>
                <c:pt idx="1998">
                  <c:v>3.4099999999999998E-2</c:v>
                </c:pt>
                <c:pt idx="1999">
                  <c:v>3.4099999999999998E-2</c:v>
                </c:pt>
                <c:pt idx="2000">
                  <c:v>3.4300000000000004E-2</c:v>
                </c:pt>
                <c:pt idx="2001">
                  <c:v>3.4300000000000004E-2</c:v>
                </c:pt>
                <c:pt idx="2002">
                  <c:v>3.44E-2</c:v>
                </c:pt>
                <c:pt idx="2003">
                  <c:v>3.44E-2</c:v>
                </c:pt>
                <c:pt idx="2004">
                  <c:v>3.4500000000000003E-2</c:v>
                </c:pt>
                <c:pt idx="2005">
                  <c:v>3.4500000000000003E-2</c:v>
                </c:pt>
                <c:pt idx="2006">
                  <c:v>3.4700000000000002E-2</c:v>
                </c:pt>
                <c:pt idx="2007">
                  <c:v>3.4700000000000002E-2</c:v>
                </c:pt>
                <c:pt idx="2008">
                  <c:v>3.4799999999999998E-2</c:v>
                </c:pt>
                <c:pt idx="2009">
                  <c:v>3.4799999999999998E-2</c:v>
                </c:pt>
                <c:pt idx="2010">
                  <c:v>3.49E-2</c:v>
                </c:pt>
                <c:pt idx="2011">
                  <c:v>3.49E-2</c:v>
                </c:pt>
                <c:pt idx="2012">
                  <c:v>3.500000000000001E-2</c:v>
                </c:pt>
                <c:pt idx="2013">
                  <c:v>3.500000000000001E-2</c:v>
                </c:pt>
                <c:pt idx="2014">
                  <c:v>3.5200000000000002E-2</c:v>
                </c:pt>
                <c:pt idx="2015">
                  <c:v>3.5200000000000002E-2</c:v>
                </c:pt>
                <c:pt idx="2016">
                  <c:v>3.5200000000000002E-2</c:v>
                </c:pt>
                <c:pt idx="2017">
                  <c:v>3.5300000000000005E-2</c:v>
                </c:pt>
                <c:pt idx="2018">
                  <c:v>3.5300000000000005E-2</c:v>
                </c:pt>
                <c:pt idx="2019">
                  <c:v>3.5400000000000001E-2</c:v>
                </c:pt>
                <c:pt idx="2020">
                  <c:v>3.5400000000000001E-2</c:v>
                </c:pt>
                <c:pt idx="2021">
                  <c:v>3.5500000000000004E-2</c:v>
                </c:pt>
                <c:pt idx="2022">
                  <c:v>3.5500000000000004E-2</c:v>
                </c:pt>
                <c:pt idx="2023">
                  <c:v>3.570000000000001E-2</c:v>
                </c:pt>
                <c:pt idx="2024">
                  <c:v>3.570000000000001E-2</c:v>
                </c:pt>
                <c:pt idx="2025">
                  <c:v>3.5799999999999998E-2</c:v>
                </c:pt>
                <c:pt idx="2026">
                  <c:v>3.5799999999999998E-2</c:v>
                </c:pt>
                <c:pt idx="2027">
                  <c:v>3.5900000000000001E-2</c:v>
                </c:pt>
                <c:pt idx="2028">
                  <c:v>3.5900000000000001E-2</c:v>
                </c:pt>
                <c:pt idx="2029">
                  <c:v>3.5999999999999997E-2</c:v>
                </c:pt>
                <c:pt idx="2030">
                  <c:v>3.5999999999999997E-2</c:v>
                </c:pt>
                <c:pt idx="2031">
                  <c:v>3.6200000000000031E-2</c:v>
                </c:pt>
                <c:pt idx="2032">
                  <c:v>3.6200000000000031E-2</c:v>
                </c:pt>
                <c:pt idx="2033">
                  <c:v>3.6300000000000006E-2</c:v>
                </c:pt>
                <c:pt idx="2034">
                  <c:v>3.6300000000000006E-2</c:v>
                </c:pt>
                <c:pt idx="2035">
                  <c:v>3.6400000000000016E-2</c:v>
                </c:pt>
                <c:pt idx="2036">
                  <c:v>3.6400000000000016E-2</c:v>
                </c:pt>
                <c:pt idx="2037">
                  <c:v>3.6500000000000005E-2</c:v>
                </c:pt>
                <c:pt idx="2038">
                  <c:v>3.6500000000000005E-2</c:v>
                </c:pt>
                <c:pt idx="2039">
                  <c:v>3.670000000000001E-2</c:v>
                </c:pt>
                <c:pt idx="2040">
                  <c:v>3.670000000000001E-2</c:v>
                </c:pt>
                <c:pt idx="2041">
                  <c:v>3.6799999999999999E-2</c:v>
                </c:pt>
                <c:pt idx="2042">
                  <c:v>3.6799999999999999E-2</c:v>
                </c:pt>
                <c:pt idx="2043">
                  <c:v>3.6900000000000002E-2</c:v>
                </c:pt>
                <c:pt idx="2044">
                  <c:v>3.6900000000000002E-2</c:v>
                </c:pt>
                <c:pt idx="2045">
                  <c:v>3.6999999999999998E-2</c:v>
                </c:pt>
                <c:pt idx="2046">
                  <c:v>3.6999999999999998E-2</c:v>
                </c:pt>
                <c:pt idx="2047">
                  <c:v>3.7200000000000025E-2</c:v>
                </c:pt>
                <c:pt idx="2048">
                  <c:v>3.7200000000000025E-2</c:v>
                </c:pt>
                <c:pt idx="2049">
                  <c:v>3.7300000000000028E-2</c:v>
                </c:pt>
                <c:pt idx="2050">
                  <c:v>3.7300000000000028E-2</c:v>
                </c:pt>
                <c:pt idx="2051">
                  <c:v>3.740000000000003E-2</c:v>
                </c:pt>
                <c:pt idx="2052">
                  <c:v>3.740000000000003E-2</c:v>
                </c:pt>
                <c:pt idx="2053">
                  <c:v>3.7600000000000029E-2</c:v>
                </c:pt>
                <c:pt idx="2054">
                  <c:v>3.7600000000000029E-2</c:v>
                </c:pt>
                <c:pt idx="2055">
                  <c:v>3.7700000000000011E-2</c:v>
                </c:pt>
                <c:pt idx="2056">
                  <c:v>3.7700000000000011E-2</c:v>
                </c:pt>
                <c:pt idx="2057">
                  <c:v>3.7800000000000028E-2</c:v>
                </c:pt>
                <c:pt idx="2058">
                  <c:v>3.7800000000000028E-2</c:v>
                </c:pt>
                <c:pt idx="2059">
                  <c:v>3.790000000000001E-2</c:v>
                </c:pt>
                <c:pt idx="2060">
                  <c:v>3.790000000000001E-2</c:v>
                </c:pt>
                <c:pt idx="2061">
                  <c:v>3.8100000000000002E-2</c:v>
                </c:pt>
                <c:pt idx="2062">
                  <c:v>3.8100000000000002E-2</c:v>
                </c:pt>
                <c:pt idx="2063">
                  <c:v>3.8199999999999998E-2</c:v>
                </c:pt>
                <c:pt idx="2064">
                  <c:v>3.8199999999999998E-2</c:v>
                </c:pt>
                <c:pt idx="2065">
                  <c:v>3.8300000000000001E-2</c:v>
                </c:pt>
                <c:pt idx="2066">
                  <c:v>3.8300000000000001E-2</c:v>
                </c:pt>
                <c:pt idx="2067">
                  <c:v>3.8399999999999997E-2</c:v>
                </c:pt>
                <c:pt idx="2068">
                  <c:v>3.8399999999999997E-2</c:v>
                </c:pt>
                <c:pt idx="2069">
                  <c:v>3.8600000000000002E-2</c:v>
                </c:pt>
                <c:pt idx="2070">
                  <c:v>3.8600000000000002E-2</c:v>
                </c:pt>
                <c:pt idx="2071">
                  <c:v>3.8699999999999998E-2</c:v>
                </c:pt>
                <c:pt idx="2072">
                  <c:v>3.8699999999999998E-2</c:v>
                </c:pt>
                <c:pt idx="2073">
                  <c:v>3.8800000000000001E-2</c:v>
                </c:pt>
                <c:pt idx="2074">
                  <c:v>3.8800000000000001E-2</c:v>
                </c:pt>
                <c:pt idx="2075">
                  <c:v>3.8900000000000004E-2</c:v>
                </c:pt>
                <c:pt idx="2076">
                  <c:v>3.8900000000000004E-2</c:v>
                </c:pt>
                <c:pt idx="2077">
                  <c:v>3.9100000000000003E-2</c:v>
                </c:pt>
                <c:pt idx="2078">
                  <c:v>3.9100000000000003E-2</c:v>
                </c:pt>
                <c:pt idx="2079">
                  <c:v>3.9199999999999999E-2</c:v>
                </c:pt>
                <c:pt idx="2080">
                  <c:v>3.9199999999999999E-2</c:v>
                </c:pt>
                <c:pt idx="2081">
                  <c:v>3.9300000000000002E-2</c:v>
                </c:pt>
                <c:pt idx="2082">
                  <c:v>3.9300000000000002E-2</c:v>
                </c:pt>
                <c:pt idx="2083">
                  <c:v>3.9399999999999998E-2</c:v>
                </c:pt>
                <c:pt idx="2084">
                  <c:v>3.9399999999999998E-2</c:v>
                </c:pt>
                <c:pt idx="2085">
                  <c:v>3.960000000000001E-2</c:v>
                </c:pt>
                <c:pt idx="2086">
                  <c:v>3.960000000000001E-2</c:v>
                </c:pt>
                <c:pt idx="2087">
                  <c:v>3.9699999999999999E-2</c:v>
                </c:pt>
                <c:pt idx="2088">
                  <c:v>3.9699999999999999E-2</c:v>
                </c:pt>
                <c:pt idx="2089">
                  <c:v>3.9800000000000002E-2</c:v>
                </c:pt>
                <c:pt idx="2090">
                  <c:v>3.9800000000000002E-2</c:v>
                </c:pt>
                <c:pt idx="2091">
                  <c:v>3.9900000000000005E-2</c:v>
                </c:pt>
                <c:pt idx="2092">
                  <c:v>3.9900000000000005E-2</c:v>
                </c:pt>
                <c:pt idx="2093">
                  <c:v>4.0100000000000004E-2</c:v>
                </c:pt>
                <c:pt idx="2094">
                  <c:v>4.02E-2</c:v>
                </c:pt>
                <c:pt idx="2095">
                  <c:v>4.02E-2</c:v>
                </c:pt>
                <c:pt idx="2096">
                  <c:v>4.0300000000000023E-2</c:v>
                </c:pt>
                <c:pt idx="2097">
                  <c:v>4.0300000000000023E-2</c:v>
                </c:pt>
                <c:pt idx="2098">
                  <c:v>4.0400000000000012E-2</c:v>
                </c:pt>
                <c:pt idx="2099">
                  <c:v>4.0400000000000012E-2</c:v>
                </c:pt>
                <c:pt idx="2100">
                  <c:v>4.0599999999999997E-2</c:v>
                </c:pt>
                <c:pt idx="2101">
                  <c:v>4.0599999999999997E-2</c:v>
                </c:pt>
                <c:pt idx="2102">
                  <c:v>4.0700000000000014E-2</c:v>
                </c:pt>
                <c:pt idx="2103">
                  <c:v>4.0700000000000014E-2</c:v>
                </c:pt>
                <c:pt idx="2104">
                  <c:v>4.0800000000000003E-2</c:v>
                </c:pt>
                <c:pt idx="2105">
                  <c:v>4.0800000000000003E-2</c:v>
                </c:pt>
                <c:pt idx="2106">
                  <c:v>4.1000000000000002E-2</c:v>
                </c:pt>
                <c:pt idx="2107">
                  <c:v>4.1000000000000002E-2</c:v>
                </c:pt>
                <c:pt idx="2108">
                  <c:v>4.1099999999999998E-2</c:v>
                </c:pt>
                <c:pt idx="2109">
                  <c:v>4.1099999999999998E-2</c:v>
                </c:pt>
                <c:pt idx="2110">
                  <c:v>4.1199999999999987E-2</c:v>
                </c:pt>
                <c:pt idx="2111">
                  <c:v>4.1199999999999987E-2</c:v>
                </c:pt>
                <c:pt idx="2112">
                  <c:v>4.1300000000000003E-2</c:v>
                </c:pt>
                <c:pt idx="2113">
                  <c:v>4.1300000000000003E-2</c:v>
                </c:pt>
                <c:pt idx="2114">
                  <c:v>4.1500000000000002E-2</c:v>
                </c:pt>
                <c:pt idx="2115">
                  <c:v>4.1599999999999998E-2</c:v>
                </c:pt>
                <c:pt idx="2116">
                  <c:v>4.1599999999999998E-2</c:v>
                </c:pt>
                <c:pt idx="2117">
                  <c:v>4.1700000000000001E-2</c:v>
                </c:pt>
                <c:pt idx="2118">
                  <c:v>4.1700000000000001E-2</c:v>
                </c:pt>
                <c:pt idx="2119">
                  <c:v>4.1800000000000004E-2</c:v>
                </c:pt>
                <c:pt idx="2120">
                  <c:v>4.1800000000000004E-2</c:v>
                </c:pt>
                <c:pt idx="2121">
                  <c:v>4.2000000000000023E-2</c:v>
                </c:pt>
                <c:pt idx="2122">
                  <c:v>4.2000000000000023E-2</c:v>
                </c:pt>
                <c:pt idx="2123">
                  <c:v>4.2100000000000012E-2</c:v>
                </c:pt>
                <c:pt idx="2124">
                  <c:v>4.2100000000000012E-2</c:v>
                </c:pt>
                <c:pt idx="2125">
                  <c:v>4.2200000000000001E-2</c:v>
                </c:pt>
                <c:pt idx="2126">
                  <c:v>4.2200000000000001E-2</c:v>
                </c:pt>
                <c:pt idx="2127">
                  <c:v>4.2299999999999997E-2</c:v>
                </c:pt>
                <c:pt idx="2128">
                  <c:v>4.2299999999999997E-2</c:v>
                </c:pt>
                <c:pt idx="2129">
                  <c:v>4.2500000000000003E-2</c:v>
                </c:pt>
                <c:pt idx="2130">
                  <c:v>4.2500000000000003E-2</c:v>
                </c:pt>
                <c:pt idx="2131">
                  <c:v>4.2600000000000013E-2</c:v>
                </c:pt>
                <c:pt idx="2132">
                  <c:v>4.2600000000000013E-2</c:v>
                </c:pt>
                <c:pt idx="2133">
                  <c:v>4.2700000000000037E-2</c:v>
                </c:pt>
                <c:pt idx="2134">
                  <c:v>4.2700000000000037E-2</c:v>
                </c:pt>
                <c:pt idx="2135">
                  <c:v>4.2800000000000032E-2</c:v>
                </c:pt>
                <c:pt idx="2136">
                  <c:v>4.3000000000000003E-2</c:v>
                </c:pt>
                <c:pt idx="2137">
                  <c:v>4.3000000000000003E-2</c:v>
                </c:pt>
                <c:pt idx="2138">
                  <c:v>4.3099999999999999E-2</c:v>
                </c:pt>
                <c:pt idx="2139">
                  <c:v>4.3099999999999999E-2</c:v>
                </c:pt>
                <c:pt idx="2140">
                  <c:v>4.3199999999999995E-2</c:v>
                </c:pt>
                <c:pt idx="2141">
                  <c:v>4.3199999999999995E-2</c:v>
                </c:pt>
                <c:pt idx="2142">
                  <c:v>4.3299999999999998E-2</c:v>
                </c:pt>
                <c:pt idx="2143">
                  <c:v>4.3299999999999998E-2</c:v>
                </c:pt>
                <c:pt idx="2144">
                  <c:v>4.3500000000000004E-2</c:v>
                </c:pt>
                <c:pt idx="2145">
                  <c:v>4.3500000000000004E-2</c:v>
                </c:pt>
                <c:pt idx="2146">
                  <c:v>4.36E-2</c:v>
                </c:pt>
                <c:pt idx="2147">
                  <c:v>4.36E-2</c:v>
                </c:pt>
                <c:pt idx="2148">
                  <c:v>4.3700000000000003E-2</c:v>
                </c:pt>
                <c:pt idx="2149">
                  <c:v>4.3900000000000002E-2</c:v>
                </c:pt>
                <c:pt idx="2150">
                  <c:v>4.3900000000000002E-2</c:v>
                </c:pt>
                <c:pt idx="2151">
                  <c:v>4.3999999999999997E-2</c:v>
                </c:pt>
                <c:pt idx="2152">
                  <c:v>4.3999999999999997E-2</c:v>
                </c:pt>
                <c:pt idx="2153">
                  <c:v>4.4100000000000014E-2</c:v>
                </c:pt>
                <c:pt idx="2154">
                  <c:v>4.4100000000000014E-2</c:v>
                </c:pt>
                <c:pt idx="2155">
                  <c:v>4.4200000000000003E-2</c:v>
                </c:pt>
                <c:pt idx="2156">
                  <c:v>4.4200000000000003E-2</c:v>
                </c:pt>
                <c:pt idx="2157">
                  <c:v>4.4400000000000037E-2</c:v>
                </c:pt>
                <c:pt idx="2158">
                  <c:v>4.4500000000000033E-2</c:v>
                </c:pt>
                <c:pt idx="2159">
                  <c:v>4.4500000000000033E-2</c:v>
                </c:pt>
                <c:pt idx="2160">
                  <c:v>4.4600000000000022E-2</c:v>
                </c:pt>
                <c:pt idx="2161">
                  <c:v>4.4600000000000022E-2</c:v>
                </c:pt>
                <c:pt idx="2162">
                  <c:v>4.4700000000000031E-2</c:v>
                </c:pt>
                <c:pt idx="2163">
                  <c:v>4.4700000000000031E-2</c:v>
                </c:pt>
                <c:pt idx="2164">
                  <c:v>4.4900000000000023E-2</c:v>
                </c:pt>
                <c:pt idx="2165">
                  <c:v>4.4900000000000023E-2</c:v>
                </c:pt>
                <c:pt idx="2166">
                  <c:v>4.5000000000000012E-2</c:v>
                </c:pt>
                <c:pt idx="2167">
                  <c:v>4.5000000000000012E-2</c:v>
                </c:pt>
                <c:pt idx="2168">
                  <c:v>4.5100000000000001E-2</c:v>
                </c:pt>
                <c:pt idx="2169">
                  <c:v>4.5100000000000001E-2</c:v>
                </c:pt>
                <c:pt idx="2170">
                  <c:v>4.5200000000000004E-2</c:v>
                </c:pt>
                <c:pt idx="2171">
                  <c:v>4.5200000000000004E-2</c:v>
                </c:pt>
                <c:pt idx="2172">
                  <c:v>4.5400000000000003E-2</c:v>
                </c:pt>
                <c:pt idx="2173">
                  <c:v>4.5400000000000003E-2</c:v>
                </c:pt>
                <c:pt idx="2174">
                  <c:v>4.5500000000000013E-2</c:v>
                </c:pt>
                <c:pt idx="2175">
                  <c:v>4.5500000000000013E-2</c:v>
                </c:pt>
                <c:pt idx="2176">
                  <c:v>4.5600000000000002E-2</c:v>
                </c:pt>
                <c:pt idx="2177">
                  <c:v>4.5699999999999998E-2</c:v>
                </c:pt>
                <c:pt idx="2178">
                  <c:v>4.5699999999999998E-2</c:v>
                </c:pt>
                <c:pt idx="2179">
                  <c:v>4.5900000000000003E-2</c:v>
                </c:pt>
                <c:pt idx="2180">
                  <c:v>4.5900000000000003E-2</c:v>
                </c:pt>
                <c:pt idx="2181">
                  <c:v>4.5999999999999999E-2</c:v>
                </c:pt>
                <c:pt idx="2182">
                  <c:v>4.5999999999999999E-2</c:v>
                </c:pt>
                <c:pt idx="2183">
                  <c:v>4.6100000000000002E-2</c:v>
                </c:pt>
                <c:pt idx="2184">
                  <c:v>4.6199999999999998E-2</c:v>
                </c:pt>
                <c:pt idx="2185">
                  <c:v>4.6199999999999998E-2</c:v>
                </c:pt>
                <c:pt idx="2186">
                  <c:v>4.6400000000000004E-2</c:v>
                </c:pt>
                <c:pt idx="2187">
                  <c:v>4.6400000000000004E-2</c:v>
                </c:pt>
                <c:pt idx="2188">
                  <c:v>4.65E-2</c:v>
                </c:pt>
                <c:pt idx="2189">
                  <c:v>4.65E-2</c:v>
                </c:pt>
                <c:pt idx="2190">
                  <c:v>4.6599999999999996E-2</c:v>
                </c:pt>
                <c:pt idx="2191">
                  <c:v>4.6599999999999996E-2</c:v>
                </c:pt>
                <c:pt idx="2192">
                  <c:v>4.6699999999999998E-2</c:v>
                </c:pt>
                <c:pt idx="2193">
                  <c:v>4.6699999999999998E-2</c:v>
                </c:pt>
                <c:pt idx="2194">
                  <c:v>4.6899999999999997E-2</c:v>
                </c:pt>
                <c:pt idx="2195">
                  <c:v>4.7000000000000014E-2</c:v>
                </c:pt>
                <c:pt idx="2196">
                  <c:v>4.7000000000000014E-2</c:v>
                </c:pt>
                <c:pt idx="2197">
                  <c:v>4.7100000000000003E-2</c:v>
                </c:pt>
                <c:pt idx="2198">
                  <c:v>4.7100000000000003E-2</c:v>
                </c:pt>
                <c:pt idx="2199">
                  <c:v>4.7300000000000036E-2</c:v>
                </c:pt>
                <c:pt idx="2200">
                  <c:v>4.7300000000000036E-2</c:v>
                </c:pt>
                <c:pt idx="2201">
                  <c:v>4.7400000000000032E-2</c:v>
                </c:pt>
                <c:pt idx="2202">
                  <c:v>4.7400000000000032E-2</c:v>
                </c:pt>
                <c:pt idx="2203">
                  <c:v>4.7500000000000014E-2</c:v>
                </c:pt>
                <c:pt idx="2204">
                  <c:v>4.7500000000000014E-2</c:v>
                </c:pt>
                <c:pt idx="2205">
                  <c:v>4.7600000000000003E-2</c:v>
                </c:pt>
                <c:pt idx="2206">
                  <c:v>4.7600000000000003E-2</c:v>
                </c:pt>
                <c:pt idx="2207">
                  <c:v>4.7800000000000023E-2</c:v>
                </c:pt>
                <c:pt idx="2208">
                  <c:v>4.7900000000000012E-2</c:v>
                </c:pt>
                <c:pt idx="2209">
                  <c:v>4.7900000000000012E-2</c:v>
                </c:pt>
                <c:pt idx="2210">
                  <c:v>4.8000000000000001E-2</c:v>
                </c:pt>
                <c:pt idx="2211">
                  <c:v>4.8000000000000001E-2</c:v>
                </c:pt>
                <c:pt idx="2212">
                  <c:v>4.8100000000000004E-2</c:v>
                </c:pt>
                <c:pt idx="2213">
                  <c:v>4.8300000000000003E-2</c:v>
                </c:pt>
                <c:pt idx="2214">
                  <c:v>4.8300000000000003E-2</c:v>
                </c:pt>
                <c:pt idx="2215">
                  <c:v>4.8400000000000012E-2</c:v>
                </c:pt>
                <c:pt idx="2216">
                  <c:v>4.8400000000000012E-2</c:v>
                </c:pt>
                <c:pt idx="2217">
                  <c:v>4.8500000000000001E-2</c:v>
                </c:pt>
                <c:pt idx="2218">
                  <c:v>4.8599999999999997E-2</c:v>
                </c:pt>
                <c:pt idx="2219">
                  <c:v>4.8599999999999997E-2</c:v>
                </c:pt>
                <c:pt idx="2220">
                  <c:v>4.8800000000000003E-2</c:v>
                </c:pt>
                <c:pt idx="2221">
                  <c:v>4.8899999999999999E-2</c:v>
                </c:pt>
                <c:pt idx="2222">
                  <c:v>4.8899999999999999E-2</c:v>
                </c:pt>
                <c:pt idx="2223">
                  <c:v>4.9000000000000037E-2</c:v>
                </c:pt>
                <c:pt idx="2224">
                  <c:v>4.9100000000000033E-2</c:v>
                </c:pt>
                <c:pt idx="2225">
                  <c:v>4.9100000000000033E-2</c:v>
                </c:pt>
                <c:pt idx="2226">
                  <c:v>4.9300000000000031E-2</c:v>
                </c:pt>
                <c:pt idx="2227">
                  <c:v>4.9300000000000031E-2</c:v>
                </c:pt>
                <c:pt idx="2228">
                  <c:v>4.9400000000000034E-2</c:v>
                </c:pt>
                <c:pt idx="2229">
                  <c:v>4.9400000000000034E-2</c:v>
                </c:pt>
                <c:pt idx="2230">
                  <c:v>4.9500000000000023E-2</c:v>
                </c:pt>
                <c:pt idx="2231">
                  <c:v>4.9600000000000012E-2</c:v>
                </c:pt>
                <c:pt idx="2232">
                  <c:v>4.9600000000000012E-2</c:v>
                </c:pt>
                <c:pt idx="2233">
                  <c:v>4.9800000000000039E-2</c:v>
                </c:pt>
                <c:pt idx="2234">
                  <c:v>4.9900000000000014E-2</c:v>
                </c:pt>
                <c:pt idx="2235">
                  <c:v>4.9900000000000014E-2</c:v>
                </c:pt>
                <c:pt idx="2236">
                  <c:v>0.05</c:v>
                </c:pt>
                <c:pt idx="2237">
                  <c:v>0.05</c:v>
                </c:pt>
                <c:pt idx="2238">
                  <c:v>5.0200000000000002E-2</c:v>
                </c:pt>
                <c:pt idx="2239">
                  <c:v>5.0200000000000002E-2</c:v>
                </c:pt>
                <c:pt idx="2240">
                  <c:v>5.0299999999999997E-2</c:v>
                </c:pt>
                <c:pt idx="2241">
                  <c:v>5.0400000000000014E-2</c:v>
                </c:pt>
                <c:pt idx="2242">
                  <c:v>5.0400000000000014E-2</c:v>
                </c:pt>
                <c:pt idx="2243">
                  <c:v>5.0400000000000014E-2</c:v>
                </c:pt>
                <c:pt idx="2244">
                  <c:v>5.0500000000000003E-2</c:v>
                </c:pt>
                <c:pt idx="2245">
                  <c:v>5.0700000000000023E-2</c:v>
                </c:pt>
                <c:pt idx="2246">
                  <c:v>5.0700000000000023E-2</c:v>
                </c:pt>
                <c:pt idx="2247">
                  <c:v>5.0800000000000012E-2</c:v>
                </c:pt>
                <c:pt idx="2248">
                  <c:v>5.0800000000000012E-2</c:v>
                </c:pt>
                <c:pt idx="2249">
                  <c:v>5.0900000000000001E-2</c:v>
                </c:pt>
                <c:pt idx="2250">
                  <c:v>5.1000000000000004E-2</c:v>
                </c:pt>
                <c:pt idx="2251">
                  <c:v>5.1000000000000004E-2</c:v>
                </c:pt>
                <c:pt idx="2252">
                  <c:v>5.1199999999999996E-2</c:v>
                </c:pt>
                <c:pt idx="2253">
                  <c:v>5.1199999999999996E-2</c:v>
                </c:pt>
                <c:pt idx="2254">
                  <c:v>5.1299999999999998E-2</c:v>
                </c:pt>
                <c:pt idx="2255">
                  <c:v>5.1299999999999998E-2</c:v>
                </c:pt>
                <c:pt idx="2256">
                  <c:v>5.1400000000000001E-2</c:v>
                </c:pt>
                <c:pt idx="2257">
                  <c:v>5.1400000000000001E-2</c:v>
                </c:pt>
                <c:pt idx="2258">
                  <c:v>5.1499999999999997E-2</c:v>
                </c:pt>
                <c:pt idx="2259">
                  <c:v>5.1700000000000003E-2</c:v>
                </c:pt>
                <c:pt idx="2260">
                  <c:v>5.1700000000000003E-2</c:v>
                </c:pt>
                <c:pt idx="2261">
                  <c:v>5.1800000000000013E-2</c:v>
                </c:pt>
                <c:pt idx="2262">
                  <c:v>5.1800000000000013E-2</c:v>
                </c:pt>
                <c:pt idx="2263">
                  <c:v>5.1900000000000002E-2</c:v>
                </c:pt>
                <c:pt idx="2264">
                  <c:v>5.1900000000000002E-2</c:v>
                </c:pt>
                <c:pt idx="2265">
                  <c:v>5.1999999999999998E-2</c:v>
                </c:pt>
                <c:pt idx="2266">
                  <c:v>5.2200000000000003E-2</c:v>
                </c:pt>
                <c:pt idx="2267">
                  <c:v>5.2200000000000003E-2</c:v>
                </c:pt>
                <c:pt idx="2268">
                  <c:v>5.2299999999999999E-2</c:v>
                </c:pt>
                <c:pt idx="2269">
                  <c:v>5.2299999999999999E-2</c:v>
                </c:pt>
                <c:pt idx="2270">
                  <c:v>5.2400000000000023E-2</c:v>
                </c:pt>
                <c:pt idx="2271">
                  <c:v>5.2400000000000023E-2</c:v>
                </c:pt>
                <c:pt idx="2272">
                  <c:v>5.2500000000000012E-2</c:v>
                </c:pt>
                <c:pt idx="2273">
                  <c:v>5.2700000000000032E-2</c:v>
                </c:pt>
                <c:pt idx="2274">
                  <c:v>5.2700000000000032E-2</c:v>
                </c:pt>
                <c:pt idx="2275">
                  <c:v>5.2800000000000034E-2</c:v>
                </c:pt>
                <c:pt idx="2276">
                  <c:v>5.2800000000000034E-2</c:v>
                </c:pt>
                <c:pt idx="2277">
                  <c:v>5.2900000000000023E-2</c:v>
                </c:pt>
                <c:pt idx="2278">
                  <c:v>5.2900000000000023E-2</c:v>
                </c:pt>
                <c:pt idx="2279">
                  <c:v>5.3000000000000012E-2</c:v>
                </c:pt>
                <c:pt idx="2280">
                  <c:v>5.3199999999999997E-2</c:v>
                </c:pt>
                <c:pt idx="2281">
                  <c:v>5.3199999999999997E-2</c:v>
                </c:pt>
                <c:pt idx="2282">
                  <c:v>5.3300000000000014E-2</c:v>
                </c:pt>
                <c:pt idx="2283">
                  <c:v>5.3300000000000014E-2</c:v>
                </c:pt>
                <c:pt idx="2284">
                  <c:v>5.3400000000000003E-2</c:v>
                </c:pt>
                <c:pt idx="2285">
                  <c:v>5.3600000000000002E-2</c:v>
                </c:pt>
                <c:pt idx="2286">
                  <c:v>5.3600000000000002E-2</c:v>
                </c:pt>
                <c:pt idx="2287">
                  <c:v>5.3699999999999998E-2</c:v>
                </c:pt>
                <c:pt idx="2288">
                  <c:v>5.3699999999999998E-2</c:v>
                </c:pt>
                <c:pt idx="2289">
                  <c:v>5.3800000000000014E-2</c:v>
                </c:pt>
                <c:pt idx="2290">
                  <c:v>5.3800000000000014E-2</c:v>
                </c:pt>
                <c:pt idx="2291">
                  <c:v>5.3900000000000003E-2</c:v>
                </c:pt>
                <c:pt idx="2292">
                  <c:v>5.3900000000000003E-2</c:v>
                </c:pt>
                <c:pt idx="2293">
                  <c:v>5.4100000000000023E-2</c:v>
                </c:pt>
                <c:pt idx="2294">
                  <c:v>5.4200000000000012E-2</c:v>
                </c:pt>
                <c:pt idx="2295">
                  <c:v>5.4200000000000012E-2</c:v>
                </c:pt>
                <c:pt idx="2296">
                  <c:v>5.430000000000005E-2</c:v>
                </c:pt>
                <c:pt idx="2297">
                  <c:v>5.430000000000005E-2</c:v>
                </c:pt>
                <c:pt idx="2298">
                  <c:v>5.4400000000000039E-2</c:v>
                </c:pt>
                <c:pt idx="2299">
                  <c:v>5.4600000000000003E-2</c:v>
                </c:pt>
                <c:pt idx="2300">
                  <c:v>5.4600000000000003E-2</c:v>
                </c:pt>
                <c:pt idx="2301">
                  <c:v>5.470000000000004E-2</c:v>
                </c:pt>
                <c:pt idx="2302">
                  <c:v>5.470000000000004E-2</c:v>
                </c:pt>
                <c:pt idx="2303">
                  <c:v>5.4800000000000036E-2</c:v>
                </c:pt>
                <c:pt idx="2304">
                  <c:v>5.4800000000000036E-2</c:v>
                </c:pt>
                <c:pt idx="2305">
                  <c:v>5.4900000000000032E-2</c:v>
                </c:pt>
                <c:pt idx="2306">
                  <c:v>5.5100000000000003E-2</c:v>
                </c:pt>
                <c:pt idx="2307">
                  <c:v>5.5100000000000003E-2</c:v>
                </c:pt>
                <c:pt idx="2308">
                  <c:v>5.5199999999999999E-2</c:v>
                </c:pt>
                <c:pt idx="2309">
                  <c:v>5.5199999999999999E-2</c:v>
                </c:pt>
                <c:pt idx="2310">
                  <c:v>5.5300000000000037E-2</c:v>
                </c:pt>
                <c:pt idx="2311">
                  <c:v>5.5300000000000037E-2</c:v>
                </c:pt>
                <c:pt idx="2312">
                  <c:v>5.5400000000000033E-2</c:v>
                </c:pt>
                <c:pt idx="2313">
                  <c:v>5.5600000000000004E-2</c:v>
                </c:pt>
                <c:pt idx="2314">
                  <c:v>5.5600000000000004E-2</c:v>
                </c:pt>
                <c:pt idx="2315">
                  <c:v>5.5700000000000034E-2</c:v>
                </c:pt>
                <c:pt idx="2316">
                  <c:v>5.5700000000000034E-2</c:v>
                </c:pt>
                <c:pt idx="2317">
                  <c:v>5.5800000000000023E-2</c:v>
                </c:pt>
                <c:pt idx="2318">
                  <c:v>5.5800000000000023E-2</c:v>
                </c:pt>
                <c:pt idx="2319">
                  <c:v>5.5900000000000012E-2</c:v>
                </c:pt>
                <c:pt idx="2320">
                  <c:v>5.6099999999999997E-2</c:v>
                </c:pt>
                <c:pt idx="2321">
                  <c:v>5.6099999999999997E-2</c:v>
                </c:pt>
                <c:pt idx="2322">
                  <c:v>5.62E-2</c:v>
                </c:pt>
                <c:pt idx="2323">
                  <c:v>5.62E-2</c:v>
                </c:pt>
                <c:pt idx="2324">
                  <c:v>5.6300000000000003E-2</c:v>
                </c:pt>
                <c:pt idx="2325">
                  <c:v>5.6500000000000002E-2</c:v>
                </c:pt>
                <c:pt idx="2326">
                  <c:v>5.6500000000000002E-2</c:v>
                </c:pt>
                <c:pt idx="2327">
                  <c:v>5.6599999999999998E-2</c:v>
                </c:pt>
                <c:pt idx="2328">
                  <c:v>5.6599999999999998E-2</c:v>
                </c:pt>
                <c:pt idx="2329">
                  <c:v>5.6700000000000014E-2</c:v>
                </c:pt>
                <c:pt idx="2330">
                  <c:v>5.6800000000000003E-2</c:v>
                </c:pt>
                <c:pt idx="2331">
                  <c:v>5.6800000000000003E-2</c:v>
                </c:pt>
                <c:pt idx="2332">
                  <c:v>5.7000000000000023E-2</c:v>
                </c:pt>
                <c:pt idx="2333">
                  <c:v>5.7100000000000012E-2</c:v>
                </c:pt>
                <c:pt idx="2334">
                  <c:v>5.7100000000000012E-2</c:v>
                </c:pt>
                <c:pt idx="2335">
                  <c:v>5.7200000000000001E-2</c:v>
                </c:pt>
                <c:pt idx="2336">
                  <c:v>5.7200000000000001E-2</c:v>
                </c:pt>
                <c:pt idx="2337">
                  <c:v>5.7300000000000031E-2</c:v>
                </c:pt>
                <c:pt idx="2338">
                  <c:v>5.7300000000000031E-2</c:v>
                </c:pt>
                <c:pt idx="2339">
                  <c:v>5.7500000000000023E-2</c:v>
                </c:pt>
                <c:pt idx="2340">
                  <c:v>5.7600000000000012E-2</c:v>
                </c:pt>
                <c:pt idx="2341">
                  <c:v>5.7600000000000012E-2</c:v>
                </c:pt>
                <c:pt idx="2342">
                  <c:v>5.7700000000000036E-2</c:v>
                </c:pt>
                <c:pt idx="2343">
                  <c:v>5.7700000000000036E-2</c:v>
                </c:pt>
                <c:pt idx="2344">
                  <c:v>5.7800000000000039E-2</c:v>
                </c:pt>
                <c:pt idx="2345">
                  <c:v>5.8000000000000003E-2</c:v>
                </c:pt>
                <c:pt idx="2346">
                  <c:v>5.8000000000000003E-2</c:v>
                </c:pt>
                <c:pt idx="2347">
                  <c:v>5.8100000000000013E-2</c:v>
                </c:pt>
                <c:pt idx="2348">
                  <c:v>5.8100000000000013E-2</c:v>
                </c:pt>
                <c:pt idx="2349">
                  <c:v>5.8200000000000002E-2</c:v>
                </c:pt>
                <c:pt idx="2350">
                  <c:v>5.8299999999999998E-2</c:v>
                </c:pt>
                <c:pt idx="2351">
                  <c:v>5.8299999999999998E-2</c:v>
                </c:pt>
                <c:pt idx="2352">
                  <c:v>5.8500000000000003E-2</c:v>
                </c:pt>
                <c:pt idx="2353">
                  <c:v>5.8599999999999999E-2</c:v>
                </c:pt>
                <c:pt idx="2354">
                  <c:v>5.8599999999999999E-2</c:v>
                </c:pt>
                <c:pt idx="2355">
                  <c:v>5.8700000000000023E-2</c:v>
                </c:pt>
                <c:pt idx="2356">
                  <c:v>5.8700000000000023E-2</c:v>
                </c:pt>
                <c:pt idx="2357">
                  <c:v>5.8800000000000012E-2</c:v>
                </c:pt>
                <c:pt idx="2358">
                  <c:v>5.8800000000000012E-2</c:v>
                </c:pt>
                <c:pt idx="2359">
                  <c:v>5.9000000000000025E-2</c:v>
                </c:pt>
                <c:pt idx="2360">
                  <c:v>5.9100000000000014E-2</c:v>
                </c:pt>
                <c:pt idx="2361">
                  <c:v>5.9100000000000014E-2</c:v>
                </c:pt>
                <c:pt idx="2362">
                  <c:v>5.9200000000000003E-2</c:v>
                </c:pt>
                <c:pt idx="2363">
                  <c:v>5.9200000000000003E-2</c:v>
                </c:pt>
                <c:pt idx="2364">
                  <c:v>5.930000000000004E-2</c:v>
                </c:pt>
                <c:pt idx="2365">
                  <c:v>5.9500000000000032E-2</c:v>
                </c:pt>
                <c:pt idx="2366">
                  <c:v>5.9500000000000032E-2</c:v>
                </c:pt>
                <c:pt idx="2367">
                  <c:v>5.9600000000000014E-2</c:v>
                </c:pt>
                <c:pt idx="2368">
                  <c:v>5.9600000000000014E-2</c:v>
                </c:pt>
                <c:pt idx="2369">
                  <c:v>5.9700000000000038E-2</c:v>
                </c:pt>
                <c:pt idx="2370">
                  <c:v>5.9900000000000037E-2</c:v>
                </c:pt>
                <c:pt idx="2371">
                  <c:v>5.9900000000000037E-2</c:v>
                </c:pt>
                <c:pt idx="2372">
                  <c:v>6.0000000000000032E-2</c:v>
                </c:pt>
                <c:pt idx="2373">
                  <c:v>6.0000000000000032E-2</c:v>
                </c:pt>
                <c:pt idx="2374">
                  <c:v>6.0100000000000021E-2</c:v>
                </c:pt>
                <c:pt idx="2375">
                  <c:v>6.0200000000000004E-2</c:v>
                </c:pt>
                <c:pt idx="2376">
                  <c:v>6.0200000000000004E-2</c:v>
                </c:pt>
                <c:pt idx="2377">
                  <c:v>6.0400000000000023E-2</c:v>
                </c:pt>
                <c:pt idx="2378">
                  <c:v>6.0400000000000023E-2</c:v>
                </c:pt>
                <c:pt idx="2379">
                  <c:v>6.0500000000000012E-2</c:v>
                </c:pt>
                <c:pt idx="2380">
                  <c:v>6.0500000000000012E-2</c:v>
                </c:pt>
                <c:pt idx="2381">
                  <c:v>6.0600000000000001E-2</c:v>
                </c:pt>
                <c:pt idx="2382">
                  <c:v>6.0700000000000025E-2</c:v>
                </c:pt>
                <c:pt idx="2383">
                  <c:v>6.0900000000000003E-2</c:v>
                </c:pt>
                <c:pt idx="2384">
                  <c:v>6.0900000000000003E-2</c:v>
                </c:pt>
                <c:pt idx="2385">
                  <c:v>6.1000000000000013E-2</c:v>
                </c:pt>
                <c:pt idx="2386">
                  <c:v>6.1000000000000013E-2</c:v>
                </c:pt>
                <c:pt idx="2387">
                  <c:v>6.1100000000000002E-2</c:v>
                </c:pt>
                <c:pt idx="2388">
                  <c:v>6.1199999999999997E-2</c:v>
                </c:pt>
                <c:pt idx="2389">
                  <c:v>6.1199999999999997E-2</c:v>
                </c:pt>
                <c:pt idx="2390">
                  <c:v>6.1199999999999997E-2</c:v>
                </c:pt>
                <c:pt idx="2391">
                  <c:v>6.1400000000000003E-2</c:v>
                </c:pt>
                <c:pt idx="2392">
                  <c:v>6.1499999999999999E-2</c:v>
                </c:pt>
                <c:pt idx="2393">
                  <c:v>6.1499999999999999E-2</c:v>
                </c:pt>
                <c:pt idx="2394">
                  <c:v>6.1600000000000002E-2</c:v>
                </c:pt>
                <c:pt idx="2395">
                  <c:v>6.1699999999999998E-2</c:v>
                </c:pt>
                <c:pt idx="2396">
                  <c:v>6.1699999999999998E-2</c:v>
                </c:pt>
                <c:pt idx="2397">
                  <c:v>6.1900000000000004E-2</c:v>
                </c:pt>
                <c:pt idx="2398">
                  <c:v>6.1900000000000004E-2</c:v>
                </c:pt>
                <c:pt idx="2399">
                  <c:v>6.2000000000000034E-2</c:v>
                </c:pt>
                <c:pt idx="2400">
                  <c:v>6.2100000000000023E-2</c:v>
                </c:pt>
                <c:pt idx="2401">
                  <c:v>6.2100000000000023E-2</c:v>
                </c:pt>
                <c:pt idx="2402">
                  <c:v>6.2200000000000012E-2</c:v>
                </c:pt>
                <c:pt idx="2403">
                  <c:v>6.2400000000000039E-2</c:v>
                </c:pt>
                <c:pt idx="2404">
                  <c:v>6.2400000000000039E-2</c:v>
                </c:pt>
                <c:pt idx="2405">
                  <c:v>6.25E-2</c:v>
                </c:pt>
                <c:pt idx="2406">
                  <c:v>6.2600000000000003E-2</c:v>
                </c:pt>
                <c:pt idx="2407">
                  <c:v>6.2600000000000003E-2</c:v>
                </c:pt>
                <c:pt idx="2408">
                  <c:v>6.2800000000000022E-2</c:v>
                </c:pt>
                <c:pt idx="2409">
                  <c:v>6.2800000000000022E-2</c:v>
                </c:pt>
                <c:pt idx="2410">
                  <c:v>6.2900000000000011E-2</c:v>
                </c:pt>
                <c:pt idx="2411">
                  <c:v>6.3E-2</c:v>
                </c:pt>
                <c:pt idx="2412">
                  <c:v>6.3E-2</c:v>
                </c:pt>
                <c:pt idx="2413">
                  <c:v>6.3100000000000003E-2</c:v>
                </c:pt>
                <c:pt idx="2414">
                  <c:v>6.3299999999999995E-2</c:v>
                </c:pt>
                <c:pt idx="2415">
                  <c:v>6.3299999999999995E-2</c:v>
                </c:pt>
                <c:pt idx="2416">
                  <c:v>6.3400000000000012E-2</c:v>
                </c:pt>
                <c:pt idx="2417">
                  <c:v>6.3400000000000012E-2</c:v>
                </c:pt>
                <c:pt idx="2418">
                  <c:v>6.3500000000000001E-2</c:v>
                </c:pt>
                <c:pt idx="2419">
                  <c:v>6.3600000000000004E-2</c:v>
                </c:pt>
                <c:pt idx="2420">
                  <c:v>6.3800000000000009E-2</c:v>
                </c:pt>
                <c:pt idx="2421">
                  <c:v>6.3800000000000009E-2</c:v>
                </c:pt>
                <c:pt idx="2422">
                  <c:v>6.3899999999999998E-2</c:v>
                </c:pt>
                <c:pt idx="2423">
                  <c:v>6.3899999999999998E-2</c:v>
                </c:pt>
                <c:pt idx="2424">
                  <c:v>6.4000000000000057E-2</c:v>
                </c:pt>
                <c:pt idx="2425">
                  <c:v>6.4000000000000057E-2</c:v>
                </c:pt>
                <c:pt idx="2426">
                  <c:v>6.4100000000000004E-2</c:v>
                </c:pt>
                <c:pt idx="2427">
                  <c:v>6.4300000000000052E-2</c:v>
                </c:pt>
                <c:pt idx="2428">
                  <c:v>6.4300000000000052E-2</c:v>
                </c:pt>
                <c:pt idx="2429">
                  <c:v>6.4400000000000054E-2</c:v>
                </c:pt>
                <c:pt idx="2430">
                  <c:v>6.4400000000000054E-2</c:v>
                </c:pt>
                <c:pt idx="2431">
                  <c:v>6.450000000000003E-2</c:v>
                </c:pt>
                <c:pt idx="2432">
                  <c:v>6.4600000000000019E-2</c:v>
                </c:pt>
                <c:pt idx="2433">
                  <c:v>6.4600000000000019E-2</c:v>
                </c:pt>
                <c:pt idx="2434">
                  <c:v>6.4800000000000024E-2</c:v>
                </c:pt>
                <c:pt idx="2435">
                  <c:v>6.4800000000000024E-2</c:v>
                </c:pt>
                <c:pt idx="2436">
                  <c:v>6.4900000000000013E-2</c:v>
                </c:pt>
                <c:pt idx="2437">
                  <c:v>6.5000000000000002E-2</c:v>
                </c:pt>
                <c:pt idx="2438">
                  <c:v>6.5000000000000002E-2</c:v>
                </c:pt>
                <c:pt idx="2439">
                  <c:v>6.5100000000000019E-2</c:v>
                </c:pt>
                <c:pt idx="2440">
                  <c:v>6.5299999999999997E-2</c:v>
                </c:pt>
                <c:pt idx="2441">
                  <c:v>6.5299999999999997E-2</c:v>
                </c:pt>
                <c:pt idx="2442">
                  <c:v>6.5400000000000014E-2</c:v>
                </c:pt>
                <c:pt idx="2443">
                  <c:v>6.5400000000000014E-2</c:v>
                </c:pt>
                <c:pt idx="2444">
                  <c:v>6.5500000000000003E-2</c:v>
                </c:pt>
                <c:pt idx="2445">
                  <c:v>6.5500000000000003E-2</c:v>
                </c:pt>
                <c:pt idx="2446">
                  <c:v>6.5600000000000006E-2</c:v>
                </c:pt>
                <c:pt idx="2447">
                  <c:v>6.5800000000000011E-2</c:v>
                </c:pt>
                <c:pt idx="2448">
                  <c:v>6.5800000000000011E-2</c:v>
                </c:pt>
                <c:pt idx="2449">
                  <c:v>6.59E-2</c:v>
                </c:pt>
                <c:pt idx="2450">
                  <c:v>6.59E-2</c:v>
                </c:pt>
                <c:pt idx="2451">
                  <c:v>6.6000000000000003E-2</c:v>
                </c:pt>
                <c:pt idx="2452">
                  <c:v>6.6199999999999995E-2</c:v>
                </c:pt>
                <c:pt idx="2453">
                  <c:v>6.6199999999999995E-2</c:v>
                </c:pt>
                <c:pt idx="2454">
                  <c:v>6.6299999999999998E-2</c:v>
                </c:pt>
                <c:pt idx="2455">
                  <c:v>6.6299999999999998E-2</c:v>
                </c:pt>
                <c:pt idx="2456">
                  <c:v>6.6400000000000001E-2</c:v>
                </c:pt>
                <c:pt idx="2457">
                  <c:v>6.6500000000000004E-2</c:v>
                </c:pt>
                <c:pt idx="2458">
                  <c:v>6.6500000000000004E-2</c:v>
                </c:pt>
                <c:pt idx="2459">
                  <c:v>6.6699999999999995E-2</c:v>
                </c:pt>
                <c:pt idx="2460">
                  <c:v>6.6799999999999998E-2</c:v>
                </c:pt>
                <c:pt idx="2461">
                  <c:v>6.6799999999999998E-2</c:v>
                </c:pt>
                <c:pt idx="2462">
                  <c:v>6.6900000000000001E-2</c:v>
                </c:pt>
                <c:pt idx="2463">
                  <c:v>6.6900000000000001E-2</c:v>
                </c:pt>
                <c:pt idx="2464">
                  <c:v>6.7000000000000004E-2</c:v>
                </c:pt>
                <c:pt idx="2465">
                  <c:v>6.720000000000001E-2</c:v>
                </c:pt>
                <c:pt idx="2466">
                  <c:v>6.720000000000001E-2</c:v>
                </c:pt>
                <c:pt idx="2467">
                  <c:v>6.7299999999999999E-2</c:v>
                </c:pt>
                <c:pt idx="2468">
                  <c:v>6.7400000000000029E-2</c:v>
                </c:pt>
                <c:pt idx="2469">
                  <c:v>6.7400000000000029E-2</c:v>
                </c:pt>
                <c:pt idx="2470">
                  <c:v>6.7500000000000004E-2</c:v>
                </c:pt>
                <c:pt idx="2471">
                  <c:v>6.7700000000000024E-2</c:v>
                </c:pt>
                <c:pt idx="2472">
                  <c:v>6.7700000000000024E-2</c:v>
                </c:pt>
                <c:pt idx="2473">
                  <c:v>6.7800000000000013E-2</c:v>
                </c:pt>
                <c:pt idx="2474">
                  <c:v>6.7900000000000002E-2</c:v>
                </c:pt>
                <c:pt idx="2475">
                  <c:v>6.8000000000000019E-2</c:v>
                </c:pt>
                <c:pt idx="2476">
                  <c:v>6.8000000000000019E-2</c:v>
                </c:pt>
                <c:pt idx="2477">
                  <c:v>6.8199999999999997E-2</c:v>
                </c:pt>
                <c:pt idx="2478">
                  <c:v>6.8300000000000013E-2</c:v>
                </c:pt>
                <c:pt idx="2479">
                  <c:v>6.8400000000000002E-2</c:v>
                </c:pt>
                <c:pt idx="2480">
                  <c:v>6.8400000000000002E-2</c:v>
                </c:pt>
                <c:pt idx="2481">
                  <c:v>6.8500000000000019E-2</c:v>
                </c:pt>
                <c:pt idx="2482">
                  <c:v>6.8699999999999997E-2</c:v>
                </c:pt>
                <c:pt idx="2483">
                  <c:v>6.8699999999999997E-2</c:v>
                </c:pt>
                <c:pt idx="2484">
                  <c:v>6.88E-2</c:v>
                </c:pt>
                <c:pt idx="2485">
                  <c:v>6.8900000000000003E-2</c:v>
                </c:pt>
                <c:pt idx="2486">
                  <c:v>6.8900000000000003E-2</c:v>
                </c:pt>
                <c:pt idx="2487">
                  <c:v>6.9100000000000023E-2</c:v>
                </c:pt>
                <c:pt idx="2488">
                  <c:v>6.9200000000000012E-2</c:v>
                </c:pt>
                <c:pt idx="2489">
                  <c:v>6.9300000000000056E-2</c:v>
                </c:pt>
                <c:pt idx="2490">
                  <c:v>6.9300000000000056E-2</c:v>
                </c:pt>
                <c:pt idx="2491">
                  <c:v>6.9400000000000059E-2</c:v>
                </c:pt>
                <c:pt idx="2492">
                  <c:v>6.9400000000000059E-2</c:v>
                </c:pt>
                <c:pt idx="2493">
                  <c:v>6.9600000000000023E-2</c:v>
                </c:pt>
                <c:pt idx="2494">
                  <c:v>6.9700000000000054E-2</c:v>
                </c:pt>
                <c:pt idx="2495">
                  <c:v>6.9700000000000054E-2</c:v>
                </c:pt>
                <c:pt idx="2496">
                  <c:v>6.9800000000000056E-2</c:v>
                </c:pt>
                <c:pt idx="2497">
                  <c:v>6.9900000000000004E-2</c:v>
                </c:pt>
                <c:pt idx="2498">
                  <c:v>7.010000000000001E-2</c:v>
                </c:pt>
                <c:pt idx="2499">
                  <c:v>7.010000000000001E-2</c:v>
                </c:pt>
                <c:pt idx="2500">
                  <c:v>7.0199999999999999E-2</c:v>
                </c:pt>
                <c:pt idx="2501">
                  <c:v>7.0300000000000057E-2</c:v>
                </c:pt>
                <c:pt idx="2502">
                  <c:v>7.0300000000000057E-2</c:v>
                </c:pt>
                <c:pt idx="2503">
                  <c:v>7.0400000000000004E-2</c:v>
                </c:pt>
                <c:pt idx="2504">
                  <c:v>7.060000000000001E-2</c:v>
                </c:pt>
                <c:pt idx="2505">
                  <c:v>7.060000000000001E-2</c:v>
                </c:pt>
                <c:pt idx="2506">
                  <c:v>7.0699999999999999E-2</c:v>
                </c:pt>
                <c:pt idx="2507">
                  <c:v>7.0800000000000002E-2</c:v>
                </c:pt>
                <c:pt idx="2508">
                  <c:v>7.0800000000000002E-2</c:v>
                </c:pt>
                <c:pt idx="2509">
                  <c:v>7.0900000000000019E-2</c:v>
                </c:pt>
                <c:pt idx="2510">
                  <c:v>7.1099999999999997E-2</c:v>
                </c:pt>
                <c:pt idx="2511">
                  <c:v>7.1099999999999997E-2</c:v>
                </c:pt>
                <c:pt idx="2512">
                  <c:v>7.1199999999999999E-2</c:v>
                </c:pt>
                <c:pt idx="2513">
                  <c:v>7.1300000000000002E-2</c:v>
                </c:pt>
                <c:pt idx="2514">
                  <c:v>7.1300000000000002E-2</c:v>
                </c:pt>
                <c:pt idx="2515">
                  <c:v>7.1400000000000019E-2</c:v>
                </c:pt>
                <c:pt idx="2516">
                  <c:v>7.1599999999999997E-2</c:v>
                </c:pt>
                <c:pt idx="2517">
                  <c:v>7.1599999999999997E-2</c:v>
                </c:pt>
                <c:pt idx="2518">
                  <c:v>7.1700000000000014E-2</c:v>
                </c:pt>
                <c:pt idx="2519">
                  <c:v>7.1800000000000003E-2</c:v>
                </c:pt>
                <c:pt idx="2520">
                  <c:v>7.1800000000000003E-2</c:v>
                </c:pt>
                <c:pt idx="2521">
                  <c:v>7.1999999999999995E-2</c:v>
                </c:pt>
                <c:pt idx="2522">
                  <c:v>7.2100000000000011E-2</c:v>
                </c:pt>
                <c:pt idx="2523">
                  <c:v>7.2100000000000011E-2</c:v>
                </c:pt>
                <c:pt idx="2524">
                  <c:v>7.22E-2</c:v>
                </c:pt>
                <c:pt idx="2525">
                  <c:v>7.22E-2</c:v>
                </c:pt>
                <c:pt idx="2526">
                  <c:v>7.2300000000000059E-2</c:v>
                </c:pt>
                <c:pt idx="2527">
                  <c:v>7.2500000000000023E-2</c:v>
                </c:pt>
                <c:pt idx="2528">
                  <c:v>7.2600000000000012E-2</c:v>
                </c:pt>
                <c:pt idx="2529">
                  <c:v>7.2600000000000012E-2</c:v>
                </c:pt>
                <c:pt idx="2530">
                  <c:v>7.2700000000000056E-2</c:v>
                </c:pt>
                <c:pt idx="2531">
                  <c:v>7.2800000000000031E-2</c:v>
                </c:pt>
                <c:pt idx="2532">
                  <c:v>7.2800000000000031E-2</c:v>
                </c:pt>
                <c:pt idx="2533">
                  <c:v>7.3000000000000009E-2</c:v>
                </c:pt>
                <c:pt idx="2534">
                  <c:v>7.3099999999999998E-2</c:v>
                </c:pt>
                <c:pt idx="2535">
                  <c:v>7.3099999999999998E-2</c:v>
                </c:pt>
                <c:pt idx="2536">
                  <c:v>7.3200000000000001E-2</c:v>
                </c:pt>
                <c:pt idx="2537">
                  <c:v>7.3200000000000001E-2</c:v>
                </c:pt>
                <c:pt idx="2538">
                  <c:v>7.3300000000000004E-2</c:v>
                </c:pt>
                <c:pt idx="2539">
                  <c:v>7.350000000000001E-2</c:v>
                </c:pt>
                <c:pt idx="2540">
                  <c:v>7.350000000000001E-2</c:v>
                </c:pt>
                <c:pt idx="2541">
                  <c:v>7.3599999999999999E-2</c:v>
                </c:pt>
                <c:pt idx="2542">
                  <c:v>7.3700000000000029E-2</c:v>
                </c:pt>
                <c:pt idx="2543">
                  <c:v>7.3700000000000029E-2</c:v>
                </c:pt>
                <c:pt idx="2544">
                  <c:v>7.3800000000000004E-2</c:v>
                </c:pt>
                <c:pt idx="2545">
                  <c:v>7.3999999999999996E-2</c:v>
                </c:pt>
                <c:pt idx="2546">
                  <c:v>7.3999999999999996E-2</c:v>
                </c:pt>
                <c:pt idx="2547">
                  <c:v>7.4100000000000013E-2</c:v>
                </c:pt>
                <c:pt idx="2548">
                  <c:v>7.4100000000000013E-2</c:v>
                </c:pt>
                <c:pt idx="2549">
                  <c:v>7.4200000000000002E-2</c:v>
                </c:pt>
                <c:pt idx="2550">
                  <c:v>7.4300000000000074E-2</c:v>
                </c:pt>
                <c:pt idx="2551">
                  <c:v>7.4300000000000074E-2</c:v>
                </c:pt>
                <c:pt idx="2552">
                  <c:v>7.4500000000000052E-2</c:v>
                </c:pt>
                <c:pt idx="2553">
                  <c:v>7.4600000000000014E-2</c:v>
                </c:pt>
                <c:pt idx="2554">
                  <c:v>7.4600000000000014E-2</c:v>
                </c:pt>
                <c:pt idx="2555">
                  <c:v>7.4700000000000058E-2</c:v>
                </c:pt>
                <c:pt idx="2556">
                  <c:v>7.4800000000000033E-2</c:v>
                </c:pt>
                <c:pt idx="2557">
                  <c:v>7.4800000000000033E-2</c:v>
                </c:pt>
                <c:pt idx="2558">
                  <c:v>7.5000000000000011E-2</c:v>
                </c:pt>
                <c:pt idx="2559">
                  <c:v>7.51E-2</c:v>
                </c:pt>
                <c:pt idx="2560">
                  <c:v>7.51E-2</c:v>
                </c:pt>
                <c:pt idx="2561">
                  <c:v>7.5200000000000003E-2</c:v>
                </c:pt>
                <c:pt idx="2562">
                  <c:v>7.5400000000000023E-2</c:v>
                </c:pt>
                <c:pt idx="2563">
                  <c:v>7.5400000000000023E-2</c:v>
                </c:pt>
                <c:pt idx="2564">
                  <c:v>7.5500000000000012E-2</c:v>
                </c:pt>
                <c:pt idx="2565">
                  <c:v>7.5500000000000012E-2</c:v>
                </c:pt>
                <c:pt idx="2566">
                  <c:v>7.5600000000000001E-2</c:v>
                </c:pt>
                <c:pt idx="2567">
                  <c:v>7.5700000000000031E-2</c:v>
                </c:pt>
                <c:pt idx="2568">
                  <c:v>7.5900000000000009E-2</c:v>
                </c:pt>
                <c:pt idx="2569">
                  <c:v>7.5900000000000009E-2</c:v>
                </c:pt>
                <c:pt idx="2570">
                  <c:v>7.5999999999999998E-2</c:v>
                </c:pt>
                <c:pt idx="2571">
                  <c:v>7.5999999999999998E-2</c:v>
                </c:pt>
                <c:pt idx="2572">
                  <c:v>7.6100000000000001E-2</c:v>
                </c:pt>
                <c:pt idx="2573">
                  <c:v>7.6200000000000004E-2</c:v>
                </c:pt>
                <c:pt idx="2574">
                  <c:v>7.6200000000000004E-2</c:v>
                </c:pt>
                <c:pt idx="2575">
                  <c:v>7.640000000000001E-2</c:v>
                </c:pt>
                <c:pt idx="2576">
                  <c:v>7.640000000000001E-2</c:v>
                </c:pt>
                <c:pt idx="2577">
                  <c:v>7.6499999999999999E-2</c:v>
                </c:pt>
                <c:pt idx="2578">
                  <c:v>7.6600000000000001E-2</c:v>
                </c:pt>
                <c:pt idx="2579">
                  <c:v>7.6700000000000004E-2</c:v>
                </c:pt>
                <c:pt idx="2580">
                  <c:v>7.6700000000000004E-2</c:v>
                </c:pt>
                <c:pt idx="2581">
                  <c:v>7.690000000000001E-2</c:v>
                </c:pt>
                <c:pt idx="2582">
                  <c:v>7.690000000000001E-2</c:v>
                </c:pt>
                <c:pt idx="2583">
                  <c:v>7.6999999999999999E-2</c:v>
                </c:pt>
                <c:pt idx="2584">
                  <c:v>7.7100000000000002E-2</c:v>
                </c:pt>
                <c:pt idx="2585">
                  <c:v>7.7100000000000002E-2</c:v>
                </c:pt>
                <c:pt idx="2586">
                  <c:v>7.7200000000000019E-2</c:v>
                </c:pt>
                <c:pt idx="2587">
                  <c:v>7.7400000000000024E-2</c:v>
                </c:pt>
                <c:pt idx="2588">
                  <c:v>7.7400000000000024E-2</c:v>
                </c:pt>
                <c:pt idx="2589">
                  <c:v>7.7500000000000013E-2</c:v>
                </c:pt>
                <c:pt idx="2590">
                  <c:v>7.7600000000000002E-2</c:v>
                </c:pt>
                <c:pt idx="2591">
                  <c:v>7.7600000000000002E-2</c:v>
                </c:pt>
                <c:pt idx="2592">
                  <c:v>7.7700000000000061E-2</c:v>
                </c:pt>
                <c:pt idx="2593">
                  <c:v>7.7900000000000039E-2</c:v>
                </c:pt>
                <c:pt idx="2594">
                  <c:v>7.7900000000000039E-2</c:v>
                </c:pt>
                <c:pt idx="2595">
                  <c:v>7.8000000000000014E-2</c:v>
                </c:pt>
                <c:pt idx="2596">
                  <c:v>7.8100000000000003E-2</c:v>
                </c:pt>
                <c:pt idx="2597">
                  <c:v>7.8100000000000003E-2</c:v>
                </c:pt>
                <c:pt idx="2598">
                  <c:v>7.8299999999999995E-2</c:v>
                </c:pt>
                <c:pt idx="2599">
                  <c:v>7.8400000000000011E-2</c:v>
                </c:pt>
                <c:pt idx="2600">
                  <c:v>7.8400000000000011E-2</c:v>
                </c:pt>
                <c:pt idx="2601">
                  <c:v>7.85E-2</c:v>
                </c:pt>
                <c:pt idx="2602">
                  <c:v>7.85E-2</c:v>
                </c:pt>
                <c:pt idx="2603">
                  <c:v>7.8600000000000003E-2</c:v>
                </c:pt>
                <c:pt idx="2604">
                  <c:v>7.8800000000000023E-2</c:v>
                </c:pt>
                <c:pt idx="2605">
                  <c:v>7.8800000000000023E-2</c:v>
                </c:pt>
                <c:pt idx="2606">
                  <c:v>7.8900000000000012E-2</c:v>
                </c:pt>
                <c:pt idx="2607">
                  <c:v>7.9000000000000056E-2</c:v>
                </c:pt>
                <c:pt idx="2608">
                  <c:v>7.9100000000000004E-2</c:v>
                </c:pt>
                <c:pt idx="2609">
                  <c:v>7.9100000000000004E-2</c:v>
                </c:pt>
                <c:pt idx="2610">
                  <c:v>7.9300000000000051E-2</c:v>
                </c:pt>
                <c:pt idx="2611">
                  <c:v>7.9300000000000051E-2</c:v>
                </c:pt>
                <c:pt idx="2612">
                  <c:v>7.9400000000000054E-2</c:v>
                </c:pt>
                <c:pt idx="2613">
                  <c:v>7.9500000000000057E-2</c:v>
                </c:pt>
                <c:pt idx="2614">
                  <c:v>7.9500000000000057E-2</c:v>
                </c:pt>
                <c:pt idx="2615">
                  <c:v>7.9600000000000004E-2</c:v>
                </c:pt>
                <c:pt idx="2616">
                  <c:v>7.9800000000000051E-2</c:v>
                </c:pt>
                <c:pt idx="2617">
                  <c:v>7.9900000000000054E-2</c:v>
                </c:pt>
                <c:pt idx="2618">
                  <c:v>7.9900000000000054E-2</c:v>
                </c:pt>
                <c:pt idx="2619">
                  <c:v>8.0000000000000043E-2</c:v>
                </c:pt>
                <c:pt idx="2620">
                  <c:v>8.0000000000000043E-2</c:v>
                </c:pt>
                <c:pt idx="2621">
                  <c:v>8.0100000000000005E-2</c:v>
                </c:pt>
                <c:pt idx="2622">
                  <c:v>8.0300000000000024E-2</c:v>
                </c:pt>
                <c:pt idx="2623">
                  <c:v>8.0300000000000024E-2</c:v>
                </c:pt>
                <c:pt idx="2624">
                  <c:v>8.0400000000000041E-2</c:v>
                </c:pt>
                <c:pt idx="2625">
                  <c:v>8.0500000000000071E-2</c:v>
                </c:pt>
                <c:pt idx="2626">
                  <c:v>8.0500000000000071E-2</c:v>
                </c:pt>
                <c:pt idx="2627">
                  <c:v>8.0600000000000047E-2</c:v>
                </c:pt>
                <c:pt idx="2628">
                  <c:v>8.0800000000000025E-2</c:v>
                </c:pt>
                <c:pt idx="2629">
                  <c:v>8.0800000000000025E-2</c:v>
                </c:pt>
                <c:pt idx="2630">
                  <c:v>8.0900000000000027E-2</c:v>
                </c:pt>
                <c:pt idx="2631">
                  <c:v>8.1000000000000003E-2</c:v>
                </c:pt>
                <c:pt idx="2632">
                  <c:v>8.1000000000000003E-2</c:v>
                </c:pt>
                <c:pt idx="2633">
                  <c:v>8.1100000000000005E-2</c:v>
                </c:pt>
                <c:pt idx="2634">
                  <c:v>8.1100000000000005E-2</c:v>
                </c:pt>
                <c:pt idx="2635">
                  <c:v>8.1300000000000011E-2</c:v>
                </c:pt>
                <c:pt idx="2636">
                  <c:v>8.14E-2</c:v>
                </c:pt>
                <c:pt idx="2637">
                  <c:v>8.1500000000000045E-2</c:v>
                </c:pt>
                <c:pt idx="2638">
                  <c:v>8.1500000000000045E-2</c:v>
                </c:pt>
                <c:pt idx="2639">
                  <c:v>8.1700000000000023E-2</c:v>
                </c:pt>
                <c:pt idx="2640">
                  <c:v>8.1800000000000025E-2</c:v>
                </c:pt>
                <c:pt idx="2641">
                  <c:v>8.1800000000000025E-2</c:v>
                </c:pt>
                <c:pt idx="2642">
                  <c:v>8.1900000000000001E-2</c:v>
                </c:pt>
                <c:pt idx="2643">
                  <c:v>8.2000000000000003E-2</c:v>
                </c:pt>
                <c:pt idx="2644">
                  <c:v>8.2000000000000003E-2</c:v>
                </c:pt>
                <c:pt idx="2645">
                  <c:v>8.2200000000000009E-2</c:v>
                </c:pt>
                <c:pt idx="2646">
                  <c:v>8.2300000000000012E-2</c:v>
                </c:pt>
                <c:pt idx="2647">
                  <c:v>8.2300000000000012E-2</c:v>
                </c:pt>
                <c:pt idx="2648">
                  <c:v>8.2400000000000015E-2</c:v>
                </c:pt>
                <c:pt idx="2649">
                  <c:v>8.2500000000000004E-2</c:v>
                </c:pt>
                <c:pt idx="2650">
                  <c:v>8.2500000000000004E-2</c:v>
                </c:pt>
                <c:pt idx="2651">
                  <c:v>8.2700000000000023E-2</c:v>
                </c:pt>
                <c:pt idx="2652">
                  <c:v>8.280000000000004E-2</c:v>
                </c:pt>
                <c:pt idx="2653">
                  <c:v>8.280000000000004E-2</c:v>
                </c:pt>
                <c:pt idx="2654">
                  <c:v>8.2900000000000001E-2</c:v>
                </c:pt>
                <c:pt idx="2655">
                  <c:v>8.3000000000000046E-2</c:v>
                </c:pt>
                <c:pt idx="2656">
                  <c:v>8.3000000000000046E-2</c:v>
                </c:pt>
                <c:pt idx="2657">
                  <c:v>8.3200000000000024E-2</c:v>
                </c:pt>
                <c:pt idx="2658">
                  <c:v>8.3300000000000041E-2</c:v>
                </c:pt>
                <c:pt idx="2659">
                  <c:v>8.3300000000000041E-2</c:v>
                </c:pt>
                <c:pt idx="2660">
                  <c:v>8.3400000000000002E-2</c:v>
                </c:pt>
                <c:pt idx="2661">
                  <c:v>8.3500000000000088E-2</c:v>
                </c:pt>
                <c:pt idx="2662">
                  <c:v>8.3500000000000088E-2</c:v>
                </c:pt>
                <c:pt idx="2663">
                  <c:v>8.3700000000000066E-2</c:v>
                </c:pt>
                <c:pt idx="2664">
                  <c:v>8.3800000000000111E-2</c:v>
                </c:pt>
                <c:pt idx="2665">
                  <c:v>8.3800000000000111E-2</c:v>
                </c:pt>
                <c:pt idx="2666">
                  <c:v>8.3900000000000044E-2</c:v>
                </c:pt>
                <c:pt idx="2667">
                  <c:v>8.4000000000000047E-2</c:v>
                </c:pt>
                <c:pt idx="2668">
                  <c:v>8.4000000000000047E-2</c:v>
                </c:pt>
                <c:pt idx="2669">
                  <c:v>8.4200000000000025E-2</c:v>
                </c:pt>
                <c:pt idx="2670">
                  <c:v>8.43E-2</c:v>
                </c:pt>
                <c:pt idx="2671">
                  <c:v>8.43E-2</c:v>
                </c:pt>
                <c:pt idx="2672">
                  <c:v>8.4400000000000003E-2</c:v>
                </c:pt>
                <c:pt idx="2673">
                  <c:v>8.4600000000000092E-2</c:v>
                </c:pt>
                <c:pt idx="2674">
                  <c:v>8.4600000000000092E-2</c:v>
                </c:pt>
                <c:pt idx="2675">
                  <c:v>8.4700000000000067E-2</c:v>
                </c:pt>
                <c:pt idx="2676">
                  <c:v>8.4800000000000028E-2</c:v>
                </c:pt>
                <c:pt idx="2677">
                  <c:v>8.4800000000000028E-2</c:v>
                </c:pt>
                <c:pt idx="2678">
                  <c:v>8.4900000000000045E-2</c:v>
                </c:pt>
                <c:pt idx="2679">
                  <c:v>8.5100000000000023E-2</c:v>
                </c:pt>
                <c:pt idx="2680">
                  <c:v>8.5100000000000023E-2</c:v>
                </c:pt>
                <c:pt idx="2681">
                  <c:v>8.5200000000000026E-2</c:v>
                </c:pt>
                <c:pt idx="2682">
                  <c:v>8.5300000000000001E-2</c:v>
                </c:pt>
                <c:pt idx="2683">
                  <c:v>8.5300000000000001E-2</c:v>
                </c:pt>
                <c:pt idx="2684">
                  <c:v>8.5400000000000004E-2</c:v>
                </c:pt>
                <c:pt idx="2685">
                  <c:v>8.5600000000000065E-2</c:v>
                </c:pt>
                <c:pt idx="2686">
                  <c:v>8.5600000000000065E-2</c:v>
                </c:pt>
                <c:pt idx="2687">
                  <c:v>8.5700000000000026E-2</c:v>
                </c:pt>
                <c:pt idx="2688">
                  <c:v>8.5800000000000043E-2</c:v>
                </c:pt>
                <c:pt idx="2689">
                  <c:v>8.5800000000000043E-2</c:v>
                </c:pt>
                <c:pt idx="2690">
                  <c:v>8.5900000000000004E-2</c:v>
                </c:pt>
                <c:pt idx="2691">
                  <c:v>8.6100000000000024E-2</c:v>
                </c:pt>
                <c:pt idx="2692">
                  <c:v>8.6100000000000024E-2</c:v>
                </c:pt>
                <c:pt idx="2693">
                  <c:v>8.620000000000004E-2</c:v>
                </c:pt>
                <c:pt idx="2694">
                  <c:v>8.6300000000000002E-2</c:v>
                </c:pt>
                <c:pt idx="2695">
                  <c:v>8.6300000000000002E-2</c:v>
                </c:pt>
                <c:pt idx="2696">
                  <c:v>8.6400000000000018E-2</c:v>
                </c:pt>
                <c:pt idx="2697">
                  <c:v>8.6600000000000024E-2</c:v>
                </c:pt>
                <c:pt idx="2698">
                  <c:v>8.6600000000000024E-2</c:v>
                </c:pt>
                <c:pt idx="2699">
                  <c:v>8.6700000000000041E-2</c:v>
                </c:pt>
                <c:pt idx="2700">
                  <c:v>8.6800000000000002E-2</c:v>
                </c:pt>
                <c:pt idx="2701">
                  <c:v>8.6800000000000002E-2</c:v>
                </c:pt>
                <c:pt idx="2702">
                  <c:v>8.6900000000000005E-2</c:v>
                </c:pt>
                <c:pt idx="2703">
                  <c:v>8.7100000000000025E-2</c:v>
                </c:pt>
                <c:pt idx="2704">
                  <c:v>8.72E-2</c:v>
                </c:pt>
                <c:pt idx="2705">
                  <c:v>8.72E-2</c:v>
                </c:pt>
                <c:pt idx="2706">
                  <c:v>8.7300000000000003E-2</c:v>
                </c:pt>
                <c:pt idx="2707">
                  <c:v>8.7400000000000005E-2</c:v>
                </c:pt>
                <c:pt idx="2708">
                  <c:v>8.7400000000000005E-2</c:v>
                </c:pt>
                <c:pt idx="2709">
                  <c:v>8.7600000000000025E-2</c:v>
                </c:pt>
                <c:pt idx="2710">
                  <c:v>8.77E-2</c:v>
                </c:pt>
                <c:pt idx="2711">
                  <c:v>8.77E-2</c:v>
                </c:pt>
                <c:pt idx="2712">
                  <c:v>8.7800000000000003E-2</c:v>
                </c:pt>
                <c:pt idx="2713">
                  <c:v>8.8000000000000064E-2</c:v>
                </c:pt>
                <c:pt idx="2714">
                  <c:v>8.8000000000000064E-2</c:v>
                </c:pt>
                <c:pt idx="2715">
                  <c:v>8.8100000000000067E-2</c:v>
                </c:pt>
                <c:pt idx="2716">
                  <c:v>8.8200000000000028E-2</c:v>
                </c:pt>
                <c:pt idx="2717">
                  <c:v>8.8300000000000045E-2</c:v>
                </c:pt>
                <c:pt idx="2718">
                  <c:v>8.8300000000000045E-2</c:v>
                </c:pt>
                <c:pt idx="2719">
                  <c:v>8.8500000000000079E-2</c:v>
                </c:pt>
                <c:pt idx="2720">
                  <c:v>8.8600000000000109E-2</c:v>
                </c:pt>
                <c:pt idx="2721">
                  <c:v>8.8600000000000109E-2</c:v>
                </c:pt>
                <c:pt idx="2722">
                  <c:v>8.870000000000007E-2</c:v>
                </c:pt>
                <c:pt idx="2723">
                  <c:v>8.870000000000007E-2</c:v>
                </c:pt>
                <c:pt idx="2724">
                  <c:v>8.8800000000000087E-2</c:v>
                </c:pt>
                <c:pt idx="2725">
                  <c:v>8.9000000000000065E-2</c:v>
                </c:pt>
                <c:pt idx="2726">
                  <c:v>8.9000000000000065E-2</c:v>
                </c:pt>
                <c:pt idx="2727">
                  <c:v>8.910000000000004E-2</c:v>
                </c:pt>
                <c:pt idx="2728">
                  <c:v>8.9200000000000043E-2</c:v>
                </c:pt>
                <c:pt idx="2729">
                  <c:v>8.9300000000000004E-2</c:v>
                </c:pt>
                <c:pt idx="2730">
                  <c:v>8.9500000000000079E-2</c:v>
                </c:pt>
                <c:pt idx="2731">
                  <c:v>8.9600000000000068E-2</c:v>
                </c:pt>
                <c:pt idx="2732">
                  <c:v>8.9600000000000068E-2</c:v>
                </c:pt>
                <c:pt idx="2733">
                  <c:v>8.9700000000000071E-2</c:v>
                </c:pt>
                <c:pt idx="2734">
                  <c:v>8.9800000000000046E-2</c:v>
                </c:pt>
                <c:pt idx="2735">
                  <c:v>9.0000000000000024E-2</c:v>
                </c:pt>
                <c:pt idx="2736">
                  <c:v>9.0000000000000024E-2</c:v>
                </c:pt>
                <c:pt idx="2737">
                  <c:v>9.0100000000000027E-2</c:v>
                </c:pt>
                <c:pt idx="2738">
                  <c:v>9.0200000000000002E-2</c:v>
                </c:pt>
                <c:pt idx="2739">
                  <c:v>9.0300000000000005E-2</c:v>
                </c:pt>
                <c:pt idx="2740">
                  <c:v>9.0500000000000067E-2</c:v>
                </c:pt>
                <c:pt idx="2741">
                  <c:v>9.0500000000000067E-2</c:v>
                </c:pt>
                <c:pt idx="2742">
                  <c:v>9.0600000000000028E-2</c:v>
                </c:pt>
                <c:pt idx="2743">
                  <c:v>9.0700000000000044E-2</c:v>
                </c:pt>
                <c:pt idx="2744">
                  <c:v>9.0900000000000022E-2</c:v>
                </c:pt>
                <c:pt idx="2745">
                  <c:v>9.1000000000000025E-2</c:v>
                </c:pt>
                <c:pt idx="2746">
                  <c:v>9.1000000000000025E-2</c:v>
                </c:pt>
                <c:pt idx="2747">
                  <c:v>9.11E-2</c:v>
                </c:pt>
                <c:pt idx="2748">
                  <c:v>9.1200000000000003E-2</c:v>
                </c:pt>
                <c:pt idx="2749">
                  <c:v>9.1400000000000009E-2</c:v>
                </c:pt>
                <c:pt idx="2750">
                  <c:v>9.1400000000000009E-2</c:v>
                </c:pt>
                <c:pt idx="2751">
                  <c:v>9.1500000000000026E-2</c:v>
                </c:pt>
                <c:pt idx="2752">
                  <c:v>9.1600000000000042E-2</c:v>
                </c:pt>
                <c:pt idx="2753">
                  <c:v>9.1700000000000004E-2</c:v>
                </c:pt>
                <c:pt idx="2754">
                  <c:v>9.1700000000000004E-2</c:v>
                </c:pt>
                <c:pt idx="2755">
                  <c:v>9.1900000000000023E-2</c:v>
                </c:pt>
                <c:pt idx="2756">
                  <c:v>9.2000000000000026E-2</c:v>
                </c:pt>
                <c:pt idx="2757">
                  <c:v>9.2000000000000026E-2</c:v>
                </c:pt>
                <c:pt idx="2758">
                  <c:v>9.2100000000000001E-2</c:v>
                </c:pt>
                <c:pt idx="2759">
                  <c:v>9.2200000000000004E-2</c:v>
                </c:pt>
                <c:pt idx="2760">
                  <c:v>9.240000000000001E-2</c:v>
                </c:pt>
                <c:pt idx="2761">
                  <c:v>9.240000000000001E-2</c:v>
                </c:pt>
                <c:pt idx="2762">
                  <c:v>9.2500000000000027E-2</c:v>
                </c:pt>
                <c:pt idx="2763">
                  <c:v>9.2600000000000002E-2</c:v>
                </c:pt>
                <c:pt idx="2764">
                  <c:v>9.2600000000000002E-2</c:v>
                </c:pt>
                <c:pt idx="2765">
                  <c:v>9.2700000000000005E-2</c:v>
                </c:pt>
                <c:pt idx="2766">
                  <c:v>9.2900000000000024E-2</c:v>
                </c:pt>
                <c:pt idx="2767">
                  <c:v>9.3000000000000083E-2</c:v>
                </c:pt>
                <c:pt idx="2768">
                  <c:v>9.3100000000000072E-2</c:v>
                </c:pt>
                <c:pt idx="2769">
                  <c:v>9.3100000000000072E-2</c:v>
                </c:pt>
                <c:pt idx="2770">
                  <c:v>9.3200000000000047E-2</c:v>
                </c:pt>
                <c:pt idx="2771">
                  <c:v>9.3400000000000025E-2</c:v>
                </c:pt>
                <c:pt idx="2772">
                  <c:v>9.3400000000000025E-2</c:v>
                </c:pt>
                <c:pt idx="2773">
                  <c:v>9.3500000000000083E-2</c:v>
                </c:pt>
                <c:pt idx="2774">
                  <c:v>9.3600000000000072E-2</c:v>
                </c:pt>
                <c:pt idx="2775">
                  <c:v>9.3700000000000089E-2</c:v>
                </c:pt>
                <c:pt idx="2776">
                  <c:v>9.3700000000000089E-2</c:v>
                </c:pt>
                <c:pt idx="2777">
                  <c:v>9.3900000000000067E-2</c:v>
                </c:pt>
                <c:pt idx="2778">
                  <c:v>9.4000000000000028E-2</c:v>
                </c:pt>
                <c:pt idx="2779">
                  <c:v>9.4000000000000028E-2</c:v>
                </c:pt>
                <c:pt idx="2780">
                  <c:v>9.4100000000000045E-2</c:v>
                </c:pt>
                <c:pt idx="2781">
                  <c:v>9.4300000000000023E-2</c:v>
                </c:pt>
                <c:pt idx="2782">
                  <c:v>9.4300000000000023E-2</c:v>
                </c:pt>
                <c:pt idx="2783">
                  <c:v>9.4400000000000026E-2</c:v>
                </c:pt>
                <c:pt idx="2784">
                  <c:v>9.450000000000007E-2</c:v>
                </c:pt>
                <c:pt idx="2785">
                  <c:v>9.450000000000007E-2</c:v>
                </c:pt>
                <c:pt idx="2786">
                  <c:v>9.4600000000000087E-2</c:v>
                </c:pt>
                <c:pt idx="2787">
                  <c:v>9.4800000000000065E-2</c:v>
                </c:pt>
                <c:pt idx="2788">
                  <c:v>9.4900000000000026E-2</c:v>
                </c:pt>
                <c:pt idx="2789">
                  <c:v>9.4900000000000026E-2</c:v>
                </c:pt>
                <c:pt idx="2790">
                  <c:v>9.5000000000000043E-2</c:v>
                </c:pt>
                <c:pt idx="2791">
                  <c:v>9.5100000000000004E-2</c:v>
                </c:pt>
                <c:pt idx="2792">
                  <c:v>9.5100000000000004E-2</c:v>
                </c:pt>
                <c:pt idx="2793">
                  <c:v>9.5300000000000024E-2</c:v>
                </c:pt>
                <c:pt idx="2794">
                  <c:v>9.540000000000004E-2</c:v>
                </c:pt>
                <c:pt idx="2795">
                  <c:v>9.5500000000000071E-2</c:v>
                </c:pt>
                <c:pt idx="2796">
                  <c:v>9.5500000000000071E-2</c:v>
                </c:pt>
                <c:pt idx="2797">
                  <c:v>9.5600000000000046E-2</c:v>
                </c:pt>
                <c:pt idx="2798">
                  <c:v>9.5800000000000024E-2</c:v>
                </c:pt>
                <c:pt idx="2799">
                  <c:v>9.5800000000000024E-2</c:v>
                </c:pt>
                <c:pt idx="2800">
                  <c:v>9.5900000000000041E-2</c:v>
                </c:pt>
                <c:pt idx="2801">
                  <c:v>9.6000000000000002E-2</c:v>
                </c:pt>
                <c:pt idx="2802">
                  <c:v>9.6100000000000005E-2</c:v>
                </c:pt>
                <c:pt idx="2803">
                  <c:v>9.6100000000000005E-2</c:v>
                </c:pt>
                <c:pt idx="2804">
                  <c:v>9.6300000000000024E-2</c:v>
                </c:pt>
                <c:pt idx="2805">
                  <c:v>9.64E-2</c:v>
                </c:pt>
                <c:pt idx="2806">
                  <c:v>9.64E-2</c:v>
                </c:pt>
                <c:pt idx="2807">
                  <c:v>9.6500000000000044E-2</c:v>
                </c:pt>
                <c:pt idx="2808">
                  <c:v>9.6600000000000005E-2</c:v>
                </c:pt>
                <c:pt idx="2809">
                  <c:v>9.6600000000000005E-2</c:v>
                </c:pt>
                <c:pt idx="2810">
                  <c:v>9.6800000000000025E-2</c:v>
                </c:pt>
                <c:pt idx="2811">
                  <c:v>9.69E-2</c:v>
                </c:pt>
                <c:pt idx="2812">
                  <c:v>9.7000000000000003E-2</c:v>
                </c:pt>
                <c:pt idx="2813">
                  <c:v>9.7000000000000003E-2</c:v>
                </c:pt>
                <c:pt idx="2814">
                  <c:v>9.7200000000000022E-2</c:v>
                </c:pt>
                <c:pt idx="2815">
                  <c:v>9.7300000000000011E-2</c:v>
                </c:pt>
                <c:pt idx="2816">
                  <c:v>9.7300000000000011E-2</c:v>
                </c:pt>
                <c:pt idx="2817">
                  <c:v>9.74E-2</c:v>
                </c:pt>
                <c:pt idx="2818">
                  <c:v>9.7500000000000045E-2</c:v>
                </c:pt>
                <c:pt idx="2819">
                  <c:v>9.7700000000000023E-2</c:v>
                </c:pt>
                <c:pt idx="2820">
                  <c:v>9.7700000000000023E-2</c:v>
                </c:pt>
                <c:pt idx="2821">
                  <c:v>9.7800000000000026E-2</c:v>
                </c:pt>
                <c:pt idx="2822">
                  <c:v>9.7900000000000001E-2</c:v>
                </c:pt>
                <c:pt idx="2823">
                  <c:v>9.8000000000000087E-2</c:v>
                </c:pt>
                <c:pt idx="2824">
                  <c:v>9.8000000000000087E-2</c:v>
                </c:pt>
                <c:pt idx="2825">
                  <c:v>9.8200000000000065E-2</c:v>
                </c:pt>
                <c:pt idx="2826">
                  <c:v>9.8300000000000026E-2</c:v>
                </c:pt>
                <c:pt idx="2827">
                  <c:v>9.8300000000000026E-2</c:v>
                </c:pt>
                <c:pt idx="2828">
                  <c:v>9.8400000000000043E-2</c:v>
                </c:pt>
                <c:pt idx="2829">
                  <c:v>9.8500000000000101E-2</c:v>
                </c:pt>
                <c:pt idx="2830">
                  <c:v>9.8700000000000107E-2</c:v>
                </c:pt>
                <c:pt idx="2831">
                  <c:v>9.8700000000000107E-2</c:v>
                </c:pt>
                <c:pt idx="2832">
                  <c:v>9.8800000000000068E-2</c:v>
                </c:pt>
                <c:pt idx="2833">
                  <c:v>9.8900000000000071E-2</c:v>
                </c:pt>
                <c:pt idx="2834">
                  <c:v>9.9000000000000046E-2</c:v>
                </c:pt>
                <c:pt idx="2835">
                  <c:v>9.9000000000000046E-2</c:v>
                </c:pt>
                <c:pt idx="2836">
                  <c:v>9.9200000000000024E-2</c:v>
                </c:pt>
                <c:pt idx="2837">
                  <c:v>9.9300000000000041E-2</c:v>
                </c:pt>
                <c:pt idx="2838">
                  <c:v>9.9300000000000041E-2</c:v>
                </c:pt>
                <c:pt idx="2839">
                  <c:v>9.9400000000000002E-2</c:v>
                </c:pt>
                <c:pt idx="2840">
                  <c:v>9.9500000000000088E-2</c:v>
                </c:pt>
                <c:pt idx="2841">
                  <c:v>9.9500000000000088E-2</c:v>
                </c:pt>
                <c:pt idx="2842">
                  <c:v>9.9700000000000066E-2</c:v>
                </c:pt>
                <c:pt idx="2843">
                  <c:v>9.9800000000000028E-2</c:v>
                </c:pt>
                <c:pt idx="2844">
                  <c:v>9.9900000000000044E-2</c:v>
                </c:pt>
                <c:pt idx="2845">
                  <c:v>9.9900000000000044E-2</c:v>
                </c:pt>
                <c:pt idx="2846">
                  <c:v>0.1</c:v>
                </c:pt>
                <c:pt idx="2847">
                  <c:v>0.10020000000000005</c:v>
                </c:pt>
                <c:pt idx="2848">
                  <c:v>0.1003</c:v>
                </c:pt>
                <c:pt idx="2849">
                  <c:v>0.1004</c:v>
                </c:pt>
                <c:pt idx="2850">
                  <c:v>0.1004</c:v>
                </c:pt>
                <c:pt idx="2851">
                  <c:v>0.10059999999999998</c:v>
                </c:pt>
                <c:pt idx="2852">
                  <c:v>0.10070000000000005</c:v>
                </c:pt>
                <c:pt idx="2853">
                  <c:v>0.10070000000000005</c:v>
                </c:pt>
                <c:pt idx="2854">
                  <c:v>0.1008</c:v>
                </c:pt>
                <c:pt idx="2855">
                  <c:v>0.1009</c:v>
                </c:pt>
                <c:pt idx="2856">
                  <c:v>0.10110000000000002</c:v>
                </c:pt>
                <c:pt idx="2857">
                  <c:v>0.10120000000000005</c:v>
                </c:pt>
                <c:pt idx="2858">
                  <c:v>0.1013</c:v>
                </c:pt>
                <c:pt idx="2859">
                  <c:v>0.1013</c:v>
                </c:pt>
                <c:pt idx="2860">
                  <c:v>0.1014</c:v>
                </c:pt>
                <c:pt idx="2861">
                  <c:v>0.10160000000000002</c:v>
                </c:pt>
                <c:pt idx="2862">
                  <c:v>0.10170000000000005</c:v>
                </c:pt>
                <c:pt idx="2863">
                  <c:v>0.1018</c:v>
                </c:pt>
                <c:pt idx="2864">
                  <c:v>0.1018</c:v>
                </c:pt>
                <c:pt idx="2865">
                  <c:v>0.1019</c:v>
                </c:pt>
                <c:pt idx="2866">
                  <c:v>0.10210000000000002</c:v>
                </c:pt>
                <c:pt idx="2867">
                  <c:v>0.10220000000000005</c:v>
                </c:pt>
                <c:pt idx="2868">
                  <c:v>0.1023</c:v>
                </c:pt>
                <c:pt idx="2869">
                  <c:v>0.1023</c:v>
                </c:pt>
                <c:pt idx="2870">
                  <c:v>0.1024</c:v>
                </c:pt>
                <c:pt idx="2871">
                  <c:v>0.10260000000000002</c:v>
                </c:pt>
                <c:pt idx="2872">
                  <c:v>0.10270000000000006</c:v>
                </c:pt>
                <c:pt idx="2873">
                  <c:v>0.1028</c:v>
                </c:pt>
                <c:pt idx="2874">
                  <c:v>0.1028</c:v>
                </c:pt>
                <c:pt idx="2875">
                  <c:v>0.10290000000000002</c:v>
                </c:pt>
                <c:pt idx="2876">
                  <c:v>0.10310000000000002</c:v>
                </c:pt>
                <c:pt idx="2877">
                  <c:v>0.10320000000000006</c:v>
                </c:pt>
                <c:pt idx="2878">
                  <c:v>0.1033</c:v>
                </c:pt>
                <c:pt idx="2879">
                  <c:v>0.1033</c:v>
                </c:pt>
                <c:pt idx="2880">
                  <c:v>0.10349999999999998</c:v>
                </c:pt>
                <c:pt idx="2881">
                  <c:v>0.10360000000000005</c:v>
                </c:pt>
                <c:pt idx="2882">
                  <c:v>0.10360000000000005</c:v>
                </c:pt>
                <c:pt idx="2883">
                  <c:v>0.10370000000000006</c:v>
                </c:pt>
                <c:pt idx="2884">
                  <c:v>0.1038</c:v>
                </c:pt>
                <c:pt idx="2885">
                  <c:v>0.10400000000000002</c:v>
                </c:pt>
                <c:pt idx="2886">
                  <c:v>0.10400000000000002</c:v>
                </c:pt>
                <c:pt idx="2887">
                  <c:v>0.10410000000000005</c:v>
                </c:pt>
                <c:pt idx="2888">
                  <c:v>0.10420000000000006</c:v>
                </c:pt>
                <c:pt idx="2889">
                  <c:v>0.1043</c:v>
                </c:pt>
                <c:pt idx="2890">
                  <c:v>0.10450000000000002</c:v>
                </c:pt>
                <c:pt idx="2891">
                  <c:v>0.10450000000000002</c:v>
                </c:pt>
                <c:pt idx="2892">
                  <c:v>0.10460000000000005</c:v>
                </c:pt>
                <c:pt idx="2893">
                  <c:v>0.10470000000000006</c:v>
                </c:pt>
                <c:pt idx="2894">
                  <c:v>0.1048</c:v>
                </c:pt>
                <c:pt idx="2895">
                  <c:v>0.1048</c:v>
                </c:pt>
                <c:pt idx="2896">
                  <c:v>0.10500000000000002</c:v>
                </c:pt>
                <c:pt idx="2897">
                  <c:v>0.10510000000000005</c:v>
                </c:pt>
                <c:pt idx="2898">
                  <c:v>0.10520000000000006</c:v>
                </c:pt>
                <c:pt idx="2899">
                  <c:v>0.10520000000000006</c:v>
                </c:pt>
                <c:pt idx="2900">
                  <c:v>0.1053</c:v>
                </c:pt>
                <c:pt idx="2901">
                  <c:v>0.10550000000000002</c:v>
                </c:pt>
                <c:pt idx="2902">
                  <c:v>0.10550000000000002</c:v>
                </c:pt>
                <c:pt idx="2903">
                  <c:v>0.10560000000000005</c:v>
                </c:pt>
                <c:pt idx="2904">
                  <c:v>0.10570000000000006</c:v>
                </c:pt>
                <c:pt idx="2905">
                  <c:v>0.10570000000000006</c:v>
                </c:pt>
                <c:pt idx="2906">
                  <c:v>0.10580000000000002</c:v>
                </c:pt>
                <c:pt idx="2907">
                  <c:v>0.10600000000000002</c:v>
                </c:pt>
                <c:pt idx="2908">
                  <c:v>0.10610000000000006</c:v>
                </c:pt>
                <c:pt idx="2909">
                  <c:v>0.10620000000000006</c:v>
                </c:pt>
                <c:pt idx="2910">
                  <c:v>0.10620000000000006</c:v>
                </c:pt>
                <c:pt idx="2911">
                  <c:v>0.10639999999999998</c:v>
                </c:pt>
                <c:pt idx="2912">
                  <c:v>0.10650000000000005</c:v>
                </c:pt>
                <c:pt idx="2913">
                  <c:v>0.10660000000000006</c:v>
                </c:pt>
                <c:pt idx="2914">
                  <c:v>0.10660000000000006</c:v>
                </c:pt>
                <c:pt idx="2915">
                  <c:v>0.10670000000000006</c:v>
                </c:pt>
                <c:pt idx="2916">
                  <c:v>0.10690000000000002</c:v>
                </c:pt>
                <c:pt idx="2917">
                  <c:v>0.10700000000000005</c:v>
                </c:pt>
                <c:pt idx="2918">
                  <c:v>0.10700000000000005</c:v>
                </c:pt>
                <c:pt idx="2919">
                  <c:v>0.10710000000000006</c:v>
                </c:pt>
                <c:pt idx="2920">
                  <c:v>0.10720000000000007</c:v>
                </c:pt>
                <c:pt idx="2921">
                  <c:v>0.10740000000000002</c:v>
                </c:pt>
                <c:pt idx="2922">
                  <c:v>0.10740000000000002</c:v>
                </c:pt>
                <c:pt idx="2923">
                  <c:v>0.10750000000000005</c:v>
                </c:pt>
                <c:pt idx="2924">
                  <c:v>0.10760000000000006</c:v>
                </c:pt>
                <c:pt idx="2925">
                  <c:v>0.10760000000000006</c:v>
                </c:pt>
                <c:pt idx="2926">
                  <c:v>0.10770000000000007</c:v>
                </c:pt>
                <c:pt idx="2927">
                  <c:v>0.10790000000000002</c:v>
                </c:pt>
                <c:pt idx="2928">
                  <c:v>0.10800000000000005</c:v>
                </c:pt>
                <c:pt idx="2929">
                  <c:v>0.10810000000000006</c:v>
                </c:pt>
                <c:pt idx="2930">
                  <c:v>0.10810000000000006</c:v>
                </c:pt>
                <c:pt idx="2931">
                  <c:v>0.10820000000000007</c:v>
                </c:pt>
                <c:pt idx="2932">
                  <c:v>0.10840000000000002</c:v>
                </c:pt>
                <c:pt idx="2933">
                  <c:v>0.10850000000000005</c:v>
                </c:pt>
                <c:pt idx="2934">
                  <c:v>0.10850000000000005</c:v>
                </c:pt>
                <c:pt idx="2935">
                  <c:v>0.10860000000000006</c:v>
                </c:pt>
                <c:pt idx="2936">
                  <c:v>0.10870000000000007</c:v>
                </c:pt>
                <c:pt idx="2937">
                  <c:v>0.10870000000000007</c:v>
                </c:pt>
                <c:pt idx="2938">
                  <c:v>0.10890000000000002</c:v>
                </c:pt>
                <c:pt idx="2939">
                  <c:v>0.10900000000000006</c:v>
                </c:pt>
                <c:pt idx="2940">
                  <c:v>0.10910000000000006</c:v>
                </c:pt>
                <c:pt idx="2941">
                  <c:v>0.10910000000000006</c:v>
                </c:pt>
                <c:pt idx="2942">
                  <c:v>0.10920000000000009</c:v>
                </c:pt>
                <c:pt idx="2943">
                  <c:v>0.10940000000000005</c:v>
                </c:pt>
                <c:pt idx="2944">
                  <c:v>0.10950000000000006</c:v>
                </c:pt>
                <c:pt idx="2945">
                  <c:v>0.10950000000000006</c:v>
                </c:pt>
                <c:pt idx="2946">
                  <c:v>0.10960000000000006</c:v>
                </c:pt>
                <c:pt idx="2947">
                  <c:v>0.10979999999999999</c:v>
                </c:pt>
                <c:pt idx="2948">
                  <c:v>0.10990000000000005</c:v>
                </c:pt>
                <c:pt idx="2949">
                  <c:v>0.10990000000000005</c:v>
                </c:pt>
                <c:pt idx="2950">
                  <c:v>0.11</c:v>
                </c:pt>
                <c:pt idx="2951">
                  <c:v>0.1101</c:v>
                </c:pt>
                <c:pt idx="2952">
                  <c:v>0.1103</c:v>
                </c:pt>
                <c:pt idx="2953">
                  <c:v>0.1103</c:v>
                </c:pt>
                <c:pt idx="2954">
                  <c:v>0.1104</c:v>
                </c:pt>
                <c:pt idx="2955">
                  <c:v>0.1105</c:v>
                </c:pt>
                <c:pt idx="2956">
                  <c:v>0.1106</c:v>
                </c:pt>
                <c:pt idx="2957">
                  <c:v>0.1106</c:v>
                </c:pt>
                <c:pt idx="2958">
                  <c:v>0.1108</c:v>
                </c:pt>
                <c:pt idx="2959">
                  <c:v>0.1109</c:v>
                </c:pt>
                <c:pt idx="2960">
                  <c:v>0.1109</c:v>
                </c:pt>
                <c:pt idx="2961">
                  <c:v>0.111</c:v>
                </c:pt>
                <c:pt idx="2962">
                  <c:v>0.1111</c:v>
                </c:pt>
                <c:pt idx="2963">
                  <c:v>0.1113</c:v>
                </c:pt>
                <c:pt idx="2964">
                  <c:v>0.1113</c:v>
                </c:pt>
                <c:pt idx="2965">
                  <c:v>0.1114</c:v>
                </c:pt>
                <c:pt idx="2966">
                  <c:v>0.1115</c:v>
                </c:pt>
                <c:pt idx="2967">
                  <c:v>0.1116</c:v>
                </c:pt>
                <c:pt idx="2968">
                  <c:v>0.1116</c:v>
                </c:pt>
                <c:pt idx="2969">
                  <c:v>0.1118</c:v>
                </c:pt>
                <c:pt idx="2970">
                  <c:v>0.1119</c:v>
                </c:pt>
                <c:pt idx="2971">
                  <c:v>0.112</c:v>
                </c:pt>
                <c:pt idx="2972">
                  <c:v>0.112</c:v>
                </c:pt>
                <c:pt idx="2973">
                  <c:v>0.11210000000000002</c:v>
                </c:pt>
                <c:pt idx="2974">
                  <c:v>0.1123</c:v>
                </c:pt>
                <c:pt idx="2975">
                  <c:v>0.1123</c:v>
                </c:pt>
                <c:pt idx="2976">
                  <c:v>0.1124</c:v>
                </c:pt>
                <c:pt idx="2977">
                  <c:v>0.1125</c:v>
                </c:pt>
                <c:pt idx="2978">
                  <c:v>0.11269999999999998</c:v>
                </c:pt>
                <c:pt idx="2979">
                  <c:v>0.11269999999999998</c:v>
                </c:pt>
                <c:pt idx="2980">
                  <c:v>0.1128</c:v>
                </c:pt>
                <c:pt idx="2981">
                  <c:v>0.1129</c:v>
                </c:pt>
                <c:pt idx="2982">
                  <c:v>0.113</c:v>
                </c:pt>
                <c:pt idx="2983">
                  <c:v>0.113</c:v>
                </c:pt>
                <c:pt idx="2984">
                  <c:v>0.11320000000000002</c:v>
                </c:pt>
                <c:pt idx="2985">
                  <c:v>0.1133</c:v>
                </c:pt>
                <c:pt idx="2986">
                  <c:v>0.1133</c:v>
                </c:pt>
                <c:pt idx="2987">
                  <c:v>0.1134</c:v>
                </c:pt>
                <c:pt idx="2988">
                  <c:v>0.1135</c:v>
                </c:pt>
                <c:pt idx="2989">
                  <c:v>0.11370000000000002</c:v>
                </c:pt>
                <c:pt idx="2990">
                  <c:v>0.1138</c:v>
                </c:pt>
                <c:pt idx="2991">
                  <c:v>0.1139</c:v>
                </c:pt>
                <c:pt idx="2992">
                  <c:v>0.1139</c:v>
                </c:pt>
                <c:pt idx="2993">
                  <c:v>0.114</c:v>
                </c:pt>
                <c:pt idx="2994">
                  <c:v>0.11420000000000002</c:v>
                </c:pt>
                <c:pt idx="2995">
                  <c:v>0.1143</c:v>
                </c:pt>
                <c:pt idx="2996">
                  <c:v>0.1144</c:v>
                </c:pt>
                <c:pt idx="2997">
                  <c:v>0.1145</c:v>
                </c:pt>
                <c:pt idx="2998">
                  <c:v>0.1145</c:v>
                </c:pt>
                <c:pt idx="2999">
                  <c:v>0.11470000000000002</c:v>
                </c:pt>
                <c:pt idx="3000">
                  <c:v>0.1148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Feuil1!$F$1</c:f>
              <c:strCache>
                <c:ptCount val="1"/>
                <c:pt idx="0">
                  <c:v>Stt7-HydEF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Feuil1!$C$2:$C$3002</c:f>
              <c:numCache>
                <c:formatCode>General</c:formatCode>
                <c:ptCount val="300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0.60000000000000053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1.599999999999999</c:v>
                </c:pt>
                <c:pt idx="9">
                  <c:v>1.7999999999999989</c:v>
                </c:pt>
                <c:pt idx="10">
                  <c:v>1.9999999999999998</c:v>
                </c:pt>
                <c:pt idx="11">
                  <c:v>2.1999999999999997</c:v>
                </c:pt>
                <c:pt idx="12">
                  <c:v>2.4</c:v>
                </c:pt>
                <c:pt idx="13">
                  <c:v>2.6</c:v>
                </c:pt>
                <c:pt idx="14">
                  <c:v>2.8000000000000003</c:v>
                </c:pt>
                <c:pt idx="15">
                  <c:v>3.0000000000000004</c:v>
                </c:pt>
                <c:pt idx="16">
                  <c:v>3.2000000000000006</c:v>
                </c:pt>
                <c:pt idx="17">
                  <c:v>3.4000000000000008</c:v>
                </c:pt>
                <c:pt idx="18">
                  <c:v>3.600000000000001</c:v>
                </c:pt>
                <c:pt idx="19">
                  <c:v>3.8000000000000007</c:v>
                </c:pt>
                <c:pt idx="20">
                  <c:v>4.0000000000000009</c:v>
                </c:pt>
                <c:pt idx="21">
                  <c:v>4.2000000000000011</c:v>
                </c:pt>
                <c:pt idx="22">
                  <c:v>4.4000000000000012</c:v>
                </c:pt>
                <c:pt idx="23">
                  <c:v>4.6000000000000005</c:v>
                </c:pt>
                <c:pt idx="24">
                  <c:v>4.8000000000000016</c:v>
                </c:pt>
                <c:pt idx="25">
                  <c:v>5.0000000000000018</c:v>
                </c:pt>
                <c:pt idx="26">
                  <c:v>5.200000000000002</c:v>
                </c:pt>
                <c:pt idx="27">
                  <c:v>5.4000000000000021</c:v>
                </c:pt>
                <c:pt idx="28">
                  <c:v>5.6000000000000005</c:v>
                </c:pt>
                <c:pt idx="29">
                  <c:v>5.8000000000000025</c:v>
                </c:pt>
                <c:pt idx="30">
                  <c:v>6.0000000000000027</c:v>
                </c:pt>
                <c:pt idx="31">
                  <c:v>6.2000000000000028</c:v>
                </c:pt>
                <c:pt idx="32">
                  <c:v>6.400000000000003</c:v>
                </c:pt>
                <c:pt idx="33">
                  <c:v>6.6000000000000005</c:v>
                </c:pt>
                <c:pt idx="34">
                  <c:v>6.8000000000000025</c:v>
                </c:pt>
                <c:pt idx="35">
                  <c:v>7.0000000000000036</c:v>
                </c:pt>
                <c:pt idx="36">
                  <c:v>7.2000000000000037</c:v>
                </c:pt>
                <c:pt idx="37">
                  <c:v>7.4000000000000039</c:v>
                </c:pt>
                <c:pt idx="38">
                  <c:v>7.6000000000000041</c:v>
                </c:pt>
                <c:pt idx="39">
                  <c:v>7.8000000000000043</c:v>
                </c:pt>
                <c:pt idx="40">
                  <c:v>8.0000000000000036</c:v>
                </c:pt>
                <c:pt idx="41">
                  <c:v>8.2000000000000011</c:v>
                </c:pt>
                <c:pt idx="42">
                  <c:v>8.4000000000000021</c:v>
                </c:pt>
                <c:pt idx="43">
                  <c:v>8.6000000000000014</c:v>
                </c:pt>
                <c:pt idx="44">
                  <c:v>8.8000000000000007</c:v>
                </c:pt>
                <c:pt idx="45">
                  <c:v>9</c:v>
                </c:pt>
                <c:pt idx="46">
                  <c:v>9.2000000000000011</c:v>
                </c:pt>
                <c:pt idx="47">
                  <c:v>9.4000000000000021</c:v>
                </c:pt>
                <c:pt idx="48">
                  <c:v>9.6000000000000014</c:v>
                </c:pt>
                <c:pt idx="49">
                  <c:v>9.8000000000000025</c:v>
                </c:pt>
                <c:pt idx="50">
                  <c:v>10.000000000000002</c:v>
                </c:pt>
                <c:pt idx="51">
                  <c:v>10.200000000000001</c:v>
                </c:pt>
                <c:pt idx="52">
                  <c:v>10.400000000000002</c:v>
                </c:pt>
                <c:pt idx="53">
                  <c:v>10.600000000000001</c:v>
                </c:pt>
                <c:pt idx="54">
                  <c:v>10.8</c:v>
                </c:pt>
                <c:pt idx="55">
                  <c:v>11.000000000000002</c:v>
                </c:pt>
                <c:pt idx="56">
                  <c:v>11.200000000000001</c:v>
                </c:pt>
                <c:pt idx="57">
                  <c:v>11.400000000000002</c:v>
                </c:pt>
                <c:pt idx="58">
                  <c:v>11.600000000000001</c:v>
                </c:pt>
                <c:pt idx="59">
                  <c:v>11.799999999999997</c:v>
                </c:pt>
                <c:pt idx="60">
                  <c:v>12.000000000000002</c:v>
                </c:pt>
                <c:pt idx="61">
                  <c:v>12.199999999999996</c:v>
                </c:pt>
                <c:pt idx="62">
                  <c:v>12.400000000000002</c:v>
                </c:pt>
                <c:pt idx="63">
                  <c:v>12.599999999999996</c:v>
                </c:pt>
                <c:pt idx="64">
                  <c:v>12.799999999999986</c:v>
                </c:pt>
                <c:pt idx="65">
                  <c:v>12.999999999999998</c:v>
                </c:pt>
                <c:pt idx="66">
                  <c:v>13.199999999999992</c:v>
                </c:pt>
                <c:pt idx="67">
                  <c:v>13.399999999999995</c:v>
                </c:pt>
                <c:pt idx="68">
                  <c:v>13.599999999999991</c:v>
                </c:pt>
                <c:pt idx="69">
                  <c:v>13.799999999999986</c:v>
                </c:pt>
                <c:pt idx="70">
                  <c:v>13.999999999999991</c:v>
                </c:pt>
                <c:pt idx="71">
                  <c:v>14.199999999999989</c:v>
                </c:pt>
                <c:pt idx="72">
                  <c:v>14.399999999999991</c:v>
                </c:pt>
                <c:pt idx="73">
                  <c:v>14.599999999999987</c:v>
                </c:pt>
                <c:pt idx="74">
                  <c:v>14.799999999999979</c:v>
                </c:pt>
                <c:pt idx="75">
                  <c:v>14.999999999999986</c:v>
                </c:pt>
                <c:pt idx="76">
                  <c:v>15.199999999999985</c:v>
                </c:pt>
                <c:pt idx="77">
                  <c:v>15.399999999999986</c:v>
                </c:pt>
                <c:pt idx="78">
                  <c:v>15.599999999999984</c:v>
                </c:pt>
                <c:pt idx="79">
                  <c:v>15.799999999999976</c:v>
                </c:pt>
                <c:pt idx="80">
                  <c:v>15.999999999999982</c:v>
                </c:pt>
                <c:pt idx="81">
                  <c:v>16.199999999999974</c:v>
                </c:pt>
                <c:pt idx="82">
                  <c:v>16.399999999999974</c:v>
                </c:pt>
                <c:pt idx="83">
                  <c:v>16.599999999999973</c:v>
                </c:pt>
                <c:pt idx="84">
                  <c:v>16.799999999999972</c:v>
                </c:pt>
                <c:pt idx="85">
                  <c:v>16.999999999999972</c:v>
                </c:pt>
                <c:pt idx="86">
                  <c:v>17.199999999999971</c:v>
                </c:pt>
                <c:pt idx="87">
                  <c:v>17.39999999999997</c:v>
                </c:pt>
                <c:pt idx="88">
                  <c:v>17.599999999999969</c:v>
                </c:pt>
                <c:pt idx="89">
                  <c:v>17.799999999999969</c:v>
                </c:pt>
                <c:pt idx="90">
                  <c:v>17.999999999999954</c:v>
                </c:pt>
                <c:pt idx="91">
                  <c:v>18.199999999999967</c:v>
                </c:pt>
                <c:pt idx="92">
                  <c:v>18.399999999999967</c:v>
                </c:pt>
                <c:pt idx="93">
                  <c:v>18.599999999999966</c:v>
                </c:pt>
                <c:pt idx="94">
                  <c:v>18.799999999999962</c:v>
                </c:pt>
                <c:pt idx="95">
                  <c:v>18.99999999999995</c:v>
                </c:pt>
                <c:pt idx="96">
                  <c:v>19.199999999999964</c:v>
                </c:pt>
                <c:pt idx="97">
                  <c:v>19.399999999999963</c:v>
                </c:pt>
                <c:pt idx="98">
                  <c:v>19.599999999999962</c:v>
                </c:pt>
                <c:pt idx="99">
                  <c:v>19.799999999999962</c:v>
                </c:pt>
                <c:pt idx="100">
                  <c:v>19.999999999999947</c:v>
                </c:pt>
                <c:pt idx="101">
                  <c:v>20.19999999999996</c:v>
                </c:pt>
                <c:pt idx="102">
                  <c:v>20.399999999999959</c:v>
                </c:pt>
                <c:pt idx="103">
                  <c:v>20.599999999999959</c:v>
                </c:pt>
                <c:pt idx="104">
                  <c:v>20.799999999999944</c:v>
                </c:pt>
                <c:pt idx="105">
                  <c:v>20.999999999999943</c:v>
                </c:pt>
                <c:pt idx="106">
                  <c:v>21.199999999999957</c:v>
                </c:pt>
                <c:pt idx="107">
                  <c:v>21.399999999999956</c:v>
                </c:pt>
                <c:pt idx="108">
                  <c:v>21.599999999999952</c:v>
                </c:pt>
                <c:pt idx="109">
                  <c:v>21.79999999999994</c:v>
                </c:pt>
                <c:pt idx="110">
                  <c:v>21.99999999999994</c:v>
                </c:pt>
                <c:pt idx="111">
                  <c:v>22.199999999999953</c:v>
                </c:pt>
                <c:pt idx="112">
                  <c:v>22.399999999999952</c:v>
                </c:pt>
                <c:pt idx="113">
                  <c:v>22.599999999999952</c:v>
                </c:pt>
                <c:pt idx="114">
                  <c:v>22.799999999999937</c:v>
                </c:pt>
                <c:pt idx="115">
                  <c:v>22.999999999999936</c:v>
                </c:pt>
                <c:pt idx="116">
                  <c:v>23.19999999999995</c:v>
                </c:pt>
                <c:pt idx="117">
                  <c:v>23.399999999999949</c:v>
                </c:pt>
                <c:pt idx="118">
                  <c:v>23.599999999999934</c:v>
                </c:pt>
                <c:pt idx="119">
                  <c:v>23.799999999999933</c:v>
                </c:pt>
                <c:pt idx="120">
                  <c:v>23.999999999999932</c:v>
                </c:pt>
                <c:pt idx="121">
                  <c:v>24.199999999999946</c:v>
                </c:pt>
                <c:pt idx="122">
                  <c:v>24.399999999999942</c:v>
                </c:pt>
                <c:pt idx="123">
                  <c:v>24.59999999999993</c:v>
                </c:pt>
                <c:pt idx="124">
                  <c:v>24.79999999999993</c:v>
                </c:pt>
                <c:pt idx="125">
                  <c:v>24.999999999999929</c:v>
                </c:pt>
                <c:pt idx="126">
                  <c:v>25.199999999999942</c:v>
                </c:pt>
                <c:pt idx="127">
                  <c:v>25.399999999999942</c:v>
                </c:pt>
                <c:pt idx="128">
                  <c:v>25.599999999999927</c:v>
                </c:pt>
                <c:pt idx="129">
                  <c:v>25.799999999999926</c:v>
                </c:pt>
                <c:pt idx="130">
                  <c:v>25.999999999999929</c:v>
                </c:pt>
                <c:pt idx="131">
                  <c:v>26.199999999999939</c:v>
                </c:pt>
                <c:pt idx="132">
                  <c:v>26.399999999999928</c:v>
                </c:pt>
                <c:pt idx="133">
                  <c:v>26.599999999999927</c:v>
                </c:pt>
                <c:pt idx="134">
                  <c:v>26.799999999999926</c:v>
                </c:pt>
                <c:pt idx="135">
                  <c:v>26.999999999999929</c:v>
                </c:pt>
                <c:pt idx="136">
                  <c:v>27.199999999999932</c:v>
                </c:pt>
                <c:pt idx="137">
                  <c:v>27.399999999999928</c:v>
                </c:pt>
                <c:pt idx="138">
                  <c:v>27.599999999999927</c:v>
                </c:pt>
                <c:pt idx="139">
                  <c:v>27.799999999999926</c:v>
                </c:pt>
                <c:pt idx="140">
                  <c:v>27.999999999999929</c:v>
                </c:pt>
                <c:pt idx="141">
                  <c:v>28.199999999999932</c:v>
                </c:pt>
                <c:pt idx="142">
                  <c:v>28.399999999999928</c:v>
                </c:pt>
                <c:pt idx="143">
                  <c:v>28.599999999999927</c:v>
                </c:pt>
                <c:pt idx="144">
                  <c:v>28.799999999999926</c:v>
                </c:pt>
                <c:pt idx="145">
                  <c:v>28.999999999999929</c:v>
                </c:pt>
                <c:pt idx="146">
                  <c:v>29.199999999999928</c:v>
                </c:pt>
                <c:pt idx="147">
                  <c:v>29.399999999999928</c:v>
                </c:pt>
                <c:pt idx="148">
                  <c:v>29.599999999999927</c:v>
                </c:pt>
                <c:pt idx="149">
                  <c:v>29.799999999999926</c:v>
                </c:pt>
                <c:pt idx="150">
                  <c:v>29.999999999999922</c:v>
                </c:pt>
                <c:pt idx="151">
                  <c:v>30.199999999999925</c:v>
                </c:pt>
                <c:pt idx="152">
                  <c:v>30.399999999999924</c:v>
                </c:pt>
                <c:pt idx="153">
                  <c:v>30.599999999999923</c:v>
                </c:pt>
                <c:pt idx="154">
                  <c:v>30.799999999999923</c:v>
                </c:pt>
                <c:pt idx="155">
                  <c:v>30.999999999999922</c:v>
                </c:pt>
                <c:pt idx="156">
                  <c:v>31.199999999999921</c:v>
                </c:pt>
                <c:pt idx="157">
                  <c:v>31.39999999999992</c:v>
                </c:pt>
                <c:pt idx="158">
                  <c:v>31.59999999999992</c:v>
                </c:pt>
                <c:pt idx="159">
                  <c:v>31.799999999999919</c:v>
                </c:pt>
                <c:pt idx="160">
                  <c:v>31.999999999999904</c:v>
                </c:pt>
                <c:pt idx="161">
                  <c:v>32.19999999999996</c:v>
                </c:pt>
                <c:pt idx="162">
                  <c:v>32.399999999999949</c:v>
                </c:pt>
                <c:pt idx="163">
                  <c:v>32.599999999999959</c:v>
                </c:pt>
                <c:pt idx="164">
                  <c:v>32.799999999999976</c:v>
                </c:pt>
                <c:pt idx="165">
                  <c:v>32.999999999999957</c:v>
                </c:pt>
                <c:pt idx="166">
                  <c:v>33.199999999999967</c:v>
                </c:pt>
                <c:pt idx="167">
                  <c:v>33.399999999999963</c:v>
                </c:pt>
                <c:pt idx="168">
                  <c:v>33.599999999999973</c:v>
                </c:pt>
                <c:pt idx="169">
                  <c:v>33.79999999999999</c:v>
                </c:pt>
                <c:pt idx="170">
                  <c:v>33.999999999999972</c:v>
                </c:pt>
                <c:pt idx="171">
                  <c:v>34.199999999999989</c:v>
                </c:pt>
                <c:pt idx="172">
                  <c:v>34.399999999999963</c:v>
                </c:pt>
                <c:pt idx="173">
                  <c:v>34.59999999999998</c:v>
                </c:pt>
                <c:pt idx="174">
                  <c:v>34.800000000000004</c:v>
                </c:pt>
                <c:pt idx="175">
                  <c:v>34.999999999999986</c:v>
                </c:pt>
                <c:pt idx="176">
                  <c:v>35.199999999999996</c:v>
                </c:pt>
                <c:pt idx="177">
                  <c:v>35.399999999999963</c:v>
                </c:pt>
                <c:pt idx="178">
                  <c:v>35.599999999999994</c:v>
                </c:pt>
                <c:pt idx="179">
                  <c:v>35.800000000000004</c:v>
                </c:pt>
                <c:pt idx="180">
                  <c:v>36</c:v>
                </c:pt>
                <c:pt idx="181">
                  <c:v>36.20000000000001</c:v>
                </c:pt>
                <c:pt idx="182">
                  <c:v>36.4</c:v>
                </c:pt>
                <c:pt idx="183">
                  <c:v>36.600000000000009</c:v>
                </c:pt>
                <c:pt idx="184">
                  <c:v>36.800000000000004</c:v>
                </c:pt>
                <c:pt idx="185">
                  <c:v>37</c:v>
                </c:pt>
                <c:pt idx="186">
                  <c:v>37.20000000000001</c:v>
                </c:pt>
                <c:pt idx="187">
                  <c:v>37.4</c:v>
                </c:pt>
                <c:pt idx="188">
                  <c:v>37.600000000000009</c:v>
                </c:pt>
                <c:pt idx="189">
                  <c:v>37.800000000000004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38.400000000000006</c:v>
                </c:pt>
                <c:pt idx="193">
                  <c:v>38.600000000000009</c:v>
                </c:pt>
                <c:pt idx="194">
                  <c:v>38.800000000000004</c:v>
                </c:pt>
                <c:pt idx="195">
                  <c:v>39.000000000000014</c:v>
                </c:pt>
                <c:pt idx="196">
                  <c:v>39.200000000000017</c:v>
                </c:pt>
                <c:pt idx="197">
                  <c:v>39.40000000000002</c:v>
                </c:pt>
                <c:pt idx="198">
                  <c:v>39.600000000000023</c:v>
                </c:pt>
                <c:pt idx="199">
                  <c:v>39.800000000000026</c:v>
                </c:pt>
                <c:pt idx="200">
                  <c:v>40.000000000000028</c:v>
                </c:pt>
                <c:pt idx="201">
                  <c:v>40.200000000000031</c:v>
                </c:pt>
                <c:pt idx="202">
                  <c:v>40.400000000000034</c:v>
                </c:pt>
                <c:pt idx="203">
                  <c:v>40.600000000000037</c:v>
                </c:pt>
                <c:pt idx="204">
                  <c:v>40.80000000000004</c:v>
                </c:pt>
                <c:pt idx="205">
                  <c:v>41.000000000000043</c:v>
                </c:pt>
                <c:pt idx="206">
                  <c:v>41.200000000000053</c:v>
                </c:pt>
                <c:pt idx="207">
                  <c:v>41.400000000000048</c:v>
                </c:pt>
                <c:pt idx="208">
                  <c:v>41.600000000000051</c:v>
                </c:pt>
                <c:pt idx="209">
                  <c:v>41.800000000000054</c:v>
                </c:pt>
                <c:pt idx="210">
                  <c:v>42.000000000000057</c:v>
                </c:pt>
                <c:pt idx="211">
                  <c:v>42.20000000000006</c:v>
                </c:pt>
                <c:pt idx="212">
                  <c:v>42.400000000000055</c:v>
                </c:pt>
                <c:pt idx="213">
                  <c:v>42.600000000000065</c:v>
                </c:pt>
                <c:pt idx="214">
                  <c:v>42.800000000000054</c:v>
                </c:pt>
                <c:pt idx="215">
                  <c:v>43.000000000000071</c:v>
                </c:pt>
                <c:pt idx="216">
                  <c:v>43.200000000000081</c:v>
                </c:pt>
                <c:pt idx="217">
                  <c:v>43.400000000000077</c:v>
                </c:pt>
                <c:pt idx="218">
                  <c:v>43.60000000000008</c:v>
                </c:pt>
                <c:pt idx="219">
                  <c:v>43.800000000000075</c:v>
                </c:pt>
                <c:pt idx="220">
                  <c:v>44.000000000000085</c:v>
                </c:pt>
                <c:pt idx="221">
                  <c:v>44.200000000000088</c:v>
                </c:pt>
                <c:pt idx="222">
                  <c:v>44.400000000000091</c:v>
                </c:pt>
                <c:pt idx="223">
                  <c:v>44.600000000000101</c:v>
                </c:pt>
                <c:pt idx="224">
                  <c:v>44.800000000000097</c:v>
                </c:pt>
                <c:pt idx="225">
                  <c:v>45.000000000000099</c:v>
                </c:pt>
                <c:pt idx="226">
                  <c:v>45.200000000000102</c:v>
                </c:pt>
                <c:pt idx="227">
                  <c:v>45.400000000000105</c:v>
                </c:pt>
                <c:pt idx="228">
                  <c:v>45.600000000000108</c:v>
                </c:pt>
                <c:pt idx="229">
                  <c:v>45.800000000000104</c:v>
                </c:pt>
                <c:pt idx="230">
                  <c:v>46.000000000000114</c:v>
                </c:pt>
                <c:pt idx="231">
                  <c:v>46.200000000000117</c:v>
                </c:pt>
                <c:pt idx="232">
                  <c:v>46.400000000000105</c:v>
                </c:pt>
                <c:pt idx="233">
                  <c:v>46.600000000000122</c:v>
                </c:pt>
                <c:pt idx="234">
                  <c:v>46.800000000000125</c:v>
                </c:pt>
                <c:pt idx="235">
                  <c:v>47.000000000000128</c:v>
                </c:pt>
                <c:pt idx="236">
                  <c:v>47.200000000000131</c:v>
                </c:pt>
                <c:pt idx="237">
                  <c:v>47.400000000000134</c:v>
                </c:pt>
                <c:pt idx="238">
                  <c:v>47.600000000000136</c:v>
                </c:pt>
                <c:pt idx="239">
                  <c:v>47.800000000000125</c:v>
                </c:pt>
                <c:pt idx="240">
                  <c:v>48.000000000000142</c:v>
                </c:pt>
                <c:pt idx="241">
                  <c:v>48.200000000000152</c:v>
                </c:pt>
                <c:pt idx="242">
                  <c:v>48.400000000000148</c:v>
                </c:pt>
                <c:pt idx="243">
                  <c:v>48.600000000000151</c:v>
                </c:pt>
                <c:pt idx="244">
                  <c:v>48.800000000000146</c:v>
                </c:pt>
                <c:pt idx="245">
                  <c:v>49.000000000000156</c:v>
                </c:pt>
                <c:pt idx="246">
                  <c:v>49.200000000000159</c:v>
                </c:pt>
                <c:pt idx="247">
                  <c:v>49.400000000000155</c:v>
                </c:pt>
                <c:pt idx="248">
                  <c:v>49.600000000000165</c:v>
                </c:pt>
                <c:pt idx="249">
                  <c:v>49.800000000000146</c:v>
                </c:pt>
                <c:pt idx="250">
                  <c:v>50.000000000000171</c:v>
                </c:pt>
                <c:pt idx="251">
                  <c:v>50.200000000000173</c:v>
                </c:pt>
                <c:pt idx="252">
                  <c:v>50.400000000000176</c:v>
                </c:pt>
                <c:pt idx="253">
                  <c:v>50.600000000000179</c:v>
                </c:pt>
                <c:pt idx="254">
                  <c:v>50.800000000000175</c:v>
                </c:pt>
                <c:pt idx="255">
                  <c:v>51.000000000000185</c:v>
                </c:pt>
                <c:pt idx="256">
                  <c:v>51.200000000000188</c:v>
                </c:pt>
                <c:pt idx="257">
                  <c:v>51.40000000000019</c:v>
                </c:pt>
                <c:pt idx="258">
                  <c:v>51.600000000000193</c:v>
                </c:pt>
                <c:pt idx="259">
                  <c:v>51.800000000000196</c:v>
                </c:pt>
                <c:pt idx="260">
                  <c:v>52.000000000000199</c:v>
                </c:pt>
                <c:pt idx="261">
                  <c:v>52.200000000000202</c:v>
                </c:pt>
                <c:pt idx="262">
                  <c:v>52.400000000000205</c:v>
                </c:pt>
                <c:pt idx="263">
                  <c:v>52.600000000000207</c:v>
                </c:pt>
                <c:pt idx="264">
                  <c:v>52.800000000000196</c:v>
                </c:pt>
                <c:pt idx="265">
                  <c:v>53.000000000000206</c:v>
                </c:pt>
                <c:pt idx="266">
                  <c:v>53.200000000000216</c:v>
                </c:pt>
                <c:pt idx="267">
                  <c:v>53.400000000000205</c:v>
                </c:pt>
                <c:pt idx="268">
                  <c:v>53.600000000000222</c:v>
                </c:pt>
                <c:pt idx="269">
                  <c:v>53.800000000000225</c:v>
                </c:pt>
                <c:pt idx="270">
                  <c:v>54.000000000000227</c:v>
                </c:pt>
                <c:pt idx="271">
                  <c:v>54.20000000000023</c:v>
                </c:pt>
                <c:pt idx="272">
                  <c:v>54.400000000000226</c:v>
                </c:pt>
                <c:pt idx="273">
                  <c:v>54.600000000000236</c:v>
                </c:pt>
                <c:pt idx="274">
                  <c:v>54.800000000000225</c:v>
                </c:pt>
                <c:pt idx="275">
                  <c:v>55.000000000000242</c:v>
                </c:pt>
                <c:pt idx="276">
                  <c:v>55.200000000000252</c:v>
                </c:pt>
                <c:pt idx="277">
                  <c:v>55.400000000000247</c:v>
                </c:pt>
                <c:pt idx="278">
                  <c:v>55.60000000000025</c:v>
                </c:pt>
                <c:pt idx="279">
                  <c:v>55.800000000000246</c:v>
                </c:pt>
                <c:pt idx="280">
                  <c:v>56.000000000000256</c:v>
                </c:pt>
                <c:pt idx="281">
                  <c:v>56.200000000000259</c:v>
                </c:pt>
                <c:pt idx="282">
                  <c:v>56.400000000000254</c:v>
                </c:pt>
                <c:pt idx="283">
                  <c:v>56.600000000000264</c:v>
                </c:pt>
                <c:pt idx="284">
                  <c:v>56.800000000000246</c:v>
                </c:pt>
                <c:pt idx="285">
                  <c:v>57.00000000000027</c:v>
                </c:pt>
                <c:pt idx="286">
                  <c:v>57.200000000000273</c:v>
                </c:pt>
                <c:pt idx="287">
                  <c:v>57.400000000000276</c:v>
                </c:pt>
                <c:pt idx="288">
                  <c:v>57.600000000000279</c:v>
                </c:pt>
                <c:pt idx="289">
                  <c:v>57.800000000000274</c:v>
                </c:pt>
                <c:pt idx="290">
                  <c:v>58.000000000000284</c:v>
                </c:pt>
                <c:pt idx="291">
                  <c:v>58.200000000000287</c:v>
                </c:pt>
                <c:pt idx="292">
                  <c:v>58.40000000000029</c:v>
                </c:pt>
                <c:pt idx="293">
                  <c:v>58.600000000000293</c:v>
                </c:pt>
                <c:pt idx="294">
                  <c:v>58.800000000000296</c:v>
                </c:pt>
                <c:pt idx="295">
                  <c:v>59.000000000000298</c:v>
                </c:pt>
                <c:pt idx="296">
                  <c:v>59.200000000000301</c:v>
                </c:pt>
                <c:pt idx="297">
                  <c:v>59.400000000000304</c:v>
                </c:pt>
                <c:pt idx="298">
                  <c:v>59.600000000000307</c:v>
                </c:pt>
                <c:pt idx="299">
                  <c:v>59.800000000000296</c:v>
                </c:pt>
                <c:pt idx="300">
                  <c:v>60.000000000000306</c:v>
                </c:pt>
                <c:pt idx="301">
                  <c:v>60.200000000000315</c:v>
                </c:pt>
                <c:pt idx="302">
                  <c:v>60.400000000000304</c:v>
                </c:pt>
                <c:pt idx="303">
                  <c:v>60.600000000000321</c:v>
                </c:pt>
                <c:pt idx="304">
                  <c:v>60.800000000000324</c:v>
                </c:pt>
                <c:pt idx="305">
                  <c:v>61.000000000000327</c:v>
                </c:pt>
                <c:pt idx="306">
                  <c:v>61.20000000000033</c:v>
                </c:pt>
                <c:pt idx="307">
                  <c:v>61.400000000000325</c:v>
                </c:pt>
                <c:pt idx="308">
                  <c:v>61.600000000000335</c:v>
                </c:pt>
                <c:pt idx="309">
                  <c:v>61.800000000000324</c:v>
                </c:pt>
                <c:pt idx="310">
                  <c:v>62.000000000000341</c:v>
                </c:pt>
                <c:pt idx="311">
                  <c:v>62.200000000000351</c:v>
                </c:pt>
                <c:pt idx="312">
                  <c:v>62.400000000000347</c:v>
                </c:pt>
                <c:pt idx="313">
                  <c:v>62.60000000000035</c:v>
                </c:pt>
                <c:pt idx="314">
                  <c:v>62.800000000000345</c:v>
                </c:pt>
                <c:pt idx="315">
                  <c:v>63.000000000000355</c:v>
                </c:pt>
                <c:pt idx="316">
                  <c:v>63.200000000000358</c:v>
                </c:pt>
                <c:pt idx="317">
                  <c:v>63.400000000000354</c:v>
                </c:pt>
                <c:pt idx="318">
                  <c:v>63.600000000000364</c:v>
                </c:pt>
                <c:pt idx="319">
                  <c:v>63.800000000000345</c:v>
                </c:pt>
                <c:pt idx="320">
                  <c:v>64.000000000000369</c:v>
                </c:pt>
                <c:pt idx="321">
                  <c:v>64.200000000000372</c:v>
                </c:pt>
                <c:pt idx="322">
                  <c:v>64.400000000000375</c:v>
                </c:pt>
                <c:pt idx="323">
                  <c:v>64.600000000000378</c:v>
                </c:pt>
                <c:pt idx="324">
                  <c:v>64.800000000000381</c:v>
                </c:pt>
                <c:pt idx="325">
                  <c:v>65.000000000000384</c:v>
                </c:pt>
                <c:pt idx="326">
                  <c:v>65.200000000000387</c:v>
                </c:pt>
                <c:pt idx="327">
                  <c:v>65.400000000000404</c:v>
                </c:pt>
                <c:pt idx="328">
                  <c:v>65.600000000000378</c:v>
                </c:pt>
                <c:pt idx="329">
                  <c:v>65.800000000000381</c:v>
                </c:pt>
                <c:pt idx="330">
                  <c:v>66.000000000000398</c:v>
                </c:pt>
                <c:pt idx="331">
                  <c:v>66.200000000000401</c:v>
                </c:pt>
                <c:pt idx="332">
                  <c:v>66.400000000000404</c:v>
                </c:pt>
                <c:pt idx="333">
                  <c:v>66.600000000000378</c:v>
                </c:pt>
                <c:pt idx="334">
                  <c:v>66.800000000000409</c:v>
                </c:pt>
                <c:pt idx="335">
                  <c:v>67.000000000000412</c:v>
                </c:pt>
                <c:pt idx="336">
                  <c:v>67.200000000000415</c:v>
                </c:pt>
                <c:pt idx="337">
                  <c:v>67.400000000000432</c:v>
                </c:pt>
                <c:pt idx="338">
                  <c:v>67.600000000000378</c:v>
                </c:pt>
                <c:pt idx="339">
                  <c:v>67.800000000000409</c:v>
                </c:pt>
                <c:pt idx="340">
                  <c:v>68.000000000000412</c:v>
                </c:pt>
                <c:pt idx="341">
                  <c:v>68.200000000000429</c:v>
                </c:pt>
                <c:pt idx="342">
                  <c:v>68.400000000000432</c:v>
                </c:pt>
                <c:pt idx="343">
                  <c:v>68.600000000000378</c:v>
                </c:pt>
                <c:pt idx="344">
                  <c:v>68.800000000000438</c:v>
                </c:pt>
                <c:pt idx="345">
                  <c:v>69.000000000000441</c:v>
                </c:pt>
                <c:pt idx="346">
                  <c:v>69.200000000000443</c:v>
                </c:pt>
                <c:pt idx="347">
                  <c:v>69.400000000000446</c:v>
                </c:pt>
                <c:pt idx="348">
                  <c:v>69.600000000000449</c:v>
                </c:pt>
                <c:pt idx="349">
                  <c:v>69.800000000000452</c:v>
                </c:pt>
                <c:pt idx="350">
                  <c:v>70.000000000000455</c:v>
                </c:pt>
                <c:pt idx="351">
                  <c:v>70.200000000000472</c:v>
                </c:pt>
                <c:pt idx="352">
                  <c:v>70.40000000000046</c:v>
                </c:pt>
                <c:pt idx="353">
                  <c:v>70.600000000000449</c:v>
                </c:pt>
                <c:pt idx="354">
                  <c:v>70.800000000000452</c:v>
                </c:pt>
                <c:pt idx="355">
                  <c:v>71.000000000000469</c:v>
                </c:pt>
                <c:pt idx="356">
                  <c:v>71.200000000000472</c:v>
                </c:pt>
                <c:pt idx="357">
                  <c:v>71.400000000000475</c:v>
                </c:pt>
                <c:pt idx="358">
                  <c:v>71.600000000000449</c:v>
                </c:pt>
                <c:pt idx="359">
                  <c:v>71.80000000000048</c:v>
                </c:pt>
                <c:pt idx="360">
                  <c:v>72.000000000000483</c:v>
                </c:pt>
                <c:pt idx="361">
                  <c:v>72.200000000000486</c:v>
                </c:pt>
                <c:pt idx="362">
                  <c:v>72.400000000000503</c:v>
                </c:pt>
                <c:pt idx="363">
                  <c:v>72.600000000000449</c:v>
                </c:pt>
                <c:pt idx="364">
                  <c:v>72.80000000000048</c:v>
                </c:pt>
                <c:pt idx="365">
                  <c:v>73.000000000000483</c:v>
                </c:pt>
                <c:pt idx="366">
                  <c:v>73.2000000000005</c:v>
                </c:pt>
                <c:pt idx="367">
                  <c:v>73.400000000000503</c:v>
                </c:pt>
                <c:pt idx="368">
                  <c:v>73.600000000000449</c:v>
                </c:pt>
                <c:pt idx="369">
                  <c:v>73.800000000000509</c:v>
                </c:pt>
                <c:pt idx="370">
                  <c:v>74.000000000000512</c:v>
                </c:pt>
                <c:pt idx="371">
                  <c:v>74.200000000000514</c:v>
                </c:pt>
                <c:pt idx="372">
                  <c:v>74.400000000000517</c:v>
                </c:pt>
                <c:pt idx="373">
                  <c:v>74.600000000000463</c:v>
                </c:pt>
                <c:pt idx="374">
                  <c:v>74.800000000000509</c:v>
                </c:pt>
                <c:pt idx="375">
                  <c:v>75.000000000000512</c:v>
                </c:pt>
                <c:pt idx="376">
                  <c:v>75.200000000000529</c:v>
                </c:pt>
                <c:pt idx="377">
                  <c:v>75.400000000000531</c:v>
                </c:pt>
                <c:pt idx="378">
                  <c:v>75.600000000000477</c:v>
                </c:pt>
                <c:pt idx="379">
                  <c:v>75.800000000000509</c:v>
                </c:pt>
                <c:pt idx="380">
                  <c:v>76.00000000000054</c:v>
                </c:pt>
                <c:pt idx="381">
                  <c:v>76.200000000000543</c:v>
                </c:pt>
                <c:pt idx="382">
                  <c:v>76.400000000000546</c:v>
                </c:pt>
                <c:pt idx="383">
                  <c:v>76.600000000000549</c:v>
                </c:pt>
                <c:pt idx="384">
                  <c:v>76.800000000000551</c:v>
                </c:pt>
                <c:pt idx="385">
                  <c:v>77.000000000000554</c:v>
                </c:pt>
                <c:pt idx="386">
                  <c:v>77.200000000000557</c:v>
                </c:pt>
                <c:pt idx="387">
                  <c:v>77.40000000000056</c:v>
                </c:pt>
                <c:pt idx="388">
                  <c:v>77.600000000000549</c:v>
                </c:pt>
                <c:pt idx="389">
                  <c:v>77.800000000000551</c:v>
                </c:pt>
                <c:pt idx="390">
                  <c:v>78.000000000000568</c:v>
                </c:pt>
                <c:pt idx="391">
                  <c:v>78.200000000000571</c:v>
                </c:pt>
                <c:pt idx="392">
                  <c:v>78.400000000000574</c:v>
                </c:pt>
                <c:pt idx="393">
                  <c:v>78.600000000000549</c:v>
                </c:pt>
                <c:pt idx="394">
                  <c:v>78.80000000000058</c:v>
                </c:pt>
                <c:pt idx="395">
                  <c:v>79.000000000000583</c:v>
                </c:pt>
                <c:pt idx="396">
                  <c:v>79.200000000000585</c:v>
                </c:pt>
                <c:pt idx="397">
                  <c:v>79.400000000000603</c:v>
                </c:pt>
                <c:pt idx="398">
                  <c:v>79.600000000000549</c:v>
                </c:pt>
                <c:pt idx="399">
                  <c:v>79.80000000000058</c:v>
                </c:pt>
                <c:pt idx="400">
                  <c:v>80.000000000000583</c:v>
                </c:pt>
                <c:pt idx="401">
                  <c:v>80.2000000000006</c:v>
                </c:pt>
                <c:pt idx="402">
                  <c:v>80.400000000000603</c:v>
                </c:pt>
                <c:pt idx="403">
                  <c:v>80.600000000000549</c:v>
                </c:pt>
                <c:pt idx="404">
                  <c:v>80.800000000000608</c:v>
                </c:pt>
                <c:pt idx="405">
                  <c:v>81.000000000000611</c:v>
                </c:pt>
                <c:pt idx="406">
                  <c:v>81.200000000000614</c:v>
                </c:pt>
                <c:pt idx="407">
                  <c:v>81.400000000000617</c:v>
                </c:pt>
                <c:pt idx="408">
                  <c:v>81.600000000000563</c:v>
                </c:pt>
                <c:pt idx="409">
                  <c:v>81.800000000000608</c:v>
                </c:pt>
                <c:pt idx="410">
                  <c:v>82.000000000000611</c:v>
                </c:pt>
                <c:pt idx="411">
                  <c:v>82.200000000000628</c:v>
                </c:pt>
                <c:pt idx="412">
                  <c:v>82.400000000000631</c:v>
                </c:pt>
                <c:pt idx="413">
                  <c:v>82.600000000000577</c:v>
                </c:pt>
                <c:pt idx="414">
                  <c:v>82.800000000000608</c:v>
                </c:pt>
                <c:pt idx="415">
                  <c:v>83.000000000000639</c:v>
                </c:pt>
                <c:pt idx="416">
                  <c:v>83.200000000000642</c:v>
                </c:pt>
                <c:pt idx="417">
                  <c:v>83.400000000000645</c:v>
                </c:pt>
                <c:pt idx="418">
                  <c:v>83.600000000000648</c:v>
                </c:pt>
                <c:pt idx="419">
                  <c:v>83.800000000000651</c:v>
                </c:pt>
                <c:pt idx="420">
                  <c:v>84.000000000000654</c:v>
                </c:pt>
                <c:pt idx="421">
                  <c:v>84.200000000000657</c:v>
                </c:pt>
                <c:pt idx="422">
                  <c:v>84.400000000000674</c:v>
                </c:pt>
                <c:pt idx="423">
                  <c:v>84.600000000000648</c:v>
                </c:pt>
                <c:pt idx="424">
                  <c:v>84.800000000000651</c:v>
                </c:pt>
                <c:pt idx="425">
                  <c:v>85.000000000000668</c:v>
                </c:pt>
                <c:pt idx="426">
                  <c:v>85.200000000000671</c:v>
                </c:pt>
                <c:pt idx="427">
                  <c:v>85.400000000000674</c:v>
                </c:pt>
                <c:pt idx="428">
                  <c:v>85.600000000000648</c:v>
                </c:pt>
                <c:pt idx="429">
                  <c:v>85.800000000000679</c:v>
                </c:pt>
                <c:pt idx="430">
                  <c:v>86.000000000000682</c:v>
                </c:pt>
                <c:pt idx="431">
                  <c:v>86.200000000000685</c:v>
                </c:pt>
                <c:pt idx="432">
                  <c:v>86.400000000000702</c:v>
                </c:pt>
                <c:pt idx="433">
                  <c:v>86.600000000000648</c:v>
                </c:pt>
                <c:pt idx="434">
                  <c:v>86.800000000000679</c:v>
                </c:pt>
                <c:pt idx="435">
                  <c:v>87.000000000000682</c:v>
                </c:pt>
                <c:pt idx="436">
                  <c:v>87.200000000000699</c:v>
                </c:pt>
                <c:pt idx="437">
                  <c:v>87.400000000000702</c:v>
                </c:pt>
                <c:pt idx="438">
                  <c:v>87.600000000000648</c:v>
                </c:pt>
                <c:pt idx="439">
                  <c:v>87.800000000000708</c:v>
                </c:pt>
                <c:pt idx="440">
                  <c:v>88.000000000000711</c:v>
                </c:pt>
                <c:pt idx="441">
                  <c:v>88.200000000000713</c:v>
                </c:pt>
                <c:pt idx="442">
                  <c:v>88.400000000000716</c:v>
                </c:pt>
                <c:pt idx="443">
                  <c:v>88.600000000000719</c:v>
                </c:pt>
                <c:pt idx="444">
                  <c:v>88.800000000000708</c:v>
                </c:pt>
                <c:pt idx="445">
                  <c:v>89.000000000000711</c:v>
                </c:pt>
                <c:pt idx="446">
                  <c:v>89.200000000000728</c:v>
                </c:pt>
                <c:pt idx="447">
                  <c:v>89.40000000000073</c:v>
                </c:pt>
                <c:pt idx="448">
                  <c:v>89.600000000000719</c:v>
                </c:pt>
                <c:pt idx="449">
                  <c:v>89.800000000000708</c:v>
                </c:pt>
                <c:pt idx="450">
                  <c:v>90.000000000000739</c:v>
                </c:pt>
                <c:pt idx="451">
                  <c:v>90.200000000000742</c:v>
                </c:pt>
                <c:pt idx="452">
                  <c:v>90.400000000000745</c:v>
                </c:pt>
                <c:pt idx="453">
                  <c:v>90.600000000000719</c:v>
                </c:pt>
                <c:pt idx="454">
                  <c:v>90.80000000000075</c:v>
                </c:pt>
                <c:pt idx="455">
                  <c:v>91.000000000000753</c:v>
                </c:pt>
                <c:pt idx="456">
                  <c:v>91.200000000000756</c:v>
                </c:pt>
                <c:pt idx="457">
                  <c:v>91.400000000000773</c:v>
                </c:pt>
                <c:pt idx="458">
                  <c:v>91.600000000000719</c:v>
                </c:pt>
                <c:pt idx="459">
                  <c:v>91.80000000000075</c:v>
                </c:pt>
                <c:pt idx="460">
                  <c:v>92.000000000000753</c:v>
                </c:pt>
                <c:pt idx="461">
                  <c:v>92.20000000000077</c:v>
                </c:pt>
                <c:pt idx="462">
                  <c:v>92.400000000000773</c:v>
                </c:pt>
                <c:pt idx="463">
                  <c:v>92.600000000000719</c:v>
                </c:pt>
                <c:pt idx="464">
                  <c:v>92.800000000000779</c:v>
                </c:pt>
                <c:pt idx="465">
                  <c:v>93.000000000000782</c:v>
                </c:pt>
                <c:pt idx="466">
                  <c:v>93.200000000000784</c:v>
                </c:pt>
                <c:pt idx="467">
                  <c:v>93.400000000000787</c:v>
                </c:pt>
                <c:pt idx="468">
                  <c:v>93.600000000000733</c:v>
                </c:pt>
                <c:pt idx="469">
                  <c:v>93.800000000000779</c:v>
                </c:pt>
                <c:pt idx="470">
                  <c:v>94.000000000000782</c:v>
                </c:pt>
                <c:pt idx="471">
                  <c:v>94.200000000000799</c:v>
                </c:pt>
                <c:pt idx="472">
                  <c:v>94.400000000000801</c:v>
                </c:pt>
                <c:pt idx="473">
                  <c:v>94.600000000000747</c:v>
                </c:pt>
                <c:pt idx="474">
                  <c:v>94.800000000000779</c:v>
                </c:pt>
                <c:pt idx="475">
                  <c:v>95.00000000000081</c:v>
                </c:pt>
                <c:pt idx="476">
                  <c:v>95.200000000000813</c:v>
                </c:pt>
                <c:pt idx="477">
                  <c:v>95.400000000000816</c:v>
                </c:pt>
                <c:pt idx="478">
                  <c:v>95.600000000000819</c:v>
                </c:pt>
                <c:pt idx="479">
                  <c:v>95.800000000000779</c:v>
                </c:pt>
                <c:pt idx="480">
                  <c:v>96.00000000000081</c:v>
                </c:pt>
                <c:pt idx="481">
                  <c:v>96.200000000000813</c:v>
                </c:pt>
                <c:pt idx="482">
                  <c:v>96.40000000000083</c:v>
                </c:pt>
                <c:pt idx="483">
                  <c:v>96.600000000000819</c:v>
                </c:pt>
                <c:pt idx="484">
                  <c:v>96.800000000000779</c:v>
                </c:pt>
                <c:pt idx="485">
                  <c:v>97.000000000000838</c:v>
                </c:pt>
                <c:pt idx="486">
                  <c:v>97.200000000000841</c:v>
                </c:pt>
                <c:pt idx="487">
                  <c:v>97.400000000000844</c:v>
                </c:pt>
                <c:pt idx="488">
                  <c:v>97.600000000000819</c:v>
                </c:pt>
                <c:pt idx="489">
                  <c:v>97.80000000000085</c:v>
                </c:pt>
                <c:pt idx="490">
                  <c:v>98.000000000000853</c:v>
                </c:pt>
                <c:pt idx="491">
                  <c:v>98.200000000000855</c:v>
                </c:pt>
                <c:pt idx="492">
                  <c:v>98.400000000000873</c:v>
                </c:pt>
                <c:pt idx="493">
                  <c:v>98.600000000000819</c:v>
                </c:pt>
                <c:pt idx="494">
                  <c:v>98.80000000000085</c:v>
                </c:pt>
                <c:pt idx="495">
                  <c:v>99.000000000000853</c:v>
                </c:pt>
                <c:pt idx="496">
                  <c:v>99.20000000000087</c:v>
                </c:pt>
                <c:pt idx="497">
                  <c:v>99.400000000000873</c:v>
                </c:pt>
                <c:pt idx="498">
                  <c:v>99.600000000000819</c:v>
                </c:pt>
                <c:pt idx="499">
                  <c:v>99.800000000000878</c:v>
                </c:pt>
                <c:pt idx="500">
                  <c:v>100.00000000000088</c:v>
                </c:pt>
                <c:pt idx="501">
                  <c:v>100.20000000000088</c:v>
                </c:pt>
                <c:pt idx="502">
                  <c:v>100.40000000000089</c:v>
                </c:pt>
                <c:pt idx="503">
                  <c:v>100.60000000000088</c:v>
                </c:pt>
                <c:pt idx="504">
                  <c:v>100.80000000000088</c:v>
                </c:pt>
                <c:pt idx="505">
                  <c:v>101.0000000000009</c:v>
                </c:pt>
                <c:pt idx="506">
                  <c:v>101.2000000000009</c:v>
                </c:pt>
                <c:pt idx="507">
                  <c:v>101.4000000000009</c:v>
                </c:pt>
                <c:pt idx="508">
                  <c:v>101.60000000000088</c:v>
                </c:pt>
                <c:pt idx="509">
                  <c:v>101.80000000000091</c:v>
                </c:pt>
                <c:pt idx="510">
                  <c:v>102.00000000000091</c:v>
                </c:pt>
                <c:pt idx="511">
                  <c:v>102.20000000000091</c:v>
                </c:pt>
                <c:pt idx="512">
                  <c:v>102.40000000000092</c:v>
                </c:pt>
                <c:pt idx="513">
                  <c:v>102.60000000000088</c:v>
                </c:pt>
                <c:pt idx="514">
                  <c:v>102.80000000000091</c:v>
                </c:pt>
                <c:pt idx="515">
                  <c:v>103.00000000000091</c:v>
                </c:pt>
                <c:pt idx="516">
                  <c:v>103.20000000000093</c:v>
                </c:pt>
                <c:pt idx="517">
                  <c:v>103.40000000000093</c:v>
                </c:pt>
                <c:pt idx="518">
                  <c:v>103.60000000000088</c:v>
                </c:pt>
                <c:pt idx="519">
                  <c:v>103.80000000000094</c:v>
                </c:pt>
                <c:pt idx="520">
                  <c:v>104.00000000000094</c:v>
                </c:pt>
                <c:pt idx="521">
                  <c:v>104.20000000000094</c:v>
                </c:pt>
                <c:pt idx="522">
                  <c:v>104.40000000000094</c:v>
                </c:pt>
                <c:pt idx="523">
                  <c:v>104.60000000000095</c:v>
                </c:pt>
                <c:pt idx="524">
                  <c:v>104.80000000000095</c:v>
                </c:pt>
                <c:pt idx="525">
                  <c:v>105.00000000000095</c:v>
                </c:pt>
                <c:pt idx="526">
                  <c:v>105.20000000000095</c:v>
                </c:pt>
                <c:pt idx="527">
                  <c:v>105.40000000000096</c:v>
                </c:pt>
                <c:pt idx="528">
                  <c:v>105.60000000000095</c:v>
                </c:pt>
                <c:pt idx="529">
                  <c:v>105.80000000000095</c:v>
                </c:pt>
                <c:pt idx="530">
                  <c:v>106.00000000000097</c:v>
                </c:pt>
                <c:pt idx="531">
                  <c:v>106.20000000000097</c:v>
                </c:pt>
                <c:pt idx="532">
                  <c:v>106.40000000000097</c:v>
                </c:pt>
                <c:pt idx="533">
                  <c:v>106.60000000000095</c:v>
                </c:pt>
                <c:pt idx="534">
                  <c:v>106.80000000000098</c:v>
                </c:pt>
                <c:pt idx="535">
                  <c:v>107.00000000000098</c:v>
                </c:pt>
                <c:pt idx="536">
                  <c:v>107.20000000000098</c:v>
                </c:pt>
                <c:pt idx="537">
                  <c:v>107.40000000000099</c:v>
                </c:pt>
                <c:pt idx="538">
                  <c:v>107.60000000000095</c:v>
                </c:pt>
                <c:pt idx="539">
                  <c:v>107.80000000000098</c:v>
                </c:pt>
                <c:pt idx="540">
                  <c:v>108.00000000000098</c:v>
                </c:pt>
                <c:pt idx="541">
                  <c:v>108.200000000001</c:v>
                </c:pt>
                <c:pt idx="542">
                  <c:v>108.400000000001</c:v>
                </c:pt>
                <c:pt idx="543">
                  <c:v>108.60000000000095</c:v>
                </c:pt>
                <c:pt idx="544">
                  <c:v>108.80000000000101</c:v>
                </c:pt>
                <c:pt idx="545">
                  <c:v>109.00000000000101</c:v>
                </c:pt>
                <c:pt idx="546">
                  <c:v>109.20000000000101</c:v>
                </c:pt>
                <c:pt idx="547">
                  <c:v>109.40000000000101</c:v>
                </c:pt>
                <c:pt idx="548">
                  <c:v>109.60000000000096</c:v>
                </c:pt>
                <c:pt idx="549">
                  <c:v>109.80000000000101</c:v>
                </c:pt>
                <c:pt idx="550">
                  <c:v>110.00000000000101</c:v>
                </c:pt>
                <c:pt idx="551">
                  <c:v>110.20000000000103</c:v>
                </c:pt>
                <c:pt idx="552">
                  <c:v>110.40000000000103</c:v>
                </c:pt>
                <c:pt idx="553">
                  <c:v>110.60000000000097</c:v>
                </c:pt>
                <c:pt idx="554">
                  <c:v>110.80000000000101</c:v>
                </c:pt>
                <c:pt idx="555">
                  <c:v>111.00000000000104</c:v>
                </c:pt>
                <c:pt idx="556">
                  <c:v>111.20000000000104</c:v>
                </c:pt>
                <c:pt idx="557">
                  <c:v>111.40000000000104</c:v>
                </c:pt>
                <c:pt idx="558">
                  <c:v>111.60000000000105</c:v>
                </c:pt>
                <c:pt idx="559">
                  <c:v>111.80000000000105</c:v>
                </c:pt>
                <c:pt idx="560">
                  <c:v>112.00000000000105</c:v>
                </c:pt>
                <c:pt idx="561">
                  <c:v>112.20000000000105</c:v>
                </c:pt>
                <c:pt idx="562">
                  <c:v>112.40000000000106</c:v>
                </c:pt>
                <c:pt idx="563">
                  <c:v>112.60000000000105</c:v>
                </c:pt>
                <c:pt idx="564">
                  <c:v>112.80000000000105</c:v>
                </c:pt>
                <c:pt idx="565">
                  <c:v>113.00000000000107</c:v>
                </c:pt>
                <c:pt idx="566">
                  <c:v>113.20000000000107</c:v>
                </c:pt>
                <c:pt idx="567">
                  <c:v>113.40000000000107</c:v>
                </c:pt>
                <c:pt idx="568">
                  <c:v>113.60000000000105</c:v>
                </c:pt>
                <c:pt idx="569">
                  <c:v>113.80000000000108</c:v>
                </c:pt>
                <c:pt idx="570">
                  <c:v>114.00000000000108</c:v>
                </c:pt>
                <c:pt idx="571">
                  <c:v>114.20000000000108</c:v>
                </c:pt>
                <c:pt idx="572">
                  <c:v>114.40000000000109</c:v>
                </c:pt>
                <c:pt idx="573">
                  <c:v>114.60000000000105</c:v>
                </c:pt>
                <c:pt idx="574">
                  <c:v>114.80000000000108</c:v>
                </c:pt>
                <c:pt idx="575">
                  <c:v>115.00000000000108</c:v>
                </c:pt>
                <c:pt idx="576">
                  <c:v>115.2000000000011</c:v>
                </c:pt>
                <c:pt idx="577">
                  <c:v>115.4000000000011</c:v>
                </c:pt>
                <c:pt idx="578">
                  <c:v>115.60000000000105</c:v>
                </c:pt>
                <c:pt idx="579">
                  <c:v>115.80000000000111</c:v>
                </c:pt>
                <c:pt idx="580">
                  <c:v>116.00000000000111</c:v>
                </c:pt>
                <c:pt idx="581">
                  <c:v>116.20000000000111</c:v>
                </c:pt>
                <c:pt idx="582">
                  <c:v>116.40000000000111</c:v>
                </c:pt>
                <c:pt idx="583">
                  <c:v>116.60000000000106</c:v>
                </c:pt>
                <c:pt idx="584">
                  <c:v>116.80000000000111</c:v>
                </c:pt>
                <c:pt idx="585">
                  <c:v>117.00000000000111</c:v>
                </c:pt>
                <c:pt idx="586">
                  <c:v>117.20000000000113</c:v>
                </c:pt>
                <c:pt idx="587">
                  <c:v>117.40000000000113</c:v>
                </c:pt>
                <c:pt idx="588">
                  <c:v>117.60000000000107</c:v>
                </c:pt>
                <c:pt idx="589">
                  <c:v>117.80000000000111</c:v>
                </c:pt>
                <c:pt idx="590">
                  <c:v>118.00000000000114</c:v>
                </c:pt>
                <c:pt idx="591">
                  <c:v>118.20000000000114</c:v>
                </c:pt>
                <c:pt idx="592">
                  <c:v>118.40000000000114</c:v>
                </c:pt>
                <c:pt idx="593">
                  <c:v>118.60000000000115</c:v>
                </c:pt>
                <c:pt idx="594">
                  <c:v>118.80000000000115</c:v>
                </c:pt>
                <c:pt idx="595">
                  <c:v>119.00000000000115</c:v>
                </c:pt>
                <c:pt idx="596">
                  <c:v>119.20000000000115</c:v>
                </c:pt>
                <c:pt idx="597">
                  <c:v>119.40000000000116</c:v>
                </c:pt>
                <c:pt idx="598">
                  <c:v>119.60000000000115</c:v>
                </c:pt>
                <c:pt idx="599">
                  <c:v>119.80000000000115</c:v>
                </c:pt>
                <c:pt idx="600">
                  <c:v>120.00000000000117</c:v>
                </c:pt>
                <c:pt idx="601">
                  <c:v>120.20000000000117</c:v>
                </c:pt>
                <c:pt idx="602">
                  <c:v>120.40000000000117</c:v>
                </c:pt>
                <c:pt idx="603">
                  <c:v>120.60000000000115</c:v>
                </c:pt>
                <c:pt idx="604">
                  <c:v>120.80000000000118</c:v>
                </c:pt>
                <c:pt idx="605">
                  <c:v>121.00000000000118</c:v>
                </c:pt>
                <c:pt idx="606">
                  <c:v>121.20000000000118</c:v>
                </c:pt>
                <c:pt idx="607">
                  <c:v>121.40000000000119</c:v>
                </c:pt>
                <c:pt idx="608">
                  <c:v>121.60000000000115</c:v>
                </c:pt>
                <c:pt idx="609">
                  <c:v>121.80000000000118</c:v>
                </c:pt>
                <c:pt idx="610">
                  <c:v>122.00000000000118</c:v>
                </c:pt>
                <c:pt idx="611">
                  <c:v>122.2000000000012</c:v>
                </c:pt>
                <c:pt idx="612">
                  <c:v>122.4000000000012</c:v>
                </c:pt>
                <c:pt idx="613">
                  <c:v>122.60000000000115</c:v>
                </c:pt>
                <c:pt idx="614">
                  <c:v>122.80000000000121</c:v>
                </c:pt>
                <c:pt idx="615">
                  <c:v>123.00000000000121</c:v>
                </c:pt>
                <c:pt idx="616">
                  <c:v>123.20000000000121</c:v>
                </c:pt>
                <c:pt idx="617">
                  <c:v>123.40000000000121</c:v>
                </c:pt>
                <c:pt idx="618">
                  <c:v>123.60000000000116</c:v>
                </c:pt>
                <c:pt idx="619">
                  <c:v>123.80000000000121</c:v>
                </c:pt>
                <c:pt idx="620">
                  <c:v>124.00000000000121</c:v>
                </c:pt>
                <c:pt idx="621">
                  <c:v>124.20000000000121</c:v>
                </c:pt>
                <c:pt idx="622">
                  <c:v>124.40000000000123</c:v>
                </c:pt>
                <c:pt idx="623">
                  <c:v>124.60000000000117</c:v>
                </c:pt>
                <c:pt idx="624">
                  <c:v>124.80000000000121</c:v>
                </c:pt>
                <c:pt idx="625">
                  <c:v>125.00000000000124</c:v>
                </c:pt>
                <c:pt idx="626">
                  <c:v>125.20000000000124</c:v>
                </c:pt>
                <c:pt idx="627">
                  <c:v>125.40000000000124</c:v>
                </c:pt>
                <c:pt idx="628">
                  <c:v>125.60000000000119</c:v>
                </c:pt>
                <c:pt idx="629">
                  <c:v>125.80000000000125</c:v>
                </c:pt>
                <c:pt idx="630">
                  <c:v>126.00000000000125</c:v>
                </c:pt>
                <c:pt idx="631">
                  <c:v>126.20000000000125</c:v>
                </c:pt>
                <c:pt idx="632">
                  <c:v>126.40000000000126</c:v>
                </c:pt>
                <c:pt idx="633">
                  <c:v>126.6000000000012</c:v>
                </c:pt>
                <c:pt idx="634">
                  <c:v>126.80000000000125</c:v>
                </c:pt>
                <c:pt idx="635">
                  <c:v>127.00000000000125</c:v>
                </c:pt>
                <c:pt idx="636">
                  <c:v>127.20000000000127</c:v>
                </c:pt>
                <c:pt idx="637">
                  <c:v>127.40000000000127</c:v>
                </c:pt>
                <c:pt idx="638">
                  <c:v>127.60000000000122</c:v>
                </c:pt>
                <c:pt idx="639">
                  <c:v>127.80000000000128</c:v>
                </c:pt>
                <c:pt idx="640">
                  <c:v>128.00000000000128</c:v>
                </c:pt>
                <c:pt idx="641">
                  <c:v>128.20000000000118</c:v>
                </c:pt>
                <c:pt idx="642">
                  <c:v>128.40000000000126</c:v>
                </c:pt>
                <c:pt idx="643">
                  <c:v>128.60000000000122</c:v>
                </c:pt>
                <c:pt idx="644">
                  <c:v>128.80000000000123</c:v>
                </c:pt>
                <c:pt idx="645">
                  <c:v>129.00000000000122</c:v>
                </c:pt>
                <c:pt idx="646">
                  <c:v>129.20000000000118</c:v>
                </c:pt>
                <c:pt idx="647">
                  <c:v>129.4000000000012</c:v>
                </c:pt>
                <c:pt idx="648">
                  <c:v>129.60000000000119</c:v>
                </c:pt>
                <c:pt idx="649">
                  <c:v>129.80000000000121</c:v>
                </c:pt>
                <c:pt idx="650">
                  <c:v>130.00000000000117</c:v>
                </c:pt>
                <c:pt idx="651">
                  <c:v>130.20000000000115</c:v>
                </c:pt>
                <c:pt idx="652">
                  <c:v>130.40000000000114</c:v>
                </c:pt>
                <c:pt idx="653">
                  <c:v>130.60000000000113</c:v>
                </c:pt>
                <c:pt idx="654">
                  <c:v>130.80000000000121</c:v>
                </c:pt>
                <c:pt idx="655">
                  <c:v>131.00000000000111</c:v>
                </c:pt>
                <c:pt idx="656">
                  <c:v>131.2000000000011</c:v>
                </c:pt>
                <c:pt idx="657">
                  <c:v>131.40000000000109</c:v>
                </c:pt>
                <c:pt idx="658">
                  <c:v>131.60000000000105</c:v>
                </c:pt>
                <c:pt idx="659">
                  <c:v>131.80000000000106</c:v>
                </c:pt>
                <c:pt idx="660">
                  <c:v>132.00000000000105</c:v>
                </c:pt>
                <c:pt idx="661">
                  <c:v>132.20000000000098</c:v>
                </c:pt>
                <c:pt idx="662">
                  <c:v>132.40000000000103</c:v>
                </c:pt>
                <c:pt idx="663">
                  <c:v>132.60000000000102</c:v>
                </c:pt>
                <c:pt idx="664">
                  <c:v>132.80000000000101</c:v>
                </c:pt>
                <c:pt idx="665">
                  <c:v>133.00000000000099</c:v>
                </c:pt>
                <c:pt idx="666">
                  <c:v>133.20000000000098</c:v>
                </c:pt>
                <c:pt idx="667">
                  <c:v>133.40000000000097</c:v>
                </c:pt>
                <c:pt idx="668">
                  <c:v>133.60000000000096</c:v>
                </c:pt>
                <c:pt idx="669">
                  <c:v>133.80000000000101</c:v>
                </c:pt>
                <c:pt idx="670">
                  <c:v>134.00000000000094</c:v>
                </c:pt>
                <c:pt idx="671">
                  <c:v>134.20000000000093</c:v>
                </c:pt>
                <c:pt idx="672">
                  <c:v>134.40000000000094</c:v>
                </c:pt>
                <c:pt idx="673">
                  <c:v>134.6000000000009</c:v>
                </c:pt>
                <c:pt idx="674">
                  <c:v>134.80000000000089</c:v>
                </c:pt>
                <c:pt idx="675">
                  <c:v>135.00000000000088</c:v>
                </c:pt>
                <c:pt idx="676">
                  <c:v>135.20000000000078</c:v>
                </c:pt>
                <c:pt idx="677">
                  <c:v>135.40000000000086</c:v>
                </c:pt>
                <c:pt idx="678">
                  <c:v>135.60000000000085</c:v>
                </c:pt>
                <c:pt idx="679">
                  <c:v>135.80000000000084</c:v>
                </c:pt>
                <c:pt idx="680">
                  <c:v>136.00000000000082</c:v>
                </c:pt>
                <c:pt idx="681">
                  <c:v>136.20000000000078</c:v>
                </c:pt>
                <c:pt idx="682">
                  <c:v>136.4000000000008</c:v>
                </c:pt>
                <c:pt idx="683">
                  <c:v>136.60000000000079</c:v>
                </c:pt>
                <c:pt idx="684">
                  <c:v>136.80000000000081</c:v>
                </c:pt>
                <c:pt idx="685">
                  <c:v>137.00000000000077</c:v>
                </c:pt>
                <c:pt idx="686">
                  <c:v>137.20000000000076</c:v>
                </c:pt>
                <c:pt idx="687">
                  <c:v>137.40000000000074</c:v>
                </c:pt>
                <c:pt idx="688">
                  <c:v>137.60000000000073</c:v>
                </c:pt>
                <c:pt idx="689">
                  <c:v>137.80000000000081</c:v>
                </c:pt>
                <c:pt idx="690">
                  <c:v>138.00000000000071</c:v>
                </c:pt>
                <c:pt idx="691">
                  <c:v>138.2000000000007</c:v>
                </c:pt>
                <c:pt idx="692">
                  <c:v>138.40000000000069</c:v>
                </c:pt>
                <c:pt idx="693">
                  <c:v>138.60000000000068</c:v>
                </c:pt>
                <c:pt idx="694">
                  <c:v>138.80000000000067</c:v>
                </c:pt>
                <c:pt idx="695">
                  <c:v>139.00000000000065</c:v>
                </c:pt>
                <c:pt idx="696">
                  <c:v>139.20000000000059</c:v>
                </c:pt>
                <c:pt idx="697">
                  <c:v>139.40000000000063</c:v>
                </c:pt>
                <c:pt idx="698">
                  <c:v>139.60000000000062</c:v>
                </c:pt>
                <c:pt idx="699">
                  <c:v>139.80000000000061</c:v>
                </c:pt>
                <c:pt idx="700">
                  <c:v>140.0000000000006</c:v>
                </c:pt>
                <c:pt idx="701">
                  <c:v>140.20000000000059</c:v>
                </c:pt>
                <c:pt idx="702">
                  <c:v>140.40000000000057</c:v>
                </c:pt>
                <c:pt idx="703">
                  <c:v>140.60000000000056</c:v>
                </c:pt>
                <c:pt idx="704">
                  <c:v>140.80000000000061</c:v>
                </c:pt>
                <c:pt idx="705">
                  <c:v>141.00000000000054</c:v>
                </c:pt>
                <c:pt idx="706">
                  <c:v>141.20000000000053</c:v>
                </c:pt>
                <c:pt idx="707">
                  <c:v>141.40000000000057</c:v>
                </c:pt>
                <c:pt idx="708">
                  <c:v>141.60000000000051</c:v>
                </c:pt>
                <c:pt idx="709">
                  <c:v>141.80000000000049</c:v>
                </c:pt>
                <c:pt idx="710">
                  <c:v>142.00000000000048</c:v>
                </c:pt>
                <c:pt idx="711">
                  <c:v>142.20000000000039</c:v>
                </c:pt>
                <c:pt idx="712">
                  <c:v>142.40000000000046</c:v>
                </c:pt>
                <c:pt idx="713">
                  <c:v>142.60000000000045</c:v>
                </c:pt>
                <c:pt idx="714">
                  <c:v>142.80000000000044</c:v>
                </c:pt>
                <c:pt idx="715">
                  <c:v>143.00000000000043</c:v>
                </c:pt>
                <c:pt idx="716">
                  <c:v>143.20000000000039</c:v>
                </c:pt>
                <c:pt idx="717">
                  <c:v>143.4000000000004</c:v>
                </c:pt>
                <c:pt idx="718">
                  <c:v>143.60000000000039</c:v>
                </c:pt>
                <c:pt idx="719">
                  <c:v>143.80000000000041</c:v>
                </c:pt>
                <c:pt idx="720">
                  <c:v>144.00000000000037</c:v>
                </c:pt>
                <c:pt idx="721">
                  <c:v>144.20000000000036</c:v>
                </c:pt>
                <c:pt idx="722">
                  <c:v>144.4000000000004</c:v>
                </c:pt>
                <c:pt idx="723">
                  <c:v>144.60000000000034</c:v>
                </c:pt>
                <c:pt idx="724">
                  <c:v>144.80000000000041</c:v>
                </c:pt>
                <c:pt idx="725">
                  <c:v>145.00000000000031</c:v>
                </c:pt>
                <c:pt idx="726">
                  <c:v>145.2000000000003</c:v>
                </c:pt>
                <c:pt idx="727">
                  <c:v>145.40000000000029</c:v>
                </c:pt>
                <c:pt idx="728">
                  <c:v>145.60000000000028</c:v>
                </c:pt>
                <c:pt idx="729">
                  <c:v>145.80000000000027</c:v>
                </c:pt>
                <c:pt idx="730">
                  <c:v>146.00000000000026</c:v>
                </c:pt>
                <c:pt idx="731">
                  <c:v>146.20000000000022</c:v>
                </c:pt>
                <c:pt idx="732">
                  <c:v>146.40000000000023</c:v>
                </c:pt>
                <c:pt idx="733">
                  <c:v>146.60000000000022</c:v>
                </c:pt>
                <c:pt idx="734">
                  <c:v>146.80000000000021</c:v>
                </c:pt>
                <c:pt idx="735">
                  <c:v>147.0000000000002</c:v>
                </c:pt>
                <c:pt idx="736">
                  <c:v>147.20000000000019</c:v>
                </c:pt>
                <c:pt idx="737">
                  <c:v>147.4000000000002</c:v>
                </c:pt>
                <c:pt idx="738">
                  <c:v>147.60000000000016</c:v>
                </c:pt>
                <c:pt idx="739">
                  <c:v>147.80000000000021</c:v>
                </c:pt>
                <c:pt idx="740">
                  <c:v>148.00000000000014</c:v>
                </c:pt>
                <c:pt idx="741">
                  <c:v>148.20000000000013</c:v>
                </c:pt>
                <c:pt idx="742">
                  <c:v>148.4000000000002</c:v>
                </c:pt>
                <c:pt idx="743">
                  <c:v>148.60000000000011</c:v>
                </c:pt>
                <c:pt idx="744">
                  <c:v>148.80000000000021</c:v>
                </c:pt>
                <c:pt idx="745">
                  <c:v>149.00000000000009</c:v>
                </c:pt>
                <c:pt idx="746">
                  <c:v>149.20000000000005</c:v>
                </c:pt>
                <c:pt idx="747">
                  <c:v>149.40000000000006</c:v>
                </c:pt>
                <c:pt idx="748">
                  <c:v>149.60000000000005</c:v>
                </c:pt>
                <c:pt idx="749">
                  <c:v>149.80000000000004</c:v>
                </c:pt>
                <c:pt idx="750">
                  <c:v>150.00000000000003</c:v>
                </c:pt>
                <c:pt idx="751">
                  <c:v>150.20000000000002</c:v>
                </c:pt>
                <c:pt idx="752">
                  <c:v>150.4</c:v>
                </c:pt>
                <c:pt idx="753">
                  <c:v>150.6</c:v>
                </c:pt>
                <c:pt idx="754">
                  <c:v>150.79999999999998</c:v>
                </c:pt>
                <c:pt idx="755">
                  <c:v>150.99999999999997</c:v>
                </c:pt>
                <c:pt idx="756">
                  <c:v>151.19999999999996</c:v>
                </c:pt>
                <c:pt idx="757">
                  <c:v>151.4</c:v>
                </c:pt>
                <c:pt idx="758">
                  <c:v>151.59999999999994</c:v>
                </c:pt>
                <c:pt idx="759">
                  <c:v>151.79999999999993</c:v>
                </c:pt>
                <c:pt idx="760">
                  <c:v>151.99999999999991</c:v>
                </c:pt>
                <c:pt idx="761">
                  <c:v>152.1999999999999</c:v>
                </c:pt>
                <c:pt idx="762">
                  <c:v>152.39999999999989</c:v>
                </c:pt>
                <c:pt idx="763">
                  <c:v>152.59999999999988</c:v>
                </c:pt>
                <c:pt idx="764">
                  <c:v>152.79999999999978</c:v>
                </c:pt>
                <c:pt idx="765">
                  <c:v>152.99999999999986</c:v>
                </c:pt>
                <c:pt idx="766">
                  <c:v>153.19999999999985</c:v>
                </c:pt>
                <c:pt idx="767">
                  <c:v>153.39999999999984</c:v>
                </c:pt>
                <c:pt idx="768">
                  <c:v>153.59999999999982</c:v>
                </c:pt>
                <c:pt idx="769">
                  <c:v>153.79999999999978</c:v>
                </c:pt>
                <c:pt idx="770">
                  <c:v>153.9999999999998</c:v>
                </c:pt>
                <c:pt idx="771">
                  <c:v>154.19999999999979</c:v>
                </c:pt>
                <c:pt idx="772">
                  <c:v>154.39999999999981</c:v>
                </c:pt>
                <c:pt idx="773">
                  <c:v>154.59999999999977</c:v>
                </c:pt>
                <c:pt idx="774">
                  <c:v>154.79999999999976</c:v>
                </c:pt>
                <c:pt idx="775">
                  <c:v>154.99999999999974</c:v>
                </c:pt>
                <c:pt idx="776">
                  <c:v>155.19999999999973</c:v>
                </c:pt>
                <c:pt idx="777">
                  <c:v>155.39999999999981</c:v>
                </c:pt>
                <c:pt idx="778">
                  <c:v>155.59999999999971</c:v>
                </c:pt>
                <c:pt idx="779">
                  <c:v>155.7999999999997</c:v>
                </c:pt>
                <c:pt idx="780">
                  <c:v>155.99999999999969</c:v>
                </c:pt>
                <c:pt idx="781">
                  <c:v>156.19999999999968</c:v>
                </c:pt>
                <c:pt idx="782">
                  <c:v>156.39999999999966</c:v>
                </c:pt>
                <c:pt idx="783">
                  <c:v>156.59999999999965</c:v>
                </c:pt>
                <c:pt idx="784">
                  <c:v>156.79999999999959</c:v>
                </c:pt>
                <c:pt idx="785">
                  <c:v>156.99999999999963</c:v>
                </c:pt>
                <c:pt idx="786">
                  <c:v>157.19999999999962</c:v>
                </c:pt>
                <c:pt idx="787">
                  <c:v>157.39999999999961</c:v>
                </c:pt>
                <c:pt idx="788">
                  <c:v>157.5999999999996</c:v>
                </c:pt>
                <c:pt idx="789">
                  <c:v>157.79999999999959</c:v>
                </c:pt>
                <c:pt idx="790">
                  <c:v>157.99999999999957</c:v>
                </c:pt>
                <c:pt idx="791">
                  <c:v>158.19999999999956</c:v>
                </c:pt>
                <c:pt idx="792">
                  <c:v>158.39999999999961</c:v>
                </c:pt>
                <c:pt idx="793">
                  <c:v>158.59999999999954</c:v>
                </c:pt>
                <c:pt idx="794">
                  <c:v>158.79999999999953</c:v>
                </c:pt>
                <c:pt idx="795">
                  <c:v>158.99999999999957</c:v>
                </c:pt>
                <c:pt idx="796">
                  <c:v>159.19999999999951</c:v>
                </c:pt>
                <c:pt idx="797">
                  <c:v>159.39999999999949</c:v>
                </c:pt>
                <c:pt idx="798">
                  <c:v>159.59999999999948</c:v>
                </c:pt>
                <c:pt idx="799">
                  <c:v>159.79999999999939</c:v>
                </c:pt>
                <c:pt idx="800">
                  <c:v>159.99999999999946</c:v>
                </c:pt>
                <c:pt idx="801">
                  <c:v>160.19999999999945</c:v>
                </c:pt>
                <c:pt idx="802">
                  <c:v>160.39999999999944</c:v>
                </c:pt>
                <c:pt idx="803">
                  <c:v>160.59999999999943</c:v>
                </c:pt>
                <c:pt idx="804">
                  <c:v>160.79999999999939</c:v>
                </c:pt>
                <c:pt idx="805">
                  <c:v>160.9999999999994</c:v>
                </c:pt>
                <c:pt idx="806">
                  <c:v>161.19999999999939</c:v>
                </c:pt>
                <c:pt idx="807">
                  <c:v>161.39999999999941</c:v>
                </c:pt>
                <c:pt idx="808">
                  <c:v>161.59999999999937</c:v>
                </c:pt>
                <c:pt idx="809">
                  <c:v>161.79999999999936</c:v>
                </c:pt>
                <c:pt idx="810">
                  <c:v>161.99999999999937</c:v>
                </c:pt>
                <c:pt idx="811">
                  <c:v>162.19999999999933</c:v>
                </c:pt>
                <c:pt idx="812">
                  <c:v>162.39999999999941</c:v>
                </c:pt>
                <c:pt idx="813">
                  <c:v>162.59999999999931</c:v>
                </c:pt>
                <c:pt idx="814">
                  <c:v>162.7999999999993</c:v>
                </c:pt>
                <c:pt idx="815">
                  <c:v>162.99999999999929</c:v>
                </c:pt>
                <c:pt idx="816">
                  <c:v>163.19999999999928</c:v>
                </c:pt>
                <c:pt idx="817">
                  <c:v>163.39999999999927</c:v>
                </c:pt>
                <c:pt idx="818">
                  <c:v>163.59999999999926</c:v>
                </c:pt>
                <c:pt idx="819">
                  <c:v>163.79999999999922</c:v>
                </c:pt>
                <c:pt idx="820">
                  <c:v>163.99999999999923</c:v>
                </c:pt>
                <c:pt idx="821">
                  <c:v>164.19999999999922</c:v>
                </c:pt>
                <c:pt idx="822">
                  <c:v>164.39999999999921</c:v>
                </c:pt>
                <c:pt idx="823">
                  <c:v>164.5999999999992</c:v>
                </c:pt>
                <c:pt idx="824">
                  <c:v>164.79999999999919</c:v>
                </c:pt>
                <c:pt idx="825">
                  <c:v>164.9999999999992</c:v>
                </c:pt>
                <c:pt idx="826">
                  <c:v>165.19999999999916</c:v>
                </c:pt>
                <c:pt idx="827">
                  <c:v>165.39999999999921</c:v>
                </c:pt>
                <c:pt idx="828">
                  <c:v>165.59999999999914</c:v>
                </c:pt>
                <c:pt idx="829">
                  <c:v>165.79999999999913</c:v>
                </c:pt>
                <c:pt idx="830">
                  <c:v>165.9999999999992</c:v>
                </c:pt>
                <c:pt idx="831">
                  <c:v>166.19999999999911</c:v>
                </c:pt>
                <c:pt idx="832">
                  <c:v>166.39999999999921</c:v>
                </c:pt>
                <c:pt idx="833">
                  <c:v>166.59999999999908</c:v>
                </c:pt>
                <c:pt idx="834">
                  <c:v>166.79999999999905</c:v>
                </c:pt>
                <c:pt idx="835">
                  <c:v>166.99999999999906</c:v>
                </c:pt>
                <c:pt idx="836">
                  <c:v>167.19999999999905</c:v>
                </c:pt>
                <c:pt idx="837">
                  <c:v>167.39999999999904</c:v>
                </c:pt>
                <c:pt idx="838">
                  <c:v>167.59999999999903</c:v>
                </c:pt>
                <c:pt idx="839">
                  <c:v>167.79999999999902</c:v>
                </c:pt>
                <c:pt idx="840">
                  <c:v>167.99999999999901</c:v>
                </c:pt>
                <c:pt idx="841">
                  <c:v>168.19999999999888</c:v>
                </c:pt>
                <c:pt idx="842">
                  <c:v>168.39999999999898</c:v>
                </c:pt>
                <c:pt idx="843">
                  <c:v>168.59999999999886</c:v>
                </c:pt>
                <c:pt idx="844">
                  <c:v>168.79999999999882</c:v>
                </c:pt>
                <c:pt idx="845">
                  <c:v>168.99999999999895</c:v>
                </c:pt>
                <c:pt idx="846">
                  <c:v>169.19999999999882</c:v>
                </c:pt>
                <c:pt idx="847">
                  <c:v>169.39999999999893</c:v>
                </c:pt>
                <c:pt idx="848">
                  <c:v>169.5999999999988</c:v>
                </c:pt>
                <c:pt idx="849">
                  <c:v>169.79999999999876</c:v>
                </c:pt>
                <c:pt idx="850">
                  <c:v>169.99999999999878</c:v>
                </c:pt>
                <c:pt idx="851">
                  <c:v>170.19999999999877</c:v>
                </c:pt>
                <c:pt idx="852">
                  <c:v>170.39999999999878</c:v>
                </c:pt>
                <c:pt idx="853">
                  <c:v>170.59999999999874</c:v>
                </c:pt>
                <c:pt idx="854">
                  <c:v>170.79999999999873</c:v>
                </c:pt>
                <c:pt idx="855">
                  <c:v>170.99999999999878</c:v>
                </c:pt>
                <c:pt idx="856">
                  <c:v>171.19999999999871</c:v>
                </c:pt>
                <c:pt idx="857">
                  <c:v>171.39999999999878</c:v>
                </c:pt>
                <c:pt idx="858">
                  <c:v>171.59999999999872</c:v>
                </c:pt>
                <c:pt idx="859">
                  <c:v>171.79999999999868</c:v>
                </c:pt>
                <c:pt idx="860">
                  <c:v>171.99999999999878</c:v>
                </c:pt>
                <c:pt idx="861">
                  <c:v>172.19999999999865</c:v>
                </c:pt>
                <c:pt idx="862">
                  <c:v>172.39999999999876</c:v>
                </c:pt>
                <c:pt idx="863">
                  <c:v>172.59999999999872</c:v>
                </c:pt>
                <c:pt idx="864">
                  <c:v>172.79999999999862</c:v>
                </c:pt>
                <c:pt idx="865">
                  <c:v>172.99999999999872</c:v>
                </c:pt>
                <c:pt idx="866">
                  <c:v>173.1999999999986</c:v>
                </c:pt>
                <c:pt idx="867">
                  <c:v>173.3999999999987</c:v>
                </c:pt>
                <c:pt idx="868">
                  <c:v>173.59999999999857</c:v>
                </c:pt>
                <c:pt idx="869">
                  <c:v>173.79999999999856</c:v>
                </c:pt>
                <c:pt idx="870">
                  <c:v>173.99999999999858</c:v>
                </c:pt>
                <c:pt idx="871">
                  <c:v>174.19999999999854</c:v>
                </c:pt>
                <c:pt idx="872">
                  <c:v>174.39999999999858</c:v>
                </c:pt>
                <c:pt idx="873">
                  <c:v>174.59999999999852</c:v>
                </c:pt>
                <c:pt idx="874">
                  <c:v>174.79999999999851</c:v>
                </c:pt>
                <c:pt idx="875">
                  <c:v>174.99999999999858</c:v>
                </c:pt>
                <c:pt idx="876">
                  <c:v>175.19999999999848</c:v>
                </c:pt>
                <c:pt idx="877">
                  <c:v>175.39999999999858</c:v>
                </c:pt>
                <c:pt idx="878">
                  <c:v>175.59999999999852</c:v>
                </c:pt>
                <c:pt idx="879">
                  <c:v>175.79999999999845</c:v>
                </c:pt>
                <c:pt idx="880">
                  <c:v>175.99999999999855</c:v>
                </c:pt>
                <c:pt idx="881">
                  <c:v>176.19999999999843</c:v>
                </c:pt>
                <c:pt idx="882">
                  <c:v>176.39999999999853</c:v>
                </c:pt>
                <c:pt idx="883">
                  <c:v>176.59999999999852</c:v>
                </c:pt>
                <c:pt idx="884">
                  <c:v>176.79999999999839</c:v>
                </c:pt>
                <c:pt idx="885">
                  <c:v>176.99999999999838</c:v>
                </c:pt>
                <c:pt idx="886">
                  <c:v>177.19999999999837</c:v>
                </c:pt>
                <c:pt idx="887">
                  <c:v>177.39999999999839</c:v>
                </c:pt>
                <c:pt idx="888">
                  <c:v>177.59999999999835</c:v>
                </c:pt>
                <c:pt idx="889">
                  <c:v>177.79999999999833</c:v>
                </c:pt>
                <c:pt idx="890">
                  <c:v>177.99999999999838</c:v>
                </c:pt>
                <c:pt idx="891">
                  <c:v>178.19999999999831</c:v>
                </c:pt>
                <c:pt idx="892">
                  <c:v>178.39999999999839</c:v>
                </c:pt>
                <c:pt idx="893">
                  <c:v>178.59999999999835</c:v>
                </c:pt>
                <c:pt idx="894">
                  <c:v>178.79999999999828</c:v>
                </c:pt>
                <c:pt idx="895">
                  <c:v>178.99999999999838</c:v>
                </c:pt>
                <c:pt idx="896">
                  <c:v>179.19999999999825</c:v>
                </c:pt>
                <c:pt idx="897">
                  <c:v>179.39999999999836</c:v>
                </c:pt>
                <c:pt idx="898">
                  <c:v>179.59999999999835</c:v>
                </c:pt>
                <c:pt idx="899">
                  <c:v>179.79999999999822</c:v>
                </c:pt>
                <c:pt idx="900">
                  <c:v>179.99999999999832</c:v>
                </c:pt>
                <c:pt idx="901">
                  <c:v>180.1999999999982</c:v>
                </c:pt>
                <c:pt idx="902">
                  <c:v>180.3999999999983</c:v>
                </c:pt>
                <c:pt idx="903">
                  <c:v>180.59999999999818</c:v>
                </c:pt>
                <c:pt idx="904">
                  <c:v>180.79999999999816</c:v>
                </c:pt>
                <c:pt idx="905">
                  <c:v>180.99999999999818</c:v>
                </c:pt>
                <c:pt idx="906">
                  <c:v>181.19999999999814</c:v>
                </c:pt>
                <c:pt idx="907">
                  <c:v>181.39999999999822</c:v>
                </c:pt>
                <c:pt idx="908">
                  <c:v>181.59999999999818</c:v>
                </c:pt>
                <c:pt idx="909">
                  <c:v>181.79999999999811</c:v>
                </c:pt>
                <c:pt idx="910">
                  <c:v>181.99999999999818</c:v>
                </c:pt>
                <c:pt idx="911">
                  <c:v>182.19999999999808</c:v>
                </c:pt>
                <c:pt idx="912">
                  <c:v>182.39999999999819</c:v>
                </c:pt>
                <c:pt idx="913">
                  <c:v>182.59999999999818</c:v>
                </c:pt>
                <c:pt idx="914">
                  <c:v>182.79999999999805</c:v>
                </c:pt>
                <c:pt idx="915">
                  <c:v>182.99999999999815</c:v>
                </c:pt>
                <c:pt idx="916">
                  <c:v>183.19999999999803</c:v>
                </c:pt>
                <c:pt idx="917">
                  <c:v>183.39999999999813</c:v>
                </c:pt>
                <c:pt idx="918">
                  <c:v>183.59999999999812</c:v>
                </c:pt>
                <c:pt idx="919">
                  <c:v>183.79999999999799</c:v>
                </c:pt>
                <c:pt idx="920">
                  <c:v>183.9999999999981</c:v>
                </c:pt>
                <c:pt idx="921">
                  <c:v>184.19999999999797</c:v>
                </c:pt>
                <c:pt idx="922">
                  <c:v>184.39999999999802</c:v>
                </c:pt>
                <c:pt idx="923">
                  <c:v>184.59999999999798</c:v>
                </c:pt>
                <c:pt idx="924">
                  <c:v>184.79999999999794</c:v>
                </c:pt>
                <c:pt idx="925">
                  <c:v>184.99999999999798</c:v>
                </c:pt>
                <c:pt idx="926">
                  <c:v>185.19999999999791</c:v>
                </c:pt>
                <c:pt idx="927">
                  <c:v>185.39999999999802</c:v>
                </c:pt>
                <c:pt idx="928">
                  <c:v>185.59999999999798</c:v>
                </c:pt>
                <c:pt idx="929">
                  <c:v>185.79999999999788</c:v>
                </c:pt>
                <c:pt idx="930">
                  <c:v>185.99999999999798</c:v>
                </c:pt>
                <c:pt idx="931">
                  <c:v>186.19999999999786</c:v>
                </c:pt>
                <c:pt idx="932">
                  <c:v>186.39999999999796</c:v>
                </c:pt>
                <c:pt idx="933">
                  <c:v>186.59999999999795</c:v>
                </c:pt>
                <c:pt idx="934">
                  <c:v>186.79999999999782</c:v>
                </c:pt>
                <c:pt idx="935">
                  <c:v>186.99999999999793</c:v>
                </c:pt>
                <c:pt idx="936">
                  <c:v>187.1999999999978</c:v>
                </c:pt>
                <c:pt idx="937">
                  <c:v>187.3999999999979</c:v>
                </c:pt>
                <c:pt idx="938">
                  <c:v>187.59999999999778</c:v>
                </c:pt>
                <c:pt idx="939">
                  <c:v>187.79999999999777</c:v>
                </c:pt>
                <c:pt idx="940">
                  <c:v>187.99999999999778</c:v>
                </c:pt>
                <c:pt idx="941">
                  <c:v>188.19999999999774</c:v>
                </c:pt>
                <c:pt idx="942">
                  <c:v>188.39999999999785</c:v>
                </c:pt>
                <c:pt idx="943">
                  <c:v>188.59999999999778</c:v>
                </c:pt>
                <c:pt idx="944">
                  <c:v>188.79999999999771</c:v>
                </c:pt>
                <c:pt idx="945">
                  <c:v>188.99999999999778</c:v>
                </c:pt>
                <c:pt idx="946">
                  <c:v>189.19999999999769</c:v>
                </c:pt>
                <c:pt idx="947">
                  <c:v>189.39999999999779</c:v>
                </c:pt>
                <c:pt idx="948">
                  <c:v>189.59999999999778</c:v>
                </c:pt>
                <c:pt idx="949">
                  <c:v>189.79999999999765</c:v>
                </c:pt>
                <c:pt idx="950">
                  <c:v>189.99999999999775</c:v>
                </c:pt>
                <c:pt idx="951">
                  <c:v>190.19999999999763</c:v>
                </c:pt>
                <c:pt idx="952">
                  <c:v>190.39999999999773</c:v>
                </c:pt>
                <c:pt idx="953">
                  <c:v>190.59999999999772</c:v>
                </c:pt>
                <c:pt idx="954">
                  <c:v>190.7999999999976</c:v>
                </c:pt>
                <c:pt idx="955">
                  <c:v>190.9999999999977</c:v>
                </c:pt>
                <c:pt idx="956">
                  <c:v>191.19999999999757</c:v>
                </c:pt>
                <c:pt idx="957">
                  <c:v>191.39999999999768</c:v>
                </c:pt>
                <c:pt idx="958">
                  <c:v>191.59999999999758</c:v>
                </c:pt>
                <c:pt idx="959">
                  <c:v>191.79999999999754</c:v>
                </c:pt>
                <c:pt idx="960">
                  <c:v>191.99999999999758</c:v>
                </c:pt>
                <c:pt idx="961">
                  <c:v>192.19999999999752</c:v>
                </c:pt>
                <c:pt idx="962">
                  <c:v>192.39999999999762</c:v>
                </c:pt>
                <c:pt idx="963">
                  <c:v>192.59999999999758</c:v>
                </c:pt>
                <c:pt idx="964">
                  <c:v>192.79999999999748</c:v>
                </c:pt>
                <c:pt idx="965">
                  <c:v>192.99999999999758</c:v>
                </c:pt>
                <c:pt idx="966">
                  <c:v>193.19999999999752</c:v>
                </c:pt>
                <c:pt idx="967">
                  <c:v>193.39999999999756</c:v>
                </c:pt>
                <c:pt idx="968">
                  <c:v>193.59999999999755</c:v>
                </c:pt>
                <c:pt idx="969">
                  <c:v>193.79999999999742</c:v>
                </c:pt>
                <c:pt idx="970">
                  <c:v>193.99999999999753</c:v>
                </c:pt>
                <c:pt idx="971">
                  <c:v>194.19999999999752</c:v>
                </c:pt>
                <c:pt idx="972">
                  <c:v>194.3999999999975</c:v>
                </c:pt>
                <c:pt idx="973">
                  <c:v>194.59999999999738</c:v>
                </c:pt>
                <c:pt idx="974">
                  <c:v>194.79999999999737</c:v>
                </c:pt>
                <c:pt idx="975">
                  <c:v>194.99999999999739</c:v>
                </c:pt>
                <c:pt idx="976">
                  <c:v>195.19999999999735</c:v>
                </c:pt>
                <c:pt idx="977">
                  <c:v>195.39999999999745</c:v>
                </c:pt>
                <c:pt idx="978">
                  <c:v>195.59999999999738</c:v>
                </c:pt>
                <c:pt idx="979">
                  <c:v>195.79999999999731</c:v>
                </c:pt>
                <c:pt idx="980">
                  <c:v>195.99999999999739</c:v>
                </c:pt>
                <c:pt idx="981">
                  <c:v>196.19999999999735</c:v>
                </c:pt>
                <c:pt idx="982">
                  <c:v>196.39999999999739</c:v>
                </c:pt>
                <c:pt idx="983">
                  <c:v>196.59999999999738</c:v>
                </c:pt>
                <c:pt idx="984">
                  <c:v>196.79999999999725</c:v>
                </c:pt>
                <c:pt idx="985">
                  <c:v>196.99999999999736</c:v>
                </c:pt>
                <c:pt idx="986">
                  <c:v>197.19999999999735</c:v>
                </c:pt>
                <c:pt idx="987">
                  <c:v>197.39999999999733</c:v>
                </c:pt>
                <c:pt idx="988">
                  <c:v>197.59999999999732</c:v>
                </c:pt>
                <c:pt idx="989">
                  <c:v>197.7999999999972</c:v>
                </c:pt>
                <c:pt idx="990">
                  <c:v>197.9999999999973</c:v>
                </c:pt>
                <c:pt idx="991">
                  <c:v>198.19999999999717</c:v>
                </c:pt>
                <c:pt idx="992">
                  <c:v>198.39999999999728</c:v>
                </c:pt>
                <c:pt idx="993">
                  <c:v>198.59999999999718</c:v>
                </c:pt>
                <c:pt idx="994">
                  <c:v>198.79999999999714</c:v>
                </c:pt>
                <c:pt idx="995">
                  <c:v>198.99999999999719</c:v>
                </c:pt>
                <c:pt idx="996">
                  <c:v>199.19999999999715</c:v>
                </c:pt>
                <c:pt idx="997">
                  <c:v>199.39999999999722</c:v>
                </c:pt>
                <c:pt idx="998">
                  <c:v>199.59999999999718</c:v>
                </c:pt>
                <c:pt idx="999">
                  <c:v>199.79999999999708</c:v>
                </c:pt>
                <c:pt idx="1000">
                  <c:v>199.99999999999719</c:v>
                </c:pt>
                <c:pt idx="1001">
                  <c:v>200.19999999999715</c:v>
                </c:pt>
                <c:pt idx="1002">
                  <c:v>200.39999999999716</c:v>
                </c:pt>
                <c:pt idx="1003">
                  <c:v>200.59999999999715</c:v>
                </c:pt>
                <c:pt idx="1004">
                  <c:v>200.79999999999703</c:v>
                </c:pt>
                <c:pt idx="1005">
                  <c:v>200.99999999999713</c:v>
                </c:pt>
                <c:pt idx="1006">
                  <c:v>201.19999999999712</c:v>
                </c:pt>
                <c:pt idx="1007">
                  <c:v>201.39999999999711</c:v>
                </c:pt>
                <c:pt idx="1008">
                  <c:v>201.5999999999971</c:v>
                </c:pt>
                <c:pt idx="1009">
                  <c:v>201.79999999999697</c:v>
                </c:pt>
                <c:pt idx="1010">
                  <c:v>201.99999999999702</c:v>
                </c:pt>
                <c:pt idx="1011">
                  <c:v>202.19999999999698</c:v>
                </c:pt>
                <c:pt idx="1012">
                  <c:v>202.39999999999705</c:v>
                </c:pt>
                <c:pt idx="1013">
                  <c:v>202.59999999999698</c:v>
                </c:pt>
                <c:pt idx="1014">
                  <c:v>202.79999999999691</c:v>
                </c:pt>
                <c:pt idx="1015">
                  <c:v>202.99999999999702</c:v>
                </c:pt>
                <c:pt idx="1016">
                  <c:v>203.19999999999698</c:v>
                </c:pt>
                <c:pt idx="1017">
                  <c:v>203.39999999999699</c:v>
                </c:pt>
                <c:pt idx="1018">
                  <c:v>203.59999999999698</c:v>
                </c:pt>
                <c:pt idx="1019">
                  <c:v>203.79999999999686</c:v>
                </c:pt>
                <c:pt idx="1020">
                  <c:v>203.99999999999696</c:v>
                </c:pt>
                <c:pt idx="1021">
                  <c:v>204.19999999999695</c:v>
                </c:pt>
                <c:pt idx="1022">
                  <c:v>204.39999999999694</c:v>
                </c:pt>
                <c:pt idx="1023">
                  <c:v>204.59999999999692</c:v>
                </c:pt>
                <c:pt idx="1024">
                  <c:v>204.7999999999968</c:v>
                </c:pt>
                <c:pt idx="1025">
                  <c:v>204.9999999999969</c:v>
                </c:pt>
                <c:pt idx="1026">
                  <c:v>205.19999999999678</c:v>
                </c:pt>
                <c:pt idx="1027">
                  <c:v>205.39999999999688</c:v>
                </c:pt>
                <c:pt idx="1028">
                  <c:v>205.59999999999678</c:v>
                </c:pt>
                <c:pt idx="1029">
                  <c:v>205.79999999999674</c:v>
                </c:pt>
                <c:pt idx="1030">
                  <c:v>205.99999999999685</c:v>
                </c:pt>
                <c:pt idx="1031">
                  <c:v>206.19999999999678</c:v>
                </c:pt>
                <c:pt idx="1032">
                  <c:v>206.39999999999682</c:v>
                </c:pt>
                <c:pt idx="1033">
                  <c:v>206.59999999999678</c:v>
                </c:pt>
                <c:pt idx="1034">
                  <c:v>206.79999999999669</c:v>
                </c:pt>
                <c:pt idx="1035">
                  <c:v>206.99999999999679</c:v>
                </c:pt>
                <c:pt idx="1036">
                  <c:v>207.19999999999678</c:v>
                </c:pt>
                <c:pt idx="1037">
                  <c:v>207.39999999999677</c:v>
                </c:pt>
                <c:pt idx="1038">
                  <c:v>207.59999999999675</c:v>
                </c:pt>
                <c:pt idx="1039">
                  <c:v>207.79999999999663</c:v>
                </c:pt>
                <c:pt idx="1040">
                  <c:v>207.99999999999673</c:v>
                </c:pt>
                <c:pt idx="1041">
                  <c:v>208.19999999999672</c:v>
                </c:pt>
                <c:pt idx="1042">
                  <c:v>208.39999999999671</c:v>
                </c:pt>
                <c:pt idx="1043">
                  <c:v>208.5999999999967</c:v>
                </c:pt>
                <c:pt idx="1044">
                  <c:v>208.79999999999657</c:v>
                </c:pt>
                <c:pt idx="1045">
                  <c:v>208.99999999999665</c:v>
                </c:pt>
                <c:pt idx="1046">
                  <c:v>209.19999999999658</c:v>
                </c:pt>
                <c:pt idx="1047">
                  <c:v>209.39999999999665</c:v>
                </c:pt>
                <c:pt idx="1048">
                  <c:v>209.59999999999658</c:v>
                </c:pt>
                <c:pt idx="1049">
                  <c:v>209.79999999999652</c:v>
                </c:pt>
                <c:pt idx="1050">
                  <c:v>209.99999999999662</c:v>
                </c:pt>
                <c:pt idx="1051">
                  <c:v>210.19999999999658</c:v>
                </c:pt>
                <c:pt idx="1052">
                  <c:v>210.3999999999966</c:v>
                </c:pt>
                <c:pt idx="1053">
                  <c:v>210.59999999999658</c:v>
                </c:pt>
                <c:pt idx="1054">
                  <c:v>210.79999999999652</c:v>
                </c:pt>
                <c:pt idx="1055">
                  <c:v>210.99999999999656</c:v>
                </c:pt>
                <c:pt idx="1056">
                  <c:v>211.19999999999655</c:v>
                </c:pt>
                <c:pt idx="1057">
                  <c:v>211.39999999999654</c:v>
                </c:pt>
                <c:pt idx="1058">
                  <c:v>211.59999999999653</c:v>
                </c:pt>
                <c:pt idx="1059">
                  <c:v>211.79999999999652</c:v>
                </c:pt>
                <c:pt idx="1060">
                  <c:v>211.9999999999965</c:v>
                </c:pt>
                <c:pt idx="1061">
                  <c:v>212.19999999999638</c:v>
                </c:pt>
                <c:pt idx="1062">
                  <c:v>212.39999999999648</c:v>
                </c:pt>
                <c:pt idx="1063">
                  <c:v>212.59999999999638</c:v>
                </c:pt>
                <c:pt idx="1064">
                  <c:v>212.79999999999634</c:v>
                </c:pt>
                <c:pt idx="1065">
                  <c:v>212.99999999999645</c:v>
                </c:pt>
                <c:pt idx="1066">
                  <c:v>213.19999999999638</c:v>
                </c:pt>
                <c:pt idx="1067">
                  <c:v>213.39999999999642</c:v>
                </c:pt>
                <c:pt idx="1068">
                  <c:v>213.59999999999638</c:v>
                </c:pt>
                <c:pt idx="1069">
                  <c:v>213.79999999999632</c:v>
                </c:pt>
                <c:pt idx="1070">
                  <c:v>213.99999999999639</c:v>
                </c:pt>
                <c:pt idx="1071">
                  <c:v>214.19999999999638</c:v>
                </c:pt>
                <c:pt idx="1072">
                  <c:v>214.39999999999637</c:v>
                </c:pt>
                <c:pt idx="1073">
                  <c:v>214.59999999999636</c:v>
                </c:pt>
                <c:pt idx="1074">
                  <c:v>214.79999999999632</c:v>
                </c:pt>
                <c:pt idx="1075">
                  <c:v>214.99999999999633</c:v>
                </c:pt>
                <c:pt idx="1076">
                  <c:v>215.19999999999632</c:v>
                </c:pt>
                <c:pt idx="1077">
                  <c:v>215.39999999999631</c:v>
                </c:pt>
                <c:pt idx="1078">
                  <c:v>215.5999999999963</c:v>
                </c:pt>
                <c:pt idx="1079">
                  <c:v>215.79999999999617</c:v>
                </c:pt>
                <c:pt idx="1080">
                  <c:v>215.99999999999628</c:v>
                </c:pt>
                <c:pt idx="1081">
                  <c:v>216.19999999999618</c:v>
                </c:pt>
                <c:pt idx="1082">
                  <c:v>216.39999999999625</c:v>
                </c:pt>
                <c:pt idx="1083">
                  <c:v>216.59999999999619</c:v>
                </c:pt>
                <c:pt idx="1084">
                  <c:v>216.79999999999615</c:v>
                </c:pt>
                <c:pt idx="1085">
                  <c:v>216.99999999999622</c:v>
                </c:pt>
                <c:pt idx="1086">
                  <c:v>217.19999999999618</c:v>
                </c:pt>
                <c:pt idx="1087">
                  <c:v>217.3999999999962</c:v>
                </c:pt>
                <c:pt idx="1088">
                  <c:v>217.59999999999619</c:v>
                </c:pt>
                <c:pt idx="1089">
                  <c:v>217.79999999999615</c:v>
                </c:pt>
                <c:pt idx="1090">
                  <c:v>217.99999999999616</c:v>
                </c:pt>
                <c:pt idx="1091">
                  <c:v>218.19999999999615</c:v>
                </c:pt>
                <c:pt idx="1092">
                  <c:v>218.39999999999614</c:v>
                </c:pt>
                <c:pt idx="1093">
                  <c:v>218.59999999999613</c:v>
                </c:pt>
                <c:pt idx="1094">
                  <c:v>218.79999999999612</c:v>
                </c:pt>
                <c:pt idx="1095">
                  <c:v>218.99999999999611</c:v>
                </c:pt>
                <c:pt idx="1096">
                  <c:v>219.19999999999598</c:v>
                </c:pt>
                <c:pt idx="1097">
                  <c:v>219.39999999999608</c:v>
                </c:pt>
                <c:pt idx="1098">
                  <c:v>219.59999999999602</c:v>
                </c:pt>
                <c:pt idx="1099">
                  <c:v>219.79999999999598</c:v>
                </c:pt>
                <c:pt idx="1100">
                  <c:v>219.99999999999605</c:v>
                </c:pt>
                <c:pt idx="1101">
                  <c:v>220.19999999999598</c:v>
                </c:pt>
                <c:pt idx="1102">
                  <c:v>220.39999999999603</c:v>
                </c:pt>
                <c:pt idx="1103">
                  <c:v>220.59999999999602</c:v>
                </c:pt>
                <c:pt idx="1104">
                  <c:v>220.79999999999598</c:v>
                </c:pt>
                <c:pt idx="1105">
                  <c:v>220.99999999999599</c:v>
                </c:pt>
                <c:pt idx="1106">
                  <c:v>221.19999999999598</c:v>
                </c:pt>
                <c:pt idx="1107">
                  <c:v>221.39999999999597</c:v>
                </c:pt>
                <c:pt idx="1108">
                  <c:v>221.59999999999596</c:v>
                </c:pt>
                <c:pt idx="1109">
                  <c:v>221.79999999999595</c:v>
                </c:pt>
                <c:pt idx="1110">
                  <c:v>221.99999999999594</c:v>
                </c:pt>
                <c:pt idx="1111">
                  <c:v>222.19999999999592</c:v>
                </c:pt>
                <c:pt idx="1112">
                  <c:v>222.39999999999591</c:v>
                </c:pt>
                <c:pt idx="1113">
                  <c:v>222.5999999999959</c:v>
                </c:pt>
                <c:pt idx="1114">
                  <c:v>222.79999999999578</c:v>
                </c:pt>
                <c:pt idx="1115">
                  <c:v>222.99999999999588</c:v>
                </c:pt>
                <c:pt idx="1116">
                  <c:v>223.19999999999578</c:v>
                </c:pt>
                <c:pt idx="1117">
                  <c:v>223.39999999999586</c:v>
                </c:pt>
                <c:pt idx="1118">
                  <c:v>223.59999999999582</c:v>
                </c:pt>
                <c:pt idx="1119">
                  <c:v>223.79999999999578</c:v>
                </c:pt>
                <c:pt idx="1120">
                  <c:v>223.99999999999582</c:v>
                </c:pt>
                <c:pt idx="1121">
                  <c:v>224.19999999999578</c:v>
                </c:pt>
                <c:pt idx="1122">
                  <c:v>224.3999999999958</c:v>
                </c:pt>
                <c:pt idx="1123">
                  <c:v>224.59999999999579</c:v>
                </c:pt>
                <c:pt idx="1124">
                  <c:v>224.79999999999578</c:v>
                </c:pt>
                <c:pt idx="1125">
                  <c:v>224.99999999999577</c:v>
                </c:pt>
                <c:pt idx="1126">
                  <c:v>225.19999999999575</c:v>
                </c:pt>
                <c:pt idx="1127">
                  <c:v>225.39999999999574</c:v>
                </c:pt>
                <c:pt idx="1128">
                  <c:v>225.59999999999573</c:v>
                </c:pt>
                <c:pt idx="1129">
                  <c:v>225.79999999999572</c:v>
                </c:pt>
                <c:pt idx="1130">
                  <c:v>225.99999999999571</c:v>
                </c:pt>
                <c:pt idx="1131">
                  <c:v>226.1999999999957</c:v>
                </c:pt>
                <c:pt idx="1132">
                  <c:v>226.39999999999569</c:v>
                </c:pt>
                <c:pt idx="1133">
                  <c:v>226.59999999999565</c:v>
                </c:pt>
                <c:pt idx="1134">
                  <c:v>226.79999999999558</c:v>
                </c:pt>
                <c:pt idx="1135">
                  <c:v>226.99999999999565</c:v>
                </c:pt>
                <c:pt idx="1136">
                  <c:v>227.19999999999558</c:v>
                </c:pt>
                <c:pt idx="1137">
                  <c:v>227.39999999999563</c:v>
                </c:pt>
                <c:pt idx="1138">
                  <c:v>227.59999999999562</c:v>
                </c:pt>
                <c:pt idx="1139">
                  <c:v>227.79999999999558</c:v>
                </c:pt>
                <c:pt idx="1140">
                  <c:v>227.99999999999559</c:v>
                </c:pt>
                <c:pt idx="1141">
                  <c:v>228.19999999999558</c:v>
                </c:pt>
                <c:pt idx="1142">
                  <c:v>228.39999999999557</c:v>
                </c:pt>
                <c:pt idx="1143">
                  <c:v>228.59999999999556</c:v>
                </c:pt>
                <c:pt idx="1144">
                  <c:v>228.79999999999555</c:v>
                </c:pt>
                <c:pt idx="1145">
                  <c:v>228.99999999999554</c:v>
                </c:pt>
                <c:pt idx="1146">
                  <c:v>229.19999999999553</c:v>
                </c:pt>
                <c:pt idx="1147">
                  <c:v>229.39999999999554</c:v>
                </c:pt>
                <c:pt idx="1148">
                  <c:v>229.5999999999955</c:v>
                </c:pt>
                <c:pt idx="1149">
                  <c:v>229.79999999999538</c:v>
                </c:pt>
                <c:pt idx="1150">
                  <c:v>229.99999999999548</c:v>
                </c:pt>
                <c:pt idx="1151">
                  <c:v>230.19999999999538</c:v>
                </c:pt>
                <c:pt idx="1152">
                  <c:v>230.39999999999546</c:v>
                </c:pt>
                <c:pt idx="1153">
                  <c:v>230.59999999999545</c:v>
                </c:pt>
                <c:pt idx="1154">
                  <c:v>230.79999999999538</c:v>
                </c:pt>
                <c:pt idx="1155">
                  <c:v>230.99999999999542</c:v>
                </c:pt>
                <c:pt idx="1156">
                  <c:v>231.19999999999538</c:v>
                </c:pt>
                <c:pt idx="1157">
                  <c:v>231.3999999999954</c:v>
                </c:pt>
                <c:pt idx="1158">
                  <c:v>231.59999999999539</c:v>
                </c:pt>
                <c:pt idx="1159">
                  <c:v>231.79999999999538</c:v>
                </c:pt>
                <c:pt idx="1160">
                  <c:v>231.99999999999537</c:v>
                </c:pt>
                <c:pt idx="1161">
                  <c:v>232.19999999999536</c:v>
                </c:pt>
                <c:pt idx="1162">
                  <c:v>232.39999999999534</c:v>
                </c:pt>
                <c:pt idx="1163">
                  <c:v>232.59999999999533</c:v>
                </c:pt>
                <c:pt idx="1164">
                  <c:v>232.79999999999532</c:v>
                </c:pt>
                <c:pt idx="1165">
                  <c:v>232.99999999999531</c:v>
                </c:pt>
                <c:pt idx="1166">
                  <c:v>233.1999999999953</c:v>
                </c:pt>
                <c:pt idx="1167">
                  <c:v>233.39999999999529</c:v>
                </c:pt>
                <c:pt idx="1168">
                  <c:v>233.59999999999528</c:v>
                </c:pt>
                <c:pt idx="1169">
                  <c:v>233.79999999999518</c:v>
                </c:pt>
                <c:pt idx="1170">
                  <c:v>233.99999999999525</c:v>
                </c:pt>
                <c:pt idx="1171">
                  <c:v>234.19999999999519</c:v>
                </c:pt>
                <c:pt idx="1172">
                  <c:v>234.39999999999523</c:v>
                </c:pt>
                <c:pt idx="1173">
                  <c:v>234.59999999999522</c:v>
                </c:pt>
                <c:pt idx="1174">
                  <c:v>234.79999999999518</c:v>
                </c:pt>
                <c:pt idx="1175">
                  <c:v>234.9999999999952</c:v>
                </c:pt>
                <c:pt idx="1176">
                  <c:v>235.19999999999519</c:v>
                </c:pt>
                <c:pt idx="1177">
                  <c:v>235.39999999999517</c:v>
                </c:pt>
                <c:pt idx="1178">
                  <c:v>235.59999999999516</c:v>
                </c:pt>
                <c:pt idx="1179">
                  <c:v>235.79999999999515</c:v>
                </c:pt>
                <c:pt idx="1180">
                  <c:v>235.99999999999514</c:v>
                </c:pt>
                <c:pt idx="1181">
                  <c:v>236.19999999999513</c:v>
                </c:pt>
                <c:pt idx="1182">
                  <c:v>236.39999999999517</c:v>
                </c:pt>
                <c:pt idx="1183">
                  <c:v>236.59999999999511</c:v>
                </c:pt>
                <c:pt idx="1184">
                  <c:v>236.79999999999498</c:v>
                </c:pt>
                <c:pt idx="1185">
                  <c:v>236.99999999999508</c:v>
                </c:pt>
                <c:pt idx="1186">
                  <c:v>237.19999999999499</c:v>
                </c:pt>
                <c:pt idx="1187">
                  <c:v>237.39999999999506</c:v>
                </c:pt>
                <c:pt idx="1188">
                  <c:v>237.59999999999505</c:v>
                </c:pt>
                <c:pt idx="1189">
                  <c:v>237.79999999999498</c:v>
                </c:pt>
                <c:pt idx="1190">
                  <c:v>237.99999999999503</c:v>
                </c:pt>
                <c:pt idx="1191">
                  <c:v>238.19999999999499</c:v>
                </c:pt>
                <c:pt idx="1192">
                  <c:v>238.399999999995</c:v>
                </c:pt>
                <c:pt idx="1193">
                  <c:v>238.59999999999499</c:v>
                </c:pt>
                <c:pt idx="1194">
                  <c:v>238.79999999999498</c:v>
                </c:pt>
                <c:pt idx="1195">
                  <c:v>238.99999999999497</c:v>
                </c:pt>
                <c:pt idx="1196">
                  <c:v>239.19999999999496</c:v>
                </c:pt>
                <c:pt idx="1197">
                  <c:v>239.399999999995</c:v>
                </c:pt>
                <c:pt idx="1198">
                  <c:v>239.59999999999494</c:v>
                </c:pt>
                <c:pt idx="1199">
                  <c:v>239.79999999999492</c:v>
                </c:pt>
                <c:pt idx="1200">
                  <c:v>239.99999999999491</c:v>
                </c:pt>
                <c:pt idx="1201">
                  <c:v>240.1999999999949</c:v>
                </c:pt>
                <c:pt idx="1202">
                  <c:v>240.39999999999489</c:v>
                </c:pt>
                <c:pt idx="1203">
                  <c:v>240.59999999999488</c:v>
                </c:pt>
                <c:pt idx="1204">
                  <c:v>240.79999999999478</c:v>
                </c:pt>
                <c:pt idx="1205">
                  <c:v>240.99999999999486</c:v>
                </c:pt>
                <c:pt idx="1206">
                  <c:v>241.19999999999482</c:v>
                </c:pt>
                <c:pt idx="1207">
                  <c:v>241.39999999999483</c:v>
                </c:pt>
                <c:pt idx="1208">
                  <c:v>241.59999999999482</c:v>
                </c:pt>
                <c:pt idx="1209">
                  <c:v>241.79999999999478</c:v>
                </c:pt>
                <c:pt idx="1210">
                  <c:v>241.9999999999948</c:v>
                </c:pt>
                <c:pt idx="1211">
                  <c:v>242.19999999999479</c:v>
                </c:pt>
                <c:pt idx="1212">
                  <c:v>242.3999999999948</c:v>
                </c:pt>
                <c:pt idx="1213">
                  <c:v>242.59999999999476</c:v>
                </c:pt>
                <c:pt idx="1214">
                  <c:v>242.79999999999475</c:v>
                </c:pt>
                <c:pt idx="1215">
                  <c:v>242.99999999999474</c:v>
                </c:pt>
                <c:pt idx="1216">
                  <c:v>243.19999999999473</c:v>
                </c:pt>
                <c:pt idx="1217">
                  <c:v>243.3999999999948</c:v>
                </c:pt>
                <c:pt idx="1218">
                  <c:v>243.59999999999471</c:v>
                </c:pt>
                <c:pt idx="1219">
                  <c:v>243.7999999999947</c:v>
                </c:pt>
                <c:pt idx="1220">
                  <c:v>243.99999999999469</c:v>
                </c:pt>
                <c:pt idx="1221">
                  <c:v>244.19999999999465</c:v>
                </c:pt>
                <c:pt idx="1222">
                  <c:v>244.39999999999466</c:v>
                </c:pt>
                <c:pt idx="1223">
                  <c:v>244.59999999999465</c:v>
                </c:pt>
                <c:pt idx="1224">
                  <c:v>244.79999999999458</c:v>
                </c:pt>
                <c:pt idx="1225">
                  <c:v>244.99999999999463</c:v>
                </c:pt>
                <c:pt idx="1226">
                  <c:v>245.19999999999462</c:v>
                </c:pt>
                <c:pt idx="1227">
                  <c:v>245.39999999999461</c:v>
                </c:pt>
                <c:pt idx="1228">
                  <c:v>245.59999999999459</c:v>
                </c:pt>
                <c:pt idx="1229">
                  <c:v>245.79999999999458</c:v>
                </c:pt>
                <c:pt idx="1230">
                  <c:v>245.99999999999457</c:v>
                </c:pt>
                <c:pt idx="1231">
                  <c:v>246.19999999999456</c:v>
                </c:pt>
                <c:pt idx="1232">
                  <c:v>246.39999999999461</c:v>
                </c:pt>
                <c:pt idx="1233">
                  <c:v>246.59999999999454</c:v>
                </c:pt>
                <c:pt idx="1234">
                  <c:v>246.79999999999453</c:v>
                </c:pt>
                <c:pt idx="1235">
                  <c:v>246.99999999999451</c:v>
                </c:pt>
                <c:pt idx="1236">
                  <c:v>247.1999999999945</c:v>
                </c:pt>
                <c:pt idx="1237">
                  <c:v>247.39999999999449</c:v>
                </c:pt>
                <c:pt idx="1238">
                  <c:v>247.59999999999448</c:v>
                </c:pt>
                <c:pt idx="1239">
                  <c:v>247.79999999999438</c:v>
                </c:pt>
                <c:pt idx="1240">
                  <c:v>247.99999999999446</c:v>
                </c:pt>
                <c:pt idx="1241">
                  <c:v>248.19999999999445</c:v>
                </c:pt>
                <c:pt idx="1242">
                  <c:v>248.39999999999444</c:v>
                </c:pt>
                <c:pt idx="1243">
                  <c:v>248.59999999999442</c:v>
                </c:pt>
                <c:pt idx="1244">
                  <c:v>248.79999999999438</c:v>
                </c:pt>
                <c:pt idx="1245">
                  <c:v>248.9999999999944</c:v>
                </c:pt>
                <c:pt idx="1246">
                  <c:v>249.19999999999439</c:v>
                </c:pt>
                <c:pt idx="1247">
                  <c:v>249.39999999999441</c:v>
                </c:pt>
                <c:pt idx="1248">
                  <c:v>249.59999999999437</c:v>
                </c:pt>
                <c:pt idx="1249">
                  <c:v>249.79999999999436</c:v>
                </c:pt>
                <c:pt idx="1250">
                  <c:v>249.99999999999434</c:v>
                </c:pt>
                <c:pt idx="1251">
                  <c:v>250.19999999999433</c:v>
                </c:pt>
                <c:pt idx="1252">
                  <c:v>250.39999999999441</c:v>
                </c:pt>
                <c:pt idx="1253">
                  <c:v>250.59999999999431</c:v>
                </c:pt>
                <c:pt idx="1254">
                  <c:v>250.7999999999943</c:v>
                </c:pt>
                <c:pt idx="1255">
                  <c:v>250.99999999999429</c:v>
                </c:pt>
                <c:pt idx="1256">
                  <c:v>251.19999999999428</c:v>
                </c:pt>
                <c:pt idx="1257">
                  <c:v>251.39999999999426</c:v>
                </c:pt>
                <c:pt idx="1258">
                  <c:v>251.59999999999425</c:v>
                </c:pt>
                <c:pt idx="1259">
                  <c:v>251.79999999999418</c:v>
                </c:pt>
                <c:pt idx="1260">
                  <c:v>251.99999999999423</c:v>
                </c:pt>
                <c:pt idx="1261">
                  <c:v>252.19999999999422</c:v>
                </c:pt>
                <c:pt idx="1262">
                  <c:v>252.39999999999421</c:v>
                </c:pt>
                <c:pt idx="1263">
                  <c:v>252.5999999999942</c:v>
                </c:pt>
                <c:pt idx="1264">
                  <c:v>252.79999999999418</c:v>
                </c:pt>
                <c:pt idx="1265">
                  <c:v>252.99999999999417</c:v>
                </c:pt>
                <c:pt idx="1266">
                  <c:v>253.19999999999416</c:v>
                </c:pt>
                <c:pt idx="1267">
                  <c:v>253.39999999999421</c:v>
                </c:pt>
                <c:pt idx="1268">
                  <c:v>253.59999999999414</c:v>
                </c:pt>
                <c:pt idx="1269">
                  <c:v>253.79999999999413</c:v>
                </c:pt>
                <c:pt idx="1270">
                  <c:v>253.99999999999417</c:v>
                </c:pt>
                <c:pt idx="1271">
                  <c:v>254.19999999999411</c:v>
                </c:pt>
                <c:pt idx="1272">
                  <c:v>254.39999999999409</c:v>
                </c:pt>
                <c:pt idx="1273">
                  <c:v>254.59999999999408</c:v>
                </c:pt>
                <c:pt idx="1274">
                  <c:v>254.79999999999399</c:v>
                </c:pt>
                <c:pt idx="1275">
                  <c:v>254.99999999999406</c:v>
                </c:pt>
                <c:pt idx="1276">
                  <c:v>255.19999999999405</c:v>
                </c:pt>
                <c:pt idx="1277">
                  <c:v>255.39999999999404</c:v>
                </c:pt>
                <c:pt idx="1278">
                  <c:v>255.59999999999403</c:v>
                </c:pt>
                <c:pt idx="1279">
                  <c:v>255.79999999999399</c:v>
                </c:pt>
                <c:pt idx="1280">
                  <c:v>255.999999999994</c:v>
                </c:pt>
                <c:pt idx="1281">
                  <c:v>256.19999999999396</c:v>
                </c:pt>
                <c:pt idx="1282">
                  <c:v>256.39999999999395</c:v>
                </c:pt>
                <c:pt idx="1283">
                  <c:v>256.59999999999394</c:v>
                </c:pt>
                <c:pt idx="1284">
                  <c:v>256.79999999999399</c:v>
                </c:pt>
                <c:pt idx="1285">
                  <c:v>256.99999999999375</c:v>
                </c:pt>
                <c:pt idx="1286">
                  <c:v>257.19999999999396</c:v>
                </c:pt>
                <c:pt idx="1287">
                  <c:v>257.39999999999395</c:v>
                </c:pt>
                <c:pt idx="1288">
                  <c:v>257.59999999999394</c:v>
                </c:pt>
                <c:pt idx="1289">
                  <c:v>257.79999999999393</c:v>
                </c:pt>
                <c:pt idx="1290">
                  <c:v>257.99999999999369</c:v>
                </c:pt>
                <c:pt idx="1291">
                  <c:v>258.19999999999391</c:v>
                </c:pt>
                <c:pt idx="1292">
                  <c:v>258.3999999999939</c:v>
                </c:pt>
                <c:pt idx="1293">
                  <c:v>258.59999999999383</c:v>
                </c:pt>
                <c:pt idx="1294">
                  <c:v>258.79999999999364</c:v>
                </c:pt>
                <c:pt idx="1295">
                  <c:v>258.99999999999369</c:v>
                </c:pt>
                <c:pt idx="1296">
                  <c:v>259.19999999999385</c:v>
                </c:pt>
                <c:pt idx="1297">
                  <c:v>259.39999999999384</c:v>
                </c:pt>
                <c:pt idx="1298">
                  <c:v>259.59999999999383</c:v>
                </c:pt>
                <c:pt idx="1299">
                  <c:v>259.79999999999364</c:v>
                </c:pt>
                <c:pt idx="1300">
                  <c:v>259.99999999999369</c:v>
                </c:pt>
                <c:pt idx="1301">
                  <c:v>260.19999999999379</c:v>
                </c:pt>
                <c:pt idx="1302">
                  <c:v>260.39999999999367</c:v>
                </c:pt>
                <c:pt idx="1303">
                  <c:v>260.59999999999366</c:v>
                </c:pt>
                <c:pt idx="1304">
                  <c:v>260.79999999999364</c:v>
                </c:pt>
                <c:pt idx="1305">
                  <c:v>260.99999999999369</c:v>
                </c:pt>
                <c:pt idx="1306">
                  <c:v>261.19999999999374</c:v>
                </c:pt>
                <c:pt idx="1307">
                  <c:v>261.39999999999367</c:v>
                </c:pt>
                <c:pt idx="1308">
                  <c:v>261.59999999999366</c:v>
                </c:pt>
                <c:pt idx="1309">
                  <c:v>261.79999999999364</c:v>
                </c:pt>
                <c:pt idx="1310">
                  <c:v>261.99999999999369</c:v>
                </c:pt>
                <c:pt idx="1311">
                  <c:v>262.19999999999368</c:v>
                </c:pt>
                <c:pt idx="1312">
                  <c:v>262.39999999999367</c:v>
                </c:pt>
                <c:pt idx="1313">
                  <c:v>262.59999999999366</c:v>
                </c:pt>
                <c:pt idx="1314">
                  <c:v>262.79999999999364</c:v>
                </c:pt>
                <c:pt idx="1315">
                  <c:v>262.99999999999363</c:v>
                </c:pt>
                <c:pt idx="1316">
                  <c:v>263.19999999999362</c:v>
                </c:pt>
                <c:pt idx="1317">
                  <c:v>263.39999999999361</c:v>
                </c:pt>
                <c:pt idx="1318">
                  <c:v>263.5999999999936</c:v>
                </c:pt>
                <c:pt idx="1319">
                  <c:v>263.79999999999359</c:v>
                </c:pt>
                <c:pt idx="1320">
                  <c:v>263.99999999999335</c:v>
                </c:pt>
                <c:pt idx="1321">
                  <c:v>264.19999999999357</c:v>
                </c:pt>
                <c:pt idx="1322">
                  <c:v>264.39999999999355</c:v>
                </c:pt>
                <c:pt idx="1323">
                  <c:v>264.59999999999354</c:v>
                </c:pt>
                <c:pt idx="1324">
                  <c:v>264.79999999999353</c:v>
                </c:pt>
                <c:pt idx="1325">
                  <c:v>264.99999999999329</c:v>
                </c:pt>
                <c:pt idx="1326">
                  <c:v>265.19999999999351</c:v>
                </c:pt>
                <c:pt idx="1327">
                  <c:v>265.3999999999935</c:v>
                </c:pt>
                <c:pt idx="1328">
                  <c:v>265.59999999999349</c:v>
                </c:pt>
                <c:pt idx="1329">
                  <c:v>265.79999999999325</c:v>
                </c:pt>
                <c:pt idx="1330">
                  <c:v>265.99999999999329</c:v>
                </c:pt>
                <c:pt idx="1331">
                  <c:v>266.19999999999345</c:v>
                </c:pt>
                <c:pt idx="1332">
                  <c:v>266.39999999999344</c:v>
                </c:pt>
                <c:pt idx="1333">
                  <c:v>266.59999999999343</c:v>
                </c:pt>
                <c:pt idx="1334">
                  <c:v>266.79999999999325</c:v>
                </c:pt>
                <c:pt idx="1335">
                  <c:v>266.99999999999329</c:v>
                </c:pt>
                <c:pt idx="1336">
                  <c:v>267.19999999999339</c:v>
                </c:pt>
                <c:pt idx="1337">
                  <c:v>267.39999999999333</c:v>
                </c:pt>
                <c:pt idx="1338">
                  <c:v>267.59999999999326</c:v>
                </c:pt>
                <c:pt idx="1339">
                  <c:v>267.79999999999325</c:v>
                </c:pt>
                <c:pt idx="1340">
                  <c:v>267.99999999999329</c:v>
                </c:pt>
                <c:pt idx="1341">
                  <c:v>268.19999999999334</c:v>
                </c:pt>
                <c:pt idx="1342">
                  <c:v>268.39999999999333</c:v>
                </c:pt>
                <c:pt idx="1343">
                  <c:v>268.59999999999326</c:v>
                </c:pt>
                <c:pt idx="1344">
                  <c:v>268.79999999999325</c:v>
                </c:pt>
                <c:pt idx="1345">
                  <c:v>268.99999999999329</c:v>
                </c:pt>
                <c:pt idx="1346">
                  <c:v>269.19999999999328</c:v>
                </c:pt>
                <c:pt idx="1347">
                  <c:v>269.39999999999327</c:v>
                </c:pt>
                <c:pt idx="1348">
                  <c:v>269.59999999999326</c:v>
                </c:pt>
                <c:pt idx="1349">
                  <c:v>269.79999999999325</c:v>
                </c:pt>
                <c:pt idx="1350">
                  <c:v>269.99999999999324</c:v>
                </c:pt>
                <c:pt idx="1351">
                  <c:v>270.19999999999322</c:v>
                </c:pt>
                <c:pt idx="1352">
                  <c:v>270.39999999999321</c:v>
                </c:pt>
                <c:pt idx="1353">
                  <c:v>270.5999999999932</c:v>
                </c:pt>
                <c:pt idx="1354">
                  <c:v>270.79999999999319</c:v>
                </c:pt>
                <c:pt idx="1355">
                  <c:v>270.99999999999295</c:v>
                </c:pt>
                <c:pt idx="1356">
                  <c:v>271.19999999999317</c:v>
                </c:pt>
                <c:pt idx="1357">
                  <c:v>271.39999999999316</c:v>
                </c:pt>
                <c:pt idx="1358">
                  <c:v>271.59999999999314</c:v>
                </c:pt>
                <c:pt idx="1359">
                  <c:v>271.79999999999313</c:v>
                </c:pt>
                <c:pt idx="1360">
                  <c:v>271.99999999999289</c:v>
                </c:pt>
                <c:pt idx="1361">
                  <c:v>272.19999999999311</c:v>
                </c:pt>
                <c:pt idx="1362">
                  <c:v>272.3999999999931</c:v>
                </c:pt>
                <c:pt idx="1363">
                  <c:v>272.59999999999309</c:v>
                </c:pt>
                <c:pt idx="1364">
                  <c:v>272.79999999999285</c:v>
                </c:pt>
                <c:pt idx="1365">
                  <c:v>272.99999999999284</c:v>
                </c:pt>
                <c:pt idx="1366">
                  <c:v>273.19999999999305</c:v>
                </c:pt>
                <c:pt idx="1367">
                  <c:v>273.39999999999304</c:v>
                </c:pt>
                <c:pt idx="1368">
                  <c:v>273.59999999999303</c:v>
                </c:pt>
                <c:pt idx="1369">
                  <c:v>273.79999999999279</c:v>
                </c:pt>
                <c:pt idx="1370">
                  <c:v>273.99999999999278</c:v>
                </c:pt>
                <c:pt idx="1371">
                  <c:v>274.199999999993</c:v>
                </c:pt>
                <c:pt idx="1372">
                  <c:v>274.39999999999299</c:v>
                </c:pt>
                <c:pt idx="1373">
                  <c:v>274.59999999999275</c:v>
                </c:pt>
                <c:pt idx="1374">
                  <c:v>274.79999999999274</c:v>
                </c:pt>
                <c:pt idx="1375">
                  <c:v>274.99999999999267</c:v>
                </c:pt>
                <c:pt idx="1376">
                  <c:v>275.19999999999294</c:v>
                </c:pt>
                <c:pt idx="1377">
                  <c:v>275.39999999999293</c:v>
                </c:pt>
                <c:pt idx="1378">
                  <c:v>275.59999999999269</c:v>
                </c:pt>
                <c:pt idx="1379">
                  <c:v>275.79999999999268</c:v>
                </c:pt>
                <c:pt idx="1380">
                  <c:v>275.99999999999261</c:v>
                </c:pt>
                <c:pt idx="1381">
                  <c:v>276.19999999999283</c:v>
                </c:pt>
                <c:pt idx="1382">
                  <c:v>276.39999999999264</c:v>
                </c:pt>
                <c:pt idx="1383">
                  <c:v>276.59999999999269</c:v>
                </c:pt>
                <c:pt idx="1384">
                  <c:v>276.79999999999262</c:v>
                </c:pt>
                <c:pt idx="1385">
                  <c:v>276.99999999999255</c:v>
                </c:pt>
                <c:pt idx="1386">
                  <c:v>277.19999999999283</c:v>
                </c:pt>
                <c:pt idx="1387">
                  <c:v>277.39999999999264</c:v>
                </c:pt>
                <c:pt idx="1388">
                  <c:v>277.59999999999269</c:v>
                </c:pt>
                <c:pt idx="1389">
                  <c:v>277.79999999999256</c:v>
                </c:pt>
                <c:pt idx="1390">
                  <c:v>277.9999999999925</c:v>
                </c:pt>
                <c:pt idx="1391">
                  <c:v>278.19999999999266</c:v>
                </c:pt>
                <c:pt idx="1392">
                  <c:v>278.39999999999264</c:v>
                </c:pt>
                <c:pt idx="1393">
                  <c:v>278.59999999999269</c:v>
                </c:pt>
                <c:pt idx="1394">
                  <c:v>278.79999999999251</c:v>
                </c:pt>
                <c:pt idx="1395">
                  <c:v>278.99999999999244</c:v>
                </c:pt>
                <c:pt idx="1396">
                  <c:v>279.19999999999266</c:v>
                </c:pt>
                <c:pt idx="1397">
                  <c:v>279.39999999999264</c:v>
                </c:pt>
                <c:pt idx="1398">
                  <c:v>279.59999999999269</c:v>
                </c:pt>
                <c:pt idx="1399">
                  <c:v>279.79999999999245</c:v>
                </c:pt>
                <c:pt idx="1400">
                  <c:v>279.99999999999244</c:v>
                </c:pt>
                <c:pt idx="1401">
                  <c:v>280.19999999999266</c:v>
                </c:pt>
                <c:pt idx="1402">
                  <c:v>280.39999999999264</c:v>
                </c:pt>
                <c:pt idx="1403">
                  <c:v>280.59999999999263</c:v>
                </c:pt>
                <c:pt idx="1404">
                  <c:v>280.79999999999239</c:v>
                </c:pt>
                <c:pt idx="1405">
                  <c:v>280.99999999999238</c:v>
                </c:pt>
                <c:pt idx="1406">
                  <c:v>281.1999999999926</c:v>
                </c:pt>
                <c:pt idx="1407">
                  <c:v>281.39999999999259</c:v>
                </c:pt>
                <c:pt idx="1408">
                  <c:v>281.59999999999235</c:v>
                </c:pt>
                <c:pt idx="1409">
                  <c:v>281.79999999999234</c:v>
                </c:pt>
                <c:pt idx="1410">
                  <c:v>281.99999999999227</c:v>
                </c:pt>
                <c:pt idx="1411">
                  <c:v>282.19999999999254</c:v>
                </c:pt>
                <c:pt idx="1412">
                  <c:v>282.39999999999253</c:v>
                </c:pt>
                <c:pt idx="1413">
                  <c:v>282.59999999999229</c:v>
                </c:pt>
                <c:pt idx="1414">
                  <c:v>282.79999999999228</c:v>
                </c:pt>
                <c:pt idx="1415">
                  <c:v>282.99999999999221</c:v>
                </c:pt>
                <c:pt idx="1416">
                  <c:v>283.19999999999249</c:v>
                </c:pt>
                <c:pt idx="1417">
                  <c:v>283.39999999999225</c:v>
                </c:pt>
                <c:pt idx="1418">
                  <c:v>283.59999999999229</c:v>
                </c:pt>
                <c:pt idx="1419">
                  <c:v>283.79999999999222</c:v>
                </c:pt>
                <c:pt idx="1420">
                  <c:v>283.99999999999216</c:v>
                </c:pt>
                <c:pt idx="1421">
                  <c:v>284.19999999999243</c:v>
                </c:pt>
                <c:pt idx="1422">
                  <c:v>284.39999999999225</c:v>
                </c:pt>
                <c:pt idx="1423">
                  <c:v>284.59999999999229</c:v>
                </c:pt>
                <c:pt idx="1424">
                  <c:v>284.79999999999217</c:v>
                </c:pt>
                <c:pt idx="1425">
                  <c:v>284.9999999999921</c:v>
                </c:pt>
                <c:pt idx="1426">
                  <c:v>285.19999999999226</c:v>
                </c:pt>
                <c:pt idx="1427">
                  <c:v>285.39999999999225</c:v>
                </c:pt>
                <c:pt idx="1428">
                  <c:v>285.59999999999229</c:v>
                </c:pt>
                <c:pt idx="1429">
                  <c:v>285.79999999999211</c:v>
                </c:pt>
                <c:pt idx="1430">
                  <c:v>285.9999999999921</c:v>
                </c:pt>
                <c:pt idx="1431">
                  <c:v>286.19999999999226</c:v>
                </c:pt>
                <c:pt idx="1432">
                  <c:v>286.39999999999225</c:v>
                </c:pt>
                <c:pt idx="1433">
                  <c:v>286.59999999999229</c:v>
                </c:pt>
                <c:pt idx="1434">
                  <c:v>286.79999999999205</c:v>
                </c:pt>
                <c:pt idx="1435">
                  <c:v>286.99999999999204</c:v>
                </c:pt>
                <c:pt idx="1436">
                  <c:v>287.19999999999226</c:v>
                </c:pt>
                <c:pt idx="1437">
                  <c:v>287.39999999999225</c:v>
                </c:pt>
                <c:pt idx="1438">
                  <c:v>287.59999999999224</c:v>
                </c:pt>
                <c:pt idx="1439">
                  <c:v>287.799999999992</c:v>
                </c:pt>
                <c:pt idx="1440">
                  <c:v>287.99999999999199</c:v>
                </c:pt>
                <c:pt idx="1441">
                  <c:v>288.1999999999922</c:v>
                </c:pt>
                <c:pt idx="1442">
                  <c:v>288.39999999999219</c:v>
                </c:pt>
                <c:pt idx="1443">
                  <c:v>288.59999999999195</c:v>
                </c:pt>
                <c:pt idx="1444">
                  <c:v>288.79999999999194</c:v>
                </c:pt>
                <c:pt idx="1445">
                  <c:v>288.99999999999199</c:v>
                </c:pt>
                <c:pt idx="1446">
                  <c:v>289.19999999999214</c:v>
                </c:pt>
                <c:pt idx="1447">
                  <c:v>289.39999999999213</c:v>
                </c:pt>
                <c:pt idx="1448">
                  <c:v>289.59999999999195</c:v>
                </c:pt>
                <c:pt idx="1449">
                  <c:v>289.79999999999194</c:v>
                </c:pt>
                <c:pt idx="1450">
                  <c:v>289.99999999999199</c:v>
                </c:pt>
                <c:pt idx="1451">
                  <c:v>290.19999999999209</c:v>
                </c:pt>
                <c:pt idx="1452">
                  <c:v>290.39999999999196</c:v>
                </c:pt>
                <c:pt idx="1453">
                  <c:v>290.59999999999195</c:v>
                </c:pt>
                <c:pt idx="1454">
                  <c:v>290.79999999999194</c:v>
                </c:pt>
                <c:pt idx="1455">
                  <c:v>290.99999999999199</c:v>
                </c:pt>
                <c:pt idx="1456">
                  <c:v>291.19999999999203</c:v>
                </c:pt>
                <c:pt idx="1457">
                  <c:v>291.39999999999196</c:v>
                </c:pt>
                <c:pt idx="1458">
                  <c:v>291.59999999999195</c:v>
                </c:pt>
                <c:pt idx="1459">
                  <c:v>291.79999999999194</c:v>
                </c:pt>
                <c:pt idx="1460">
                  <c:v>291.99999999999199</c:v>
                </c:pt>
                <c:pt idx="1461">
                  <c:v>292.19999999999197</c:v>
                </c:pt>
                <c:pt idx="1462">
                  <c:v>292.39999999999196</c:v>
                </c:pt>
                <c:pt idx="1463">
                  <c:v>292.59999999999195</c:v>
                </c:pt>
                <c:pt idx="1464">
                  <c:v>292.79999999999194</c:v>
                </c:pt>
                <c:pt idx="1465">
                  <c:v>292.99999999999193</c:v>
                </c:pt>
                <c:pt idx="1466">
                  <c:v>293.19999999999192</c:v>
                </c:pt>
                <c:pt idx="1467">
                  <c:v>293.39999999999191</c:v>
                </c:pt>
                <c:pt idx="1468">
                  <c:v>293.59999999999189</c:v>
                </c:pt>
                <c:pt idx="1469">
                  <c:v>293.79999999999183</c:v>
                </c:pt>
                <c:pt idx="1470">
                  <c:v>293.99999999999164</c:v>
                </c:pt>
                <c:pt idx="1471">
                  <c:v>294.19999999999186</c:v>
                </c:pt>
                <c:pt idx="1472">
                  <c:v>294.39999999999185</c:v>
                </c:pt>
                <c:pt idx="1473">
                  <c:v>294.59999999999184</c:v>
                </c:pt>
                <c:pt idx="1474">
                  <c:v>294.79999999999183</c:v>
                </c:pt>
                <c:pt idx="1475">
                  <c:v>294.99999999999164</c:v>
                </c:pt>
                <c:pt idx="1476">
                  <c:v>295.1999999999918</c:v>
                </c:pt>
                <c:pt idx="1477">
                  <c:v>295.39999999999179</c:v>
                </c:pt>
                <c:pt idx="1478">
                  <c:v>295.59999999999167</c:v>
                </c:pt>
                <c:pt idx="1479">
                  <c:v>295.79999999999166</c:v>
                </c:pt>
                <c:pt idx="1480">
                  <c:v>295.99999999999164</c:v>
                </c:pt>
                <c:pt idx="1481">
                  <c:v>296.19999999999175</c:v>
                </c:pt>
                <c:pt idx="1482">
                  <c:v>296.39999999999173</c:v>
                </c:pt>
                <c:pt idx="1483">
                  <c:v>296.59999999999167</c:v>
                </c:pt>
                <c:pt idx="1484">
                  <c:v>296.79999999999166</c:v>
                </c:pt>
                <c:pt idx="1485">
                  <c:v>296.99999999999164</c:v>
                </c:pt>
                <c:pt idx="1486">
                  <c:v>297.19999999999175</c:v>
                </c:pt>
                <c:pt idx="1487">
                  <c:v>297.39999999999168</c:v>
                </c:pt>
                <c:pt idx="1488">
                  <c:v>297.59999999999167</c:v>
                </c:pt>
                <c:pt idx="1489">
                  <c:v>297.79999999999166</c:v>
                </c:pt>
                <c:pt idx="1490">
                  <c:v>297.99999999999164</c:v>
                </c:pt>
                <c:pt idx="1491">
                  <c:v>298.19999999999175</c:v>
                </c:pt>
                <c:pt idx="1492">
                  <c:v>298.39999999999162</c:v>
                </c:pt>
                <c:pt idx="1493">
                  <c:v>298.59999999999161</c:v>
                </c:pt>
                <c:pt idx="1494">
                  <c:v>298.7999999999916</c:v>
                </c:pt>
                <c:pt idx="1495">
                  <c:v>298.99999999999159</c:v>
                </c:pt>
                <c:pt idx="1496">
                  <c:v>299.19999999999158</c:v>
                </c:pt>
                <c:pt idx="1497">
                  <c:v>299.39999999999156</c:v>
                </c:pt>
                <c:pt idx="1498">
                  <c:v>299.59999999999155</c:v>
                </c:pt>
                <c:pt idx="1499">
                  <c:v>299.79999999999154</c:v>
                </c:pt>
                <c:pt idx="1500">
                  <c:v>299.99999999999153</c:v>
                </c:pt>
                <c:pt idx="1501">
                  <c:v>300.19999999999152</c:v>
                </c:pt>
                <c:pt idx="1502">
                  <c:v>300.39999999999151</c:v>
                </c:pt>
                <c:pt idx="1503">
                  <c:v>300.5999999999915</c:v>
                </c:pt>
                <c:pt idx="1504">
                  <c:v>300.79999999999143</c:v>
                </c:pt>
                <c:pt idx="1505">
                  <c:v>300.99999999999125</c:v>
                </c:pt>
                <c:pt idx="1506">
                  <c:v>301.19999999999146</c:v>
                </c:pt>
                <c:pt idx="1507">
                  <c:v>301.39999999999145</c:v>
                </c:pt>
                <c:pt idx="1508">
                  <c:v>301.59999999999144</c:v>
                </c:pt>
                <c:pt idx="1509">
                  <c:v>301.79999999999143</c:v>
                </c:pt>
                <c:pt idx="1510">
                  <c:v>301.99999999999125</c:v>
                </c:pt>
                <c:pt idx="1511">
                  <c:v>302.19999999999141</c:v>
                </c:pt>
                <c:pt idx="1512">
                  <c:v>302.39999999999139</c:v>
                </c:pt>
                <c:pt idx="1513">
                  <c:v>302.59999999999133</c:v>
                </c:pt>
                <c:pt idx="1514">
                  <c:v>302.79999999999126</c:v>
                </c:pt>
                <c:pt idx="1515">
                  <c:v>302.99999999999125</c:v>
                </c:pt>
                <c:pt idx="1516">
                  <c:v>303.19999999999135</c:v>
                </c:pt>
                <c:pt idx="1517">
                  <c:v>303.39999999999134</c:v>
                </c:pt>
                <c:pt idx="1518">
                  <c:v>303.59999999999133</c:v>
                </c:pt>
                <c:pt idx="1519">
                  <c:v>303.79999999999126</c:v>
                </c:pt>
                <c:pt idx="1520">
                  <c:v>303.99999999999125</c:v>
                </c:pt>
                <c:pt idx="1521">
                  <c:v>304.19999999999135</c:v>
                </c:pt>
                <c:pt idx="1522">
                  <c:v>304.39999999999128</c:v>
                </c:pt>
                <c:pt idx="1523">
                  <c:v>304.59999999999127</c:v>
                </c:pt>
                <c:pt idx="1524">
                  <c:v>304.79999999999126</c:v>
                </c:pt>
                <c:pt idx="1525">
                  <c:v>304.99999999999125</c:v>
                </c:pt>
                <c:pt idx="1526">
                  <c:v>305.19999999999135</c:v>
                </c:pt>
                <c:pt idx="1527">
                  <c:v>305.39999999999122</c:v>
                </c:pt>
                <c:pt idx="1528">
                  <c:v>305.59999999999121</c:v>
                </c:pt>
                <c:pt idx="1529">
                  <c:v>305.7999999999912</c:v>
                </c:pt>
                <c:pt idx="1530">
                  <c:v>305.99999999999119</c:v>
                </c:pt>
                <c:pt idx="1531">
                  <c:v>306.19999999999118</c:v>
                </c:pt>
                <c:pt idx="1532">
                  <c:v>306.39999999999117</c:v>
                </c:pt>
                <c:pt idx="1533">
                  <c:v>306.59999999999116</c:v>
                </c:pt>
                <c:pt idx="1534">
                  <c:v>306.79999999999114</c:v>
                </c:pt>
                <c:pt idx="1535">
                  <c:v>306.99999999999113</c:v>
                </c:pt>
                <c:pt idx="1536">
                  <c:v>307.19999999999112</c:v>
                </c:pt>
                <c:pt idx="1537">
                  <c:v>307.39999999999111</c:v>
                </c:pt>
                <c:pt idx="1538">
                  <c:v>307.5999999999911</c:v>
                </c:pt>
                <c:pt idx="1539">
                  <c:v>307.79999999999109</c:v>
                </c:pt>
                <c:pt idx="1540">
                  <c:v>307.99999999999085</c:v>
                </c:pt>
                <c:pt idx="1541">
                  <c:v>308.19999999999106</c:v>
                </c:pt>
                <c:pt idx="1542">
                  <c:v>308.39999999999105</c:v>
                </c:pt>
                <c:pt idx="1543">
                  <c:v>308.59999999999104</c:v>
                </c:pt>
                <c:pt idx="1544">
                  <c:v>308.79999999999103</c:v>
                </c:pt>
                <c:pt idx="1545">
                  <c:v>308.99999999999079</c:v>
                </c:pt>
                <c:pt idx="1546">
                  <c:v>309.19999999999101</c:v>
                </c:pt>
                <c:pt idx="1547">
                  <c:v>309.399999999991</c:v>
                </c:pt>
                <c:pt idx="1548">
                  <c:v>309.59999999999093</c:v>
                </c:pt>
                <c:pt idx="1549">
                  <c:v>309.79999999999075</c:v>
                </c:pt>
                <c:pt idx="1550">
                  <c:v>309.99999999999073</c:v>
                </c:pt>
                <c:pt idx="1551">
                  <c:v>310.19999999999095</c:v>
                </c:pt>
                <c:pt idx="1552">
                  <c:v>310.39999999999094</c:v>
                </c:pt>
                <c:pt idx="1553">
                  <c:v>310.59999999999093</c:v>
                </c:pt>
                <c:pt idx="1554">
                  <c:v>310.79999999999069</c:v>
                </c:pt>
                <c:pt idx="1555">
                  <c:v>310.99999999999068</c:v>
                </c:pt>
                <c:pt idx="1556">
                  <c:v>311.19999999999089</c:v>
                </c:pt>
                <c:pt idx="1557">
                  <c:v>311.39999999999083</c:v>
                </c:pt>
                <c:pt idx="1558">
                  <c:v>311.59999999999064</c:v>
                </c:pt>
                <c:pt idx="1559">
                  <c:v>311.79999999999069</c:v>
                </c:pt>
                <c:pt idx="1560">
                  <c:v>311.99999999999062</c:v>
                </c:pt>
                <c:pt idx="1561">
                  <c:v>312.19999999999084</c:v>
                </c:pt>
                <c:pt idx="1562">
                  <c:v>312.39999999999083</c:v>
                </c:pt>
                <c:pt idx="1563">
                  <c:v>312.59999999999064</c:v>
                </c:pt>
                <c:pt idx="1564">
                  <c:v>312.79999999999069</c:v>
                </c:pt>
                <c:pt idx="1565">
                  <c:v>312.99999999999056</c:v>
                </c:pt>
                <c:pt idx="1566">
                  <c:v>313.19999999999067</c:v>
                </c:pt>
                <c:pt idx="1567">
                  <c:v>313.39999999999065</c:v>
                </c:pt>
                <c:pt idx="1568">
                  <c:v>313.59999999999064</c:v>
                </c:pt>
                <c:pt idx="1569">
                  <c:v>313.79999999999069</c:v>
                </c:pt>
                <c:pt idx="1570">
                  <c:v>313.99999999999051</c:v>
                </c:pt>
                <c:pt idx="1571">
                  <c:v>314.19999999999067</c:v>
                </c:pt>
                <c:pt idx="1572">
                  <c:v>314.39999999999065</c:v>
                </c:pt>
                <c:pt idx="1573">
                  <c:v>314.59999999999064</c:v>
                </c:pt>
                <c:pt idx="1574">
                  <c:v>314.79999999999069</c:v>
                </c:pt>
                <c:pt idx="1575">
                  <c:v>314.99999999999045</c:v>
                </c:pt>
                <c:pt idx="1576">
                  <c:v>315.19999999999067</c:v>
                </c:pt>
                <c:pt idx="1577">
                  <c:v>315.39999999999065</c:v>
                </c:pt>
                <c:pt idx="1578">
                  <c:v>315.59999999999064</c:v>
                </c:pt>
                <c:pt idx="1579">
                  <c:v>315.79999999999063</c:v>
                </c:pt>
                <c:pt idx="1580">
                  <c:v>315.99999999999039</c:v>
                </c:pt>
                <c:pt idx="1581">
                  <c:v>316.19999999999061</c:v>
                </c:pt>
                <c:pt idx="1582">
                  <c:v>316.3999999999906</c:v>
                </c:pt>
                <c:pt idx="1583">
                  <c:v>316.59999999999059</c:v>
                </c:pt>
                <c:pt idx="1584">
                  <c:v>316.79999999999035</c:v>
                </c:pt>
                <c:pt idx="1585">
                  <c:v>316.99999999999034</c:v>
                </c:pt>
                <c:pt idx="1586">
                  <c:v>317.19999999999055</c:v>
                </c:pt>
                <c:pt idx="1587">
                  <c:v>317.39999999999054</c:v>
                </c:pt>
                <c:pt idx="1588">
                  <c:v>317.59999999999053</c:v>
                </c:pt>
                <c:pt idx="1589">
                  <c:v>317.79999999999029</c:v>
                </c:pt>
                <c:pt idx="1590">
                  <c:v>317.99999999999028</c:v>
                </c:pt>
                <c:pt idx="1591">
                  <c:v>318.1999999999905</c:v>
                </c:pt>
                <c:pt idx="1592">
                  <c:v>318.39999999999043</c:v>
                </c:pt>
                <c:pt idx="1593">
                  <c:v>318.59999999999025</c:v>
                </c:pt>
                <c:pt idx="1594">
                  <c:v>318.79999999999029</c:v>
                </c:pt>
                <c:pt idx="1595">
                  <c:v>318.99999999999022</c:v>
                </c:pt>
                <c:pt idx="1596">
                  <c:v>319.19999999999044</c:v>
                </c:pt>
                <c:pt idx="1597">
                  <c:v>319.39999999999043</c:v>
                </c:pt>
                <c:pt idx="1598">
                  <c:v>319.59999999999025</c:v>
                </c:pt>
                <c:pt idx="1599">
                  <c:v>319.79999999999029</c:v>
                </c:pt>
                <c:pt idx="1600">
                  <c:v>319.99999999999017</c:v>
                </c:pt>
                <c:pt idx="1601">
                  <c:v>320.19999999999033</c:v>
                </c:pt>
                <c:pt idx="1602">
                  <c:v>320.39999999999026</c:v>
                </c:pt>
                <c:pt idx="1603">
                  <c:v>320.59999999999025</c:v>
                </c:pt>
                <c:pt idx="1604">
                  <c:v>320.79999999999029</c:v>
                </c:pt>
                <c:pt idx="1605">
                  <c:v>320.99999999999011</c:v>
                </c:pt>
                <c:pt idx="1606">
                  <c:v>321.19999999999033</c:v>
                </c:pt>
                <c:pt idx="1607">
                  <c:v>321.39999999999026</c:v>
                </c:pt>
                <c:pt idx="1608">
                  <c:v>321.59999999999025</c:v>
                </c:pt>
                <c:pt idx="1609">
                  <c:v>321.79999999999029</c:v>
                </c:pt>
                <c:pt idx="1610">
                  <c:v>321.99999999999005</c:v>
                </c:pt>
                <c:pt idx="1611">
                  <c:v>322.19999999999027</c:v>
                </c:pt>
                <c:pt idx="1612">
                  <c:v>322.39999999999026</c:v>
                </c:pt>
                <c:pt idx="1613">
                  <c:v>322.59999999999025</c:v>
                </c:pt>
                <c:pt idx="1614">
                  <c:v>322.79999999999023</c:v>
                </c:pt>
                <c:pt idx="1615">
                  <c:v>322.99999999999</c:v>
                </c:pt>
                <c:pt idx="1616">
                  <c:v>323.19999999999021</c:v>
                </c:pt>
                <c:pt idx="1617">
                  <c:v>323.3999999999902</c:v>
                </c:pt>
                <c:pt idx="1618">
                  <c:v>323.59999999999019</c:v>
                </c:pt>
                <c:pt idx="1619">
                  <c:v>323.79999999998995</c:v>
                </c:pt>
                <c:pt idx="1620">
                  <c:v>323.99999999998994</c:v>
                </c:pt>
                <c:pt idx="1621">
                  <c:v>324.19999999999015</c:v>
                </c:pt>
                <c:pt idx="1622">
                  <c:v>324.39999999999014</c:v>
                </c:pt>
                <c:pt idx="1623">
                  <c:v>324.59999999999013</c:v>
                </c:pt>
                <c:pt idx="1624">
                  <c:v>324.79999999998989</c:v>
                </c:pt>
                <c:pt idx="1625">
                  <c:v>324.99999999998988</c:v>
                </c:pt>
                <c:pt idx="1626">
                  <c:v>325.1999999999901</c:v>
                </c:pt>
                <c:pt idx="1627">
                  <c:v>325.39999999999009</c:v>
                </c:pt>
                <c:pt idx="1628">
                  <c:v>325.59999999998985</c:v>
                </c:pt>
                <c:pt idx="1629">
                  <c:v>325.79999999998984</c:v>
                </c:pt>
                <c:pt idx="1630">
                  <c:v>325.99999999998977</c:v>
                </c:pt>
                <c:pt idx="1631">
                  <c:v>326.19999999999004</c:v>
                </c:pt>
                <c:pt idx="1632">
                  <c:v>326.39999999999003</c:v>
                </c:pt>
                <c:pt idx="1633">
                  <c:v>326.59999999998979</c:v>
                </c:pt>
                <c:pt idx="1634">
                  <c:v>326.79999999998978</c:v>
                </c:pt>
                <c:pt idx="1635">
                  <c:v>326.99999999998965</c:v>
                </c:pt>
                <c:pt idx="1636">
                  <c:v>327.19999999998993</c:v>
                </c:pt>
                <c:pt idx="1637">
                  <c:v>327.39999999998975</c:v>
                </c:pt>
                <c:pt idx="1638">
                  <c:v>327.59999999998973</c:v>
                </c:pt>
                <c:pt idx="1639">
                  <c:v>327.79999999998967</c:v>
                </c:pt>
                <c:pt idx="1640">
                  <c:v>327.9999999999896</c:v>
                </c:pt>
                <c:pt idx="1641">
                  <c:v>328.19999999998993</c:v>
                </c:pt>
                <c:pt idx="1642">
                  <c:v>328.39999999998969</c:v>
                </c:pt>
                <c:pt idx="1643">
                  <c:v>328.59999999998968</c:v>
                </c:pt>
                <c:pt idx="1644">
                  <c:v>328.79999999998961</c:v>
                </c:pt>
                <c:pt idx="1645">
                  <c:v>328.99999999998954</c:v>
                </c:pt>
                <c:pt idx="1646">
                  <c:v>329.19999999998964</c:v>
                </c:pt>
                <c:pt idx="1647">
                  <c:v>329.39999999998969</c:v>
                </c:pt>
                <c:pt idx="1648">
                  <c:v>329.59999999998962</c:v>
                </c:pt>
                <c:pt idx="1649">
                  <c:v>329.79999999998955</c:v>
                </c:pt>
                <c:pt idx="1650">
                  <c:v>329.99999999998954</c:v>
                </c:pt>
                <c:pt idx="1651">
                  <c:v>330.19999999998964</c:v>
                </c:pt>
                <c:pt idx="1652">
                  <c:v>330.39999999998969</c:v>
                </c:pt>
                <c:pt idx="1653">
                  <c:v>330.59999999998956</c:v>
                </c:pt>
                <c:pt idx="1654">
                  <c:v>330.7999999999895</c:v>
                </c:pt>
                <c:pt idx="1655">
                  <c:v>330.99999999998948</c:v>
                </c:pt>
                <c:pt idx="1656">
                  <c:v>331.19999999998964</c:v>
                </c:pt>
                <c:pt idx="1657">
                  <c:v>331.39999999998969</c:v>
                </c:pt>
                <c:pt idx="1658">
                  <c:v>331.59999999998951</c:v>
                </c:pt>
                <c:pt idx="1659">
                  <c:v>331.79999999998944</c:v>
                </c:pt>
                <c:pt idx="1660">
                  <c:v>331.99999999998937</c:v>
                </c:pt>
                <c:pt idx="1661">
                  <c:v>332.19999999998964</c:v>
                </c:pt>
                <c:pt idx="1662">
                  <c:v>332.39999999998969</c:v>
                </c:pt>
                <c:pt idx="1663">
                  <c:v>332.59999999998945</c:v>
                </c:pt>
                <c:pt idx="1664">
                  <c:v>332.79999999998944</c:v>
                </c:pt>
                <c:pt idx="1665">
                  <c:v>332.99999999998937</c:v>
                </c:pt>
                <c:pt idx="1666">
                  <c:v>333.19999999998964</c:v>
                </c:pt>
                <c:pt idx="1667">
                  <c:v>333.39999999998963</c:v>
                </c:pt>
                <c:pt idx="1668">
                  <c:v>333.59999999998939</c:v>
                </c:pt>
                <c:pt idx="1669">
                  <c:v>333.79999999998938</c:v>
                </c:pt>
                <c:pt idx="1670">
                  <c:v>333.99999999998926</c:v>
                </c:pt>
                <c:pt idx="1671">
                  <c:v>334.19999999998959</c:v>
                </c:pt>
                <c:pt idx="1672">
                  <c:v>334.39999999998935</c:v>
                </c:pt>
                <c:pt idx="1673">
                  <c:v>334.59999999998934</c:v>
                </c:pt>
                <c:pt idx="1674">
                  <c:v>334.79999999998927</c:v>
                </c:pt>
                <c:pt idx="1675">
                  <c:v>334.9999999999892</c:v>
                </c:pt>
                <c:pt idx="1676">
                  <c:v>335.19999999998953</c:v>
                </c:pt>
                <c:pt idx="1677">
                  <c:v>335.39999999998929</c:v>
                </c:pt>
                <c:pt idx="1678">
                  <c:v>335.59999999998928</c:v>
                </c:pt>
                <c:pt idx="1679">
                  <c:v>335.79999999998921</c:v>
                </c:pt>
                <c:pt idx="1680">
                  <c:v>335.99999999998914</c:v>
                </c:pt>
                <c:pt idx="1681">
                  <c:v>336.19999999998925</c:v>
                </c:pt>
                <c:pt idx="1682">
                  <c:v>336.39999999998929</c:v>
                </c:pt>
                <c:pt idx="1683">
                  <c:v>336.59999999998922</c:v>
                </c:pt>
                <c:pt idx="1684">
                  <c:v>336.79999999998915</c:v>
                </c:pt>
                <c:pt idx="1685">
                  <c:v>336.99999999998914</c:v>
                </c:pt>
                <c:pt idx="1686">
                  <c:v>337.19999999998925</c:v>
                </c:pt>
                <c:pt idx="1687">
                  <c:v>337.39999999998929</c:v>
                </c:pt>
                <c:pt idx="1688">
                  <c:v>337.59999999998917</c:v>
                </c:pt>
                <c:pt idx="1689">
                  <c:v>337.7999999999891</c:v>
                </c:pt>
                <c:pt idx="1690">
                  <c:v>337.99999999998909</c:v>
                </c:pt>
                <c:pt idx="1691">
                  <c:v>338.19999999998925</c:v>
                </c:pt>
                <c:pt idx="1692">
                  <c:v>338.39999999998929</c:v>
                </c:pt>
                <c:pt idx="1693">
                  <c:v>338.59999999998911</c:v>
                </c:pt>
                <c:pt idx="1694">
                  <c:v>338.79999999998904</c:v>
                </c:pt>
                <c:pt idx="1695">
                  <c:v>338.99999999998903</c:v>
                </c:pt>
                <c:pt idx="1696">
                  <c:v>339.19999999998925</c:v>
                </c:pt>
                <c:pt idx="1697">
                  <c:v>339.39999999998929</c:v>
                </c:pt>
                <c:pt idx="1698">
                  <c:v>339.59999999998905</c:v>
                </c:pt>
                <c:pt idx="1699">
                  <c:v>339.79999999998904</c:v>
                </c:pt>
                <c:pt idx="1700">
                  <c:v>339.99999999998903</c:v>
                </c:pt>
                <c:pt idx="1701">
                  <c:v>340.19999999998925</c:v>
                </c:pt>
                <c:pt idx="1702">
                  <c:v>340.39999999998923</c:v>
                </c:pt>
                <c:pt idx="1703">
                  <c:v>340.599999999989</c:v>
                </c:pt>
                <c:pt idx="1704">
                  <c:v>340.79999999998898</c:v>
                </c:pt>
                <c:pt idx="1705">
                  <c:v>340.99999999998897</c:v>
                </c:pt>
                <c:pt idx="1706">
                  <c:v>341.19999999998919</c:v>
                </c:pt>
                <c:pt idx="1707">
                  <c:v>341.39999999998895</c:v>
                </c:pt>
                <c:pt idx="1708">
                  <c:v>341.59999999998894</c:v>
                </c:pt>
                <c:pt idx="1709">
                  <c:v>341.79999999998893</c:v>
                </c:pt>
                <c:pt idx="1710">
                  <c:v>341.99999999998892</c:v>
                </c:pt>
                <c:pt idx="1711">
                  <c:v>342.19999999998913</c:v>
                </c:pt>
                <c:pt idx="1712">
                  <c:v>342.39999999998895</c:v>
                </c:pt>
                <c:pt idx="1713">
                  <c:v>342.59999999998894</c:v>
                </c:pt>
                <c:pt idx="1714">
                  <c:v>342.79999999998893</c:v>
                </c:pt>
                <c:pt idx="1715">
                  <c:v>342.99999999998886</c:v>
                </c:pt>
                <c:pt idx="1716">
                  <c:v>343.19999999998896</c:v>
                </c:pt>
                <c:pt idx="1717">
                  <c:v>343.39999999998895</c:v>
                </c:pt>
                <c:pt idx="1718">
                  <c:v>343.59999999998894</c:v>
                </c:pt>
                <c:pt idx="1719">
                  <c:v>343.79999999998893</c:v>
                </c:pt>
                <c:pt idx="1720">
                  <c:v>343.9999999999888</c:v>
                </c:pt>
                <c:pt idx="1721">
                  <c:v>344.19999999998896</c:v>
                </c:pt>
                <c:pt idx="1722">
                  <c:v>344.39999999998895</c:v>
                </c:pt>
                <c:pt idx="1723">
                  <c:v>344.59999999998894</c:v>
                </c:pt>
                <c:pt idx="1724">
                  <c:v>344.79999999998893</c:v>
                </c:pt>
                <c:pt idx="1725">
                  <c:v>344.99999999998875</c:v>
                </c:pt>
                <c:pt idx="1726">
                  <c:v>345.19999999998896</c:v>
                </c:pt>
                <c:pt idx="1727">
                  <c:v>345.39999999998895</c:v>
                </c:pt>
                <c:pt idx="1728">
                  <c:v>345.59999999998894</c:v>
                </c:pt>
                <c:pt idx="1729">
                  <c:v>345.79999999998893</c:v>
                </c:pt>
                <c:pt idx="1730">
                  <c:v>345.99999999998869</c:v>
                </c:pt>
                <c:pt idx="1731">
                  <c:v>346.1999999999889</c:v>
                </c:pt>
                <c:pt idx="1732">
                  <c:v>346.39999999998889</c:v>
                </c:pt>
                <c:pt idx="1733">
                  <c:v>346.59999999998865</c:v>
                </c:pt>
                <c:pt idx="1734">
                  <c:v>346.79999999998864</c:v>
                </c:pt>
                <c:pt idx="1735">
                  <c:v>346.99999999998869</c:v>
                </c:pt>
                <c:pt idx="1736">
                  <c:v>347.19999999998885</c:v>
                </c:pt>
                <c:pt idx="1737">
                  <c:v>347.39999999998884</c:v>
                </c:pt>
                <c:pt idx="1738">
                  <c:v>347.59999999998865</c:v>
                </c:pt>
                <c:pt idx="1739">
                  <c:v>347.79999999998864</c:v>
                </c:pt>
                <c:pt idx="1740">
                  <c:v>347.99999999998869</c:v>
                </c:pt>
                <c:pt idx="1741">
                  <c:v>348.19999999998879</c:v>
                </c:pt>
                <c:pt idx="1742">
                  <c:v>348.39999999998867</c:v>
                </c:pt>
                <c:pt idx="1743">
                  <c:v>348.59999999998865</c:v>
                </c:pt>
                <c:pt idx="1744">
                  <c:v>348.79999999998864</c:v>
                </c:pt>
                <c:pt idx="1745">
                  <c:v>348.99999999998869</c:v>
                </c:pt>
                <c:pt idx="1746">
                  <c:v>349.19999999998873</c:v>
                </c:pt>
                <c:pt idx="1747">
                  <c:v>349.39999999998867</c:v>
                </c:pt>
                <c:pt idx="1748">
                  <c:v>349.59999999998865</c:v>
                </c:pt>
                <c:pt idx="1749">
                  <c:v>349.79999999998864</c:v>
                </c:pt>
                <c:pt idx="1750">
                  <c:v>349.99999999998869</c:v>
                </c:pt>
                <c:pt idx="1751">
                  <c:v>350.19999999998868</c:v>
                </c:pt>
                <c:pt idx="1752">
                  <c:v>350.39999999998867</c:v>
                </c:pt>
                <c:pt idx="1753">
                  <c:v>350.59999999998865</c:v>
                </c:pt>
                <c:pt idx="1754">
                  <c:v>350.79999999998864</c:v>
                </c:pt>
                <c:pt idx="1755">
                  <c:v>350.99999999998863</c:v>
                </c:pt>
                <c:pt idx="1756">
                  <c:v>351.19999999998862</c:v>
                </c:pt>
                <c:pt idx="1757">
                  <c:v>351.39999999998861</c:v>
                </c:pt>
                <c:pt idx="1758">
                  <c:v>351.5999999999886</c:v>
                </c:pt>
                <c:pt idx="1759">
                  <c:v>351.79999999998859</c:v>
                </c:pt>
                <c:pt idx="1760">
                  <c:v>351.99999999998835</c:v>
                </c:pt>
                <c:pt idx="1761">
                  <c:v>352.19999999998856</c:v>
                </c:pt>
                <c:pt idx="1762">
                  <c:v>352.39999999998855</c:v>
                </c:pt>
                <c:pt idx="1763">
                  <c:v>352.59999999998854</c:v>
                </c:pt>
                <c:pt idx="1764">
                  <c:v>352.79999999998853</c:v>
                </c:pt>
                <c:pt idx="1765">
                  <c:v>352.99999999998829</c:v>
                </c:pt>
                <c:pt idx="1766">
                  <c:v>353.19999999998851</c:v>
                </c:pt>
                <c:pt idx="1767">
                  <c:v>353.39999999998849</c:v>
                </c:pt>
                <c:pt idx="1768">
                  <c:v>353.59999999998843</c:v>
                </c:pt>
                <c:pt idx="1769">
                  <c:v>353.79999999998824</c:v>
                </c:pt>
                <c:pt idx="1770">
                  <c:v>353.99999999998829</c:v>
                </c:pt>
                <c:pt idx="1771">
                  <c:v>354.19999999998845</c:v>
                </c:pt>
                <c:pt idx="1772">
                  <c:v>354.39999999998844</c:v>
                </c:pt>
                <c:pt idx="1773">
                  <c:v>354.59999999998843</c:v>
                </c:pt>
                <c:pt idx="1774">
                  <c:v>354.79999999998824</c:v>
                </c:pt>
                <c:pt idx="1775">
                  <c:v>354.99999999998829</c:v>
                </c:pt>
                <c:pt idx="1776">
                  <c:v>355.19999999998839</c:v>
                </c:pt>
                <c:pt idx="1777">
                  <c:v>355.39999999998827</c:v>
                </c:pt>
                <c:pt idx="1778">
                  <c:v>355.59999999998826</c:v>
                </c:pt>
                <c:pt idx="1779">
                  <c:v>355.79999999998824</c:v>
                </c:pt>
                <c:pt idx="1780">
                  <c:v>355.99999999998829</c:v>
                </c:pt>
                <c:pt idx="1781">
                  <c:v>356.19999999998834</c:v>
                </c:pt>
                <c:pt idx="1782">
                  <c:v>356.39999999998827</c:v>
                </c:pt>
                <c:pt idx="1783">
                  <c:v>356.59999999998826</c:v>
                </c:pt>
                <c:pt idx="1784">
                  <c:v>356.79999999998824</c:v>
                </c:pt>
                <c:pt idx="1785">
                  <c:v>356.99999999998829</c:v>
                </c:pt>
                <c:pt idx="1786">
                  <c:v>357.19999999998828</c:v>
                </c:pt>
                <c:pt idx="1787">
                  <c:v>357.39999999998827</c:v>
                </c:pt>
                <c:pt idx="1788">
                  <c:v>357.59999999998826</c:v>
                </c:pt>
                <c:pt idx="1789">
                  <c:v>357.79999999998824</c:v>
                </c:pt>
                <c:pt idx="1790">
                  <c:v>357.99999999998823</c:v>
                </c:pt>
                <c:pt idx="1791">
                  <c:v>358.19999999998822</c:v>
                </c:pt>
                <c:pt idx="1792">
                  <c:v>358.39999999998821</c:v>
                </c:pt>
                <c:pt idx="1793">
                  <c:v>358.5999999999882</c:v>
                </c:pt>
                <c:pt idx="1794">
                  <c:v>358.79999999998819</c:v>
                </c:pt>
                <c:pt idx="1795">
                  <c:v>358.99999999998795</c:v>
                </c:pt>
                <c:pt idx="1796">
                  <c:v>359.19999999998817</c:v>
                </c:pt>
                <c:pt idx="1797">
                  <c:v>359.39999999998815</c:v>
                </c:pt>
                <c:pt idx="1798">
                  <c:v>359.59999999998814</c:v>
                </c:pt>
                <c:pt idx="1799">
                  <c:v>359.79999999998813</c:v>
                </c:pt>
                <c:pt idx="1800">
                  <c:v>359.99999999998789</c:v>
                </c:pt>
                <c:pt idx="1801">
                  <c:v>360.19999999998811</c:v>
                </c:pt>
                <c:pt idx="1802">
                  <c:v>360.3999999999881</c:v>
                </c:pt>
                <c:pt idx="1803">
                  <c:v>360.59999999998809</c:v>
                </c:pt>
                <c:pt idx="1804">
                  <c:v>360.79999999998785</c:v>
                </c:pt>
                <c:pt idx="1805">
                  <c:v>360.99999999998784</c:v>
                </c:pt>
                <c:pt idx="1806">
                  <c:v>361.19999999998805</c:v>
                </c:pt>
                <c:pt idx="1807">
                  <c:v>361.39999999998804</c:v>
                </c:pt>
                <c:pt idx="1808">
                  <c:v>361.59999999998803</c:v>
                </c:pt>
                <c:pt idx="1809">
                  <c:v>361.79999999998779</c:v>
                </c:pt>
                <c:pt idx="1810">
                  <c:v>361.99999999998778</c:v>
                </c:pt>
                <c:pt idx="1811">
                  <c:v>362.19999999998799</c:v>
                </c:pt>
                <c:pt idx="1812">
                  <c:v>362.39999999998793</c:v>
                </c:pt>
                <c:pt idx="1813">
                  <c:v>362.59999999998774</c:v>
                </c:pt>
                <c:pt idx="1814">
                  <c:v>362.79999999998773</c:v>
                </c:pt>
                <c:pt idx="1815">
                  <c:v>362.99999999998766</c:v>
                </c:pt>
                <c:pt idx="1816">
                  <c:v>363.19999999998794</c:v>
                </c:pt>
                <c:pt idx="1817">
                  <c:v>363.39999999998793</c:v>
                </c:pt>
                <c:pt idx="1818">
                  <c:v>363.59999999998769</c:v>
                </c:pt>
                <c:pt idx="1819">
                  <c:v>363.79999999998768</c:v>
                </c:pt>
                <c:pt idx="1820">
                  <c:v>363.99999999998761</c:v>
                </c:pt>
                <c:pt idx="1821">
                  <c:v>364.19999999998765</c:v>
                </c:pt>
                <c:pt idx="1822">
                  <c:v>364.39999999998764</c:v>
                </c:pt>
                <c:pt idx="1823">
                  <c:v>364.59999999998769</c:v>
                </c:pt>
                <c:pt idx="1824">
                  <c:v>364.79999999998762</c:v>
                </c:pt>
                <c:pt idx="1825">
                  <c:v>364.99999999998755</c:v>
                </c:pt>
                <c:pt idx="1826">
                  <c:v>365.19999999998765</c:v>
                </c:pt>
                <c:pt idx="1827">
                  <c:v>365.39999999998764</c:v>
                </c:pt>
                <c:pt idx="1828">
                  <c:v>365.59999999998769</c:v>
                </c:pt>
                <c:pt idx="1829">
                  <c:v>365.79999999998756</c:v>
                </c:pt>
                <c:pt idx="1830">
                  <c:v>365.99999999998749</c:v>
                </c:pt>
                <c:pt idx="1831">
                  <c:v>366.19999999998765</c:v>
                </c:pt>
                <c:pt idx="1832">
                  <c:v>366.39999999998764</c:v>
                </c:pt>
                <c:pt idx="1833">
                  <c:v>366.59999999998769</c:v>
                </c:pt>
                <c:pt idx="1834">
                  <c:v>366.79999999998751</c:v>
                </c:pt>
                <c:pt idx="1835">
                  <c:v>366.99999999998744</c:v>
                </c:pt>
                <c:pt idx="1836">
                  <c:v>367.19999999998765</c:v>
                </c:pt>
                <c:pt idx="1837">
                  <c:v>367.39999999998764</c:v>
                </c:pt>
                <c:pt idx="1838">
                  <c:v>367.59999999998769</c:v>
                </c:pt>
                <c:pt idx="1839">
                  <c:v>367.79999999998745</c:v>
                </c:pt>
                <c:pt idx="1840">
                  <c:v>367.99999999998744</c:v>
                </c:pt>
                <c:pt idx="1841">
                  <c:v>368.19999999998765</c:v>
                </c:pt>
                <c:pt idx="1842">
                  <c:v>368.39999999998764</c:v>
                </c:pt>
                <c:pt idx="1843">
                  <c:v>368.59999999998763</c:v>
                </c:pt>
                <c:pt idx="1844">
                  <c:v>368.79999999998739</c:v>
                </c:pt>
                <c:pt idx="1845">
                  <c:v>368.99999999998738</c:v>
                </c:pt>
                <c:pt idx="1846">
                  <c:v>369.1999999999876</c:v>
                </c:pt>
                <c:pt idx="1847">
                  <c:v>369.39999999998759</c:v>
                </c:pt>
                <c:pt idx="1848">
                  <c:v>369.59999999998735</c:v>
                </c:pt>
                <c:pt idx="1849">
                  <c:v>369.79999999998734</c:v>
                </c:pt>
                <c:pt idx="1850">
                  <c:v>369.99999999998727</c:v>
                </c:pt>
                <c:pt idx="1851">
                  <c:v>370.19999999998754</c:v>
                </c:pt>
                <c:pt idx="1852">
                  <c:v>370.39999999998753</c:v>
                </c:pt>
                <c:pt idx="1853">
                  <c:v>370.59999999998729</c:v>
                </c:pt>
                <c:pt idx="1854">
                  <c:v>370.79999999998728</c:v>
                </c:pt>
                <c:pt idx="1855">
                  <c:v>370.99999999998721</c:v>
                </c:pt>
                <c:pt idx="1856">
                  <c:v>371.19999999998743</c:v>
                </c:pt>
                <c:pt idx="1857">
                  <c:v>371.39999999998724</c:v>
                </c:pt>
                <c:pt idx="1858">
                  <c:v>371.59999999998729</c:v>
                </c:pt>
                <c:pt idx="1859">
                  <c:v>371.79999999998722</c:v>
                </c:pt>
                <c:pt idx="1860">
                  <c:v>371.99999999998715</c:v>
                </c:pt>
                <c:pt idx="1861">
                  <c:v>372.19999999998743</c:v>
                </c:pt>
                <c:pt idx="1862">
                  <c:v>372.39999999998724</c:v>
                </c:pt>
                <c:pt idx="1863">
                  <c:v>372.59999999998729</c:v>
                </c:pt>
                <c:pt idx="1864">
                  <c:v>372.79999999998716</c:v>
                </c:pt>
                <c:pt idx="1865">
                  <c:v>372.9999999999871</c:v>
                </c:pt>
                <c:pt idx="1866">
                  <c:v>373.19999999998726</c:v>
                </c:pt>
                <c:pt idx="1867">
                  <c:v>373.39999999998724</c:v>
                </c:pt>
                <c:pt idx="1868">
                  <c:v>373.59999999998729</c:v>
                </c:pt>
                <c:pt idx="1869">
                  <c:v>373.79999999998711</c:v>
                </c:pt>
                <c:pt idx="1870">
                  <c:v>373.99999999998704</c:v>
                </c:pt>
                <c:pt idx="1871">
                  <c:v>374.19999999998726</c:v>
                </c:pt>
                <c:pt idx="1872">
                  <c:v>374.39999999998724</c:v>
                </c:pt>
                <c:pt idx="1873">
                  <c:v>374.59999999998729</c:v>
                </c:pt>
                <c:pt idx="1874">
                  <c:v>374.79999999998705</c:v>
                </c:pt>
                <c:pt idx="1875">
                  <c:v>374.99999999998704</c:v>
                </c:pt>
                <c:pt idx="1876">
                  <c:v>375.19999999998726</c:v>
                </c:pt>
                <c:pt idx="1877">
                  <c:v>375.39999999998724</c:v>
                </c:pt>
                <c:pt idx="1878">
                  <c:v>375.59999999998723</c:v>
                </c:pt>
                <c:pt idx="1879">
                  <c:v>375.79999999998699</c:v>
                </c:pt>
                <c:pt idx="1880">
                  <c:v>375.99999999998698</c:v>
                </c:pt>
                <c:pt idx="1881">
                  <c:v>376.1999999999872</c:v>
                </c:pt>
                <c:pt idx="1882">
                  <c:v>376.39999999998719</c:v>
                </c:pt>
                <c:pt idx="1883">
                  <c:v>376.59999999998695</c:v>
                </c:pt>
                <c:pt idx="1884">
                  <c:v>376.79999999998699</c:v>
                </c:pt>
                <c:pt idx="1885">
                  <c:v>376.99999999998693</c:v>
                </c:pt>
                <c:pt idx="1886">
                  <c:v>377.19999999998714</c:v>
                </c:pt>
                <c:pt idx="1887">
                  <c:v>377.39999999998713</c:v>
                </c:pt>
                <c:pt idx="1888">
                  <c:v>377.59999999998695</c:v>
                </c:pt>
                <c:pt idx="1889">
                  <c:v>377.79999999998699</c:v>
                </c:pt>
                <c:pt idx="1890">
                  <c:v>377.99999999998693</c:v>
                </c:pt>
                <c:pt idx="1891">
                  <c:v>378.19999999998709</c:v>
                </c:pt>
                <c:pt idx="1892">
                  <c:v>378.39999999998696</c:v>
                </c:pt>
                <c:pt idx="1893">
                  <c:v>378.59999999998695</c:v>
                </c:pt>
                <c:pt idx="1894">
                  <c:v>378.79999999998699</c:v>
                </c:pt>
                <c:pt idx="1895">
                  <c:v>378.99999999998693</c:v>
                </c:pt>
                <c:pt idx="1896">
                  <c:v>379.19999999998703</c:v>
                </c:pt>
                <c:pt idx="1897">
                  <c:v>379.39999999998696</c:v>
                </c:pt>
                <c:pt idx="1898">
                  <c:v>379.59999999998695</c:v>
                </c:pt>
                <c:pt idx="1899">
                  <c:v>379.79999999998699</c:v>
                </c:pt>
                <c:pt idx="1900">
                  <c:v>379.99999999998693</c:v>
                </c:pt>
                <c:pt idx="1901">
                  <c:v>380.19999999998697</c:v>
                </c:pt>
                <c:pt idx="1902">
                  <c:v>380.39999999998696</c:v>
                </c:pt>
                <c:pt idx="1903">
                  <c:v>380.59999999998695</c:v>
                </c:pt>
                <c:pt idx="1904">
                  <c:v>380.79999999998694</c:v>
                </c:pt>
                <c:pt idx="1905">
                  <c:v>380.99999999998693</c:v>
                </c:pt>
                <c:pt idx="1906">
                  <c:v>381.19999999998691</c:v>
                </c:pt>
                <c:pt idx="1907">
                  <c:v>381.3999999999869</c:v>
                </c:pt>
                <c:pt idx="1908">
                  <c:v>381.59999999998689</c:v>
                </c:pt>
                <c:pt idx="1909">
                  <c:v>381.79999999998665</c:v>
                </c:pt>
                <c:pt idx="1910">
                  <c:v>381.99999999998664</c:v>
                </c:pt>
                <c:pt idx="1911">
                  <c:v>382.19999999998686</c:v>
                </c:pt>
                <c:pt idx="1912">
                  <c:v>382.39999999998685</c:v>
                </c:pt>
                <c:pt idx="1913">
                  <c:v>382.59999999998684</c:v>
                </c:pt>
                <c:pt idx="1914">
                  <c:v>382.79999999998665</c:v>
                </c:pt>
                <c:pt idx="1915">
                  <c:v>382.99999999998664</c:v>
                </c:pt>
                <c:pt idx="1916">
                  <c:v>383.1999999999868</c:v>
                </c:pt>
                <c:pt idx="1917">
                  <c:v>383.39999999998679</c:v>
                </c:pt>
                <c:pt idx="1918">
                  <c:v>383.59999999998666</c:v>
                </c:pt>
                <c:pt idx="1919">
                  <c:v>383.79999999998665</c:v>
                </c:pt>
                <c:pt idx="1920">
                  <c:v>383.99999999998664</c:v>
                </c:pt>
                <c:pt idx="1921">
                  <c:v>384.19999999998674</c:v>
                </c:pt>
                <c:pt idx="1922">
                  <c:v>384.39999999998673</c:v>
                </c:pt>
                <c:pt idx="1923">
                  <c:v>384.59999999998666</c:v>
                </c:pt>
                <c:pt idx="1924">
                  <c:v>384.79999999998665</c:v>
                </c:pt>
                <c:pt idx="1925">
                  <c:v>384.99999999998664</c:v>
                </c:pt>
                <c:pt idx="1926">
                  <c:v>385.19999999998674</c:v>
                </c:pt>
                <c:pt idx="1927">
                  <c:v>385.39999999998668</c:v>
                </c:pt>
                <c:pt idx="1928">
                  <c:v>385.59999999998666</c:v>
                </c:pt>
                <c:pt idx="1929">
                  <c:v>385.79999999998665</c:v>
                </c:pt>
                <c:pt idx="1930">
                  <c:v>385.99999999998664</c:v>
                </c:pt>
                <c:pt idx="1931">
                  <c:v>386.19999999998674</c:v>
                </c:pt>
                <c:pt idx="1932">
                  <c:v>386.39999999998662</c:v>
                </c:pt>
                <c:pt idx="1933">
                  <c:v>386.59999999998661</c:v>
                </c:pt>
                <c:pt idx="1934">
                  <c:v>386.7999999999866</c:v>
                </c:pt>
                <c:pt idx="1935">
                  <c:v>386.99999999998653</c:v>
                </c:pt>
                <c:pt idx="1936">
                  <c:v>387.19999999998657</c:v>
                </c:pt>
                <c:pt idx="1937">
                  <c:v>387.39999999998656</c:v>
                </c:pt>
                <c:pt idx="1938">
                  <c:v>387.59999999998655</c:v>
                </c:pt>
                <c:pt idx="1939">
                  <c:v>387.79999999998654</c:v>
                </c:pt>
                <c:pt idx="1940">
                  <c:v>387.99999999998653</c:v>
                </c:pt>
                <c:pt idx="1941">
                  <c:v>388.19999999998652</c:v>
                </c:pt>
                <c:pt idx="1942">
                  <c:v>388.39999999998651</c:v>
                </c:pt>
                <c:pt idx="1943">
                  <c:v>388.59999999998649</c:v>
                </c:pt>
                <c:pt idx="1944">
                  <c:v>388.79999999998643</c:v>
                </c:pt>
                <c:pt idx="1945">
                  <c:v>388.99999999998624</c:v>
                </c:pt>
                <c:pt idx="1946">
                  <c:v>389.19999999998646</c:v>
                </c:pt>
                <c:pt idx="1947">
                  <c:v>389.39999999998645</c:v>
                </c:pt>
                <c:pt idx="1948">
                  <c:v>389.59999999998644</c:v>
                </c:pt>
                <c:pt idx="1949">
                  <c:v>389.79999999998643</c:v>
                </c:pt>
                <c:pt idx="1950">
                  <c:v>389.99999999998624</c:v>
                </c:pt>
                <c:pt idx="1951">
                  <c:v>390.1999999999864</c:v>
                </c:pt>
                <c:pt idx="1952">
                  <c:v>390.39999999998639</c:v>
                </c:pt>
                <c:pt idx="1953">
                  <c:v>390.59999999998627</c:v>
                </c:pt>
                <c:pt idx="1954">
                  <c:v>390.79999999998626</c:v>
                </c:pt>
                <c:pt idx="1955">
                  <c:v>390.99999999998624</c:v>
                </c:pt>
                <c:pt idx="1956">
                  <c:v>391.19999999998635</c:v>
                </c:pt>
                <c:pt idx="1957">
                  <c:v>391.39999999998633</c:v>
                </c:pt>
                <c:pt idx="1958">
                  <c:v>391.59999999998627</c:v>
                </c:pt>
                <c:pt idx="1959">
                  <c:v>391.79999999998626</c:v>
                </c:pt>
                <c:pt idx="1960">
                  <c:v>391.99999999998624</c:v>
                </c:pt>
                <c:pt idx="1961">
                  <c:v>392.19999999998635</c:v>
                </c:pt>
                <c:pt idx="1962">
                  <c:v>392.39999999998628</c:v>
                </c:pt>
                <c:pt idx="1963">
                  <c:v>392.59999999998627</c:v>
                </c:pt>
                <c:pt idx="1964">
                  <c:v>392.79999999998626</c:v>
                </c:pt>
                <c:pt idx="1965">
                  <c:v>392.99999999998624</c:v>
                </c:pt>
                <c:pt idx="1966">
                  <c:v>393.19999999998635</c:v>
                </c:pt>
                <c:pt idx="1967">
                  <c:v>393.39999999998622</c:v>
                </c:pt>
                <c:pt idx="1968">
                  <c:v>393.59999999998621</c:v>
                </c:pt>
                <c:pt idx="1969">
                  <c:v>393.7999999999862</c:v>
                </c:pt>
                <c:pt idx="1970">
                  <c:v>393.99999999998619</c:v>
                </c:pt>
                <c:pt idx="1971">
                  <c:v>394.19999999998618</c:v>
                </c:pt>
                <c:pt idx="1972">
                  <c:v>394.39999999998616</c:v>
                </c:pt>
                <c:pt idx="1973">
                  <c:v>394.59999999998615</c:v>
                </c:pt>
                <c:pt idx="1974">
                  <c:v>394.79999999998614</c:v>
                </c:pt>
                <c:pt idx="1975">
                  <c:v>394.99999999998613</c:v>
                </c:pt>
                <c:pt idx="1976">
                  <c:v>395.19999999998612</c:v>
                </c:pt>
                <c:pt idx="1977">
                  <c:v>395.39999999998611</c:v>
                </c:pt>
                <c:pt idx="1978">
                  <c:v>395.5999999999861</c:v>
                </c:pt>
                <c:pt idx="1979">
                  <c:v>395.79999999998603</c:v>
                </c:pt>
                <c:pt idx="1980">
                  <c:v>395.99999999998585</c:v>
                </c:pt>
                <c:pt idx="1981">
                  <c:v>396.19999999998606</c:v>
                </c:pt>
                <c:pt idx="1982">
                  <c:v>396.39999999998605</c:v>
                </c:pt>
                <c:pt idx="1983">
                  <c:v>396.59999999998604</c:v>
                </c:pt>
                <c:pt idx="1984">
                  <c:v>396.79999999998603</c:v>
                </c:pt>
                <c:pt idx="1985">
                  <c:v>396.99999999998579</c:v>
                </c:pt>
                <c:pt idx="1986">
                  <c:v>397.19999999998601</c:v>
                </c:pt>
                <c:pt idx="1987">
                  <c:v>397.39999999998599</c:v>
                </c:pt>
                <c:pt idx="1988">
                  <c:v>397.59999999998593</c:v>
                </c:pt>
                <c:pt idx="1989">
                  <c:v>397.79999999998574</c:v>
                </c:pt>
                <c:pt idx="1990">
                  <c:v>397.99999999998573</c:v>
                </c:pt>
                <c:pt idx="1991">
                  <c:v>398.19999999998595</c:v>
                </c:pt>
                <c:pt idx="1992">
                  <c:v>398.39999999998594</c:v>
                </c:pt>
                <c:pt idx="1993">
                  <c:v>398.59999999998593</c:v>
                </c:pt>
                <c:pt idx="1994">
                  <c:v>398.79999999998569</c:v>
                </c:pt>
                <c:pt idx="1995">
                  <c:v>398.99999999998568</c:v>
                </c:pt>
                <c:pt idx="1996">
                  <c:v>399.19999999998589</c:v>
                </c:pt>
                <c:pt idx="1997">
                  <c:v>399.39999999998565</c:v>
                </c:pt>
                <c:pt idx="1998">
                  <c:v>399.59999999998564</c:v>
                </c:pt>
                <c:pt idx="1999">
                  <c:v>399.79999999998569</c:v>
                </c:pt>
                <c:pt idx="2000">
                  <c:v>399.99999999998562</c:v>
                </c:pt>
                <c:pt idx="2001">
                  <c:v>400.19999999998583</c:v>
                </c:pt>
                <c:pt idx="2002">
                  <c:v>400.39999999998565</c:v>
                </c:pt>
                <c:pt idx="2003">
                  <c:v>400.59999999998564</c:v>
                </c:pt>
                <c:pt idx="2004">
                  <c:v>400.79999999998569</c:v>
                </c:pt>
                <c:pt idx="2005">
                  <c:v>400.99999999998556</c:v>
                </c:pt>
                <c:pt idx="2006">
                  <c:v>401.19999999998566</c:v>
                </c:pt>
                <c:pt idx="2007">
                  <c:v>401.39999999998565</c:v>
                </c:pt>
                <c:pt idx="2008">
                  <c:v>401.59999999998564</c:v>
                </c:pt>
                <c:pt idx="2009">
                  <c:v>401.79999999998569</c:v>
                </c:pt>
                <c:pt idx="2010">
                  <c:v>401.9999999999855</c:v>
                </c:pt>
                <c:pt idx="2011">
                  <c:v>402.19999999998566</c:v>
                </c:pt>
                <c:pt idx="2012">
                  <c:v>402.39999999998565</c:v>
                </c:pt>
                <c:pt idx="2013">
                  <c:v>402.59999999998564</c:v>
                </c:pt>
                <c:pt idx="2014">
                  <c:v>402.79999999998569</c:v>
                </c:pt>
                <c:pt idx="2015">
                  <c:v>402.99999999998545</c:v>
                </c:pt>
                <c:pt idx="2016">
                  <c:v>403.19999999998566</c:v>
                </c:pt>
                <c:pt idx="2017">
                  <c:v>403.39999999998565</c:v>
                </c:pt>
                <c:pt idx="2018">
                  <c:v>403.59999999998564</c:v>
                </c:pt>
                <c:pt idx="2019">
                  <c:v>403.79999999998563</c:v>
                </c:pt>
                <c:pt idx="2020">
                  <c:v>403.99999999998539</c:v>
                </c:pt>
                <c:pt idx="2021">
                  <c:v>404.19999999998561</c:v>
                </c:pt>
                <c:pt idx="2022">
                  <c:v>404.3999999999856</c:v>
                </c:pt>
                <c:pt idx="2023">
                  <c:v>404.59999999998553</c:v>
                </c:pt>
                <c:pt idx="2024">
                  <c:v>404.79999999998535</c:v>
                </c:pt>
                <c:pt idx="2025">
                  <c:v>404.99999999998533</c:v>
                </c:pt>
                <c:pt idx="2026">
                  <c:v>405.19999999998555</c:v>
                </c:pt>
                <c:pt idx="2027">
                  <c:v>405.39999999998554</c:v>
                </c:pt>
                <c:pt idx="2028">
                  <c:v>405.59999999998553</c:v>
                </c:pt>
                <c:pt idx="2029">
                  <c:v>405.79999999998529</c:v>
                </c:pt>
                <c:pt idx="2030">
                  <c:v>405.99999999998528</c:v>
                </c:pt>
                <c:pt idx="2031">
                  <c:v>406.19999999998549</c:v>
                </c:pt>
                <c:pt idx="2032">
                  <c:v>406.39999999998543</c:v>
                </c:pt>
                <c:pt idx="2033">
                  <c:v>406.59999999998524</c:v>
                </c:pt>
                <c:pt idx="2034">
                  <c:v>406.79999999998529</c:v>
                </c:pt>
                <c:pt idx="2035">
                  <c:v>406.99999999998522</c:v>
                </c:pt>
                <c:pt idx="2036">
                  <c:v>407.19999999998544</c:v>
                </c:pt>
                <c:pt idx="2037">
                  <c:v>407.39999999998543</c:v>
                </c:pt>
                <c:pt idx="2038">
                  <c:v>407.59999999998524</c:v>
                </c:pt>
                <c:pt idx="2039">
                  <c:v>407.79999999998529</c:v>
                </c:pt>
                <c:pt idx="2040">
                  <c:v>407.99999999998516</c:v>
                </c:pt>
                <c:pt idx="2041">
                  <c:v>408.19999999998527</c:v>
                </c:pt>
                <c:pt idx="2042">
                  <c:v>408.39999999998525</c:v>
                </c:pt>
                <c:pt idx="2043">
                  <c:v>408.59999999998524</c:v>
                </c:pt>
                <c:pt idx="2044">
                  <c:v>408.79999999998529</c:v>
                </c:pt>
                <c:pt idx="2045">
                  <c:v>408.99999999998511</c:v>
                </c:pt>
                <c:pt idx="2046">
                  <c:v>409.19999999998527</c:v>
                </c:pt>
                <c:pt idx="2047">
                  <c:v>409.39999999998525</c:v>
                </c:pt>
                <c:pt idx="2048">
                  <c:v>409.59999999998524</c:v>
                </c:pt>
                <c:pt idx="2049">
                  <c:v>409.79999999998529</c:v>
                </c:pt>
                <c:pt idx="2050">
                  <c:v>409.99999999998505</c:v>
                </c:pt>
                <c:pt idx="2051">
                  <c:v>410.19999999998527</c:v>
                </c:pt>
                <c:pt idx="2052">
                  <c:v>410.39999999998525</c:v>
                </c:pt>
                <c:pt idx="2053">
                  <c:v>410.59999999998524</c:v>
                </c:pt>
                <c:pt idx="2054">
                  <c:v>410.79999999998523</c:v>
                </c:pt>
                <c:pt idx="2055">
                  <c:v>410.99999999998499</c:v>
                </c:pt>
                <c:pt idx="2056">
                  <c:v>411.19999999998521</c:v>
                </c:pt>
                <c:pt idx="2057">
                  <c:v>411.3999999999852</c:v>
                </c:pt>
                <c:pt idx="2058">
                  <c:v>411.59999999998519</c:v>
                </c:pt>
                <c:pt idx="2059">
                  <c:v>411.79999999998495</c:v>
                </c:pt>
                <c:pt idx="2060">
                  <c:v>411.99999999998494</c:v>
                </c:pt>
                <c:pt idx="2061">
                  <c:v>412.19999999998515</c:v>
                </c:pt>
                <c:pt idx="2062">
                  <c:v>412.39999999998514</c:v>
                </c:pt>
                <c:pt idx="2063">
                  <c:v>412.59999999998513</c:v>
                </c:pt>
                <c:pt idx="2064">
                  <c:v>412.79999999998489</c:v>
                </c:pt>
                <c:pt idx="2065">
                  <c:v>412.99999999998488</c:v>
                </c:pt>
                <c:pt idx="2066">
                  <c:v>413.1999999999851</c:v>
                </c:pt>
                <c:pt idx="2067">
                  <c:v>413.39999999998503</c:v>
                </c:pt>
                <c:pt idx="2068">
                  <c:v>413.59999999998485</c:v>
                </c:pt>
                <c:pt idx="2069">
                  <c:v>413.79999999998483</c:v>
                </c:pt>
                <c:pt idx="2070">
                  <c:v>413.99999999998477</c:v>
                </c:pt>
                <c:pt idx="2071">
                  <c:v>414.19999999998504</c:v>
                </c:pt>
                <c:pt idx="2072">
                  <c:v>414.39999999998503</c:v>
                </c:pt>
                <c:pt idx="2073">
                  <c:v>414.59999999998479</c:v>
                </c:pt>
                <c:pt idx="2074">
                  <c:v>414.79999999998478</c:v>
                </c:pt>
                <c:pt idx="2075">
                  <c:v>414.99999999998465</c:v>
                </c:pt>
                <c:pt idx="2076">
                  <c:v>415.19999999998493</c:v>
                </c:pt>
                <c:pt idx="2077">
                  <c:v>415.39999999998474</c:v>
                </c:pt>
                <c:pt idx="2078">
                  <c:v>415.59999999998473</c:v>
                </c:pt>
                <c:pt idx="2079">
                  <c:v>415.79999999998466</c:v>
                </c:pt>
                <c:pt idx="2080">
                  <c:v>415.9999999999846</c:v>
                </c:pt>
                <c:pt idx="2081">
                  <c:v>416.19999999998493</c:v>
                </c:pt>
                <c:pt idx="2082">
                  <c:v>416.39999999998469</c:v>
                </c:pt>
                <c:pt idx="2083">
                  <c:v>416.59999999998468</c:v>
                </c:pt>
                <c:pt idx="2084">
                  <c:v>416.79999999998461</c:v>
                </c:pt>
                <c:pt idx="2085">
                  <c:v>416.99999999998454</c:v>
                </c:pt>
                <c:pt idx="2086">
                  <c:v>417.19999999998464</c:v>
                </c:pt>
                <c:pt idx="2087">
                  <c:v>417.39999999998469</c:v>
                </c:pt>
                <c:pt idx="2088">
                  <c:v>417.59999999998462</c:v>
                </c:pt>
                <c:pt idx="2089">
                  <c:v>417.79999999998455</c:v>
                </c:pt>
                <c:pt idx="2090">
                  <c:v>417.99999999998448</c:v>
                </c:pt>
                <c:pt idx="2091">
                  <c:v>418.19999999998464</c:v>
                </c:pt>
                <c:pt idx="2092">
                  <c:v>418.39999999998469</c:v>
                </c:pt>
                <c:pt idx="2093">
                  <c:v>418.59999999998456</c:v>
                </c:pt>
                <c:pt idx="2094">
                  <c:v>418.79999999998449</c:v>
                </c:pt>
                <c:pt idx="2095">
                  <c:v>418.99999999998448</c:v>
                </c:pt>
                <c:pt idx="2096">
                  <c:v>419.19999999998464</c:v>
                </c:pt>
                <c:pt idx="2097">
                  <c:v>419.39999999998469</c:v>
                </c:pt>
                <c:pt idx="2098">
                  <c:v>419.5999999999845</c:v>
                </c:pt>
                <c:pt idx="2099">
                  <c:v>419.79999999998444</c:v>
                </c:pt>
                <c:pt idx="2100">
                  <c:v>419.99999999998437</c:v>
                </c:pt>
                <c:pt idx="2101">
                  <c:v>420.19999999998464</c:v>
                </c:pt>
                <c:pt idx="2102">
                  <c:v>420.39999999998469</c:v>
                </c:pt>
                <c:pt idx="2103">
                  <c:v>420.59999999998445</c:v>
                </c:pt>
                <c:pt idx="2104">
                  <c:v>420.79999999998444</c:v>
                </c:pt>
                <c:pt idx="2105">
                  <c:v>420.99999999998437</c:v>
                </c:pt>
                <c:pt idx="2106">
                  <c:v>421.19999999998464</c:v>
                </c:pt>
                <c:pt idx="2107">
                  <c:v>421.39999999998463</c:v>
                </c:pt>
                <c:pt idx="2108">
                  <c:v>421.59999999998439</c:v>
                </c:pt>
                <c:pt idx="2109">
                  <c:v>421.79999999998438</c:v>
                </c:pt>
                <c:pt idx="2110">
                  <c:v>421.99999999998425</c:v>
                </c:pt>
                <c:pt idx="2111">
                  <c:v>422.19999999998453</c:v>
                </c:pt>
                <c:pt idx="2112">
                  <c:v>422.39999999998435</c:v>
                </c:pt>
                <c:pt idx="2113">
                  <c:v>422.59999999998433</c:v>
                </c:pt>
                <c:pt idx="2114">
                  <c:v>422.79999999998427</c:v>
                </c:pt>
                <c:pt idx="2115">
                  <c:v>422.9999999999842</c:v>
                </c:pt>
                <c:pt idx="2116">
                  <c:v>423.19999999998453</c:v>
                </c:pt>
                <c:pt idx="2117">
                  <c:v>423.39999999998429</c:v>
                </c:pt>
                <c:pt idx="2118">
                  <c:v>423.59999999998428</c:v>
                </c:pt>
                <c:pt idx="2119">
                  <c:v>423.79999999998421</c:v>
                </c:pt>
                <c:pt idx="2120">
                  <c:v>423.99999999998414</c:v>
                </c:pt>
                <c:pt idx="2121">
                  <c:v>424.19999999998424</c:v>
                </c:pt>
                <c:pt idx="2122">
                  <c:v>424.39999999998429</c:v>
                </c:pt>
                <c:pt idx="2123">
                  <c:v>424.59999999998422</c:v>
                </c:pt>
                <c:pt idx="2124">
                  <c:v>424.79999999998415</c:v>
                </c:pt>
                <c:pt idx="2125">
                  <c:v>424.99999999998408</c:v>
                </c:pt>
                <c:pt idx="2126">
                  <c:v>425.19999999998424</c:v>
                </c:pt>
                <c:pt idx="2127">
                  <c:v>425.39999999998429</c:v>
                </c:pt>
                <c:pt idx="2128">
                  <c:v>425.59999999998416</c:v>
                </c:pt>
                <c:pt idx="2129">
                  <c:v>425.7999999999841</c:v>
                </c:pt>
                <c:pt idx="2130">
                  <c:v>425.99999999998408</c:v>
                </c:pt>
                <c:pt idx="2131">
                  <c:v>426.19999999998424</c:v>
                </c:pt>
                <c:pt idx="2132">
                  <c:v>426.39999999998429</c:v>
                </c:pt>
                <c:pt idx="2133">
                  <c:v>426.59999999998411</c:v>
                </c:pt>
                <c:pt idx="2134">
                  <c:v>426.79999999998404</c:v>
                </c:pt>
                <c:pt idx="2135">
                  <c:v>426.99999999998397</c:v>
                </c:pt>
                <c:pt idx="2136">
                  <c:v>427.19999999998424</c:v>
                </c:pt>
                <c:pt idx="2137">
                  <c:v>427.39999999998429</c:v>
                </c:pt>
                <c:pt idx="2138">
                  <c:v>427.59999999998405</c:v>
                </c:pt>
                <c:pt idx="2139">
                  <c:v>427.79999999998404</c:v>
                </c:pt>
                <c:pt idx="2140">
                  <c:v>427.99999999998397</c:v>
                </c:pt>
                <c:pt idx="2141">
                  <c:v>428.19999999998424</c:v>
                </c:pt>
                <c:pt idx="2142">
                  <c:v>428.39999999998423</c:v>
                </c:pt>
                <c:pt idx="2143">
                  <c:v>428.59999999998399</c:v>
                </c:pt>
                <c:pt idx="2144">
                  <c:v>428.79999999998398</c:v>
                </c:pt>
                <c:pt idx="2145">
                  <c:v>428.99999999998391</c:v>
                </c:pt>
                <c:pt idx="2146">
                  <c:v>429.19999999998419</c:v>
                </c:pt>
                <c:pt idx="2147">
                  <c:v>429.39999999998395</c:v>
                </c:pt>
                <c:pt idx="2148">
                  <c:v>429.59999999998399</c:v>
                </c:pt>
                <c:pt idx="2149">
                  <c:v>429.79999999998392</c:v>
                </c:pt>
                <c:pt idx="2150">
                  <c:v>429.99999999998386</c:v>
                </c:pt>
                <c:pt idx="2151">
                  <c:v>430.19999999998413</c:v>
                </c:pt>
                <c:pt idx="2152">
                  <c:v>430.39999999998395</c:v>
                </c:pt>
                <c:pt idx="2153">
                  <c:v>430.59999999998399</c:v>
                </c:pt>
                <c:pt idx="2154">
                  <c:v>430.79999999998387</c:v>
                </c:pt>
                <c:pt idx="2155">
                  <c:v>430.9999999999838</c:v>
                </c:pt>
                <c:pt idx="2156">
                  <c:v>431.19999999998396</c:v>
                </c:pt>
                <c:pt idx="2157">
                  <c:v>431.39999999998395</c:v>
                </c:pt>
                <c:pt idx="2158">
                  <c:v>431.59999999998399</c:v>
                </c:pt>
                <c:pt idx="2159">
                  <c:v>431.79999999998381</c:v>
                </c:pt>
                <c:pt idx="2160">
                  <c:v>431.9999999999838</c:v>
                </c:pt>
                <c:pt idx="2161">
                  <c:v>432.19999999998396</c:v>
                </c:pt>
                <c:pt idx="2162">
                  <c:v>432.39999999998395</c:v>
                </c:pt>
                <c:pt idx="2163">
                  <c:v>432.59999999998399</c:v>
                </c:pt>
                <c:pt idx="2164">
                  <c:v>432.79999999998375</c:v>
                </c:pt>
                <c:pt idx="2165">
                  <c:v>432.99999999998374</c:v>
                </c:pt>
                <c:pt idx="2166">
                  <c:v>433.19999999998396</c:v>
                </c:pt>
                <c:pt idx="2167">
                  <c:v>433.39999999998395</c:v>
                </c:pt>
                <c:pt idx="2168">
                  <c:v>433.59999999998394</c:v>
                </c:pt>
                <c:pt idx="2169">
                  <c:v>433.7999999999837</c:v>
                </c:pt>
                <c:pt idx="2170">
                  <c:v>433.99999999998369</c:v>
                </c:pt>
                <c:pt idx="2171">
                  <c:v>434.1999999999839</c:v>
                </c:pt>
                <c:pt idx="2172">
                  <c:v>434.39999999998389</c:v>
                </c:pt>
                <c:pt idx="2173">
                  <c:v>434.59999999998365</c:v>
                </c:pt>
                <c:pt idx="2174">
                  <c:v>434.79999999998364</c:v>
                </c:pt>
                <c:pt idx="2175">
                  <c:v>434.99999999998369</c:v>
                </c:pt>
                <c:pt idx="2176">
                  <c:v>435.19999999998385</c:v>
                </c:pt>
                <c:pt idx="2177">
                  <c:v>435.39999999998383</c:v>
                </c:pt>
                <c:pt idx="2178">
                  <c:v>435.59999999998365</c:v>
                </c:pt>
                <c:pt idx="2179">
                  <c:v>435.79999999998364</c:v>
                </c:pt>
                <c:pt idx="2180">
                  <c:v>435.99999999998369</c:v>
                </c:pt>
                <c:pt idx="2181">
                  <c:v>436.19999999998379</c:v>
                </c:pt>
                <c:pt idx="2182">
                  <c:v>436.39999999998366</c:v>
                </c:pt>
                <c:pt idx="2183">
                  <c:v>436.59999999998365</c:v>
                </c:pt>
                <c:pt idx="2184">
                  <c:v>436.79999999998364</c:v>
                </c:pt>
                <c:pt idx="2185">
                  <c:v>436.99999999998369</c:v>
                </c:pt>
                <c:pt idx="2186">
                  <c:v>437.19999999998373</c:v>
                </c:pt>
                <c:pt idx="2187">
                  <c:v>437.39999999998366</c:v>
                </c:pt>
                <c:pt idx="2188">
                  <c:v>437.59999999998365</c:v>
                </c:pt>
                <c:pt idx="2189">
                  <c:v>437.79999999998364</c:v>
                </c:pt>
                <c:pt idx="2190">
                  <c:v>437.99999999998369</c:v>
                </c:pt>
                <c:pt idx="2191">
                  <c:v>438.19999999998367</c:v>
                </c:pt>
                <c:pt idx="2192">
                  <c:v>438.39999999998366</c:v>
                </c:pt>
                <c:pt idx="2193">
                  <c:v>438.59999999998365</c:v>
                </c:pt>
                <c:pt idx="2194">
                  <c:v>438.79999999998364</c:v>
                </c:pt>
                <c:pt idx="2195">
                  <c:v>438.99999999998363</c:v>
                </c:pt>
                <c:pt idx="2196">
                  <c:v>439.19999999998362</c:v>
                </c:pt>
                <c:pt idx="2197">
                  <c:v>439.39999999998361</c:v>
                </c:pt>
                <c:pt idx="2198">
                  <c:v>439.59999999998359</c:v>
                </c:pt>
                <c:pt idx="2199">
                  <c:v>439.79999999998353</c:v>
                </c:pt>
                <c:pt idx="2200">
                  <c:v>439.99999999998334</c:v>
                </c:pt>
                <c:pt idx="2201">
                  <c:v>440.19999999998356</c:v>
                </c:pt>
                <c:pt idx="2202">
                  <c:v>440.39999999998355</c:v>
                </c:pt>
                <c:pt idx="2203">
                  <c:v>440.59999999998354</c:v>
                </c:pt>
                <c:pt idx="2204">
                  <c:v>440.79999999998353</c:v>
                </c:pt>
                <c:pt idx="2205">
                  <c:v>440.99999999998329</c:v>
                </c:pt>
                <c:pt idx="2206">
                  <c:v>441.1999999999835</c:v>
                </c:pt>
                <c:pt idx="2207">
                  <c:v>441.39999999998349</c:v>
                </c:pt>
                <c:pt idx="2208">
                  <c:v>441.59999999998325</c:v>
                </c:pt>
                <c:pt idx="2209">
                  <c:v>441.79999999998324</c:v>
                </c:pt>
                <c:pt idx="2210">
                  <c:v>441.99999999998329</c:v>
                </c:pt>
                <c:pt idx="2211">
                  <c:v>442.19999999998345</c:v>
                </c:pt>
                <c:pt idx="2212">
                  <c:v>442.39999999998344</c:v>
                </c:pt>
                <c:pt idx="2213">
                  <c:v>442.59999999998325</c:v>
                </c:pt>
                <c:pt idx="2214">
                  <c:v>442.79999999998324</c:v>
                </c:pt>
                <c:pt idx="2215">
                  <c:v>442.99999999998329</c:v>
                </c:pt>
                <c:pt idx="2216">
                  <c:v>443.19999999998339</c:v>
                </c:pt>
                <c:pt idx="2217">
                  <c:v>443.39999999998327</c:v>
                </c:pt>
                <c:pt idx="2218">
                  <c:v>443.59999999998325</c:v>
                </c:pt>
                <c:pt idx="2219">
                  <c:v>443.79999999998324</c:v>
                </c:pt>
                <c:pt idx="2220">
                  <c:v>443.99999999998329</c:v>
                </c:pt>
                <c:pt idx="2221">
                  <c:v>444.19999999998333</c:v>
                </c:pt>
                <c:pt idx="2222">
                  <c:v>444.39999999998327</c:v>
                </c:pt>
                <c:pt idx="2223">
                  <c:v>444.59999999998325</c:v>
                </c:pt>
                <c:pt idx="2224">
                  <c:v>444.79999999998324</c:v>
                </c:pt>
                <c:pt idx="2225">
                  <c:v>444.99999999998329</c:v>
                </c:pt>
                <c:pt idx="2226">
                  <c:v>445.19999999998328</c:v>
                </c:pt>
                <c:pt idx="2227">
                  <c:v>445.39999999998327</c:v>
                </c:pt>
                <c:pt idx="2228">
                  <c:v>445.59999999998325</c:v>
                </c:pt>
                <c:pt idx="2229">
                  <c:v>445.79999999998324</c:v>
                </c:pt>
                <c:pt idx="2230">
                  <c:v>445.99999999998323</c:v>
                </c:pt>
                <c:pt idx="2231">
                  <c:v>446.19999999998322</c:v>
                </c:pt>
                <c:pt idx="2232">
                  <c:v>446.39999999998321</c:v>
                </c:pt>
                <c:pt idx="2233">
                  <c:v>446.5999999999832</c:v>
                </c:pt>
                <c:pt idx="2234">
                  <c:v>446.79999999998319</c:v>
                </c:pt>
                <c:pt idx="2235">
                  <c:v>446.99999999998295</c:v>
                </c:pt>
                <c:pt idx="2236">
                  <c:v>447.19999999998316</c:v>
                </c:pt>
                <c:pt idx="2237">
                  <c:v>447.39999999998315</c:v>
                </c:pt>
                <c:pt idx="2238">
                  <c:v>447.59999999998314</c:v>
                </c:pt>
                <c:pt idx="2239">
                  <c:v>447.79999999998313</c:v>
                </c:pt>
                <c:pt idx="2240">
                  <c:v>447.99999999998289</c:v>
                </c:pt>
                <c:pt idx="2241">
                  <c:v>448.19999999998311</c:v>
                </c:pt>
                <c:pt idx="2242">
                  <c:v>448.39999999998309</c:v>
                </c:pt>
                <c:pt idx="2243">
                  <c:v>448.59999999998303</c:v>
                </c:pt>
                <c:pt idx="2244">
                  <c:v>448.79999999998284</c:v>
                </c:pt>
                <c:pt idx="2245">
                  <c:v>448.99999999998283</c:v>
                </c:pt>
                <c:pt idx="2246">
                  <c:v>449.19999999998305</c:v>
                </c:pt>
                <c:pt idx="2247">
                  <c:v>449.39999999998304</c:v>
                </c:pt>
                <c:pt idx="2248">
                  <c:v>449.59999999998303</c:v>
                </c:pt>
                <c:pt idx="2249">
                  <c:v>449.79999999998279</c:v>
                </c:pt>
                <c:pt idx="2250">
                  <c:v>449.99999999998278</c:v>
                </c:pt>
                <c:pt idx="2251">
                  <c:v>450.19999999998299</c:v>
                </c:pt>
                <c:pt idx="2252">
                  <c:v>450.39999999998275</c:v>
                </c:pt>
                <c:pt idx="2253">
                  <c:v>450.59999999998274</c:v>
                </c:pt>
                <c:pt idx="2254">
                  <c:v>450.79999999998273</c:v>
                </c:pt>
                <c:pt idx="2255">
                  <c:v>450.99999999998266</c:v>
                </c:pt>
                <c:pt idx="2256">
                  <c:v>451.19999999998294</c:v>
                </c:pt>
                <c:pt idx="2257">
                  <c:v>451.3999999999827</c:v>
                </c:pt>
                <c:pt idx="2258">
                  <c:v>451.59999999998269</c:v>
                </c:pt>
                <c:pt idx="2259">
                  <c:v>451.79999999998267</c:v>
                </c:pt>
                <c:pt idx="2260">
                  <c:v>451.99999999998261</c:v>
                </c:pt>
                <c:pt idx="2261">
                  <c:v>452.19999999998265</c:v>
                </c:pt>
                <c:pt idx="2262">
                  <c:v>452.39999999998264</c:v>
                </c:pt>
                <c:pt idx="2263">
                  <c:v>452.59999999998269</c:v>
                </c:pt>
                <c:pt idx="2264">
                  <c:v>452.79999999998262</c:v>
                </c:pt>
                <c:pt idx="2265">
                  <c:v>452.99999999998255</c:v>
                </c:pt>
                <c:pt idx="2266">
                  <c:v>453.19999999998265</c:v>
                </c:pt>
                <c:pt idx="2267">
                  <c:v>453.39999999998264</c:v>
                </c:pt>
                <c:pt idx="2268">
                  <c:v>453.59999999998269</c:v>
                </c:pt>
                <c:pt idx="2269">
                  <c:v>453.79999999998256</c:v>
                </c:pt>
                <c:pt idx="2270">
                  <c:v>453.99999999998249</c:v>
                </c:pt>
                <c:pt idx="2271">
                  <c:v>454.19999999998265</c:v>
                </c:pt>
                <c:pt idx="2272">
                  <c:v>454.39999999998264</c:v>
                </c:pt>
                <c:pt idx="2273">
                  <c:v>454.59999999998269</c:v>
                </c:pt>
                <c:pt idx="2274">
                  <c:v>454.7999999999825</c:v>
                </c:pt>
                <c:pt idx="2275">
                  <c:v>454.99999999998244</c:v>
                </c:pt>
                <c:pt idx="2276">
                  <c:v>455.19999999998265</c:v>
                </c:pt>
                <c:pt idx="2277">
                  <c:v>455.39999999998264</c:v>
                </c:pt>
                <c:pt idx="2278">
                  <c:v>455.59999999998269</c:v>
                </c:pt>
                <c:pt idx="2279">
                  <c:v>455.79999999998245</c:v>
                </c:pt>
                <c:pt idx="2280">
                  <c:v>455.99999999998244</c:v>
                </c:pt>
                <c:pt idx="2281">
                  <c:v>456.19999999998265</c:v>
                </c:pt>
                <c:pt idx="2282">
                  <c:v>456.39999999998264</c:v>
                </c:pt>
                <c:pt idx="2283">
                  <c:v>456.59999999998263</c:v>
                </c:pt>
                <c:pt idx="2284">
                  <c:v>456.79999999998239</c:v>
                </c:pt>
                <c:pt idx="2285">
                  <c:v>456.99999999998238</c:v>
                </c:pt>
                <c:pt idx="2286">
                  <c:v>457.19999999998259</c:v>
                </c:pt>
                <c:pt idx="2287">
                  <c:v>457.39999999998253</c:v>
                </c:pt>
                <c:pt idx="2288">
                  <c:v>457.59999999998234</c:v>
                </c:pt>
                <c:pt idx="2289">
                  <c:v>457.79999999998233</c:v>
                </c:pt>
                <c:pt idx="2290">
                  <c:v>457.99999999998226</c:v>
                </c:pt>
                <c:pt idx="2291">
                  <c:v>458.19999999998254</c:v>
                </c:pt>
                <c:pt idx="2292">
                  <c:v>458.39999999998253</c:v>
                </c:pt>
                <c:pt idx="2293">
                  <c:v>458.59999999998229</c:v>
                </c:pt>
                <c:pt idx="2294">
                  <c:v>458.79999999998228</c:v>
                </c:pt>
                <c:pt idx="2295">
                  <c:v>458.99999999998221</c:v>
                </c:pt>
                <c:pt idx="2296">
                  <c:v>459.19999999998225</c:v>
                </c:pt>
                <c:pt idx="2297">
                  <c:v>459.39999999998224</c:v>
                </c:pt>
                <c:pt idx="2298">
                  <c:v>459.59999999998229</c:v>
                </c:pt>
                <c:pt idx="2299">
                  <c:v>459.79999999998222</c:v>
                </c:pt>
                <c:pt idx="2300">
                  <c:v>459.99999999998215</c:v>
                </c:pt>
                <c:pt idx="2301">
                  <c:v>460.19999999998225</c:v>
                </c:pt>
                <c:pt idx="2302">
                  <c:v>460.39999999998224</c:v>
                </c:pt>
                <c:pt idx="2303">
                  <c:v>460.59999999998229</c:v>
                </c:pt>
                <c:pt idx="2304">
                  <c:v>460.79999999998216</c:v>
                </c:pt>
                <c:pt idx="2305">
                  <c:v>460.99999999998209</c:v>
                </c:pt>
                <c:pt idx="2306">
                  <c:v>461.19999999998225</c:v>
                </c:pt>
                <c:pt idx="2307">
                  <c:v>461.39999999998224</c:v>
                </c:pt>
                <c:pt idx="2308">
                  <c:v>461.59999999998229</c:v>
                </c:pt>
                <c:pt idx="2309">
                  <c:v>461.79999999998211</c:v>
                </c:pt>
                <c:pt idx="2310">
                  <c:v>461.99999999998204</c:v>
                </c:pt>
                <c:pt idx="2311">
                  <c:v>462.19999999998225</c:v>
                </c:pt>
                <c:pt idx="2312">
                  <c:v>462.39999999998224</c:v>
                </c:pt>
                <c:pt idx="2313">
                  <c:v>462.59999999998229</c:v>
                </c:pt>
                <c:pt idx="2314">
                  <c:v>462.79999999998205</c:v>
                </c:pt>
                <c:pt idx="2315">
                  <c:v>462.99999999998204</c:v>
                </c:pt>
                <c:pt idx="2316">
                  <c:v>463.19999999998225</c:v>
                </c:pt>
                <c:pt idx="2317">
                  <c:v>463.39999999998224</c:v>
                </c:pt>
                <c:pt idx="2318">
                  <c:v>463.59999999998223</c:v>
                </c:pt>
                <c:pt idx="2319">
                  <c:v>463.79999999998199</c:v>
                </c:pt>
                <c:pt idx="2320">
                  <c:v>463.99999999998198</c:v>
                </c:pt>
                <c:pt idx="2321">
                  <c:v>464.1999999999822</c:v>
                </c:pt>
                <c:pt idx="2322">
                  <c:v>464.39999999998219</c:v>
                </c:pt>
                <c:pt idx="2323">
                  <c:v>464.59999999998195</c:v>
                </c:pt>
                <c:pt idx="2324">
                  <c:v>464.79999999998199</c:v>
                </c:pt>
                <c:pt idx="2325">
                  <c:v>464.99999999998192</c:v>
                </c:pt>
                <c:pt idx="2326">
                  <c:v>465.19999999998214</c:v>
                </c:pt>
                <c:pt idx="2327">
                  <c:v>465.39999999998213</c:v>
                </c:pt>
                <c:pt idx="2328">
                  <c:v>465.59999999998195</c:v>
                </c:pt>
                <c:pt idx="2329">
                  <c:v>465.79999999998199</c:v>
                </c:pt>
                <c:pt idx="2330">
                  <c:v>465.99999999998187</c:v>
                </c:pt>
                <c:pt idx="2331">
                  <c:v>466.19999999998203</c:v>
                </c:pt>
                <c:pt idx="2332">
                  <c:v>466.39999999998196</c:v>
                </c:pt>
                <c:pt idx="2333">
                  <c:v>466.59999999998195</c:v>
                </c:pt>
                <c:pt idx="2334">
                  <c:v>466.79999999998199</c:v>
                </c:pt>
                <c:pt idx="2335">
                  <c:v>466.99999999998181</c:v>
                </c:pt>
                <c:pt idx="2336">
                  <c:v>467.19999999998203</c:v>
                </c:pt>
                <c:pt idx="2337">
                  <c:v>467.39999999998196</c:v>
                </c:pt>
                <c:pt idx="2338">
                  <c:v>467.59999999998195</c:v>
                </c:pt>
                <c:pt idx="2339">
                  <c:v>467.79999999998199</c:v>
                </c:pt>
                <c:pt idx="2340">
                  <c:v>467.99999999998175</c:v>
                </c:pt>
                <c:pt idx="2341">
                  <c:v>468.19999999998197</c:v>
                </c:pt>
                <c:pt idx="2342">
                  <c:v>468.39999999998196</c:v>
                </c:pt>
                <c:pt idx="2343">
                  <c:v>468.59999999998195</c:v>
                </c:pt>
                <c:pt idx="2344">
                  <c:v>468.79999999998194</c:v>
                </c:pt>
                <c:pt idx="2345">
                  <c:v>468.9999999999817</c:v>
                </c:pt>
                <c:pt idx="2346">
                  <c:v>469.19999999998191</c:v>
                </c:pt>
                <c:pt idx="2347">
                  <c:v>469.3999999999819</c:v>
                </c:pt>
                <c:pt idx="2348">
                  <c:v>469.59999999998189</c:v>
                </c:pt>
                <c:pt idx="2349">
                  <c:v>469.79999999998165</c:v>
                </c:pt>
                <c:pt idx="2350">
                  <c:v>469.99999999998164</c:v>
                </c:pt>
                <c:pt idx="2351">
                  <c:v>470.19999999998186</c:v>
                </c:pt>
                <c:pt idx="2352">
                  <c:v>470.39999999998184</c:v>
                </c:pt>
                <c:pt idx="2353">
                  <c:v>470.59999999998183</c:v>
                </c:pt>
                <c:pt idx="2354">
                  <c:v>470.79999999998165</c:v>
                </c:pt>
                <c:pt idx="2355">
                  <c:v>470.99999999998164</c:v>
                </c:pt>
                <c:pt idx="2356">
                  <c:v>471.1999999999818</c:v>
                </c:pt>
                <c:pt idx="2357">
                  <c:v>471.39999999998179</c:v>
                </c:pt>
                <c:pt idx="2358">
                  <c:v>471.59999999998166</c:v>
                </c:pt>
                <c:pt idx="2359">
                  <c:v>471.79999999998165</c:v>
                </c:pt>
                <c:pt idx="2360">
                  <c:v>471.99999999998164</c:v>
                </c:pt>
                <c:pt idx="2361">
                  <c:v>472.19999999998174</c:v>
                </c:pt>
                <c:pt idx="2362">
                  <c:v>472.39999999998173</c:v>
                </c:pt>
                <c:pt idx="2363">
                  <c:v>472.59999999998166</c:v>
                </c:pt>
                <c:pt idx="2364">
                  <c:v>472.79999999998165</c:v>
                </c:pt>
                <c:pt idx="2365">
                  <c:v>472.99999999998164</c:v>
                </c:pt>
                <c:pt idx="2366">
                  <c:v>473.19999999998174</c:v>
                </c:pt>
                <c:pt idx="2367">
                  <c:v>473.39999999998167</c:v>
                </c:pt>
                <c:pt idx="2368">
                  <c:v>473.59999999998166</c:v>
                </c:pt>
                <c:pt idx="2369">
                  <c:v>473.79999999998165</c:v>
                </c:pt>
                <c:pt idx="2370">
                  <c:v>473.99999999998164</c:v>
                </c:pt>
                <c:pt idx="2371">
                  <c:v>474.19999999998174</c:v>
                </c:pt>
                <c:pt idx="2372">
                  <c:v>474.39999999998162</c:v>
                </c:pt>
                <c:pt idx="2373">
                  <c:v>474.59999999998161</c:v>
                </c:pt>
                <c:pt idx="2374">
                  <c:v>474.79999999998159</c:v>
                </c:pt>
                <c:pt idx="2375">
                  <c:v>474.99999999998153</c:v>
                </c:pt>
                <c:pt idx="2376">
                  <c:v>475.19999999998157</c:v>
                </c:pt>
                <c:pt idx="2377">
                  <c:v>475.39999999998156</c:v>
                </c:pt>
                <c:pt idx="2378">
                  <c:v>475.59999999998155</c:v>
                </c:pt>
                <c:pt idx="2379">
                  <c:v>475.79999999998154</c:v>
                </c:pt>
                <c:pt idx="2380">
                  <c:v>475.99999999998153</c:v>
                </c:pt>
                <c:pt idx="2381">
                  <c:v>476.19999999998151</c:v>
                </c:pt>
                <c:pt idx="2382">
                  <c:v>476.3999999999815</c:v>
                </c:pt>
                <c:pt idx="2383">
                  <c:v>476.59999999998149</c:v>
                </c:pt>
                <c:pt idx="2384">
                  <c:v>476.79999999998125</c:v>
                </c:pt>
                <c:pt idx="2385">
                  <c:v>476.99999999998124</c:v>
                </c:pt>
                <c:pt idx="2386">
                  <c:v>477.19999999998146</c:v>
                </c:pt>
                <c:pt idx="2387">
                  <c:v>477.39999999998145</c:v>
                </c:pt>
                <c:pt idx="2388">
                  <c:v>477.59999999998143</c:v>
                </c:pt>
                <c:pt idx="2389">
                  <c:v>477.79999999998125</c:v>
                </c:pt>
                <c:pt idx="2390">
                  <c:v>477.99999999998124</c:v>
                </c:pt>
                <c:pt idx="2391">
                  <c:v>478.1999999999814</c:v>
                </c:pt>
                <c:pt idx="2392">
                  <c:v>478.39999999998139</c:v>
                </c:pt>
                <c:pt idx="2393">
                  <c:v>478.59999999998126</c:v>
                </c:pt>
                <c:pt idx="2394">
                  <c:v>478.79999999998125</c:v>
                </c:pt>
                <c:pt idx="2395">
                  <c:v>478.99999999998124</c:v>
                </c:pt>
                <c:pt idx="2396">
                  <c:v>479.19999999998134</c:v>
                </c:pt>
                <c:pt idx="2397">
                  <c:v>479.39999999998133</c:v>
                </c:pt>
                <c:pt idx="2398">
                  <c:v>479.59999999998126</c:v>
                </c:pt>
                <c:pt idx="2399">
                  <c:v>479.79999999998125</c:v>
                </c:pt>
                <c:pt idx="2400">
                  <c:v>479.99999999998124</c:v>
                </c:pt>
                <c:pt idx="2401">
                  <c:v>480.19999999998134</c:v>
                </c:pt>
                <c:pt idx="2402">
                  <c:v>480.39999999998128</c:v>
                </c:pt>
                <c:pt idx="2403">
                  <c:v>480.59999999998126</c:v>
                </c:pt>
                <c:pt idx="2404">
                  <c:v>480.79999999998125</c:v>
                </c:pt>
                <c:pt idx="2405">
                  <c:v>480.99999999998124</c:v>
                </c:pt>
                <c:pt idx="2406">
                  <c:v>481.19999999998134</c:v>
                </c:pt>
                <c:pt idx="2407">
                  <c:v>481.39999999998122</c:v>
                </c:pt>
                <c:pt idx="2408">
                  <c:v>481.59999999998121</c:v>
                </c:pt>
                <c:pt idx="2409">
                  <c:v>481.7999999999812</c:v>
                </c:pt>
                <c:pt idx="2410">
                  <c:v>481.99999999998113</c:v>
                </c:pt>
                <c:pt idx="2411">
                  <c:v>482.19999999998117</c:v>
                </c:pt>
                <c:pt idx="2412">
                  <c:v>482.39999999998116</c:v>
                </c:pt>
                <c:pt idx="2413">
                  <c:v>482.59999999998115</c:v>
                </c:pt>
                <c:pt idx="2414">
                  <c:v>482.79999999998114</c:v>
                </c:pt>
                <c:pt idx="2415">
                  <c:v>482.99999999998113</c:v>
                </c:pt>
                <c:pt idx="2416">
                  <c:v>483.19999999998112</c:v>
                </c:pt>
                <c:pt idx="2417">
                  <c:v>483.39999999998111</c:v>
                </c:pt>
                <c:pt idx="2418">
                  <c:v>483.59999999998109</c:v>
                </c:pt>
                <c:pt idx="2419">
                  <c:v>483.79999999998103</c:v>
                </c:pt>
                <c:pt idx="2420">
                  <c:v>483.99999999998084</c:v>
                </c:pt>
                <c:pt idx="2421">
                  <c:v>484.19999999998106</c:v>
                </c:pt>
                <c:pt idx="2422">
                  <c:v>484.39999999998105</c:v>
                </c:pt>
                <c:pt idx="2423">
                  <c:v>484.59999999998104</c:v>
                </c:pt>
                <c:pt idx="2424">
                  <c:v>484.79999999998103</c:v>
                </c:pt>
                <c:pt idx="2425">
                  <c:v>484.99999999998079</c:v>
                </c:pt>
                <c:pt idx="2426">
                  <c:v>485.199999999981</c:v>
                </c:pt>
                <c:pt idx="2427">
                  <c:v>485.39999999998099</c:v>
                </c:pt>
                <c:pt idx="2428">
                  <c:v>485.59999999998075</c:v>
                </c:pt>
                <c:pt idx="2429">
                  <c:v>485.79999999998074</c:v>
                </c:pt>
                <c:pt idx="2430">
                  <c:v>485.99999999998073</c:v>
                </c:pt>
                <c:pt idx="2431">
                  <c:v>486.19999999998095</c:v>
                </c:pt>
                <c:pt idx="2432">
                  <c:v>486.39999999998093</c:v>
                </c:pt>
                <c:pt idx="2433">
                  <c:v>486.5999999999807</c:v>
                </c:pt>
                <c:pt idx="2434">
                  <c:v>486.79999999998068</c:v>
                </c:pt>
                <c:pt idx="2435">
                  <c:v>486.99999999998067</c:v>
                </c:pt>
                <c:pt idx="2436">
                  <c:v>487.19999999998089</c:v>
                </c:pt>
                <c:pt idx="2437">
                  <c:v>487.39999999998065</c:v>
                </c:pt>
                <c:pt idx="2438">
                  <c:v>487.59999999998064</c:v>
                </c:pt>
                <c:pt idx="2439">
                  <c:v>487.79999999998063</c:v>
                </c:pt>
                <c:pt idx="2440">
                  <c:v>487.99999999998062</c:v>
                </c:pt>
                <c:pt idx="2441">
                  <c:v>488.19999999998083</c:v>
                </c:pt>
                <c:pt idx="2442">
                  <c:v>488.39999999998065</c:v>
                </c:pt>
                <c:pt idx="2443">
                  <c:v>488.59999999998064</c:v>
                </c:pt>
                <c:pt idx="2444">
                  <c:v>488.79999999998063</c:v>
                </c:pt>
                <c:pt idx="2445">
                  <c:v>488.99999999998056</c:v>
                </c:pt>
                <c:pt idx="2446">
                  <c:v>489.19999999998066</c:v>
                </c:pt>
                <c:pt idx="2447">
                  <c:v>489.39999999998065</c:v>
                </c:pt>
                <c:pt idx="2448">
                  <c:v>489.59999999998064</c:v>
                </c:pt>
                <c:pt idx="2449">
                  <c:v>489.79999999998063</c:v>
                </c:pt>
                <c:pt idx="2450">
                  <c:v>489.9999999999805</c:v>
                </c:pt>
                <c:pt idx="2451">
                  <c:v>490.19999999998066</c:v>
                </c:pt>
                <c:pt idx="2452">
                  <c:v>490.39999999998065</c:v>
                </c:pt>
                <c:pt idx="2453">
                  <c:v>490.59999999998064</c:v>
                </c:pt>
                <c:pt idx="2454">
                  <c:v>490.79999999998063</c:v>
                </c:pt>
                <c:pt idx="2455">
                  <c:v>490.99999999998045</c:v>
                </c:pt>
                <c:pt idx="2456">
                  <c:v>491.19999999998066</c:v>
                </c:pt>
                <c:pt idx="2457">
                  <c:v>491.39999999998065</c:v>
                </c:pt>
                <c:pt idx="2458">
                  <c:v>491.59999999998064</c:v>
                </c:pt>
                <c:pt idx="2459">
                  <c:v>491.79999999998063</c:v>
                </c:pt>
                <c:pt idx="2460">
                  <c:v>491.99999999998039</c:v>
                </c:pt>
                <c:pt idx="2461">
                  <c:v>492.19999999998061</c:v>
                </c:pt>
                <c:pt idx="2462">
                  <c:v>492.39999999998059</c:v>
                </c:pt>
                <c:pt idx="2463">
                  <c:v>492.59999999998053</c:v>
                </c:pt>
                <c:pt idx="2464">
                  <c:v>492.79999999998034</c:v>
                </c:pt>
                <c:pt idx="2465">
                  <c:v>492.99999999998033</c:v>
                </c:pt>
                <c:pt idx="2466">
                  <c:v>493.19999999998055</c:v>
                </c:pt>
                <c:pt idx="2467">
                  <c:v>493.39999999998054</c:v>
                </c:pt>
                <c:pt idx="2468">
                  <c:v>493.59999999998053</c:v>
                </c:pt>
                <c:pt idx="2469">
                  <c:v>493.79999999998029</c:v>
                </c:pt>
                <c:pt idx="2470">
                  <c:v>493.99999999998028</c:v>
                </c:pt>
                <c:pt idx="2471">
                  <c:v>494.19999999998049</c:v>
                </c:pt>
                <c:pt idx="2472">
                  <c:v>494.39999999998025</c:v>
                </c:pt>
                <c:pt idx="2473">
                  <c:v>494.59999999998024</c:v>
                </c:pt>
                <c:pt idx="2474">
                  <c:v>494.79999999998029</c:v>
                </c:pt>
                <c:pt idx="2475">
                  <c:v>494.99999999998022</c:v>
                </c:pt>
                <c:pt idx="2476">
                  <c:v>495.19999999998043</c:v>
                </c:pt>
                <c:pt idx="2477">
                  <c:v>495.39999999998025</c:v>
                </c:pt>
                <c:pt idx="2478">
                  <c:v>495.59999999998024</c:v>
                </c:pt>
                <c:pt idx="2479">
                  <c:v>495.79999999998029</c:v>
                </c:pt>
                <c:pt idx="2480">
                  <c:v>495.99999999998016</c:v>
                </c:pt>
                <c:pt idx="2481">
                  <c:v>496.19999999998026</c:v>
                </c:pt>
                <c:pt idx="2482">
                  <c:v>496.39999999998025</c:v>
                </c:pt>
                <c:pt idx="2483">
                  <c:v>496.59999999998024</c:v>
                </c:pt>
                <c:pt idx="2484">
                  <c:v>496.79999999998029</c:v>
                </c:pt>
                <c:pt idx="2485">
                  <c:v>496.9999999999801</c:v>
                </c:pt>
                <c:pt idx="2486">
                  <c:v>497.19999999998026</c:v>
                </c:pt>
                <c:pt idx="2487">
                  <c:v>497.39999999998025</c:v>
                </c:pt>
                <c:pt idx="2488">
                  <c:v>497.59999999998024</c:v>
                </c:pt>
                <c:pt idx="2489">
                  <c:v>497.79999999998029</c:v>
                </c:pt>
                <c:pt idx="2490">
                  <c:v>497.99999999998005</c:v>
                </c:pt>
                <c:pt idx="2491">
                  <c:v>498.19999999998026</c:v>
                </c:pt>
                <c:pt idx="2492">
                  <c:v>498.39999999998025</c:v>
                </c:pt>
                <c:pt idx="2493">
                  <c:v>498.59999999998024</c:v>
                </c:pt>
                <c:pt idx="2494">
                  <c:v>498.79999999998023</c:v>
                </c:pt>
                <c:pt idx="2495">
                  <c:v>498.99999999997999</c:v>
                </c:pt>
                <c:pt idx="2496">
                  <c:v>499.19999999998021</c:v>
                </c:pt>
                <c:pt idx="2497">
                  <c:v>499.3999999999802</c:v>
                </c:pt>
                <c:pt idx="2498">
                  <c:v>499.59999999998013</c:v>
                </c:pt>
                <c:pt idx="2499">
                  <c:v>499.79999999997995</c:v>
                </c:pt>
                <c:pt idx="2500">
                  <c:v>499.99999999997993</c:v>
                </c:pt>
                <c:pt idx="2501">
                  <c:v>500.19999999998015</c:v>
                </c:pt>
                <c:pt idx="2502">
                  <c:v>500.39999999998014</c:v>
                </c:pt>
                <c:pt idx="2503">
                  <c:v>500.59999999998013</c:v>
                </c:pt>
                <c:pt idx="2504">
                  <c:v>500.79999999997989</c:v>
                </c:pt>
                <c:pt idx="2505">
                  <c:v>500.99999999997988</c:v>
                </c:pt>
                <c:pt idx="2506">
                  <c:v>501.19999999998009</c:v>
                </c:pt>
                <c:pt idx="2507">
                  <c:v>501.39999999998003</c:v>
                </c:pt>
                <c:pt idx="2508">
                  <c:v>501.59999999997984</c:v>
                </c:pt>
                <c:pt idx="2509">
                  <c:v>501.79999999997983</c:v>
                </c:pt>
                <c:pt idx="2510">
                  <c:v>501.99999999997976</c:v>
                </c:pt>
                <c:pt idx="2511">
                  <c:v>502.19999999998004</c:v>
                </c:pt>
                <c:pt idx="2512">
                  <c:v>502.39999999998003</c:v>
                </c:pt>
                <c:pt idx="2513">
                  <c:v>502.59999999997979</c:v>
                </c:pt>
                <c:pt idx="2514">
                  <c:v>502.79999999997978</c:v>
                </c:pt>
                <c:pt idx="2515">
                  <c:v>502.99999999997965</c:v>
                </c:pt>
                <c:pt idx="2516">
                  <c:v>503.19999999997975</c:v>
                </c:pt>
                <c:pt idx="2517">
                  <c:v>503.39999999997974</c:v>
                </c:pt>
                <c:pt idx="2518">
                  <c:v>503.59999999997973</c:v>
                </c:pt>
                <c:pt idx="2519">
                  <c:v>503.79999999997966</c:v>
                </c:pt>
                <c:pt idx="2520">
                  <c:v>503.99999999997959</c:v>
                </c:pt>
                <c:pt idx="2521">
                  <c:v>504.1999999999797</c:v>
                </c:pt>
                <c:pt idx="2522">
                  <c:v>504.39999999997968</c:v>
                </c:pt>
                <c:pt idx="2523">
                  <c:v>504.59999999997967</c:v>
                </c:pt>
                <c:pt idx="2524">
                  <c:v>504.7999999999796</c:v>
                </c:pt>
                <c:pt idx="2525">
                  <c:v>504.99999999997954</c:v>
                </c:pt>
                <c:pt idx="2526">
                  <c:v>505.19999999997964</c:v>
                </c:pt>
                <c:pt idx="2527">
                  <c:v>505.39999999997963</c:v>
                </c:pt>
                <c:pt idx="2528">
                  <c:v>505.59999999997962</c:v>
                </c:pt>
                <c:pt idx="2529">
                  <c:v>505.79999999997955</c:v>
                </c:pt>
                <c:pt idx="2530">
                  <c:v>505.99999999997948</c:v>
                </c:pt>
                <c:pt idx="2531">
                  <c:v>506.19999999997964</c:v>
                </c:pt>
                <c:pt idx="2532">
                  <c:v>506.39999999997963</c:v>
                </c:pt>
                <c:pt idx="2533">
                  <c:v>506.59999999997956</c:v>
                </c:pt>
                <c:pt idx="2534">
                  <c:v>506.79999999997949</c:v>
                </c:pt>
                <c:pt idx="2535">
                  <c:v>506.99999999997948</c:v>
                </c:pt>
                <c:pt idx="2536">
                  <c:v>507.19999999997964</c:v>
                </c:pt>
                <c:pt idx="2537">
                  <c:v>507.39999999997963</c:v>
                </c:pt>
                <c:pt idx="2538">
                  <c:v>507.5999999999795</c:v>
                </c:pt>
                <c:pt idx="2539">
                  <c:v>507.79999999997943</c:v>
                </c:pt>
                <c:pt idx="2540">
                  <c:v>507.99999999997937</c:v>
                </c:pt>
                <c:pt idx="2541">
                  <c:v>508.19999999997964</c:v>
                </c:pt>
                <c:pt idx="2542">
                  <c:v>508.39999999997963</c:v>
                </c:pt>
                <c:pt idx="2543">
                  <c:v>508.59999999997945</c:v>
                </c:pt>
                <c:pt idx="2544">
                  <c:v>508.79999999997943</c:v>
                </c:pt>
                <c:pt idx="2545">
                  <c:v>508.99999999997937</c:v>
                </c:pt>
                <c:pt idx="2546">
                  <c:v>509.19999999997964</c:v>
                </c:pt>
                <c:pt idx="2547">
                  <c:v>509.39999999997963</c:v>
                </c:pt>
                <c:pt idx="2548">
                  <c:v>509.59999999997939</c:v>
                </c:pt>
                <c:pt idx="2549">
                  <c:v>509.79999999997938</c:v>
                </c:pt>
                <c:pt idx="2550">
                  <c:v>509.99999999997925</c:v>
                </c:pt>
                <c:pt idx="2551">
                  <c:v>510.19999999997953</c:v>
                </c:pt>
                <c:pt idx="2552">
                  <c:v>510.39999999997934</c:v>
                </c:pt>
                <c:pt idx="2553">
                  <c:v>510.59999999997933</c:v>
                </c:pt>
                <c:pt idx="2554">
                  <c:v>510.79999999997926</c:v>
                </c:pt>
                <c:pt idx="2555">
                  <c:v>510.9999999999792</c:v>
                </c:pt>
                <c:pt idx="2556">
                  <c:v>511.19999999997953</c:v>
                </c:pt>
                <c:pt idx="2557">
                  <c:v>511.39999999997929</c:v>
                </c:pt>
                <c:pt idx="2558">
                  <c:v>511.59999999997927</c:v>
                </c:pt>
                <c:pt idx="2559">
                  <c:v>511.79999999997921</c:v>
                </c:pt>
                <c:pt idx="2560">
                  <c:v>511.99999999997914</c:v>
                </c:pt>
                <c:pt idx="2561">
                  <c:v>512.19999999997958</c:v>
                </c:pt>
                <c:pt idx="2562">
                  <c:v>512.3999999999794</c:v>
                </c:pt>
                <c:pt idx="2563">
                  <c:v>512.59999999997956</c:v>
                </c:pt>
                <c:pt idx="2564">
                  <c:v>512.7999999999796</c:v>
                </c:pt>
                <c:pt idx="2565">
                  <c:v>512.99999999997942</c:v>
                </c:pt>
                <c:pt idx="2566">
                  <c:v>513.1999999999797</c:v>
                </c:pt>
                <c:pt idx="2567">
                  <c:v>513.3999999999794</c:v>
                </c:pt>
                <c:pt idx="2568">
                  <c:v>513.59999999997979</c:v>
                </c:pt>
                <c:pt idx="2569">
                  <c:v>513.79999999997983</c:v>
                </c:pt>
                <c:pt idx="2570">
                  <c:v>513.99999999997988</c:v>
                </c:pt>
                <c:pt idx="2571">
                  <c:v>514.19999999997992</c:v>
                </c:pt>
                <c:pt idx="2572">
                  <c:v>514.39999999997997</c:v>
                </c:pt>
                <c:pt idx="2573">
                  <c:v>514.59999999998001</c:v>
                </c:pt>
                <c:pt idx="2574">
                  <c:v>514.79999999998051</c:v>
                </c:pt>
                <c:pt idx="2575">
                  <c:v>514.9999999999801</c:v>
                </c:pt>
                <c:pt idx="2576">
                  <c:v>515.19999999998015</c:v>
                </c:pt>
                <c:pt idx="2577">
                  <c:v>515.3999999999802</c:v>
                </c:pt>
                <c:pt idx="2578">
                  <c:v>515.59999999998024</c:v>
                </c:pt>
                <c:pt idx="2579">
                  <c:v>515.79999999998051</c:v>
                </c:pt>
                <c:pt idx="2580">
                  <c:v>515.99999999998033</c:v>
                </c:pt>
                <c:pt idx="2581">
                  <c:v>516.19999999998061</c:v>
                </c:pt>
                <c:pt idx="2582">
                  <c:v>516.39999999998042</c:v>
                </c:pt>
                <c:pt idx="2583">
                  <c:v>516.59999999998058</c:v>
                </c:pt>
                <c:pt idx="2584">
                  <c:v>516.79999999998051</c:v>
                </c:pt>
                <c:pt idx="2585">
                  <c:v>516.99999999998056</c:v>
                </c:pt>
                <c:pt idx="2586">
                  <c:v>517.19999999998061</c:v>
                </c:pt>
                <c:pt idx="2587">
                  <c:v>517.39999999998042</c:v>
                </c:pt>
                <c:pt idx="2588">
                  <c:v>517.5999999999807</c:v>
                </c:pt>
                <c:pt idx="2589">
                  <c:v>517.79999999998074</c:v>
                </c:pt>
                <c:pt idx="2590">
                  <c:v>517.99999999998079</c:v>
                </c:pt>
                <c:pt idx="2591">
                  <c:v>518.19999999998083</c:v>
                </c:pt>
                <c:pt idx="2592">
                  <c:v>518.39999999998088</c:v>
                </c:pt>
                <c:pt idx="2593">
                  <c:v>518.59999999998092</c:v>
                </c:pt>
                <c:pt idx="2594">
                  <c:v>518.79999999998142</c:v>
                </c:pt>
                <c:pt idx="2595">
                  <c:v>518.99999999998101</c:v>
                </c:pt>
                <c:pt idx="2596">
                  <c:v>519.19999999998151</c:v>
                </c:pt>
                <c:pt idx="2597">
                  <c:v>519.39999999998111</c:v>
                </c:pt>
                <c:pt idx="2598">
                  <c:v>519.59999999998115</c:v>
                </c:pt>
                <c:pt idx="2599">
                  <c:v>519.79999999998154</c:v>
                </c:pt>
                <c:pt idx="2600">
                  <c:v>519.99999999998124</c:v>
                </c:pt>
                <c:pt idx="2601">
                  <c:v>520.19999999998151</c:v>
                </c:pt>
                <c:pt idx="2602">
                  <c:v>520.39999999998133</c:v>
                </c:pt>
                <c:pt idx="2603">
                  <c:v>520.59999999998161</c:v>
                </c:pt>
                <c:pt idx="2604">
                  <c:v>520.79999999998154</c:v>
                </c:pt>
                <c:pt idx="2605">
                  <c:v>520.99999999998158</c:v>
                </c:pt>
                <c:pt idx="2606">
                  <c:v>521.19999999998151</c:v>
                </c:pt>
                <c:pt idx="2607">
                  <c:v>521.39999999998156</c:v>
                </c:pt>
                <c:pt idx="2608">
                  <c:v>521.59999999998161</c:v>
                </c:pt>
                <c:pt idx="2609">
                  <c:v>521.79999999998165</c:v>
                </c:pt>
                <c:pt idx="2610">
                  <c:v>521.9999999999817</c:v>
                </c:pt>
                <c:pt idx="2611">
                  <c:v>522.19999999998174</c:v>
                </c:pt>
                <c:pt idx="2612">
                  <c:v>522.39999999998179</c:v>
                </c:pt>
                <c:pt idx="2613">
                  <c:v>522.59999999998183</c:v>
                </c:pt>
                <c:pt idx="2614">
                  <c:v>522.79999999998233</c:v>
                </c:pt>
                <c:pt idx="2615">
                  <c:v>522.99999999998192</c:v>
                </c:pt>
                <c:pt idx="2616">
                  <c:v>523.19999999998242</c:v>
                </c:pt>
                <c:pt idx="2617">
                  <c:v>523.39999999998201</c:v>
                </c:pt>
                <c:pt idx="2618">
                  <c:v>523.59999999998251</c:v>
                </c:pt>
                <c:pt idx="2619">
                  <c:v>523.79999999998256</c:v>
                </c:pt>
                <c:pt idx="2620">
                  <c:v>523.99999999998215</c:v>
                </c:pt>
                <c:pt idx="2621">
                  <c:v>524.19999999998254</c:v>
                </c:pt>
                <c:pt idx="2622">
                  <c:v>524.39999999998224</c:v>
                </c:pt>
                <c:pt idx="2623">
                  <c:v>524.59999999998251</c:v>
                </c:pt>
                <c:pt idx="2624">
                  <c:v>524.79999999998279</c:v>
                </c:pt>
                <c:pt idx="2625">
                  <c:v>524.99999999998261</c:v>
                </c:pt>
                <c:pt idx="2626">
                  <c:v>525.19999999998254</c:v>
                </c:pt>
                <c:pt idx="2627">
                  <c:v>525.39999999998258</c:v>
                </c:pt>
                <c:pt idx="2628">
                  <c:v>525.59999999998251</c:v>
                </c:pt>
                <c:pt idx="2629">
                  <c:v>525.79999999998302</c:v>
                </c:pt>
                <c:pt idx="2630">
                  <c:v>525.99999999998261</c:v>
                </c:pt>
                <c:pt idx="2631">
                  <c:v>526.19999999998265</c:v>
                </c:pt>
                <c:pt idx="2632">
                  <c:v>526.3999999999827</c:v>
                </c:pt>
                <c:pt idx="2633">
                  <c:v>526.59999999998274</c:v>
                </c:pt>
                <c:pt idx="2634">
                  <c:v>526.79999999998302</c:v>
                </c:pt>
                <c:pt idx="2635">
                  <c:v>526.99999999998283</c:v>
                </c:pt>
                <c:pt idx="2636">
                  <c:v>527.19999999998311</c:v>
                </c:pt>
                <c:pt idx="2637">
                  <c:v>527.39999999998292</c:v>
                </c:pt>
                <c:pt idx="2638">
                  <c:v>527.59999999998308</c:v>
                </c:pt>
                <c:pt idx="2639">
                  <c:v>527.79999999998302</c:v>
                </c:pt>
                <c:pt idx="2640">
                  <c:v>527.99999999998306</c:v>
                </c:pt>
                <c:pt idx="2641">
                  <c:v>528.19999999998311</c:v>
                </c:pt>
                <c:pt idx="2642">
                  <c:v>528.39999999998292</c:v>
                </c:pt>
                <c:pt idx="2643">
                  <c:v>528.5999999999832</c:v>
                </c:pt>
                <c:pt idx="2644">
                  <c:v>528.79999999998324</c:v>
                </c:pt>
                <c:pt idx="2645">
                  <c:v>528.99999999998329</c:v>
                </c:pt>
                <c:pt idx="2646">
                  <c:v>529.19999999998333</c:v>
                </c:pt>
                <c:pt idx="2647">
                  <c:v>529.39999999998338</c:v>
                </c:pt>
                <c:pt idx="2648">
                  <c:v>529.59999999998342</c:v>
                </c:pt>
                <c:pt idx="2649">
                  <c:v>529.79999999998358</c:v>
                </c:pt>
                <c:pt idx="2650">
                  <c:v>529.9999999999834</c:v>
                </c:pt>
                <c:pt idx="2651">
                  <c:v>530.19999999998356</c:v>
                </c:pt>
                <c:pt idx="2652">
                  <c:v>530.39999999998349</c:v>
                </c:pt>
                <c:pt idx="2653">
                  <c:v>530.59999999998342</c:v>
                </c:pt>
                <c:pt idx="2654">
                  <c:v>530.7999999999837</c:v>
                </c:pt>
                <c:pt idx="2655">
                  <c:v>530.9999999999834</c:v>
                </c:pt>
                <c:pt idx="2656">
                  <c:v>531.19999999998379</c:v>
                </c:pt>
                <c:pt idx="2657">
                  <c:v>531.39999999998349</c:v>
                </c:pt>
                <c:pt idx="2658">
                  <c:v>531.59999999998388</c:v>
                </c:pt>
                <c:pt idx="2659">
                  <c:v>531.79999999998392</c:v>
                </c:pt>
                <c:pt idx="2660">
                  <c:v>531.99999999998397</c:v>
                </c:pt>
                <c:pt idx="2661">
                  <c:v>532.19999999998402</c:v>
                </c:pt>
                <c:pt idx="2662">
                  <c:v>532.39999999998406</c:v>
                </c:pt>
                <c:pt idx="2663">
                  <c:v>532.59999999998411</c:v>
                </c:pt>
                <c:pt idx="2664">
                  <c:v>532.79999999998415</c:v>
                </c:pt>
                <c:pt idx="2665">
                  <c:v>532.9999999999842</c:v>
                </c:pt>
                <c:pt idx="2666">
                  <c:v>533.19999999998424</c:v>
                </c:pt>
                <c:pt idx="2667">
                  <c:v>533.39999999998429</c:v>
                </c:pt>
                <c:pt idx="2668">
                  <c:v>533.59999999998433</c:v>
                </c:pt>
                <c:pt idx="2669">
                  <c:v>533.79999999998461</c:v>
                </c:pt>
                <c:pt idx="2670">
                  <c:v>533.99999999998442</c:v>
                </c:pt>
                <c:pt idx="2671">
                  <c:v>534.19999999998458</c:v>
                </c:pt>
                <c:pt idx="2672">
                  <c:v>534.3999999999844</c:v>
                </c:pt>
                <c:pt idx="2673">
                  <c:v>534.59999999998456</c:v>
                </c:pt>
                <c:pt idx="2674">
                  <c:v>534.79999999998461</c:v>
                </c:pt>
                <c:pt idx="2675">
                  <c:v>534.99999999998442</c:v>
                </c:pt>
                <c:pt idx="2676">
                  <c:v>535.1999999999847</c:v>
                </c:pt>
                <c:pt idx="2677">
                  <c:v>535.3999999999844</c:v>
                </c:pt>
                <c:pt idx="2678">
                  <c:v>535.59999999998479</c:v>
                </c:pt>
                <c:pt idx="2679">
                  <c:v>535.79999999998483</c:v>
                </c:pt>
                <c:pt idx="2680">
                  <c:v>535.99999999998488</c:v>
                </c:pt>
                <c:pt idx="2681">
                  <c:v>536.19999999998493</c:v>
                </c:pt>
                <c:pt idx="2682">
                  <c:v>536.39999999998497</c:v>
                </c:pt>
                <c:pt idx="2683">
                  <c:v>536.59999999998502</c:v>
                </c:pt>
                <c:pt idx="2684">
                  <c:v>536.79999999998552</c:v>
                </c:pt>
                <c:pt idx="2685">
                  <c:v>536.99999999998511</c:v>
                </c:pt>
                <c:pt idx="2686">
                  <c:v>537.19999999998515</c:v>
                </c:pt>
                <c:pt idx="2687">
                  <c:v>537.3999999999852</c:v>
                </c:pt>
                <c:pt idx="2688">
                  <c:v>537.59999999998524</c:v>
                </c:pt>
                <c:pt idx="2689">
                  <c:v>537.79999999998552</c:v>
                </c:pt>
                <c:pt idx="2690">
                  <c:v>537.99999999998533</c:v>
                </c:pt>
                <c:pt idx="2691">
                  <c:v>538.19999999998561</c:v>
                </c:pt>
                <c:pt idx="2692">
                  <c:v>538.39999999998543</c:v>
                </c:pt>
                <c:pt idx="2693">
                  <c:v>538.59999999998558</c:v>
                </c:pt>
                <c:pt idx="2694">
                  <c:v>538.79999999998552</c:v>
                </c:pt>
                <c:pt idx="2695">
                  <c:v>538.99999999998556</c:v>
                </c:pt>
                <c:pt idx="2696">
                  <c:v>539.19999999998561</c:v>
                </c:pt>
                <c:pt idx="2697">
                  <c:v>539.39999999998543</c:v>
                </c:pt>
                <c:pt idx="2698">
                  <c:v>539.5999999999857</c:v>
                </c:pt>
                <c:pt idx="2699">
                  <c:v>539.79999999998574</c:v>
                </c:pt>
                <c:pt idx="2700">
                  <c:v>539.99999999998579</c:v>
                </c:pt>
                <c:pt idx="2701">
                  <c:v>540.19999999998583</c:v>
                </c:pt>
                <c:pt idx="2702">
                  <c:v>540.39999999998588</c:v>
                </c:pt>
                <c:pt idx="2703">
                  <c:v>540.59999999998593</c:v>
                </c:pt>
                <c:pt idx="2704">
                  <c:v>540.79999999998643</c:v>
                </c:pt>
                <c:pt idx="2705">
                  <c:v>540.99999999998602</c:v>
                </c:pt>
                <c:pt idx="2706">
                  <c:v>541.19999999998652</c:v>
                </c:pt>
                <c:pt idx="2707">
                  <c:v>541.39999999998611</c:v>
                </c:pt>
                <c:pt idx="2708">
                  <c:v>541.59999999998615</c:v>
                </c:pt>
                <c:pt idx="2709">
                  <c:v>541.79999999998654</c:v>
                </c:pt>
                <c:pt idx="2710">
                  <c:v>541.99999999998624</c:v>
                </c:pt>
                <c:pt idx="2711">
                  <c:v>542.19999999998652</c:v>
                </c:pt>
                <c:pt idx="2712">
                  <c:v>542.39999999998633</c:v>
                </c:pt>
                <c:pt idx="2713">
                  <c:v>542.59999999998661</c:v>
                </c:pt>
                <c:pt idx="2714">
                  <c:v>542.79999999998654</c:v>
                </c:pt>
                <c:pt idx="2715">
                  <c:v>542.99999999998658</c:v>
                </c:pt>
                <c:pt idx="2716">
                  <c:v>543.19999999998652</c:v>
                </c:pt>
                <c:pt idx="2717">
                  <c:v>543.39999999998656</c:v>
                </c:pt>
                <c:pt idx="2718">
                  <c:v>543.59999999998661</c:v>
                </c:pt>
                <c:pt idx="2719">
                  <c:v>543.79999999998665</c:v>
                </c:pt>
                <c:pt idx="2720">
                  <c:v>543.9999999999867</c:v>
                </c:pt>
                <c:pt idx="2721">
                  <c:v>544.19999999998674</c:v>
                </c:pt>
                <c:pt idx="2722">
                  <c:v>544.39999999998679</c:v>
                </c:pt>
                <c:pt idx="2723">
                  <c:v>544.59999999998684</c:v>
                </c:pt>
                <c:pt idx="2724">
                  <c:v>544.79999999998734</c:v>
                </c:pt>
                <c:pt idx="2725">
                  <c:v>544.99999999998693</c:v>
                </c:pt>
                <c:pt idx="2726">
                  <c:v>545.19999999998743</c:v>
                </c:pt>
                <c:pt idx="2727">
                  <c:v>545.39999999998702</c:v>
                </c:pt>
                <c:pt idx="2728">
                  <c:v>545.59999999998752</c:v>
                </c:pt>
                <c:pt idx="2729">
                  <c:v>545.79999999998756</c:v>
                </c:pt>
                <c:pt idx="2730">
                  <c:v>545.99999999998715</c:v>
                </c:pt>
                <c:pt idx="2731">
                  <c:v>546.19999999998754</c:v>
                </c:pt>
                <c:pt idx="2732">
                  <c:v>546.39999999998724</c:v>
                </c:pt>
                <c:pt idx="2733">
                  <c:v>546.59999999998752</c:v>
                </c:pt>
                <c:pt idx="2734">
                  <c:v>546.79999999998779</c:v>
                </c:pt>
                <c:pt idx="2735">
                  <c:v>546.99999999998761</c:v>
                </c:pt>
                <c:pt idx="2736">
                  <c:v>547.19999999998754</c:v>
                </c:pt>
                <c:pt idx="2737">
                  <c:v>547.39999999998759</c:v>
                </c:pt>
                <c:pt idx="2738">
                  <c:v>547.59999999998752</c:v>
                </c:pt>
                <c:pt idx="2739">
                  <c:v>547.79999999998802</c:v>
                </c:pt>
                <c:pt idx="2740">
                  <c:v>547.99999999998761</c:v>
                </c:pt>
                <c:pt idx="2741">
                  <c:v>548.19999999998765</c:v>
                </c:pt>
                <c:pt idx="2742">
                  <c:v>548.3999999999877</c:v>
                </c:pt>
                <c:pt idx="2743">
                  <c:v>548.59999999998774</c:v>
                </c:pt>
                <c:pt idx="2744">
                  <c:v>548.79999999998802</c:v>
                </c:pt>
                <c:pt idx="2745">
                  <c:v>548.99999999998784</c:v>
                </c:pt>
                <c:pt idx="2746">
                  <c:v>549.19999999998811</c:v>
                </c:pt>
                <c:pt idx="2747">
                  <c:v>549.39999999998793</c:v>
                </c:pt>
                <c:pt idx="2748">
                  <c:v>549.59999999998809</c:v>
                </c:pt>
                <c:pt idx="2749">
                  <c:v>549.79999999998802</c:v>
                </c:pt>
                <c:pt idx="2750">
                  <c:v>549.99999999998806</c:v>
                </c:pt>
                <c:pt idx="2751">
                  <c:v>550.19999999998811</c:v>
                </c:pt>
                <c:pt idx="2752">
                  <c:v>550.39999999998793</c:v>
                </c:pt>
                <c:pt idx="2753">
                  <c:v>550.5999999999882</c:v>
                </c:pt>
                <c:pt idx="2754">
                  <c:v>550.79999999998824</c:v>
                </c:pt>
                <c:pt idx="2755">
                  <c:v>550.99999999998829</c:v>
                </c:pt>
                <c:pt idx="2756">
                  <c:v>551.19999999998834</c:v>
                </c:pt>
                <c:pt idx="2757">
                  <c:v>551.39999999998838</c:v>
                </c:pt>
                <c:pt idx="2758">
                  <c:v>551.59999999998843</c:v>
                </c:pt>
                <c:pt idx="2759">
                  <c:v>551.79999999998859</c:v>
                </c:pt>
                <c:pt idx="2760">
                  <c:v>551.9999999999884</c:v>
                </c:pt>
                <c:pt idx="2761">
                  <c:v>552.19999999998856</c:v>
                </c:pt>
                <c:pt idx="2762">
                  <c:v>552.39999999998849</c:v>
                </c:pt>
                <c:pt idx="2763">
                  <c:v>552.59999999998843</c:v>
                </c:pt>
                <c:pt idx="2764">
                  <c:v>552.7999999999887</c:v>
                </c:pt>
                <c:pt idx="2765">
                  <c:v>552.9999999999884</c:v>
                </c:pt>
                <c:pt idx="2766">
                  <c:v>553.19999999998879</c:v>
                </c:pt>
                <c:pt idx="2767">
                  <c:v>553.39999999998849</c:v>
                </c:pt>
                <c:pt idx="2768">
                  <c:v>553.59999999998888</c:v>
                </c:pt>
                <c:pt idx="2769">
                  <c:v>553.79999999998893</c:v>
                </c:pt>
                <c:pt idx="2770">
                  <c:v>553.99999999998897</c:v>
                </c:pt>
                <c:pt idx="2771">
                  <c:v>554.19999999998902</c:v>
                </c:pt>
                <c:pt idx="2772">
                  <c:v>554.39999999998906</c:v>
                </c:pt>
                <c:pt idx="2773">
                  <c:v>554.59999999998911</c:v>
                </c:pt>
                <c:pt idx="2774">
                  <c:v>554.79999999998915</c:v>
                </c:pt>
                <c:pt idx="2775">
                  <c:v>554.9999999999892</c:v>
                </c:pt>
                <c:pt idx="2776">
                  <c:v>555.19999999998925</c:v>
                </c:pt>
                <c:pt idx="2777">
                  <c:v>555.39999999998929</c:v>
                </c:pt>
                <c:pt idx="2778">
                  <c:v>555.59999999998934</c:v>
                </c:pt>
                <c:pt idx="2779">
                  <c:v>555.7999999999895</c:v>
                </c:pt>
                <c:pt idx="2780">
                  <c:v>555.99999999998943</c:v>
                </c:pt>
                <c:pt idx="2781">
                  <c:v>556.19999999998959</c:v>
                </c:pt>
                <c:pt idx="2782">
                  <c:v>556.3999999999894</c:v>
                </c:pt>
                <c:pt idx="2783">
                  <c:v>556.59999999998956</c:v>
                </c:pt>
                <c:pt idx="2784">
                  <c:v>556.79999999998961</c:v>
                </c:pt>
                <c:pt idx="2785">
                  <c:v>556.99999999998943</c:v>
                </c:pt>
                <c:pt idx="2786">
                  <c:v>557.1999999999897</c:v>
                </c:pt>
                <c:pt idx="2787">
                  <c:v>557.3999999999894</c:v>
                </c:pt>
                <c:pt idx="2788">
                  <c:v>557.59999999998979</c:v>
                </c:pt>
                <c:pt idx="2789">
                  <c:v>557.79999999998984</c:v>
                </c:pt>
                <c:pt idx="2790">
                  <c:v>557.99999999998988</c:v>
                </c:pt>
                <c:pt idx="2791">
                  <c:v>558.19999999998993</c:v>
                </c:pt>
                <c:pt idx="2792">
                  <c:v>558.39999999998997</c:v>
                </c:pt>
                <c:pt idx="2793">
                  <c:v>558.59999999999002</c:v>
                </c:pt>
                <c:pt idx="2794">
                  <c:v>558.79999999999052</c:v>
                </c:pt>
                <c:pt idx="2795">
                  <c:v>558.99999999999011</c:v>
                </c:pt>
                <c:pt idx="2796">
                  <c:v>559.19999999999015</c:v>
                </c:pt>
                <c:pt idx="2797">
                  <c:v>559.3999999999902</c:v>
                </c:pt>
                <c:pt idx="2798">
                  <c:v>559.59999999999025</c:v>
                </c:pt>
                <c:pt idx="2799">
                  <c:v>559.79999999999052</c:v>
                </c:pt>
                <c:pt idx="2800">
                  <c:v>559.99999999999034</c:v>
                </c:pt>
                <c:pt idx="2801">
                  <c:v>560.1999999999905</c:v>
                </c:pt>
                <c:pt idx="2802">
                  <c:v>560.39999999999043</c:v>
                </c:pt>
                <c:pt idx="2803">
                  <c:v>560.59999999999059</c:v>
                </c:pt>
                <c:pt idx="2804">
                  <c:v>560.79999999999052</c:v>
                </c:pt>
                <c:pt idx="2805">
                  <c:v>560.99999999999056</c:v>
                </c:pt>
                <c:pt idx="2806">
                  <c:v>561.19999999999061</c:v>
                </c:pt>
                <c:pt idx="2807">
                  <c:v>561.39999999999043</c:v>
                </c:pt>
                <c:pt idx="2808">
                  <c:v>561.5999999999907</c:v>
                </c:pt>
                <c:pt idx="2809">
                  <c:v>561.79999999999075</c:v>
                </c:pt>
                <c:pt idx="2810">
                  <c:v>561.99999999999079</c:v>
                </c:pt>
                <c:pt idx="2811">
                  <c:v>562.19999999999084</c:v>
                </c:pt>
                <c:pt idx="2812">
                  <c:v>562.39999999999088</c:v>
                </c:pt>
                <c:pt idx="2813">
                  <c:v>562.59999999999093</c:v>
                </c:pt>
                <c:pt idx="2814">
                  <c:v>562.79999999999143</c:v>
                </c:pt>
                <c:pt idx="2815">
                  <c:v>562.99999999999102</c:v>
                </c:pt>
                <c:pt idx="2816">
                  <c:v>563.19999999999152</c:v>
                </c:pt>
                <c:pt idx="2817">
                  <c:v>563.39999999999111</c:v>
                </c:pt>
                <c:pt idx="2818">
                  <c:v>563.5999999999915</c:v>
                </c:pt>
                <c:pt idx="2819">
                  <c:v>563.79999999999154</c:v>
                </c:pt>
                <c:pt idx="2820">
                  <c:v>563.99999999999125</c:v>
                </c:pt>
                <c:pt idx="2821">
                  <c:v>564.19999999999152</c:v>
                </c:pt>
                <c:pt idx="2822">
                  <c:v>564.39999999999134</c:v>
                </c:pt>
                <c:pt idx="2823">
                  <c:v>564.5999999999915</c:v>
                </c:pt>
                <c:pt idx="2824">
                  <c:v>564.79999999999154</c:v>
                </c:pt>
                <c:pt idx="2825">
                  <c:v>564.99999999999159</c:v>
                </c:pt>
                <c:pt idx="2826">
                  <c:v>565.19999999999152</c:v>
                </c:pt>
                <c:pt idx="2827">
                  <c:v>565.39999999999156</c:v>
                </c:pt>
                <c:pt idx="2828">
                  <c:v>565.59999999999161</c:v>
                </c:pt>
                <c:pt idx="2829">
                  <c:v>565.79999999999211</c:v>
                </c:pt>
                <c:pt idx="2830">
                  <c:v>565.9999999999917</c:v>
                </c:pt>
                <c:pt idx="2831">
                  <c:v>566.19999999999175</c:v>
                </c:pt>
                <c:pt idx="2832">
                  <c:v>566.39999999999179</c:v>
                </c:pt>
                <c:pt idx="2833">
                  <c:v>566.59999999999184</c:v>
                </c:pt>
                <c:pt idx="2834">
                  <c:v>566.79999999999234</c:v>
                </c:pt>
                <c:pt idx="2835">
                  <c:v>566.99999999999193</c:v>
                </c:pt>
                <c:pt idx="2836">
                  <c:v>567.19999999999243</c:v>
                </c:pt>
                <c:pt idx="2837">
                  <c:v>567.39999999999202</c:v>
                </c:pt>
                <c:pt idx="2838">
                  <c:v>567.59999999999252</c:v>
                </c:pt>
                <c:pt idx="2839">
                  <c:v>567.79999999999256</c:v>
                </c:pt>
                <c:pt idx="2840">
                  <c:v>567.9999999999925</c:v>
                </c:pt>
                <c:pt idx="2841">
                  <c:v>568.19999999999254</c:v>
                </c:pt>
                <c:pt idx="2842">
                  <c:v>568.39999999999225</c:v>
                </c:pt>
                <c:pt idx="2843">
                  <c:v>568.59999999999252</c:v>
                </c:pt>
                <c:pt idx="2844">
                  <c:v>568.79999999999279</c:v>
                </c:pt>
                <c:pt idx="2845">
                  <c:v>568.9999999999925</c:v>
                </c:pt>
                <c:pt idx="2846">
                  <c:v>569.19999999999254</c:v>
                </c:pt>
                <c:pt idx="2847">
                  <c:v>569.39999999999259</c:v>
                </c:pt>
                <c:pt idx="2848">
                  <c:v>569.59999999999252</c:v>
                </c:pt>
                <c:pt idx="2849">
                  <c:v>569.79999999999302</c:v>
                </c:pt>
                <c:pt idx="2850">
                  <c:v>569.99999999999261</c:v>
                </c:pt>
                <c:pt idx="2851">
                  <c:v>570.199999999993</c:v>
                </c:pt>
                <c:pt idx="2852">
                  <c:v>570.3999999999927</c:v>
                </c:pt>
                <c:pt idx="2853">
                  <c:v>570.59999999999275</c:v>
                </c:pt>
                <c:pt idx="2854">
                  <c:v>570.79999999999302</c:v>
                </c:pt>
                <c:pt idx="2855">
                  <c:v>570.99999999999284</c:v>
                </c:pt>
                <c:pt idx="2856">
                  <c:v>571.199999999993</c:v>
                </c:pt>
                <c:pt idx="2857">
                  <c:v>571.39999999999293</c:v>
                </c:pt>
                <c:pt idx="2858">
                  <c:v>571.59999999999309</c:v>
                </c:pt>
                <c:pt idx="2859">
                  <c:v>571.79999999999302</c:v>
                </c:pt>
                <c:pt idx="2860">
                  <c:v>571.99999999999307</c:v>
                </c:pt>
                <c:pt idx="2861">
                  <c:v>572.19999999999311</c:v>
                </c:pt>
                <c:pt idx="2862">
                  <c:v>572.39999999999316</c:v>
                </c:pt>
                <c:pt idx="2863">
                  <c:v>572.5999999999932</c:v>
                </c:pt>
                <c:pt idx="2864">
                  <c:v>572.79999999999325</c:v>
                </c:pt>
                <c:pt idx="2865">
                  <c:v>572.99999999999329</c:v>
                </c:pt>
                <c:pt idx="2866">
                  <c:v>573.19999999999334</c:v>
                </c:pt>
                <c:pt idx="2867">
                  <c:v>573.39999999999338</c:v>
                </c:pt>
                <c:pt idx="2868">
                  <c:v>573.59999999999343</c:v>
                </c:pt>
                <c:pt idx="2869">
                  <c:v>573.79999999999359</c:v>
                </c:pt>
                <c:pt idx="2870">
                  <c:v>573.99999999999341</c:v>
                </c:pt>
                <c:pt idx="2871">
                  <c:v>574.19999999999357</c:v>
                </c:pt>
                <c:pt idx="2872">
                  <c:v>574.39999999999338</c:v>
                </c:pt>
                <c:pt idx="2873">
                  <c:v>574.59999999999366</c:v>
                </c:pt>
                <c:pt idx="2874">
                  <c:v>574.7999999999937</c:v>
                </c:pt>
                <c:pt idx="2875">
                  <c:v>574.99999999999341</c:v>
                </c:pt>
                <c:pt idx="2876">
                  <c:v>575.19999999999379</c:v>
                </c:pt>
                <c:pt idx="2877">
                  <c:v>575.39999999999338</c:v>
                </c:pt>
                <c:pt idx="2878">
                  <c:v>575.59999999999388</c:v>
                </c:pt>
                <c:pt idx="2879">
                  <c:v>575.79999999999393</c:v>
                </c:pt>
                <c:pt idx="2880">
                  <c:v>575.99999999999397</c:v>
                </c:pt>
                <c:pt idx="2881">
                  <c:v>576.19999999999402</c:v>
                </c:pt>
                <c:pt idx="2882">
                  <c:v>576.39999999999407</c:v>
                </c:pt>
                <c:pt idx="2883">
                  <c:v>576.59999999999411</c:v>
                </c:pt>
                <c:pt idx="2884">
                  <c:v>576.7999999999945</c:v>
                </c:pt>
                <c:pt idx="2885">
                  <c:v>576.9999999999942</c:v>
                </c:pt>
                <c:pt idx="2886">
                  <c:v>577.19999999999425</c:v>
                </c:pt>
                <c:pt idx="2887">
                  <c:v>577.39999999999429</c:v>
                </c:pt>
                <c:pt idx="2888">
                  <c:v>577.59999999999434</c:v>
                </c:pt>
                <c:pt idx="2889">
                  <c:v>577.7999999999945</c:v>
                </c:pt>
                <c:pt idx="2890">
                  <c:v>577.99999999999443</c:v>
                </c:pt>
                <c:pt idx="2891">
                  <c:v>578.19999999999459</c:v>
                </c:pt>
                <c:pt idx="2892">
                  <c:v>578.39999999999441</c:v>
                </c:pt>
                <c:pt idx="2893">
                  <c:v>578.59999999999457</c:v>
                </c:pt>
                <c:pt idx="2894">
                  <c:v>578.79999999999461</c:v>
                </c:pt>
                <c:pt idx="2895">
                  <c:v>578.99999999999466</c:v>
                </c:pt>
                <c:pt idx="2896">
                  <c:v>579.1999999999947</c:v>
                </c:pt>
                <c:pt idx="2897">
                  <c:v>579.39999999999441</c:v>
                </c:pt>
                <c:pt idx="2898">
                  <c:v>579.59999999999479</c:v>
                </c:pt>
                <c:pt idx="2899">
                  <c:v>579.79999999999484</c:v>
                </c:pt>
                <c:pt idx="2900">
                  <c:v>579.99999999999488</c:v>
                </c:pt>
                <c:pt idx="2901">
                  <c:v>580.19999999999493</c:v>
                </c:pt>
                <c:pt idx="2902">
                  <c:v>580.39999999999498</c:v>
                </c:pt>
                <c:pt idx="2903">
                  <c:v>580.59999999999502</c:v>
                </c:pt>
                <c:pt idx="2904">
                  <c:v>580.79999999999552</c:v>
                </c:pt>
                <c:pt idx="2905">
                  <c:v>580.99999999999511</c:v>
                </c:pt>
                <c:pt idx="2906">
                  <c:v>581.1999999999955</c:v>
                </c:pt>
                <c:pt idx="2907">
                  <c:v>581.3999999999952</c:v>
                </c:pt>
                <c:pt idx="2908">
                  <c:v>581.59999999999525</c:v>
                </c:pt>
                <c:pt idx="2909">
                  <c:v>581.79999999999552</c:v>
                </c:pt>
                <c:pt idx="2910">
                  <c:v>581.99999999999534</c:v>
                </c:pt>
                <c:pt idx="2911">
                  <c:v>582.1999999999955</c:v>
                </c:pt>
                <c:pt idx="2912">
                  <c:v>582.39999999999543</c:v>
                </c:pt>
                <c:pt idx="2913">
                  <c:v>582.59999999999559</c:v>
                </c:pt>
                <c:pt idx="2914">
                  <c:v>582.79999999999552</c:v>
                </c:pt>
                <c:pt idx="2915">
                  <c:v>582.99999999999557</c:v>
                </c:pt>
                <c:pt idx="2916">
                  <c:v>583.19999999999561</c:v>
                </c:pt>
                <c:pt idx="2917">
                  <c:v>583.39999999999566</c:v>
                </c:pt>
                <c:pt idx="2918">
                  <c:v>583.5999999999957</c:v>
                </c:pt>
                <c:pt idx="2919">
                  <c:v>583.79999999999575</c:v>
                </c:pt>
                <c:pt idx="2920">
                  <c:v>583.99999999999579</c:v>
                </c:pt>
                <c:pt idx="2921">
                  <c:v>584.19999999999584</c:v>
                </c:pt>
                <c:pt idx="2922">
                  <c:v>584.39999999999588</c:v>
                </c:pt>
                <c:pt idx="2923">
                  <c:v>584.59999999999593</c:v>
                </c:pt>
                <c:pt idx="2924">
                  <c:v>584.79999999999643</c:v>
                </c:pt>
                <c:pt idx="2925">
                  <c:v>584.99999999999602</c:v>
                </c:pt>
                <c:pt idx="2926">
                  <c:v>585.19999999999652</c:v>
                </c:pt>
                <c:pt idx="2927">
                  <c:v>585.39999999999611</c:v>
                </c:pt>
                <c:pt idx="2928">
                  <c:v>585.5999999999965</c:v>
                </c:pt>
                <c:pt idx="2929">
                  <c:v>585.79999999999654</c:v>
                </c:pt>
                <c:pt idx="2930">
                  <c:v>585.99999999999625</c:v>
                </c:pt>
                <c:pt idx="2931">
                  <c:v>586.19999999999652</c:v>
                </c:pt>
                <c:pt idx="2932">
                  <c:v>586.39999999999634</c:v>
                </c:pt>
                <c:pt idx="2933">
                  <c:v>586.5999999999965</c:v>
                </c:pt>
                <c:pt idx="2934">
                  <c:v>586.79999999999654</c:v>
                </c:pt>
                <c:pt idx="2935">
                  <c:v>586.99999999999659</c:v>
                </c:pt>
                <c:pt idx="2936">
                  <c:v>587.19999999999652</c:v>
                </c:pt>
                <c:pt idx="2937">
                  <c:v>587.39999999999657</c:v>
                </c:pt>
                <c:pt idx="2938">
                  <c:v>587.59999999999661</c:v>
                </c:pt>
                <c:pt idx="2939">
                  <c:v>587.79999999999711</c:v>
                </c:pt>
                <c:pt idx="2940">
                  <c:v>587.9999999999967</c:v>
                </c:pt>
                <c:pt idx="2941">
                  <c:v>588.19999999999675</c:v>
                </c:pt>
                <c:pt idx="2942">
                  <c:v>588.39999999999679</c:v>
                </c:pt>
                <c:pt idx="2943">
                  <c:v>588.59999999999684</c:v>
                </c:pt>
                <c:pt idx="2944">
                  <c:v>588.79999999999734</c:v>
                </c:pt>
                <c:pt idx="2945">
                  <c:v>588.99999999999693</c:v>
                </c:pt>
                <c:pt idx="2946">
                  <c:v>589.19999999999743</c:v>
                </c:pt>
                <c:pt idx="2947">
                  <c:v>589.39999999999702</c:v>
                </c:pt>
                <c:pt idx="2948">
                  <c:v>589.59999999999752</c:v>
                </c:pt>
                <c:pt idx="2949">
                  <c:v>589.79999999999757</c:v>
                </c:pt>
                <c:pt idx="2950">
                  <c:v>589.9999999999975</c:v>
                </c:pt>
                <c:pt idx="2951">
                  <c:v>590.19999999999754</c:v>
                </c:pt>
                <c:pt idx="2952">
                  <c:v>590.39999999999725</c:v>
                </c:pt>
                <c:pt idx="2953">
                  <c:v>590.59999999999752</c:v>
                </c:pt>
                <c:pt idx="2954">
                  <c:v>590.79999999999779</c:v>
                </c:pt>
                <c:pt idx="2955">
                  <c:v>590.9999999999975</c:v>
                </c:pt>
                <c:pt idx="2956">
                  <c:v>591.19999999999754</c:v>
                </c:pt>
                <c:pt idx="2957">
                  <c:v>591.39999999999759</c:v>
                </c:pt>
                <c:pt idx="2958">
                  <c:v>591.59999999999752</c:v>
                </c:pt>
                <c:pt idx="2959">
                  <c:v>591.79999999999802</c:v>
                </c:pt>
                <c:pt idx="2960">
                  <c:v>591.99999999999761</c:v>
                </c:pt>
                <c:pt idx="2961">
                  <c:v>592.199999999998</c:v>
                </c:pt>
                <c:pt idx="2962">
                  <c:v>592.3999999999977</c:v>
                </c:pt>
                <c:pt idx="2963">
                  <c:v>592.59999999999775</c:v>
                </c:pt>
                <c:pt idx="2964">
                  <c:v>592.79999999999802</c:v>
                </c:pt>
                <c:pt idx="2965">
                  <c:v>592.99999999999784</c:v>
                </c:pt>
                <c:pt idx="2966">
                  <c:v>593.199999999998</c:v>
                </c:pt>
                <c:pt idx="2967">
                  <c:v>593.39999999999793</c:v>
                </c:pt>
                <c:pt idx="2968">
                  <c:v>593.59999999999809</c:v>
                </c:pt>
                <c:pt idx="2969">
                  <c:v>593.79999999999802</c:v>
                </c:pt>
                <c:pt idx="2970">
                  <c:v>593.99999999999807</c:v>
                </c:pt>
                <c:pt idx="2971">
                  <c:v>594.19999999999811</c:v>
                </c:pt>
                <c:pt idx="2972">
                  <c:v>594.39999999999816</c:v>
                </c:pt>
                <c:pt idx="2973">
                  <c:v>594.5999999999982</c:v>
                </c:pt>
                <c:pt idx="2974">
                  <c:v>594.79999999999825</c:v>
                </c:pt>
                <c:pt idx="2975">
                  <c:v>594.99999999999829</c:v>
                </c:pt>
                <c:pt idx="2976">
                  <c:v>595.19999999999834</c:v>
                </c:pt>
                <c:pt idx="2977">
                  <c:v>595.39999999999839</c:v>
                </c:pt>
                <c:pt idx="2978">
                  <c:v>595.59999999999843</c:v>
                </c:pt>
                <c:pt idx="2979">
                  <c:v>595.79999999999859</c:v>
                </c:pt>
                <c:pt idx="2980">
                  <c:v>595.99999999999841</c:v>
                </c:pt>
                <c:pt idx="2981">
                  <c:v>596.19999999999857</c:v>
                </c:pt>
                <c:pt idx="2982">
                  <c:v>596.39999999999839</c:v>
                </c:pt>
                <c:pt idx="2983">
                  <c:v>596.59999999999866</c:v>
                </c:pt>
                <c:pt idx="2984">
                  <c:v>596.7999999999987</c:v>
                </c:pt>
                <c:pt idx="2985">
                  <c:v>596.99999999999841</c:v>
                </c:pt>
                <c:pt idx="2986">
                  <c:v>597.19999999999879</c:v>
                </c:pt>
                <c:pt idx="2987">
                  <c:v>597.39999999999839</c:v>
                </c:pt>
                <c:pt idx="2988">
                  <c:v>597.59999999999889</c:v>
                </c:pt>
                <c:pt idx="2989">
                  <c:v>597.79999999999893</c:v>
                </c:pt>
                <c:pt idx="2990">
                  <c:v>597.99999999999898</c:v>
                </c:pt>
                <c:pt idx="2991">
                  <c:v>598.19999999999902</c:v>
                </c:pt>
                <c:pt idx="2992">
                  <c:v>598.39999999999907</c:v>
                </c:pt>
                <c:pt idx="2993">
                  <c:v>598.59999999999911</c:v>
                </c:pt>
                <c:pt idx="2994">
                  <c:v>598.7999999999995</c:v>
                </c:pt>
                <c:pt idx="2995">
                  <c:v>598.9999999999992</c:v>
                </c:pt>
                <c:pt idx="2996">
                  <c:v>599.19999999999925</c:v>
                </c:pt>
                <c:pt idx="2997">
                  <c:v>599.3999999999993</c:v>
                </c:pt>
                <c:pt idx="2998">
                  <c:v>599.59999999999934</c:v>
                </c:pt>
                <c:pt idx="2999">
                  <c:v>599.7999999999995</c:v>
                </c:pt>
                <c:pt idx="3000">
                  <c:v>599.99999999999943</c:v>
                </c:pt>
              </c:numCache>
            </c:numRef>
          </c:xVal>
          <c:yVal>
            <c:numRef>
              <c:f>Feuil1!$F$2:$F$3002</c:f>
              <c:numCache>
                <c:formatCode>General</c:formatCode>
                <c:ptCount val="3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3456"/>
        <c:axId val="-1973818016"/>
      </c:scatterChart>
      <c:valAx>
        <c:axId val="-197382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18016"/>
        <c:crosses val="autoZero"/>
        <c:crossBetween val="midCat"/>
      </c:valAx>
      <c:valAx>
        <c:axId val="-19738180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BE"/>
                </a:pPr>
                <a:r>
                  <a:rPr lang="en-US" dirty="0" smtClean="0"/>
                  <a:t>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(</a:t>
                </a:r>
                <a:r>
                  <a:rPr lang="en-US" sz="1100" dirty="0" err="1" smtClean="0"/>
                  <a:t>mM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234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03333333333336"/>
          <c:y val="0.50994357116953581"/>
          <c:w val="0.22688888888888889"/>
          <c:h val="0.2116354594681874"/>
        </c:manualLayout>
      </c:layout>
      <c:overlay val="0"/>
      <c:txPr>
        <a:bodyPr/>
        <a:lstStyle/>
        <a:p>
          <a:pPr>
            <a:defRPr lang="fr-BE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'Fitness incub 12-12'!$P$4</c:f>
              <c:strCache>
                <c:ptCount val="1"/>
                <c:pt idx="0">
                  <c:v>137C oxic</c:v>
                </c:pt>
              </c:strCache>
            </c:strRef>
          </c:tx>
          <c:invertIfNegative val="0"/>
          <c:cat>
            <c:numRef>
              <c:f>'Fitness incub 12-12'!$O$5:$O$10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120</c:v>
                </c:pt>
                <c:pt idx="5">
                  <c:v>168</c:v>
                </c:pt>
              </c:numCache>
            </c:numRef>
          </c:cat>
          <c:val>
            <c:numRef>
              <c:f>'Fitness incub 12-12'!$P$5:$P$10</c:f>
              <c:numCache>
                <c:formatCode>General</c:formatCode>
                <c:ptCount val="6"/>
                <c:pt idx="0">
                  <c:v>56</c:v>
                </c:pt>
                <c:pt idx="1">
                  <c:v>56</c:v>
                </c:pt>
                <c:pt idx="2">
                  <c:v>52</c:v>
                </c:pt>
                <c:pt idx="3">
                  <c:v>59</c:v>
                </c:pt>
                <c:pt idx="4">
                  <c:v>60</c:v>
                </c:pt>
                <c:pt idx="5">
                  <c:v>64</c:v>
                </c:pt>
              </c:numCache>
            </c:numRef>
          </c:val>
        </c:ser>
        <c:ser>
          <c:idx val="1"/>
          <c:order val="1"/>
          <c:tx>
            <c:strRef>
              <c:f>'Fitness incub 12-12'!$Q$4</c:f>
              <c:strCache>
                <c:ptCount val="1"/>
                <c:pt idx="0">
                  <c:v>hydG-2/Pgrl1 oxic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cat>
            <c:numRef>
              <c:f>'Fitness incub 12-12'!$O$5:$O$10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120</c:v>
                </c:pt>
                <c:pt idx="5">
                  <c:v>168</c:v>
                </c:pt>
              </c:numCache>
            </c:numRef>
          </c:cat>
          <c:val>
            <c:numRef>
              <c:f>'Fitness incub 12-12'!$Q$5:$Q$10</c:f>
              <c:numCache>
                <c:formatCode>General</c:formatCode>
                <c:ptCount val="6"/>
                <c:pt idx="0">
                  <c:v>44</c:v>
                </c:pt>
                <c:pt idx="1">
                  <c:v>44</c:v>
                </c:pt>
                <c:pt idx="2">
                  <c:v>48</c:v>
                </c:pt>
                <c:pt idx="3">
                  <c:v>41</c:v>
                </c:pt>
                <c:pt idx="4">
                  <c:v>39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3822368"/>
        <c:axId val="-1973815840"/>
      </c:barChart>
      <c:catAx>
        <c:axId val="-19738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73815840"/>
        <c:crosses val="autoZero"/>
        <c:auto val="1"/>
        <c:lblAlgn val="ctr"/>
        <c:lblOffset val="100"/>
        <c:noMultiLvlLbl val="0"/>
      </c:catAx>
      <c:valAx>
        <c:axId val="-19738158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738223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'Fitness incub 12-12'!$P$12</c:f>
              <c:strCache>
                <c:ptCount val="1"/>
                <c:pt idx="0">
                  <c:v>137C anoxic</c:v>
                </c:pt>
              </c:strCache>
            </c:strRef>
          </c:tx>
          <c:invertIfNegative val="0"/>
          <c:cat>
            <c:numRef>
              <c:f>'Fitness incub 12-12'!$O$13:$O$18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120</c:v>
                </c:pt>
                <c:pt idx="5">
                  <c:v>168</c:v>
                </c:pt>
              </c:numCache>
            </c:numRef>
          </c:cat>
          <c:val>
            <c:numRef>
              <c:f>'Fitness incub 12-12'!$P$13:$P$18</c:f>
              <c:numCache>
                <c:formatCode>General</c:formatCode>
                <c:ptCount val="6"/>
                <c:pt idx="0">
                  <c:v>56</c:v>
                </c:pt>
                <c:pt idx="1">
                  <c:v>74</c:v>
                </c:pt>
                <c:pt idx="2">
                  <c:v>82.25</c:v>
                </c:pt>
                <c:pt idx="3">
                  <c:v>83</c:v>
                </c:pt>
                <c:pt idx="4">
                  <c:v>94.33</c:v>
                </c:pt>
                <c:pt idx="5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'Fitness incub 12-12'!$Q$12</c:f>
              <c:strCache>
                <c:ptCount val="1"/>
                <c:pt idx="0">
                  <c:v>hydG-2/Pgrl1 anoxic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cat>
            <c:numRef>
              <c:f>'Fitness incub 12-12'!$O$13:$O$18</c:f>
              <c:numCache>
                <c:formatCode>General</c:formatCode>
                <c:ptCount val="6"/>
                <c:pt idx="0">
                  <c:v>0</c:v>
                </c:pt>
                <c:pt idx="1">
                  <c:v>24</c:v>
                </c:pt>
                <c:pt idx="2">
                  <c:v>48</c:v>
                </c:pt>
                <c:pt idx="3">
                  <c:v>72</c:v>
                </c:pt>
                <c:pt idx="4">
                  <c:v>120</c:v>
                </c:pt>
                <c:pt idx="5">
                  <c:v>168</c:v>
                </c:pt>
              </c:numCache>
            </c:numRef>
          </c:cat>
          <c:val>
            <c:numRef>
              <c:f>'Fitness incub 12-12'!$Q$13:$Q$18</c:f>
              <c:numCache>
                <c:formatCode>General</c:formatCode>
                <c:ptCount val="6"/>
                <c:pt idx="0">
                  <c:v>44</c:v>
                </c:pt>
                <c:pt idx="1">
                  <c:v>26</c:v>
                </c:pt>
                <c:pt idx="2">
                  <c:v>17.75</c:v>
                </c:pt>
                <c:pt idx="3">
                  <c:v>17</c:v>
                </c:pt>
                <c:pt idx="4">
                  <c:v>5.67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3817472"/>
        <c:axId val="-1973816928"/>
      </c:barChart>
      <c:catAx>
        <c:axId val="-197381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973816928"/>
        <c:crosses val="autoZero"/>
        <c:auto val="1"/>
        <c:lblAlgn val="ctr"/>
        <c:lblOffset val="100"/>
        <c:noMultiLvlLbl val="0"/>
      </c:catAx>
      <c:valAx>
        <c:axId val="-19738169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73817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Feuil1!$AB$61</c:f>
              <c:strCache>
                <c:ptCount val="1"/>
                <c:pt idx="0">
                  <c:v>137C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Feuil1!$AC$62:$AC$69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0.4107110199283327</c:v>
                  </c:pt>
                  <c:pt idx="2">
                    <c:v>2.4819759646015553</c:v>
                  </c:pt>
                  <c:pt idx="3">
                    <c:v>3.5687467073892924</c:v>
                  </c:pt>
                  <c:pt idx="4">
                    <c:v>6.7422195776567531</c:v>
                  </c:pt>
                  <c:pt idx="5">
                    <c:v>7.041505109177252</c:v>
                  </c:pt>
                  <c:pt idx="6">
                    <c:v>8.864523833164478</c:v>
                  </c:pt>
                  <c:pt idx="7">
                    <c:v>10.549450519917661</c:v>
                  </c:pt>
                </c:numCache>
              </c:numRef>
            </c:plus>
            <c:minus>
              <c:numRef>
                <c:f>Feuil1!$AC$62:$AC$69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0.4107110199283327</c:v>
                  </c:pt>
                  <c:pt idx="2">
                    <c:v>2.4819759646015553</c:v>
                  </c:pt>
                  <c:pt idx="3">
                    <c:v>3.5687467073892924</c:v>
                  </c:pt>
                  <c:pt idx="4">
                    <c:v>6.7422195776567531</c:v>
                  </c:pt>
                  <c:pt idx="5">
                    <c:v>7.041505109177252</c:v>
                  </c:pt>
                  <c:pt idx="6">
                    <c:v>8.864523833164478</c:v>
                  </c:pt>
                  <c:pt idx="7">
                    <c:v>10.549450519917661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Feuil1!$AA$62:$AA$69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74.7</c:v>
                </c:pt>
                <c:pt idx="3">
                  <c:v>114</c:v>
                </c:pt>
                <c:pt idx="4">
                  <c:v>183</c:v>
                </c:pt>
                <c:pt idx="5">
                  <c:v>333</c:v>
                </c:pt>
                <c:pt idx="6">
                  <c:v>675</c:v>
                </c:pt>
                <c:pt idx="7">
                  <c:v>1136</c:v>
                </c:pt>
              </c:numCache>
            </c:numRef>
          </c:xVal>
          <c:yVal>
            <c:numRef>
              <c:f>Feuil1!$AB$62:$AB$69</c:f>
              <c:numCache>
                <c:formatCode>General</c:formatCode>
                <c:ptCount val="8"/>
                <c:pt idx="0">
                  <c:v>0</c:v>
                </c:pt>
                <c:pt idx="1">
                  <c:v>5.3408717142857149</c:v>
                </c:pt>
                <c:pt idx="2">
                  <c:v>36.013617000000004</c:v>
                </c:pt>
                <c:pt idx="3">
                  <c:v>54.125134971428579</c:v>
                </c:pt>
                <c:pt idx="4">
                  <c:v>79.745426357142847</c:v>
                </c:pt>
                <c:pt idx="5">
                  <c:v>117.90468205714285</c:v>
                </c:pt>
                <c:pt idx="6">
                  <c:v>123.91132178571426</c:v>
                </c:pt>
                <c:pt idx="7">
                  <c:v>106.06233165714285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Feuil1!$AC$83</c:f>
              <c:strCache>
                <c:ptCount val="1"/>
                <c:pt idx="0">
                  <c:v>Pgrl1</c:v>
                </c:pt>
              </c:strCache>
            </c:strRef>
          </c:tx>
          <c:marker>
            <c:symbol val="diamond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Feuil1!$AD$84:$AD$91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0.20665815006758667</c:v>
                  </c:pt>
                  <c:pt idx="2">
                    <c:v>1.2736775590741058</c:v>
                  </c:pt>
                  <c:pt idx="3">
                    <c:v>2.030796839161165</c:v>
                  </c:pt>
                  <c:pt idx="4">
                    <c:v>1.7707743894121413</c:v>
                  </c:pt>
                  <c:pt idx="5">
                    <c:v>4.5805457873952973</c:v>
                  </c:pt>
                  <c:pt idx="6">
                    <c:v>10.052370244330836</c:v>
                  </c:pt>
                  <c:pt idx="7">
                    <c:v>16.080475410068516</c:v>
                  </c:pt>
                </c:numCache>
              </c:numRef>
            </c:plus>
            <c:minus>
              <c:numRef>
                <c:f>Feuil1!$AD$84:$AD$91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0.20665815006758667</c:v>
                  </c:pt>
                  <c:pt idx="2">
                    <c:v>1.2736775590741058</c:v>
                  </c:pt>
                  <c:pt idx="3">
                    <c:v>2.030796839161165</c:v>
                  </c:pt>
                  <c:pt idx="4">
                    <c:v>1.7707743894121413</c:v>
                  </c:pt>
                  <c:pt idx="5">
                    <c:v>4.5805457873952973</c:v>
                  </c:pt>
                  <c:pt idx="6">
                    <c:v>10.052370244330836</c:v>
                  </c:pt>
                  <c:pt idx="7">
                    <c:v>16.080475410068516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Feuil1!$AA$62:$AA$69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74.7</c:v>
                </c:pt>
                <c:pt idx="3">
                  <c:v>114</c:v>
                </c:pt>
                <c:pt idx="4">
                  <c:v>183</c:v>
                </c:pt>
                <c:pt idx="5">
                  <c:v>333</c:v>
                </c:pt>
                <c:pt idx="6">
                  <c:v>675</c:v>
                </c:pt>
                <c:pt idx="7">
                  <c:v>1136</c:v>
                </c:pt>
              </c:numCache>
            </c:numRef>
          </c:xVal>
          <c:yVal>
            <c:numRef>
              <c:f>Feuil1!$AC$84:$AC$91</c:f>
              <c:numCache>
                <c:formatCode>General</c:formatCode>
                <c:ptCount val="8"/>
                <c:pt idx="0">
                  <c:v>0</c:v>
                </c:pt>
                <c:pt idx="1">
                  <c:v>5.3196387499999993</c:v>
                </c:pt>
                <c:pt idx="2">
                  <c:v>35.884344914999993</c:v>
                </c:pt>
                <c:pt idx="3">
                  <c:v>53.175243000000009</c:v>
                </c:pt>
                <c:pt idx="4">
                  <c:v>74.584868512499995</c:v>
                </c:pt>
                <c:pt idx="5">
                  <c:v>93.048104587499992</c:v>
                </c:pt>
                <c:pt idx="6">
                  <c:v>90.584670937500007</c:v>
                </c:pt>
                <c:pt idx="7">
                  <c:v>62.29850411999999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Feuil1!$AI$86</c:f>
              <c:strCache>
                <c:ptCount val="1"/>
                <c:pt idx="0">
                  <c:v>hydG-2</c:v>
                </c:pt>
              </c:strCache>
            </c:strRef>
          </c:tx>
          <c:marker>
            <c:symbol val="diamond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Feuil1!$AJ$87:$AJ$94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0.4336761326285607</c:v>
                  </c:pt>
                  <c:pt idx="2">
                    <c:v>0.38437385138298336</c:v>
                  </c:pt>
                  <c:pt idx="3">
                    <c:v>0.85757522611469905</c:v>
                  </c:pt>
                  <c:pt idx="4">
                    <c:v>3.5548186273266715</c:v>
                  </c:pt>
                  <c:pt idx="5">
                    <c:v>3.1876680304078229</c:v>
                  </c:pt>
                  <c:pt idx="6">
                    <c:v>7.3778608925228788</c:v>
                  </c:pt>
                  <c:pt idx="7">
                    <c:v>8.7573470265179996</c:v>
                  </c:pt>
                </c:numCache>
              </c:numRef>
            </c:plus>
            <c:minus>
              <c:numRef>
                <c:f>Feuil1!$AJ$87:$AJ$94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0.4336761326285607</c:v>
                  </c:pt>
                  <c:pt idx="2">
                    <c:v>0.38437385138298336</c:v>
                  </c:pt>
                  <c:pt idx="3">
                    <c:v>0.85757522611469905</c:v>
                  </c:pt>
                  <c:pt idx="4">
                    <c:v>3.5548186273266715</c:v>
                  </c:pt>
                  <c:pt idx="5">
                    <c:v>3.1876680304078229</c:v>
                  </c:pt>
                  <c:pt idx="6">
                    <c:v>7.3778608925228788</c:v>
                  </c:pt>
                  <c:pt idx="7">
                    <c:v>8.7573470265179996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Feuil1!$AA$62:$AA$69</c:f>
              <c:numCache>
                <c:formatCode>General</c:formatCode>
                <c:ptCount val="8"/>
                <c:pt idx="0">
                  <c:v>0</c:v>
                </c:pt>
                <c:pt idx="1">
                  <c:v>10</c:v>
                </c:pt>
                <c:pt idx="2">
                  <c:v>74.7</c:v>
                </c:pt>
                <c:pt idx="3">
                  <c:v>114</c:v>
                </c:pt>
                <c:pt idx="4">
                  <c:v>183</c:v>
                </c:pt>
                <c:pt idx="5">
                  <c:v>333</c:v>
                </c:pt>
                <c:pt idx="6">
                  <c:v>675</c:v>
                </c:pt>
                <c:pt idx="7">
                  <c:v>1136</c:v>
                </c:pt>
              </c:numCache>
            </c:numRef>
          </c:xVal>
          <c:yVal>
            <c:numRef>
              <c:f>Feuil1!$AI$87:$AI$94</c:f>
              <c:numCache>
                <c:formatCode>General</c:formatCode>
                <c:ptCount val="8"/>
                <c:pt idx="0">
                  <c:v>0</c:v>
                </c:pt>
                <c:pt idx="1">
                  <c:v>3.1171235000000004</c:v>
                </c:pt>
                <c:pt idx="2">
                  <c:v>7.0894276166666659</c:v>
                </c:pt>
                <c:pt idx="3">
                  <c:v>9.1131861333333326</c:v>
                </c:pt>
                <c:pt idx="4">
                  <c:v>8.3811298250000004</c:v>
                </c:pt>
                <c:pt idx="5">
                  <c:v>8.9162968500000002</c:v>
                </c:pt>
                <c:pt idx="6">
                  <c:v>9.2835742999999997</c:v>
                </c:pt>
                <c:pt idx="7">
                  <c:v>12.558678999999998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7264"/>
        <c:axId val="-1973819648"/>
      </c:scatterChart>
      <c:valAx>
        <c:axId val="-1973827264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Light intensity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19648"/>
        <c:crosses val="autoZero"/>
        <c:crossBetween val="midCat"/>
      </c:valAx>
      <c:valAx>
        <c:axId val="-1973819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ETR’ (II)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2726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r-BE"/>
            </a:pPr>
            <a:r>
              <a:rPr lang="en-US" dirty="0" smtClean="0"/>
              <a:t>ECS</a:t>
            </a:r>
            <a:endParaRPr lang="en-US" dirty="0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Figure3!$B$1</c:f>
              <c:strCache>
                <c:ptCount val="1"/>
                <c:pt idx="0">
                  <c:v>137C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Figure3!$G$2:$G$6</c:f>
                <c:numCache>
                  <c:formatCode>General</c:formatCode>
                  <c:ptCount val="5"/>
                  <c:pt idx="0">
                    <c:v>8.0883365807492194</c:v>
                  </c:pt>
                  <c:pt idx="1">
                    <c:v>11.072596610727659</c:v>
                  </c:pt>
                  <c:pt idx="2">
                    <c:v>10.105769103561117</c:v>
                  </c:pt>
                  <c:pt idx="3">
                    <c:v>9.6103598889759336</c:v>
                  </c:pt>
                  <c:pt idx="4">
                    <c:v>11.399792430551729</c:v>
                  </c:pt>
                </c:numCache>
              </c:numRef>
            </c:plus>
            <c:minus>
              <c:numRef>
                <c:f>Figure3!$G$2:$G$6</c:f>
                <c:numCache>
                  <c:formatCode>General</c:formatCode>
                  <c:ptCount val="5"/>
                  <c:pt idx="0">
                    <c:v>8.0883365807492194</c:v>
                  </c:pt>
                  <c:pt idx="1">
                    <c:v>11.072596610727659</c:v>
                  </c:pt>
                  <c:pt idx="2">
                    <c:v>10.105769103561117</c:v>
                  </c:pt>
                  <c:pt idx="3">
                    <c:v>9.6103598889759336</c:v>
                  </c:pt>
                  <c:pt idx="4">
                    <c:v>11.399792430551729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Figure3!$B$2:$B$6</c:f>
              <c:numCache>
                <c:formatCode>General</c:formatCode>
                <c:ptCount val="5"/>
                <c:pt idx="0">
                  <c:v>18.879896808226096</c:v>
                </c:pt>
                <c:pt idx="1">
                  <c:v>38.589116586312976</c:v>
                </c:pt>
                <c:pt idx="2">
                  <c:v>46.211181472057845</c:v>
                </c:pt>
                <c:pt idx="3">
                  <c:v>50.609863831356954</c:v>
                </c:pt>
                <c:pt idx="4">
                  <c:v>57.588766465615244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Figure3!$E$1</c:f>
              <c:strCache>
                <c:ptCount val="1"/>
                <c:pt idx="0">
                  <c:v>HydG-Pgrl1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Figure3!$J$2:$J$6</c:f>
                <c:numCache>
                  <c:formatCode>General</c:formatCode>
                  <c:ptCount val="5"/>
                  <c:pt idx="0">
                    <c:v>0.98228572969182659</c:v>
                  </c:pt>
                  <c:pt idx="1">
                    <c:v>2.3428009605054592</c:v>
                  </c:pt>
                  <c:pt idx="2">
                    <c:v>1.3257524373165355</c:v>
                  </c:pt>
                  <c:pt idx="3">
                    <c:v>1.5593863712251119</c:v>
                  </c:pt>
                  <c:pt idx="4">
                    <c:v>1.4246045149461324</c:v>
                  </c:pt>
                </c:numCache>
              </c:numRef>
            </c:plus>
            <c:minus>
              <c:numRef>
                <c:f>Figure3!$J$2:$J$6</c:f>
                <c:numCache>
                  <c:formatCode>General</c:formatCode>
                  <c:ptCount val="5"/>
                  <c:pt idx="0">
                    <c:v>0.98228572969182659</c:v>
                  </c:pt>
                  <c:pt idx="1">
                    <c:v>2.3428009605054592</c:v>
                  </c:pt>
                  <c:pt idx="2">
                    <c:v>1.3257524373165355</c:v>
                  </c:pt>
                  <c:pt idx="3">
                    <c:v>1.5593863712251119</c:v>
                  </c:pt>
                  <c:pt idx="4">
                    <c:v>1.4246045149461324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Figure3!$E$2:$E$6</c:f>
              <c:numCache>
                <c:formatCode>General</c:formatCode>
                <c:ptCount val="5"/>
                <c:pt idx="0">
                  <c:v>4.1253854816188227</c:v>
                </c:pt>
                <c:pt idx="1">
                  <c:v>5.7036448721850546</c:v>
                </c:pt>
                <c:pt idx="2">
                  <c:v>4.5533807699574265</c:v>
                </c:pt>
                <c:pt idx="3">
                  <c:v>4.2928731139876932</c:v>
                </c:pt>
                <c:pt idx="4">
                  <c:v>4.7639520333397085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1280"/>
        <c:axId val="-1973820736"/>
      </c:scatterChart>
      <c:valAx>
        <c:axId val="-197382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fr-BE"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20736"/>
        <c:crosses val="autoZero"/>
        <c:crossBetween val="midCat"/>
      </c:valAx>
      <c:valAx>
        <c:axId val="-1973820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fr-BE"/>
                </a:pPr>
                <a:r>
                  <a:rPr lang="fr-BE" sz="1000" b="1" i="0" baseline="0" dirty="0" err="1" smtClean="0"/>
                  <a:t>Charges.PS</a:t>
                </a:r>
                <a:r>
                  <a:rPr lang="fr-BE" sz="1000" b="1" i="0" baseline="30000" dirty="0" smtClean="0"/>
                  <a:t>-1</a:t>
                </a:r>
                <a:r>
                  <a:rPr lang="fr-BE" sz="1000" b="1" i="0" baseline="0" dirty="0" smtClean="0"/>
                  <a:t>.sec</a:t>
                </a:r>
                <a:r>
                  <a:rPr lang="fr-BE" sz="1000" b="1" i="0" baseline="30000" dirty="0" smtClean="0"/>
                  <a:t>-1</a:t>
                </a:r>
                <a:endParaRPr lang="fr-BE" sz="1000" b="1" i="0" baseline="30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BE"/>
            </a:pPr>
            <a:endParaRPr lang="fr-FR"/>
          </a:p>
        </c:txPr>
        <c:crossAx val="-197382128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lang="fr-BE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ECS</a:t>
            </a:r>
            <a:endParaRPr lang="en-US" dirty="0"/>
          </a:p>
        </c:rich>
      </c:tx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Figure3!$B$1</c:f>
              <c:strCache>
                <c:ptCount val="1"/>
                <c:pt idx="0">
                  <c:v>137C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Figure3!$G$2:$G$6</c:f>
                <c:numCache>
                  <c:formatCode>General</c:formatCode>
                  <c:ptCount val="5"/>
                  <c:pt idx="0">
                    <c:v>8.0883365807492211</c:v>
                  </c:pt>
                  <c:pt idx="1">
                    <c:v>11.072596610727663</c:v>
                  </c:pt>
                  <c:pt idx="2">
                    <c:v>10.105769103561117</c:v>
                  </c:pt>
                  <c:pt idx="3">
                    <c:v>9.6103598889759336</c:v>
                  </c:pt>
                  <c:pt idx="4">
                    <c:v>11.399792430551729</c:v>
                  </c:pt>
                </c:numCache>
              </c:numRef>
            </c:plus>
            <c:minus>
              <c:numRef>
                <c:f>Figure3!$G$2:$G$6</c:f>
                <c:numCache>
                  <c:formatCode>General</c:formatCode>
                  <c:ptCount val="5"/>
                  <c:pt idx="0">
                    <c:v>8.0883365807492211</c:v>
                  </c:pt>
                  <c:pt idx="1">
                    <c:v>11.072596610727663</c:v>
                  </c:pt>
                  <c:pt idx="2">
                    <c:v>10.105769103561117</c:v>
                  </c:pt>
                  <c:pt idx="3">
                    <c:v>9.6103598889759336</c:v>
                  </c:pt>
                  <c:pt idx="4">
                    <c:v>11.399792430551729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Figure3!$B$2:$B$6</c:f>
              <c:numCache>
                <c:formatCode>General</c:formatCode>
                <c:ptCount val="5"/>
                <c:pt idx="0">
                  <c:v>18.879896808226096</c:v>
                </c:pt>
                <c:pt idx="1">
                  <c:v>38.589116586312976</c:v>
                </c:pt>
                <c:pt idx="2">
                  <c:v>46.211181472057845</c:v>
                </c:pt>
                <c:pt idx="3">
                  <c:v>50.609863831356954</c:v>
                </c:pt>
                <c:pt idx="4">
                  <c:v>57.588766465615237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Figure3!$C$1</c:f>
              <c:strCache>
                <c:ptCount val="1"/>
                <c:pt idx="0">
                  <c:v>Pgrl1</c:v>
                </c:pt>
              </c:strCache>
            </c:strRef>
          </c:tx>
          <c:marker>
            <c:symbol val="diamond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Figure3!$H$2:$H$6</c:f>
                <c:numCache>
                  <c:formatCode>General</c:formatCode>
                  <c:ptCount val="5"/>
                  <c:pt idx="0">
                    <c:v>3.7771716173869847</c:v>
                  </c:pt>
                  <c:pt idx="1">
                    <c:v>2.4034966616794802</c:v>
                  </c:pt>
                  <c:pt idx="2">
                    <c:v>4.7801676267588906</c:v>
                  </c:pt>
                  <c:pt idx="3">
                    <c:v>1.9991432375626415</c:v>
                  </c:pt>
                  <c:pt idx="4">
                    <c:v>1.4591892163623736</c:v>
                  </c:pt>
                </c:numCache>
              </c:numRef>
            </c:plus>
            <c:minus>
              <c:numRef>
                <c:f>Figure3!$H$2:$H$6</c:f>
                <c:numCache>
                  <c:formatCode>General</c:formatCode>
                  <c:ptCount val="5"/>
                  <c:pt idx="0">
                    <c:v>3.7771716173869847</c:v>
                  </c:pt>
                  <c:pt idx="1">
                    <c:v>2.4034966616794802</c:v>
                  </c:pt>
                  <c:pt idx="2">
                    <c:v>4.7801676267588906</c:v>
                  </c:pt>
                  <c:pt idx="3">
                    <c:v>1.9991432375626415</c:v>
                  </c:pt>
                  <c:pt idx="4">
                    <c:v>1.4591892163623736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Figure3!$C$2:$C$6</c:f>
              <c:numCache>
                <c:formatCode>General</c:formatCode>
                <c:ptCount val="5"/>
                <c:pt idx="0">
                  <c:v>17.408880932424744</c:v>
                </c:pt>
                <c:pt idx="1">
                  <c:v>16.960286814768697</c:v>
                </c:pt>
                <c:pt idx="2">
                  <c:v>21.579701560488431</c:v>
                </c:pt>
                <c:pt idx="3">
                  <c:v>22.504049403409219</c:v>
                </c:pt>
                <c:pt idx="4">
                  <c:v>25.635984133518573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Figure3!$D$1</c:f>
              <c:strCache>
                <c:ptCount val="1"/>
                <c:pt idx="0">
                  <c:v>HydG-2</c:v>
                </c:pt>
              </c:strCache>
            </c:strRef>
          </c:tx>
          <c:marker>
            <c:symbol val="diamond"/>
            <c:size val="7"/>
          </c:marker>
          <c:errBars>
            <c:errDir val="y"/>
            <c:errBarType val="both"/>
            <c:errValType val="cust"/>
            <c:noEndCap val="0"/>
            <c:plus>
              <c:numRef>
                <c:f>Figure3!$I$2:$I$6</c:f>
                <c:numCache>
                  <c:formatCode>General</c:formatCode>
                  <c:ptCount val="5"/>
                  <c:pt idx="0">
                    <c:v>2.3660755285334027</c:v>
                  </c:pt>
                  <c:pt idx="1">
                    <c:v>6.5911764617522852</c:v>
                  </c:pt>
                  <c:pt idx="2">
                    <c:v>5.0033560837815232</c:v>
                  </c:pt>
                  <c:pt idx="3">
                    <c:v>4.8652459099325283</c:v>
                  </c:pt>
                  <c:pt idx="4">
                    <c:v>5.0050190508408967</c:v>
                  </c:pt>
                </c:numCache>
              </c:numRef>
            </c:plus>
            <c:minus>
              <c:numRef>
                <c:f>Figure3!$I$2:$I$6</c:f>
                <c:numCache>
                  <c:formatCode>General</c:formatCode>
                  <c:ptCount val="5"/>
                  <c:pt idx="0">
                    <c:v>2.3660755285334027</c:v>
                  </c:pt>
                  <c:pt idx="1">
                    <c:v>6.5911764617522852</c:v>
                  </c:pt>
                  <c:pt idx="2">
                    <c:v>5.0033560837815232</c:v>
                  </c:pt>
                  <c:pt idx="3">
                    <c:v>4.8652459099325283</c:v>
                  </c:pt>
                  <c:pt idx="4">
                    <c:v>5.0050190508408967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Figure3!$D$2:$D$6</c:f>
              <c:numCache>
                <c:formatCode>General</c:formatCode>
                <c:ptCount val="5"/>
                <c:pt idx="0">
                  <c:v>3.7619345264455357</c:v>
                </c:pt>
                <c:pt idx="1">
                  <c:v>19.258773691303325</c:v>
                </c:pt>
                <c:pt idx="2">
                  <c:v>26.477561940181101</c:v>
                </c:pt>
                <c:pt idx="3">
                  <c:v>31.659189180990495</c:v>
                </c:pt>
                <c:pt idx="4">
                  <c:v>37.580652962035664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Figure3!$E$1</c:f>
              <c:strCache>
                <c:ptCount val="1"/>
                <c:pt idx="0">
                  <c:v>HydG-Pgrl1</c:v>
                </c:pt>
              </c:strCache>
            </c:strRef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diamond"/>
            <c:size val="7"/>
            <c:spPr>
              <a:solidFill>
                <a:srgbClr val="F79646">
                  <a:lumMod val="75000"/>
                </a:srgb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Figure3!$J$2:$J$6</c:f>
                <c:numCache>
                  <c:formatCode>General</c:formatCode>
                  <c:ptCount val="5"/>
                  <c:pt idx="0">
                    <c:v>0.98228572969182659</c:v>
                  </c:pt>
                  <c:pt idx="1">
                    <c:v>2.3428009605054587</c:v>
                  </c:pt>
                  <c:pt idx="2">
                    <c:v>1.3257524373165357</c:v>
                  </c:pt>
                  <c:pt idx="3">
                    <c:v>1.5593863712251119</c:v>
                  </c:pt>
                  <c:pt idx="4">
                    <c:v>1.4246045149461324</c:v>
                  </c:pt>
                </c:numCache>
              </c:numRef>
            </c:plus>
            <c:minus>
              <c:numRef>
                <c:f>Figure3!$J$2:$J$6</c:f>
                <c:numCache>
                  <c:formatCode>General</c:formatCode>
                  <c:ptCount val="5"/>
                  <c:pt idx="0">
                    <c:v>0.98228572969182659</c:v>
                  </c:pt>
                  <c:pt idx="1">
                    <c:v>2.3428009605054587</c:v>
                  </c:pt>
                  <c:pt idx="2">
                    <c:v>1.3257524373165357</c:v>
                  </c:pt>
                  <c:pt idx="3">
                    <c:v>1.5593863712251119</c:v>
                  </c:pt>
                  <c:pt idx="4">
                    <c:v>1.4246045149461324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Figure3!$A$2:$A$6</c:f>
              <c:numCache>
                <c:formatCode>General</c:formatCode>
                <c:ptCount val="5"/>
                <c:pt idx="0">
                  <c:v>10</c:v>
                </c:pt>
                <c:pt idx="1">
                  <c:v>120</c:v>
                </c:pt>
                <c:pt idx="2">
                  <c:v>240</c:v>
                </c:pt>
                <c:pt idx="3">
                  <c:v>360</c:v>
                </c:pt>
                <c:pt idx="4">
                  <c:v>480</c:v>
                </c:pt>
              </c:numCache>
            </c:numRef>
          </c:xVal>
          <c:yVal>
            <c:numRef>
              <c:f>Figure3!$E$2:$E$6</c:f>
              <c:numCache>
                <c:formatCode>General</c:formatCode>
                <c:ptCount val="5"/>
                <c:pt idx="0">
                  <c:v>4.1253854816188227</c:v>
                </c:pt>
                <c:pt idx="1">
                  <c:v>5.7036448721850546</c:v>
                </c:pt>
                <c:pt idx="2">
                  <c:v>4.5533807699574265</c:v>
                </c:pt>
                <c:pt idx="3">
                  <c:v>4.2928731139876932</c:v>
                </c:pt>
                <c:pt idx="4">
                  <c:v>4.7639520333397085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6720"/>
        <c:axId val="-1973822912"/>
      </c:scatterChart>
      <c:valAx>
        <c:axId val="-1973826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22912"/>
        <c:crosses val="autoZero"/>
        <c:crossBetween val="midCat"/>
      </c:valAx>
      <c:valAx>
        <c:axId val="-1973822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BE" sz="1000" b="1" i="0" baseline="0" dirty="0" err="1" smtClean="0"/>
                  <a:t>Charges.PS</a:t>
                </a:r>
                <a:r>
                  <a:rPr lang="fr-BE" sz="1000" b="1" i="0" baseline="30000" dirty="0" smtClean="0"/>
                  <a:t>-1</a:t>
                </a:r>
                <a:r>
                  <a:rPr lang="fr-BE" sz="1000" b="1" i="0" baseline="0" dirty="0" smtClean="0"/>
                  <a:t>.sec</a:t>
                </a:r>
                <a:r>
                  <a:rPr lang="fr-BE" sz="1000" b="1" i="0" baseline="30000" dirty="0" smtClean="0"/>
                  <a:t>-1</a:t>
                </a:r>
                <a:endParaRPr lang="fr-BE" sz="1000" b="1" i="0" baseline="30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26720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Hydrogen production</a:t>
            </a:r>
            <a:endParaRPr lang="en-US" dirty="0"/>
          </a:p>
        </c:rich>
      </c:tx>
      <c:layout>
        <c:manualLayout>
          <c:xMode val="edge"/>
          <c:yMode val="edge"/>
          <c:x val="0.27222610453253171"/>
          <c:y val="3.388809900661618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562836610485093"/>
          <c:y val="0.12483539589704956"/>
          <c:w val="0.73494238474616191"/>
          <c:h val="0.69171213616433858"/>
        </c:manualLayout>
      </c:layout>
      <c:scatterChart>
        <c:scatterStyle val="lineMarker"/>
        <c:varyColors val="0"/>
        <c:ser>
          <c:idx val="0"/>
          <c:order val="0"/>
          <c:tx>
            <c:strRef>
              <c:f>'C:\Documents and Settings\thomas\Bureau\[pente des H2 prod.xlsx]RECAP'!$B$1</c:f>
              <c:strCache>
                <c:ptCount val="1"/>
                <c:pt idx="0">
                  <c:v>137C</c:v>
                </c:pt>
              </c:strCache>
            </c:strRef>
          </c:tx>
          <c:xVal>
            <c:numRef>
              <c:f>'C:\Documents and Settings\thomas\Bureau\[pente des H2 prod.xlsx]RECAP'!$A$2:$A$26</c:f>
              <c:numCache>
                <c:formatCode>General</c:formatCode>
                <c:ptCount val="2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225</c:v>
                </c:pt>
                <c:pt idx="10">
                  <c:v>250</c:v>
                </c:pt>
                <c:pt idx="11">
                  <c:v>275</c:v>
                </c:pt>
                <c:pt idx="12">
                  <c:v>300</c:v>
                </c:pt>
                <c:pt idx="13">
                  <c:v>325</c:v>
                </c:pt>
                <c:pt idx="14">
                  <c:v>350</c:v>
                </c:pt>
                <c:pt idx="15">
                  <c:v>375</c:v>
                </c:pt>
                <c:pt idx="16">
                  <c:v>400</c:v>
                </c:pt>
                <c:pt idx="17">
                  <c:v>425</c:v>
                </c:pt>
                <c:pt idx="18">
                  <c:v>450</c:v>
                </c:pt>
                <c:pt idx="19">
                  <c:v>475</c:v>
                </c:pt>
                <c:pt idx="20">
                  <c:v>500</c:v>
                </c:pt>
                <c:pt idx="21">
                  <c:v>525</c:v>
                </c:pt>
                <c:pt idx="22">
                  <c:v>550</c:v>
                </c:pt>
                <c:pt idx="23">
                  <c:v>575</c:v>
                </c:pt>
                <c:pt idx="24">
                  <c:v>600</c:v>
                </c:pt>
              </c:numCache>
            </c:numRef>
          </c:xVal>
          <c:yVal>
            <c:numRef>
              <c:f>'C:\Documents and Settings\thomas\Bureau\[pente des H2 prod.xlsx]RECAP'!$B$2:$B$26</c:f>
              <c:numCache>
                <c:formatCode>General</c:formatCode>
                <c:ptCount val="25"/>
                <c:pt idx="0">
                  <c:v>0</c:v>
                </c:pt>
                <c:pt idx="1">
                  <c:v>27.587000000000003</c:v>
                </c:pt>
                <c:pt idx="2">
                  <c:v>63.86</c:v>
                </c:pt>
                <c:pt idx="3">
                  <c:v>97.475999999999999</c:v>
                </c:pt>
                <c:pt idx="4">
                  <c:v>119.37700000000001</c:v>
                </c:pt>
                <c:pt idx="5">
                  <c:v>137.26350000000002</c:v>
                </c:pt>
                <c:pt idx="6">
                  <c:v>142.10649999999998</c:v>
                </c:pt>
                <c:pt idx="7">
                  <c:v>150.9785</c:v>
                </c:pt>
                <c:pt idx="8">
                  <c:v>157.02199999999999</c:v>
                </c:pt>
                <c:pt idx="9">
                  <c:v>154.99299999999999</c:v>
                </c:pt>
                <c:pt idx="10">
                  <c:v>158.86500000000001</c:v>
                </c:pt>
                <c:pt idx="11">
                  <c:v>156.19349999999997</c:v>
                </c:pt>
                <c:pt idx="12">
                  <c:v>153.00749999999999</c:v>
                </c:pt>
                <c:pt idx="13">
                  <c:v>150.66449999999998</c:v>
                </c:pt>
                <c:pt idx="14">
                  <c:v>154.70800000000003</c:v>
                </c:pt>
                <c:pt idx="15">
                  <c:v>151.85050000000001</c:v>
                </c:pt>
                <c:pt idx="16">
                  <c:v>153.36500000000001</c:v>
                </c:pt>
                <c:pt idx="17">
                  <c:v>150.86500000000001</c:v>
                </c:pt>
                <c:pt idx="18">
                  <c:v>154.05099999999999</c:v>
                </c:pt>
                <c:pt idx="19">
                  <c:v>153.20800000000003</c:v>
                </c:pt>
                <c:pt idx="20">
                  <c:v>152.87950000000001</c:v>
                </c:pt>
                <c:pt idx="21">
                  <c:v>153.72250000000003</c:v>
                </c:pt>
                <c:pt idx="22">
                  <c:v>148.70800000000003</c:v>
                </c:pt>
                <c:pt idx="23">
                  <c:v>151.87950000000001</c:v>
                </c:pt>
                <c:pt idx="24">
                  <c:v>148.86500000000001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'production H2 brute'!$P$32</c:f>
              <c:strCache>
                <c:ptCount val="1"/>
                <c:pt idx="0">
                  <c:v>hydG-2</c:v>
                </c:pt>
              </c:strCache>
            </c:strRef>
          </c:tx>
          <c:marker>
            <c:symbol val="diamond"/>
            <c:size val="7"/>
          </c:marker>
          <c:xVal>
            <c:numRef>
              <c:f>'production H2 brute'!$O$33:$O$44</c:f>
              <c:numCache>
                <c:formatCode>General</c:formatCode>
                <c:ptCount val="12"/>
                <c:pt idx="0">
                  <c:v>0</c:v>
                </c:pt>
                <c:pt idx="1">
                  <c:v>25</c:v>
                </c:pt>
                <c:pt idx="2">
                  <c:v>75</c:v>
                </c:pt>
                <c:pt idx="3">
                  <c:v>125</c:v>
                </c:pt>
                <c:pt idx="4">
                  <c:v>175</c:v>
                </c:pt>
                <c:pt idx="5">
                  <c:v>225</c:v>
                </c:pt>
                <c:pt idx="6">
                  <c:v>275</c:v>
                </c:pt>
                <c:pt idx="7">
                  <c:v>325</c:v>
                </c:pt>
                <c:pt idx="8">
                  <c:v>375</c:v>
                </c:pt>
                <c:pt idx="9">
                  <c:v>425</c:v>
                </c:pt>
                <c:pt idx="10">
                  <c:v>475</c:v>
                </c:pt>
                <c:pt idx="11">
                  <c:v>525</c:v>
                </c:pt>
              </c:numCache>
            </c:numRef>
          </c:xVal>
          <c:yVal>
            <c:numRef>
              <c:f>'production H2 brute'!$P$33:$P$44</c:f>
              <c:numCache>
                <c:formatCode>General</c:formatCode>
                <c:ptCount val="12"/>
                <c:pt idx="0">
                  <c:v>1.8856180831641266E-3</c:v>
                </c:pt>
                <c:pt idx="1">
                  <c:v>3.5066075195687779E-3</c:v>
                </c:pt>
                <c:pt idx="2">
                  <c:v>1.2765694770084507E-3</c:v>
                </c:pt>
                <c:pt idx="3">
                  <c:v>1.6777409856157221E-3</c:v>
                </c:pt>
                <c:pt idx="4">
                  <c:v>7.6980035891950106E-4</c:v>
                </c:pt>
                <c:pt idx="5">
                  <c:v>6.6666666666666675E-4</c:v>
                </c:pt>
                <c:pt idx="6">
                  <c:v>6.6666666666666664E-4</c:v>
                </c:pt>
                <c:pt idx="7">
                  <c:v>1.0886621079036346E-3</c:v>
                </c:pt>
                <c:pt idx="8">
                  <c:v>1.2765694770084509E-3</c:v>
                </c:pt>
                <c:pt idx="9">
                  <c:v>2.3094010767585028E-3</c:v>
                </c:pt>
                <c:pt idx="10">
                  <c:v>2.3094010767585028E-3</c:v>
                </c:pt>
                <c:pt idx="11">
                  <c:v>7.6980035891950106E-4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1824"/>
        <c:axId val="-1973820192"/>
      </c:scatterChart>
      <c:valAx>
        <c:axId val="-1973821824"/>
        <c:scaling>
          <c:orientation val="minMax"/>
          <c:max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20192"/>
        <c:crosses val="autoZero"/>
        <c:crossBetween val="midCat"/>
      </c:valAx>
      <c:valAx>
        <c:axId val="-1973820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mV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7382182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PSII efficiency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7290507436570429"/>
          <c:y val="5.1489955766738468E-2"/>
          <c:w val="0.54450459317585298"/>
          <c:h val="0.768380284081759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'Figure1 ABC'!$A$16</c:f>
              <c:strCache>
                <c:ptCount val="1"/>
                <c:pt idx="0">
                  <c:v>137C Y(ii)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'Figure1 ABC'!$B$17:$M$17</c:f>
                <c:numCache>
                  <c:formatCode>General</c:formatCode>
                  <c:ptCount val="12"/>
                  <c:pt idx="0">
                    <c:v>4.3989950900016214E-2</c:v>
                  </c:pt>
                  <c:pt idx="1">
                    <c:v>4.8895027974343017E-2</c:v>
                  </c:pt>
                  <c:pt idx="2">
                    <c:v>1.9170787301476092E-2</c:v>
                  </c:pt>
                  <c:pt idx="3">
                    <c:v>3.6503892100261143E-2</c:v>
                  </c:pt>
                  <c:pt idx="4">
                    <c:v>3.2795148303154102E-2</c:v>
                  </c:pt>
                  <c:pt idx="5">
                    <c:v>1.6245534489258511E-2</c:v>
                  </c:pt>
                  <c:pt idx="6">
                    <c:v>2.3804030421621606E-2</c:v>
                  </c:pt>
                  <c:pt idx="7">
                    <c:v>3.2419979522855955E-2</c:v>
                  </c:pt>
                  <c:pt idx="8">
                    <c:v>2.1983908762412161E-2</c:v>
                  </c:pt>
                  <c:pt idx="9">
                    <c:v>2.4723841873220385E-2</c:v>
                  </c:pt>
                  <c:pt idx="10">
                    <c:v>8.6649295002850183E-3</c:v>
                  </c:pt>
                  <c:pt idx="11">
                    <c:v>1.4853754947428445E-2</c:v>
                  </c:pt>
                </c:numCache>
              </c:numRef>
            </c:plus>
            <c:minus>
              <c:numRef>
                <c:f>'Figure1 ABC'!$B$17:$M$17</c:f>
                <c:numCache>
                  <c:formatCode>General</c:formatCode>
                  <c:ptCount val="12"/>
                  <c:pt idx="0">
                    <c:v>4.3989950900016214E-2</c:v>
                  </c:pt>
                  <c:pt idx="1">
                    <c:v>4.8895027974343017E-2</c:v>
                  </c:pt>
                  <c:pt idx="2">
                    <c:v>1.9170787301476092E-2</c:v>
                  </c:pt>
                  <c:pt idx="3">
                    <c:v>3.6503892100261143E-2</c:v>
                  </c:pt>
                  <c:pt idx="4">
                    <c:v>3.2795148303154102E-2</c:v>
                  </c:pt>
                  <c:pt idx="5">
                    <c:v>1.6245534489258511E-2</c:v>
                  </c:pt>
                  <c:pt idx="6">
                    <c:v>2.3804030421621606E-2</c:v>
                  </c:pt>
                  <c:pt idx="7">
                    <c:v>3.2419979522855955E-2</c:v>
                  </c:pt>
                  <c:pt idx="8">
                    <c:v>2.1983908762412161E-2</c:v>
                  </c:pt>
                  <c:pt idx="9">
                    <c:v>2.4723841873220385E-2</c:v>
                  </c:pt>
                  <c:pt idx="10">
                    <c:v>8.6649295002850183E-3</c:v>
                  </c:pt>
                  <c:pt idx="11">
                    <c:v>1.4853754947428445E-2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'Figure1 ABC'!$B$15:$M$15</c:f>
              <c:numCache>
                <c:formatCode>0.00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'Figure1 ABC'!$B$16:$M$16</c:f>
              <c:numCache>
                <c:formatCode>0.00</c:formatCode>
                <c:ptCount val="12"/>
                <c:pt idx="0">
                  <c:v>0.12151669886656036</c:v>
                </c:pt>
                <c:pt idx="1">
                  <c:v>0.10602713859950744</c:v>
                </c:pt>
                <c:pt idx="2">
                  <c:v>0.1</c:v>
                </c:pt>
                <c:pt idx="3">
                  <c:v>0.11895762686336371</c:v>
                </c:pt>
                <c:pt idx="4">
                  <c:v>0.14256504286470462</c:v>
                </c:pt>
                <c:pt idx="5">
                  <c:v>0.18176010845019849</c:v>
                </c:pt>
                <c:pt idx="6">
                  <c:v>0.21755962131377443</c:v>
                </c:pt>
                <c:pt idx="7">
                  <c:v>0.23764750930417966</c:v>
                </c:pt>
                <c:pt idx="8">
                  <c:v>0.25671857143775767</c:v>
                </c:pt>
                <c:pt idx="9">
                  <c:v>0.27886831513625643</c:v>
                </c:pt>
                <c:pt idx="10">
                  <c:v>0.29323561619420463</c:v>
                </c:pt>
                <c:pt idx="11">
                  <c:v>0.31874649065974342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Figure2!$B$30</c:f>
              <c:strCache>
                <c:ptCount val="1"/>
                <c:pt idx="0">
                  <c:v>HydG-2/Pgrl1 Y(ii)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Figure2!$C$31:$C$42</c:f>
                <c:numCache>
                  <c:formatCode>General</c:formatCode>
                  <c:ptCount val="12"/>
                  <c:pt idx="0">
                    <c:v>8.191632138610367E-3</c:v>
                  </c:pt>
                  <c:pt idx="1">
                    <c:v>4.2330711068487804E-3</c:v>
                  </c:pt>
                  <c:pt idx="2">
                    <c:v>1.6468276281537714E-2</c:v>
                  </c:pt>
                  <c:pt idx="3">
                    <c:v>1.3781194031589885E-2</c:v>
                  </c:pt>
                  <c:pt idx="4">
                    <c:v>1.0386912544652873E-2</c:v>
                  </c:pt>
                  <c:pt idx="5">
                    <c:v>1.3828338729243973E-2</c:v>
                  </c:pt>
                  <c:pt idx="6">
                    <c:v>1.8539331586866149E-2</c:v>
                  </c:pt>
                  <c:pt idx="7">
                    <c:v>1.1585418777837185E-2</c:v>
                  </c:pt>
                  <c:pt idx="8">
                    <c:v>1.2133815938014266E-2</c:v>
                  </c:pt>
                  <c:pt idx="9">
                    <c:v>1.2642757805185867E-2</c:v>
                  </c:pt>
                  <c:pt idx="10">
                    <c:v>1.1769767881944407E-2</c:v>
                  </c:pt>
                  <c:pt idx="11">
                    <c:v>7.6516627518867855E-3</c:v>
                  </c:pt>
                </c:numCache>
              </c:numRef>
            </c:plus>
            <c:minus>
              <c:numRef>
                <c:f>Figure2!$C$31:$C$42</c:f>
                <c:numCache>
                  <c:formatCode>General</c:formatCode>
                  <c:ptCount val="12"/>
                  <c:pt idx="0">
                    <c:v>8.191632138610367E-3</c:v>
                  </c:pt>
                  <c:pt idx="1">
                    <c:v>4.2330711068487804E-3</c:v>
                  </c:pt>
                  <c:pt idx="2">
                    <c:v>1.6468276281537714E-2</c:v>
                  </c:pt>
                  <c:pt idx="3">
                    <c:v>1.3781194031589885E-2</c:v>
                  </c:pt>
                  <c:pt idx="4">
                    <c:v>1.0386912544652873E-2</c:v>
                  </c:pt>
                  <c:pt idx="5">
                    <c:v>1.3828338729243973E-2</c:v>
                  </c:pt>
                  <c:pt idx="6">
                    <c:v>1.8539331586866149E-2</c:v>
                  </c:pt>
                  <c:pt idx="7">
                    <c:v>1.1585418777837185E-2</c:v>
                  </c:pt>
                  <c:pt idx="8">
                    <c:v>1.2133815938014266E-2</c:v>
                  </c:pt>
                  <c:pt idx="9">
                    <c:v>1.2642757805185867E-2</c:v>
                  </c:pt>
                  <c:pt idx="10">
                    <c:v>1.1769767881944407E-2</c:v>
                  </c:pt>
                  <c:pt idx="11">
                    <c:v>7.6516627518867855E-3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Figure2!$A$31:$A$42</c:f>
              <c:numCache>
                <c:formatCode>General</c:formatCode>
                <c:ptCount val="12"/>
                <c:pt idx="0">
                  <c:v>25</c:v>
                </c:pt>
                <c:pt idx="1">
                  <c:v>75</c:v>
                </c:pt>
                <c:pt idx="2">
                  <c:v>125</c:v>
                </c:pt>
                <c:pt idx="3">
                  <c:v>175</c:v>
                </c:pt>
                <c:pt idx="4">
                  <c:v>225</c:v>
                </c:pt>
                <c:pt idx="5">
                  <c:v>275</c:v>
                </c:pt>
                <c:pt idx="6">
                  <c:v>325</c:v>
                </c:pt>
                <c:pt idx="7">
                  <c:v>375</c:v>
                </c:pt>
                <c:pt idx="8">
                  <c:v>425</c:v>
                </c:pt>
                <c:pt idx="9">
                  <c:v>475</c:v>
                </c:pt>
                <c:pt idx="10">
                  <c:v>525</c:v>
                </c:pt>
                <c:pt idx="11">
                  <c:v>575</c:v>
                </c:pt>
              </c:numCache>
            </c:numRef>
          </c:xVal>
          <c:yVal>
            <c:numRef>
              <c:f>Figure2!$B$31:$B$42</c:f>
              <c:numCache>
                <c:formatCode>General</c:formatCode>
                <c:ptCount val="12"/>
                <c:pt idx="0">
                  <c:v>1.2156718232420562E-2</c:v>
                </c:pt>
                <c:pt idx="1">
                  <c:v>1.0479555377165302E-2</c:v>
                </c:pt>
                <c:pt idx="2">
                  <c:v>9.0437934374635043E-3</c:v>
                </c:pt>
                <c:pt idx="3">
                  <c:v>6.8530504458501644E-3</c:v>
                </c:pt>
                <c:pt idx="4">
                  <c:v>1.4373195549223923E-2</c:v>
                </c:pt>
                <c:pt idx="5">
                  <c:v>5.7857085578848872E-3</c:v>
                </c:pt>
                <c:pt idx="6">
                  <c:v>6.5637473722908787E-3</c:v>
                </c:pt>
                <c:pt idx="7">
                  <c:v>4.8426347639210386E-3</c:v>
                </c:pt>
                <c:pt idx="8">
                  <c:v>8.9436045411034996E-3</c:v>
                </c:pt>
                <c:pt idx="9">
                  <c:v>7.8240705414594491E-3</c:v>
                </c:pt>
                <c:pt idx="10">
                  <c:v>5.8794873337068357E-3</c:v>
                </c:pt>
                <c:pt idx="11">
                  <c:v>5.7144447087028516E-3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73828352"/>
        <c:axId val="-1973819104"/>
      </c:scatterChart>
      <c:valAx>
        <c:axId val="-1973828352"/>
        <c:scaling>
          <c:orientation val="minMax"/>
          <c:max val="6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(sec)</a:t>
                </a:r>
                <a:endParaRPr lang="en-US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3819104"/>
        <c:crosses val="autoZero"/>
        <c:crossBetween val="midCat"/>
      </c:valAx>
      <c:valAx>
        <c:axId val="-1973819104"/>
        <c:scaling>
          <c:orientation val="minMax"/>
          <c:max val="0.60000000000000009"/>
          <c:min val="-0.0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baseline="0" dirty="0" smtClean="0"/>
                  <a:t>Photochemical yield of PSII</a:t>
                </a:r>
                <a:endParaRPr lang="en-US" sz="1000" b="1" i="0" baseline="0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-197382835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8940266841644793"/>
          <c:y val="0.49497760949037717"/>
          <c:w val="0.28559733158355205"/>
          <c:h val="0.167725604058081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0.27692</cdr:x>
      <cdr:y>0.04348</cdr:y>
    </cdr:from>
    <cdr:to>
      <cdr:x>0.56016</cdr:x>
      <cdr:y>0.18785</cdr:y>
    </cdr:to>
    <cdr:sp macro="" textlink="">
      <cdr:nvSpPr>
        <cdr:cNvPr id="163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5884" y="142876"/>
          <a:ext cx="1315207" cy="4744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sz="1650" b="1" i="0" strike="noStrike" dirty="0" err="1">
              <a:solidFill>
                <a:srgbClr val="000000"/>
              </a:solidFill>
              <a:latin typeface="Calibri"/>
            </a:rPr>
            <a:t>hydg</a:t>
          </a:r>
          <a:r>
            <a:rPr lang="en-US" sz="1650" b="1" i="0" strike="noStrike" dirty="0">
              <a:solidFill>
                <a:srgbClr val="000000"/>
              </a:solidFill>
              <a:latin typeface="Calibri"/>
            </a:rPr>
            <a:t> pgrl1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9BF34A-49D5-4F02-A5C8-CB1964A91B50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7762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8525"/>
            <a:ext cx="5429250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1705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4925" y="9417050"/>
            <a:ext cx="29416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860C71-7E6A-48F9-9364-91E0266B73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5CAF38-6C40-4972-B094-C7736B0D0C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5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44925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E0ECC5-376C-40BA-8CBC-B50191EB6BE4}" type="slidenum">
              <a:rPr lang="fr-FR" sz="1200">
                <a:latin typeface="Calibri" pitchFamily="34" charset="0"/>
              </a:rPr>
              <a:pPr algn="r"/>
              <a:t>13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634275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9D3E-1D55-436F-ACAC-F114FE0F6D0E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259399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44925" y="941705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EE287A-2431-43AF-8A03-00B1F9913378}" type="slidenum">
              <a:rPr lang="fr-FR" sz="1200">
                <a:latin typeface="Calibri" pitchFamily="34" charset="0"/>
              </a:rPr>
              <a:pPr algn="r"/>
              <a:t>15</a:t>
            </a:fld>
            <a:endParaRPr lang="fr-FR" sz="1200">
              <a:latin typeface="Calibri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379518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60F66-2F6C-448E-B0D5-CA797871818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412689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CB6E6-5371-4817-B7B0-A59FA5419904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17936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00BC47-2A7A-44FF-B15B-CC5892F97D2E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27922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CDBC2-7360-404B-9E3C-DEE399059C1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2584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6CDBC2-7360-404B-9E3C-DEE399059C1B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78123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57BA6-FA20-4C18-979C-662D8B64EB0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724026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57BA6-FA20-4C18-979C-662D8B64EB0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366068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557BA6-FA20-4C18-979C-662D8B64EB0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1305658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E6984-9F6C-4182-A9CA-3146821B20A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75757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178A71-DE23-4205-94D1-973AC05A4089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BE" smtClean="0"/>
          </a:p>
        </p:txBody>
      </p:sp>
    </p:spTree>
    <p:extLst>
      <p:ext uri="{BB962C8B-B14F-4D97-AF65-F5344CB8AC3E}">
        <p14:creationId xmlns:p14="http://schemas.microsoft.com/office/powerpoint/2010/main" val="245040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C3DF9-B778-4A47-BAF6-88E6054214E5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A557-3C12-4F41-9C67-A386B852C17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4484-1315-4260-84D4-849C4E81598B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E61E-44D0-4A0C-8F55-70F77CA4ED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83FF-765F-4535-B1FB-2F3A934A97DB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E055-837E-43E9-88B1-D4B6383FB14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01FF-B3B3-499D-90F3-100CD134E393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F3-DA3A-4655-B3F4-D7430B0A23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41891-7469-48D2-AEF2-D3B3CF217D37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FBBE-ADF3-4D0F-8231-318174BD23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CA48-2ED3-475F-8EE6-F008FE508555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D3C6-08A6-4DD3-A276-40C07C0B46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C32E-3258-4EA9-87C7-F47ADA0FC412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3A55-5175-4DDF-B7D9-C212426C01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516E-59A3-4910-B6A1-88D1272419D6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A273-E1F6-4F7A-BF4E-5A857814175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1595-A55D-4174-A4E5-87C00BC569B6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C1B2-682F-47BD-9F8D-2477E4C0F4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325DD-EE1E-4442-9F10-BAC9D1FC9877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D9F9-5158-4C84-AFC4-A7DD1A660E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7C562-DFBA-40B7-86E3-08463AEF4AB1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E7C3-FB9B-4226-94AC-F73144F39B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93D6EF-3138-4D45-8E87-D8A380A01270}" type="datetimeFigureOut">
              <a:rPr lang="en-US"/>
              <a:pPr>
                <a:defRPr/>
              </a:pPr>
              <a:t>3/11/2021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1279F-686D-4B92-900C-CE8BB3A1996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2.jpeg"/><Relationship Id="rId9" Type="http://schemas.openxmlformats.org/officeDocument/2006/relationships/hyperlink" Target="http://www.google.be/url?q=http://www2.ulg.ac.be/genemic/genemic_people.html&amp;sa=U&amp;ei=ieBzU4KhNuOm0QWq3oGYBg&amp;ved=0CCkQ9QEwAg&amp;usg=AFQjCNGelSjemF4Lc_dJlmEohQqjygJZ7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0"/>
          <p:cNvSpPr txBox="1">
            <a:spLocks noChangeArrowheads="1"/>
          </p:cNvSpPr>
          <p:nvPr/>
        </p:nvSpPr>
        <p:spPr bwMode="auto">
          <a:xfrm>
            <a:off x="214313" y="635001"/>
            <a:ext cx="864393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600" b="1" dirty="0" err="1">
                <a:latin typeface="Calibri" pitchFamily="34" charset="0"/>
              </a:rPr>
              <a:t>From</a:t>
            </a:r>
            <a:r>
              <a:rPr lang="nl-BE" sz="2600" b="1" dirty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dark-anoxia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>
                <a:latin typeface="Calibri" pitchFamily="34" charset="0"/>
              </a:rPr>
              <a:t>to </a:t>
            </a:r>
            <a:r>
              <a:rPr lang="nl-BE" sz="2600" b="1" dirty="0" err="1" smtClean="0">
                <a:latin typeface="Calibri" pitchFamily="34" charset="0"/>
              </a:rPr>
              <a:t>light</a:t>
            </a:r>
            <a:r>
              <a:rPr lang="nl-BE" sz="2600" b="1" dirty="0" smtClean="0">
                <a:latin typeface="Calibri" pitchFamily="34" charset="0"/>
              </a:rPr>
              <a:t>: </a:t>
            </a:r>
            <a:r>
              <a:rPr lang="nl-BE" sz="2600" b="1" dirty="0" err="1">
                <a:latin typeface="Calibri" pitchFamily="34" charset="0"/>
              </a:rPr>
              <a:t>a</a:t>
            </a:r>
            <a:r>
              <a:rPr lang="nl-BE" sz="2600" b="1" dirty="0" err="1" smtClean="0">
                <a:latin typeface="Calibri" pitchFamily="34" charset="0"/>
              </a:rPr>
              <a:t>lternative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electron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flows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for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photosynthesis</a:t>
            </a:r>
            <a:r>
              <a:rPr lang="nl-BE" sz="2600" b="1" dirty="0" smtClean="0">
                <a:latin typeface="Calibri" pitchFamily="34" charset="0"/>
              </a:rPr>
              <a:t> </a:t>
            </a:r>
            <a:r>
              <a:rPr lang="nl-BE" sz="2600" b="1" dirty="0" err="1" smtClean="0">
                <a:latin typeface="Calibri" pitchFamily="34" charset="0"/>
              </a:rPr>
              <a:t>induction</a:t>
            </a:r>
            <a:r>
              <a:rPr lang="nl-BE" sz="2600" b="1" dirty="0" smtClean="0">
                <a:latin typeface="Calibri" pitchFamily="34" charset="0"/>
              </a:rPr>
              <a:t> in </a:t>
            </a:r>
            <a:r>
              <a:rPr lang="nl-BE" sz="2600" b="1" i="1" dirty="0" err="1" smtClean="0">
                <a:latin typeface="Calibri" pitchFamily="34" charset="0"/>
              </a:rPr>
              <a:t>Chlamydomonas</a:t>
            </a:r>
            <a:r>
              <a:rPr lang="nl-BE" sz="2600" b="1" i="1" dirty="0" smtClean="0">
                <a:latin typeface="Calibri" pitchFamily="34" charset="0"/>
              </a:rPr>
              <a:t> </a:t>
            </a:r>
            <a:r>
              <a:rPr lang="nl-BE" sz="2600" b="1" i="1" dirty="0" err="1">
                <a:latin typeface="Calibri" pitchFamily="34" charset="0"/>
              </a:rPr>
              <a:t>reinhardtii</a:t>
            </a:r>
            <a:endParaRPr lang="nl-BE" sz="2600" b="1" dirty="0">
              <a:latin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</a:endParaRPr>
          </a:p>
          <a:p>
            <a:pPr algn="ctr"/>
            <a:endParaRPr lang="fr-BE" sz="2600" b="1" dirty="0">
              <a:latin typeface="Calibri" pitchFamily="34" charset="0"/>
            </a:endParaRPr>
          </a:p>
        </p:txBody>
      </p:sp>
      <p:sp>
        <p:nvSpPr>
          <p:cNvPr id="14338" name="ZoneTexte 9"/>
          <p:cNvSpPr txBox="1">
            <a:spLocks noChangeArrowheads="1"/>
          </p:cNvSpPr>
          <p:nvPr/>
        </p:nvSpPr>
        <p:spPr bwMode="auto">
          <a:xfrm>
            <a:off x="857250" y="2143125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b="1" u="sng" dirty="0" err="1">
                <a:latin typeface="Calibri" pitchFamily="34" charset="0"/>
              </a:rPr>
              <a:t>Damien</a:t>
            </a:r>
            <a:r>
              <a:rPr lang="nl-BE" b="1" u="sng" dirty="0">
                <a:latin typeface="Calibri" pitchFamily="34" charset="0"/>
              </a:rPr>
              <a:t> </a:t>
            </a:r>
            <a:r>
              <a:rPr lang="nl-BE" b="1" u="sng" dirty="0" err="1" smtClean="0">
                <a:latin typeface="Calibri" pitchFamily="34" charset="0"/>
              </a:rPr>
              <a:t>Godaux</a:t>
            </a:r>
            <a:r>
              <a:rPr lang="nl-BE" dirty="0" smtClean="0">
                <a:latin typeface="Calibri" pitchFamily="34" charset="0"/>
              </a:rPr>
              <a:t>, </a:t>
            </a:r>
            <a:r>
              <a:rPr lang="nl-BE" dirty="0">
                <a:latin typeface="Calibri" pitchFamily="34" charset="0"/>
              </a:rPr>
              <a:t>Benjamin </a:t>
            </a:r>
            <a:r>
              <a:rPr lang="nl-BE" dirty="0" err="1" smtClean="0">
                <a:latin typeface="Calibri" pitchFamily="34" charset="0"/>
              </a:rPr>
              <a:t>Bailleul</a:t>
            </a:r>
            <a:r>
              <a:rPr lang="nl-BE" dirty="0" smtClean="0">
                <a:latin typeface="Calibri" pitchFamily="34" charset="0"/>
              </a:rPr>
              <a:t>, </a:t>
            </a:r>
            <a:r>
              <a:rPr lang="nl-BE" dirty="0">
                <a:latin typeface="Calibri" pitchFamily="34" charset="0"/>
              </a:rPr>
              <a:t>Nicolas </a:t>
            </a:r>
            <a:r>
              <a:rPr lang="nl-BE" dirty="0" err="1" smtClean="0">
                <a:latin typeface="Calibri" pitchFamily="34" charset="0"/>
              </a:rPr>
              <a:t>Berne</a:t>
            </a:r>
            <a:r>
              <a:rPr lang="nl-BE" dirty="0" smtClean="0">
                <a:latin typeface="Calibri" pitchFamily="34" charset="0"/>
              </a:rPr>
              <a:t>, </a:t>
            </a:r>
            <a:r>
              <a:rPr lang="nl-BE" dirty="0">
                <a:latin typeface="Calibri" pitchFamily="34" charset="0"/>
              </a:rPr>
              <a:t>René </a:t>
            </a:r>
            <a:r>
              <a:rPr lang="nl-BE" dirty="0" err="1" smtClean="0">
                <a:latin typeface="Calibri" pitchFamily="34" charset="0"/>
              </a:rPr>
              <a:t>Matagne</a:t>
            </a:r>
            <a:r>
              <a:rPr lang="nl-BE" dirty="0" smtClean="0">
                <a:latin typeface="Calibri" pitchFamily="34" charset="0"/>
              </a:rPr>
              <a:t>, </a:t>
            </a:r>
            <a:r>
              <a:rPr lang="nl-BE" dirty="0">
                <a:latin typeface="Calibri" pitchFamily="34" charset="0"/>
              </a:rPr>
              <a:t>Claire </a:t>
            </a:r>
            <a:r>
              <a:rPr lang="nl-BE" dirty="0" err="1" smtClean="0">
                <a:latin typeface="Calibri" pitchFamily="34" charset="0"/>
              </a:rPr>
              <a:t>Remacle</a:t>
            </a:r>
            <a:r>
              <a:rPr lang="nl-BE" dirty="0" smtClean="0">
                <a:latin typeface="Calibri" pitchFamily="34" charset="0"/>
              </a:rPr>
              <a:t>, </a:t>
            </a:r>
            <a:r>
              <a:rPr lang="nl-BE" dirty="0">
                <a:latin typeface="Calibri" pitchFamily="34" charset="0"/>
              </a:rPr>
              <a:t>Pierre </a:t>
            </a:r>
            <a:r>
              <a:rPr lang="nl-BE" dirty="0" err="1" smtClean="0">
                <a:latin typeface="Calibri" pitchFamily="34" charset="0"/>
              </a:rPr>
              <a:t>Cardol</a:t>
            </a:r>
            <a:endParaRPr lang="fr-BE" baseline="30000" dirty="0">
              <a:latin typeface="Calibri" pitchFamily="34" charset="0"/>
            </a:endParaRPr>
          </a:p>
        </p:txBody>
      </p:sp>
      <p:sp>
        <p:nvSpPr>
          <p:cNvPr id="14339" name="ZoneTexte 10"/>
          <p:cNvSpPr txBox="1">
            <a:spLocks noChangeArrowheads="1"/>
          </p:cNvSpPr>
          <p:nvPr/>
        </p:nvSpPr>
        <p:spPr bwMode="auto">
          <a:xfrm>
            <a:off x="1143000" y="3000375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dirty="0" err="1" smtClean="0">
                <a:latin typeface="Calibri" pitchFamily="34" charset="0"/>
              </a:rPr>
              <a:t>Laboratoire</a:t>
            </a:r>
            <a:r>
              <a:rPr lang="nl-BE" dirty="0" smtClean="0">
                <a:latin typeface="Calibri" pitchFamily="34" charset="0"/>
              </a:rPr>
              <a:t> </a:t>
            </a:r>
            <a:r>
              <a:rPr lang="nl-BE" dirty="0">
                <a:latin typeface="Calibri" pitchFamily="34" charset="0"/>
              </a:rPr>
              <a:t>de </a:t>
            </a:r>
            <a:r>
              <a:rPr lang="fr-BE" dirty="0">
                <a:latin typeface="Calibri" pitchFamily="34" charset="0"/>
              </a:rPr>
              <a:t>génétique</a:t>
            </a:r>
            <a:r>
              <a:rPr lang="nl-BE" dirty="0">
                <a:latin typeface="Calibri" pitchFamily="34" charset="0"/>
              </a:rPr>
              <a:t> et </a:t>
            </a:r>
            <a:r>
              <a:rPr lang="nl-BE" dirty="0" err="1">
                <a:latin typeface="Calibri" pitchFamily="34" charset="0"/>
              </a:rPr>
              <a:t>physiologie</a:t>
            </a:r>
            <a:r>
              <a:rPr lang="nl-BE" dirty="0">
                <a:latin typeface="Calibri" pitchFamily="34" charset="0"/>
              </a:rPr>
              <a:t> des </a:t>
            </a:r>
            <a:r>
              <a:rPr lang="nl-BE" dirty="0" err="1">
                <a:latin typeface="Calibri" pitchFamily="34" charset="0"/>
              </a:rPr>
              <a:t>microalgues</a:t>
            </a:r>
            <a:r>
              <a:rPr lang="nl-BE" dirty="0">
                <a:latin typeface="Calibri" pitchFamily="34" charset="0"/>
              </a:rPr>
              <a:t>, </a:t>
            </a:r>
          </a:p>
          <a:p>
            <a:r>
              <a:rPr lang="fr-BE" dirty="0">
                <a:latin typeface="Calibri" pitchFamily="34" charset="0"/>
              </a:rPr>
              <a:t>Institut</a:t>
            </a:r>
            <a:r>
              <a:rPr lang="nl-BE" dirty="0">
                <a:latin typeface="Calibri" pitchFamily="34" charset="0"/>
              </a:rPr>
              <a:t> de </a:t>
            </a:r>
            <a:r>
              <a:rPr lang="nl-BE" dirty="0" err="1">
                <a:latin typeface="Calibri" pitchFamily="34" charset="0"/>
              </a:rPr>
              <a:t>Botanique</a:t>
            </a:r>
            <a:r>
              <a:rPr lang="nl-BE" dirty="0">
                <a:latin typeface="Calibri" pitchFamily="34" charset="0"/>
              </a:rPr>
              <a:t>, </a:t>
            </a:r>
            <a:r>
              <a:rPr lang="nl-BE" dirty="0" err="1">
                <a:latin typeface="Calibri" pitchFamily="34" charset="0"/>
              </a:rPr>
              <a:t>Université</a:t>
            </a:r>
            <a:r>
              <a:rPr lang="nl-BE" dirty="0">
                <a:latin typeface="Calibri" pitchFamily="34" charset="0"/>
              </a:rPr>
              <a:t> de </a:t>
            </a:r>
            <a:r>
              <a:rPr lang="nl-BE" dirty="0" err="1">
                <a:latin typeface="Calibri" pitchFamily="34" charset="0"/>
              </a:rPr>
              <a:t>Liège</a:t>
            </a:r>
            <a:r>
              <a:rPr lang="nl-BE" dirty="0">
                <a:latin typeface="Calibri" pitchFamily="34" charset="0"/>
              </a:rPr>
              <a:t>, </a:t>
            </a:r>
            <a:r>
              <a:rPr lang="nl-BE" dirty="0" err="1">
                <a:latin typeface="Calibri" pitchFamily="34" charset="0"/>
              </a:rPr>
              <a:t>Belgique</a:t>
            </a:r>
            <a:r>
              <a:rPr lang="nl-BE" dirty="0">
                <a:latin typeface="Calibri" pitchFamily="34" charset="0"/>
              </a:rPr>
              <a:t>. </a:t>
            </a:r>
          </a:p>
        </p:txBody>
      </p:sp>
      <p:sp>
        <p:nvSpPr>
          <p:cNvPr id="14340" name="ZoneTexte 12"/>
          <p:cNvSpPr txBox="1">
            <a:spLocks noChangeArrowheads="1"/>
          </p:cNvSpPr>
          <p:nvPr/>
        </p:nvSpPr>
        <p:spPr bwMode="auto">
          <a:xfrm>
            <a:off x="857224" y="3857625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b="1" dirty="0" smtClean="0">
                <a:latin typeface="Calibri" pitchFamily="34" charset="0"/>
              </a:rPr>
              <a:t>Institut de biologie physico-chimique, Université Pierre et Marie Curie, Paris</a:t>
            </a:r>
          </a:p>
          <a:p>
            <a:pPr algn="ctr"/>
            <a:r>
              <a:rPr lang="fr-BE" b="1" dirty="0" smtClean="0">
                <a:latin typeface="Calibri" pitchFamily="34" charset="0"/>
              </a:rPr>
              <a:t>15 mai </a:t>
            </a:r>
            <a:r>
              <a:rPr lang="fr-BE" b="1" dirty="0">
                <a:latin typeface="Calibri" pitchFamily="34" charset="0"/>
              </a:rPr>
              <a:t>2014 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14341" name="Group 344"/>
          <p:cNvGrpSpPr>
            <a:grpSpLocks/>
          </p:cNvGrpSpPr>
          <p:nvPr/>
        </p:nvGrpSpPr>
        <p:grpSpPr bwMode="auto">
          <a:xfrm>
            <a:off x="6357938" y="4857750"/>
            <a:ext cx="1670050" cy="1208088"/>
            <a:chOff x="386" y="3822"/>
            <a:chExt cx="2313" cy="1509"/>
          </a:xfrm>
        </p:grpSpPr>
        <p:sp>
          <p:nvSpPr>
            <p:cNvPr id="14343" name="Rectangle 179"/>
            <p:cNvSpPr>
              <a:spLocks noChangeArrowheads="1"/>
            </p:cNvSpPr>
            <p:nvPr/>
          </p:nvSpPr>
          <p:spPr bwMode="auto">
            <a:xfrm>
              <a:off x="600" y="4084"/>
              <a:ext cx="2099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/>
              <a:endParaRPr lang="fr-BE">
                <a:latin typeface="Calibri" pitchFamily="34" charset="0"/>
                <a:ea typeface="ＭＳ Ｐゴシック" pitchFamily="34" charset="-128"/>
              </a:endParaRPr>
            </a:p>
          </p:txBody>
        </p:sp>
        <p:pic>
          <p:nvPicPr>
            <p:cNvPr id="14344" name="Picture 168" descr="logo_coul_texte_bla#14DB23.tiff                                0007E98FMacintosh HD                   C16F30D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" y="3822"/>
              <a:ext cx="2097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2" descr="http://t2.gstatic.com/images?q=tbn:ANd9GcTMwIsSfE6qity9-88DpnUF95NFQmD2PvuXUHfjnhULa3bsAipF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929188"/>
            <a:ext cx="1497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5"/>
          <p:cNvSpPr txBox="1">
            <a:spLocks noChangeArrowheads="1"/>
          </p:cNvSpPr>
          <p:nvPr/>
        </p:nvSpPr>
        <p:spPr bwMode="auto">
          <a:xfrm>
            <a:off x="0" y="357166"/>
            <a:ext cx="9283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200" b="1" dirty="0" err="1">
                <a:latin typeface="Calibri" pitchFamily="34" charset="0"/>
              </a:rPr>
              <a:t>Generation</a:t>
            </a:r>
            <a:r>
              <a:rPr lang="fr-BE" sz="2200" b="1" dirty="0">
                <a:latin typeface="Calibri" pitchFamily="34" charset="0"/>
              </a:rPr>
              <a:t> of a double mutant </a:t>
            </a:r>
            <a:r>
              <a:rPr lang="fr-BE" sz="2200" b="1" dirty="0" err="1">
                <a:latin typeface="Calibri" pitchFamily="34" charset="0"/>
              </a:rPr>
              <a:t>defected</a:t>
            </a:r>
            <a:r>
              <a:rPr lang="fr-BE" sz="2200" b="1" dirty="0">
                <a:latin typeface="Calibri" pitchFamily="34" charset="0"/>
              </a:rPr>
              <a:t> for </a:t>
            </a:r>
            <a:r>
              <a:rPr lang="fr-BE" sz="2200" b="1" dirty="0" err="1">
                <a:latin typeface="Calibri" pitchFamily="34" charset="0"/>
              </a:rPr>
              <a:t>hydrogenase</a:t>
            </a:r>
            <a:r>
              <a:rPr lang="fr-BE" sz="2200" b="1" dirty="0">
                <a:latin typeface="Calibri" pitchFamily="34" charset="0"/>
              </a:rPr>
              <a:t> </a:t>
            </a:r>
            <a:r>
              <a:rPr lang="fr-BE" sz="2200" b="1" dirty="0" err="1">
                <a:latin typeface="Calibri" pitchFamily="34" charset="0"/>
              </a:rPr>
              <a:t>activity</a:t>
            </a:r>
            <a:r>
              <a:rPr lang="fr-BE" sz="2200" b="1" dirty="0">
                <a:latin typeface="Calibri" pitchFamily="34" charset="0"/>
              </a:rPr>
              <a:t> and PSI-CEF 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8675" name="ZoneTexte 9"/>
          <p:cNvSpPr txBox="1">
            <a:spLocks noChangeArrowheads="1"/>
          </p:cNvSpPr>
          <p:nvPr/>
        </p:nvSpPr>
        <p:spPr bwMode="auto">
          <a:xfrm>
            <a:off x="0" y="3844930"/>
            <a:ext cx="756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dirty="0">
                <a:latin typeface="Calibri" pitchFamily="34" charset="0"/>
                <a:sym typeface="Wingdings" pitchFamily="2" charset="2"/>
              </a:rPr>
              <a:t> Obtention of </a:t>
            </a:r>
            <a:r>
              <a:rPr lang="fr-BE" i="1" dirty="0" err="1">
                <a:latin typeface="Calibri" pitchFamily="34" charset="0"/>
                <a:sym typeface="Wingdings" pitchFamily="2" charset="2"/>
              </a:rPr>
              <a:t>hydG</a:t>
            </a:r>
            <a:r>
              <a:rPr lang="fr-BE" i="1" dirty="0">
                <a:latin typeface="Calibri" pitchFamily="34" charset="0"/>
                <a:sym typeface="Wingdings" pitchFamily="2" charset="2"/>
              </a:rPr>
              <a:t>-2/Pgrl1</a:t>
            </a:r>
            <a:r>
              <a:rPr lang="fr-BE" dirty="0">
                <a:latin typeface="Calibri" pitchFamily="34" charset="0"/>
                <a:sym typeface="Wingdings" pitchFamily="2" charset="2"/>
              </a:rPr>
              <a:t> </a:t>
            </a:r>
            <a:r>
              <a:rPr lang="fr-BE" dirty="0" err="1">
                <a:latin typeface="Calibri" pitchFamily="34" charset="0"/>
                <a:sym typeface="Wingdings" pitchFamily="2" charset="2"/>
              </a:rPr>
              <a:t>strain</a:t>
            </a:r>
            <a:r>
              <a:rPr lang="fr-BE" dirty="0">
                <a:latin typeface="Calibri" pitchFamily="34" charset="0"/>
                <a:sym typeface="Wingdings" pitchFamily="2" charset="2"/>
              </a:rPr>
              <a:t> </a:t>
            </a:r>
            <a:endParaRPr lang="fr-BE" dirty="0">
              <a:latin typeface="Calibri" pitchFamily="34" charset="0"/>
            </a:endParaRPr>
          </a:p>
        </p:txBody>
      </p:sp>
      <p:grpSp>
        <p:nvGrpSpPr>
          <p:cNvPr id="9" name="Groupe 11"/>
          <p:cNvGrpSpPr>
            <a:grpSpLocks/>
          </p:cNvGrpSpPr>
          <p:nvPr/>
        </p:nvGrpSpPr>
        <p:grpSpPr bwMode="auto">
          <a:xfrm>
            <a:off x="3886199" y="4214818"/>
            <a:ext cx="5257801" cy="2513047"/>
            <a:chOff x="1928793" y="1000108"/>
            <a:chExt cx="5257229" cy="2513284"/>
          </a:xfrm>
        </p:grpSpPr>
        <p:grpSp>
          <p:nvGrpSpPr>
            <p:cNvPr id="10" name="Groupe 26"/>
            <p:cNvGrpSpPr>
              <a:grpSpLocks/>
            </p:cNvGrpSpPr>
            <p:nvPr/>
          </p:nvGrpSpPr>
          <p:grpSpPr bwMode="auto">
            <a:xfrm>
              <a:off x="1928793" y="1335103"/>
              <a:ext cx="5143537" cy="2178289"/>
              <a:chOff x="1928793" y="1322183"/>
              <a:chExt cx="5143537" cy="2178289"/>
            </a:xfrm>
          </p:grpSpPr>
          <p:grpSp>
            <p:nvGrpSpPr>
              <p:cNvPr id="16" name="Groupe 23"/>
              <p:cNvGrpSpPr>
                <a:grpSpLocks/>
              </p:cNvGrpSpPr>
              <p:nvPr/>
            </p:nvGrpSpPr>
            <p:grpSpPr bwMode="auto">
              <a:xfrm>
                <a:off x="1928793" y="1629093"/>
                <a:ext cx="5143537" cy="1871379"/>
                <a:chOff x="1928793" y="1629093"/>
                <a:chExt cx="5143537" cy="1871379"/>
              </a:xfrm>
            </p:grpSpPr>
            <p:pic>
              <p:nvPicPr>
                <p:cNvPr id="20" name="Picture 4" descr="C:\Documents and Settings\thomas\Bureau\Acquisition.JPE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9593" t="31487" r="13847" b="31487"/>
                <a:stretch>
                  <a:fillRect/>
                </a:stretch>
              </p:blipFill>
              <p:spPr bwMode="auto">
                <a:xfrm>
                  <a:off x="1928793" y="1643050"/>
                  <a:ext cx="5143537" cy="1857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ZoneTexte 2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203745" y="1926766"/>
                  <a:ext cx="727232" cy="27696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BE" sz="1200" b="1" dirty="0" err="1" smtClean="0">
                      <a:latin typeface="Calibri" pitchFamily="34" charset="0"/>
                    </a:rPr>
                    <a:t>hydG</a:t>
                  </a:r>
                  <a:r>
                    <a:rPr lang="fr-BE" sz="1200" b="1" dirty="0" smtClean="0">
                      <a:latin typeface="Calibri" pitchFamily="34" charset="0"/>
                    </a:rPr>
                    <a:t>-2</a:t>
                  </a:r>
                  <a:r>
                    <a:rPr lang="fr-BE" sz="1200" b="1" baseline="30000" dirty="0" smtClean="0">
                      <a:latin typeface="Calibri" pitchFamily="34" charset="0"/>
                    </a:rPr>
                    <a:t>- 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22" name="ZoneTexte 23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5808163" y="1855142"/>
                  <a:ext cx="727247" cy="27696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BE" sz="1200" b="1" dirty="0" err="1" smtClean="0">
                      <a:latin typeface="Calibri" pitchFamily="34" charset="0"/>
                    </a:rPr>
                    <a:t>hydG</a:t>
                  </a:r>
                  <a:r>
                    <a:rPr lang="fr-BE" sz="1200" b="1" dirty="0" smtClean="0">
                      <a:latin typeface="Calibri" pitchFamily="34" charset="0"/>
                    </a:rPr>
                    <a:t>-2</a:t>
                  </a:r>
                  <a:r>
                    <a:rPr lang="fr-BE" sz="1200" b="1" baseline="30000" dirty="0" smtClean="0">
                      <a:latin typeface="Calibri" pitchFamily="34" charset="0"/>
                    </a:rPr>
                    <a:t>-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23" name="ZoneTexte 2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031839" y="2040350"/>
                  <a:ext cx="642942" cy="27696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dirty="0" err="1" smtClean="0">
                      <a:latin typeface="Calibri" pitchFamily="34" charset="0"/>
                    </a:rPr>
                    <a:t>hydG</a:t>
                  </a:r>
                  <a:r>
                    <a:rPr lang="fr-BE" sz="1200" b="1" dirty="0" smtClean="0">
                      <a:latin typeface="Calibri" pitchFamily="34" charset="0"/>
                    </a:rPr>
                    <a:t>-2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24" name="ZoneTexte 2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924418" y="2004616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i="1">
                      <a:latin typeface="Calibri" pitchFamily="34" charset="0"/>
                    </a:rPr>
                    <a:t> 137C</a:t>
                  </a:r>
                  <a:endParaRPr lang="en-US" sz="1200" b="1" i="1" baseline="30000">
                    <a:latin typeface="Calibri" pitchFamily="34" charset="0"/>
                  </a:endParaRPr>
                </a:p>
              </p:txBody>
            </p:sp>
            <p:sp>
              <p:nvSpPr>
                <p:cNvPr id="25" name="ZoneTexte 26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3710368" y="2076056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i="1">
                      <a:latin typeface="Calibri" pitchFamily="34" charset="0"/>
                    </a:rPr>
                    <a:t> 137C</a:t>
                  </a:r>
                  <a:endParaRPr lang="en-US" sz="1200" b="1" i="1" baseline="30000">
                    <a:latin typeface="Calibri" pitchFamily="34" charset="0"/>
                  </a:endParaRPr>
                </a:p>
              </p:txBody>
            </p:sp>
            <p:sp>
              <p:nvSpPr>
                <p:cNvPr id="26" name="ZoneTexte 2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5515774" y="1861741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i="1">
                      <a:latin typeface="Calibri" pitchFamily="34" charset="0"/>
                    </a:rPr>
                    <a:t> 137C</a:t>
                  </a:r>
                  <a:endParaRPr lang="en-US" sz="1200" b="1" i="1" baseline="30000">
                    <a:latin typeface="Calibri" pitchFamily="34" charset="0"/>
                  </a:endParaRPr>
                </a:p>
              </p:txBody>
            </p:sp>
            <p:sp>
              <p:nvSpPr>
                <p:cNvPr id="27" name="ZoneTexte 2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638798" y="2004616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dirty="0" smtClean="0">
                      <a:latin typeface="Calibri" pitchFamily="34" charset="0"/>
                    </a:rPr>
                    <a:t>Pgrl1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28" name="ZoneTexte 2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282136" y="2718997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dirty="0" smtClean="0">
                      <a:latin typeface="Calibri" pitchFamily="34" charset="0"/>
                    </a:rPr>
                    <a:t>Pgrl1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29" name="ZoneTexte 3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4424748" y="2076055"/>
                  <a:ext cx="571504" cy="2769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fr-BE" sz="1200" b="1" dirty="0" smtClean="0">
                      <a:latin typeface="Calibri" pitchFamily="34" charset="0"/>
                    </a:rPr>
                    <a:t>Pgrl1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30" name="ZoneTexte 31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719626" y="2068559"/>
                  <a:ext cx="1155901" cy="27696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BE" sz="1200" b="1" dirty="0" err="1" smtClean="0">
                      <a:latin typeface="Calibri" pitchFamily="34" charset="0"/>
                    </a:rPr>
                    <a:t>hydG</a:t>
                  </a:r>
                  <a:r>
                    <a:rPr lang="fr-BE" sz="1200" b="1" dirty="0" smtClean="0">
                      <a:latin typeface="Calibri" pitchFamily="34" charset="0"/>
                    </a:rPr>
                    <a:t>-2/Pgrl1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  <p:sp>
              <p:nvSpPr>
                <p:cNvPr id="31" name="ZoneTexte 32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6382884" y="2819793"/>
                  <a:ext cx="1084389" cy="27696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fr-BE" sz="1200" b="1" dirty="0" err="1" smtClean="0">
                      <a:latin typeface="Calibri" pitchFamily="34" charset="0"/>
                    </a:rPr>
                    <a:t>hydG</a:t>
                  </a:r>
                  <a:r>
                    <a:rPr lang="fr-BE" sz="1200" b="1" dirty="0" smtClean="0">
                      <a:latin typeface="Calibri" pitchFamily="34" charset="0"/>
                    </a:rPr>
                    <a:t>-2/Pgrl1</a:t>
                  </a:r>
                  <a:endParaRPr lang="en-US" sz="1200" b="1" baseline="300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17" name="Accolade ouvrante 16"/>
              <p:cNvSpPr/>
              <p:nvPr/>
            </p:nvSpPr>
            <p:spPr>
              <a:xfrm rot="5400000">
                <a:off x="2625605" y="696801"/>
                <a:ext cx="249260" cy="1500025"/>
              </a:xfrm>
              <a:prstGeom prst="leftBrace">
                <a:avLst>
                  <a:gd name="adj1" fmla="val 8333"/>
                  <a:gd name="adj2" fmla="val 4935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Accolade ouvrante 17"/>
              <p:cNvSpPr/>
              <p:nvPr/>
            </p:nvSpPr>
            <p:spPr>
              <a:xfrm rot="5400000">
                <a:off x="4443095" y="696801"/>
                <a:ext cx="249260" cy="1500024"/>
              </a:xfrm>
              <a:prstGeom prst="leftBrace">
                <a:avLst>
                  <a:gd name="adj1" fmla="val 8333"/>
                  <a:gd name="adj2" fmla="val 4935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Accolade ouvrante 18"/>
              <p:cNvSpPr/>
              <p:nvPr/>
            </p:nvSpPr>
            <p:spPr>
              <a:xfrm rot="5400000">
                <a:off x="6196297" y="710297"/>
                <a:ext cx="250849" cy="1500025"/>
              </a:xfrm>
              <a:prstGeom prst="leftBrace">
                <a:avLst>
                  <a:gd name="adj1" fmla="val 8333"/>
                  <a:gd name="adj2" fmla="val 4935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2" name="ZoneTexte 13"/>
            <p:cNvSpPr txBox="1">
              <a:spLocks noChangeArrowheads="1"/>
            </p:cNvSpPr>
            <p:nvPr/>
          </p:nvSpPr>
          <p:spPr bwMode="auto">
            <a:xfrm>
              <a:off x="1928794" y="1000108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200">
                  <a:latin typeface="Calibri" pitchFamily="34" charset="0"/>
                </a:rPr>
                <a:t>Témoin d’amplification du DNA          (600bp)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3" name="ZoneTexte 14"/>
            <p:cNvSpPr txBox="1">
              <a:spLocks noChangeArrowheads="1"/>
            </p:cNvSpPr>
            <p:nvPr/>
          </p:nvSpPr>
          <p:spPr bwMode="auto">
            <a:xfrm>
              <a:off x="3756998" y="1000108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200">
                  <a:latin typeface="Calibri" pitchFamily="34" charset="0"/>
                </a:rPr>
                <a:t>Amplifaction dans le gène hydG   (809bp)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4" name="ZoneTexte 15"/>
            <p:cNvSpPr txBox="1">
              <a:spLocks noChangeArrowheads="1"/>
            </p:cNvSpPr>
            <p:nvPr/>
          </p:nvSpPr>
          <p:spPr bwMode="auto">
            <a:xfrm>
              <a:off x="5542948" y="1009325"/>
              <a:ext cx="16430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 sz="1200">
                  <a:latin typeface="Calibri" pitchFamily="34" charset="0"/>
                </a:rPr>
                <a:t>Amplifaction dans le gène pgrl1  (895bp)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5" name="ZoneTexte 16"/>
            <p:cNvSpPr txBox="1">
              <a:spLocks noChangeArrowheads="1"/>
            </p:cNvSpPr>
            <p:nvPr/>
          </p:nvSpPr>
          <p:spPr bwMode="auto">
            <a:xfrm rot="16200000">
              <a:off x="4538006" y="2076255"/>
              <a:ext cx="1142974" cy="2769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BE" sz="1200" b="1" dirty="0" err="1" smtClean="0">
                  <a:latin typeface="Calibri" pitchFamily="34" charset="0"/>
                </a:rPr>
                <a:t>hydG</a:t>
              </a:r>
              <a:r>
                <a:rPr lang="fr-BE" sz="1200" b="1" dirty="0" smtClean="0">
                  <a:latin typeface="Calibri" pitchFamily="34" charset="0"/>
                </a:rPr>
                <a:t>-2/Pgrl1</a:t>
              </a:r>
              <a:endParaRPr lang="en-US" sz="1200" b="1" baseline="30000" dirty="0">
                <a:latin typeface="Calibri" pitchFamily="34" charset="0"/>
              </a:endParaRPr>
            </a:p>
          </p:txBody>
        </p:sp>
      </p:grpSp>
      <p:pic>
        <p:nvPicPr>
          <p:cNvPr id="32" name="Picture 4" descr="C:\Documents and Settings\thomas\Bureau\Imag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71546"/>
            <a:ext cx="8047920" cy="265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2357422" y="8572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2357422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857224" y="285728"/>
            <a:ext cx="73415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Survival</a:t>
            </a:r>
            <a:r>
              <a:rPr lang="fr-BE" sz="2200" b="1" dirty="0" smtClean="0">
                <a:latin typeface="Calibri" pitchFamily="34" charset="0"/>
              </a:rPr>
              <a:t> of the </a:t>
            </a:r>
            <a:r>
              <a:rPr lang="fr-BE" sz="2200" b="1" dirty="0" err="1" smtClean="0">
                <a:latin typeface="Calibri" pitchFamily="34" charset="0"/>
              </a:rPr>
              <a:t>cell</a:t>
            </a:r>
            <a:r>
              <a:rPr lang="fr-BE" sz="2200" b="1" dirty="0" smtClean="0">
                <a:latin typeface="Calibri" pitchFamily="34" charset="0"/>
              </a:rPr>
              <a:t> (</a:t>
            </a:r>
            <a:r>
              <a:rPr lang="en-US" sz="2200" b="1" dirty="0" smtClean="0">
                <a:latin typeface="Calibri" pitchFamily="34" charset="0"/>
              </a:rPr>
              <a:t>transiently</a:t>
            </a:r>
            <a:r>
              <a:rPr lang="fr-BE" sz="2200" b="1" dirty="0" smtClean="0">
                <a:latin typeface="Calibri" pitchFamily="34" charset="0"/>
              </a:rPr>
              <a:t> </a:t>
            </a:r>
            <a:r>
              <a:rPr lang="fr-BE" sz="2200" b="1" dirty="0" err="1" smtClean="0">
                <a:latin typeface="Calibri" pitchFamily="34" charset="0"/>
              </a:rPr>
              <a:t>placed</a:t>
            </a:r>
            <a:r>
              <a:rPr lang="fr-BE" sz="2200" b="1" dirty="0" smtClean="0">
                <a:latin typeface="Calibri" pitchFamily="34" charset="0"/>
              </a:rPr>
              <a:t> in </a:t>
            </a:r>
            <a:r>
              <a:rPr lang="fr-BE" sz="2200" b="1" dirty="0" err="1" smtClean="0">
                <a:latin typeface="Calibri" pitchFamily="34" charset="0"/>
              </a:rPr>
              <a:t>anoxic</a:t>
            </a:r>
            <a:r>
              <a:rPr lang="fr-BE" sz="2200" b="1" dirty="0" smtClean="0">
                <a:latin typeface="Calibri" pitchFamily="34" charset="0"/>
              </a:rPr>
              <a:t> </a:t>
            </a:r>
            <a:r>
              <a:rPr lang="fr-BE" sz="2200" b="1" dirty="0" err="1" smtClean="0">
                <a:latin typeface="Calibri" pitchFamily="34" charset="0"/>
              </a:rPr>
              <a:t>environment</a:t>
            </a:r>
            <a:r>
              <a:rPr lang="fr-BE" sz="2200" b="1" dirty="0" smtClean="0">
                <a:latin typeface="Calibri" pitchFamily="34" charset="0"/>
              </a:rPr>
              <a:t>)</a:t>
            </a:r>
            <a:endParaRPr lang="en-US" sz="1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/>
        </p:nvGraphicFramePr>
        <p:xfrm>
          <a:off x="2143108" y="2643182"/>
          <a:ext cx="528638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857224" y="285728"/>
            <a:ext cx="3368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400" b="1" dirty="0" err="1" smtClean="0">
                <a:latin typeface="Calibri" pitchFamily="34" charset="0"/>
              </a:rPr>
              <a:t>Experimental</a:t>
            </a:r>
            <a:r>
              <a:rPr lang="fr-BE" sz="2400" b="1" dirty="0" smtClean="0">
                <a:latin typeface="Calibri" pitchFamily="34" charset="0"/>
              </a:rPr>
              <a:t> conditions: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642910" y="1214422"/>
            <a:ext cx="72905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200" b="1" dirty="0" smtClean="0">
                <a:latin typeface="Calibri" pitchFamily="34" charset="0"/>
              </a:rPr>
              <a:t>Time of </a:t>
            </a:r>
            <a:r>
              <a:rPr lang="fr-BE" sz="2200" b="1" dirty="0" err="1" smtClean="0">
                <a:latin typeface="Calibri" pitchFamily="34" charset="0"/>
              </a:rPr>
              <a:t>anoxia</a:t>
            </a:r>
            <a:r>
              <a:rPr lang="fr-BE" sz="2200" b="1" dirty="0" smtClean="0">
                <a:latin typeface="Calibri" pitchFamily="34" charset="0"/>
              </a:rPr>
              <a:t>: </a:t>
            </a:r>
            <a:r>
              <a:rPr lang="fr-BE" sz="2200" dirty="0" smtClean="0">
                <a:latin typeface="Calibri" pitchFamily="34" charset="0"/>
              </a:rPr>
              <a:t>1h (</a:t>
            </a:r>
            <a:r>
              <a:rPr lang="fr-BE" sz="2200" dirty="0" err="1" smtClean="0">
                <a:latin typeface="Calibri" pitchFamily="34" charset="0"/>
              </a:rPr>
              <a:t>Godaux</a:t>
            </a:r>
            <a:r>
              <a:rPr lang="fr-BE" sz="2200" dirty="0" smtClean="0">
                <a:latin typeface="Calibri" pitchFamily="34" charset="0"/>
              </a:rPr>
              <a:t> </a:t>
            </a:r>
            <a:r>
              <a:rPr lang="fr-BE" sz="2200" i="1" dirty="0" smtClean="0">
                <a:latin typeface="Calibri" pitchFamily="34" charset="0"/>
              </a:rPr>
              <a:t>et al., </a:t>
            </a:r>
            <a:r>
              <a:rPr lang="fr-BE" sz="2200" dirty="0" smtClean="0">
                <a:latin typeface="Calibri" pitchFamily="34" charset="0"/>
              </a:rPr>
              <a:t>2013; Forestier </a:t>
            </a:r>
            <a:r>
              <a:rPr lang="fr-BE" sz="2200" i="1" dirty="0" smtClean="0">
                <a:latin typeface="Calibri" pitchFamily="34" charset="0"/>
              </a:rPr>
              <a:t>et al., </a:t>
            </a:r>
            <a:r>
              <a:rPr lang="fr-BE" sz="2200" dirty="0" smtClean="0">
                <a:latin typeface="Calibri" pitchFamily="34" charset="0"/>
              </a:rPr>
              <a:t>2003)</a:t>
            </a:r>
          </a:p>
          <a:p>
            <a:endParaRPr lang="fr-BE" sz="2200" dirty="0" smtClean="0">
              <a:latin typeface="Calibri" pitchFamily="34" charset="0"/>
            </a:endParaRPr>
          </a:p>
          <a:p>
            <a:r>
              <a:rPr lang="fr-BE" sz="2200" b="1" dirty="0" smtClean="0">
                <a:latin typeface="Calibri" pitchFamily="34" charset="0"/>
              </a:rPr>
              <a:t>Light </a:t>
            </a:r>
            <a:r>
              <a:rPr lang="fr-BE" sz="2200" b="1" dirty="0" err="1" smtClean="0">
                <a:latin typeface="Calibri" pitchFamily="34" charset="0"/>
              </a:rPr>
              <a:t>intensity</a:t>
            </a:r>
            <a:r>
              <a:rPr lang="fr-BE" sz="2200" b="1" dirty="0" smtClean="0">
                <a:latin typeface="Calibri" pitchFamily="34" charset="0"/>
              </a:rPr>
              <a:t>: </a:t>
            </a:r>
            <a:r>
              <a:rPr lang="fr-BE" sz="2200" dirty="0" smtClean="0">
                <a:latin typeface="Calibri" pitchFamily="34" charset="0"/>
              </a:rPr>
              <a:t>200µmol </a:t>
            </a:r>
            <a:r>
              <a:rPr lang="fr-BE" sz="2200" dirty="0" err="1" smtClean="0">
                <a:latin typeface="Calibri" pitchFamily="34" charset="0"/>
              </a:rPr>
              <a:t>photon.m</a:t>
            </a:r>
            <a:r>
              <a:rPr lang="fr-BE" sz="2200" baseline="30000" dirty="0" smtClean="0">
                <a:latin typeface="Calibri" pitchFamily="34" charset="0"/>
              </a:rPr>
              <a:t>-2</a:t>
            </a:r>
            <a:r>
              <a:rPr lang="fr-BE" sz="2200" dirty="0" smtClean="0">
                <a:latin typeface="Calibri" pitchFamily="34" charset="0"/>
              </a:rPr>
              <a:t>.s</a:t>
            </a:r>
            <a:r>
              <a:rPr lang="fr-BE" sz="2200" baseline="30000" dirty="0" smtClean="0">
                <a:latin typeface="Calibri" pitchFamily="34" charset="0"/>
              </a:rPr>
              <a:t>-1</a:t>
            </a:r>
            <a:endParaRPr lang="en-US" sz="1600" baseline="30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65"/>
          <p:cNvSpPr txBox="1">
            <a:spLocks noChangeArrowheads="1"/>
          </p:cNvSpPr>
          <p:nvPr/>
        </p:nvSpPr>
        <p:spPr bwMode="auto">
          <a:xfrm>
            <a:off x="222250" y="620713"/>
            <a:ext cx="6470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ElectroChromism</a:t>
            </a:r>
            <a:r>
              <a:rPr lang="en-US" sz="2200" b="1" dirty="0">
                <a:latin typeface="Calibri" pitchFamily="34" charset="0"/>
              </a:rPr>
              <a:t> Shift (ECS): </a:t>
            </a:r>
          </a:p>
          <a:p>
            <a:r>
              <a:rPr lang="en-US" sz="2200" b="1" dirty="0">
                <a:latin typeface="Calibri" pitchFamily="34" charset="0"/>
              </a:rPr>
              <a:t>Photochemical rate of membrane potential formation</a:t>
            </a:r>
          </a:p>
        </p:txBody>
      </p:sp>
      <p:sp>
        <p:nvSpPr>
          <p:cNvPr id="65540" name="ZoneTexte 5"/>
          <p:cNvSpPr txBox="1">
            <a:spLocks noChangeArrowheads="1"/>
          </p:cNvSpPr>
          <p:nvPr/>
        </p:nvSpPr>
        <p:spPr bwMode="auto">
          <a:xfrm>
            <a:off x="520700" y="5445125"/>
            <a:ext cx="8443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dirty="0">
                <a:latin typeface="Calibri" pitchFamily="34" charset="0"/>
                <a:sym typeface="Wingdings" pitchFamily="2" charset="2"/>
              </a:rPr>
              <a:t> </a:t>
            </a:r>
            <a:r>
              <a:rPr lang="fr-BE" dirty="0" smtClean="0">
                <a:latin typeface="Calibri" pitchFamily="34" charset="0"/>
                <a:sym typeface="Wingdings" pitchFamily="2" charset="2"/>
              </a:rPr>
              <a:t>No </a:t>
            </a:r>
            <a:r>
              <a:rPr lang="fr-BE" dirty="0" err="1" smtClean="0">
                <a:latin typeface="Calibri" pitchFamily="34" charset="0"/>
                <a:sym typeface="Wingdings" pitchFamily="2" charset="2"/>
              </a:rPr>
              <a:t>photochemistry</a:t>
            </a:r>
            <a:r>
              <a:rPr lang="fr-BE" dirty="0" smtClean="0">
                <a:latin typeface="Calibri" pitchFamily="34" charset="0"/>
                <a:sym typeface="Wingdings" pitchFamily="2" charset="2"/>
              </a:rPr>
              <a:t> in </a:t>
            </a:r>
            <a:r>
              <a:rPr lang="fr-BE" dirty="0" err="1" smtClean="0">
                <a:latin typeface="Calibri" pitchFamily="34" charset="0"/>
                <a:sym typeface="Wingdings" pitchFamily="2" charset="2"/>
              </a:rPr>
              <a:t>hydG</a:t>
            </a:r>
            <a:r>
              <a:rPr lang="fr-BE" dirty="0" smtClean="0">
                <a:latin typeface="Calibri" pitchFamily="34" charset="0"/>
                <a:sym typeface="Wingdings" pitchFamily="2" charset="2"/>
              </a:rPr>
              <a:t>-2/Pgrl1</a:t>
            </a:r>
            <a:endParaRPr lang="fr-BE" dirty="0">
              <a:latin typeface="Calibri" pitchFamily="34" charset="0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1643042" y="1928802"/>
          <a:ext cx="521497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/>
          <p:nvPr/>
        </p:nvGraphicFramePr>
        <p:xfrm>
          <a:off x="1785918" y="1928802"/>
          <a:ext cx="535781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520700" y="5445125"/>
            <a:ext cx="8443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 dirty="0" smtClean="0">
                <a:latin typeface="Calibri" pitchFamily="34" charset="0"/>
                <a:sym typeface="Wingdings" pitchFamily="2" charset="2"/>
              </a:rPr>
              <a:t> No </a:t>
            </a:r>
            <a:r>
              <a:rPr lang="fr-BE" dirty="0" err="1" smtClean="0">
                <a:latin typeface="Calibri" pitchFamily="34" charset="0"/>
                <a:sym typeface="Wingdings" pitchFamily="2" charset="2"/>
              </a:rPr>
              <a:t>photochemistry</a:t>
            </a:r>
            <a:r>
              <a:rPr lang="fr-BE" dirty="0" smtClean="0">
                <a:latin typeface="Calibri" pitchFamily="34" charset="0"/>
                <a:sym typeface="Wingdings" pitchFamily="2" charset="2"/>
              </a:rPr>
              <a:t> in </a:t>
            </a:r>
            <a:r>
              <a:rPr lang="fr-BE" dirty="0" err="1" smtClean="0">
                <a:latin typeface="Calibri" pitchFamily="34" charset="0"/>
                <a:sym typeface="Wingdings" pitchFamily="2" charset="2"/>
              </a:rPr>
              <a:t>hydG</a:t>
            </a:r>
            <a:r>
              <a:rPr lang="fr-BE" dirty="0" smtClean="0">
                <a:latin typeface="Calibri" pitchFamily="34" charset="0"/>
                <a:sym typeface="Wingdings" pitchFamily="2" charset="2"/>
              </a:rPr>
              <a:t>-2/Pgrl1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latin typeface="Calibri" pitchFamily="34" charset="0"/>
                <a:sym typeface="Wingdings" pitchFamily="2" charset="2"/>
              </a:rPr>
              <a:t> Simples mutants display transitional phenotypes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222250" y="620713"/>
            <a:ext cx="6470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ElectroChromism</a:t>
            </a:r>
            <a:r>
              <a:rPr lang="en-US" sz="2200" b="1" dirty="0">
                <a:latin typeface="Calibri" pitchFamily="34" charset="0"/>
              </a:rPr>
              <a:t> Shift (ECS): </a:t>
            </a:r>
          </a:p>
          <a:p>
            <a:r>
              <a:rPr lang="en-US" sz="2200" b="1" dirty="0">
                <a:latin typeface="Calibri" pitchFamily="34" charset="0"/>
              </a:rPr>
              <a:t>Photochemical rate of membrane potential formation</a:t>
            </a:r>
          </a:p>
        </p:txBody>
      </p:sp>
    </p:spTree>
    <p:extLst>
      <p:ext uri="{BB962C8B-B14F-4D97-AF65-F5344CB8AC3E}">
        <p14:creationId xmlns:p14="http://schemas.microsoft.com/office/powerpoint/2010/main" val="4863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65"/>
          <p:cNvSpPr txBox="1">
            <a:spLocks noChangeArrowheads="1"/>
          </p:cNvSpPr>
          <p:nvPr/>
        </p:nvSpPr>
        <p:spPr bwMode="auto">
          <a:xfrm>
            <a:off x="1500166" y="214290"/>
            <a:ext cx="56643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200" b="1" dirty="0" smtClean="0">
                <a:latin typeface="Calibri" pitchFamily="34" charset="0"/>
              </a:rPr>
              <a:t>PSII/PSI </a:t>
            </a:r>
            <a:r>
              <a:rPr lang="fr-BE" sz="2200" b="1" dirty="0" err="1" smtClean="0">
                <a:latin typeface="Calibri" pitchFamily="34" charset="0"/>
              </a:rPr>
              <a:t>efficiency</a:t>
            </a:r>
            <a:r>
              <a:rPr lang="fr-BE" sz="2200" b="1" dirty="0" smtClean="0">
                <a:latin typeface="Calibri" pitchFamily="34" charset="0"/>
              </a:rPr>
              <a:t> and </a:t>
            </a:r>
            <a:r>
              <a:rPr lang="fr-BE" sz="2200" b="1" dirty="0" err="1" smtClean="0">
                <a:latin typeface="Calibri" pitchFamily="34" charset="0"/>
              </a:rPr>
              <a:t>hydrogen</a:t>
            </a:r>
            <a:r>
              <a:rPr lang="fr-BE" sz="2200" b="1" dirty="0" smtClean="0">
                <a:latin typeface="Calibri" pitchFamily="34" charset="0"/>
              </a:rPr>
              <a:t> </a:t>
            </a:r>
            <a:r>
              <a:rPr lang="fr-BE" sz="2200" b="1" dirty="0" err="1" smtClean="0">
                <a:latin typeface="Calibri" pitchFamily="34" charset="0"/>
              </a:rPr>
              <a:t>evolution</a:t>
            </a:r>
            <a:r>
              <a:rPr lang="fr-BE" sz="2200" b="1" dirty="0" smtClean="0">
                <a:latin typeface="Calibri" pitchFamily="34" charset="0"/>
              </a:rPr>
              <a:t> rate</a:t>
            </a:r>
            <a:endParaRPr lang="en-US" sz="2200" b="1" dirty="0">
              <a:latin typeface="Calibri" pitchFamily="34" charset="0"/>
            </a:endParaRPr>
          </a:p>
        </p:txBody>
      </p:sp>
      <p:pic>
        <p:nvPicPr>
          <p:cNvPr id="116737" name="Picture 1" descr="C:\Documents and Settings\thomas\Bureau\17.png"/>
          <p:cNvPicPr>
            <a:picLocks noChangeAspect="1" noChangeArrowheads="1"/>
          </p:cNvPicPr>
          <p:nvPr/>
        </p:nvPicPr>
        <p:blipFill>
          <a:blip r:embed="rId3"/>
          <a:srcRect l="5468" t="11111" r="10937" b="16667"/>
          <a:stretch>
            <a:fillRect/>
          </a:stretch>
        </p:blipFill>
        <p:spPr bwMode="auto">
          <a:xfrm>
            <a:off x="428596" y="1214422"/>
            <a:ext cx="4143404" cy="2428892"/>
          </a:xfrm>
          <a:prstGeom prst="rect">
            <a:avLst/>
          </a:prstGeom>
          <a:noFill/>
        </p:spPr>
      </p:pic>
      <p:pic>
        <p:nvPicPr>
          <p:cNvPr id="116738" name="Picture 2" descr="C:\Documents and Settings\thomas\Bureau\41.png"/>
          <p:cNvPicPr>
            <a:picLocks noChangeAspect="1" noChangeArrowheads="1"/>
          </p:cNvPicPr>
          <p:nvPr/>
        </p:nvPicPr>
        <p:blipFill>
          <a:blip r:embed="rId4"/>
          <a:srcRect l="5859" t="10416" r="10937" b="16667"/>
          <a:stretch>
            <a:fillRect/>
          </a:stretch>
        </p:blipFill>
        <p:spPr bwMode="auto">
          <a:xfrm>
            <a:off x="357158" y="4143380"/>
            <a:ext cx="5786478" cy="250033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28596" y="71435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1. </a:t>
            </a:r>
            <a:r>
              <a:rPr lang="fr-BE" dirty="0" smtClean="0"/>
              <a:t>PSII </a:t>
            </a:r>
            <a:r>
              <a:rPr lang="fr-BE" dirty="0" err="1" smtClean="0"/>
              <a:t>efficiency</a:t>
            </a:r>
            <a:r>
              <a:rPr lang="fr-BE" dirty="0" smtClean="0"/>
              <a:t> 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fr-BE" dirty="0" smtClean="0">
                <a:latin typeface="Arial"/>
                <a:cs typeface="Arial"/>
              </a:rPr>
              <a:t>II= (</a:t>
            </a:r>
            <a:r>
              <a:rPr lang="fr-BE" dirty="0" err="1" smtClean="0">
                <a:latin typeface="Arial"/>
                <a:cs typeface="Arial"/>
              </a:rPr>
              <a:t>Fm’-Fs</a:t>
            </a:r>
            <a:r>
              <a:rPr lang="fr-BE" dirty="0" smtClean="0">
                <a:latin typeface="Arial"/>
                <a:cs typeface="Arial"/>
              </a:rPr>
              <a:t>)/Fm’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143504" y="928670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2. </a:t>
            </a:r>
            <a:r>
              <a:rPr lang="fr-BE" dirty="0" err="1" smtClean="0"/>
              <a:t>Hydrogen</a:t>
            </a:r>
            <a:r>
              <a:rPr lang="fr-BE" dirty="0" smtClean="0"/>
              <a:t> </a:t>
            </a:r>
            <a:r>
              <a:rPr lang="fr-BE" dirty="0" err="1" smtClean="0"/>
              <a:t>evolution</a:t>
            </a:r>
            <a:r>
              <a:rPr lang="fr-BE" dirty="0" smtClean="0"/>
              <a:t> rate:</a:t>
            </a:r>
          </a:p>
          <a:p>
            <a:r>
              <a:rPr lang="fr-BE" dirty="0" smtClean="0"/>
              <a:t> </a:t>
            </a:r>
            <a:r>
              <a:rPr lang="fr-BE" dirty="0" err="1" smtClean="0">
                <a:latin typeface="Arial"/>
                <a:cs typeface="Arial"/>
              </a:rPr>
              <a:t>mV.s</a:t>
            </a:r>
            <a:r>
              <a:rPr lang="fr-BE" baseline="30000" dirty="0" smtClean="0">
                <a:latin typeface="Arial"/>
                <a:cs typeface="Arial"/>
              </a:rPr>
              <a:t>-1</a:t>
            </a:r>
            <a:r>
              <a:rPr lang="fr-BE" dirty="0" smtClean="0">
                <a:latin typeface="Arial"/>
                <a:cs typeface="Arial"/>
              </a:rPr>
              <a:t> </a:t>
            </a:r>
            <a:r>
              <a:rPr lang="fr-BE" dirty="0" smtClean="0">
                <a:latin typeface="Arial"/>
                <a:cs typeface="Arial"/>
                <a:sym typeface="Wingdings" pitchFamily="2" charset="2"/>
              </a:rPr>
              <a:t> </a:t>
            </a:r>
            <a:r>
              <a:rPr lang="fr-BE" dirty="0" err="1" smtClean="0">
                <a:latin typeface="Arial"/>
                <a:cs typeface="Arial"/>
                <a:sym typeface="Wingdings" pitchFamily="2" charset="2"/>
              </a:rPr>
              <a:t>nmol</a:t>
            </a:r>
            <a:r>
              <a:rPr lang="fr-BE" dirty="0" smtClean="0">
                <a:latin typeface="Arial"/>
                <a:cs typeface="Arial"/>
                <a:sym typeface="Wingdings" pitchFamily="2" charset="2"/>
              </a:rPr>
              <a:t> H2.µg chloro</a:t>
            </a:r>
            <a:r>
              <a:rPr lang="fr-BE" baseline="30000" dirty="0" smtClean="0">
                <a:latin typeface="Arial"/>
                <a:cs typeface="Arial"/>
                <a:sym typeface="Wingdings" pitchFamily="2" charset="2"/>
              </a:rPr>
              <a:t>-1</a:t>
            </a:r>
            <a:r>
              <a:rPr lang="fr-BE" dirty="0" smtClean="0">
                <a:latin typeface="Arial"/>
                <a:cs typeface="Arial"/>
                <a:sym typeface="Wingdings" pitchFamily="2" charset="2"/>
              </a:rPr>
              <a:t>.sec</a:t>
            </a:r>
            <a:endParaRPr lang="fr-BE" baseline="30000" dirty="0" smtClean="0">
              <a:latin typeface="Arial"/>
              <a:cs typeface="Arial"/>
              <a:sym typeface="Wingdings" pitchFamily="2" charset="2"/>
            </a:endParaRPr>
          </a:p>
          <a:p>
            <a:endParaRPr lang="en-US" baseline="30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500430" y="141659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Fm’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00430" y="264318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bg1"/>
                </a:solidFill>
              </a:rPr>
              <a:t>Fs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0232" y="321468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Time (sec)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1472" y="442913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Pm </a:t>
            </a:r>
            <a:r>
              <a:rPr lang="fr-BE" sz="1200" dirty="0" smtClean="0">
                <a:solidFill>
                  <a:schemeClr val="bg1"/>
                </a:solidFill>
              </a:rPr>
              <a:t>(O2/DCMU/DBMIB/HL)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81446" y="5938855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Pm’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86380" y="421481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P0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571604" y="5686441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</a:rPr>
              <a:t>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034" y="378619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2. </a:t>
            </a:r>
            <a:r>
              <a:rPr lang="fr-BE" dirty="0" smtClean="0"/>
              <a:t>PSII </a:t>
            </a:r>
            <a:r>
              <a:rPr lang="fr-BE" dirty="0" err="1" smtClean="0"/>
              <a:t>efficiency</a:t>
            </a:r>
            <a:r>
              <a:rPr lang="fr-BE" dirty="0" smtClean="0"/>
              <a:t> </a:t>
            </a:r>
            <a:r>
              <a:rPr lang="el-GR" dirty="0" smtClean="0">
                <a:latin typeface="Arial"/>
                <a:cs typeface="Arial"/>
              </a:rPr>
              <a:t>Φ</a:t>
            </a:r>
            <a:r>
              <a:rPr lang="fr-BE" dirty="0" smtClean="0">
                <a:latin typeface="Arial"/>
                <a:cs typeface="Arial"/>
              </a:rPr>
              <a:t>I= (</a:t>
            </a:r>
            <a:r>
              <a:rPr lang="fr-BE" dirty="0" err="1" smtClean="0">
                <a:latin typeface="Arial"/>
                <a:cs typeface="Arial"/>
              </a:rPr>
              <a:t>Pm’-Ps</a:t>
            </a:r>
            <a:r>
              <a:rPr lang="fr-BE" dirty="0" smtClean="0">
                <a:latin typeface="Arial"/>
                <a:cs typeface="Arial"/>
              </a:rPr>
              <a:t>)/(Pm-P0)</a:t>
            </a:r>
            <a:endParaRPr lang="en-US" dirty="0"/>
          </a:p>
        </p:txBody>
      </p:sp>
      <p:graphicFrame>
        <p:nvGraphicFramePr>
          <p:cNvPr id="20" name="Graphique 19"/>
          <p:cNvGraphicFramePr/>
          <p:nvPr/>
        </p:nvGraphicFramePr>
        <p:xfrm>
          <a:off x="5143504" y="1571612"/>
          <a:ext cx="3643306" cy="224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0" y="714356"/>
          <a:ext cx="4572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/>
        </p:nvGraphicFramePr>
        <p:xfrm>
          <a:off x="4572000" y="785794"/>
          <a:ext cx="4572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phique 3"/>
          <p:cNvGraphicFramePr/>
          <p:nvPr/>
        </p:nvGraphicFramePr>
        <p:xfrm>
          <a:off x="0" y="37861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000464" y="5857892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 dirty="0" smtClean="0">
                <a:sym typeface="Wingdings" pitchFamily="2" charset="2"/>
              </a:rPr>
              <a:t> No </a:t>
            </a:r>
            <a:r>
              <a:rPr lang="fr-BE" dirty="0" err="1" smtClean="0">
                <a:sym typeface="Wingdings" pitchFamily="2" charset="2"/>
              </a:rPr>
              <a:t>electron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transfer</a:t>
            </a:r>
            <a:r>
              <a:rPr lang="fr-BE" dirty="0" smtClean="0">
                <a:sym typeface="Wingdings" pitchFamily="2" charset="2"/>
              </a:rPr>
              <a:t> in </a:t>
            </a:r>
            <a:r>
              <a:rPr lang="fr-BE" dirty="0" err="1" smtClean="0">
                <a:sym typeface="Wingdings" pitchFamily="2" charset="2"/>
              </a:rPr>
              <a:t>hydG</a:t>
            </a:r>
            <a:r>
              <a:rPr lang="fr-BE" dirty="0" smtClean="0">
                <a:sym typeface="Wingdings" pitchFamily="2" charset="2"/>
              </a:rPr>
              <a:t>-2/Pgrl1 </a:t>
            </a:r>
            <a:r>
              <a:rPr lang="fr-BE" dirty="0" err="1" smtClean="0">
                <a:sym typeface="Wingdings" pitchFamily="2" charset="2"/>
              </a:rPr>
              <a:t>strain</a:t>
            </a:r>
            <a:endParaRPr lang="fr-BE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 dirty="0" smtClean="0"/>
              <a:t>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electron</a:t>
            </a:r>
            <a:r>
              <a:rPr lang="fr-BE" dirty="0" smtClean="0"/>
              <a:t> </a:t>
            </a:r>
            <a:r>
              <a:rPr lang="fr-BE" dirty="0" err="1" smtClean="0"/>
              <a:t>transfer</a:t>
            </a:r>
            <a:r>
              <a:rPr lang="fr-BE" dirty="0" smtClean="0"/>
              <a:t> in </a:t>
            </a:r>
            <a:r>
              <a:rPr lang="fr-BE" dirty="0" err="1" smtClean="0"/>
              <a:t>wild</a:t>
            </a:r>
            <a:r>
              <a:rPr lang="fr-BE" dirty="0" smtClean="0"/>
              <a:t> type </a:t>
            </a:r>
            <a:r>
              <a:rPr lang="fr-BE" dirty="0" err="1" smtClean="0"/>
              <a:t>strain</a:t>
            </a:r>
            <a:r>
              <a:rPr lang="fr-BE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/>
        </p:nvGraphicFramePr>
        <p:xfrm>
          <a:off x="4429124" y="714356"/>
          <a:ext cx="4714876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/>
          <p:nvPr/>
        </p:nvGraphicFramePr>
        <p:xfrm>
          <a:off x="4327921" y="3714752"/>
          <a:ext cx="4816079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0" y="571480"/>
          <a:ext cx="4572000" cy="27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85720" y="4354305"/>
            <a:ext cx="3929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ym typeface="Wingdings" panose="05000000000000000000" pitchFamily="2" charset="2"/>
              </a:rPr>
              <a:t> Gradient-</a:t>
            </a:r>
            <a:r>
              <a:rPr lang="fr-BE" dirty="0" err="1" smtClean="0">
                <a:sym typeface="Wingdings" panose="05000000000000000000" pitchFamily="2" charset="2"/>
              </a:rPr>
              <a:t>dependent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reactivation</a:t>
            </a:r>
            <a:r>
              <a:rPr lang="fr-BE" dirty="0" smtClean="0">
                <a:sym typeface="Wingdings" panose="05000000000000000000" pitchFamily="2" charset="2"/>
              </a:rPr>
              <a:t> of Calvin cycle</a:t>
            </a:r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7929563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ETR</a:t>
            </a:r>
            <a:r>
              <a:rPr lang="en-US" sz="1400" baseline="-25000"/>
              <a:t>PS2</a:t>
            </a:r>
            <a:r>
              <a:rPr lang="en-US" sz="1400"/>
              <a:t> = ETR</a:t>
            </a:r>
            <a:r>
              <a:rPr lang="en-US" sz="1400" baseline="-25000"/>
              <a:t>H2</a:t>
            </a:r>
            <a:r>
              <a:rPr lang="en-US" sz="1400"/>
              <a:t> + ETR</a:t>
            </a:r>
            <a:r>
              <a:rPr lang="en-US" sz="1400" baseline="-25000"/>
              <a:t>CO2</a:t>
            </a:r>
          </a:p>
          <a:p>
            <a:r>
              <a:rPr lang="en-US" sz="1400"/>
              <a:t>ETR</a:t>
            </a:r>
            <a:r>
              <a:rPr lang="en-US" sz="1400" baseline="-25000"/>
              <a:t>PSI</a:t>
            </a:r>
            <a:r>
              <a:rPr lang="en-US" sz="1400"/>
              <a:t> = ETR</a:t>
            </a:r>
            <a:r>
              <a:rPr lang="en-US" sz="1400" baseline="-25000"/>
              <a:t>H2</a:t>
            </a:r>
            <a:r>
              <a:rPr lang="en-US" sz="1400"/>
              <a:t> + ETR</a:t>
            </a:r>
            <a:r>
              <a:rPr lang="en-US" sz="1400" baseline="-25000"/>
              <a:t>CO2 </a:t>
            </a:r>
            <a:r>
              <a:rPr lang="en-US" sz="1400"/>
              <a:t>+ ETR</a:t>
            </a:r>
            <a:r>
              <a:rPr lang="en-US" sz="1400" baseline="-25000"/>
              <a:t>CEF</a:t>
            </a:r>
            <a:endParaRPr lang="en-US" sz="1400"/>
          </a:p>
          <a:p>
            <a:endParaRPr lang="en-US" sz="1400"/>
          </a:p>
          <a:p>
            <a:r>
              <a:rPr lang="en-US" sz="1400"/>
              <a:t>Y</a:t>
            </a:r>
            <a:r>
              <a:rPr lang="en-US" sz="1400" baseline="-25000"/>
              <a:t>PSII </a:t>
            </a:r>
            <a:r>
              <a:rPr lang="en-US" sz="1400"/>
              <a:t>et Y</a:t>
            </a:r>
            <a:r>
              <a:rPr lang="en-US" sz="1400" baseline="-25000"/>
              <a:t>PSII </a:t>
            </a:r>
            <a:r>
              <a:rPr lang="en-US" sz="1400"/>
              <a:t> mesurés expérimentalement</a:t>
            </a:r>
          </a:p>
          <a:p>
            <a:endParaRPr lang="en-US" sz="1400"/>
          </a:p>
          <a:p>
            <a:r>
              <a:rPr lang="en-US" sz="1400"/>
              <a:t>H</a:t>
            </a:r>
            <a:r>
              <a:rPr lang="en-US" sz="1400" baseline="-25000"/>
              <a:t>2 </a:t>
            </a:r>
            <a:r>
              <a:rPr lang="en-US" sz="1400"/>
              <a:t>(nmoles H</a:t>
            </a:r>
            <a:r>
              <a:rPr lang="en-US" sz="1400" baseline="-25000"/>
              <a:t>2 </a:t>
            </a:r>
            <a:r>
              <a:rPr lang="en-US" sz="1400"/>
              <a:t>µg chl s</a:t>
            </a:r>
            <a:r>
              <a:rPr lang="en-US" sz="1400" baseline="30000"/>
              <a:t>-1</a:t>
            </a:r>
            <a:r>
              <a:rPr lang="en-US" sz="1400"/>
              <a:t>) </a:t>
            </a:r>
            <a:r>
              <a:rPr lang="en-US" sz="1400">
                <a:sym typeface="Wingdings" pitchFamily="2" charset="2"/>
              </a:rPr>
              <a:t> </a:t>
            </a:r>
            <a:r>
              <a:rPr lang="en-US" sz="1400"/>
              <a:t>é s</a:t>
            </a:r>
            <a:r>
              <a:rPr lang="en-US" sz="1400" baseline="30000"/>
              <a:t>-1</a:t>
            </a:r>
            <a:r>
              <a:rPr lang="en-US" sz="1400"/>
              <a:t> PS1</a:t>
            </a:r>
            <a:r>
              <a:rPr lang="en-US" sz="1400" baseline="30000"/>
              <a:t>-1</a:t>
            </a:r>
          </a:p>
          <a:p>
            <a:r>
              <a:rPr lang="en-US" sz="1400"/>
              <a:t>Au début de l’éclairement Y</a:t>
            </a:r>
            <a:r>
              <a:rPr lang="en-US" sz="1400" baseline="-25000"/>
              <a:t>PS2 </a:t>
            </a:r>
            <a:r>
              <a:rPr lang="en-US" sz="1400"/>
              <a:t>= Y</a:t>
            </a:r>
            <a:r>
              <a:rPr lang="en-US" sz="1400" baseline="-25000"/>
              <a:t>H2 </a:t>
            </a:r>
            <a:r>
              <a:rPr lang="en-US" sz="1400"/>
              <a:t>(</a:t>
            </a:r>
          </a:p>
          <a:p>
            <a:endParaRPr lang="en-US" sz="1400"/>
          </a:p>
          <a:p>
            <a:r>
              <a:rPr lang="en-US" sz="1400"/>
              <a:t>Pour estimer les flux : pas de mesure de la taille d’antenne (pas de variation de Fm)</a:t>
            </a:r>
          </a:p>
          <a:p>
            <a:r>
              <a:rPr lang="en-US" sz="1400"/>
              <a:t>Au début de l’éclairement, transport linéaire vers H2 (donc YPS=YPS1=YH2) </a:t>
            </a:r>
          </a:p>
          <a:p>
            <a:r>
              <a:rPr lang="en-US" sz="1400"/>
              <a:t>Puisque ETR(PS1,2,H2,ECS) nul chez Hydg et ETR(PS1,2,H2,ECS) identiques chez PGRL et WT</a:t>
            </a:r>
          </a:p>
          <a:p>
            <a:r>
              <a:rPr lang="en-US" sz="1400"/>
              <a:t>Par ailleurs, Y</a:t>
            </a:r>
            <a:r>
              <a:rPr lang="en-US" sz="1400" baseline="-25000"/>
              <a:t>PSII</a:t>
            </a:r>
            <a:r>
              <a:rPr lang="en-US" sz="1400"/>
              <a:t> et H</a:t>
            </a:r>
            <a:r>
              <a:rPr lang="en-US" sz="1400" baseline="-25000"/>
              <a:t>2</a:t>
            </a:r>
            <a:r>
              <a:rPr lang="en-US" sz="1400"/>
              <a:t> stables en présence de GA chez le WT. </a:t>
            </a:r>
          </a:p>
          <a:p>
            <a:endParaRPr lang="en-US" sz="1400"/>
          </a:p>
          <a:p>
            <a:r>
              <a:rPr lang="en-US" sz="1400"/>
              <a:t>I (gh4 530 ~200 photons nm</a:t>
            </a:r>
            <a:r>
              <a:rPr lang="en-US" sz="1400" baseline="30000"/>
              <a:t>-2</a:t>
            </a:r>
            <a:r>
              <a:rPr lang="en-US" sz="1400"/>
              <a:t> s</a:t>
            </a:r>
            <a:r>
              <a:rPr lang="en-US" sz="1400" baseline="30000"/>
              <a:t>-1 </a:t>
            </a:r>
            <a:r>
              <a:rPr lang="en-US" sz="1400"/>
              <a:t> ou ~200 s</a:t>
            </a:r>
            <a:r>
              <a:rPr lang="en-US" sz="1400" baseline="30000"/>
              <a:t>-1</a:t>
            </a:r>
            <a:r>
              <a:rPr lang="en-US" sz="1400"/>
              <a:t> PS</a:t>
            </a:r>
            <a:r>
              <a:rPr lang="en-US" sz="1400" baseline="30000"/>
              <a:t>-1 </a:t>
            </a:r>
            <a:r>
              <a:rPr lang="en-US" sz="1400"/>
              <a:t>: Y</a:t>
            </a:r>
            <a:r>
              <a:rPr lang="en-US" sz="1400" baseline="-25000"/>
              <a:t>PSII </a:t>
            </a:r>
            <a:r>
              <a:rPr lang="en-US" sz="1400"/>
              <a:t>=~0.5, qP = 0.625  et ETR</a:t>
            </a:r>
            <a:r>
              <a:rPr lang="en-US" sz="1400" baseline="-25000"/>
              <a:t>PSII</a:t>
            </a:r>
            <a:r>
              <a:rPr lang="en-US" sz="1400"/>
              <a:t>=~125 e</a:t>
            </a:r>
            <a:r>
              <a:rPr lang="en-US" sz="1400" baseline="30000"/>
              <a:t>-</a:t>
            </a:r>
            <a:r>
              <a:rPr lang="en-US" sz="1400"/>
              <a:t> s</a:t>
            </a:r>
            <a:r>
              <a:rPr lang="en-US" sz="1400" baseline="30000"/>
              <a:t>-1</a:t>
            </a:r>
          </a:p>
          <a:p>
            <a:r>
              <a:rPr lang="en-US" sz="1400"/>
              <a:t>en aérobie (manip 19/11/12 et synthèse Nico); </a:t>
            </a:r>
          </a:p>
          <a:p>
            <a:r>
              <a:rPr lang="en-US" sz="1400"/>
              <a:t>Damien Y</a:t>
            </a:r>
            <a:r>
              <a:rPr lang="en-US" sz="1400" baseline="-25000"/>
              <a:t>PSII </a:t>
            </a:r>
            <a:r>
              <a:rPr lang="en-US" sz="1400"/>
              <a:t>0.5 en conditions oxiques; 10µg chl/ml; P700</a:t>
            </a:r>
            <a:r>
              <a:rPr lang="en-US" sz="1400" baseline="-25000"/>
              <a:t>Max</a:t>
            </a:r>
            <a:r>
              <a:rPr lang="en-US" sz="1400"/>
              <a:t>~0.002-0.0025</a:t>
            </a:r>
          </a:p>
          <a:p>
            <a:endParaRPr lang="en-US" sz="1400"/>
          </a:p>
          <a:p>
            <a:r>
              <a:rPr lang="en-US" sz="1400"/>
              <a:t>Godaux, 2012 : 2.6 nmoles H</a:t>
            </a:r>
            <a:r>
              <a:rPr lang="en-US" sz="1400" baseline="-25000"/>
              <a:t>2</a:t>
            </a:r>
            <a:r>
              <a:rPr lang="en-US" sz="1400"/>
              <a:t> min</a:t>
            </a:r>
            <a:r>
              <a:rPr lang="en-US" sz="1400" baseline="30000"/>
              <a:t>-1</a:t>
            </a:r>
            <a:r>
              <a:rPr lang="en-US" sz="1400"/>
              <a:t> µg chl</a:t>
            </a:r>
            <a:r>
              <a:rPr lang="en-US" sz="1400" baseline="30000"/>
              <a:t>-1 </a:t>
            </a:r>
            <a:r>
              <a:rPr lang="en-US" sz="1400"/>
              <a:t> = 28 e</a:t>
            </a:r>
            <a:r>
              <a:rPr lang="en-US" sz="1400" baseline="30000"/>
              <a:t>-</a:t>
            </a:r>
            <a:r>
              <a:rPr lang="en-US" sz="1400"/>
              <a:t> s</a:t>
            </a:r>
            <a:r>
              <a:rPr lang="en-US" sz="1400" baseline="30000"/>
              <a:t>-1</a:t>
            </a:r>
            <a:r>
              <a:rPr lang="en-US" sz="1400"/>
              <a:t> PS</a:t>
            </a:r>
            <a:r>
              <a:rPr lang="en-US" sz="1400" baseline="30000"/>
              <a:t>-1 </a:t>
            </a:r>
            <a:r>
              <a:rPr lang="en-US" sz="1400"/>
              <a:t>(en utilisant 64 mM</a:t>
            </a:r>
            <a:r>
              <a:rPr lang="en-US" sz="1400" baseline="30000"/>
              <a:t>-1</a:t>
            </a:r>
            <a:r>
              <a:rPr lang="en-US" sz="1400"/>
              <a:t>)</a:t>
            </a:r>
            <a:endParaRPr lang="en-US" sz="1400" baseline="30000"/>
          </a:p>
          <a:p>
            <a:r>
              <a:rPr lang="en-US" sz="1400"/>
              <a:t>Godaux 2014 : 	0.02 nmoles H</a:t>
            </a:r>
            <a:r>
              <a:rPr lang="en-US" sz="1400" baseline="-25000"/>
              <a:t>2</a:t>
            </a:r>
            <a:r>
              <a:rPr lang="en-US" sz="1400"/>
              <a:t> s</a:t>
            </a:r>
            <a:r>
              <a:rPr lang="en-US" sz="1400" baseline="30000"/>
              <a:t>-1</a:t>
            </a:r>
            <a:r>
              <a:rPr lang="en-US" sz="1400"/>
              <a:t> µg chl</a:t>
            </a:r>
            <a:r>
              <a:rPr lang="en-US" sz="1400" baseline="30000"/>
              <a:t>-1 </a:t>
            </a:r>
            <a:r>
              <a:rPr lang="en-US" sz="1400"/>
              <a:t>= 20 e</a:t>
            </a:r>
            <a:r>
              <a:rPr lang="en-US" sz="1400" baseline="30000"/>
              <a:t>- </a:t>
            </a:r>
            <a:r>
              <a:rPr lang="en-US" sz="1400"/>
              <a:t>s</a:t>
            </a:r>
            <a:r>
              <a:rPr lang="en-US" sz="1400" baseline="30000"/>
              <a:t>-1</a:t>
            </a:r>
            <a:r>
              <a:rPr lang="en-US" sz="1400"/>
              <a:t> PS</a:t>
            </a:r>
            <a:r>
              <a:rPr lang="en-US" sz="1400" baseline="30000"/>
              <a:t>-1</a:t>
            </a:r>
            <a:r>
              <a:rPr lang="en-US" sz="1400"/>
              <a:t> (en utilisant 100 mM</a:t>
            </a:r>
            <a:r>
              <a:rPr lang="en-US" sz="1400" baseline="30000"/>
              <a:t>-1</a:t>
            </a:r>
            <a:r>
              <a:rPr lang="en-US" sz="1400"/>
              <a:t>)</a:t>
            </a:r>
          </a:p>
          <a:p>
            <a:r>
              <a:rPr lang="en-US" sz="1400"/>
              <a:t>		Y</a:t>
            </a:r>
            <a:r>
              <a:rPr lang="en-US" sz="1400" baseline="-25000"/>
              <a:t>PSII</a:t>
            </a:r>
            <a:r>
              <a:rPr lang="en-US" sz="1400"/>
              <a:t>~0.15 ; qP=0.19 et ETR</a:t>
            </a:r>
            <a:r>
              <a:rPr lang="en-US" sz="1400" baseline="-25000"/>
              <a:t>PSII </a:t>
            </a:r>
            <a:r>
              <a:rPr lang="en-US" sz="1400"/>
              <a:t>~20 e</a:t>
            </a:r>
            <a:r>
              <a:rPr lang="en-US" sz="1400" baseline="30000"/>
              <a:t>- </a:t>
            </a:r>
            <a:r>
              <a:rPr lang="en-US" sz="1400"/>
              <a:t> s</a:t>
            </a:r>
            <a:r>
              <a:rPr lang="en-US" sz="1400" baseline="30000"/>
              <a:t>-1</a:t>
            </a:r>
          </a:p>
          <a:p>
            <a:r>
              <a:rPr lang="en-US" sz="1400"/>
              <a:t>(en tenant compte que la taille d’antenne PSII est deux fois plus faible à l’état II )</a:t>
            </a:r>
          </a:p>
          <a:p>
            <a:r>
              <a:rPr lang="en-US" sz="1400"/>
              <a:t>	</a:t>
            </a:r>
          </a:p>
          <a:p>
            <a:endParaRPr lang="en-US" sz="14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360863" y="530225"/>
            <a:ext cx="4176712" cy="19446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62450" y="167163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78463" y="167163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7177" name="AutoShape 9"/>
          <p:cNvCxnSpPr>
            <a:cxnSpLocks noChangeShapeType="1"/>
            <a:stCxn id="7175" idx="3"/>
            <a:endCxn id="7176" idx="1"/>
          </p:cNvCxnSpPr>
          <p:nvPr/>
        </p:nvCxnSpPr>
        <p:spPr bwMode="auto">
          <a:xfrm>
            <a:off x="5051425" y="1809750"/>
            <a:ext cx="4270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710363" y="166687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7179" name="AutoShape 11"/>
          <p:cNvCxnSpPr>
            <a:cxnSpLocks noChangeShapeType="1"/>
            <a:stCxn id="7178" idx="0"/>
            <a:endCxn id="7176" idx="0"/>
          </p:cNvCxnSpPr>
          <p:nvPr/>
        </p:nvCxnSpPr>
        <p:spPr bwMode="auto">
          <a:xfrm rot="16200000" flipH="1" flipV="1">
            <a:off x="6426200" y="1136650"/>
            <a:ext cx="4763" cy="1065213"/>
          </a:xfrm>
          <a:prstGeom prst="curvedConnector3">
            <a:avLst>
              <a:gd name="adj1" fmla="val -480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0" name="AutoShape 12"/>
          <p:cNvCxnSpPr>
            <a:cxnSpLocks noChangeShapeType="1"/>
            <a:stCxn id="7176" idx="2"/>
            <a:endCxn id="7178" idx="2"/>
          </p:cNvCxnSpPr>
          <p:nvPr/>
        </p:nvCxnSpPr>
        <p:spPr bwMode="auto">
          <a:xfrm rot="5400000" flipH="1" flipV="1">
            <a:off x="6426201" y="1411287"/>
            <a:ext cx="4762" cy="1065213"/>
          </a:xfrm>
          <a:prstGeom prst="curvedConnector3">
            <a:avLst>
              <a:gd name="adj1" fmla="val -4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8002588" y="16700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92950" y="54927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978400" y="18589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5892800" y="22240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130925" y="114935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7304088" y="18637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7187" name="AutoShape 19"/>
          <p:cNvCxnSpPr>
            <a:cxnSpLocks noChangeShapeType="1"/>
            <a:stCxn id="7178" idx="3"/>
            <a:endCxn id="7182" idx="2"/>
          </p:cNvCxnSpPr>
          <p:nvPr/>
        </p:nvCxnSpPr>
        <p:spPr bwMode="auto">
          <a:xfrm flipV="1">
            <a:off x="7212013" y="1006475"/>
            <a:ext cx="265112" cy="7985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88" name="AutoShape 20"/>
          <p:cNvCxnSpPr>
            <a:cxnSpLocks noChangeShapeType="1"/>
            <a:stCxn id="7178" idx="3"/>
            <a:endCxn id="7181" idx="1"/>
          </p:cNvCxnSpPr>
          <p:nvPr/>
        </p:nvCxnSpPr>
        <p:spPr bwMode="auto">
          <a:xfrm>
            <a:off x="7212013" y="1804988"/>
            <a:ext cx="7905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086600" y="12160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7190" name="AutoShape 22"/>
          <p:cNvCxnSpPr>
            <a:cxnSpLocks noChangeShapeType="1"/>
            <a:stCxn id="7182" idx="1"/>
            <a:endCxn id="7176" idx="0"/>
          </p:cNvCxnSpPr>
          <p:nvPr/>
        </p:nvCxnSpPr>
        <p:spPr bwMode="auto">
          <a:xfrm rot="10800000" flipV="1">
            <a:off x="5895975" y="77787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002588" y="63976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797550" y="80962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cxnSp>
        <p:nvCxnSpPr>
          <p:cNvPr id="7193" name="AutoShape 25"/>
          <p:cNvCxnSpPr>
            <a:cxnSpLocks noChangeShapeType="1"/>
            <a:stCxn id="7182" idx="3"/>
            <a:endCxn id="7191" idx="1"/>
          </p:cNvCxnSpPr>
          <p:nvPr/>
        </p:nvCxnSpPr>
        <p:spPr bwMode="auto">
          <a:xfrm>
            <a:off x="7859713" y="777875"/>
            <a:ext cx="1428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1"/>
          <p:cNvGraphicFramePr>
            <a:graphicFrameLocks/>
          </p:cNvGraphicFramePr>
          <p:nvPr/>
        </p:nvGraphicFramePr>
        <p:xfrm>
          <a:off x="0" y="0"/>
          <a:ext cx="4857752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2"/>
          <p:cNvGraphicFramePr>
            <a:graphicFrameLocks/>
          </p:cNvGraphicFramePr>
          <p:nvPr/>
        </p:nvGraphicFramePr>
        <p:xfrm>
          <a:off x="4500562" y="0"/>
          <a:ext cx="4643439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3"/>
          <p:cNvGraphicFramePr>
            <a:graphicFrameLocks/>
          </p:cNvGraphicFramePr>
          <p:nvPr/>
        </p:nvGraphicFramePr>
        <p:xfrm>
          <a:off x="0" y="3429000"/>
          <a:ext cx="4929190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4"/>
          <p:cNvGraphicFramePr>
            <a:graphicFrameLocks/>
          </p:cNvGraphicFramePr>
          <p:nvPr/>
        </p:nvGraphicFramePr>
        <p:xfrm>
          <a:off x="4500562" y="3429000"/>
          <a:ext cx="4643438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65"/>
          <p:cNvSpPr txBox="1">
            <a:spLocks noChangeArrowheads="1"/>
          </p:cNvSpPr>
          <p:nvPr/>
        </p:nvSpPr>
        <p:spPr bwMode="auto">
          <a:xfrm>
            <a:off x="323850" y="285728"/>
            <a:ext cx="730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Photosynthetic linear </a:t>
            </a:r>
            <a:r>
              <a:rPr lang="en-US" sz="2800" b="1" dirty="0">
                <a:latin typeface="Calibri" pitchFamily="34" charset="0"/>
              </a:rPr>
              <a:t>electron transfer pathway</a:t>
            </a:r>
          </a:p>
        </p:txBody>
      </p:sp>
      <p:grpSp>
        <p:nvGrpSpPr>
          <p:cNvPr id="2" name="Groupe 269"/>
          <p:cNvGrpSpPr/>
          <p:nvPr/>
        </p:nvGrpSpPr>
        <p:grpSpPr>
          <a:xfrm>
            <a:off x="71406" y="1071546"/>
            <a:ext cx="9858444" cy="4370893"/>
            <a:chOff x="142844" y="428618"/>
            <a:chExt cx="9858444" cy="4370893"/>
          </a:xfrm>
        </p:grpSpPr>
        <p:sp>
          <p:nvSpPr>
            <p:cNvPr id="229" name="ZoneTexte 228"/>
            <p:cNvSpPr txBox="1"/>
            <p:nvPr/>
          </p:nvSpPr>
          <p:spPr>
            <a:xfrm>
              <a:off x="5143504" y="4430179"/>
              <a:ext cx="4857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/>
                <a:buChar char="à"/>
              </a:pPr>
              <a:r>
                <a:rPr lang="fr-BE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fr-BE" dirty="0" err="1" smtClean="0">
                  <a:solidFill>
                    <a:srgbClr val="FF0000"/>
                  </a:solidFill>
                  <a:sym typeface="Wingdings" pitchFamily="2" charset="2"/>
                </a:rPr>
                <a:t>Linear</a:t>
              </a:r>
              <a:r>
                <a:rPr lang="fr-BE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fr-BE" dirty="0" err="1" smtClean="0">
                  <a:solidFill>
                    <a:srgbClr val="FF0000"/>
                  </a:solidFill>
                  <a:sym typeface="Wingdings" pitchFamily="2" charset="2"/>
                </a:rPr>
                <a:t>electron</a:t>
              </a:r>
              <a:r>
                <a:rPr lang="fr-BE" dirty="0" smtClean="0">
                  <a:solidFill>
                    <a:srgbClr val="FF0000"/>
                  </a:solidFill>
                  <a:sym typeface="Wingdings" pitchFamily="2" charset="2"/>
                </a:rPr>
                <a:t> flow</a:t>
              </a:r>
            </a:p>
          </p:txBody>
        </p:sp>
        <p:grpSp>
          <p:nvGrpSpPr>
            <p:cNvPr id="3" name="Groupe 257"/>
            <p:cNvGrpSpPr/>
            <p:nvPr/>
          </p:nvGrpSpPr>
          <p:grpSpPr>
            <a:xfrm>
              <a:off x="142844" y="428618"/>
              <a:ext cx="9072594" cy="4086272"/>
              <a:chOff x="500034" y="2286006"/>
              <a:chExt cx="9072594" cy="4086272"/>
            </a:xfrm>
          </p:grpSpPr>
          <p:grpSp>
            <p:nvGrpSpPr>
              <p:cNvPr id="4" name="Groupe 254"/>
              <p:cNvGrpSpPr/>
              <p:nvPr/>
            </p:nvGrpSpPr>
            <p:grpSpPr>
              <a:xfrm>
                <a:off x="500034" y="2286006"/>
                <a:ext cx="9072594" cy="4086272"/>
                <a:chOff x="500034" y="1500188"/>
                <a:chExt cx="9072594" cy="4086272"/>
              </a:xfrm>
            </p:grpSpPr>
            <p:grpSp>
              <p:nvGrpSpPr>
                <p:cNvPr id="5" name="Groupe 251"/>
                <p:cNvGrpSpPr/>
                <p:nvPr/>
              </p:nvGrpSpPr>
              <p:grpSpPr>
                <a:xfrm>
                  <a:off x="500034" y="1500188"/>
                  <a:ext cx="9072594" cy="4086272"/>
                  <a:chOff x="500034" y="2201209"/>
                  <a:chExt cx="9072594" cy="4086272"/>
                </a:xfrm>
              </p:grpSpPr>
              <p:sp>
                <p:nvSpPr>
                  <p:cNvPr id="250" name="ZoneTexte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9829" y="5300631"/>
                    <a:ext cx="576064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nl-BE" sz="1200" dirty="0"/>
                      <a:t>H</a:t>
                    </a:r>
                    <a:r>
                      <a:rPr lang="nl-BE" sz="1200" baseline="30000" dirty="0"/>
                      <a:t>+</a:t>
                    </a:r>
                    <a:endParaRPr lang="fr-BE" sz="1200" baseline="30000" dirty="0"/>
                  </a:p>
                </p:txBody>
              </p:sp>
              <p:grpSp>
                <p:nvGrpSpPr>
                  <p:cNvPr id="6" name="Groupe 250"/>
                  <p:cNvGrpSpPr/>
                  <p:nvPr/>
                </p:nvGrpSpPr>
                <p:grpSpPr>
                  <a:xfrm>
                    <a:off x="500034" y="2201209"/>
                    <a:ext cx="9072594" cy="4086272"/>
                    <a:chOff x="500034" y="2201209"/>
                    <a:chExt cx="9072594" cy="4086272"/>
                  </a:xfrm>
                </p:grpSpPr>
                <p:grpSp>
                  <p:nvGrpSpPr>
                    <p:cNvPr id="7" name="Groupe 248"/>
                    <p:cNvGrpSpPr/>
                    <p:nvPr/>
                  </p:nvGrpSpPr>
                  <p:grpSpPr>
                    <a:xfrm>
                      <a:off x="500034" y="2201209"/>
                      <a:ext cx="9072594" cy="4086272"/>
                      <a:chOff x="500034" y="2200310"/>
                      <a:chExt cx="9072594" cy="4086272"/>
                    </a:xfrm>
                  </p:grpSpPr>
                  <p:grpSp>
                    <p:nvGrpSpPr>
                      <p:cNvPr id="8" name="Groupe 1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0034" y="2200310"/>
                        <a:ext cx="9072594" cy="4086272"/>
                        <a:chOff x="539552" y="1219492"/>
                        <a:chExt cx="9072051" cy="4086174"/>
                      </a:xfrm>
                    </p:grpSpPr>
                    <p:cxnSp>
                      <p:nvCxnSpPr>
                        <p:cNvPr id="278" name="Connecteur droit avec flèche 277"/>
                        <p:cNvCxnSpPr/>
                        <p:nvPr/>
                      </p:nvCxnSpPr>
                      <p:spPr>
                        <a:xfrm flipV="1">
                          <a:off x="6825717" y="1925928"/>
                          <a:ext cx="500036" cy="41787"/>
                        </a:xfrm>
                        <a:prstGeom prst="straightConnector1">
                          <a:avLst/>
                        </a:prstGeom>
                        <a:ln>
                          <a:solidFill>
                            <a:srgbClr val="FF000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9" name="Groupe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39552" y="1219492"/>
                          <a:ext cx="9072051" cy="4086174"/>
                          <a:chOff x="539552" y="957034"/>
                          <a:chExt cx="9072051" cy="4086174"/>
                        </a:xfrm>
                      </p:grpSpPr>
                      <p:grpSp>
                        <p:nvGrpSpPr>
                          <p:cNvPr id="10" name="Groupe 1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4006" y="957034"/>
                            <a:ext cx="8927597" cy="4086174"/>
                            <a:chOff x="684006" y="957034"/>
                            <a:chExt cx="8927597" cy="4086174"/>
                          </a:xfrm>
                        </p:grpSpPr>
                        <p:grpSp>
                          <p:nvGrpSpPr>
                            <p:cNvPr id="11" name="Groupe 1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4006" y="957034"/>
                              <a:ext cx="8927597" cy="4086174"/>
                              <a:chOff x="684006" y="957034"/>
                              <a:chExt cx="8927597" cy="4086174"/>
                            </a:xfrm>
                          </p:grpSpPr>
                          <p:grpSp>
                            <p:nvGrpSpPr>
                              <p:cNvPr id="12" name="Groupe 1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84006" y="957034"/>
                                <a:ext cx="8927597" cy="4086174"/>
                                <a:chOff x="756014" y="1173058"/>
                                <a:chExt cx="8927597" cy="4086174"/>
                              </a:xfrm>
                            </p:grpSpPr>
                            <p:grpSp>
                              <p:nvGrpSpPr>
                                <p:cNvPr id="13" name="Groupe 13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56014" y="1173058"/>
                                  <a:ext cx="8927597" cy="4086174"/>
                                  <a:chOff x="756014" y="1173058"/>
                                  <a:chExt cx="8927597" cy="4086174"/>
                                </a:xfrm>
                              </p:grpSpPr>
                              <p:grpSp>
                                <p:nvGrpSpPr>
                                  <p:cNvPr id="14" name="Groupe 12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756014" y="1173058"/>
                                    <a:ext cx="8927597" cy="4086174"/>
                                    <a:chOff x="756014" y="1317074"/>
                                    <a:chExt cx="8927597" cy="4086174"/>
                                  </a:xfrm>
                                </p:grpSpPr>
                                <p:grpSp>
                                  <p:nvGrpSpPr>
                                    <p:cNvPr id="15" name="Groupe 11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756014" y="1317074"/>
                                      <a:ext cx="8927597" cy="4086174"/>
                                      <a:chOff x="719406" y="-220668"/>
                                      <a:chExt cx="8927597" cy="4086174"/>
                                    </a:xfrm>
                                  </p:grpSpPr>
                                  <p:grpSp>
                                    <p:nvGrpSpPr>
                                      <p:cNvPr id="16" name="Groupe 11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719406" y="-220668"/>
                                        <a:ext cx="7597315" cy="4086174"/>
                                        <a:chOff x="684006" y="-738314"/>
                                        <a:chExt cx="7597315" cy="4086174"/>
                                      </a:xfrm>
                                    </p:grpSpPr>
                                    <p:grpSp>
                                      <p:nvGrpSpPr>
                                        <p:cNvPr id="17" name="Groupe 106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84006" y="-174754"/>
                                          <a:ext cx="7597315" cy="3522614"/>
                                          <a:chOff x="684006" y="-233172"/>
                                          <a:chExt cx="7597315" cy="3522614"/>
                                        </a:xfrm>
                                      </p:grpSpPr>
                                      <p:grpSp>
                                        <p:nvGrpSpPr>
                                          <p:cNvPr id="18" name="Groupe 99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84006" y="409759"/>
                                            <a:ext cx="7597315" cy="2879683"/>
                                            <a:chOff x="684006" y="409759"/>
                                            <a:chExt cx="7597315" cy="2879683"/>
                                          </a:xfrm>
                                        </p:grpSpPr>
                                        <p:grpSp>
                                          <p:nvGrpSpPr>
                                            <p:cNvPr id="19" name="Groupe 9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84006" y="428803"/>
                                              <a:ext cx="7597315" cy="2860639"/>
                                              <a:chOff x="684006" y="428803"/>
                                              <a:chExt cx="7597315" cy="286063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0" name="Groupe 95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684006" y="760586"/>
                                                <a:ext cx="7597315" cy="2528856"/>
                                                <a:chOff x="684006" y="760586"/>
                                                <a:chExt cx="7597315" cy="2528856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1" name="Groupe 92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684006" y="930447"/>
                                                  <a:ext cx="7597315" cy="2358995"/>
                                                  <a:chOff x="684006" y="930447"/>
                                                  <a:chExt cx="7597315" cy="235899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2" name="Groupe 90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684006" y="930447"/>
                                                    <a:ext cx="7597315" cy="2358995"/>
                                                    <a:chOff x="684006" y="930447"/>
                                                    <a:chExt cx="7597315" cy="235899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3" name="Groupe 88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684006" y="930447"/>
                                                      <a:ext cx="7597315" cy="2358995"/>
                                                      <a:chOff x="684006" y="930447"/>
                                                      <a:chExt cx="7597315" cy="235899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4" name="Groupe 86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684006" y="930447"/>
                                                        <a:ext cx="7597315" cy="2358995"/>
                                                        <a:chOff x="825322" y="930447"/>
                                                        <a:chExt cx="7597315" cy="235899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5" name="Groupe 81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825322" y="930447"/>
                                                          <a:ext cx="7597315" cy="2358995"/>
                                                          <a:chOff x="825322" y="930447"/>
                                                          <a:chExt cx="7597315" cy="235899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6" name="Groupe 78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825322" y="930447"/>
                                                            <a:ext cx="7597315" cy="2358995"/>
                                                            <a:chOff x="825322" y="930447"/>
                                                            <a:chExt cx="7597315" cy="235899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7" name="Groupe 59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825322" y="930447"/>
                                                              <a:ext cx="7597315" cy="2358995"/>
                                                              <a:chOff x="825322" y="411826"/>
                                                              <a:chExt cx="7597315" cy="235899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8" name="Groupe 51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825322" y="411826"/>
                                                                <a:ext cx="7597315" cy="2358995"/>
                                                                <a:chOff x="825322" y="411826"/>
                                                                <a:chExt cx="7597315" cy="235899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9" name="Groupe 43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825322" y="411826"/>
                                                                  <a:ext cx="7597315" cy="2358995"/>
                                                                  <a:chOff x="828022" y="555842"/>
                                                                  <a:chExt cx="7597315" cy="235899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0" name="Groupe 28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828022" y="555842"/>
                                                                    <a:ext cx="7597315" cy="2358995"/>
                                                                    <a:chOff x="791414" y="349925"/>
                                                                    <a:chExt cx="7597315" cy="235899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31" name="Groupe 16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791414" y="349925"/>
                                                                      <a:ext cx="7597315" cy="2358995"/>
                                                                      <a:chOff x="791414" y="128861"/>
                                                                      <a:chExt cx="7597315" cy="2358995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24" name="Groupe 15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827924" y="620980"/>
                                                                        <a:ext cx="7560805" cy="1866876"/>
                                                                        <a:chOff x="827924" y="620980"/>
                                                                        <a:chExt cx="7560805" cy="1866876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225" name="Groupe 10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827924" y="620980"/>
                                                                          <a:ext cx="7560805" cy="1866876"/>
                                                                          <a:chOff x="827924" y="620980"/>
                                                                          <a:chExt cx="7560805" cy="1866876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347" name="Rectangle à coins arrondis 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827924" y="836877"/>
                                                                            <a:ext cx="7560805" cy="576255"/>
                                                                          </a:xfrm>
                                                                          <a:prstGeom prst="round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chemeClr val="accent1">
                                                                              <a:lumMod val="10000"/>
                                                                              <a:lumOff val="90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rgbClr val="92D050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>
                                                                              <a:defRPr/>
                                                                            </a:pPr>
                                                                            <a:endParaRPr lang="fr-BE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348" name="Rectangle à coins arrondis 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1043811" y="620980"/>
                                                                            <a:ext cx="792115" cy="792152"/>
                                                                          </a:xfrm>
                                                                          <a:prstGeom prst="round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92D050"/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chemeClr val="tx2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>
                                                                              <a:defRPr/>
                                                                            </a:pPr>
                                                                            <a:endParaRPr lang="fr-BE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349" name="Rectangle à coins arrondis 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1691472" y="981337"/>
                                                                            <a:ext cx="433362" cy="576256"/>
                                                                          </a:xfrm>
                                                                          <a:prstGeom prst="roundRec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92D050"/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chemeClr val="tx2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>
                                                                              <a:defRPr/>
                                                                            </a:pPr>
                                                                            <a:endParaRPr lang="fr-BE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350" name="Arc 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18942347">
                                                                            <a:off x="834274" y="1417895"/>
                                                                            <a:ext cx="1068323" cy="1069961"/>
                                                                          </a:xfrm>
                                                                          <a:prstGeom prst="arc">
                                                                            <a:avLst/>
                                                                          </a:prstGeom>
                                                                          <a:ln/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dk1"/>
                                                                          </a:lnRef>
                                                                          <a:fillRef idx="0">
                                                                            <a:schemeClr val="dk1"/>
                                                                          </a:fillRef>
                                                                          <a:effectRef idx="1">
                                                                            <a:schemeClr val="dk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tx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>
                                                                              <a:defRPr/>
                                                                            </a:pPr>
                                                                            <a:endParaRPr lang="fr-BE">
                                                                              <a:ln>
                                                                                <a:solidFill>
                                                                                  <a:schemeClr val="tx1"/>
                                                                                </a:solidFill>
                                                                              </a:ln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cxnSp>
                                                                        <p:nvCxnSpPr>
                                                                          <p:cNvPr id="351" name="Connecteur droit avec flèche 8"/>
                                                                          <p:cNvCxnSpPr/>
                                                                          <p:nvPr/>
                                                                        </p:nvCxnSpPr>
                                                                        <p:spPr>
                                                                          <a:xfrm>
                                                                            <a:off x="1700996" y="1538543"/>
                                                                            <a:ext cx="73021" cy="71436"/>
                                                                          </a:xfrm>
                                                                          <a:prstGeom prst="straightConnector1">
                                                                            <a:avLst/>
                                                                          </a:prstGeom>
                                                                          <a:ln>
                                                                            <a:tailEnd type="arrow"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dk1"/>
                                                                          </a:lnRef>
                                                                          <a:fillRef idx="0">
                                                                            <a:schemeClr val="dk1"/>
                                                                          </a:fillRef>
                                                                          <a:effectRef idx="1">
                                                                            <a:schemeClr val="dk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tx1"/>
                                                                          </a:fontRef>
                                                                        </p:style>
                                                                      </p:cxn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346" name="ZoneTexte 14"/>
                                                                        <p:cNvSpPr txBox="1">
                                                                          <a:spLocks noChangeArrowheads="1"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>
                                                                          <a:off x="1591097" y="995587"/>
                                                                          <a:ext cx="648072" cy="584775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noFill/>
                                                                        <a:ln w="9525">
                                                                          <a:noFill/>
                                                                          <a:miter lim="800000"/>
                                                                          <a:headEnd/>
                                                                          <a:tailEnd/>
                                                                        </a:ln>
                                                                      </p:spPr>
                                                                      <p:txBody>
                                                                        <a:bodyPr>
                                                                          <a:spAutoFit/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r>
                                                                            <a:rPr lang="nl-BE"/>
                                                                            <a:t>LHC II</a:t>
                                                                          </a:r>
                                                                          <a:endParaRPr lang="fr-BE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344" name="Lightning Bolt 3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 rot="435196">
                                                                        <a:off x="791414" y="128861"/>
                                                                        <a:ext cx="431774" cy="611179"/>
                                                                      </a:xfrm>
                                                                      <a:prstGeom prst="lightningBol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FFFF0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 fontAlgn="auto"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defRPr/>
                                                                        </a:pPr>
                                                                        <a:endParaRPr lang="en-US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341" name="Ellipse 7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059814" y="1124615"/>
                                                                      <a:ext cx="649249" cy="431795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92D050"/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chemeClr val="tx1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>
                                                                        <a:defRPr/>
                                                                      </a:pPr>
                                                                      <a:endParaRPr lang="fr-BE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337" name="ZoneTexte 42"/>
                                                                  <p:cNvSpPr txBox="1">
                                                                    <a:spLocks noChangeArrowheads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3203848" y="1381304"/>
                                                                    <a:ext cx="648072" cy="338554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9525">
                                                                    <a:noFill/>
                                                                    <a:miter lim="800000"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r>
                                                                      <a:rPr lang="nl-BE" dirty="0"/>
                                                                      <a:t>PQ</a:t>
                                                                    </a:r>
                                                                    <a:endParaRPr lang="fr-BE" dirty="0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335" name="ZoneTexte 50"/>
                                                                <p:cNvSpPr txBox="1"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1187624" y="1146230"/>
                                                                  <a:ext cx="792088" cy="33855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 w="9525">
                                                                  <a:noFill/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>
                                                                  <a:sp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r>
                                                                    <a:rPr lang="nl-BE" dirty="0"/>
                                                                    <a:t>PSII</a:t>
                                                                  </a:r>
                                                                  <a:endParaRPr lang="fr-BE" dirty="0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332" name="ZoneTexte 55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27584" y="1844824"/>
                                                                <a:ext cx="504056" cy="276999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sz="1200" dirty="0"/>
                                                                  <a:t>H</a:t>
                                                                </a:r>
                                                                <a:r>
                                                                  <a:rPr lang="nl-BE" sz="1200" baseline="-25000" dirty="0"/>
                                                                  <a:t>2</a:t>
                                                                </a:r>
                                                                <a:r>
                                                                  <a:rPr lang="nl-BE" sz="1200" dirty="0"/>
                                                                  <a:t>O</a:t>
                                                                </a:r>
                                                                <a:endParaRPr lang="fr-BE" sz="1200" dirty="0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333" name="ZoneTexte 57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1331641" y="1844824"/>
                                                                <a:ext cx="1512168" cy="276999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sz="1200" dirty="0"/>
                                                                  <a:t>2H</a:t>
                                                                </a:r>
                                                                <a:r>
                                                                  <a:rPr lang="nl-BE" sz="1200" baseline="30000" dirty="0"/>
                                                                  <a:t>+</a:t>
                                                                </a:r>
                                                                <a:r>
                                                                  <a:rPr lang="nl-BE" sz="1200" dirty="0"/>
                                                                  <a:t>+1/2 O</a:t>
                                                                </a:r>
                                                                <a:r>
                                                                  <a:rPr lang="nl-BE" sz="1200" baseline="-25000" dirty="0"/>
                                                                  <a:t>2</a:t>
                                                                </a:r>
                                                                <a:endParaRPr lang="fr-BE" sz="1200" dirty="0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328" name="Rectangle à coins arrondis 32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212842" y="1557501"/>
                                                              <a:ext cx="719093" cy="647692"/>
                                                            </a:xfrm>
                                                            <a:prstGeom prst="round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92D05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>
                                                                <a:defRPr/>
                                                              </a:pP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329" name="Rectangle à coins arrondis 6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436730" y="1422566"/>
                                                              <a:ext cx="792115" cy="792152"/>
                                                            </a:xfrm>
                                                            <a:prstGeom prst="round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92D05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>
                                                                <a:defRPr/>
                                                              </a:pP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330" name="ZoneTexte 77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5580112" y="1669336"/>
                                                              <a:ext cx="792088" cy="338554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9525">
                                                              <a:noFill/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r>
                                                                <a:rPr lang="nl-BE"/>
                                                                <a:t>PSI</a:t>
                                                              </a: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326" name="Ellipse 58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004956" y="2349654"/>
                                                            <a:ext cx="503208" cy="358770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algn="ctr">
                                                              <a:defRPr/>
                                                            </a:pPr>
                                                            <a:endParaRPr lang="fr-BE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321" name="ZoneTexte 85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183385" y="1700808"/>
                                                          <a:ext cx="1152128" cy="338554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nl-BE" dirty="0"/>
                                                            <a:t>   b</a:t>
                                                          </a:r>
                                                          <a:r>
                                                            <a:rPr lang="nl-BE" baseline="-25000" dirty="0"/>
                                                            <a:t>6</a:t>
                                                          </a:r>
                                                          <a:r>
                                                            <a:rPr lang="nl-BE" dirty="0"/>
                                                            <a:t>f</a:t>
                                                          </a:r>
                                                          <a:endParaRPr lang="fr-BE" dirty="0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319" name="ZoneTexte 87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898132" y="2367930"/>
                                                        <a:ext cx="576064" cy="338554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nl-BE" dirty="0"/>
                                                          <a:t>PC</a:t>
                                                        </a:r>
                                                        <a:endParaRPr lang="fr-BE" dirty="0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317" name="Rectangle à coins arrondis 316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39900" y="1792448"/>
                                                      <a:ext cx="433362" cy="593717"/>
                                                    </a:xfrm>
                                                    <a:prstGeom prst="roundRect">
                                                      <a:avLst/>
                                                    </a:prstGeom>
                                                    <a:solidFill>
                                                      <a:srgbClr val="92D050"/>
                                                    </a:solidFill>
                                                    <a:ln>
                                                      <a:solidFill>
                                                        <a:schemeClr val="tx2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anchor="ctr"/>
                                                    <a:lstStyle/>
                                                    <a:p>
                                                      <a:pPr algn="ctr">
                                                        <a:defRPr/>
                                                      </a:pPr>
                                                      <a:endParaRPr lang="fr-BE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315" name="ZoneTexte 91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5805661" y="1825774"/>
                                                    <a:ext cx="720080" cy="64632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nl-BE" dirty="0"/>
                                                      <a:t>LHC </a:t>
                                                    </a:r>
                                                  </a:p>
                                                  <a:p>
                                                    <a:pPr algn="ctr"/>
                                                    <a:r>
                                                      <a:rPr lang="nl-BE" dirty="0" smtClean="0"/>
                                                      <a:t>I</a:t>
                                                    </a:r>
                                                    <a:endParaRPr lang="fr-BE" dirty="0"/>
                                                  </a:p>
                                                </p:txBody>
                                              </p:sp>
                                            </p:grpSp>
                                            <p:cxnSp>
                                              <p:nvCxnSpPr>
                                                <p:cNvPr id="313" name="Connecteur droit avec flèche 312"/>
                                                <p:cNvCxnSpPr/>
                                                <p:nvPr/>
                                              </p:nvCxnSpPr>
                                              <p:spPr>
                                                <a:xfrm rot="5400000" flipH="1" flipV="1">
                                                  <a:off x="5519666" y="1086020"/>
                                                  <a:ext cx="652455" cy="1587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ln>
                                                  <a:solidFill>
                                                    <a:srgbClr val="FF0000"/>
                                                  </a:solidFill>
                                                  <a:tailEnd type="arrow"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dk1"/>
                                                </a:lnRef>
                                                <a:fillRef idx="0">
                                                  <a:schemeClr val="dk1"/>
                                                </a:fillRef>
                                                <a:effectRef idx="1">
                                                  <a:schemeClr val="dk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sp>
                                            <p:nvSpPr>
                                              <p:cNvPr id="311" name="Ellipse 31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485902" y="428803"/>
                                                <a:ext cx="469872" cy="331783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rgbClr val="92D050"/>
                                              </a:solidFill>
                                              <a:ln>
                                                <a:solidFill>
                                                  <a:schemeClr val="tx1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anchor="ctr"/>
                                              <a:lstStyle/>
                                              <a:p>
                                                <a:pPr algn="ctr">
                                                  <a:defRPr/>
                                                </a:pPr>
                                                <a:endParaRPr lang="fr-BE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09" name="ZoneTexte 97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476384" y="409759"/>
                                              <a:ext cx="576064" cy="338554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nl-BE" dirty="0" err="1"/>
                                                <a:t>Fdx</a:t>
                                              </a:r>
                                              <a:endParaRPr lang="fr-BE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05" name="ZoneTexte 101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897079" y="-233172"/>
                                            <a:ext cx="1000106" cy="36932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square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nl-BE" dirty="0"/>
                                              <a:t>NADPH</a:t>
                                            </a:r>
                                            <a:endParaRPr lang="fr-BE" dirty="0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06" name="ZoneTexte 102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754140" y="-233172"/>
                                            <a:ext cx="936104" cy="338554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nl-BE" dirty="0"/>
                                              <a:t>NADP</a:t>
                                            </a:r>
                                            <a:r>
                                              <a:rPr lang="nl-BE" baseline="30000" dirty="0"/>
                                              <a:t>+</a:t>
                                            </a:r>
                                            <a:endParaRPr lang="fr-BE" baseline="30000" dirty="0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307" name="Connecteur droit 306"/>
                                          <p:cNvCxnSpPr/>
                                          <p:nvPr/>
                                        </p:nvCxnSpPr>
                                        <p:spPr>
                                          <a:xfrm flipH="1" flipV="1">
                                            <a:off x="5690678" y="266879"/>
                                            <a:ext cx="0" cy="130173"/>
                                          </a:xfrm>
                                          <a:prstGeom prst="line">
                                            <a:avLst/>
                                          </a:prstGeom>
                                          <a:ln>
                                            <a:solidFill>
                                              <a:srgbClr val="FF0000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1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  <p:sp>
                                      <p:nvSpPr>
                                        <p:cNvPr id="302" name="Arc 301"/>
                                        <p:cNvSpPr/>
                                        <p:nvPr/>
                                      </p:nvSpPr>
                                      <p:spPr>
                                        <a:xfrm rot="8141537">
                                          <a:off x="5206519" y="-738314"/>
                                          <a:ext cx="1069910" cy="1069962"/>
                                        </a:xfrm>
                                        <a:prstGeom prst="arc">
                                          <a:avLst/>
                                        </a:prstGeom>
                                        <a:ln>
                                          <a:solidFill>
                                            <a:srgbClr val="FF0000"/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1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anchor="ctr"/>
                                        <a:lstStyle/>
                                        <a:p>
                                          <a:pPr algn="ctr">
                                            <a:defRPr/>
                                          </a:pPr>
                                          <a:endParaRPr lang="fr-BE"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303" name="Connecteur droit avec flèche 302"/>
                                        <p:cNvCxnSpPr/>
                                        <p:nvPr/>
                                      </p:nvCxnSpPr>
                                      <p:spPr>
                                        <a:xfrm flipV="1">
                                          <a:off x="6095691" y="120723"/>
                                          <a:ext cx="44094" cy="58776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ln>
                                          <a:solidFill>
                                            <a:srgbClr val="FF0000"/>
                                          </a:solidFill>
                                          <a:tailEnd type="arrow"/>
                                        </a:ln>
                                      </p:spPr>
                                      <p:style>
                                        <a:lnRef idx="2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1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300" name="ZoneTexte 115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368587" y="259313"/>
                                        <a:ext cx="2278416" cy="369323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nl-BE" dirty="0" err="1"/>
                                          <a:t>Calvin</a:t>
                                        </a:r>
                                        <a:r>
                                          <a:rPr lang="nl-BE" dirty="0"/>
                                          <a:t> (CO</a:t>
                                        </a:r>
                                        <a:r>
                                          <a:rPr lang="nl-BE" baseline="-25000" dirty="0"/>
                                          <a:t>2</a:t>
                                        </a:r>
                                        <a:r>
                                          <a:rPr lang="nl-BE" dirty="0"/>
                                          <a:t> </a:t>
                                        </a:r>
                                        <a:r>
                                          <a:rPr lang="nl-BE" dirty="0" err="1"/>
                                          <a:t>fixation</a:t>
                                        </a:r>
                                        <a:r>
                                          <a:rPr lang="nl-BE" dirty="0"/>
                                          <a:t>)</a:t>
                                        </a:r>
                                        <a:endParaRPr lang="fr-BE" dirty="0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26" name="Groupe 1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897726" y="3285549"/>
                                      <a:ext cx="1428674" cy="1584305"/>
                                      <a:chOff x="6897726" y="3285549"/>
                                      <a:chExt cx="1428674" cy="1584305"/>
                                    </a:xfrm>
                                  </p:grpSpPr>
                                  <p:sp>
                                    <p:nvSpPr>
                                      <p:cNvPr id="295" name="Rectangle à coins arrondis 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08817" y="4149138"/>
                                        <a:ext cx="647661" cy="720716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rgbClr val="92D050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fr-BE"/>
                                      </a:p>
                                    </p:txBody>
                                  </p:sp>
                                  <p:sp>
                                    <p:nvSpPr>
                                      <p:cNvPr id="296" name="Rectangle à coins arrondis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040593" y="3572882"/>
                                        <a:ext cx="1142939" cy="576256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rgbClr val="92D050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fr-BE"/>
                                      </a:p>
                                    </p:txBody>
                                  </p:sp>
                                  <p:sp>
                                    <p:nvSpPr>
                                      <p:cNvPr id="297" name="ZoneTexte 119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726" y="3523688"/>
                                        <a:ext cx="1428674" cy="646323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nl-BE" dirty="0"/>
                                          <a:t>ATP </a:t>
                                        </a:r>
                                        <a:r>
                                          <a:rPr lang="nl-BE" dirty="0" err="1" smtClean="0"/>
                                          <a:t>synthétase</a:t>
                                        </a:r>
                                        <a:endParaRPr lang="fr-BE" dirty="0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298" name="Connecteur droit avec flèche 297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7596137" y="3285549"/>
                                        <a:ext cx="0" cy="287333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tailEnd type="arrow"/>
                                      </a:ln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  <p:sp>
                                <p:nvSpPr>
                                  <p:cNvPr id="291" name="Arc 290"/>
                                  <p:cNvSpPr/>
                                  <p:nvPr/>
                                </p:nvSpPr>
                                <p:spPr>
                                  <a:xfrm rot="8141537">
                                    <a:off x="7088168" y="2354143"/>
                                    <a:ext cx="1069910" cy="1069962"/>
                                  </a:xfrm>
                                  <a:prstGeom prst="arc">
                                    <a:avLst/>
                                  </a:prstGeom>
                                  <a:ln/>
                                </p:spPr>
                                <p:style>
                                  <a:lnRef idx="2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1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>
                                      <a:defRPr/>
                                    </a:pPr>
                                    <a:endParaRPr lang="fr-BE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292" name="Connecteur droit avec flèche 24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7156426" y="3184395"/>
                                    <a:ext cx="84132" cy="77787"/>
                                  </a:xfrm>
                                  <a:prstGeom prst="straightConnector1">
                                    <a:avLst/>
                                  </a:prstGeom>
                                  <a:ln>
                                    <a:tailEnd type="arrow"/>
                                  </a:ln>
                                </p:spPr>
                                <p:style>
                                  <a:lnRef idx="2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1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88" name="ZoneTexte 13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804248" y="2917855"/>
                                  <a:ext cx="936104" cy="33855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r>
                                    <a:rPr lang="nl-BE" dirty="0"/>
                                    <a:t>ATP</a:t>
                                  </a:r>
                                  <a:endParaRPr lang="fr-BE" dirty="0"/>
                                </a:p>
                              </p:txBody>
                            </p:sp>
                            <p:sp>
                              <p:nvSpPr>
                                <p:cNvPr id="289" name="ZoneTexte 134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740351" y="2946430"/>
                                  <a:ext cx="1586122" cy="369323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r>
                                    <a:rPr lang="nl-BE" dirty="0"/>
                                    <a:t>ADP + Pi</a:t>
                                  </a:r>
                                  <a:endParaRPr lang="fr-BE" dirty="0"/>
                                </a:p>
                              </p:txBody>
                            </p:sp>
                          </p:grpSp>
                          <p:cxnSp>
                            <p:nvCxnSpPr>
                              <p:cNvPr id="286" name="Connecteur droit 18"/>
                              <p:cNvCxnSpPr/>
                              <p:nvPr/>
                            </p:nvCxnSpPr>
                            <p:spPr>
                              <a:xfrm flipH="1" flipV="1">
                                <a:off x="7533653" y="4509815"/>
                                <a:ext cx="0" cy="13017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2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284" name="ZoneTexte 13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525616" y="4483444"/>
                              <a:ext cx="576064" cy="27699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r>
                                <a:rPr lang="nl-BE" sz="1200" dirty="0"/>
                                <a:t>H</a:t>
                              </a:r>
                              <a:r>
                                <a:rPr lang="nl-BE" sz="1200" baseline="30000" dirty="0"/>
                                <a:t>+</a:t>
                              </a:r>
                              <a:endParaRPr lang="fr-BE" sz="1200" baseline="30000" dirty="0"/>
                            </a:p>
                          </p:txBody>
                        </p:sp>
                      </p:grpSp>
                      <p:sp>
                        <p:nvSpPr>
                          <p:cNvPr id="281" name="ZoneTexte 14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9552" y="1412776"/>
                            <a:ext cx="1440160" cy="3693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800" b="1" dirty="0" err="1"/>
                              <a:t>Stroma</a:t>
                            </a:r>
                            <a:endParaRPr lang="fr-BE" sz="1800" b="1" dirty="0"/>
                          </a:p>
                        </p:txBody>
                      </p:sp>
                      <p:sp>
                        <p:nvSpPr>
                          <p:cNvPr id="282" name="ZoneTexte 1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8" y="4643844"/>
                            <a:ext cx="1440160" cy="3693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800" b="1"/>
                              <a:t>Lumen</a:t>
                            </a:r>
                            <a:endParaRPr lang="fr-BE" sz="1800" b="1"/>
                          </a:p>
                        </p:txBody>
                      </p:sp>
                    </p:grpSp>
                  </p:grpSp>
                  <p:sp>
                    <p:nvSpPr>
                      <p:cNvPr id="267" name="Arc 266"/>
                      <p:cNvSpPr/>
                      <p:nvPr/>
                    </p:nvSpPr>
                    <p:spPr bwMode="auto">
                      <a:xfrm rot="11605082">
                        <a:off x="4191045" y="5163917"/>
                        <a:ext cx="1459468" cy="443682"/>
                      </a:xfrm>
                      <a:prstGeom prst="arc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BE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  <p:sp>
                    <p:nvSpPr>
                      <p:cNvPr id="268" name="Arc 267"/>
                      <p:cNvSpPr/>
                      <p:nvPr/>
                    </p:nvSpPr>
                    <p:spPr bwMode="auto">
                      <a:xfrm rot="8277882">
                        <a:off x="5215968" y="5245931"/>
                        <a:ext cx="931960" cy="93772"/>
                      </a:xfrm>
                      <a:prstGeom prst="arc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BE"/>
                      </a:p>
                    </p:txBody>
                  </p:sp>
                  <p:cxnSp>
                    <p:nvCxnSpPr>
                      <p:cNvPr id="269" name="Connecteur droit avec flèche 268"/>
                      <p:cNvCxnSpPr/>
                      <p:nvPr/>
                    </p:nvCxnSpPr>
                    <p:spPr bwMode="auto">
                      <a:xfrm flipV="1">
                        <a:off x="5735036" y="5285206"/>
                        <a:ext cx="31750" cy="20638"/>
                      </a:xfrm>
                      <a:prstGeom prst="straightConnector1">
                        <a:avLst/>
                      </a:prstGeom>
                      <a:ln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27" name="Groupe 249"/>
                    <p:cNvGrpSpPr/>
                    <p:nvPr/>
                  </p:nvGrpSpPr>
                  <p:grpSpPr>
                    <a:xfrm>
                      <a:off x="4075084" y="3081337"/>
                      <a:ext cx="3363958" cy="2290754"/>
                      <a:chOff x="4075084" y="3081337"/>
                      <a:chExt cx="3363958" cy="2290754"/>
                    </a:xfrm>
                  </p:grpSpPr>
                  <p:cxnSp>
                    <p:nvCxnSpPr>
                      <p:cNvPr id="255" name="Connecteur droit avec flèche 254"/>
                      <p:cNvCxnSpPr/>
                      <p:nvPr/>
                    </p:nvCxnSpPr>
                    <p:spPr bwMode="auto">
                      <a:xfrm rot="5400000" flipH="1" flipV="1">
                        <a:off x="6760384" y="3321846"/>
                        <a:ext cx="919168" cy="438149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1" name="Connecteur droit avec flèche 260"/>
                      <p:cNvCxnSpPr/>
                      <p:nvPr/>
                    </p:nvCxnSpPr>
                    <p:spPr bwMode="auto">
                      <a:xfrm flipH="1">
                        <a:off x="4075084" y="4508491"/>
                        <a:ext cx="1588" cy="86360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228" name="Groupe 253"/>
                <p:cNvGrpSpPr/>
                <p:nvPr/>
              </p:nvGrpSpPr>
              <p:grpSpPr>
                <a:xfrm>
                  <a:off x="1984160" y="4284682"/>
                  <a:ext cx="2016336" cy="18190"/>
                  <a:chOff x="1984160" y="4995516"/>
                  <a:chExt cx="2016336" cy="18190"/>
                </a:xfrm>
              </p:grpSpPr>
              <p:cxnSp>
                <p:nvCxnSpPr>
                  <p:cNvPr id="244" name="Connecteur droit avec flèche 243"/>
                  <p:cNvCxnSpPr/>
                  <p:nvPr/>
                </p:nvCxnSpPr>
                <p:spPr bwMode="auto">
                  <a:xfrm>
                    <a:off x="1984160" y="5013706"/>
                    <a:ext cx="863600" cy="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Connecteur droit avec flèche 244"/>
                  <p:cNvCxnSpPr/>
                  <p:nvPr/>
                </p:nvCxnSpPr>
                <p:spPr bwMode="auto">
                  <a:xfrm>
                    <a:off x="3641721" y="4995516"/>
                    <a:ext cx="358775" cy="1588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5" name="Lightning Bolt 35"/>
              <p:cNvSpPr/>
              <p:nvPr/>
            </p:nvSpPr>
            <p:spPr bwMode="auto">
              <a:xfrm rot="21353787">
                <a:off x="4983158" y="4122457"/>
                <a:ext cx="431800" cy="61118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66675" y="227013"/>
            <a:ext cx="4464050" cy="2160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9700" y="1433513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</a:t>
            </a:r>
            <a:r>
              <a:rPr lang="en-US" sz="1000"/>
              <a:t>O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55713" y="1433513"/>
            <a:ext cx="79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</a:t>
            </a:r>
            <a:r>
              <a:rPr lang="en-US" sz="1000"/>
              <a:t>PQ</a:t>
            </a:r>
          </a:p>
        </p:txBody>
      </p:sp>
      <p:cxnSp>
        <p:nvCxnSpPr>
          <p:cNvPr id="2054" name="AutoShape 6"/>
          <p:cNvCxnSpPr>
            <a:cxnSpLocks noChangeShapeType="1"/>
            <a:stCxn id="2052" idx="3"/>
            <a:endCxn id="2053" idx="1"/>
          </p:cNvCxnSpPr>
          <p:nvPr/>
        </p:nvCxnSpPr>
        <p:spPr bwMode="auto">
          <a:xfrm>
            <a:off x="800100" y="1571625"/>
            <a:ext cx="4556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487613" y="1428750"/>
            <a:ext cx="50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400" b="1" baseline="-25000"/>
              <a:t>r</a:t>
            </a:r>
            <a:r>
              <a:rPr lang="en-US" sz="1200" b="1" baseline="-25000"/>
              <a:t>/o</a:t>
            </a:r>
            <a:endParaRPr lang="en-US" sz="1200" b="1"/>
          </a:p>
        </p:txBody>
      </p:sp>
      <p:cxnSp>
        <p:nvCxnSpPr>
          <p:cNvPr id="2058" name="AutoShape 10"/>
          <p:cNvCxnSpPr>
            <a:cxnSpLocks noChangeShapeType="1"/>
          </p:cNvCxnSpPr>
          <p:nvPr/>
        </p:nvCxnSpPr>
        <p:spPr bwMode="auto">
          <a:xfrm rot="16200000" flipH="1" flipV="1">
            <a:off x="2217738" y="9064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2059" name="AutoShape 11"/>
          <p:cNvCxnSpPr>
            <a:cxnSpLocks noChangeShapeType="1"/>
            <a:stCxn id="2053" idx="2"/>
            <a:endCxn id="2055" idx="2"/>
          </p:cNvCxnSpPr>
          <p:nvPr/>
        </p:nvCxnSpPr>
        <p:spPr bwMode="auto">
          <a:xfrm rot="5400000" flipH="1" flipV="1">
            <a:off x="2195513" y="1162050"/>
            <a:ext cx="4762" cy="1087438"/>
          </a:xfrm>
          <a:prstGeom prst="curvedConnector3">
            <a:avLst>
              <a:gd name="adj1" fmla="val -4766667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779838" y="14319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70200" y="31115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755650" y="162083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670050" y="1985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1908175" y="91122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081338" y="16256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2069" name="AutoShape 21"/>
          <p:cNvCxnSpPr>
            <a:cxnSpLocks noChangeShapeType="1"/>
            <a:stCxn id="2055" idx="3"/>
            <a:endCxn id="2061" idx="2"/>
          </p:cNvCxnSpPr>
          <p:nvPr/>
        </p:nvCxnSpPr>
        <p:spPr bwMode="auto">
          <a:xfrm flipV="1">
            <a:off x="2994025" y="768350"/>
            <a:ext cx="260350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2070" name="AutoShape 22"/>
          <p:cNvCxnSpPr>
            <a:cxnSpLocks noChangeShapeType="1"/>
            <a:stCxn id="2055" idx="3"/>
            <a:endCxn id="2060" idx="1"/>
          </p:cNvCxnSpPr>
          <p:nvPr/>
        </p:nvCxnSpPr>
        <p:spPr bwMode="auto">
          <a:xfrm>
            <a:off x="2994025" y="1566863"/>
            <a:ext cx="785813" cy="3175"/>
          </a:xfrm>
          <a:prstGeom prst="straightConnector1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863850" y="9779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073" name="AutoShape 25"/>
          <p:cNvCxnSpPr>
            <a:cxnSpLocks noChangeShapeType="1"/>
            <a:stCxn id="2061" idx="1"/>
            <a:endCxn id="2053" idx="0"/>
          </p:cNvCxnSpPr>
          <p:nvPr/>
        </p:nvCxnSpPr>
        <p:spPr bwMode="auto">
          <a:xfrm rot="10800000" flipV="1">
            <a:off x="1654175" y="539750"/>
            <a:ext cx="121602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779838" y="40163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71438" y="2449513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71438" y="3638550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1187450" y="3638550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2103" name="AutoShape 55"/>
          <p:cNvCxnSpPr>
            <a:cxnSpLocks noChangeShapeType="1"/>
            <a:stCxn id="2101" idx="3"/>
            <a:endCxn id="2102" idx="1"/>
          </p:cNvCxnSpPr>
          <p:nvPr/>
        </p:nvCxnSpPr>
        <p:spPr bwMode="auto">
          <a:xfrm>
            <a:off x="760413" y="3776663"/>
            <a:ext cx="4270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2419350" y="3633788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2105" name="AutoShape 57"/>
          <p:cNvCxnSpPr>
            <a:cxnSpLocks noChangeShapeType="1"/>
            <a:stCxn id="2104" idx="0"/>
            <a:endCxn id="2102" idx="0"/>
          </p:cNvCxnSpPr>
          <p:nvPr/>
        </p:nvCxnSpPr>
        <p:spPr bwMode="auto">
          <a:xfrm rot="16200000" flipH="1" flipV="1">
            <a:off x="2135188" y="31035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2106" name="AutoShape 58"/>
          <p:cNvCxnSpPr>
            <a:cxnSpLocks noChangeShapeType="1"/>
            <a:stCxn id="2102" idx="2"/>
            <a:endCxn id="2104" idx="2"/>
          </p:cNvCxnSpPr>
          <p:nvPr/>
        </p:nvCxnSpPr>
        <p:spPr bwMode="auto">
          <a:xfrm rot="5400000" flipH="1" flipV="1">
            <a:off x="2135187" y="3378201"/>
            <a:ext cx="4763" cy="1065212"/>
          </a:xfrm>
          <a:prstGeom prst="curvedConnector3">
            <a:avLst>
              <a:gd name="adj1" fmla="val -476666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3711575" y="36369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801938" y="2516188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687388" y="3825875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1601788" y="4191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1839913" y="3116263"/>
            <a:ext cx="715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3013075" y="3830638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2113" name="AutoShape 65"/>
          <p:cNvCxnSpPr>
            <a:cxnSpLocks noChangeShapeType="1"/>
            <a:stCxn id="2104" idx="3"/>
            <a:endCxn id="2108" idx="2"/>
          </p:cNvCxnSpPr>
          <p:nvPr/>
        </p:nvCxnSpPr>
        <p:spPr bwMode="auto">
          <a:xfrm flipV="1">
            <a:off x="2921000" y="2973388"/>
            <a:ext cx="265113" cy="79851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2114" name="AutoShape 66"/>
          <p:cNvCxnSpPr>
            <a:cxnSpLocks noChangeShapeType="1"/>
            <a:stCxn id="2104" idx="3"/>
            <a:endCxn id="2107" idx="1"/>
          </p:cNvCxnSpPr>
          <p:nvPr/>
        </p:nvCxnSpPr>
        <p:spPr bwMode="auto">
          <a:xfrm>
            <a:off x="2921000" y="3771900"/>
            <a:ext cx="7905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2795588" y="31829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116" name="AutoShape 68"/>
          <p:cNvCxnSpPr>
            <a:cxnSpLocks noChangeShapeType="1"/>
            <a:stCxn id="2108" idx="1"/>
            <a:endCxn id="2102" idx="0"/>
          </p:cNvCxnSpPr>
          <p:nvPr/>
        </p:nvCxnSpPr>
        <p:spPr bwMode="auto">
          <a:xfrm rot="10800000" flipV="1">
            <a:off x="1604963" y="2744788"/>
            <a:ext cx="1196975" cy="89376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3711575" y="2606675"/>
            <a:ext cx="496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803275" y="35496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1979613" y="38893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3240088" y="35290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2121" name="Rectangle 73"/>
          <p:cNvSpPr>
            <a:spLocks noChangeArrowheads="1"/>
          </p:cNvSpPr>
          <p:nvPr/>
        </p:nvSpPr>
        <p:spPr bwMode="auto">
          <a:xfrm>
            <a:off x="71438" y="4668838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146050" y="588168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1262063" y="588168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2124" name="AutoShape 76"/>
          <p:cNvCxnSpPr>
            <a:cxnSpLocks noChangeShapeType="1"/>
            <a:stCxn id="2122" idx="3"/>
            <a:endCxn id="2123" idx="1"/>
          </p:cNvCxnSpPr>
          <p:nvPr/>
        </p:nvCxnSpPr>
        <p:spPr bwMode="auto">
          <a:xfrm>
            <a:off x="835025" y="6019800"/>
            <a:ext cx="4270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2493963" y="587692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2126" name="AutoShape 78"/>
          <p:cNvCxnSpPr>
            <a:cxnSpLocks noChangeShapeType="1"/>
            <a:stCxn id="2125" idx="0"/>
            <a:endCxn id="2123" idx="0"/>
          </p:cNvCxnSpPr>
          <p:nvPr/>
        </p:nvCxnSpPr>
        <p:spPr bwMode="auto">
          <a:xfrm rot="16200000" flipH="1" flipV="1">
            <a:off x="2209800" y="5346700"/>
            <a:ext cx="4763" cy="1065213"/>
          </a:xfrm>
          <a:prstGeom prst="curvedConnector3">
            <a:avLst>
              <a:gd name="adj1" fmla="val -48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27" name="AutoShape 79"/>
          <p:cNvCxnSpPr>
            <a:cxnSpLocks noChangeShapeType="1"/>
            <a:stCxn id="2123" idx="2"/>
            <a:endCxn id="2125" idx="2"/>
          </p:cNvCxnSpPr>
          <p:nvPr/>
        </p:nvCxnSpPr>
        <p:spPr bwMode="auto">
          <a:xfrm rot="5400000" flipH="1" flipV="1">
            <a:off x="2209801" y="5621337"/>
            <a:ext cx="4762" cy="1065213"/>
          </a:xfrm>
          <a:prstGeom prst="curvedConnector3">
            <a:avLst>
              <a:gd name="adj1" fmla="val -476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3786188" y="588010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2876550" y="475932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762000" y="606901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1676400" y="643413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1914525" y="535940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3087688" y="607377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2134" name="AutoShape 86"/>
          <p:cNvCxnSpPr>
            <a:cxnSpLocks noChangeShapeType="1"/>
            <a:stCxn id="2125" idx="3"/>
            <a:endCxn id="2129" idx="2"/>
          </p:cNvCxnSpPr>
          <p:nvPr/>
        </p:nvCxnSpPr>
        <p:spPr bwMode="auto">
          <a:xfrm flipV="1">
            <a:off x="2995613" y="5216525"/>
            <a:ext cx="265112" cy="7985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35" name="AutoShape 87"/>
          <p:cNvCxnSpPr>
            <a:cxnSpLocks noChangeShapeType="1"/>
            <a:stCxn id="2125" idx="3"/>
            <a:endCxn id="2128" idx="1"/>
          </p:cNvCxnSpPr>
          <p:nvPr/>
        </p:nvCxnSpPr>
        <p:spPr bwMode="auto">
          <a:xfrm>
            <a:off x="2995613" y="6015038"/>
            <a:ext cx="7905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2870200" y="542607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137" name="AutoShape 89"/>
          <p:cNvCxnSpPr>
            <a:cxnSpLocks noChangeShapeType="1"/>
            <a:stCxn id="2129" idx="1"/>
            <a:endCxn id="2123" idx="0"/>
          </p:cNvCxnSpPr>
          <p:nvPr/>
        </p:nvCxnSpPr>
        <p:spPr bwMode="auto">
          <a:xfrm rot="10800000" flipV="1">
            <a:off x="1679575" y="498792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3786188" y="484981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877888" y="57848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2140" name="Text Box 92"/>
          <p:cNvSpPr txBox="1">
            <a:spLocks noChangeArrowheads="1"/>
          </p:cNvSpPr>
          <p:nvPr/>
        </p:nvSpPr>
        <p:spPr bwMode="auto">
          <a:xfrm>
            <a:off x="2049463" y="611028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3348038" y="58054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2142" name="Rectangle 94"/>
          <p:cNvSpPr>
            <a:spLocks noChangeArrowheads="1"/>
          </p:cNvSpPr>
          <p:nvPr/>
        </p:nvSpPr>
        <p:spPr bwMode="auto">
          <a:xfrm>
            <a:off x="4579938" y="231775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43" name="Text Box 95"/>
          <p:cNvSpPr txBox="1">
            <a:spLocks noChangeArrowheads="1"/>
          </p:cNvSpPr>
          <p:nvPr/>
        </p:nvSpPr>
        <p:spPr bwMode="auto">
          <a:xfrm>
            <a:off x="4579938" y="1420813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2144" name="Text Box 96"/>
          <p:cNvSpPr txBox="1">
            <a:spLocks noChangeArrowheads="1"/>
          </p:cNvSpPr>
          <p:nvPr/>
        </p:nvSpPr>
        <p:spPr bwMode="auto">
          <a:xfrm>
            <a:off x="5695950" y="1420813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2145" name="AutoShape 97"/>
          <p:cNvCxnSpPr>
            <a:cxnSpLocks noChangeShapeType="1"/>
            <a:stCxn id="2143" idx="3"/>
            <a:endCxn id="2144" idx="1"/>
          </p:cNvCxnSpPr>
          <p:nvPr/>
        </p:nvCxnSpPr>
        <p:spPr bwMode="auto">
          <a:xfrm>
            <a:off x="5268913" y="1558925"/>
            <a:ext cx="4270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46" name="Text Box 98"/>
          <p:cNvSpPr txBox="1">
            <a:spLocks noChangeArrowheads="1"/>
          </p:cNvSpPr>
          <p:nvPr/>
        </p:nvSpPr>
        <p:spPr bwMode="auto">
          <a:xfrm>
            <a:off x="6927850" y="141605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2147" name="AutoShape 99"/>
          <p:cNvCxnSpPr>
            <a:cxnSpLocks noChangeShapeType="1"/>
            <a:stCxn id="2146" idx="0"/>
            <a:endCxn id="2144" idx="0"/>
          </p:cNvCxnSpPr>
          <p:nvPr/>
        </p:nvCxnSpPr>
        <p:spPr bwMode="auto">
          <a:xfrm rot="16200000" flipH="1" flipV="1">
            <a:off x="6643687" y="885826"/>
            <a:ext cx="4763" cy="1065212"/>
          </a:xfrm>
          <a:prstGeom prst="curvedConnector3">
            <a:avLst>
              <a:gd name="adj1" fmla="val -48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48" name="AutoShape 100"/>
          <p:cNvCxnSpPr>
            <a:cxnSpLocks noChangeShapeType="1"/>
            <a:stCxn id="2144" idx="2"/>
            <a:endCxn id="2146" idx="2"/>
          </p:cNvCxnSpPr>
          <p:nvPr/>
        </p:nvCxnSpPr>
        <p:spPr bwMode="auto">
          <a:xfrm rot="5400000" flipH="1" flipV="1">
            <a:off x="6643688" y="1160463"/>
            <a:ext cx="4762" cy="1065212"/>
          </a:xfrm>
          <a:prstGeom prst="curvedConnector3">
            <a:avLst>
              <a:gd name="adj1" fmla="val -476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49" name="Text Box 101"/>
          <p:cNvSpPr txBox="1">
            <a:spLocks noChangeArrowheads="1"/>
          </p:cNvSpPr>
          <p:nvPr/>
        </p:nvSpPr>
        <p:spPr bwMode="auto">
          <a:xfrm>
            <a:off x="8220075" y="14192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50" name="Text Box 102"/>
          <p:cNvSpPr txBox="1">
            <a:spLocks noChangeArrowheads="1"/>
          </p:cNvSpPr>
          <p:nvPr/>
        </p:nvSpPr>
        <p:spPr bwMode="auto">
          <a:xfrm>
            <a:off x="7310438" y="298450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5195888" y="160813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152" name="Text Box 104"/>
          <p:cNvSpPr txBox="1">
            <a:spLocks noChangeArrowheads="1"/>
          </p:cNvSpPr>
          <p:nvPr/>
        </p:nvSpPr>
        <p:spPr bwMode="auto">
          <a:xfrm>
            <a:off x="6110288" y="19732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6376988" y="865188"/>
            <a:ext cx="715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154" name="Text Box 106"/>
          <p:cNvSpPr txBox="1">
            <a:spLocks noChangeArrowheads="1"/>
          </p:cNvSpPr>
          <p:nvPr/>
        </p:nvSpPr>
        <p:spPr bwMode="auto">
          <a:xfrm>
            <a:off x="7521575" y="16129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2155" name="AutoShape 107"/>
          <p:cNvCxnSpPr>
            <a:cxnSpLocks noChangeShapeType="1"/>
            <a:stCxn id="2146" idx="3"/>
            <a:endCxn id="2150" idx="2"/>
          </p:cNvCxnSpPr>
          <p:nvPr/>
        </p:nvCxnSpPr>
        <p:spPr bwMode="auto">
          <a:xfrm flipV="1">
            <a:off x="7429500" y="755650"/>
            <a:ext cx="265113" cy="7985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6" name="AutoShape 108"/>
          <p:cNvCxnSpPr>
            <a:cxnSpLocks noChangeShapeType="1"/>
            <a:stCxn id="2146" idx="3"/>
            <a:endCxn id="2149" idx="1"/>
          </p:cNvCxnSpPr>
          <p:nvPr/>
        </p:nvCxnSpPr>
        <p:spPr bwMode="auto">
          <a:xfrm>
            <a:off x="7429500" y="1554163"/>
            <a:ext cx="7905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7285038" y="96678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158" name="AutoShape 110"/>
          <p:cNvCxnSpPr>
            <a:cxnSpLocks noChangeShapeType="1"/>
            <a:stCxn id="2150" idx="1"/>
            <a:endCxn id="2144" idx="0"/>
          </p:cNvCxnSpPr>
          <p:nvPr/>
        </p:nvCxnSpPr>
        <p:spPr bwMode="auto">
          <a:xfrm rot="10800000" flipV="1">
            <a:off x="6113463" y="527050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59" name="Text Box 111"/>
          <p:cNvSpPr txBox="1">
            <a:spLocks noChangeArrowheads="1"/>
          </p:cNvSpPr>
          <p:nvPr/>
        </p:nvSpPr>
        <p:spPr bwMode="auto">
          <a:xfrm>
            <a:off x="8220075" y="388938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160" name="Text Box 112"/>
          <p:cNvSpPr txBox="1">
            <a:spLocks noChangeArrowheads="1"/>
          </p:cNvSpPr>
          <p:nvPr/>
        </p:nvSpPr>
        <p:spPr bwMode="auto">
          <a:xfrm>
            <a:off x="5254625" y="13128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25</a:t>
            </a:r>
          </a:p>
        </p:txBody>
      </p:sp>
      <p:sp>
        <p:nvSpPr>
          <p:cNvPr id="2161" name="Text Box 113"/>
          <p:cNvSpPr txBox="1">
            <a:spLocks noChangeArrowheads="1"/>
          </p:cNvSpPr>
          <p:nvPr/>
        </p:nvSpPr>
        <p:spPr bwMode="auto">
          <a:xfrm>
            <a:off x="6411913" y="16303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7697788" y="13795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90033"/>
                </a:solidFill>
              </a:rPr>
              <a:t>1</a:t>
            </a:r>
          </a:p>
        </p:txBody>
      </p:sp>
      <p:sp>
        <p:nvSpPr>
          <p:cNvPr id="2163" name="Rectangle 115"/>
          <p:cNvSpPr>
            <a:spLocks noChangeArrowheads="1"/>
          </p:cNvSpPr>
          <p:nvPr/>
        </p:nvSpPr>
        <p:spPr bwMode="auto">
          <a:xfrm>
            <a:off x="4586288" y="2449513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4586288" y="3638550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2165" name="Text Box 117"/>
          <p:cNvSpPr txBox="1">
            <a:spLocks noChangeArrowheads="1"/>
          </p:cNvSpPr>
          <p:nvPr/>
        </p:nvSpPr>
        <p:spPr bwMode="auto">
          <a:xfrm>
            <a:off x="5702300" y="3638550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2166" name="AutoShape 118"/>
          <p:cNvCxnSpPr>
            <a:cxnSpLocks noChangeShapeType="1"/>
            <a:stCxn id="2164" idx="3"/>
            <a:endCxn id="2165" idx="1"/>
          </p:cNvCxnSpPr>
          <p:nvPr/>
        </p:nvCxnSpPr>
        <p:spPr bwMode="auto">
          <a:xfrm>
            <a:off x="5275263" y="3776663"/>
            <a:ext cx="427037" cy="0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6934200" y="3633788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2168" name="AutoShape 120"/>
          <p:cNvCxnSpPr>
            <a:cxnSpLocks noChangeShapeType="1"/>
            <a:stCxn id="2167" idx="0"/>
            <a:endCxn id="2165" idx="0"/>
          </p:cNvCxnSpPr>
          <p:nvPr/>
        </p:nvCxnSpPr>
        <p:spPr bwMode="auto">
          <a:xfrm rot="16200000" flipH="1" flipV="1">
            <a:off x="6650038" y="31035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69" name="AutoShape 121"/>
          <p:cNvCxnSpPr>
            <a:cxnSpLocks noChangeShapeType="1"/>
            <a:stCxn id="2165" idx="2"/>
            <a:endCxn id="2167" idx="2"/>
          </p:cNvCxnSpPr>
          <p:nvPr/>
        </p:nvCxnSpPr>
        <p:spPr bwMode="auto">
          <a:xfrm rot="5400000" flipH="1" flipV="1">
            <a:off x="6650037" y="3378201"/>
            <a:ext cx="4763" cy="1065212"/>
          </a:xfrm>
          <a:prstGeom prst="curvedConnector3">
            <a:avLst>
              <a:gd name="adj1" fmla="val -4766667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70" name="Text Box 122"/>
          <p:cNvSpPr txBox="1">
            <a:spLocks noChangeArrowheads="1"/>
          </p:cNvSpPr>
          <p:nvPr/>
        </p:nvSpPr>
        <p:spPr bwMode="auto">
          <a:xfrm>
            <a:off x="8226425" y="36369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71" name="Text Box 123"/>
          <p:cNvSpPr txBox="1">
            <a:spLocks noChangeArrowheads="1"/>
          </p:cNvSpPr>
          <p:nvPr/>
        </p:nvSpPr>
        <p:spPr bwMode="auto">
          <a:xfrm>
            <a:off x="7316788" y="2516188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72" name="Text Box 124"/>
          <p:cNvSpPr txBox="1">
            <a:spLocks noChangeArrowheads="1"/>
          </p:cNvSpPr>
          <p:nvPr/>
        </p:nvSpPr>
        <p:spPr bwMode="auto">
          <a:xfrm>
            <a:off x="5202238" y="3825875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173" name="Text Box 125"/>
          <p:cNvSpPr txBox="1">
            <a:spLocks noChangeArrowheads="1"/>
          </p:cNvSpPr>
          <p:nvPr/>
        </p:nvSpPr>
        <p:spPr bwMode="auto">
          <a:xfrm>
            <a:off x="6116638" y="4191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174" name="Text Box 126"/>
          <p:cNvSpPr txBox="1">
            <a:spLocks noChangeArrowheads="1"/>
          </p:cNvSpPr>
          <p:nvPr/>
        </p:nvSpPr>
        <p:spPr bwMode="auto">
          <a:xfrm>
            <a:off x="6354763" y="3116263"/>
            <a:ext cx="715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175" name="Text Box 127"/>
          <p:cNvSpPr txBox="1">
            <a:spLocks noChangeArrowheads="1"/>
          </p:cNvSpPr>
          <p:nvPr/>
        </p:nvSpPr>
        <p:spPr bwMode="auto">
          <a:xfrm>
            <a:off x="7527925" y="3830638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2176" name="AutoShape 128"/>
          <p:cNvCxnSpPr>
            <a:cxnSpLocks noChangeShapeType="1"/>
            <a:stCxn id="2167" idx="3"/>
            <a:endCxn id="2171" idx="2"/>
          </p:cNvCxnSpPr>
          <p:nvPr/>
        </p:nvCxnSpPr>
        <p:spPr bwMode="auto">
          <a:xfrm flipV="1">
            <a:off x="7435850" y="2973388"/>
            <a:ext cx="265113" cy="798512"/>
          </a:xfrm>
          <a:prstGeom prst="curvedConnector2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77" name="AutoShape 129"/>
          <p:cNvCxnSpPr>
            <a:cxnSpLocks noChangeShapeType="1"/>
            <a:stCxn id="2167" idx="3"/>
            <a:endCxn id="2170" idx="1"/>
          </p:cNvCxnSpPr>
          <p:nvPr/>
        </p:nvCxnSpPr>
        <p:spPr bwMode="auto">
          <a:xfrm>
            <a:off x="7435850" y="3771900"/>
            <a:ext cx="790575" cy="3175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7262813" y="31829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179" name="AutoShape 131"/>
          <p:cNvCxnSpPr>
            <a:cxnSpLocks noChangeShapeType="1"/>
            <a:stCxn id="2171" idx="1"/>
            <a:endCxn id="2165" idx="0"/>
          </p:cNvCxnSpPr>
          <p:nvPr/>
        </p:nvCxnSpPr>
        <p:spPr bwMode="auto">
          <a:xfrm rot="10800000" flipV="1">
            <a:off x="6119813" y="2744788"/>
            <a:ext cx="1196975" cy="89376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8226425" y="2606675"/>
            <a:ext cx="496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181" name="Text Box 133"/>
          <p:cNvSpPr txBox="1">
            <a:spLocks noChangeArrowheads="1"/>
          </p:cNvSpPr>
          <p:nvPr/>
        </p:nvSpPr>
        <p:spPr bwMode="auto">
          <a:xfrm>
            <a:off x="5226050" y="34956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2182" name="Text Box 134"/>
          <p:cNvSpPr txBox="1">
            <a:spLocks noChangeArrowheads="1"/>
          </p:cNvSpPr>
          <p:nvPr/>
        </p:nvSpPr>
        <p:spPr bwMode="auto">
          <a:xfrm>
            <a:off x="6470650" y="38258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45</a:t>
            </a: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7640638" y="329247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2184" name="Rectangle 136"/>
          <p:cNvSpPr>
            <a:spLocks noChangeArrowheads="1"/>
          </p:cNvSpPr>
          <p:nvPr/>
        </p:nvSpPr>
        <p:spPr bwMode="auto">
          <a:xfrm>
            <a:off x="4578350" y="4667250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85" name="Text Box 137"/>
          <p:cNvSpPr txBox="1">
            <a:spLocks noChangeArrowheads="1"/>
          </p:cNvSpPr>
          <p:nvPr/>
        </p:nvSpPr>
        <p:spPr bwMode="auto">
          <a:xfrm>
            <a:off x="4578350" y="585628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2186" name="Text Box 138"/>
          <p:cNvSpPr txBox="1">
            <a:spLocks noChangeArrowheads="1"/>
          </p:cNvSpPr>
          <p:nvPr/>
        </p:nvSpPr>
        <p:spPr bwMode="auto">
          <a:xfrm>
            <a:off x="5694363" y="585628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2187" name="AutoShape 139"/>
          <p:cNvCxnSpPr>
            <a:cxnSpLocks noChangeShapeType="1"/>
            <a:stCxn id="2185" idx="3"/>
            <a:endCxn id="2186" idx="1"/>
          </p:cNvCxnSpPr>
          <p:nvPr/>
        </p:nvCxnSpPr>
        <p:spPr bwMode="auto">
          <a:xfrm>
            <a:off x="5267325" y="5994400"/>
            <a:ext cx="427038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88" name="Text Box 140"/>
          <p:cNvSpPr txBox="1">
            <a:spLocks noChangeArrowheads="1"/>
          </p:cNvSpPr>
          <p:nvPr/>
        </p:nvSpPr>
        <p:spPr bwMode="auto">
          <a:xfrm>
            <a:off x="6926263" y="585152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2189" name="AutoShape 141"/>
          <p:cNvCxnSpPr>
            <a:cxnSpLocks noChangeShapeType="1"/>
            <a:stCxn id="2188" idx="0"/>
            <a:endCxn id="2186" idx="0"/>
          </p:cNvCxnSpPr>
          <p:nvPr/>
        </p:nvCxnSpPr>
        <p:spPr bwMode="auto">
          <a:xfrm rot="16200000" flipH="1" flipV="1">
            <a:off x="6642100" y="5321300"/>
            <a:ext cx="4763" cy="1065213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2190" name="AutoShape 142"/>
          <p:cNvCxnSpPr>
            <a:cxnSpLocks noChangeShapeType="1"/>
            <a:stCxn id="2186" idx="2"/>
            <a:endCxn id="2188" idx="2"/>
          </p:cNvCxnSpPr>
          <p:nvPr/>
        </p:nvCxnSpPr>
        <p:spPr bwMode="auto">
          <a:xfrm rot="5400000" flipH="1" flipV="1">
            <a:off x="6642101" y="5595937"/>
            <a:ext cx="4762" cy="1065213"/>
          </a:xfrm>
          <a:prstGeom prst="curvedConnector3">
            <a:avLst>
              <a:gd name="adj1" fmla="val -4766667"/>
            </a:avLst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191" name="Text Box 143"/>
          <p:cNvSpPr txBox="1">
            <a:spLocks noChangeArrowheads="1"/>
          </p:cNvSpPr>
          <p:nvPr/>
        </p:nvSpPr>
        <p:spPr bwMode="auto">
          <a:xfrm>
            <a:off x="8218488" y="585470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92" name="Text Box 144"/>
          <p:cNvSpPr txBox="1">
            <a:spLocks noChangeArrowheads="1"/>
          </p:cNvSpPr>
          <p:nvPr/>
        </p:nvSpPr>
        <p:spPr bwMode="auto">
          <a:xfrm>
            <a:off x="7308850" y="473392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2193" name="Text Box 145"/>
          <p:cNvSpPr txBox="1">
            <a:spLocks noChangeArrowheads="1"/>
          </p:cNvSpPr>
          <p:nvPr/>
        </p:nvSpPr>
        <p:spPr bwMode="auto">
          <a:xfrm>
            <a:off x="5194300" y="604361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6108700" y="640873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6346825" y="533400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7519988" y="604837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2197" name="AutoShape 149"/>
          <p:cNvCxnSpPr>
            <a:cxnSpLocks noChangeShapeType="1"/>
            <a:stCxn id="2188" idx="3"/>
            <a:endCxn id="2192" idx="2"/>
          </p:cNvCxnSpPr>
          <p:nvPr/>
        </p:nvCxnSpPr>
        <p:spPr bwMode="auto">
          <a:xfrm flipV="1">
            <a:off x="7427913" y="5191125"/>
            <a:ext cx="265112" cy="798513"/>
          </a:xfrm>
          <a:prstGeom prst="curvedConnector2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98" name="AutoShape 150"/>
          <p:cNvCxnSpPr>
            <a:cxnSpLocks noChangeShapeType="1"/>
            <a:stCxn id="2188" idx="3"/>
            <a:endCxn id="2191" idx="1"/>
          </p:cNvCxnSpPr>
          <p:nvPr/>
        </p:nvCxnSpPr>
        <p:spPr bwMode="auto">
          <a:xfrm>
            <a:off x="7427913" y="5989638"/>
            <a:ext cx="790575" cy="3175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7251700" y="538797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2200" name="AutoShape 152"/>
          <p:cNvCxnSpPr>
            <a:cxnSpLocks noChangeShapeType="1"/>
            <a:stCxn id="2192" idx="1"/>
            <a:endCxn id="2186" idx="0"/>
          </p:cNvCxnSpPr>
          <p:nvPr/>
        </p:nvCxnSpPr>
        <p:spPr bwMode="auto">
          <a:xfrm rot="10800000" flipV="1">
            <a:off x="6111875" y="496252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2201" name="Text Box 153"/>
          <p:cNvSpPr txBox="1">
            <a:spLocks noChangeArrowheads="1"/>
          </p:cNvSpPr>
          <p:nvPr/>
        </p:nvSpPr>
        <p:spPr bwMode="auto">
          <a:xfrm>
            <a:off x="8218488" y="482441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2202" name="Text Box 154"/>
          <p:cNvSpPr txBox="1">
            <a:spLocks noChangeArrowheads="1"/>
          </p:cNvSpPr>
          <p:nvPr/>
        </p:nvSpPr>
        <p:spPr bwMode="auto">
          <a:xfrm>
            <a:off x="5178425" y="56737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50</a:t>
            </a:r>
          </a:p>
        </p:txBody>
      </p:sp>
      <p:sp>
        <p:nvSpPr>
          <p:cNvPr id="2203" name="Text Box 155"/>
          <p:cNvSpPr txBox="1">
            <a:spLocks noChangeArrowheads="1"/>
          </p:cNvSpPr>
          <p:nvPr/>
        </p:nvSpPr>
        <p:spPr bwMode="auto">
          <a:xfrm>
            <a:off x="6410325" y="60293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50</a:t>
            </a:r>
          </a:p>
        </p:txBody>
      </p:sp>
      <p:sp>
        <p:nvSpPr>
          <p:cNvPr id="2205" name="Text Box 157"/>
          <p:cNvSpPr txBox="1">
            <a:spLocks noChangeArrowheads="1"/>
          </p:cNvSpPr>
          <p:nvPr/>
        </p:nvSpPr>
        <p:spPr bwMode="auto">
          <a:xfrm>
            <a:off x="123825" y="250983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10s</a:t>
            </a:r>
          </a:p>
        </p:txBody>
      </p:sp>
      <p:sp>
        <p:nvSpPr>
          <p:cNvPr id="2206" name="Text Box 158"/>
          <p:cNvSpPr txBox="1">
            <a:spLocks noChangeArrowheads="1"/>
          </p:cNvSpPr>
          <p:nvPr/>
        </p:nvSpPr>
        <p:spPr bwMode="auto">
          <a:xfrm>
            <a:off x="4576763" y="207963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240s</a:t>
            </a: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>
            <a:off x="4572000" y="466725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480s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179388" y="4708525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120s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160338" y="279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Dark</a:t>
            </a: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4616450" y="2481263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360s</a:t>
            </a: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2043113" y="56213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2212" name="Text Box 164"/>
          <p:cNvSpPr txBox="1">
            <a:spLocks noChangeArrowheads="1"/>
          </p:cNvSpPr>
          <p:nvPr/>
        </p:nvSpPr>
        <p:spPr bwMode="auto">
          <a:xfrm>
            <a:off x="3168650" y="54514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6486525" y="11588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2214" name="Text Box 166"/>
          <p:cNvSpPr txBox="1">
            <a:spLocks noChangeArrowheads="1"/>
          </p:cNvSpPr>
          <p:nvPr/>
        </p:nvSpPr>
        <p:spPr bwMode="auto">
          <a:xfrm>
            <a:off x="7634288" y="9906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25</a:t>
            </a:r>
          </a:p>
        </p:txBody>
      </p:sp>
      <p:sp>
        <p:nvSpPr>
          <p:cNvPr id="2215" name="Text Box 167"/>
          <p:cNvSpPr txBox="1">
            <a:spLocks noChangeArrowheads="1"/>
          </p:cNvSpPr>
          <p:nvPr/>
        </p:nvSpPr>
        <p:spPr bwMode="auto">
          <a:xfrm>
            <a:off x="6527800" y="33766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5</a:t>
            </a:r>
          </a:p>
        </p:txBody>
      </p:sp>
      <p:sp>
        <p:nvSpPr>
          <p:cNvPr id="2216" name="Text Box 168"/>
          <p:cNvSpPr txBox="1">
            <a:spLocks noChangeArrowheads="1"/>
          </p:cNvSpPr>
          <p:nvPr/>
        </p:nvSpPr>
        <p:spPr bwMode="auto">
          <a:xfrm>
            <a:off x="1609725" y="520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17" name="Text Box 169"/>
          <p:cNvSpPr txBox="1">
            <a:spLocks noChangeArrowheads="1"/>
          </p:cNvSpPr>
          <p:nvPr/>
        </p:nvSpPr>
        <p:spPr bwMode="auto">
          <a:xfrm>
            <a:off x="1655763" y="2706688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1581150" y="50196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19" name="Text Box 171"/>
          <p:cNvSpPr txBox="1">
            <a:spLocks noChangeArrowheads="1"/>
          </p:cNvSpPr>
          <p:nvPr/>
        </p:nvSpPr>
        <p:spPr bwMode="auto">
          <a:xfrm>
            <a:off x="6040438" y="5588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6099175" y="2757488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5954713" y="50466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2222" name="Text Box 174"/>
          <p:cNvSpPr txBox="1">
            <a:spLocks noChangeArrowheads="1"/>
          </p:cNvSpPr>
          <p:nvPr/>
        </p:nvSpPr>
        <p:spPr bwMode="auto">
          <a:xfrm>
            <a:off x="6481763" y="56118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90033"/>
                </a:solidFill>
              </a:rPr>
              <a:t>1</a:t>
            </a: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7643813" y="548322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50</a:t>
            </a:r>
          </a:p>
        </p:txBody>
      </p:sp>
      <p:sp>
        <p:nvSpPr>
          <p:cNvPr id="2226" name="Text Box 178"/>
          <p:cNvSpPr txBox="1">
            <a:spLocks noChangeArrowheads="1"/>
          </p:cNvSpPr>
          <p:nvPr/>
        </p:nvSpPr>
        <p:spPr bwMode="auto">
          <a:xfrm>
            <a:off x="900113" y="0"/>
            <a:ext cx="1338262" cy="40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Wild-Type</a:t>
            </a:r>
          </a:p>
        </p:txBody>
      </p:sp>
      <p:sp>
        <p:nvSpPr>
          <p:cNvPr id="2227" name="AutoShape 179"/>
          <p:cNvSpPr>
            <a:spLocks noChangeArrowheads="1"/>
          </p:cNvSpPr>
          <p:nvPr/>
        </p:nvSpPr>
        <p:spPr bwMode="auto">
          <a:xfrm rot="10800000">
            <a:off x="2022475" y="2362200"/>
            <a:ext cx="576263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8" name="AutoShape 180"/>
          <p:cNvSpPr>
            <a:spLocks noChangeArrowheads="1"/>
          </p:cNvSpPr>
          <p:nvPr/>
        </p:nvSpPr>
        <p:spPr bwMode="auto">
          <a:xfrm rot="10800000">
            <a:off x="1979613" y="4581525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229" name="AutoShape 181"/>
          <p:cNvSpPr>
            <a:spLocks noChangeArrowheads="1"/>
          </p:cNvSpPr>
          <p:nvPr/>
        </p:nvSpPr>
        <p:spPr bwMode="auto">
          <a:xfrm rot="10800000">
            <a:off x="6430963" y="88900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0" name="AutoShape 182"/>
          <p:cNvSpPr>
            <a:spLocks noChangeArrowheads="1"/>
          </p:cNvSpPr>
          <p:nvPr/>
        </p:nvSpPr>
        <p:spPr bwMode="auto">
          <a:xfrm rot="10800000">
            <a:off x="6372225" y="2349500"/>
            <a:ext cx="576263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31" name="AutoShape 183"/>
          <p:cNvSpPr>
            <a:spLocks noChangeArrowheads="1"/>
          </p:cNvSpPr>
          <p:nvPr/>
        </p:nvSpPr>
        <p:spPr bwMode="auto">
          <a:xfrm rot="10800000">
            <a:off x="6313488" y="4581525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32" name="AutoShape 184"/>
          <p:cNvCxnSpPr>
            <a:cxnSpLocks noChangeShapeType="1"/>
            <a:stCxn id="2129" idx="3"/>
            <a:endCxn id="2138" idx="1"/>
          </p:cNvCxnSpPr>
          <p:nvPr/>
        </p:nvCxnSpPr>
        <p:spPr bwMode="auto">
          <a:xfrm>
            <a:off x="3643313" y="4987925"/>
            <a:ext cx="1428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34" name="AutoShape 186"/>
          <p:cNvCxnSpPr>
            <a:cxnSpLocks noChangeShapeType="1"/>
            <a:stCxn id="2150" idx="3"/>
            <a:endCxn id="2159" idx="1"/>
          </p:cNvCxnSpPr>
          <p:nvPr/>
        </p:nvCxnSpPr>
        <p:spPr bwMode="auto">
          <a:xfrm>
            <a:off x="8077200" y="527050"/>
            <a:ext cx="1428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35" name="AutoShape 187"/>
          <p:cNvCxnSpPr>
            <a:cxnSpLocks noChangeShapeType="1"/>
            <a:stCxn id="2171" idx="3"/>
            <a:endCxn id="2180" idx="1"/>
          </p:cNvCxnSpPr>
          <p:nvPr/>
        </p:nvCxnSpPr>
        <p:spPr bwMode="auto">
          <a:xfrm>
            <a:off x="8083550" y="2744788"/>
            <a:ext cx="14287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36" name="AutoShape 188"/>
          <p:cNvCxnSpPr>
            <a:cxnSpLocks noChangeShapeType="1"/>
            <a:stCxn id="2192" idx="3"/>
            <a:endCxn id="2201" idx="1"/>
          </p:cNvCxnSpPr>
          <p:nvPr/>
        </p:nvCxnSpPr>
        <p:spPr bwMode="auto">
          <a:xfrm>
            <a:off x="8075613" y="4962525"/>
            <a:ext cx="142875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3559175" y="50038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2238" name="Text Box 190"/>
          <p:cNvSpPr txBox="1">
            <a:spLocks noChangeArrowheads="1"/>
          </p:cNvSpPr>
          <p:nvPr/>
        </p:nvSpPr>
        <p:spPr bwMode="auto">
          <a:xfrm>
            <a:off x="7956550" y="549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25</a:t>
            </a:r>
          </a:p>
        </p:txBody>
      </p:sp>
      <p:sp>
        <p:nvSpPr>
          <p:cNvPr id="2239" name="Text Box 191"/>
          <p:cNvSpPr txBox="1">
            <a:spLocks noChangeArrowheads="1"/>
          </p:cNvSpPr>
          <p:nvPr/>
        </p:nvSpPr>
        <p:spPr bwMode="auto">
          <a:xfrm>
            <a:off x="7956550" y="2852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2240" name="Text Box 192"/>
          <p:cNvSpPr txBox="1">
            <a:spLocks noChangeArrowheads="1"/>
          </p:cNvSpPr>
          <p:nvPr/>
        </p:nvSpPr>
        <p:spPr bwMode="auto">
          <a:xfrm>
            <a:off x="7885113" y="5084763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675" y="236538"/>
            <a:ext cx="4464050" cy="2160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39700" y="1443038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</a:t>
            </a:r>
            <a:r>
              <a:rPr lang="en-US" sz="1000"/>
              <a:t>O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55713" y="1443038"/>
            <a:ext cx="79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</a:t>
            </a:r>
            <a:r>
              <a:rPr lang="en-US" sz="1000"/>
              <a:t>PQ</a:t>
            </a:r>
          </a:p>
        </p:txBody>
      </p:sp>
      <p:cxnSp>
        <p:nvCxnSpPr>
          <p:cNvPr id="4101" name="AutoShape 5"/>
          <p:cNvCxnSpPr>
            <a:cxnSpLocks noChangeShapeType="1"/>
            <a:stCxn id="4099" idx="3"/>
            <a:endCxn id="4100" idx="1"/>
          </p:cNvCxnSpPr>
          <p:nvPr/>
        </p:nvCxnSpPr>
        <p:spPr bwMode="auto">
          <a:xfrm>
            <a:off x="800100" y="1581150"/>
            <a:ext cx="4556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487613" y="1438275"/>
            <a:ext cx="50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400" b="1" baseline="-25000"/>
              <a:t>r</a:t>
            </a:r>
            <a:r>
              <a:rPr lang="en-US" sz="1200" b="1" baseline="-25000"/>
              <a:t>/o</a:t>
            </a:r>
            <a:endParaRPr lang="en-US" sz="1200" b="1"/>
          </a:p>
        </p:txBody>
      </p:sp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 rot="16200000" flipH="1" flipV="1">
            <a:off x="2222501" y="906462"/>
            <a:ext cx="4762" cy="1065213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04" name="AutoShape 8"/>
          <p:cNvCxnSpPr>
            <a:cxnSpLocks noChangeShapeType="1"/>
            <a:stCxn id="4100" idx="2"/>
            <a:endCxn id="4102" idx="2"/>
          </p:cNvCxnSpPr>
          <p:nvPr/>
        </p:nvCxnSpPr>
        <p:spPr bwMode="auto">
          <a:xfrm rot="5400000" flipH="1" flipV="1">
            <a:off x="2195513" y="1171575"/>
            <a:ext cx="4762" cy="1087438"/>
          </a:xfrm>
          <a:prstGeom prst="curvedConnector3">
            <a:avLst>
              <a:gd name="adj1" fmla="val -4766667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779838" y="14414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70200" y="32067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55650" y="16303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70050" y="19954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908175" y="92075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081338" y="16351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111" name="AutoShape 15"/>
          <p:cNvCxnSpPr>
            <a:cxnSpLocks noChangeShapeType="1"/>
            <a:stCxn id="4102" idx="3"/>
            <a:endCxn id="4106" idx="2"/>
          </p:cNvCxnSpPr>
          <p:nvPr/>
        </p:nvCxnSpPr>
        <p:spPr bwMode="auto">
          <a:xfrm flipV="1">
            <a:off x="2994025" y="777875"/>
            <a:ext cx="260350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12" name="AutoShape 16"/>
          <p:cNvCxnSpPr>
            <a:cxnSpLocks noChangeShapeType="1"/>
            <a:stCxn id="4102" idx="3"/>
            <a:endCxn id="4105" idx="1"/>
          </p:cNvCxnSpPr>
          <p:nvPr/>
        </p:nvCxnSpPr>
        <p:spPr bwMode="auto">
          <a:xfrm>
            <a:off x="2994025" y="1576388"/>
            <a:ext cx="785813" cy="3175"/>
          </a:xfrm>
          <a:prstGeom prst="straightConnector1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863850" y="9874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114" name="AutoShape 18"/>
          <p:cNvCxnSpPr>
            <a:cxnSpLocks noChangeShapeType="1"/>
            <a:stCxn id="4106" idx="1"/>
            <a:endCxn id="4100" idx="0"/>
          </p:cNvCxnSpPr>
          <p:nvPr/>
        </p:nvCxnSpPr>
        <p:spPr bwMode="auto">
          <a:xfrm rot="10800000" flipV="1">
            <a:off x="1654175" y="549275"/>
            <a:ext cx="121602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779838" y="41116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7150" y="2459038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1438" y="3638550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1187450" y="3638550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4119" name="AutoShape 23"/>
          <p:cNvCxnSpPr>
            <a:cxnSpLocks noChangeShapeType="1"/>
            <a:stCxn id="4117" idx="3"/>
            <a:endCxn id="4118" idx="1"/>
          </p:cNvCxnSpPr>
          <p:nvPr/>
        </p:nvCxnSpPr>
        <p:spPr bwMode="auto">
          <a:xfrm>
            <a:off x="760413" y="3776663"/>
            <a:ext cx="427037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419350" y="3633788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4121" name="AutoShape 25"/>
          <p:cNvCxnSpPr>
            <a:cxnSpLocks noChangeShapeType="1"/>
            <a:stCxn id="4120" idx="0"/>
            <a:endCxn id="4118" idx="0"/>
          </p:cNvCxnSpPr>
          <p:nvPr/>
        </p:nvCxnSpPr>
        <p:spPr bwMode="auto">
          <a:xfrm rot="16200000" flipH="1" flipV="1">
            <a:off x="2135188" y="31035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22" name="AutoShape 26"/>
          <p:cNvCxnSpPr>
            <a:cxnSpLocks noChangeShapeType="1"/>
            <a:stCxn id="4118" idx="2"/>
            <a:endCxn id="4120" idx="2"/>
          </p:cNvCxnSpPr>
          <p:nvPr/>
        </p:nvCxnSpPr>
        <p:spPr bwMode="auto">
          <a:xfrm rot="5400000" flipH="1" flipV="1">
            <a:off x="2135187" y="3378201"/>
            <a:ext cx="4763" cy="1065212"/>
          </a:xfrm>
          <a:prstGeom prst="curvedConnector3">
            <a:avLst>
              <a:gd name="adj1" fmla="val -476666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711575" y="3636963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2801938" y="2516188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87388" y="3825875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601788" y="4191000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839913" y="3116263"/>
            <a:ext cx="715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013075" y="3830638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129" name="AutoShape 33"/>
          <p:cNvCxnSpPr>
            <a:cxnSpLocks noChangeShapeType="1"/>
            <a:stCxn id="4120" idx="3"/>
            <a:endCxn id="4124" idx="2"/>
          </p:cNvCxnSpPr>
          <p:nvPr/>
        </p:nvCxnSpPr>
        <p:spPr bwMode="auto">
          <a:xfrm flipV="1">
            <a:off x="2921000" y="2973388"/>
            <a:ext cx="265113" cy="79851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30" name="AutoShape 34"/>
          <p:cNvCxnSpPr>
            <a:cxnSpLocks noChangeShapeType="1"/>
            <a:stCxn id="4120" idx="3"/>
            <a:endCxn id="4123" idx="1"/>
          </p:cNvCxnSpPr>
          <p:nvPr/>
        </p:nvCxnSpPr>
        <p:spPr bwMode="auto">
          <a:xfrm>
            <a:off x="2921000" y="3771900"/>
            <a:ext cx="7905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2795588" y="31829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132" name="AutoShape 36"/>
          <p:cNvCxnSpPr>
            <a:cxnSpLocks noChangeShapeType="1"/>
            <a:stCxn id="4124" idx="1"/>
            <a:endCxn id="4118" idx="0"/>
          </p:cNvCxnSpPr>
          <p:nvPr/>
        </p:nvCxnSpPr>
        <p:spPr bwMode="auto">
          <a:xfrm rot="10800000" flipV="1">
            <a:off x="1604963" y="2744788"/>
            <a:ext cx="1196975" cy="89376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711575" y="2606675"/>
            <a:ext cx="496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803275" y="35496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1979613" y="38893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3240088" y="35290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4137" name="Rectangle 41"/>
          <p:cNvSpPr>
            <a:spLocks noChangeArrowheads="1"/>
          </p:cNvSpPr>
          <p:nvPr/>
        </p:nvSpPr>
        <p:spPr bwMode="auto">
          <a:xfrm>
            <a:off x="4586288" y="2449513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654550" y="3662363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5770563" y="3662363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4140" name="AutoShape 44"/>
          <p:cNvCxnSpPr>
            <a:cxnSpLocks noChangeShapeType="1"/>
            <a:stCxn id="4138" idx="3"/>
            <a:endCxn id="4139" idx="1"/>
          </p:cNvCxnSpPr>
          <p:nvPr/>
        </p:nvCxnSpPr>
        <p:spPr bwMode="auto">
          <a:xfrm>
            <a:off x="5343525" y="3800475"/>
            <a:ext cx="4270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7002463" y="365760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4142" name="AutoShape 46"/>
          <p:cNvCxnSpPr>
            <a:cxnSpLocks noChangeShapeType="1"/>
            <a:stCxn id="4141" idx="0"/>
            <a:endCxn id="4139" idx="0"/>
          </p:cNvCxnSpPr>
          <p:nvPr/>
        </p:nvCxnSpPr>
        <p:spPr bwMode="auto">
          <a:xfrm rot="16200000" flipH="1" flipV="1">
            <a:off x="6718300" y="3127375"/>
            <a:ext cx="4763" cy="1065213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43" name="AutoShape 47"/>
          <p:cNvCxnSpPr>
            <a:cxnSpLocks noChangeShapeType="1"/>
            <a:stCxn id="4139" idx="2"/>
            <a:endCxn id="4141" idx="2"/>
          </p:cNvCxnSpPr>
          <p:nvPr/>
        </p:nvCxnSpPr>
        <p:spPr bwMode="auto">
          <a:xfrm rot="5400000" flipH="1" flipV="1">
            <a:off x="6718301" y="3402012"/>
            <a:ext cx="4762" cy="1065213"/>
          </a:xfrm>
          <a:prstGeom prst="curvedConnector3">
            <a:avLst>
              <a:gd name="adj1" fmla="val -4766667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294688" y="366077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7385050" y="254000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5270500" y="384968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6184900" y="421481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6419850" y="313690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7596188" y="385445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150" name="AutoShape 54"/>
          <p:cNvCxnSpPr>
            <a:cxnSpLocks noChangeShapeType="1"/>
            <a:stCxn id="4141" idx="3"/>
            <a:endCxn id="4145" idx="2"/>
          </p:cNvCxnSpPr>
          <p:nvPr/>
        </p:nvCxnSpPr>
        <p:spPr bwMode="auto">
          <a:xfrm flipV="1">
            <a:off x="7504113" y="2997200"/>
            <a:ext cx="265112" cy="7985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51" name="AutoShape 55"/>
          <p:cNvCxnSpPr>
            <a:cxnSpLocks noChangeShapeType="1"/>
            <a:stCxn id="4141" idx="3"/>
            <a:endCxn id="4144" idx="1"/>
          </p:cNvCxnSpPr>
          <p:nvPr/>
        </p:nvCxnSpPr>
        <p:spPr bwMode="auto">
          <a:xfrm>
            <a:off x="7504113" y="3795713"/>
            <a:ext cx="790575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7378700" y="32067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153" name="AutoShape 57"/>
          <p:cNvCxnSpPr>
            <a:cxnSpLocks noChangeShapeType="1"/>
            <a:stCxn id="4145" idx="1"/>
            <a:endCxn id="4139" idx="0"/>
          </p:cNvCxnSpPr>
          <p:nvPr/>
        </p:nvCxnSpPr>
        <p:spPr bwMode="auto">
          <a:xfrm rot="10800000" flipV="1">
            <a:off x="6188075" y="2768600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8294688" y="263048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343525" y="352425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30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6557963" y="38909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30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7812088" y="3573463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4158" name="Rectangle 62"/>
          <p:cNvSpPr>
            <a:spLocks noChangeArrowheads="1"/>
          </p:cNvSpPr>
          <p:nvPr/>
        </p:nvSpPr>
        <p:spPr bwMode="auto">
          <a:xfrm>
            <a:off x="4586288" y="4651375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586288" y="5845175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5702300" y="5845175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4161" name="AutoShape 65"/>
          <p:cNvCxnSpPr>
            <a:cxnSpLocks noChangeShapeType="1"/>
            <a:stCxn id="4159" idx="3"/>
            <a:endCxn id="4160" idx="1"/>
          </p:cNvCxnSpPr>
          <p:nvPr/>
        </p:nvCxnSpPr>
        <p:spPr bwMode="auto">
          <a:xfrm>
            <a:off x="5275263" y="5983288"/>
            <a:ext cx="427037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6934200" y="58404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4163" name="AutoShape 67"/>
          <p:cNvCxnSpPr>
            <a:cxnSpLocks noChangeShapeType="1"/>
            <a:stCxn id="4162" idx="0"/>
            <a:endCxn id="4160" idx="0"/>
          </p:cNvCxnSpPr>
          <p:nvPr/>
        </p:nvCxnSpPr>
        <p:spPr bwMode="auto">
          <a:xfrm rot="16200000" flipH="1" flipV="1">
            <a:off x="6650038" y="5310188"/>
            <a:ext cx="4762" cy="1065212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164" name="AutoShape 68"/>
          <p:cNvCxnSpPr>
            <a:cxnSpLocks noChangeShapeType="1"/>
            <a:stCxn id="4160" idx="2"/>
            <a:endCxn id="4162" idx="2"/>
          </p:cNvCxnSpPr>
          <p:nvPr/>
        </p:nvCxnSpPr>
        <p:spPr bwMode="auto">
          <a:xfrm rot="5400000" flipH="1" flipV="1">
            <a:off x="6650037" y="5584826"/>
            <a:ext cx="4763" cy="1065212"/>
          </a:xfrm>
          <a:prstGeom prst="curvedConnector3">
            <a:avLst>
              <a:gd name="adj1" fmla="val -4766667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8226425" y="584358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7316788" y="4722813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202238" y="6032500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>
            <a:off x="6116638" y="6397625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6383338" y="528955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7527925" y="6037263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171" name="AutoShape 75"/>
          <p:cNvCxnSpPr>
            <a:cxnSpLocks noChangeShapeType="1"/>
            <a:stCxn id="4162" idx="3"/>
            <a:endCxn id="4166" idx="2"/>
          </p:cNvCxnSpPr>
          <p:nvPr/>
        </p:nvCxnSpPr>
        <p:spPr bwMode="auto">
          <a:xfrm flipV="1">
            <a:off x="7435850" y="5180013"/>
            <a:ext cx="265113" cy="798512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72" name="AutoShape 76"/>
          <p:cNvCxnSpPr>
            <a:cxnSpLocks noChangeShapeType="1"/>
            <a:stCxn id="4162" idx="3"/>
            <a:endCxn id="4165" idx="1"/>
          </p:cNvCxnSpPr>
          <p:nvPr/>
        </p:nvCxnSpPr>
        <p:spPr bwMode="auto">
          <a:xfrm>
            <a:off x="7435850" y="5978525"/>
            <a:ext cx="7905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173" name="Text Box 77"/>
          <p:cNvSpPr txBox="1">
            <a:spLocks noChangeArrowheads="1"/>
          </p:cNvSpPr>
          <p:nvPr/>
        </p:nvSpPr>
        <p:spPr bwMode="auto">
          <a:xfrm>
            <a:off x="7291388" y="53911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174" name="AutoShape 78"/>
          <p:cNvCxnSpPr>
            <a:cxnSpLocks noChangeShapeType="1"/>
            <a:stCxn id="4166" idx="1"/>
            <a:endCxn id="4160" idx="0"/>
          </p:cNvCxnSpPr>
          <p:nvPr/>
        </p:nvCxnSpPr>
        <p:spPr bwMode="auto">
          <a:xfrm rot="10800000" flipV="1">
            <a:off x="6119813" y="4951413"/>
            <a:ext cx="1196975" cy="89376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4175" name="Text Box 79"/>
          <p:cNvSpPr txBox="1">
            <a:spLocks noChangeArrowheads="1"/>
          </p:cNvSpPr>
          <p:nvPr/>
        </p:nvSpPr>
        <p:spPr bwMode="auto">
          <a:xfrm>
            <a:off x="8226425" y="4813300"/>
            <a:ext cx="496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176" name="Text Box 80"/>
          <p:cNvSpPr txBox="1">
            <a:spLocks noChangeArrowheads="1"/>
          </p:cNvSpPr>
          <p:nvPr/>
        </p:nvSpPr>
        <p:spPr bwMode="auto">
          <a:xfrm>
            <a:off x="5197475" y="564991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35</a:t>
            </a:r>
          </a:p>
        </p:txBody>
      </p:sp>
      <p:sp>
        <p:nvSpPr>
          <p:cNvPr id="4177" name="Text Box 81"/>
          <p:cNvSpPr txBox="1">
            <a:spLocks noChangeArrowheads="1"/>
          </p:cNvSpPr>
          <p:nvPr/>
        </p:nvSpPr>
        <p:spPr bwMode="auto">
          <a:xfrm>
            <a:off x="6418263" y="60547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35</a:t>
            </a:r>
          </a:p>
        </p:txBody>
      </p:sp>
      <p:sp>
        <p:nvSpPr>
          <p:cNvPr id="4178" name="Text Box 82"/>
          <p:cNvSpPr txBox="1">
            <a:spLocks noChangeArrowheads="1"/>
          </p:cNvSpPr>
          <p:nvPr/>
        </p:nvSpPr>
        <p:spPr bwMode="auto">
          <a:xfrm>
            <a:off x="7678738" y="57705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123825" y="250983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10s</a:t>
            </a:r>
          </a:p>
        </p:txBody>
      </p:sp>
      <p:sp>
        <p:nvSpPr>
          <p:cNvPr id="4221" name="Text Box 125"/>
          <p:cNvSpPr txBox="1">
            <a:spLocks noChangeArrowheads="1"/>
          </p:cNvSpPr>
          <p:nvPr/>
        </p:nvSpPr>
        <p:spPr bwMode="auto">
          <a:xfrm>
            <a:off x="4583113" y="4632325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480s</a:t>
            </a:r>
          </a:p>
        </p:txBody>
      </p: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4687888" y="2489200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300s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160338" y="2889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Dark</a:t>
            </a:r>
          </a:p>
        </p:txBody>
      </p:sp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7677150" y="32067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4229" name="Text Box 133"/>
          <p:cNvSpPr txBox="1">
            <a:spLocks noChangeArrowheads="1"/>
          </p:cNvSpPr>
          <p:nvPr/>
        </p:nvSpPr>
        <p:spPr bwMode="auto">
          <a:xfrm>
            <a:off x="7640638" y="53927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25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1609725" y="53022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1655763" y="2706688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33" name="Text Box 137"/>
          <p:cNvSpPr txBox="1">
            <a:spLocks noChangeArrowheads="1"/>
          </p:cNvSpPr>
          <p:nvPr/>
        </p:nvSpPr>
        <p:spPr bwMode="auto">
          <a:xfrm>
            <a:off x="6089650" y="280035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34" name="Text Box 138"/>
          <p:cNvSpPr txBox="1">
            <a:spLocks noChangeArrowheads="1"/>
          </p:cNvSpPr>
          <p:nvPr/>
        </p:nvSpPr>
        <p:spPr bwMode="auto">
          <a:xfrm>
            <a:off x="6046788" y="498316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39" name="Text Box 143"/>
          <p:cNvSpPr txBox="1">
            <a:spLocks noChangeArrowheads="1"/>
          </p:cNvSpPr>
          <p:nvPr/>
        </p:nvSpPr>
        <p:spPr bwMode="auto">
          <a:xfrm>
            <a:off x="900113" y="0"/>
            <a:ext cx="758825" cy="40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pgrl1</a:t>
            </a:r>
          </a:p>
        </p:txBody>
      </p:sp>
      <p:sp>
        <p:nvSpPr>
          <p:cNvPr id="4240" name="AutoShape 144"/>
          <p:cNvSpPr>
            <a:spLocks noChangeArrowheads="1"/>
          </p:cNvSpPr>
          <p:nvPr/>
        </p:nvSpPr>
        <p:spPr bwMode="auto">
          <a:xfrm rot="10800000">
            <a:off x="2022475" y="2362200"/>
            <a:ext cx="576263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2" name="AutoShape 146"/>
          <p:cNvSpPr>
            <a:spLocks noChangeArrowheads="1"/>
          </p:cNvSpPr>
          <p:nvPr/>
        </p:nvSpPr>
        <p:spPr bwMode="auto">
          <a:xfrm rot="10800000">
            <a:off x="6488113" y="4567238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4" name="Rectangle 148"/>
          <p:cNvSpPr>
            <a:spLocks noChangeArrowheads="1"/>
          </p:cNvSpPr>
          <p:nvPr/>
        </p:nvSpPr>
        <p:spPr bwMode="auto">
          <a:xfrm>
            <a:off x="57150" y="4649788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45" name="Text Box 149"/>
          <p:cNvSpPr txBox="1">
            <a:spLocks noChangeArrowheads="1"/>
          </p:cNvSpPr>
          <p:nvPr/>
        </p:nvSpPr>
        <p:spPr bwMode="auto">
          <a:xfrm>
            <a:off x="73025" y="583723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4246" name="Text Box 150"/>
          <p:cNvSpPr txBox="1">
            <a:spLocks noChangeArrowheads="1"/>
          </p:cNvSpPr>
          <p:nvPr/>
        </p:nvSpPr>
        <p:spPr bwMode="auto">
          <a:xfrm>
            <a:off x="1189038" y="583723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4247" name="AutoShape 151"/>
          <p:cNvCxnSpPr>
            <a:cxnSpLocks noChangeShapeType="1"/>
            <a:stCxn id="4245" idx="3"/>
            <a:endCxn id="4246" idx="1"/>
          </p:cNvCxnSpPr>
          <p:nvPr/>
        </p:nvCxnSpPr>
        <p:spPr bwMode="auto">
          <a:xfrm>
            <a:off x="762000" y="5975350"/>
            <a:ext cx="4270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48" name="Text Box 152"/>
          <p:cNvSpPr txBox="1">
            <a:spLocks noChangeArrowheads="1"/>
          </p:cNvSpPr>
          <p:nvPr/>
        </p:nvSpPr>
        <p:spPr bwMode="auto">
          <a:xfrm>
            <a:off x="2420938" y="583247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4249" name="AutoShape 153"/>
          <p:cNvCxnSpPr>
            <a:cxnSpLocks noChangeShapeType="1"/>
            <a:stCxn id="4248" idx="0"/>
            <a:endCxn id="4246" idx="0"/>
          </p:cNvCxnSpPr>
          <p:nvPr/>
        </p:nvCxnSpPr>
        <p:spPr bwMode="auto">
          <a:xfrm rot="16200000" flipH="1" flipV="1">
            <a:off x="2136775" y="5302250"/>
            <a:ext cx="4763" cy="1065213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250" name="AutoShape 154"/>
          <p:cNvCxnSpPr>
            <a:cxnSpLocks noChangeShapeType="1"/>
            <a:stCxn id="4246" idx="2"/>
            <a:endCxn id="4248" idx="2"/>
          </p:cNvCxnSpPr>
          <p:nvPr/>
        </p:nvCxnSpPr>
        <p:spPr bwMode="auto">
          <a:xfrm rot="5400000" flipH="1" flipV="1">
            <a:off x="2136776" y="5576887"/>
            <a:ext cx="4762" cy="1065213"/>
          </a:xfrm>
          <a:prstGeom prst="curvedConnector3">
            <a:avLst>
              <a:gd name="adj1" fmla="val -476666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51" name="Text Box 155"/>
          <p:cNvSpPr txBox="1">
            <a:spLocks noChangeArrowheads="1"/>
          </p:cNvSpPr>
          <p:nvPr/>
        </p:nvSpPr>
        <p:spPr bwMode="auto">
          <a:xfrm>
            <a:off x="3713163" y="58356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252" name="Text Box 156"/>
          <p:cNvSpPr txBox="1">
            <a:spLocks noChangeArrowheads="1"/>
          </p:cNvSpPr>
          <p:nvPr/>
        </p:nvSpPr>
        <p:spPr bwMode="auto">
          <a:xfrm>
            <a:off x="2803525" y="471487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253" name="Text Box 157"/>
          <p:cNvSpPr txBox="1">
            <a:spLocks noChangeArrowheads="1"/>
          </p:cNvSpPr>
          <p:nvPr/>
        </p:nvSpPr>
        <p:spPr bwMode="auto">
          <a:xfrm>
            <a:off x="688975" y="60245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254" name="Text Box 158"/>
          <p:cNvSpPr txBox="1">
            <a:spLocks noChangeArrowheads="1"/>
          </p:cNvSpPr>
          <p:nvPr/>
        </p:nvSpPr>
        <p:spPr bwMode="auto">
          <a:xfrm>
            <a:off x="1603375" y="63896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255" name="Text Box 159"/>
          <p:cNvSpPr txBox="1">
            <a:spLocks noChangeArrowheads="1"/>
          </p:cNvSpPr>
          <p:nvPr/>
        </p:nvSpPr>
        <p:spPr bwMode="auto">
          <a:xfrm>
            <a:off x="1841500" y="531495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256" name="Text Box 160"/>
          <p:cNvSpPr txBox="1">
            <a:spLocks noChangeArrowheads="1"/>
          </p:cNvSpPr>
          <p:nvPr/>
        </p:nvSpPr>
        <p:spPr bwMode="auto">
          <a:xfrm>
            <a:off x="3014663" y="60293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257" name="AutoShape 161"/>
          <p:cNvCxnSpPr>
            <a:cxnSpLocks noChangeShapeType="1"/>
            <a:stCxn id="4248" idx="3"/>
            <a:endCxn id="4252" idx="2"/>
          </p:cNvCxnSpPr>
          <p:nvPr/>
        </p:nvCxnSpPr>
        <p:spPr bwMode="auto">
          <a:xfrm flipV="1">
            <a:off x="2922588" y="5172075"/>
            <a:ext cx="265112" cy="7985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58" name="AutoShape 162"/>
          <p:cNvCxnSpPr>
            <a:cxnSpLocks noChangeShapeType="1"/>
            <a:stCxn id="4248" idx="3"/>
            <a:endCxn id="4251" idx="1"/>
          </p:cNvCxnSpPr>
          <p:nvPr/>
        </p:nvCxnSpPr>
        <p:spPr bwMode="auto">
          <a:xfrm>
            <a:off x="2922588" y="5970588"/>
            <a:ext cx="7905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59" name="Text Box 163"/>
          <p:cNvSpPr txBox="1">
            <a:spLocks noChangeArrowheads="1"/>
          </p:cNvSpPr>
          <p:nvPr/>
        </p:nvSpPr>
        <p:spPr bwMode="auto">
          <a:xfrm>
            <a:off x="2797175" y="53816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260" name="AutoShape 164"/>
          <p:cNvCxnSpPr>
            <a:cxnSpLocks noChangeShapeType="1"/>
            <a:stCxn id="4252" idx="1"/>
            <a:endCxn id="4246" idx="0"/>
          </p:cNvCxnSpPr>
          <p:nvPr/>
        </p:nvCxnSpPr>
        <p:spPr bwMode="auto">
          <a:xfrm rot="10800000" flipV="1">
            <a:off x="1606550" y="494347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61" name="Text Box 165"/>
          <p:cNvSpPr txBox="1">
            <a:spLocks noChangeArrowheads="1"/>
          </p:cNvSpPr>
          <p:nvPr/>
        </p:nvSpPr>
        <p:spPr bwMode="auto">
          <a:xfrm>
            <a:off x="3713163" y="480536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262" name="Text Box 166"/>
          <p:cNvSpPr txBox="1">
            <a:spLocks noChangeArrowheads="1"/>
          </p:cNvSpPr>
          <p:nvPr/>
        </p:nvSpPr>
        <p:spPr bwMode="auto">
          <a:xfrm>
            <a:off x="804863" y="57483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4263" name="Text Box 167"/>
          <p:cNvSpPr txBox="1">
            <a:spLocks noChangeArrowheads="1"/>
          </p:cNvSpPr>
          <p:nvPr/>
        </p:nvSpPr>
        <p:spPr bwMode="auto">
          <a:xfrm>
            <a:off x="1981200" y="60880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4264" name="Text Box 168"/>
          <p:cNvSpPr txBox="1">
            <a:spLocks noChangeArrowheads="1"/>
          </p:cNvSpPr>
          <p:nvPr/>
        </p:nvSpPr>
        <p:spPr bwMode="auto">
          <a:xfrm>
            <a:off x="3241675" y="57277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12</a:t>
            </a:r>
          </a:p>
        </p:txBody>
      </p:sp>
      <p:sp>
        <p:nvSpPr>
          <p:cNvPr id="4265" name="Text Box 169"/>
          <p:cNvSpPr txBox="1">
            <a:spLocks noChangeArrowheads="1"/>
          </p:cNvSpPr>
          <p:nvPr/>
        </p:nvSpPr>
        <p:spPr bwMode="auto">
          <a:xfrm>
            <a:off x="125413" y="4708525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120s</a:t>
            </a:r>
          </a:p>
        </p:txBody>
      </p:sp>
      <p:sp>
        <p:nvSpPr>
          <p:cNvPr id="4266" name="Text Box 170"/>
          <p:cNvSpPr txBox="1">
            <a:spLocks noChangeArrowheads="1"/>
          </p:cNvSpPr>
          <p:nvPr/>
        </p:nvSpPr>
        <p:spPr bwMode="auto">
          <a:xfrm>
            <a:off x="1657350" y="49053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67" name="Text Box 171"/>
          <p:cNvSpPr txBox="1">
            <a:spLocks noChangeArrowheads="1"/>
          </p:cNvSpPr>
          <p:nvPr/>
        </p:nvSpPr>
        <p:spPr bwMode="auto">
          <a:xfrm>
            <a:off x="1619250" y="52292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5</a:t>
            </a:r>
          </a:p>
        </p:txBody>
      </p:sp>
      <p:cxnSp>
        <p:nvCxnSpPr>
          <p:cNvPr id="4268" name="AutoShape 172"/>
          <p:cNvCxnSpPr>
            <a:cxnSpLocks noChangeShapeType="1"/>
            <a:stCxn id="4252" idx="3"/>
            <a:endCxn id="4261" idx="1"/>
          </p:cNvCxnSpPr>
          <p:nvPr/>
        </p:nvCxnSpPr>
        <p:spPr bwMode="auto">
          <a:xfrm>
            <a:off x="3570288" y="4943475"/>
            <a:ext cx="1428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69" name="Text Box 173"/>
          <p:cNvSpPr txBox="1">
            <a:spLocks noChangeArrowheads="1"/>
          </p:cNvSpPr>
          <p:nvPr/>
        </p:nvSpPr>
        <p:spPr bwMode="auto">
          <a:xfrm>
            <a:off x="3103563" y="5456238"/>
            <a:ext cx="261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990033"/>
                </a:solidFill>
              </a:rPr>
              <a:t>8</a:t>
            </a:r>
          </a:p>
        </p:txBody>
      </p:sp>
      <p:sp>
        <p:nvSpPr>
          <p:cNvPr id="4270" name="Text Box 174"/>
          <p:cNvSpPr txBox="1">
            <a:spLocks noChangeArrowheads="1"/>
          </p:cNvSpPr>
          <p:nvPr/>
        </p:nvSpPr>
        <p:spPr bwMode="auto">
          <a:xfrm>
            <a:off x="3492500" y="49514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3</a:t>
            </a:r>
          </a:p>
        </p:txBody>
      </p:sp>
      <p:sp>
        <p:nvSpPr>
          <p:cNvPr id="4271" name="Rectangle 175"/>
          <p:cNvSpPr>
            <a:spLocks noChangeArrowheads="1"/>
          </p:cNvSpPr>
          <p:nvPr/>
        </p:nvSpPr>
        <p:spPr bwMode="auto">
          <a:xfrm>
            <a:off x="4575175" y="236538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72" name="Text Box 176"/>
          <p:cNvSpPr txBox="1">
            <a:spLocks noChangeArrowheads="1"/>
          </p:cNvSpPr>
          <p:nvPr/>
        </p:nvSpPr>
        <p:spPr bwMode="auto">
          <a:xfrm>
            <a:off x="4591050" y="142398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4273" name="Text Box 177"/>
          <p:cNvSpPr txBox="1">
            <a:spLocks noChangeArrowheads="1"/>
          </p:cNvSpPr>
          <p:nvPr/>
        </p:nvSpPr>
        <p:spPr bwMode="auto">
          <a:xfrm>
            <a:off x="5707063" y="142398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4274" name="AutoShape 178"/>
          <p:cNvCxnSpPr>
            <a:cxnSpLocks noChangeShapeType="1"/>
            <a:stCxn id="4272" idx="3"/>
            <a:endCxn id="4273" idx="1"/>
          </p:cNvCxnSpPr>
          <p:nvPr/>
        </p:nvCxnSpPr>
        <p:spPr bwMode="auto">
          <a:xfrm>
            <a:off x="5280025" y="1562100"/>
            <a:ext cx="4270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75" name="Text Box 179"/>
          <p:cNvSpPr txBox="1">
            <a:spLocks noChangeArrowheads="1"/>
          </p:cNvSpPr>
          <p:nvPr/>
        </p:nvSpPr>
        <p:spPr bwMode="auto">
          <a:xfrm>
            <a:off x="6938963" y="141922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4276" name="AutoShape 180"/>
          <p:cNvCxnSpPr>
            <a:cxnSpLocks noChangeShapeType="1"/>
            <a:stCxn id="4275" idx="0"/>
            <a:endCxn id="4273" idx="0"/>
          </p:cNvCxnSpPr>
          <p:nvPr/>
        </p:nvCxnSpPr>
        <p:spPr bwMode="auto">
          <a:xfrm rot="16200000" flipH="1" flipV="1">
            <a:off x="6654800" y="889000"/>
            <a:ext cx="4763" cy="1065213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4277" name="AutoShape 181"/>
          <p:cNvCxnSpPr>
            <a:cxnSpLocks noChangeShapeType="1"/>
            <a:stCxn id="4273" idx="2"/>
            <a:endCxn id="4275" idx="2"/>
          </p:cNvCxnSpPr>
          <p:nvPr/>
        </p:nvCxnSpPr>
        <p:spPr bwMode="auto">
          <a:xfrm rot="5400000" flipH="1" flipV="1">
            <a:off x="6654801" y="1163637"/>
            <a:ext cx="4762" cy="1065213"/>
          </a:xfrm>
          <a:prstGeom prst="curvedConnector3">
            <a:avLst>
              <a:gd name="adj1" fmla="val -476666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78" name="Text Box 182"/>
          <p:cNvSpPr txBox="1">
            <a:spLocks noChangeArrowheads="1"/>
          </p:cNvSpPr>
          <p:nvPr/>
        </p:nvSpPr>
        <p:spPr bwMode="auto">
          <a:xfrm>
            <a:off x="8231188" y="142240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/H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279" name="Text Box 183"/>
          <p:cNvSpPr txBox="1">
            <a:spLocks noChangeArrowheads="1"/>
          </p:cNvSpPr>
          <p:nvPr/>
        </p:nvSpPr>
        <p:spPr bwMode="auto">
          <a:xfrm>
            <a:off x="7321550" y="301625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4280" name="Text Box 184"/>
          <p:cNvSpPr txBox="1">
            <a:spLocks noChangeArrowheads="1"/>
          </p:cNvSpPr>
          <p:nvPr/>
        </p:nvSpPr>
        <p:spPr bwMode="auto">
          <a:xfrm>
            <a:off x="5207000" y="161131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4281" name="Text Box 185"/>
          <p:cNvSpPr txBox="1">
            <a:spLocks noChangeArrowheads="1"/>
          </p:cNvSpPr>
          <p:nvPr/>
        </p:nvSpPr>
        <p:spPr bwMode="auto">
          <a:xfrm>
            <a:off x="6121400" y="197643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4282" name="Text Box 186"/>
          <p:cNvSpPr txBox="1">
            <a:spLocks noChangeArrowheads="1"/>
          </p:cNvSpPr>
          <p:nvPr/>
        </p:nvSpPr>
        <p:spPr bwMode="auto">
          <a:xfrm>
            <a:off x="6359525" y="901700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4283" name="Text Box 187"/>
          <p:cNvSpPr txBox="1">
            <a:spLocks noChangeArrowheads="1"/>
          </p:cNvSpPr>
          <p:nvPr/>
        </p:nvSpPr>
        <p:spPr bwMode="auto">
          <a:xfrm>
            <a:off x="7532688" y="161607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HydA</a:t>
            </a:r>
          </a:p>
        </p:txBody>
      </p:sp>
      <p:cxnSp>
        <p:nvCxnSpPr>
          <p:cNvPr id="4284" name="AutoShape 188"/>
          <p:cNvCxnSpPr>
            <a:cxnSpLocks noChangeShapeType="1"/>
            <a:stCxn id="4275" idx="3"/>
            <a:endCxn id="4279" idx="2"/>
          </p:cNvCxnSpPr>
          <p:nvPr/>
        </p:nvCxnSpPr>
        <p:spPr bwMode="auto">
          <a:xfrm flipV="1">
            <a:off x="7440613" y="758825"/>
            <a:ext cx="265112" cy="798513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285" name="AutoShape 189"/>
          <p:cNvCxnSpPr>
            <a:cxnSpLocks noChangeShapeType="1"/>
            <a:stCxn id="4275" idx="3"/>
            <a:endCxn id="4278" idx="1"/>
          </p:cNvCxnSpPr>
          <p:nvPr/>
        </p:nvCxnSpPr>
        <p:spPr bwMode="auto">
          <a:xfrm>
            <a:off x="7440613" y="1557338"/>
            <a:ext cx="790575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86" name="Text Box 190"/>
          <p:cNvSpPr txBox="1">
            <a:spLocks noChangeArrowheads="1"/>
          </p:cNvSpPr>
          <p:nvPr/>
        </p:nvSpPr>
        <p:spPr bwMode="auto">
          <a:xfrm>
            <a:off x="7315200" y="96837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4287" name="AutoShape 191"/>
          <p:cNvCxnSpPr>
            <a:cxnSpLocks noChangeShapeType="1"/>
            <a:stCxn id="4279" idx="1"/>
            <a:endCxn id="4273" idx="0"/>
          </p:cNvCxnSpPr>
          <p:nvPr/>
        </p:nvCxnSpPr>
        <p:spPr bwMode="auto">
          <a:xfrm rot="10800000" flipV="1">
            <a:off x="6124575" y="53022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88" name="Text Box 192"/>
          <p:cNvSpPr txBox="1">
            <a:spLocks noChangeArrowheads="1"/>
          </p:cNvSpPr>
          <p:nvPr/>
        </p:nvSpPr>
        <p:spPr bwMode="auto">
          <a:xfrm>
            <a:off x="8231188" y="392113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4289" name="Text Box 193"/>
          <p:cNvSpPr txBox="1">
            <a:spLocks noChangeArrowheads="1"/>
          </p:cNvSpPr>
          <p:nvPr/>
        </p:nvSpPr>
        <p:spPr bwMode="auto">
          <a:xfrm>
            <a:off x="5322888" y="13350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4290" name="Text Box 194"/>
          <p:cNvSpPr txBox="1">
            <a:spLocks noChangeArrowheads="1"/>
          </p:cNvSpPr>
          <p:nvPr/>
        </p:nvSpPr>
        <p:spPr bwMode="auto">
          <a:xfrm>
            <a:off x="6499225" y="16748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4291" name="Text Box 195"/>
          <p:cNvSpPr txBox="1">
            <a:spLocks noChangeArrowheads="1"/>
          </p:cNvSpPr>
          <p:nvPr/>
        </p:nvSpPr>
        <p:spPr bwMode="auto">
          <a:xfrm>
            <a:off x="7740650" y="1354138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4292" name="Text Box 196"/>
          <p:cNvSpPr txBox="1">
            <a:spLocks noChangeArrowheads="1"/>
          </p:cNvSpPr>
          <p:nvPr/>
        </p:nvSpPr>
        <p:spPr bwMode="auto">
          <a:xfrm>
            <a:off x="4643438" y="295275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240s</a:t>
            </a:r>
          </a:p>
        </p:txBody>
      </p:sp>
      <p:sp>
        <p:nvSpPr>
          <p:cNvPr id="4293" name="Text Box 197"/>
          <p:cNvSpPr txBox="1">
            <a:spLocks noChangeArrowheads="1"/>
          </p:cNvSpPr>
          <p:nvPr/>
        </p:nvSpPr>
        <p:spPr bwMode="auto">
          <a:xfrm>
            <a:off x="6175375" y="49212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4294" name="Text Box 198"/>
          <p:cNvSpPr txBox="1">
            <a:spLocks noChangeArrowheads="1"/>
          </p:cNvSpPr>
          <p:nvPr/>
        </p:nvSpPr>
        <p:spPr bwMode="auto">
          <a:xfrm>
            <a:off x="6011863" y="836613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&gt;1</a:t>
            </a:r>
          </a:p>
        </p:txBody>
      </p:sp>
      <p:cxnSp>
        <p:nvCxnSpPr>
          <p:cNvPr id="4295" name="AutoShape 199"/>
          <p:cNvCxnSpPr>
            <a:cxnSpLocks noChangeShapeType="1"/>
            <a:stCxn id="4279" idx="3"/>
            <a:endCxn id="4288" idx="1"/>
          </p:cNvCxnSpPr>
          <p:nvPr/>
        </p:nvCxnSpPr>
        <p:spPr bwMode="auto">
          <a:xfrm>
            <a:off x="8088313" y="530225"/>
            <a:ext cx="1428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296" name="Text Box 200"/>
          <p:cNvSpPr txBox="1">
            <a:spLocks noChangeArrowheads="1"/>
          </p:cNvSpPr>
          <p:nvPr/>
        </p:nvSpPr>
        <p:spPr bwMode="auto">
          <a:xfrm>
            <a:off x="7621588" y="1042988"/>
            <a:ext cx="3397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4297" name="Text Box 201"/>
          <p:cNvSpPr txBox="1">
            <a:spLocks noChangeArrowheads="1"/>
          </p:cNvSpPr>
          <p:nvPr/>
        </p:nvSpPr>
        <p:spPr bwMode="auto">
          <a:xfrm>
            <a:off x="7985125" y="5445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10</a:t>
            </a:r>
          </a:p>
        </p:txBody>
      </p:sp>
      <p:sp>
        <p:nvSpPr>
          <p:cNvPr id="4298" name="AutoShape 202"/>
          <p:cNvSpPr>
            <a:spLocks noChangeArrowheads="1"/>
          </p:cNvSpPr>
          <p:nvPr/>
        </p:nvSpPr>
        <p:spPr bwMode="auto">
          <a:xfrm rot="10800000">
            <a:off x="1979613" y="4581525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4299" name="AutoShape 203"/>
          <p:cNvSpPr>
            <a:spLocks noChangeArrowheads="1"/>
          </p:cNvSpPr>
          <p:nvPr/>
        </p:nvSpPr>
        <p:spPr bwMode="auto">
          <a:xfrm rot="10800000">
            <a:off x="6430963" y="88900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41" name="AutoShape 145"/>
          <p:cNvSpPr>
            <a:spLocks noChangeArrowheads="1"/>
          </p:cNvSpPr>
          <p:nvPr/>
        </p:nvSpPr>
        <p:spPr bwMode="auto">
          <a:xfrm rot="10800000">
            <a:off x="6516688" y="2349500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300" name="AutoShape 204"/>
          <p:cNvCxnSpPr>
            <a:cxnSpLocks noChangeShapeType="1"/>
            <a:stCxn id="4145" idx="3"/>
            <a:endCxn id="4154" idx="1"/>
          </p:cNvCxnSpPr>
          <p:nvPr/>
        </p:nvCxnSpPr>
        <p:spPr bwMode="auto">
          <a:xfrm>
            <a:off x="8151813" y="2768600"/>
            <a:ext cx="1428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1" name="Text Box 205"/>
          <p:cNvSpPr txBox="1">
            <a:spLocks noChangeArrowheads="1"/>
          </p:cNvSpPr>
          <p:nvPr/>
        </p:nvSpPr>
        <p:spPr bwMode="auto">
          <a:xfrm>
            <a:off x="8027988" y="2781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cxnSp>
        <p:nvCxnSpPr>
          <p:cNvPr id="4302" name="AutoShape 206"/>
          <p:cNvCxnSpPr>
            <a:cxnSpLocks noChangeShapeType="1"/>
            <a:stCxn id="4166" idx="3"/>
            <a:endCxn id="4175" idx="1"/>
          </p:cNvCxnSpPr>
          <p:nvPr/>
        </p:nvCxnSpPr>
        <p:spPr bwMode="auto">
          <a:xfrm>
            <a:off x="8083550" y="4951413"/>
            <a:ext cx="1428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4303" name="Text Box 207"/>
          <p:cNvSpPr txBox="1">
            <a:spLocks noChangeArrowheads="1"/>
          </p:cNvSpPr>
          <p:nvPr/>
        </p:nvSpPr>
        <p:spPr bwMode="auto">
          <a:xfrm>
            <a:off x="7956550" y="49577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6675" y="227013"/>
            <a:ext cx="4464050" cy="2160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9700" y="1433513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</a:t>
            </a:r>
            <a:r>
              <a:rPr lang="en-US" sz="1000"/>
              <a:t>O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55713" y="1433513"/>
            <a:ext cx="79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</a:t>
            </a:r>
            <a:r>
              <a:rPr lang="en-US" sz="1000"/>
              <a:t>PQ</a:t>
            </a:r>
          </a:p>
        </p:txBody>
      </p:sp>
      <p:cxnSp>
        <p:nvCxnSpPr>
          <p:cNvPr id="6149" name="AutoShape 5"/>
          <p:cNvCxnSpPr>
            <a:cxnSpLocks noChangeShapeType="1"/>
            <a:stCxn id="6147" idx="3"/>
            <a:endCxn id="6148" idx="1"/>
          </p:cNvCxnSpPr>
          <p:nvPr/>
        </p:nvCxnSpPr>
        <p:spPr bwMode="auto">
          <a:xfrm>
            <a:off x="800100" y="1571625"/>
            <a:ext cx="4556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87613" y="1428750"/>
            <a:ext cx="50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400" b="1" baseline="-25000"/>
              <a:t>r</a:t>
            </a:r>
            <a:r>
              <a:rPr lang="en-US" sz="1200" b="1" baseline="-25000"/>
              <a:t>/o</a:t>
            </a:r>
            <a:endParaRPr lang="en-US" sz="1200" b="1"/>
          </a:p>
        </p:txBody>
      </p:sp>
      <p:cxnSp>
        <p:nvCxnSpPr>
          <p:cNvPr id="6151" name="AutoShape 7"/>
          <p:cNvCxnSpPr>
            <a:cxnSpLocks noChangeShapeType="1"/>
          </p:cNvCxnSpPr>
          <p:nvPr/>
        </p:nvCxnSpPr>
        <p:spPr bwMode="auto">
          <a:xfrm rot="16200000" flipH="1" flipV="1">
            <a:off x="2217738" y="9064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152" name="AutoShape 8"/>
          <p:cNvCxnSpPr>
            <a:cxnSpLocks noChangeShapeType="1"/>
            <a:stCxn id="6148" idx="2"/>
            <a:endCxn id="6150" idx="2"/>
          </p:cNvCxnSpPr>
          <p:nvPr/>
        </p:nvCxnSpPr>
        <p:spPr bwMode="auto">
          <a:xfrm rot="5400000" flipH="1" flipV="1">
            <a:off x="2195513" y="1162050"/>
            <a:ext cx="4762" cy="1087438"/>
          </a:xfrm>
          <a:prstGeom prst="curvedConnector3">
            <a:avLst>
              <a:gd name="adj1" fmla="val -4766667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79838" y="14319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70200" y="31115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55650" y="162083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670050" y="1985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908175" y="91122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81338" y="16256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159" name="AutoShape 15"/>
          <p:cNvCxnSpPr>
            <a:cxnSpLocks noChangeShapeType="1"/>
            <a:stCxn id="6150" idx="3"/>
            <a:endCxn id="6154" idx="2"/>
          </p:cNvCxnSpPr>
          <p:nvPr/>
        </p:nvCxnSpPr>
        <p:spPr bwMode="auto">
          <a:xfrm flipV="1">
            <a:off x="2994025" y="768350"/>
            <a:ext cx="260350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160" name="AutoShape 16"/>
          <p:cNvCxnSpPr>
            <a:cxnSpLocks noChangeShapeType="1"/>
            <a:stCxn id="6150" idx="3"/>
            <a:endCxn id="6153" idx="1"/>
          </p:cNvCxnSpPr>
          <p:nvPr/>
        </p:nvCxnSpPr>
        <p:spPr bwMode="auto">
          <a:xfrm>
            <a:off x="2994025" y="1566863"/>
            <a:ext cx="785813" cy="3175"/>
          </a:xfrm>
          <a:prstGeom prst="straightConnector1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863850" y="9779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162" name="AutoShape 18"/>
          <p:cNvCxnSpPr>
            <a:cxnSpLocks noChangeShapeType="1"/>
            <a:stCxn id="6154" idx="1"/>
            <a:endCxn id="6148" idx="0"/>
          </p:cNvCxnSpPr>
          <p:nvPr/>
        </p:nvCxnSpPr>
        <p:spPr bwMode="auto">
          <a:xfrm rot="10800000" flipV="1">
            <a:off x="1654175" y="539750"/>
            <a:ext cx="121602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779838" y="40163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1438" y="2463800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1438" y="365283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87450" y="365283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6167" name="AutoShape 23"/>
          <p:cNvCxnSpPr>
            <a:cxnSpLocks noChangeShapeType="1"/>
            <a:stCxn id="6165" idx="3"/>
            <a:endCxn id="6166" idx="1"/>
          </p:cNvCxnSpPr>
          <p:nvPr/>
        </p:nvCxnSpPr>
        <p:spPr bwMode="auto">
          <a:xfrm>
            <a:off x="760413" y="3790950"/>
            <a:ext cx="427037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419350" y="364807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6169" name="AutoShape 25"/>
          <p:cNvCxnSpPr>
            <a:cxnSpLocks noChangeShapeType="1"/>
            <a:stCxn id="6168" idx="0"/>
            <a:endCxn id="6166" idx="0"/>
          </p:cNvCxnSpPr>
          <p:nvPr/>
        </p:nvCxnSpPr>
        <p:spPr bwMode="auto">
          <a:xfrm rot="16200000" flipH="1" flipV="1">
            <a:off x="2135187" y="3117851"/>
            <a:ext cx="4763" cy="1065212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170" name="AutoShape 26"/>
          <p:cNvCxnSpPr>
            <a:cxnSpLocks noChangeShapeType="1"/>
            <a:stCxn id="6166" idx="2"/>
            <a:endCxn id="6168" idx="2"/>
          </p:cNvCxnSpPr>
          <p:nvPr/>
        </p:nvCxnSpPr>
        <p:spPr bwMode="auto">
          <a:xfrm rot="5400000" flipH="1" flipV="1">
            <a:off x="2135188" y="3392488"/>
            <a:ext cx="4762" cy="1065212"/>
          </a:xfrm>
          <a:prstGeom prst="curvedConnector3">
            <a:avLst>
              <a:gd name="adj1" fmla="val -476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3711575" y="36512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2801938" y="2530475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687388" y="38401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601788" y="42052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839913" y="313055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013075" y="38449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177" name="AutoShape 33"/>
          <p:cNvCxnSpPr>
            <a:cxnSpLocks noChangeShapeType="1"/>
            <a:stCxn id="6168" idx="3"/>
            <a:endCxn id="6172" idx="2"/>
          </p:cNvCxnSpPr>
          <p:nvPr/>
        </p:nvCxnSpPr>
        <p:spPr bwMode="auto">
          <a:xfrm flipV="1">
            <a:off x="2921000" y="2987675"/>
            <a:ext cx="265113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178" name="AutoShape 34"/>
          <p:cNvCxnSpPr>
            <a:cxnSpLocks noChangeShapeType="1"/>
            <a:stCxn id="6168" idx="3"/>
            <a:endCxn id="6171" idx="1"/>
          </p:cNvCxnSpPr>
          <p:nvPr/>
        </p:nvCxnSpPr>
        <p:spPr bwMode="auto">
          <a:xfrm>
            <a:off x="2921000" y="3786188"/>
            <a:ext cx="790575" cy="3175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2795588" y="31972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180" name="AutoShape 36"/>
          <p:cNvCxnSpPr>
            <a:cxnSpLocks noChangeShapeType="1"/>
            <a:stCxn id="6172" idx="1"/>
            <a:endCxn id="6166" idx="0"/>
          </p:cNvCxnSpPr>
          <p:nvPr/>
        </p:nvCxnSpPr>
        <p:spPr bwMode="auto">
          <a:xfrm rot="10800000" flipV="1">
            <a:off x="1604963" y="275907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711575" y="262096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206" name="Rectangle 62"/>
          <p:cNvSpPr>
            <a:spLocks noChangeArrowheads="1"/>
          </p:cNvSpPr>
          <p:nvPr/>
        </p:nvSpPr>
        <p:spPr bwMode="auto">
          <a:xfrm>
            <a:off x="4594225" y="231775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07" name="Text Box 63"/>
          <p:cNvSpPr txBox="1">
            <a:spLocks noChangeArrowheads="1"/>
          </p:cNvSpPr>
          <p:nvPr/>
        </p:nvSpPr>
        <p:spPr bwMode="auto">
          <a:xfrm>
            <a:off x="4594225" y="1420813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5710238" y="1420813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6209" name="AutoShape 65"/>
          <p:cNvCxnSpPr>
            <a:cxnSpLocks noChangeShapeType="1"/>
            <a:stCxn id="6207" idx="3"/>
            <a:endCxn id="6208" idx="1"/>
          </p:cNvCxnSpPr>
          <p:nvPr/>
        </p:nvCxnSpPr>
        <p:spPr bwMode="auto">
          <a:xfrm>
            <a:off x="5283200" y="1558925"/>
            <a:ext cx="4270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6942138" y="141605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6211" name="AutoShape 67"/>
          <p:cNvCxnSpPr>
            <a:cxnSpLocks noChangeShapeType="1"/>
            <a:stCxn id="6210" idx="0"/>
            <a:endCxn id="6208" idx="0"/>
          </p:cNvCxnSpPr>
          <p:nvPr/>
        </p:nvCxnSpPr>
        <p:spPr bwMode="auto">
          <a:xfrm rot="16200000" flipH="1" flipV="1">
            <a:off x="6657975" y="885825"/>
            <a:ext cx="4763" cy="1065213"/>
          </a:xfrm>
          <a:prstGeom prst="curvedConnector3">
            <a:avLst>
              <a:gd name="adj1" fmla="val -480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12" name="AutoShape 68"/>
          <p:cNvCxnSpPr>
            <a:cxnSpLocks noChangeShapeType="1"/>
            <a:stCxn id="6208" idx="2"/>
            <a:endCxn id="6210" idx="2"/>
          </p:cNvCxnSpPr>
          <p:nvPr/>
        </p:nvCxnSpPr>
        <p:spPr bwMode="auto">
          <a:xfrm rot="5400000" flipH="1" flipV="1">
            <a:off x="6657976" y="1160462"/>
            <a:ext cx="4762" cy="1065213"/>
          </a:xfrm>
          <a:prstGeom prst="curvedConnector3">
            <a:avLst>
              <a:gd name="adj1" fmla="val -476666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8234363" y="14192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7324725" y="29845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5210175" y="160813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6124575" y="19732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6391275" y="865188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218" name="Text Box 74"/>
          <p:cNvSpPr txBox="1">
            <a:spLocks noChangeArrowheads="1"/>
          </p:cNvSpPr>
          <p:nvPr/>
        </p:nvSpPr>
        <p:spPr bwMode="auto">
          <a:xfrm>
            <a:off x="7535863" y="16129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219" name="AutoShape 75"/>
          <p:cNvCxnSpPr>
            <a:cxnSpLocks noChangeShapeType="1"/>
            <a:stCxn id="6210" idx="3"/>
            <a:endCxn id="6214" idx="2"/>
          </p:cNvCxnSpPr>
          <p:nvPr/>
        </p:nvCxnSpPr>
        <p:spPr bwMode="auto">
          <a:xfrm flipV="1">
            <a:off x="7443788" y="755650"/>
            <a:ext cx="265112" cy="798513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20" name="AutoShape 76"/>
          <p:cNvCxnSpPr>
            <a:cxnSpLocks noChangeShapeType="1"/>
            <a:stCxn id="6210" idx="3"/>
            <a:endCxn id="6213" idx="1"/>
          </p:cNvCxnSpPr>
          <p:nvPr/>
        </p:nvCxnSpPr>
        <p:spPr bwMode="auto">
          <a:xfrm>
            <a:off x="7443788" y="1554163"/>
            <a:ext cx="790575" cy="3175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7299325" y="96678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222" name="AutoShape 78"/>
          <p:cNvCxnSpPr>
            <a:cxnSpLocks noChangeShapeType="1"/>
            <a:stCxn id="6214" idx="1"/>
            <a:endCxn id="6208" idx="0"/>
          </p:cNvCxnSpPr>
          <p:nvPr/>
        </p:nvCxnSpPr>
        <p:spPr bwMode="auto">
          <a:xfrm rot="10800000" flipV="1">
            <a:off x="6127750" y="527050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8234363" y="38893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5292725" y="12842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6440488" y="16303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35</a:t>
            </a:r>
          </a:p>
        </p:txBody>
      </p:sp>
      <p:sp>
        <p:nvSpPr>
          <p:cNvPr id="6227" name="Rectangle 83"/>
          <p:cNvSpPr>
            <a:spLocks noChangeArrowheads="1"/>
          </p:cNvSpPr>
          <p:nvPr/>
        </p:nvSpPr>
        <p:spPr bwMode="auto">
          <a:xfrm>
            <a:off x="4579938" y="2463800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28" name="Text Box 84"/>
          <p:cNvSpPr txBox="1">
            <a:spLocks noChangeArrowheads="1"/>
          </p:cNvSpPr>
          <p:nvPr/>
        </p:nvSpPr>
        <p:spPr bwMode="auto">
          <a:xfrm>
            <a:off x="4579938" y="365283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229" name="Text Box 85"/>
          <p:cNvSpPr txBox="1">
            <a:spLocks noChangeArrowheads="1"/>
          </p:cNvSpPr>
          <p:nvPr/>
        </p:nvSpPr>
        <p:spPr bwMode="auto">
          <a:xfrm>
            <a:off x="5695950" y="365283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6230" name="AutoShape 86"/>
          <p:cNvCxnSpPr>
            <a:cxnSpLocks noChangeShapeType="1"/>
            <a:stCxn id="6228" idx="3"/>
            <a:endCxn id="6229" idx="1"/>
          </p:cNvCxnSpPr>
          <p:nvPr/>
        </p:nvCxnSpPr>
        <p:spPr bwMode="auto">
          <a:xfrm>
            <a:off x="5268913" y="3790950"/>
            <a:ext cx="4270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31" name="Text Box 87"/>
          <p:cNvSpPr txBox="1">
            <a:spLocks noChangeArrowheads="1"/>
          </p:cNvSpPr>
          <p:nvPr/>
        </p:nvSpPr>
        <p:spPr bwMode="auto">
          <a:xfrm>
            <a:off x="6927850" y="364807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6232" name="AutoShape 88"/>
          <p:cNvCxnSpPr>
            <a:cxnSpLocks noChangeShapeType="1"/>
            <a:stCxn id="6231" idx="0"/>
            <a:endCxn id="6229" idx="0"/>
          </p:cNvCxnSpPr>
          <p:nvPr/>
        </p:nvCxnSpPr>
        <p:spPr bwMode="auto">
          <a:xfrm rot="16200000" flipH="1" flipV="1">
            <a:off x="6643687" y="3117851"/>
            <a:ext cx="4763" cy="1065212"/>
          </a:xfrm>
          <a:prstGeom prst="curvedConnector3">
            <a:avLst>
              <a:gd name="adj1" fmla="val -4800000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33" name="AutoShape 89"/>
          <p:cNvCxnSpPr>
            <a:cxnSpLocks noChangeShapeType="1"/>
            <a:stCxn id="6229" idx="2"/>
            <a:endCxn id="6231" idx="2"/>
          </p:cNvCxnSpPr>
          <p:nvPr/>
        </p:nvCxnSpPr>
        <p:spPr bwMode="auto">
          <a:xfrm rot="5400000" flipH="1" flipV="1">
            <a:off x="6643688" y="3392488"/>
            <a:ext cx="4762" cy="1065212"/>
          </a:xfrm>
          <a:prstGeom prst="curvedConnector3">
            <a:avLst>
              <a:gd name="adj1" fmla="val -4766667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34" name="Text Box 90"/>
          <p:cNvSpPr txBox="1">
            <a:spLocks noChangeArrowheads="1"/>
          </p:cNvSpPr>
          <p:nvPr/>
        </p:nvSpPr>
        <p:spPr bwMode="auto">
          <a:xfrm>
            <a:off x="8220075" y="36512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235" name="Text Box 91"/>
          <p:cNvSpPr txBox="1">
            <a:spLocks noChangeArrowheads="1"/>
          </p:cNvSpPr>
          <p:nvPr/>
        </p:nvSpPr>
        <p:spPr bwMode="auto">
          <a:xfrm>
            <a:off x="7310438" y="2530475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236" name="Text Box 92"/>
          <p:cNvSpPr txBox="1">
            <a:spLocks noChangeArrowheads="1"/>
          </p:cNvSpPr>
          <p:nvPr/>
        </p:nvSpPr>
        <p:spPr bwMode="auto">
          <a:xfrm>
            <a:off x="5195888" y="38401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6110288" y="42052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238" name="Text Box 94"/>
          <p:cNvSpPr txBox="1">
            <a:spLocks noChangeArrowheads="1"/>
          </p:cNvSpPr>
          <p:nvPr/>
        </p:nvSpPr>
        <p:spPr bwMode="auto">
          <a:xfrm>
            <a:off x="6348413" y="3130550"/>
            <a:ext cx="715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239" name="Text Box 95"/>
          <p:cNvSpPr txBox="1">
            <a:spLocks noChangeArrowheads="1"/>
          </p:cNvSpPr>
          <p:nvPr/>
        </p:nvSpPr>
        <p:spPr bwMode="auto">
          <a:xfrm>
            <a:off x="7521575" y="38449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240" name="AutoShape 96"/>
          <p:cNvCxnSpPr>
            <a:cxnSpLocks noChangeShapeType="1"/>
            <a:stCxn id="6231" idx="3"/>
            <a:endCxn id="6235" idx="2"/>
          </p:cNvCxnSpPr>
          <p:nvPr/>
        </p:nvCxnSpPr>
        <p:spPr bwMode="auto">
          <a:xfrm flipV="1">
            <a:off x="7429500" y="2987675"/>
            <a:ext cx="265113" cy="79851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41" name="AutoShape 97"/>
          <p:cNvCxnSpPr>
            <a:cxnSpLocks noChangeShapeType="1"/>
            <a:stCxn id="6231" idx="3"/>
            <a:endCxn id="6234" idx="1"/>
          </p:cNvCxnSpPr>
          <p:nvPr/>
        </p:nvCxnSpPr>
        <p:spPr bwMode="auto">
          <a:xfrm>
            <a:off x="7429500" y="3786188"/>
            <a:ext cx="790575" cy="3175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242" name="Text Box 98"/>
          <p:cNvSpPr txBox="1">
            <a:spLocks noChangeArrowheads="1"/>
          </p:cNvSpPr>
          <p:nvPr/>
        </p:nvSpPr>
        <p:spPr bwMode="auto">
          <a:xfrm>
            <a:off x="7235825" y="32131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243" name="AutoShape 99"/>
          <p:cNvCxnSpPr>
            <a:cxnSpLocks noChangeShapeType="1"/>
            <a:stCxn id="6235" idx="1"/>
            <a:endCxn id="6229" idx="0"/>
          </p:cNvCxnSpPr>
          <p:nvPr/>
        </p:nvCxnSpPr>
        <p:spPr bwMode="auto">
          <a:xfrm rot="10800000" flipV="1">
            <a:off x="6113463" y="275907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244" name="Text Box 100"/>
          <p:cNvSpPr txBox="1">
            <a:spLocks noChangeArrowheads="1"/>
          </p:cNvSpPr>
          <p:nvPr/>
        </p:nvSpPr>
        <p:spPr bwMode="auto">
          <a:xfrm>
            <a:off x="8220075" y="262096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245" name="Text Box 101"/>
          <p:cNvSpPr txBox="1">
            <a:spLocks noChangeArrowheads="1"/>
          </p:cNvSpPr>
          <p:nvPr/>
        </p:nvSpPr>
        <p:spPr bwMode="auto">
          <a:xfrm>
            <a:off x="5264150" y="35004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35</a:t>
            </a:r>
          </a:p>
        </p:txBody>
      </p:sp>
      <p:sp>
        <p:nvSpPr>
          <p:cNvPr id="6246" name="Text Box 102"/>
          <p:cNvSpPr txBox="1">
            <a:spLocks noChangeArrowheads="1"/>
          </p:cNvSpPr>
          <p:nvPr/>
        </p:nvSpPr>
        <p:spPr bwMode="auto">
          <a:xfrm>
            <a:off x="6481763" y="38179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40</a:t>
            </a:r>
          </a:p>
        </p:txBody>
      </p:sp>
      <p:sp>
        <p:nvSpPr>
          <p:cNvPr id="6247" name="Text Box 103"/>
          <p:cNvSpPr txBox="1">
            <a:spLocks noChangeArrowheads="1"/>
          </p:cNvSpPr>
          <p:nvPr/>
        </p:nvSpPr>
        <p:spPr bwMode="auto">
          <a:xfrm>
            <a:off x="7634288" y="3306763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990033"/>
                </a:solidFill>
              </a:rPr>
              <a:t>35</a:t>
            </a:r>
          </a:p>
        </p:txBody>
      </p:sp>
      <p:sp>
        <p:nvSpPr>
          <p:cNvPr id="6268" name="Text Box 124"/>
          <p:cNvSpPr txBox="1">
            <a:spLocks noChangeArrowheads="1"/>
          </p:cNvSpPr>
          <p:nvPr/>
        </p:nvSpPr>
        <p:spPr bwMode="auto">
          <a:xfrm>
            <a:off x="123825" y="252412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10s</a:t>
            </a:r>
          </a:p>
        </p:txBody>
      </p:sp>
      <p:sp>
        <p:nvSpPr>
          <p:cNvPr id="6269" name="Text Box 125"/>
          <p:cNvSpPr txBox="1">
            <a:spLocks noChangeArrowheads="1"/>
          </p:cNvSpPr>
          <p:nvPr/>
        </p:nvSpPr>
        <p:spPr bwMode="auto">
          <a:xfrm>
            <a:off x="4591050" y="207963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240s</a:t>
            </a:r>
          </a:p>
        </p:txBody>
      </p:sp>
      <p:sp>
        <p:nvSpPr>
          <p:cNvPr id="6272" name="Text Box 128"/>
          <p:cNvSpPr txBox="1">
            <a:spLocks noChangeArrowheads="1"/>
          </p:cNvSpPr>
          <p:nvPr/>
        </p:nvSpPr>
        <p:spPr bwMode="auto">
          <a:xfrm>
            <a:off x="160338" y="279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Dark</a:t>
            </a:r>
          </a:p>
        </p:txBody>
      </p:sp>
      <p:sp>
        <p:nvSpPr>
          <p:cNvPr id="6273" name="Text Box 129"/>
          <p:cNvSpPr txBox="1">
            <a:spLocks noChangeArrowheads="1"/>
          </p:cNvSpPr>
          <p:nvPr/>
        </p:nvSpPr>
        <p:spPr bwMode="auto">
          <a:xfrm>
            <a:off x="4610100" y="249555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300s</a:t>
            </a:r>
          </a:p>
        </p:txBody>
      </p:sp>
      <p:sp>
        <p:nvSpPr>
          <p:cNvPr id="6276" name="Text Box 132"/>
          <p:cNvSpPr txBox="1">
            <a:spLocks noChangeArrowheads="1"/>
          </p:cNvSpPr>
          <p:nvPr/>
        </p:nvSpPr>
        <p:spPr bwMode="auto">
          <a:xfrm>
            <a:off x="6472238" y="1166813"/>
            <a:ext cx="3683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rgbClr val="990033"/>
                </a:solidFill>
              </a:rPr>
              <a:t>15</a:t>
            </a:r>
          </a:p>
        </p:txBody>
      </p:sp>
      <p:sp>
        <p:nvSpPr>
          <p:cNvPr id="6277" name="Text Box 133"/>
          <p:cNvSpPr txBox="1">
            <a:spLocks noChangeArrowheads="1"/>
          </p:cNvSpPr>
          <p:nvPr/>
        </p:nvSpPr>
        <p:spPr bwMode="auto">
          <a:xfrm>
            <a:off x="7648575" y="10160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6550025" y="3387725"/>
            <a:ext cx="2619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990033"/>
                </a:solidFill>
              </a:rPr>
              <a:t>5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1609725" y="520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280" name="Text Box 136"/>
          <p:cNvSpPr txBox="1">
            <a:spLocks noChangeArrowheads="1"/>
          </p:cNvSpPr>
          <p:nvPr/>
        </p:nvSpPr>
        <p:spPr bwMode="auto">
          <a:xfrm>
            <a:off x="1655763" y="27209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282" name="Text Box 138"/>
          <p:cNvSpPr txBox="1">
            <a:spLocks noChangeArrowheads="1"/>
          </p:cNvSpPr>
          <p:nvPr/>
        </p:nvSpPr>
        <p:spPr bwMode="auto">
          <a:xfrm>
            <a:off x="6054725" y="5588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283" name="Text Box 139"/>
          <p:cNvSpPr txBox="1">
            <a:spLocks noChangeArrowheads="1"/>
          </p:cNvSpPr>
          <p:nvPr/>
        </p:nvSpPr>
        <p:spPr bwMode="auto">
          <a:xfrm>
            <a:off x="6092825" y="27717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900113" y="0"/>
            <a:ext cx="800100" cy="40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hydG</a:t>
            </a:r>
          </a:p>
        </p:txBody>
      </p:sp>
      <p:sp>
        <p:nvSpPr>
          <p:cNvPr id="6288" name="Rectangle 144"/>
          <p:cNvSpPr>
            <a:spLocks noChangeArrowheads="1"/>
          </p:cNvSpPr>
          <p:nvPr/>
        </p:nvSpPr>
        <p:spPr bwMode="auto">
          <a:xfrm>
            <a:off x="76200" y="4668838"/>
            <a:ext cx="4464050" cy="21605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289" name="Text Box 145"/>
          <p:cNvSpPr txBox="1">
            <a:spLocks noChangeArrowheads="1"/>
          </p:cNvSpPr>
          <p:nvPr/>
        </p:nvSpPr>
        <p:spPr bwMode="auto">
          <a:xfrm>
            <a:off x="71438" y="5857875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290" name="Text Box 146"/>
          <p:cNvSpPr txBox="1">
            <a:spLocks noChangeArrowheads="1"/>
          </p:cNvSpPr>
          <p:nvPr/>
        </p:nvSpPr>
        <p:spPr bwMode="auto">
          <a:xfrm>
            <a:off x="1187450" y="5857875"/>
            <a:ext cx="835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6291" name="AutoShape 147"/>
          <p:cNvCxnSpPr>
            <a:cxnSpLocks noChangeShapeType="1"/>
            <a:stCxn id="6289" idx="3"/>
            <a:endCxn id="6290" idx="1"/>
          </p:cNvCxnSpPr>
          <p:nvPr/>
        </p:nvCxnSpPr>
        <p:spPr bwMode="auto">
          <a:xfrm>
            <a:off x="760413" y="5995988"/>
            <a:ext cx="427037" cy="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292" name="Text Box 148"/>
          <p:cNvSpPr txBox="1">
            <a:spLocks noChangeArrowheads="1"/>
          </p:cNvSpPr>
          <p:nvPr/>
        </p:nvSpPr>
        <p:spPr bwMode="auto">
          <a:xfrm>
            <a:off x="2419350" y="5853113"/>
            <a:ext cx="50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6293" name="AutoShape 149"/>
          <p:cNvCxnSpPr>
            <a:cxnSpLocks noChangeShapeType="1"/>
            <a:stCxn id="6292" idx="0"/>
            <a:endCxn id="6290" idx="0"/>
          </p:cNvCxnSpPr>
          <p:nvPr/>
        </p:nvCxnSpPr>
        <p:spPr bwMode="auto">
          <a:xfrm rot="16200000" flipH="1" flipV="1">
            <a:off x="2135188" y="5322888"/>
            <a:ext cx="4762" cy="1065212"/>
          </a:xfrm>
          <a:prstGeom prst="curvedConnector3">
            <a:avLst>
              <a:gd name="adj1" fmla="val -480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294" name="AutoShape 150"/>
          <p:cNvCxnSpPr>
            <a:cxnSpLocks noChangeShapeType="1"/>
            <a:stCxn id="6290" idx="2"/>
            <a:endCxn id="6292" idx="2"/>
          </p:cNvCxnSpPr>
          <p:nvPr/>
        </p:nvCxnSpPr>
        <p:spPr bwMode="auto">
          <a:xfrm rot="5400000" flipH="1" flipV="1">
            <a:off x="2135187" y="5597526"/>
            <a:ext cx="4763" cy="1065212"/>
          </a:xfrm>
          <a:prstGeom prst="curvedConnector3">
            <a:avLst>
              <a:gd name="adj1" fmla="val -476666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95" name="Text Box 151"/>
          <p:cNvSpPr txBox="1">
            <a:spLocks noChangeArrowheads="1"/>
          </p:cNvSpPr>
          <p:nvPr/>
        </p:nvSpPr>
        <p:spPr bwMode="auto">
          <a:xfrm>
            <a:off x="3711575" y="5856288"/>
            <a:ext cx="56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296" name="Text Box 152"/>
          <p:cNvSpPr txBox="1">
            <a:spLocks noChangeArrowheads="1"/>
          </p:cNvSpPr>
          <p:nvPr/>
        </p:nvSpPr>
        <p:spPr bwMode="auto">
          <a:xfrm>
            <a:off x="2801938" y="4735513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297" name="Text Box 153"/>
          <p:cNvSpPr txBox="1">
            <a:spLocks noChangeArrowheads="1"/>
          </p:cNvSpPr>
          <p:nvPr/>
        </p:nvSpPr>
        <p:spPr bwMode="auto">
          <a:xfrm>
            <a:off x="687388" y="6045200"/>
            <a:ext cx="473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298" name="Text Box 154"/>
          <p:cNvSpPr txBox="1">
            <a:spLocks noChangeArrowheads="1"/>
          </p:cNvSpPr>
          <p:nvPr/>
        </p:nvSpPr>
        <p:spPr bwMode="auto">
          <a:xfrm>
            <a:off x="1601788" y="6410325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299" name="Text Box 155"/>
          <p:cNvSpPr txBox="1">
            <a:spLocks noChangeArrowheads="1"/>
          </p:cNvSpPr>
          <p:nvPr/>
        </p:nvSpPr>
        <p:spPr bwMode="auto">
          <a:xfrm>
            <a:off x="1839913" y="5335588"/>
            <a:ext cx="715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300" name="Text Box 156"/>
          <p:cNvSpPr txBox="1">
            <a:spLocks noChangeArrowheads="1"/>
          </p:cNvSpPr>
          <p:nvPr/>
        </p:nvSpPr>
        <p:spPr bwMode="auto">
          <a:xfrm>
            <a:off x="3013075" y="6049963"/>
            <a:ext cx="555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301" name="AutoShape 157"/>
          <p:cNvCxnSpPr>
            <a:cxnSpLocks noChangeShapeType="1"/>
            <a:stCxn id="6292" idx="3"/>
            <a:endCxn id="6296" idx="2"/>
          </p:cNvCxnSpPr>
          <p:nvPr/>
        </p:nvCxnSpPr>
        <p:spPr bwMode="auto">
          <a:xfrm flipV="1">
            <a:off x="2921000" y="5192713"/>
            <a:ext cx="265113" cy="798512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302" name="AutoShape 158"/>
          <p:cNvCxnSpPr>
            <a:cxnSpLocks noChangeShapeType="1"/>
            <a:stCxn id="6292" idx="3"/>
            <a:endCxn id="6295" idx="1"/>
          </p:cNvCxnSpPr>
          <p:nvPr/>
        </p:nvCxnSpPr>
        <p:spPr bwMode="auto">
          <a:xfrm>
            <a:off x="2921000" y="5991225"/>
            <a:ext cx="790575" cy="3175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303" name="Text Box 159"/>
          <p:cNvSpPr txBox="1">
            <a:spLocks noChangeArrowheads="1"/>
          </p:cNvSpPr>
          <p:nvPr/>
        </p:nvSpPr>
        <p:spPr bwMode="auto">
          <a:xfrm>
            <a:off x="2795588" y="5402263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304" name="AutoShape 160"/>
          <p:cNvCxnSpPr>
            <a:cxnSpLocks noChangeShapeType="1"/>
            <a:stCxn id="6296" idx="1"/>
            <a:endCxn id="6290" idx="0"/>
          </p:cNvCxnSpPr>
          <p:nvPr/>
        </p:nvCxnSpPr>
        <p:spPr bwMode="auto">
          <a:xfrm rot="10800000" flipV="1">
            <a:off x="1604963" y="4964113"/>
            <a:ext cx="1196975" cy="89376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05" name="Text Box 161"/>
          <p:cNvSpPr txBox="1">
            <a:spLocks noChangeArrowheads="1"/>
          </p:cNvSpPr>
          <p:nvPr/>
        </p:nvSpPr>
        <p:spPr bwMode="auto">
          <a:xfrm>
            <a:off x="3711575" y="4826000"/>
            <a:ext cx="496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107950" y="472440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120s</a:t>
            </a:r>
          </a:p>
        </p:txBody>
      </p:sp>
      <p:sp>
        <p:nvSpPr>
          <p:cNvPr id="6307" name="Text Box 163"/>
          <p:cNvSpPr txBox="1">
            <a:spLocks noChangeArrowheads="1"/>
          </p:cNvSpPr>
          <p:nvPr/>
        </p:nvSpPr>
        <p:spPr bwMode="auto">
          <a:xfrm>
            <a:off x="1655763" y="4926013"/>
            <a:ext cx="54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308" name="Text Box 164"/>
          <p:cNvSpPr txBox="1">
            <a:spLocks noChangeArrowheads="1"/>
          </p:cNvSpPr>
          <p:nvPr/>
        </p:nvSpPr>
        <p:spPr bwMode="auto">
          <a:xfrm>
            <a:off x="1984375" y="55864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20</a:t>
            </a:r>
          </a:p>
        </p:txBody>
      </p:sp>
      <p:sp>
        <p:nvSpPr>
          <p:cNvPr id="6309" name="Text Box 165"/>
          <p:cNvSpPr txBox="1">
            <a:spLocks noChangeArrowheads="1"/>
          </p:cNvSpPr>
          <p:nvPr/>
        </p:nvSpPr>
        <p:spPr bwMode="auto">
          <a:xfrm>
            <a:off x="1984375" y="61229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33"/>
                </a:solidFill>
              </a:rPr>
              <a:t>25</a:t>
            </a:r>
          </a:p>
        </p:txBody>
      </p:sp>
      <p:sp>
        <p:nvSpPr>
          <p:cNvPr id="6310" name="AutoShape 166"/>
          <p:cNvSpPr>
            <a:spLocks noChangeArrowheads="1"/>
          </p:cNvSpPr>
          <p:nvPr/>
        </p:nvSpPr>
        <p:spPr bwMode="auto">
          <a:xfrm rot="10800000">
            <a:off x="2022475" y="2362200"/>
            <a:ext cx="576263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1" name="AutoShape 167"/>
          <p:cNvSpPr>
            <a:spLocks noChangeArrowheads="1"/>
          </p:cNvSpPr>
          <p:nvPr/>
        </p:nvSpPr>
        <p:spPr bwMode="auto">
          <a:xfrm rot="10800000">
            <a:off x="1979613" y="4581525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6312" name="AutoShape 168"/>
          <p:cNvSpPr>
            <a:spLocks noChangeArrowheads="1"/>
          </p:cNvSpPr>
          <p:nvPr/>
        </p:nvSpPr>
        <p:spPr bwMode="auto">
          <a:xfrm rot="10800000">
            <a:off x="6430963" y="88900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13" name="AutoShape 169"/>
          <p:cNvSpPr>
            <a:spLocks noChangeArrowheads="1"/>
          </p:cNvSpPr>
          <p:nvPr/>
        </p:nvSpPr>
        <p:spPr bwMode="auto">
          <a:xfrm rot="10800000">
            <a:off x="6516688" y="2349500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0" name="Rectangle 196"/>
          <p:cNvSpPr>
            <a:spLocks noChangeArrowheads="1"/>
          </p:cNvSpPr>
          <p:nvPr/>
        </p:nvSpPr>
        <p:spPr bwMode="auto">
          <a:xfrm>
            <a:off x="4572000" y="4670425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41" name="Text Box 197"/>
          <p:cNvSpPr txBox="1">
            <a:spLocks noChangeArrowheads="1"/>
          </p:cNvSpPr>
          <p:nvPr/>
        </p:nvSpPr>
        <p:spPr bwMode="auto">
          <a:xfrm>
            <a:off x="4572000" y="5859463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6342" name="Text Box 198"/>
          <p:cNvSpPr txBox="1">
            <a:spLocks noChangeArrowheads="1"/>
          </p:cNvSpPr>
          <p:nvPr/>
        </p:nvSpPr>
        <p:spPr bwMode="auto">
          <a:xfrm>
            <a:off x="5688013" y="5859463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6343" name="AutoShape 199"/>
          <p:cNvCxnSpPr>
            <a:cxnSpLocks noChangeShapeType="1"/>
            <a:stCxn id="6341" idx="3"/>
            <a:endCxn id="6342" idx="1"/>
          </p:cNvCxnSpPr>
          <p:nvPr/>
        </p:nvCxnSpPr>
        <p:spPr bwMode="auto">
          <a:xfrm>
            <a:off x="5260975" y="5997575"/>
            <a:ext cx="427038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44" name="Text Box 200"/>
          <p:cNvSpPr txBox="1">
            <a:spLocks noChangeArrowheads="1"/>
          </p:cNvSpPr>
          <p:nvPr/>
        </p:nvSpPr>
        <p:spPr bwMode="auto">
          <a:xfrm>
            <a:off x="6919913" y="5854700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6345" name="AutoShape 201"/>
          <p:cNvCxnSpPr>
            <a:cxnSpLocks noChangeShapeType="1"/>
            <a:stCxn id="6344" idx="0"/>
            <a:endCxn id="6342" idx="0"/>
          </p:cNvCxnSpPr>
          <p:nvPr/>
        </p:nvCxnSpPr>
        <p:spPr bwMode="auto">
          <a:xfrm rot="16200000" flipH="1" flipV="1">
            <a:off x="6635750" y="5324475"/>
            <a:ext cx="4763" cy="1065213"/>
          </a:xfrm>
          <a:prstGeom prst="curvedConnector3">
            <a:avLst>
              <a:gd name="adj1" fmla="val -480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346" name="AutoShape 202"/>
          <p:cNvCxnSpPr>
            <a:cxnSpLocks noChangeShapeType="1"/>
            <a:stCxn id="6342" idx="2"/>
            <a:endCxn id="6344" idx="2"/>
          </p:cNvCxnSpPr>
          <p:nvPr/>
        </p:nvCxnSpPr>
        <p:spPr bwMode="auto">
          <a:xfrm rot="5400000" flipH="1" flipV="1">
            <a:off x="6635751" y="5599112"/>
            <a:ext cx="4762" cy="1065213"/>
          </a:xfrm>
          <a:prstGeom prst="curvedConnector3">
            <a:avLst>
              <a:gd name="adj1" fmla="val -4766667"/>
            </a:avLst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47" name="Text Box 203"/>
          <p:cNvSpPr txBox="1">
            <a:spLocks noChangeArrowheads="1"/>
          </p:cNvSpPr>
          <p:nvPr/>
        </p:nvSpPr>
        <p:spPr bwMode="auto">
          <a:xfrm>
            <a:off x="8212138" y="585787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6348" name="Text Box 204"/>
          <p:cNvSpPr txBox="1">
            <a:spLocks noChangeArrowheads="1"/>
          </p:cNvSpPr>
          <p:nvPr/>
        </p:nvSpPr>
        <p:spPr bwMode="auto">
          <a:xfrm>
            <a:off x="7302500" y="473710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6349" name="Text Box 205"/>
          <p:cNvSpPr txBox="1">
            <a:spLocks noChangeArrowheads="1"/>
          </p:cNvSpPr>
          <p:nvPr/>
        </p:nvSpPr>
        <p:spPr bwMode="auto">
          <a:xfrm>
            <a:off x="5187950" y="604678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6350" name="Text Box 206"/>
          <p:cNvSpPr txBox="1">
            <a:spLocks noChangeArrowheads="1"/>
          </p:cNvSpPr>
          <p:nvPr/>
        </p:nvSpPr>
        <p:spPr bwMode="auto">
          <a:xfrm>
            <a:off x="6102350" y="641191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6351" name="Text Box 207"/>
          <p:cNvSpPr txBox="1">
            <a:spLocks noChangeArrowheads="1"/>
          </p:cNvSpPr>
          <p:nvPr/>
        </p:nvSpPr>
        <p:spPr bwMode="auto">
          <a:xfrm>
            <a:off x="6340475" y="533717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Pgr5/L1</a:t>
            </a:r>
          </a:p>
        </p:txBody>
      </p:sp>
      <p:sp>
        <p:nvSpPr>
          <p:cNvPr id="6352" name="Text Box 208"/>
          <p:cNvSpPr txBox="1">
            <a:spLocks noChangeArrowheads="1"/>
          </p:cNvSpPr>
          <p:nvPr/>
        </p:nvSpPr>
        <p:spPr bwMode="auto">
          <a:xfrm>
            <a:off x="7513638" y="605155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6353" name="AutoShape 209"/>
          <p:cNvCxnSpPr>
            <a:cxnSpLocks noChangeShapeType="1"/>
            <a:stCxn id="6344" idx="3"/>
            <a:endCxn id="6348" idx="2"/>
          </p:cNvCxnSpPr>
          <p:nvPr/>
        </p:nvCxnSpPr>
        <p:spPr bwMode="auto">
          <a:xfrm flipV="1">
            <a:off x="7421563" y="5194300"/>
            <a:ext cx="265112" cy="798513"/>
          </a:xfrm>
          <a:prstGeom prst="curvedConnector2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54" name="AutoShape 210"/>
          <p:cNvCxnSpPr>
            <a:cxnSpLocks noChangeShapeType="1"/>
            <a:stCxn id="6344" idx="3"/>
            <a:endCxn id="6347" idx="1"/>
          </p:cNvCxnSpPr>
          <p:nvPr/>
        </p:nvCxnSpPr>
        <p:spPr bwMode="auto">
          <a:xfrm>
            <a:off x="7421563" y="5992813"/>
            <a:ext cx="790575" cy="3175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355" name="Text Box 211"/>
          <p:cNvSpPr txBox="1">
            <a:spLocks noChangeArrowheads="1"/>
          </p:cNvSpPr>
          <p:nvPr/>
        </p:nvSpPr>
        <p:spPr bwMode="auto">
          <a:xfrm>
            <a:off x="7235825" y="537368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6356" name="AutoShape 212"/>
          <p:cNvCxnSpPr>
            <a:cxnSpLocks noChangeShapeType="1"/>
            <a:stCxn id="6348" idx="1"/>
            <a:endCxn id="6342" idx="0"/>
          </p:cNvCxnSpPr>
          <p:nvPr/>
        </p:nvCxnSpPr>
        <p:spPr bwMode="auto">
          <a:xfrm rot="10800000" flipV="1">
            <a:off x="6105525" y="4965700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6357" name="Text Box 213"/>
          <p:cNvSpPr txBox="1">
            <a:spLocks noChangeArrowheads="1"/>
          </p:cNvSpPr>
          <p:nvPr/>
        </p:nvSpPr>
        <p:spPr bwMode="auto">
          <a:xfrm>
            <a:off x="8212138" y="482758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6358" name="Text Box 214"/>
          <p:cNvSpPr txBox="1">
            <a:spLocks noChangeArrowheads="1"/>
          </p:cNvSpPr>
          <p:nvPr/>
        </p:nvSpPr>
        <p:spPr bwMode="auto">
          <a:xfrm>
            <a:off x="5230813" y="56721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45</a:t>
            </a:r>
          </a:p>
        </p:txBody>
      </p:sp>
      <p:sp>
        <p:nvSpPr>
          <p:cNvPr id="6359" name="Text Box 215"/>
          <p:cNvSpPr txBox="1">
            <a:spLocks noChangeArrowheads="1"/>
          </p:cNvSpPr>
          <p:nvPr/>
        </p:nvSpPr>
        <p:spPr bwMode="auto">
          <a:xfrm>
            <a:off x="6443663" y="60213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45</a:t>
            </a:r>
          </a:p>
        </p:txBody>
      </p:sp>
      <p:sp>
        <p:nvSpPr>
          <p:cNvPr id="6360" name="Text Box 216"/>
          <p:cNvSpPr txBox="1">
            <a:spLocks noChangeArrowheads="1"/>
          </p:cNvSpPr>
          <p:nvPr/>
        </p:nvSpPr>
        <p:spPr bwMode="auto">
          <a:xfrm>
            <a:off x="7626350" y="54864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990033"/>
                </a:solidFill>
              </a:rPr>
              <a:t>45</a:t>
            </a:r>
          </a:p>
        </p:txBody>
      </p:sp>
      <p:sp>
        <p:nvSpPr>
          <p:cNvPr id="6361" name="Text Box 217"/>
          <p:cNvSpPr txBox="1">
            <a:spLocks noChangeArrowheads="1"/>
          </p:cNvSpPr>
          <p:nvPr/>
        </p:nvSpPr>
        <p:spPr bwMode="auto">
          <a:xfrm>
            <a:off x="4602163" y="4702175"/>
            <a:ext cx="735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480s</a:t>
            </a:r>
          </a:p>
        </p:txBody>
      </p:sp>
      <p:sp>
        <p:nvSpPr>
          <p:cNvPr id="6362" name="Text Box 218"/>
          <p:cNvSpPr txBox="1">
            <a:spLocks noChangeArrowheads="1"/>
          </p:cNvSpPr>
          <p:nvPr/>
        </p:nvSpPr>
        <p:spPr bwMode="auto">
          <a:xfrm>
            <a:off x="6484938" y="5607050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&lt;1</a:t>
            </a:r>
          </a:p>
        </p:txBody>
      </p:sp>
      <p:sp>
        <p:nvSpPr>
          <p:cNvPr id="6363" name="Text Box 219"/>
          <p:cNvSpPr txBox="1">
            <a:spLocks noChangeArrowheads="1"/>
          </p:cNvSpPr>
          <p:nvPr/>
        </p:nvSpPr>
        <p:spPr bwMode="auto">
          <a:xfrm>
            <a:off x="6084888" y="49784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6365" name="AutoShape 221"/>
          <p:cNvSpPr>
            <a:spLocks noChangeArrowheads="1"/>
          </p:cNvSpPr>
          <p:nvPr/>
        </p:nvSpPr>
        <p:spPr bwMode="auto">
          <a:xfrm rot="10800000">
            <a:off x="6488113" y="4567238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66" name="Text Box 222"/>
          <p:cNvSpPr txBox="1">
            <a:spLocks noChangeArrowheads="1"/>
          </p:cNvSpPr>
          <p:nvPr/>
        </p:nvSpPr>
        <p:spPr bwMode="auto">
          <a:xfrm>
            <a:off x="3132138" y="5516563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&lt;5</a:t>
            </a:r>
          </a:p>
        </p:txBody>
      </p:sp>
      <p:sp>
        <p:nvSpPr>
          <p:cNvPr id="6367" name="Text Box 223"/>
          <p:cNvSpPr txBox="1">
            <a:spLocks noChangeArrowheads="1"/>
          </p:cNvSpPr>
          <p:nvPr/>
        </p:nvSpPr>
        <p:spPr bwMode="auto">
          <a:xfrm>
            <a:off x="755650" y="5734050"/>
            <a:ext cx="328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&lt;5</a:t>
            </a:r>
          </a:p>
        </p:txBody>
      </p:sp>
      <p:cxnSp>
        <p:nvCxnSpPr>
          <p:cNvPr id="6368" name="AutoShape 224"/>
          <p:cNvCxnSpPr>
            <a:cxnSpLocks noChangeShapeType="1"/>
            <a:stCxn id="6296" idx="3"/>
            <a:endCxn id="6305" idx="1"/>
          </p:cNvCxnSpPr>
          <p:nvPr/>
        </p:nvCxnSpPr>
        <p:spPr bwMode="auto">
          <a:xfrm>
            <a:off x="3568700" y="4964113"/>
            <a:ext cx="1428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6369" name="AutoShape 225"/>
          <p:cNvCxnSpPr>
            <a:cxnSpLocks noChangeShapeType="1"/>
            <a:stCxn id="6214" idx="3"/>
            <a:endCxn id="6223" idx="1"/>
          </p:cNvCxnSpPr>
          <p:nvPr/>
        </p:nvCxnSpPr>
        <p:spPr bwMode="auto">
          <a:xfrm>
            <a:off x="8091488" y="527050"/>
            <a:ext cx="1428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70" name="AutoShape 226"/>
          <p:cNvCxnSpPr>
            <a:cxnSpLocks noChangeShapeType="1"/>
            <a:stCxn id="6235" idx="3"/>
            <a:endCxn id="6244" idx="1"/>
          </p:cNvCxnSpPr>
          <p:nvPr/>
        </p:nvCxnSpPr>
        <p:spPr bwMode="auto">
          <a:xfrm>
            <a:off x="8077200" y="2759075"/>
            <a:ext cx="1428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71" name="AutoShape 227"/>
          <p:cNvCxnSpPr>
            <a:cxnSpLocks noChangeShapeType="1"/>
            <a:stCxn id="6348" idx="3"/>
            <a:endCxn id="6357" idx="1"/>
          </p:cNvCxnSpPr>
          <p:nvPr/>
        </p:nvCxnSpPr>
        <p:spPr bwMode="auto">
          <a:xfrm>
            <a:off x="8069263" y="4965700"/>
            <a:ext cx="14287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6675" y="227013"/>
            <a:ext cx="4464050" cy="21605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9700" y="1433513"/>
            <a:ext cx="66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</a:t>
            </a:r>
            <a:r>
              <a:rPr lang="en-US" sz="1000"/>
              <a:t>O</a:t>
            </a:r>
            <a:r>
              <a:rPr lang="en-US" sz="1000" baseline="-25000"/>
              <a:t>2</a:t>
            </a:r>
            <a:endParaRPr lang="en-US" sz="10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55713" y="1433513"/>
            <a:ext cx="796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</a:t>
            </a:r>
            <a:r>
              <a:rPr lang="en-US" sz="1000"/>
              <a:t>PQ</a:t>
            </a:r>
          </a:p>
        </p:txBody>
      </p:sp>
      <p:cxnSp>
        <p:nvCxnSpPr>
          <p:cNvPr id="9221" name="AutoShape 5"/>
          <p:cNvCxnSpPr>
            <a:cxnSpLocks noChangeShapeType="1"/>
            <a:stCxn id="9219" idx="3"/>
            <a:endCxn id="9220" idx="1"/>
          </p:cNvCxnSpPr>
          <p:nvPr/>
        </p:nvCxnSpPr>
        <p:spPr bwMode="auto">
          <a:xfrm>
            <a:off x="800100" y="1571625"/>
            <a:ext cx="455613" cy="0"/>
          </a:xfrm>
          <a:prstGeom prst="straightConnector1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87613" y="1428750"/>
            <a:ext cx="506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400" b="1" baseline="-25000"/>
              <a:t>r</a:t>
            </a:r>
            <a:r>
              <a:rPr lang="en-US" sz="1200" b="1" baseline="-25000"/>
              <a:t>/o</a:t>
            </a:r>
            <a:endParaRPr lang="en-US" sz="1200" b="1"/>
          </a:p>
        </p:txBody>
      </p:sp>
      <p:cxnSp>
        <p:nvCxnSpPr>
          <p:cNvPr id="9223" name="AutoShape 7"/>
          <p:cNvCxnSpPr>
            <a:cxnSpLocks noChangeShapeType="1"/>
          </p:cNvCxnSpPr>
          <p:nvPr/>
        </p:nvCxnSpPr>
        <p:spPr bwMode="auto">
          <a:xfrm rot="16200000" flipH="1" flipV="1">
            <a:off x="2217738" y="906463"/>
            <a:ext cx="4762" cy="1065212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224" name="AutoShape 8"/>
          <p:cNvCxnSpPr>
            <a:cxnSpLocks noChangeShapeType="1"/>
            <a:stCxn id="9220" idx="2"/>
            <a:endCxn id="9222" idx="2"/>
          </p:cNvCxnSpPr>
          <p:nvPr/>
        </p:nvCxnSpPr>
        <p:spPr bwMode="auto">
          <a:xfrm rot="5400000" flipH="1" flipV="1">
            <a:off x="2195513" y="1162050"/>
            <a:ext cx="4762" cy="1087438"/>
          </a:xfrm>
          <a:prstGeom prst="curvedConnector3">
            <a:avLst>
              <a:gd name="adj1" fmla="val -4766667"/>
            </a:avLst>
          </a:prstGeom>
          <a:noFill/>
          <a:ln w="952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779838" y="1431925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870200" y="311150"/>
            <a:ext cx="76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55650" y="1620838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670050" y="1985963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908175" y="911225"/>
            <a:ext cx="715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081338" y="16256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9231" name="AutoShape 15"/>
          <p:cNvCxnSpPr>
            <a:cxnSpLocks noChangeShapeType="1"/>
            <a:stCxn id="9222" idx="3"/>
            <a:endCxn id="9226" idx="2"/>
          </p:cNvCxnSpPr>
          <p:nvPr/>
        </p:nvCxnSpPr>
        <p:spPr bwMode="auto">
          <a:xfrm flipV="1">
            <a:off x="2994025" y="768350"/>
            <a:ext cx="260350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232" name="AutoShape 16"/>
          <p:cNvCxnSpPr>
            <a:cxnSpLocks noChangeShapeType="1"/>
            <a:stCxn id="9222" idx="3"/>
            <a:endCxn id="9225" idx="1"/>
          </p:cNvCxnSpPr>
          <p:nvPr/>
        </p:nvCxnSpPr>
        <p:spPr bwMode="auto">
          <a:xfrm>
            <a:off x="2994025" y="1566863"/>
            <a:ext cx="785813" cy="3175"/>
          </a:xfrm>
          <a:prstGeom prst="straightConnector1">
            <a:avLst/>
          </a:prstGeom>
          <a:noFill/>
          <a:ln w="3175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863850" y="97790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9234" name="AutoShape 18"/>
          <p:cNvCxnSpPr>
            <a:cxnSpLocks noChangeShapeType="1"/>
            <a:stCxn id="9226" idx="1"/>
            <a:endCxn id="9220" idx="0"/>
          </p:cNvCxnSpPr>
          <p:nvPr/>
        </p:nvCxnSpPr>
        <p:spPr bwMode="auto">
          <a:xfrm rot="10800000" flipV="1">
            <a:off x="1654175" y="539750"/>
            <a:ext cx="121602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779838" y="401638"/>
            <a:ext cx="496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71438" y="2463800"/>
            <a:ext cx="4464050" cy="21605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1438" y="3652838"/>
            <a:ext cx="688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H</a:t>
            </a:r>
            <a:r>
              <a:rPr lang="en-US" sz="1200" b="1" baseline="-25000"/>
              <a:t>2</a:t>
            </a:r>
            <a:r>
              <a:rPr lang="en-US" sz="1200" b="1"/>
              <a:t>O/O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1187450" y="3652838"/>
            <a:ext cx="835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PQH</a:t>
            </a:r>
            <a:r>
              <a:rPr lang="en-US" sz="1200" b="1" baseline="-25000"/>
              <a:t>2</a:t>
            </a:r>
            <a:r>
              <a:rPr lang="en-US" sz="1200" b="1"/>
              <a:t>/PQ</a:t>
            </a:r>
          </a:p>
        </p:txBody>
      </p:sp>
      <p:cxnSp>
        <p:nvCxnSpPr>
          <p:cNvPr id="9239" name="AutoShape 23"/>
          <p:cNvCxnSpPr>
            <a:cxnSpLocks noChangeShapeType="1"/>
          </p:cNvCxnSpPr>
          <p:nvPr/>
        </p:nvCxnSpPr>
        <p:spPr bwMode="auto">
          <a:xfrm>
            <a:off x="755650" y="3789363"/>
            <a:ext cx="427038" cy="0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419350" y="3648075"/>
            <a:ext cx="501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Fd</a:t>
            </a:r>
            <a:r>
              <a:rPr lang="en-US" sz="1200" b="1" baseline="-25000"/>
              <a:t>r/o</a:t>
            </a:r>
            <a:endParaRPr lang="en-US" sz="1200" b="1"/>
          </a:p>
        </p:txBody>
      </p:sp>
      <p:cxnSp>
        <p:nvCxnSpPr>
          <p:cNvPr id="9241" name="AutoShape 25"/>
          <p:cNvCxnSpPr>
            <a:cxnSpLocks noChangeShapeType="1"/>
            <a:stCxn id="9240" idx="0"/>
            <a:endCxn id="9238" idx="0"/>
          </p:cNvCxnSpPr>
          <p:nvPr/>
        </p:nvCxnSpPr>
        <p:spPr bwMode="auto">
          <a:xfrm rot="16200000" flipH="1" flipV="1">
            <a:off x="2135187" y="3117851"/>
            <a:ext cx="4763" cy="1065212"/>
          </a:xfrm>
          <a:prstGeom prst="curvedConnector3">
            <a:avLst>
              <a:gd name="adj1" fmla="val -4800000"/>
            </a:avLst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242" name="AutoShape 26"/>
          <p:cNvCxnSpPr>
            <a:cxnSpLocks noChangeShapeType="1"/>
            <a:stCxn id="9238" idx="2"/>
            <a:endCxn id="9240" idx="2"/>
          </p:cNvCxnSpPr>
          <p:nvPr/>
        </p:nvCxnSpPr>
        <p:spPr bwMode="auto">
          <a:xfrm rot="5400000" flipH="1" flipV="1">
            <a:off x="2135188" y="3392488"/>
            <a:ext cx="4762" cy="1065212"/>
          </a:xfrm>
          <a:prstGeom prst="curvedConnector3">
            <a:avLst>
              <a:gd name="adj1" fmla="val -4766667"/>
            </a:avLst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711575" y="3651250"/>
            <a:ext cx="561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H</a:t>
            </a:r>
            <a:r>
              <a:rPr lang="en-US" sz="1200" b="1" baseline="-25000">
                <a:solidFill>
                  <a:schemeClr val="bg2"/>
                </a:solidFill>
              </a:rPr>
              <a:t>2</a:t>
            </a:r>
            <a:r>
              <a:rPr lang="en-US" sz="1200" b="1">
                <a:solidFill>
                  <a:schemeClr val="bg2"/>
                </a:solidFill>
              </a:rPr>
              <a:t>/H</a:t>
            </a:r>
            <a:r>
              <a:rPr lang="en-US" sz="1200" b="1" baseline="30000">
                <a:solidFill>
                  <a:schemeClr val="bg2"/>
                </a:solidFill>
              </a:rPr>
              <a:t>+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801938" y="2530475"/>
            <a:ext cx="766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/>
              <a:t>NADPH/</a:t>
            </a:r>
          </a:p>
          <a:p>
            <a:pPr algn="ctr"/>
            <a:r>
              <a:rPr lang="en-US" sz="1200" b="1"/>
              <a:t>NADP</a:t>
            </a:r>
            <a:r>
              <a:rPr lang="en-US" sz="1200" b="1" baseline="30000"/>
              <a:t>+</a:t>
            </a:r>
            <a:endParaRPr lang="en-US" sz="1200" b="1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687388" y="3840163"/>
            <a:ext cx="47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PSII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601788" y="4205288"/>
            <a:ext cx="958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Cytb6f+PSI</a:t>
            </a: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1835150" y="3141663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Pgr5/L1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013075" y="38449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2"/>
                </a:solidFill>
              </a:rPr>
              <a:t>HydA</a:t>
            </a:r>
          </a:p>
        </p:txBody>
      </p:sp>
      <p:cxnSp>
        <p:nvCxnSpPr>
          <p:cNvPr id="9249" name="AutoShape 33"/>
          <p:cNvCxnSpPr>
            <a:cxnSpLocks noChangeShapeType="1"/>
            <a:stCxn id="9240" idx="3"/>
            <a:endCxn id="9244" idx="2"/>
          </p:cNvCxnSpPr>
          <p:nvPr/>
        </p:nvCxnSpPr>
        <p:spPr bwMode="auto">
          <a:xfrm flipV="1">
            <a:off x="2921000" y="2987675"/>
            <a:ext cx="265113" cy="79851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cxnSp>
        <p:nvCxnSpPr>
          <p:cNvPr id="9250" name="AutoShape 34"/>
          <p:cNvCxnSpPr>
            <a:cxnSpLocks noChangeShapeType="1"/>
            <a:stCxn id="9240" idx="3"/>
            <a:endCxn id="9243" idx="1"/>
          </p:cNvCxnSpPr>
          <p:nvPr/>
        </p:nvCxnSpPr>
        <p:spPr bwMode="auto">
          <a:xfrm>
            <a:off x="2921000" y="3786188"/>
            <a:ext cx="790575" cy="3175"/>
          </a:xfrm>
          <a:prstGeom prst="straightConnector1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795588" y="3197225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Fnr</a:t>
            </a:r>
          </a:p>
        </p:txBody>
      </p:sp>
      <p:cxnSp>
        <p:nvCxnSpPr>
          <p:cNvPr id="9252" name="AutoShape 36"/>
          <p:cNvCxnSpPr>
            <a:cxnSpLocks noChangeShapeType="1"/>
            <a:stCxn id="9244" idx="1"/>
            <a:endCxn id="9238" idx="0"/>
          </p:cNvCxnSpPr>
          <p:nvPr/>
        </p:nvCxnSpPr>
        <p:spPr bwMode="auto">
          <a:xfrm rot="10800000" flipV="1">
            <a:off x="1604963" y="2759075"/>
            <a:ext cx="1196975" cy="893763"/>
          </a:xfrm>
          <a:prstGeom prst="curvedConnector2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711575" y="2620963"/>
            <a:ext cx="496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CBB</a:t>
            </a: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123825" y="2524125"/>
            <a:ext cx="108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FF3300"/>
                </a:solidFill>
              </a:rPr>
              <a:t>5s-480s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160338" y="279400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Dark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1609725" y="520700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1655763" y="2720975"/>
            <a:ext cx="546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/>
              <a:t>Nda2</a:t>
            </a:r>
          </a:p>
        </p:txBody>
      </p:sp>
      <p:sp>
        <p:nvSpPr>
          <p:cNvPr id="9306" name="Text Box 90"/>
          <p:cNvSpPr txBox="1">
            <a:spLocks noChangeArrowheads="1"/>
          </p:cNvSpPr>
          <p:nvPr/>
        </p:nvSpPr>
        <p:spPr bwMode="auto">
          <a:xfrm>
            <a:off x="900113" y="0"/>
            <a:ext cx="1435100" cy="4064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hydG pgrl1</a:t>
            </a:r>
          </a:p>
        </p:txBody>
      </p:sp>
      <p:sp>
        <p:nvSpPr>
          <p:cNvPr id="9329" name="AutoShape 113"/>
          <p:cNvSpPr>
            <a:spLocks noChangeArrowheads="1"/>
          </p:cNvSpPr>
          <p:nvPr/>
        </p:nvSpPr>
        <p:spPr bwMode="auto">
          <a:xfrm rot="10800000">
            <a:off x="2022475" y="2362200"/>
            <a:ext cx="576263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AutoShape 114"/>
          <p:cNvSpPr>
            <a:spLocks noChangeArrowheads="1"/>
          </p:cNvSpPr>
          <p:nvPr/>
        </p:nvSpPr>
        <p:spPr bwMode="auto">
          <a:xfrm rot="10800000">
            <a:off x="1979613" y="4581525"/>
            <a:ext cx="576262" cy="2159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1955800" y="3933825"/>
            <a:ext cx="3286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&lt;5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1979613" y="2924175"/>
            <a:ext cx="3286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990033"/>
                </a:solidFill>
              </a:rPr>
              <a:t>&lt;5</a:t>
            </a:r>
          </a:p>
        </p:txBody>
      </p:sp>
      <p:sp>
        <p:nvSpPr>
          <p:cNvPr id="9360" name="Text Box 144"/>
          <p:cNvSpPr txBox="1">
            <a:spLocks noChangeArrowheads="1"/>
          </p:cNvSpPr>
          <p:nvPr/>
        </p:nvSpPr>
        <p:spPr bwMode="auto">
          <a:xfrm>
            <a:off x="1095375" y="54657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Et plus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oneTexte 14"/>
          <p:cNvSpPr txBox="1">
            <a:spLocks noChangeArrowheads="1"/>
          </p:cNvSpPr>
          <p:nvPr/>
        </p:nvSpPr>
        <p:spPr bwMode="auto">
          <a:xfrm>
            <a:off x="539750" y="522288"/>
            <a:ext cx="8604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Generation of HydG-2/Pgrl1 strain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Calvin cycle reactivation is gradient-dependent, stops H2 and improve PSII efficiency</a:t>
            </a:r>
          </a:p>
          <a:p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Only Hydrogenase-related LEF and PGRL1-dependent CEF take place in ATP generation. Lost of both AEF is detrimental for photosynthesis induction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Both are required for an efficient activation of Calvin cycle (intermediary phenotype, more pronounced in Pgrl1 deficient strain) 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>
                <a:latin typeface="Calibri" pitchFamily="34" charset="0"/>
                <a:sym typeface="Wingdings" pitchFamily="2" charset="2"/>
              </a:rPr>
              <a:t> Hydrogenase allows a LEF at the beginning of the illumination. Then, CEF activity takes place for the formation of an additional trans-thylakoidal proton gradient used to generate ATP</a:t>
            </a:r>
          </a:p>
          <a:p>
            <a:endParaRPr lang="fr-BE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57346" name="Text Box 65"/>
          <p:cNvSpPr txBox="1">
            <a:spLocks noChangeArrowheads="1"/>
          </p:cNvSpPr>
          <p:nvPr/>
        </p:nvSpPr>
        <p:spPr bwMode="auto">
          <a:xfrm>
            <a:off x="220663" y="71438"/>
            <a:ext cx="1458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alibri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3"/>
          <p:cNvSpPr txBox="1">
            <a:spLocks noChangeArrowheads="1"/>
          </p:cNvSpPr>
          <p:nvPr/>
        </p:nvSpPr>
        <p:spPr bwMode="auto">
          <a:xfrm>
            <a:off x="7667625" y="107950"/>
            <a:ext cx="852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Results</a:t>
            </a:r>
          </a:p>
        </p:txBody>
      </p:sp>
      <p:sp>
        <p:nvSpPr>
          <p:cNvPr id="58370" name="Text Box 65"/>
          <p:cNvSpPr txBox="1">
            <a:spLocks noChangeArrowheads="1"/>
          </p:cNvSpPr>
          <p:nvPr/>
        </p:nvSpPr>
        <p:spPr bwMode="auto">
          <a:xfrm>
            <a:off x="222250" y="620713"/>
            <a:ext cx="8742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Calibri" pitchFamily="34" charset="0"/>
              </a:rPr>
              <a:t>Absence of </a:t>
            </a:r>
            <a:r>
              <a:rPr lang="en-US" sz="2200" b="1" dirty="0" err="1">
                <a:latin typeface="Calibri" pitchFamily="34" charset="0"/>
              </a:rPr>
              <a:t>Hyd</a:t>
            </a:r>
            <a:r>
              <a:rPr lang="en-US" sz="2200" b="1" dirty="0">
                <a:latin typeface="Calibri" pitchFamily="34" charset="0"/>
              </a:rPr>
              <a:t>-related LEF and Pgrl1-dependent CEF is detrimental for the survival of the cell (growing phenotype and </a:t>
            </a:r>
            <a:r>
              <a:rPr lang="en-US" sz="2200" b="1" dirty="0" err="1">
                <a:latin typeface="Calibri" pitchFamily="34" charset="0"/>
              </a:rPr>
              <a:t>photoinhibition</a:t>
            </a:r>
            <a:r>
              <a:rPr lang="en-US" sz="2200" b="1" dirty="0">
                <a:latin typeface="Calibri" pitchFamily="34" charset="0"/>
              </a:rPr>
              <a:t>?) </a:t>
            </a:r>
          </a:p>
        </p:txBody>
      </p:sp>
      <p:sp>
        <p:nvSpPr>
          <p:cNvPr id="58371" name="ZoneTexte 5"/>
          <p:cNvSpPr txBox="1">
            <a:spLocks noChangeArrowheads="1"/>
          </p:cNvSpPr>
          <p:nvPr/>
        </p:nvSpPr>
        <p:spPr bwMode="auto">
          <a:xfrm>
            <a:off x="520700" y="5445125"/>
            <a:ext cx="8443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>
                <a:latin typeface="Calibri" pitchFamily="34" charset="0"/>
                <a:sym typeface="Wingdings" pitchFamily="2" charset="2"/>
              </a:rPr>
              <a:t> Both alternative electron flows provide obvious advantage for Chlamydomonas in their natural habitat</a:t>
            </a:r>
            <a:endParaRPr lang="fr-BE">
              <a:latin typeface="Calibri" pitchFamily="34" charset="0"/>
            </a:endParaRPr>
          </a:p>
        </p:txBody>
      </p:sp>
      <p:pic>
        <p:nvPicPr>
          <p:cNvPr id="58372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0113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ZoneTexte 14"/>
          <p:cNvSpPr txBox="1">
            <a:spLocks noChangeArrowheads="1"/>
          </p:cNvSpPr>
          <p:nvPr/>
        </p:nvSpPr>
        <p:spPr bwMode="auto">
          <a:xfrm>
            <a:off x="539750" y="522288"/>
            <a:ext cx="8604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Generation of HydG-2/Pgrl1 strain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Calvin cycle reactivation is gradient-dependent, stops H2 and improve PSII efficiency</a:t>
            </a:r>
          </a:p>
          <a:p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Only Hydrogenase-related LEF and PGRL1-dependent CEF take place in ATP generation. Lost of both AEF is detrimental for photosynthesis induction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Both are required for an efficient activation of Calvin cycle (intermediary phenotype, more pronounced in Pgrl1 deficient strain) </a:t>
            </a:r>
          </a:p>
          <a:p>
            <a:pPr>
              <a:buFont typeface="Wingdings" pitchFamily="2" charset="2"/>
              <a:buChar char="à"/>
            </a:pPr>
            <a:endParaRPr lang="fr-BE">
              <a:latin typeface="Calibri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>
                <a:latin typeface="Calibri" pitchFamily="34" charset="0"/>
                <a:sym typeface="Wingdings" pitchFamily="2" charset="2"/>
              </a:rPr>
              <a:t> Hydrogenase allows a LEF at the beginning of the illumination. Then, CEF activity takes place for the formation of an additional trans-thylakoidal proton gradient used to generate ATP</a:t>
            </a:r>
          </a:p>
          <a:p>
            <a:endParaRPr lang="fr-BE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60418" name="Text Box 65"/>
          <p:cNvSpPr txBox="1">
            <a:spLocks noChangeArrowheads="1"/>
          </p:cNvSpPr>
          <p:nvPr/>
        </p:nvSpPr>
        <p:spPr bwMode="auto">
          <a:xfrm>
            <a:off x="220663" y="71438"/>
            <a:ext cx="1458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alibri" pitchFamily="34" charset="0"/>
              </a:rPr>
              <a:t>Conclusion</a:t>
            </a:r>
          </a:p>
        </p:txBody>
      </p:sp>
      <p:sp>
        <p:nvSpPr>
          <p:cNvPr id="60419" name="Text Box 65"/>
          <p:cNvSpPr txBox="1">
            <a:spLocks noChangeArrowheads="1"/>
          </p:cNvSpPr>
          <p:nvPr/>
        </p:nvSpPr>
        <p:spPr bwMode="auto">
          <a:xfrm>
            <a:off x="214313" y="4305300"/>
            <a:ext cx="1241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alibri" pitchFamily="34" charset="0"/>
              </a:rPr>
              <a:t>Outlooks</a:t>
            </a:r>
          </a:p>
        </p:txBody>
      </p:sp>
      <p:sp>
        <p:nvSpPr>
          <p:cNvPr id="60420" name="Text Box 65"/>
          <p:cNvSpPr txBox="1">
            <a:spLocks noChangeArrowheads="1"/>
          </p:cNvSpPr>
          <p:nvPr/>
        </p:nvSpPr>
        <p:spPr bwMode="auto">
          <a:xfrm>
            <a:off x="223838" y="5592763"/>
            <a:ext cx="14097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alibri" pitchFamily="34" charset="0"/>
              </a:rPr>
              <a:t>Discussion</a:t>
            </a:r>
          </a:p>
        </p:txBody>
      </p:sp>
      <p:sp>
        <p:nvSpPr>
          <p:cNvPr id="60421" name="ZoneTexte 6"/>
          <p:cNvSpPr txBox="1">
            <a:spLocks noChangeArrowheads="1"/>
          </p:cNvSpPr>
          <p:nvPr/>
        </p:nvSpPr>
        <p:spPr bwMode="auto">
          <a:xfrm>
            <a:off x="530225" y="4713288"/>
            <a:ext cx="86058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Growing phenotype and ROS generation to demonstrate the importance of these alternative electron flows for the cell in their natural habitat</a:t>
            </a:r>
          </a:p>
        </p:txBody>
      </p:sp>
      <p:sp>
        <p:nvSpPr>
          <p:cNvPr id="60422" name="ZoneTexte 7"/>
          <p:cNvSpPr txBox="1">
            <a:spLocks noChangeArrowheads="1"/>
          </p:cNvSpPr>
          <p:nvPr/>
        </p:nvSpPr>
        <p:spPr bwMode="auto">
          <a:xfrm>
            <a:off x="539750" y="5997575"/>
            <a:ext cx="8604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Effect of O</a:t>
            </a:r>
            <a:r>
              <a:rPr lang="fr-BE" baseline="-25000">
                <a:latin typeface="Calibri" pitchFamily="34" charset="0"/>
                <a:sym typeface="Wingdings" pitchFamily="2" charset="2"/>
              </a:rPr>
              <a:t>2</a:t>
            </a:r>
            <a:r>
              <a:rPr lang="fr-BE">
                <a:latin typeface="Calibri" pitchFamily="34" charset="0"/>
                <a:sym typeface="Wingdings" pitchFamily="2" charset="2"/>
              </a:rPr>
              <a:t> in H2 cessation and in photosynthesis induction?</a:t>
            </a:r>
          </a:p>
          <a:p>
            <a:pPr>
              <a:buFont typeface="Wingdings" pitchFamily="2" charset="2"/>
              <a:buChar char="à"/>
            </a:pPr>
            <a:r>
              <a:rPr lang="fr-BE">
                <a:latin typeface="Calibri" pitchFamily="34" charset="0"/>
                <a:sym typeface="Wingdings" pitchFamily="2" charset="2"/>
              </a:rPr>
              <a:t> Model for electron flow during photosynthesis induction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4"/>
          <p:cNvGrpSpPr>
            <a:grpSpLocks/>
          </p:cNvGrpSpPr>
          <p:nvPr/>
        </p:nvGrpSpPr>
        <p:grpSpPr bwMode="auto">
          <a:xfrm>
            <a:off x="7308850" y="5316538"/>
            <a:ext cx="1670050" cy="1208087"/>
            <a:chOff x="386" y="3822"/>
            <a:chExt cx="2313" cy="1509"/>
          </a:xfrm>
        </p:grpSpPr>
        <p:sp>
          <p:nvSpPr>
            <p:cNvPr id="15376" name="Rectangle 179"/>
            <p:cNvSpPr>
              <a:spLocks noChangeArrowheads="1"/>
            </p:cNvSpPr>
            <p:nvPr/>
          </p:nvSpPr>
          <p:spPr bwMode="auto">
            <a:xfrm>
              <a:off x="600" y="4084"/>
              <a:ext cx="2099" cy="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/>
              <a:endParaRPr lang="fr-BE" sz="1800">
                <a:ea typeface="ＭＳ Ｐゴシック" pitchFamily="34" charset="-128"/>
              </a:endParaRPr>
            </a:p>
          </p:txBody>
        </p:sp>
        <p:pic>
          <p:nvPicPr>
            <p:cNvPr id="15377" name="Picture 168" descr="logo_coul_texte_bla#14DB23.tiff                                0007E98FMacintosh HD                   C16F30D3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6" y="3822"/>
              <a:ext cx="2097" cy="1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2" descr="http://t2.gstatic.com/images?q=tbn:ANd9GcTMwIsSfE6qity9-88DpnUF95NFQmD2PvuXUHfjnhULa3bsAipFq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229225"/>
            <a:ext cx="14970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ZoneTexte 9"/>
          <p:cNvSpPr txBox="1">
            <a:spLocks noChangeArrowheads="1"/>
          </p:cNvSpPr>
          <p:nvPr/>
        </p:nvSpPr>
        <p:spPr bwMode="auto">
          <a:xfrm>
            <a:off x="458788" y="857263"/>
            <a:ext cx="7632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dirty="0" smtClean="0"/>
              <a:t>Dr. Pierre </a:t>
            </a:r>
            <a:r>
              <a:rPr lang="nl-BE" dirty="0" err="1" smtClean="0"/>
              <a:t>Cardol</a:t>
            </a:r>
            <a:r>
              <a:rPr lang="nl-BE" dirty="0" smtClean="0"/>
              <a:t> </a:t>
            </a:r>
          </a:p>
          <a:p>
            <a:r>
              <a:rPr lang="nl-BE" dirty="0" smtClean="0"/>
              <a:t>        Dr. Benjamin </a:t>
            </a:r>
            <a:r>
              <a:rPr lang="nl-BE" dirty="0" err="1" smtClean="0"/>
              <a:t>Bailleul</a:t>
            </a:r>
            <a:endParaRPr lang="nl-BE" baseline="30000" dirty="0" smtClean="0"/>
          </a:p>
          <a:p>
            <a:r>
              <a:rPr lang="nl-BE" sz="1800" dirty="0" smtClean="0"/>
              <a:t>                   Prof René </a:t>
            </a:r>
            <a:r>
              <a:rPr lang="nl-BE" sz="1800" dirty="0" err="1" smtClean="0"/>
              <a:t>Matagne</a:t>
            </a:r>
            <a:endParaRPr lang="nl-BE" sz="1800" dirty="0" smtClean="0"/>
          </a:p>
          <a:p>
            <a:r>
              <a:rPr lang="nl-BE" dirty="0" smtClean="0"/>
              <a:t>    Nicolas </a:t>
            </a:r>
            <a:r>
              <a:rPr lang="nl-BE" dirty="0" err="1" smtClean="0"/>
              <a:t>Berne</a:t>
            </a:r>
            <a:endParaRPr lang="nl-BE" dirty="0" smtClean="0"/>
          </a:p>
          <a:p>
            <a:r>
              <a:rPr lang="nl-BE" sz="1800" dirty="0" smtClean="0"/>
              <a:t>                 Prof</a:t>
            </a:r>
            <a:r>
              <a:rPr lang="nl-BE" sz="1800" dirty="0"/>
              <a:t>. Claire </a:t>
            </a:r>
            <a:r>
              <a:rPr lang="nl-BE" sz="1800" dirty="0" err="1" smtClean="0"/>
              <a:t>Remacle</a:t>
            </a:r>
            <a:endParaRPr lang="nl-BE" sz="1800" baseline="30000" dirty="0"/>
          </a:p>
          <a:p>
            <a:r>
              <a:rPr lang="nl-BE" sz="1800" dirty="0" smtClean="0"/>
              <a:t>                       </a:t>
            </a:r>
            <a:endParaRPr lang="nl-BE" sz="1800" baseline="30000" dirty="0"/>
          </a:p>
          <a:p>
            <a:r>
              <a:rPr lang="nl-BE" sz="1800" baseline="30000" dirty="0"/>
              <a:t> </a:t>
            </a:r>
          </a:p>
        </p:txBody>
      </p:sp>
      <p:sp>
        <p:nvSpPr>
          <p:cNvPr id="15365" name="ZoneTexte 10"/>
          <p:cNvSpPr txBox="1">
            <a:spLocks noChangeArrowheads="1"/>
          </p:cNvSpPr>
          <p:nvPr/>
        </p:nvSpPr>
        <p:spPr bwMode="auto">
          <a:xfrm>
            <a:off x="214282" y="4077306"/>
            <a:ext cx="65325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dirty="0" err="1" smtClean="0"/>
              <a:t>Laboratoire</a:t>
            </a:r>
            <a:r>
              <a:rPr lang="nl-BE" dirty="0" smtClean="0"/>
              <a:t> de </a:t>
            </a:r>
            <a:r>
              <a:rPr lang="nl-BE" dirty="0" err="1" smtClean="0"/>
              <a:t>génétique</a:t>
            </a:r>
            <a:r>
              <a:rPr lang="nl-BE" dirty="0" smtClean="0"/>
              <a:t> et </a:t>
            </a:r>
            <a:r>
              <a:rPr lang="nl-BE" dirty="0" err="1" smtClean="0"/>
              <a:t>physiologie</a:t>
            </a:r>
            <a:r>
              <a:rPr lang="nl-BE" dirty="0" smtClean="0"/>
              <a:t> des </a:t>
            </a:r>
            <a:r>
              <a:rPr lang="nl-BE" dirty="0" err="1" smtClean="0"/>
              <a:t>microalgues</a:t>
            </a:r>
            <a:r>
              <a:rPr lang="nl-BE" dirty="0" smtClean="0"/>
              <a:t>. </a:t>
            </a:r>
            <a:r>
              <a:rPr lang="nl-BE" dirty="0" err="1" smtClean="0"/>
              <a:t>Institut</a:t>
            </a:r>
            <a:r>
              <a:rPr lang="nl-BE" dirty="0" smtClean="0"/>
              <a:t> </a:t>
            </a:r>
            <a:r>
              <a:rPr lang="nl-BE" dirty="0"/>
              <a:t>de </a:t>
            </a:r>
            <a:r>
              <a:rPr lang="nl-BE" dirty="0" err="1" smtClean="0"/>
              <a:t>Botanique</a:t>
            </a:r>
            <a:r>
              <a:rPr lang="nl-BE" dirty="0" smtClean="0"/>
              <a:t> (B22), </a:t>
            </a:r>
            <a:endParaRPr lang="nl-BE" dirty="0"/>
          </a:p>
          <a:p>
            <a:r>
              <a:rPr lang="nl-BE" dirty="0" err="1"/>
              <a:t>Université</a:t>
            </a:r>
            <a:r>
              <a:rPr lang="nl-BE" dirty="0"/>
              <a:t> de </a:t>
            </a:r>
            <a:r>
              <a:rPr lang="nl-BE" dirty="0" err="1"/>
              <a:t>Liège</a:t>
            </a:r>
            <a:r>
              <a:rPr lang="nl-BE" dirty="0"/>
              <a:t>, </a:t>
            </a:r>
            <a:r>
              <a:rPr lang="nl-BE" dirty="0" err="1"/>
              <a:t>Belgique</a:t>
            </a:r>
            <a:r>
              <a:rPr lang="nl-BE" dirty="0"/>
              <a:t>.</a:t>
            </a:r>
            <a:r>
              <a:rPr lang="nl-BE" sz="1800" dirty="0"/>
              <a:t> </a:t>
            </a:r>
          </a:p>
        </p:txBody>
      </p:sp>
      <p:pic>
        <p:nvPicPr>
          <p:cNvPr id="15370" name="Picture 2" descr="C. Remac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070232"/>
            <a:ext cx="938212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4" descr="Pierre Card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712778"/>
            <a:ext cx="852487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6" descr="B. Bailleu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212844"/>
            <a:ext cx="8350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8" descr="N. Ber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2713042"/>
            <a:ext cx="8207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2" name="Picture 2" descr="http://t2.gstatic.com/images?q=tbn:ANd9GcRrvdxnHxHQbODpq3A_DGxcBWLFkJpePjfkifwzpaNrJ99GH13KMDdPVQ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1927224"/>
            <a:ext cx="719364" cy="981991"/>
          </a:xfrm>
          <a:prstGeom prst="rect">
            <a:avLst/>
          </a:prstGeom>
          <a:noFill/>
        </p:spPr>
      </p:pic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1500166" y="214290"/>
            <a:ext cx="23916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BE" sz="2200" b="1" dirty="0" err="1" smtClean="0">
                <a:latin typeface="Calibri" pitchFamily="34" charset="0"/>
              </a:rPr>
              <a:t>Special</a:t>
            </a:r>
            <a:r>
              <a:rPr lang="fr-BE" sz="2200" b="1" dirty="0" smtClean="0">
                <a:latin typeface="Calibri" pitchFamily="34" charset="0"/>
              </a:rPr>
              <a:t> </a:t>
            </a:r>
            <a:r>
              <a:rPr lang="fr-BE" sz="2200" b="1" dirty="0" err="1" smtClean="0">
                <a:latin typeface="Calibri" pitchFamily="34" charset="0"/>
              </a:rPr>
              <a:t>thanks</a:t>
            </a:r>
            <a:r>
              <a:rPr lang="fr-BE" sz="2200" b="1" dirty="0" smtClean="0">
                <a:latin typeface="Calibri" pitchFamily="34" charset="0"/>
              </a:rPr>
              <a:t> to…</a:t>
            </a: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supplemental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Croissance en conditions oxiques + photosynthèse</a:t>
            </a:r>
          </a:p>
          <a:p>
            <a:endParaRPr lang="en-US" smtClean="0"/>
          </a:p>
          <a:p>
            <a:r>
              <a:rPr lang="en-US" smtClean="0"/>
              <a:t>Evolution du Fm pendant la réactivation.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5"/>
          <p:cNvSpPr txBox="1">
            <a:spLocks noChangeArrowheads="1"/>
          </p:cNvSpPr>
          <p:nvPr/>
        </p:nvSpPr>
        <p:spPr bwMode="auto">
          <a:xfrm>
            <a:off x="323850" y="404813"/>
            <a:ext cx="8116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Alternative photosynthetic electron transfer pathway</a:t>
            </a:r>
          </a:p>
        </p:txBody>
      </p:sp>
      <p:grpSp>
        <p:nvGrpSpPr>
          <p:cNvPr id="101" name="Groupe 100"/>
          <p:cNvGrpSpPr/>
          <p:nvPr/>
        </p:nvGrpSpPr>
        <p:grpSpPr>
          <a:xfrm>
            <a:off x="500035" y="1071546"/>
            <a:ext cx="8629678" cy="4237038"/>
            <a:chOff x="500035" y="2000250"/>
            <a:chExt cx="8629678" cy="4237038"/>
          </a:xfrm>
        </p:grpSpPr>
        <p:cxnSp>
          <p:nvCxnSpPr>
            <p:cNvPr id="86" name="Connecteur droit avec flèche 85"/>
            <p:cNvCxnSpPr/>
            <p:nvPr/>
          </p:nvCxnSpPr>
          <p:spPr bwMode="auto">
            <a:xfrm flipV="1">
              <a:off x="5649913" y="3344863"/>
              <a:ext cx="1971675" cy="1017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486" name="ZoneTexte 47"/>
            <p:cNvSpPr txBox="1">
              <a:spLocks noChangeArrowheads="1"/>
            </p:cNvSpPr>
            <p:nvPr/>
          </p:nvSpPr>
          <p:spPr bwMode="auto">
            <a:xfrm>
              <a:off x="6981825" y="2952750"/>
              <a:ext cx="2147888" cy="36988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fr-BE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fr-BE">
                  <a:solidFill>
                    <a:srgbClr val="FF0000"/>
                  </a:solidFill>
                  <a:latin typeface="Calibri" pitchFamily="34" charset="0"/>
                </a:rPr>
                <a:t> (Mehler reaction)</a:t>
              </a:r>
            </a:p>
          </p:txBody>
        </p:sp>
        <p:sp>
          <p:nvSpPr>
            <p:cNvPr id="20487" name="ZoneTexte 94"/>
            <p:cNvSpPr txBox="1">
              <a:spLocks noChangeArrowheads="1"/>
            </p:cNvSpPr>
            <p:nvPr/>
          </p:nvSpPr>
          <p:spPr bwMode="auto">
            <a:xfrm>
              <a:off x="3306763" y="5857902"/>
              <a:ext cx="2336800" cy="3683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BE">
                  <a:solidFill>
                    <a:srgbClr val="FF0000"/>
                  </a:solidFill>
                  <a:latin typeface="Calibri" pitchFamily="34" charset="0"/>
                </a:rPr>
                <a:t>O</a:t>
              </a:r>
              <a:r>
                <a:rPr lang="fr-BE" baseline="-25000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fr-BE">
                  <a:solidFill>
                    <a:srgbClr val="FF0000"/>
                  </a:solidFill>
                  <a:latin typeface="Calibri" pitchFamily="34" charset="0"/>
                </a:rPr>
                <a:t> (Chlororespiration)</a:t>
              </a:r>
            </a:p>
          </p:txBody>
        </p:sp>
        <p:grpSp>
          <p:nvGrpSpPr>
            <p:cNvPr id="98" name="Groupe 97"/>
            <p:cNvGrpSpPr/>
            <p:nvPr/>
          </p:nvGrpSpPr>
          <p:grpSpPr>
            <a:xfrm>
              <a:off x="500035" y="2000250"/>
              <a:ext cx="8193116" cy="4237038"/>
              <a:chOff x="500035" y="2000250"/>
              <a:chExt cx="8193116" cy="4237038"/>
            </a:xfrm>
          </p:grpSpPr>
          <p:grpSp>
            <p:nvGrpSpPr>
              <p:cNvPr id="20483" name="Groupe 184"/>
              <p:cNvGrpSpPr>
                <a:grpSpLocks/>
              </p:cNvGrpSpPr>
              <p:nvPr/>
            </p:nvGrpSpPr>
            <p:grpSpPr bwMode="auto">
              <a:xfrm>
                <a:off x="500035" y="2000250"/>
                <a:ext cx="8193116" cy="4237038"/>
                <a:chOff x="500035" y="2000240"/>
                <a:chExt cx="8193116" cy="4237047"/>
              </a:xfrm>
            </p:grpSpPr>
            <p:grpSp>
              <p:nvGrpSpPr>
                <p:cNvPr id="20493" name="Groupe 87"/>
                <p:cNvGrpSpPr>
                  <a:grpSpLocks/>
                </p:cNvGrpSpPr>
                <p:nvPr/>
              </p:nvGrpSpPr>
              <p:grpSpPr bwMode="auto">
                <a:xfrm>
                  <a:off x="500035" y="2000240"/>
                  <a:ext cx="8193116" cy="4237047"/>
                  <a:chOff x="500035" y="2000240"/>
                  <a:chExt cx="8193116" cy="4237047"/>
                </a:xfrm>
              </p:grpSpPr>
              <p:grpSp>
                <p:nvGrpSpPr>
                  <p:cNvPr id="20495" name="Groupe 146"/>
                  <p:cNvGrpSpPr>
                    <a:grpSpLocks/>
                  </p:cNvGrpSpPr>
                  <p:nvPr/>
                </p:nvGrpSpPr>
                <p:grpSpPr bwMode="auto">
                  <a:xfrm>
                    <a:off x="500035" y="2000240"/>
                    <a:ext cx="8193116" cy="4237047"/>
                    <a:chOff x="547461" y="1068681"/>
                    <a:chExt cx="8192619" cy="4236985"/>
                  </a:xfrm>
                </p:grpSpPr>
                <p:grpSp>
                  <p:nvGrpSpPr>
                    <p:cNvPr id="20497" name="Groupe 1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47461" y="1068681"/>
                      <a:ext cx="8192619" cy="4236985"/>
                      <a:chOff x="547461" y="1068681"/>
                      <a:chExt cx="8192619" cy="4236985"/>
                    </a:xfrm>
                  </p:grpSpPr>
                  <p:cxnSp>
                    <p:nvCxnSpPr>
                      <p:cNvPr id="115" name="Connecteur droit avec flèche 114"/>
                      <p:cNvCxnSpPr>
                        <a:stCxn id="20526" idx="0"/>
                      </p:cNvCxnSpPr>
                      <p:nvPr/>
                    </p:nvCxnSpPr>
                    <p:spPr>
                      <a:xfrm flipV="1">
                        <a:off x="5111275" y="1338553"/>
                        <a:ext cx="1588" cy="37305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0500" name="Groupe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47461" y="1068681"/>
                        <a:ext cx="8192619" cy="4236985"/>
                        <a:chOff x="547461" y="806223"/>
                        <a:chExt cx="8192619" cy="4236985"/>
                      </a:xfrm>
                    </p:grpSpPr>
                    <p:grpSp>
                      <p:nvGrpSpPr>
                        <p:cNvPr id="20501" name="Groupe 1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4006" y="806223"/>
                          <a:ext cx="8056074" cy="4236985"/>
                          <a:chOff x="684006" y="806223"/>
                          <a:chExt cx="8056074" cy="4236985"/>
                        </a:xfrm>
                      </p:grpSpPr>
                      <p:grpSp>
                        <p:nvGrpSpPr>
                          <p:cNvPr id="20504" name="Groupe 1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4006" y="806223"/>
                            <a:ext cx="8056074" cy="4236985"/>
                            <a:chOff x="684006" y="806223"/>
                            <a:chExt cx="8056074" cy="4236985"/>
                          </a:xfrm>
                        </p:grpSpPr>
                        <p:grpSp>
                          <p:nvGrpSpPr>
                            <p:cNvPr id="20506" name="Groupe 1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4006" y="806223"/>
                              <a:ext cx="8056074" cy="4236985"/>
                              <a:chOff x="756014" y="1022247"/>
                              <a:chExt cx="8056074" cy="4236985"/>
                            </a:xfrm>
                          </p:grpSpPr>
                          <p:grpSp>
                            <p:nvGrpSpPr>
                              <p:cNvPr id="20508" name="Groupe 13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56014" y="1022247"/>
                                <a:ext cx="7597315" cy="4236985"/>
                                <a:chOff x="756014" y="1022247"/>
                                <a:chExt cx="7597315" cy="4236985"/>
                              </a:xfrm>
                            </p:grpSpPr>
                            <p:grpSp>
                              <p:nvGrpSpPr>
                                <p:cNvPr id="20511" name="Groupe 12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56014" y="1022247"/>
                                  <a:ext cx="7597315" cy="4236985"/>
                                  <a:chOff x="756014" y="1166263"/>
                                  <a:chExt cx="7597315" cy="4236985"/>
                                </a:xfrm>
                              </p:grpSpPr>
                              <p:grpSp>
                                <p:nvGrpSpPr>
                                  <p:cNvPr id="20514" name="Groupe 1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756014" y="1166263"/>
                                    <a:ext cx="7597315" cy="4236985"/>
                                    <a:chOff x="719406" y="-371479"/>
                                    <a:chExt cx="7597315" cy="4236985"/>
                                  </a:xfrm>
                                </p:grpSpPr>
                                <p:grpSp>
                                  <p:nvGrpSpPr>
                                    <p:cNvPr id="20520" name="Groupe 11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719406" y="-220668"/>
                                      <a:ext cx="7597315" cy="4086174"/>
                                      <a:chOff x="684006" y="-738314"/>
                                      <a:chExt cx="7597315" cy="4086174"/>
                                    </a:xfrm>
                                  </p:grpSpPr>
                                  <p:grpSp>
                                    <p:nvGrpSpPr>
                                      <p:cNvPr id="20522" name="Groupe 10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684006" y="-246201"/>
                                        <a:ext cx="7597315" cy="3594061"/>
                                        <a:chOff x="684006" y="-304619"/>
                                        <a:chExt cx="7597315" cy="3594061"/>
                                      </a:xfrm>
                                    </p:grpSpPr>
                                    <p:grpSp>
                                      <p:nvGrpSpPr>
                                        <p:cNvPr id="20525" name="Groupe 9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84006" y="409759"/>
                                          <a:ext cx="7597315" cy="2879683"/>
                                          <a:chOff x="684006" y="409759"/>
                                          <a:chExt cx="7597315" cy="2879683"/>
                                        </a:xfrm>
                                      </p:grpSpPr>
                                      <p:grpSp>
                                        <p:nvGrpSpPr>
                                          <p:cNvPr id="20529" name="Groupe 98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84006" y="428809"/>
                                            <a:ext cx="7597315" cy="2860633"/>
                                            <a:chOff x="684006" y="428809"/>
                                            <a:chExt cx="7597315" cy="2860633"/>
                                          </a:xfrm>
                                        </p:grpSpPr>
                                        <p:grpSp>
                                          <p:nvGrpSpPr>
                                            <p:cNvPr id="20531" name="Groupe 9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84006" y="760593"/>
                                              <a:ext cx="7597315" cy="2528849"/>
                                              <a:chOff x="684006" y="760593"/>
                                              <a:chExt cx="7597315" cy="252884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0533" name="Groupe 92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684006" y="930453"/>
                                                <a:ext cx="7597315" cy="2358989"/>
                                                <a:chOff x="684006" y="930453"/>
                                                <a:chExt cx="7597315" cy="2358989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0535" name="Groupe 90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684006" y="930453"/>
                                                  <a:ext cx="7597315" cy="2358989"/>
                                                  <a:chOff x="684006" y="930453"/>
                                                  <a:chExt cx="7597315" cy="2358989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0537" name="Groupe 8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684006" y="930453"/>
                                                    <a:ext cx="7597315" cy="2358989"/>
                                                    <a:chOff x="684006" y="930453"/>
                                                    <a:chExt cx="7597315" cy="2358989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0539" name="Groupe 86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684006" y="930453"/>
                                                      <a:ext cx="7597315" cy="2358989"/>
                                                      <a:chOff x="825322" y="930453"/>
                                                      <a:chExt cx="7597315" cy="2358989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0541" name="Groupe 84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825322" y="930453"/>
                                                        <a:ext cx="7597315" cy="2358989"/>
                                                        <a:chOff x="825322" y="930453"/>
                                                        <a:chExt cx="7597315" cy="2358989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0543" name="Groupe 81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825322" y="930453"/>
                                                          <a:ext cx="7597315" cy="2358989"/>
                                                          <a:chOff x="825322" y="930453"/>
                                                          <a:chExt cx="7597315" cy="2358989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0546" name="Groupe 78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825322" y="930453"/>
                                                            <a:ext cx="7597315" cy="2358989"/>
                                                            <a:chOff x="825322" y="930453"/>
                                                            <a:chExt cx="7597315" cy="2358989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0549" name="Groupe 59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825322" y="930453"/>
                                                              <a:ext cx="7597315" cy="2358989"/>
                                                              <a:chOff x="825322" y="411832"/>
                                                              <a:chExt cx="7597315" cy="235898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0553" name="Groupe 51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825322" y="411832"/>
                                                                <a:ext cx="7597315" cy="2358989"/>
                                                                <a:chOff x="825322" y="411832"/>
                                                                <a:chExt cx="7597315" cy="235898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0556" name="Groupe 43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825322" y="411832"/>
                                                                  <a:ext cx="7597315" cy="2358989"/>
                                                                  <a:chOff x="828022" y="555848"/>
                                                                  <a:chExt cx="7597315" cy="2358989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0558" name="Groupe 37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828022" y="555848"/>
                                                                    <a:ext cx="7597315" cy="2358989"/>
                                                                    <a:chOff x="791414" y="349931"/>
                                                                    <a:chExt cx="7597315" cy="2358989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0560" name="Groupe 28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791414" y="349931"/>
                                                                      <a:ext cx="7597315" cy="2358989"/>
                                                                      <a:chOff x="791414" y="349931"/>
                                                                      <a:chExt cx="7597315" cy="235898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20562" name="Groupe 16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791414" y="349931"/>
                                                                        <a:ext cx="7597315" cy="2358989"/>
                                                                        <a:chOff x="791414" y="128867"/>
                                                                        <a:chExt cx="7597315" cy="2358989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20565" name="Groupe 15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827924" y="620984"/>
                                                                          <a:ext cx="7560805" cy="1866872"/>
                                                                          <a:chOff x="827924" y="620984"/>
                                                                          <a:chExt cx="7560805" cy="1866872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20567" name="Groupe 10"/>
                                                                          <p:cNvGrpSpPr>
                                                                            <a:grpSpLocks/>
                                                                          </p:cNvGrpSpPr>
                                                                          <p:nvPr/>
                                                                        </p:nvGrpSpPr>
                                                                        <p:grpSpPr bwMode="auto">
                                                                          <a:xfrm>
                                                                            <a:off x="827924" y="620984"/>
                                                                            <a:ext cx="7560805" cy="1866872"/>
                                                                            <a:chOff x="827924" y="620984"/>
                                                                            <a:chExt cx="7560805" cy="1866872"/>
                                                                          </a:xfrm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3" name="Rectangle à coins arrondis 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827924" y="836877"/>
                                                                              <a:ext cx="7560805" cy="576255"/>
                                                                            </a:xfrm>
                                                                            <a:prstGeom prst="roundRect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chemeClr val="accent1">
                                                                                <a:lumMod val="10000"/>
                                                                                <a:lumOff val="90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solidFill>
                                                                                <a:srgbClr val="92D050"/>
                                                                              </a:solidFill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 fontAlgn="auto"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defRPr/>
                                                                              </a:pPr>
                                                                              <a:endParaRPr lang="fr-BE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" name="Rectangle à coins arrondis 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043811" y="620980"/>
                                                                              <a:ext cx="792115" cy="792152"/>
                                                                            </a:xfrm>
                                                                            <a:prstGeom prst="roundRect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92D050"/>
                                                                            </a:solidFill>
                                                                            <a:ln>
                                                                              <a:solidFill>
                                                                                <a:schemeClr val="tx2"/>
                                                                              </a:solidFill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 fontAlgn="auto"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defRPr/>
                                                                              </a:pPr>
                                                                              <a:endParaRPr lang="fr-BE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5" name="Rectangle à coins arrondis 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1691472" y="981337"/>
                                                                              <a:ext cx="433362" cy="576256"/>
                                                                            </a:xfrm>
                                                                            <a:prstGeom prst="roundRect">
                                                                              <a:avLst/>
                                                                            </a:prstGeom>
                                                                            <a:solidFill>
                                                                              <a:srgbClr val="92D050"/>
                                                                            </a:solidFill>
                                                                            <a:ln>
                                                                              <a:solidFill>
                                                                                <a:schemeClr val="tx2"/>
                                                                              </a:solidFill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 fontAlgn="auto"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defRPr/>
                                                                              </a:pPr>
                                                                              <a:endParaRPr lang="fr-BE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7" name="Arc 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 rot="18942347">
                                                                              <a:off x="834274" y="1417895"/>
                                                                              <a:ext cx="1068323" cy="1069961"/>
                                                                            </a:xfrm>
                                                                            <a:prstGeom prst="arc">
                                                                              <a:avLst/>
                                                                            </a:prstGeom>
                                                                            <a:ln/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dk1"/>
                                                                            </a:lnRef>
                                                                            <a:fillRef idx="0">
                                                                              <a:schemeClr val="dk1"/>
                                                                            </a:fillRef>
                                                                            <a:effectRef idx="1">
                                                                              <a:schemeClr val="dk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tx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 fontAlgn="auto"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defRPr/>
                                                                              </a:pPr>
                                                                              <a:endParaRPr lang="fr-BE">
                                                                                <a:ln>
                                                                                  <a:solidFill>
                                                                                    <a:schemeClr val="tx1"/>
                                                                                  </a:solidFill>
                                                                                </a:ln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cxnSp>
                                                                          <p:nvCxnSpPr>
                                                                            <p:cNvPr id="9" name="Connecteur droit avec flèche 8"/>
                                                                            <p:cNvCxnSpPr/>
                                                                            <p:nvPr/>
                                                                          </p:nvCxnSpPr>
                                                                          <p:spPr>
                                                                            <a:xfrm>
                                                                              <a:off x="1700996" y="1538543"/>
                                                                              <a:ext cx="73021" cy="71436"/>
                                                                            </a:xfrm>
                                                                            <a:prstGeom prst="straightConnector1">
                                                                              <a:avLst/>
                                                                            </a:prstGeom>
                                                                            <a:ln>
                                                                              <a:tailEnd type="arrow"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dk1"/>
                                                                            </a:lnRef>
                                                                            <a:fillRef idx="0">
                                                                              <a:schemeClr val="dk1"/>
                                                                            </a:fillRef>
                                                                            <a:effectRef idx="1">
                                                                              <a:schemeClr val="dk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tx1"/>
                                                                            </a:fontRef>
                                                                          </p:style>
                                                                        </p:cxn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20568" name="ZoneTexte 14"/>
                                                                          <p:cNvSpPr txBox="1">
                                                                            <a:spLocks noChangeArrowheads="1"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1591097" y="995587"/>
                                                                            <a:ext cx="648072" cy="584775"/>
                                                                          </a:xfrm>
                                                                          <a:prstGeom prst="rect">
                                                                            <a:avLst/>
                                                                          </a:prstGeom>
                                                                          <a:noFill/>
                                                                          <a:ln w="9525">
                                                                            <a:noFill/>
                                                                            <a:miter lim="800000"/>
                                                                            <a:headEnd/>
                                                                            <a:tailEnd/>
                                                                          </a:ln>
                                                                        </p:spPr>
                                                                        <p:txBody>
                                                                          <a:bodyPr>
                                                                            <a:spAutoFit/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r>
                                                                              <a:rPr lang="nl-BE">
                                                                                <a:latin typeface="Calibri" pitchFamily="34" charset="0"/>
                                                                              </a:rPr>
                                                                              <a:t>LHC II</a:t>
                                                                            </a:r>
                                                                            <a:endParaRPr lang="fr-BE">
                                                                              <a:latin typeface="Calibri" pitchFamily="34" charset="0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2" name="Lightning Bolt 3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 rot="435196">
                                                                          <a:off x="791414" y="128861"/>
                                                                          <a:ext cx="431774" cy="611179"/>
                                                                        </a:xfrm>
                                                                        <a:prstGeom prst="lightningBolt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FFFF00"/>
                                                                        </a:solidFill>
                                                                        <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anchor="ctr"/>
                                                                        <a:lstStyle/>
                                                                        <a:p>
                                                                          <a:pPr algn="ctr" fontAlgn="auto"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defRPr/>
                                                                          </a:pPr>
                                                                          <a:endParaRPr lang="en-US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26" name="Ellipse 2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059814" y="1124615"/>
                                                                        <a:ext cx="649249" cy="431795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92D05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chemeClr val="tx1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 fontAlgn="auto"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defRPr/>
                                                                        </a:pPr>
                                                                        <a:endParaRPr lang="fr-BE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cxnSp>
                                                                    <p:nvCxnSpPr>
                                                                      <p:cNvPr id="28" name="Connecteur droit avec flèche 27"/>
                                                                      <p:cNvCxnSpPr/>
                                                                      <p:nvPr/>
                                                                    </p:nvCxnSpPr>
                                                                    <p:spPr>
                                                                      <a:xfrm>
                                                                        <a:off x="2124833" y="1340512"/>
                                                                        <a:ext cx="863548" cy="0"/>
                                                                      </a:xfrm>
                                                                      <a:prstGeom prst="straightConnector1">
                                                                        <a:avLst/>
                                                                      </a:prstGeom>
                                                                      <a:ln>
                                                                        <a:tailEnd type="arrow"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dk1"/>
                                                                      </a:lnRef>
                                                                      <a:fillRef idx="0">
                                                                        <a:schemeClr val="dk1"/>
                                                                      </a:fillRef>
                                                                      <a:effectRef idx="1">
                                                                        <a:schemeClr val="dk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</p:cxnSp>
                                                                </p:grpSp>
                                                                <p:cxnSp>
                                                                  <p:nvCxnSpPr>
                                                                    <p:cNvPr id="36" name="Connecteur droit avec flèche 35"/>
                                                                    <p:cNvCxnSpPr/>
                                                                    <p:nvPr/>
                                                                  </p:nvCxnSpPr>
                                                                  <p:spPr>
                                                                    <a:xfrm>
                                                                      <a:off x="3709062" y="1340512"/>
                                                                      <a:ext cx="358753" cy="0"/>
                                                                    </a:xfrm>
                                                                    <a:prstGeom prst="straightConnector1">
                                                                      <a:avLst/>
                                                                    </a:prstGeom>
                                                                    <a:ln>
                                                                      <a:tailEnd type="arrow"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dk1"/>
                                                                    </a:lnRef>
                                                                    <a:fillRef idx="0">
                                                                      <a:schemeClr val="dk1"/>
                                                                    </a:fillRef>
                                                                    <a:effectRef idx="1">
                                                                      <a:schemeClr val="dk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</p:cxn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20559" name="ZoneTexte 42"/>
                                                                  <p:cNvSpPr txBox="1">
                                                                    <a:spLocks noChangeArrowheads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3203848" y="1381304"/>
                                                                    <a:ext cx="648072" cy="338554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9525">
                                                                    <a:noFill/>
                                                                    <a:miter lim="800000"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r>
                                                                      <a:rPr lang="nl-BE">
                                                                        <a:latin typeface="Calibri" pitchFamily="34" charset="0"/>
                                                                      </a:rPr>
                                                                      <a:t>PQ</a:t>
                                                                    </a:r>
                                                                    <a:endParaRPr lang="fr-BE">
                                                                      <a:latin typeface="Calibri" pitchFamily="34" charset="0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0557" name="ZoneTexte 50"/>
                                                                <p:cNvSpPr txBox="1"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1187624" y="1146230"/>
                                                                  <a:ext cx="792088" cy="338554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 w="9525">
                                                                  <a:noFill/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>
                                                                  <a:sp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r>
                                                                    <a:rPr lang="nl-BE">
                                                                      <a:latin typeface="Calibri" pitchFamily="34" charset="0"/>
                                                                    </a:rPr>
                                                                    <a:t>PSII</a:t>
                                                                  </a:r>
                                                                  <a:endParaRPr lang="fr-BE">
                                                                    <a:latin typeface="Calibri" pitchFamily="34" charset="0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0554" name="ZoneTexte 55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27584" y="1844824"/>
                                                                <a:ext cx="504056" cy="276999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sz="1200">
                                                                    <a:latin typeface="Calibri" pitchFamily="34" charset="0"/>
                                                                  </a:rPr>
                                                                  <a:t>H</a:t>
                                                                </a:r>
                                                                <a:r>
                                                                  <a:rPr lang="nl-BE" sz="1200" baseline="-25000">
                                                                    <a:latin typeface="Calibri" pitchFamily="34" charset="0"/>
                                                                  </a:rPr>
                                                                  <a:t>2</a:t>
                                                                </a:r>
                                                                <a:r>
                                                                  <a:rPr lang="nl-BE" sz="1200">
                                                                    <a:latin typeface="Calibri" pitchFamily="34" charset="0"/>
                                                                  </a:rPr>
                                                                  <a:t>O</a:t>
                                                                </a:r>
                                                                <a:endParaRPr lang="fr-BE" sz="1200">
                                                                  <a:latin typeface="Calibri" pitchFamily="34" charset="0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20555" name="ZoneTexte 57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1331640" y="1844824"/>
                                                                <a:ext cx="1512168" cy="276999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sz="1200">
                                                                    <a:latin typeface="Calibri" pitchFamily="34" charset="0"/>
                                                                  </a:rPr>
                                                                  <a:t>2H</a:t>
                                                                </a:r>
                                                                <a:r>
                                                                  <a:rPr lang="nl-BE" sz="1200" baseline="30000">
                                                                    <a:latin typeface="Calibri" pitchFamily="34" charset="0"/>
                                                                  </a:rPr>
                                                                  <a:t>+</a:t>
                                                                </a:r>
                                                                <a:r>
                                                                  <a:rPr lang="nl-BE" sz="1200">
                                                                    <a:latin typeface="Calibri" pitchFamily="34" charset="0"/>
                                                                  </a:rPr>
                                                                  <a:t>+1/2 O</a:t>
                                                                </a:r>
                                                                <a:r>
                                                                  <a:rPr lang="nl-BE" sz="1200" baseline="-25000">
                                                                    <a:latin typeface="Calibri" pitchFamily="34" charset="0"/>
                                                                  </a:rPr>
                                                                  <a:t>2</a:t>
                                                                </a:r>
                                                                <a:endParaRPr lang="fr-BE" sz="1200">
                                                                  <a:latin typeface="Calibri" pitchFamily="34" charset="0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76" name="Rectangle à coins arrondis 7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212842" y="1557501"/>
                                                              <a:ext cx="719093" cy="647692"/>
                                                            </a:xfrm>
                                                            <a:prstGeom prst="round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92D05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 fontAlgn="auto"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defRPr/>
                                                              </a:pP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77" name="Rectangle à coins arrondis 7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436730" y="1422566"/>
                                                              <a:ext cx="792115" cy="792152"/>
                                                            </a:xfrm>
                                                            <a:prstGeom prst="roundRect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92D05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2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 fontAlgn="auto"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defRPr/>
                                                              </a:pP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552" name="ZoneTexte 77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5580112" y="1669336"/>
                                                              <a:ext cx="792088" cy="338554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9525">
                                                              <a:noFill/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r>
                                                                <a:rPr lang="nl-BE">
                                                                  <a:latin typeface="Calibri" pitchFamily="34" charset="0"/>
                                                                </a:rPr>
                                                                <a:t>PSI</a:t>
                                                              </a:r>
                                                              <a:endParaRPr lang="fr-BE">
                                                                <a:latin typeface="Calibri" pitchFamily="34" charset="0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80" name="Ellipse 7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004956" y="2349654"/>
                                                            <a:ext cx="503208" cy="358770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92D050"/>
                                                          </a:solidFill>
                                                          <a:ln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algn="ctr" fontAlgn="auto"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defRPr/>
                                                            </a:pPr>
                                                            <a:endParaRPr lang="fr-BE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81" name="Arc 8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 rot="10284002">
                                                            <a:off x="4760496" y="1900397"/>
                                                            <a:ext cx="492095" cy="560381"/>
                                                          </a:xfrm>
                                                          <a:prstGeom prst="arc">
                                                            <a:avLst/>
                                                          </a:prstGeom>
                                                          <a:ln/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dk1"/>
                                                          </a:lnRef>
                                                          <a:fillRef idx="0">
                                                            <a:schemeClr val="dk1"/>
                                                          </a:fillRef>
                                                          <a:effectRef idx="1">
                                                            <a:schemeClr val="dk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algn="ctr" fontAlgn="auto"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defRPr/>
                                                            </a:pPr>
                                                            <a:endParaRPr lang="fr-BE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83" name="Arc 8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 rot="8187972">
                                                          <a:off x="5341486" y="2190906"/>
                                                          <a:ext cx="417488" cy="101599"/>
                                                        </a:xfrm>
                                                        <a:prstGeom prst="arc">
                                                          <a:avLst/>
                                                        </a:prstGeom>
                                                        <a:ln/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dk1"/>
                                                        </a:lnRef>
                                                        <a:fillRef idx="0">
                                                          <a:schemeClr val="dk1"/>
                                                        </a:fillRef>
                                                        <a:effectRef idx="1">
                                                          <a:schemeClr val="dk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  <p:txBody>
                                                        <a:bodyPr anchor="ctr"/>
                                                        <a:lstStyle/>
                                                        <a:p>
                                                          <a:pPr algn="ctr" fontAlgn="auto"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defRPr/>
                                                          </a:pPr>
                                                          <a:endParaRPr lang="fr-BE"/>
                                                        </a:p>
                                                      </p:txBody>
                                                    </p:sp>
                                                    <p:cxnSp>
                                                      <p:nvCxnSpPr>
                                                        <p:cNvPr id="84" name="Connecteur droit avec flèche 83"/>
                                                        <p:cNvCxnSpPr/>
                                                        <p:nvPr/>
                                                      </p:nvCxnSpPr>
                                                      <p:spPr>
                                                        <a:xfrm flipV="1">
                                                          <a:off x="5611344" y="2243292"/>
                                                          <a:ext cx="31748" cy="20638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ln>
                                                          <a:tailEnd type="arrow"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dk1"/>
                                                        </a:lnRef>
                                                        <a:fillRef idx="0">
                                                          <a:schemeClr val="dk1"/>
                                                        </a:fillRef>
                                                        <a:effectRef idx="1">
                                                          <a:schemeClr val="dk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20542" name="ZoneTexte 85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183385" y="1700808"/>
                                                        <a:ext cx="1152128" cy="338554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nl-BE">
                                                            <a:latin typeface="Calibri" pitchFamily="34" charset="0"/>
                                                          </a:rPr>
                                                          <a:t>   b</a:t>
                                                        </a:r>
                                                        <a:r>
                                                          <a:rPr lang="nl-BE" baseline="-25000">
                                                            <a:latin typeface="Calibri" pitchFamily="34" charset="0"/>
                                                          </a:rPr>
                                                          <a:t>6</a:t>
                                                        </a:r>
                                                        <a:r>
                                                          <a:rPr lang="nl-BE">
                                                            <a:latin typeface="Calibri" pitchFamily="34" charset="0"/>
                                                          </a:rPr>
                                                          <a:t>f</a:t>
                                                        </a:r>
                                                        <a:endParaRPr lang="fr-BE">
                                                          <a:latin typeface="Calibri" pitchFamily="34" charset="0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0540" name="ZoneTexte 87"/>
                                                    <p:cNvSpPr txBox="1"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898132" y="2367930"/>
                                                      <a:ext cx="576064" cy="338554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nl-BE">
                                                          <a:latin typeface="Calibri" pitchFamily="34" charset="0"/>
                                                        </a:rPr>
                                                        <a:t>PC</a:t>
                                                      </a:r>
                                                      <a:endParaRPr lang="fr-BE">
                                                        <a:latin typeface="Calibri" pitchFamily="34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90" name="Rectangle à coins arrondis 8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939900" y="1792448"/>
                                                    <a:ext cx="433362" cy="593717"/>
                                                  </a:xfrm>
                                                  <a:prstGeom prst="roundRect">
                                                    <a:avLst/>
                                                  </a:prstGeom>
                                                  <a:solidFill>
                                                    <a:srgbClr val="92D050"/>
                                                  </a:solidFill>
                                                  <a:ln>
                                                    <a:solidFill>
                                                      <a:schemeClr val="tx2"/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anchor="ctr"/>
                                                  <a:lstStyle/>
                                                  <a:p>
                                                    <a:pPr algn="ctr" fontAlgn="auto"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defRPr/>
                                                    </a:pPr>
                                                    <a:endParaRPr lang="fr-BE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0536" name="ZoneTexte 91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5805661" y="1825774"/>
                                                  <a:ext cx="720080" cy="584775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pPr algn="ctr"/>
                                                  <a:r>
                                                    <a:rPr lang="nl-BE">
                                                      <a:latin typeface="Calibri" pitchFamily="34" charset="0"/>
                                                    </a:rPr>
                                                    <a:t>LHC </a:t>
                                                  </a:r>
                                                </a:p>
                                                <a:p>
                                                  <a:pPr algn="ctr"/>
                                                  <a:r>
                                                    <a:rPr lang="nl-BE">
                                                      <a:latin typeface="Calibri" pitchFamily="34" charset="0"/>
                                                    </a:rPr>
                                                    <a:t>I</a:t>
                                                  </a:r>
                                                  <a:endParaRPr lang="fr-BE">
                                                    <a:latin typeface="Calibri" pitchFamily="34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</p:grpSp>
                                          <p:cxnSp>
                                            <p:nvCxnSpPr>
                                              <p:cNvPr id="94" name="Connecteur droit avec flèche 93"/>
                                              <p:cNvCxnSpPr>
                                                <a:endCxn id="97" idx="4"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rot="5400000" flipH="1" flipV="1">
                                                <a:off x="5393817" y="1086020"/>
                                                <a:ext cx="652455" cy="1587"/>
                                              </a:xfrm>
                                              <a:prstGeom prst="straightConnector1">
                                                <a:avLst/>
                                              </a:prstGeom>
                                              <a:ln>
                                                <a:tailEnd type="arrow"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dk1"/>
                                              </a:lnRef>
                                              <a:fillRef idx="0">
                                                <a:schemeClr val="dk1"/>
                                              </a:fillRef>
                                              <a:effectRef idx="1">
                                                <a:schemeClr val="dk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sp>
                                          <p:nvSpPr>
                                            <p:cNvPr id="97" name="Ellipse 9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485902" y="428803"/>
                                              <a:ext cx="469872" cy="33178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anchor="ctr"/>
                                            <a:lstStyle/>
                                            <a:p>
                                              <a:pPr algn="ctr" fontAlgn="auto"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defRPr/>
                                              </a:pPr>
                                              <a:endParaRPr lang="fr-BE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0530" name="ZoneTexte 97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476384" y="409759"/>
                                            <a:ext cx="576064" cy="338554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nl-BE">
                                                <a:latin typeface="Calibri" pitchFamily="34" charset="0"/>
                                              </a:rPr>
                                              <a:t>Fdx</a:t>
                                            </a:r>
                                            <a:endParaRPr lang="fr-BE">
                                              <a:latin typeface="Calibri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20526" name="ZoneTexte 101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644008" y="-304619"/>
                                          <a:ext cx="936104" cy="3385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nl-BE">
                                              <a:latin typeface="Calibri" pitchFamily="34" charset="0"/>
                                            </a:rPr>
                                            <a:t>NADPH</a:t>
                                          </a:r>
                                          <a:endParaRPr lang="fr-BE">
                                            <a:latin typeface="Calibri" pitchFamily="34" charset="0"/>
                                          </a:endParaRPr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0527" name="ZoneTexte 10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796136" y="-260307"/>
                                          <a:ext cx="936104" cy="3385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nl-BE">
                                              <a:latin typeface="Calibri" pitchFamily="34" charset="0"/>
                                            </a:rPr>
                                            <a:t>NADP</a:t>
                                          </a:r>
                                          <a:r>
                                            <a:rPr lang="nl-BE" baseline="30000">
                                              <a:latin typeface="Calibri" pitchFamily="34" charset="0"/>
                                            </a:rPr>
                                            <a:t>+</a:t>
                                          </a:r>
                                          <a:endParaRPr lang="fr-BE" baseline="30000">
                                            <a:latin typeface="Calibri" pitchFamily="34" charset="0"/>
                                          </a:endParaRPr>
                                        </a:p>
                                      </p:txBody>
                                    </p:sp>
                                    <p:cxnSp>
                                      <p:nvCxnSpPr>
                                        <p:cNvPr id="106" name="Connecteur droit 105"/>
                                        <p:cNvCxnSpPr/>
                                        <p:nvPr/>
                                      </p:nvCxnSpPr>
                                      <p:spPr>
                                        <a:xfrm flipH="1" flipV="1">
                                          <a:off x="5690678" y="266880"/>
                                          <a:ext cx="0" cy="130173"/>
                                        </a:xfrm>
                                        <a:prstGeom prst="line">
                                          <a:avLst/>
                                        </a:prstGeom>
                                        <a:ln/>
                                      </p:spPr>
                                      <p:style>
                                        <a:lnRef idx="2">
                                          <a:schemeClr val="dk1"/>
                                        </a:lnRef>
                                        <a:fillRef idx="0">
                                          <a:schemeClr val="dk1"/>
                                        </a:fillRef>
                                        <a:effectRef idx="1">
                                          <a:schemeClr val="dk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</p:cxnSp>
                                  </p:grpSp>
                                  <p:sp>
                                    <p:nvSpPr>
                                      <p:cNvPr id="110" name="Arc 109"/>
                                      <p:cNvSpPr/>
                                      <p:nvPr/>
                                    </p:nvSpPr>
                                    <p:spPr>
                                      <a:xfrm rot="8141537">
                                        <a:off x="5206519" y="-738314"/>
                                        <a:ext cx="1069910" cy="1069962"/>
                                      </a:xfrm>
                                      <a:prstGeom prst="arc">
                                        <a:avLst/>
                                      </a:prstGeom>
                                      <a:ln/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fontAlgn="auto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fr-BE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111" name="Connecteur droit avec flèche 110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5274778" y="91938"/>
                                        <a:ext cx="84132" cy="77787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tailEnd type="arrow"/>
                                      </a:ln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20521" name="ZoneTexte 115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725541" y="-371479"/>
                                      <a:ext cx="2808312" cy="33855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nl-BE" dirty="0" err="1">
                                          <a:latin typeface="Calibri" pitchFamily="34" charset="0"/>
                                        </a:rPr>
                                        <a:t>Calvin</a:t>
                                      </a:r>
                                      <a:r>
                                        <a:rPr lang="nl-BE" dirty="0">
                                          <a:latin typeface="Calibri" pitchFamily="34" charset="0"/>
                                        </a:rPr>
                                        <a:t> (CO</a:t>
                                      </a:r>
                                      <a:r>
                                        <a:rPr lang="nl-BE" baseline="-25000" dirty="0">
                                          <a:latin typeface="Calibri" pitchFamily="34" charset="0"/>
                                        </a:rPr>
                                        <a:t>2</a:t>
                                      </a:r>
                                      <a:r>
                                        <a:rPr lang="nl-BE" dirty="0">
                                          <a:latin typeface="Calibri" pitchFamily="34" charset="0"/>
                                        </a:rPr>
                                        <a:t> </a:t>
                                      </a:r>
                                      <a:r>
                                        <a:rPr lang="nl-BE" dirty="0" err="1">
                                          <a:latin typeface="Calibri" pitchFamily="34" charset="0"/>
                                        </a:rPr>
                                        <a:t>fixation</a:t>
                                      </a:r>
                                      <a:r>
                                        <a:rPr lang="nl-BE" dirty="0">
                                          <a:latin typeface="Calibri" pitchFamily="34" charset="0"/>
                                        </a:rPr>
                                        <a:t>)</a:t>
                                      </a:r>
                                      <a:endParaRPr lang="fr-BE" dirty="0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20515" name="Groupe 12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7092280" y="3284984"/>
                                    <a:ext cx="1080120" cy="1584176"/>
                                    <a:chOff x="7092280" y="3284984"/>
                                    <a:chExt cx="1080120" cy="1584176"/>
                                  </a:xfrm>
                                </p:grpSpPr>
                                <p:sp>
                                  <p:nvSpPr>
                                    <p:cNvPr id="118" name="Rectangle à coins arrondis 11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308817" y="4149138"/>
                                      <a:ext cx="647661" cy="720716"/>
                                    </a:xfrm>
                                    <a:prstGeom prst="roundRect">
                                      <a:avLst/>
                                    </a:prstGeom>
                                    <a:solidFill>
                                      <a:srgbClr val="92D050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endParaRPr lang="fr-BE"/>
                                    </a:p>
                                  </p:txBody>
                                </p:sp>
                                <p:sp>
                                  <p:nvSpPr>
                                    <p:cNvPr id="119" name="Rectangle à coins arrondis 11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111979" y="3572882"/>
                                      <a:ext cx="1008001" cy="576256"/>
                                    </a:xfrm>
                                    <a:prstGeom prst="roundRect">
                                      <a:avLst/>
                                    </a:prstGeom>
                                    <a:solidFill>
                                      <a:srgbClr val="92D050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fontAlgn="auto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endParaRPr lang="fr-BE"/>
                                    </a:p>
                                  </p:txBody>
                                </p:sp>
                                <p:sp>
                                  <p:nvSpPr>
                                    <p:cNvPr id="20518" name="ZoneTexte 119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092280" y="3573016"/>
                                      <a:ext cx="1080120" cy="58477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>
                                      <a:sp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nl-BE">
                                          <a:latin typeface="Calibri" pitchFamily="34" charset="0"/>
                                        </a:rPr>
                                        <a:t>ATP synthase</a:t>
                                      </a:r>
                                      <a:endParaRPr lang="fr-BE">
                                        <a:latin typeface="Calibri" pitchFamily="34" charset="0"/>
                                      </a:endParaRPr>
                                    </a:p>
                                  </p:txBody>
                                </p:sp>
                                <p:cxnSp>
                                  <p:nvCxnSpPr>
                                    <p:cNvPr id="128" name="Connecteur droit avec flèche 127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7596137" y="3285549"/>
                                      <a:ext cx="0" cy="287333"/>
                                    </a:xfrm>
                                    <a:prstGeom prst="straightConnector1">
                                      <a:avLst/>
                                    </a:prstGeom>
                                    <a:ln>
                                      <a:tailEnd type="arrow"/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sp>
                              <p:nvSpPr>
                                <p:cNvPr id="131" name="Arc 130"/>
                                <p:cNvSpPr/>
                                <p:nvPr/>
                              </p:nvSpPr>
                              <p:spPr>
                                <a:xfrm rot="8141537">
                                  <a:off x="7088168" y="2354143"/>
                                  <a:ext cx="1069910" cy="1069962"/>
                                </a:xfrm>
                                <a:prstGeom prst="arc">
                                  <a:avLst/>
                                </a:prstGeom>
                                <a:ln/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fontAlgn="auto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defRPr/>
                                  </a:pPr>
                                  <a:endParaRPr lang="fr-BE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132" name="Connecteur droit avec flèche 131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7156426" y="3184395"/>
                                  <a:ext cx="84132" cy="77787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20509" name="ZoneTexte 13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4248" y="2917855"/>
                                <a:ext cx="936104" cy="33855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r>
                                  <a:rPr lang="nl-BE">
                                    <a:latin typeface="Calibri" pitchFamily="34" charset="0"/>
                                  </a:rPr>
                                  <a:t>ATP</a:t>
                                </a:r>
                                <a:endParaRPr lang="fr-BE">
                                  <a:latin typeface="Calibri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20510" name="ZoneTexte 13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40352" y="2946430"/>
                                <a:ext cx="1071736" cy="33855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r>
                                  <a:rPr lang="nl-BE">
                                    <a:latin typeface="Calibri" pitchFamily="34" charset="0"/>
                                  </a:rPr>
                                  <a:t>ADP + Pi</a:t>
                                </a:r>
                                <a:endParaRPr lang="fr-BE">
                                  <a:latin typeface="Calibri" pitchFamily="34" charset="0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137" name="Connecteur droit 136"/>
                            <p:cNvCxnSpPr/>
                            <p:nvPr/>
                          </p:nvCxnSpPr>
                          <p:spPr>
                            <a:xfrm flipH="1" flipV="1">
                              <a:off x="7533653" y="4509815"/>
                              <a:ext cx="0" cy="130173"/>
                            </a:xfrm>
                            <a:prstGeom prst="line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20505" name="ZoneTexte 13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408887" y="4600178"/>
                            <a:ext cx="576064" cy="2769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200">
                                <a:latin typeface="Calibri" pitchFamily="34" charset="0"/>
                              </a:rPr>
                              <a:t>H</a:t>
                            </a:r>
                            <a:r>
                              <a:rPr lang="nl-BE" sz="1200" baseline="30000">
                                <a:latin typeface="Calibri" pitchFamily="34" charset="0"/>
                              </a:rPr>
                              <a:t>+</a:t>
                            </a:r>
                            <a:endParaRPr lang="fr-BE" sz="1200" baseline="30000">
                              <a:latin typeface="Calibr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0502" name="ZoneTexte 1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461" y="2092091"/>
                          <a:ext cx="1440160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b="1" dirty="0" err="1">
                              <a:latin typeface="Calibri" pitchFamily="34" charset="0"/>
                            </a:rPr>
                            <a:t>Stroma</a:t>
                          </a:r>
                          <a:endParaRPr lang="fr-BE" b="1" dirty="0">
                            <a:latin typeface="Calibri" pitchFamily="34" charset="0"/>
                          </a:endParaRPr>
                        </a:p>
                      </p:txBody>
                    </p:sp>
                    <p:sp>
                      <p:nvSpPr>
                        <p:cNvPr id="20503" name="ZoneTexte 1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90327" y="4449515"/>
                          <a:ext cx="1440160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b="1" dirty="0" err="1">
                              <a:latin typeface="Calibri" pitchFamily="34" charset="0"/>
                            </a:rPr>
                            <a:t>Lumen</a:t>
                          </a:r>
                          <a:endParaRPr lang="fr-BE" b="1" dirty="0">
                            <a:latin typeface="Calibri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46" name="Lightning Bolt 35"/>
                    <p:cNvSpPr/>
                    <p:nvPr/>
                  </p:nvSpPr>
                  <p:spPr bwMode="auto">
                    <a:xfrm rot="435196">
                      <a:off x="5227156" y="2879996"/>
                      <a:ext cx="431774" cy="611179"/>
                    </a:xfrm>
                    <a:prstGeom prst="lightningBol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/>
                    </a:p>
                  </p:txBody>
                </p:sp>
              </p:grpSp>
              <p:cxnSp>
                <p:nvCxnSpPr>
                  <p:cNvPr id="82" name="Connecteur droit avec flèche 81"/>
                  <p:cNvCxnSpPr/>
                  <p:nvPr/>
                </p:nvCxnSpPr>
                <p:spPr bwMode="auto">
                  <a:xfrm flipH="1">
                    <a:off x="4067175" y="4437058"/>
                    <a:ext cx="1588" cy="86360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494" name="ZoneTexte 88"/>
                <p:cNvSpPr txBox="1">
                  <a:spLocks noChangeArrowheads="1"/>
                </p:cNvSpPr>
                <p:nvPr/>
              </p:nvSpPr>
              <p:spPr bwMode="auto">
                <a:xfrm>
                  <a:off x="3851920" y="5229200"/>
                  <a:ext cx="576064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nl-BE">
                      <a:latin typeface="Calibri" pitchFamily="34" charset="0"/>
                    </a:rPr>
                    <a:t>H</a:t>
                  </a:r>
                  <a:r>
                    <a:rPr lang="nl-BE" baseline="30000">
                      <a:latin typeface="Calibri" pitchFamily="34" charset="0"/>
                    </a:rPr>
                    <a:t>+</a:t>
                  </a:r>
                  <a:endParaRPr lang="fr-BE" baseline="3000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9" name="Connecteur droit 98"/>
              <p:cNvCxnSpPr/>
              <p:nvPr/>
            </p:nvCxnSpPr>
            <p:spPr>
              <a:xfrm>
                <a:off x="4643438" y="2000250"/>
                <a:ext cx="1873250" cy="10795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Connecteur droit 99"/>
            <p:cNvCxnSpPr/>
            <p:nvPr/>
          </p:nvCxnSpPr>
          <p:spPr>
            <a:xfrm flipV="1">
              <a:off x="4643438" y="2000250"/>
              <a:ext cx="1873250" cy="1079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/>
            <p:cNvCxnSpPr/>
            <p:nvPr/>
          </p:nvCxnSpPr>
          <p:spPr bwMode="auto">
            <a:xfrm rot="16200000" flipH="1">
              <a:off x="3000364" y="5429274"/>
              <a:ext cx="785818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 bwMode="auto">
            <a:xfrm>
              <a:off x="2746370" y="5283226"/>
              <a:ext cx="649287" cy="431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/>
            </a:p>
          </p:txBody>
        </p:sp>
        <p:sp>
          <p:nvSpPr>
            <p:cNvPr id="20489" name="ZoneTexte 85"/>
            <p:cNvSpPr txBox="1">
              <a:spLocks noChangeArrowheads="1"/>
            </p:cNvSpPr>
            <p:nvPr/>
          </p:nvSpPr>
          <p:spPr bwMode="auto">
            <a:xfrm>
              <a:off x="2633657" y="5295926"/>
              <a:ext cx="11525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>
                  <a:latin typeface="Calibri" pitchFamily="34" charset="0"/>
                </a:rPr>
                <a:t>   Ptox</a:t>
              </a:r>
              <a:endParaRPr lang="fr-BE">
                <a:latin typeface="Calibri" pitchFamily="34" charset="0"/>
              </a:endParaRPr>
            </a:p>
          </p:txBody>
        </p:sp>
      </p:grpSp>
      <p:sp>
        <p:nvSpPr>
          <p:cNvPr id="20492" name="ZoneTexte 100"/>
          <p:cNvSpPr txBox="1">
            <a:spLocks noChangeArrowheads="1"/>
          </p:cNvSpPr>
          <p:nvPr/>
        </p:nvSpPr>
        <p:spPr bwMode="auto">
          <a:xfrm>
            <a:off x="1428728" y="1643050"/>
            <a:ext cx="2289175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dirty="0">
                <a:solidFill>
                  <a:srgbClr val="FF0000"/>
                </a:solidFill>
                <a:latin typeface="Calibri" pitchFamily="34" charset="0"/>
              </a:rPr>
              <a:t>Mitochondrial </a:t>
            </a:r>
            <a:r>
              <a:rPr lang="fr-BE" dirty="0" err="1">
                <a:solidFill>
                  <a:srgbClr val="FF0000"/>
                </a:solidFill>
                <a:latin typeface="Calibri" pitchFamily="34" charset="0"/>
              </a:rPr>
              <a:t>activity</a:t>
            </a:r>
            <a:endParaRPr lang="fr-BE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1000100" y="5500702"/>
            <a:ext cx="77041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>
                <a:latin typeface="+mn-lt"/>
                <a:cs typeface="+mn-cs"/>
              </a:rPr>
              <a:t>When</a:t>
            </a:r>
            <a:r>
              <a:rPr lang="fr-BE" dirty="0">
                <a:latin typeface="+mn-lt"/>
                <a:cs typeface="+mn-cs"/>
              </a:rPr>
              <a:t> light </a:t>
            </a:r>
            <a:r>
              <a:rPr lang="fr-BE" dirty="0" err="1">
                <a:latin typeface="+mn-lt"/>
                <a:cs typeface="+mn-cs"/>
              </a:rPr>
              <a:t>returns</a:t>
            </a:r>
            <a:r>
              <a:rPr lang="fr-BE" dirty="0">
                <a:latin typeface="+mn-lt"/>
                <a:cs typeface="+mn-cs"/>
              </a:rPr>
              <a:t>, </a:t>
            </a:r>
            <a:r>
              <a:rPr lang="fr-BE" dirty="0" err="1">
                <a:latin typeface="+mn-lt"/>
                <a:cs typeface="+mn-cs"/>
              </a:rPr>
              <a:t>ability</a:t>
            </a:r>
            <a:r>
              <a:rPr lang="fr-BE" dirty="0">
                <a:latin typeface="+mn-lt"/>
                <a:cs typeface="+mn-cs"/>
              </a:rPr>
              <a:t> to </a:t>
            </a:r>
            <a:r>
              <a:rPr lang="fr-BE" dirty="0" err="1">
                <a:latin typeface="+mn-lt"/>
                <a:cs typeface="+mn-cs"/>
              </a:rPr>
              <a:t>reactivate</a:t>
            </a:r>
            <a:r>
              <a:rPr lang="fr-BE" dirty="0">
                <a:latin typeface="+mn-lt"/>
                <a:cs typeface="+mn-cs"/>
              </a:rPr>
              <a:t> </a:t>
            </a:r>
            <a:r>
              <a:rPr lang="fr-BE" dirty="0" err="1">
                <a:latin typeface="+mn-lt"/>
                <a:cs typeface="+mn-cs"/>
              </a:rPr>
              <a:t>photosynthesis</a:t>
            </a:r>
            <a:r>
              <a:rPr lang="fr-BE" dirty="0">
                <a:latin typeface="+mn-lt"/>
                <a:cs typeface="+mn-cs"/>
              </a:rPr>
              <a:t> </a:t>
            </a:r>
            <a:r>
              <a:rPr lang="fr-BE" dirty="0" err="1">
                <a:latin typeface="+mn-lt"/>
                <a:cs typeface="+mn-cs"/>
              </a:rPr>
              <a:t>is</a:t>
            </a:r>
            <a:r>
              <a:rPr lang="fr-BE" dirty="0">
                <a:latin typeface="+mn-lt"/>
                <a:cs typeface="+mn-cs"/>
              </a:rPr>
              <a:t> </a:t>
            </a:r>
            <a:r>
              <a:rPr lang="fr-BE" dirty="0" err="1">
                <a:latin typeface="+mn-lt"/>
                <a:cs typeface="+mn-cs"/>
              </a:rPr>
              <a:t>obviously</a:t>
            </a:r>
            <a:r>
              <a:rPr lang="fr-BE" dirty="0">
                <a:latin typeface="+mn-lt"/>
                <a:cs typeface="+mn-cs"/>
              </a:rPr>
              <a:t> of major importance for the </a:t>
            </a:r>
            <a:r>
              <a:rPr lang="fr-BE" dirty="0" err="1">
                <a:latin typeface="+mn-lt"/>
                <a:cs typeface="+mn-cs"/>
              </a:rPr>
              <a:t>cell</a:t>
            </a:r>
            <a:r>
              <a:rPr lang="fr-BE" dirty="0">
                <a:latin typeface="+mn-lt"/>
                <a:cs typeface="+mn-cs"/>
              </a:rPr>
              <a:t> (</a:t>
            </a:r>
            <a:r>
              <a:rPr lang="fr-BE" dirty="0" err="1">
                <a:latin typeface="+mn-lt"/>
                <a:cs typeface="+mn-cs"/>
              </a:rPr>
              <a:t>growth</a:t>
            </a:r>
            <a:r>
              <a:rPr lang="fr-BE" dirty="0">
                <a:latin typeface="+mn-lt"/>
                <a:cs typeface="+mn-cs"/>
              </a:rPr>
              <a:t>, </a:t>
            </a:r>
            <a:r>
              <a:rPr lang="fr-BE" dirty="0" err="1">
                <a:latin typeface="+mn-lt"/>
                <a:cs typeface="+mn-cs"/>
              </a:rPr>
              <a:t>photoinhibition</a:t>
            </a:r>
            <a:r>
              <a:rPr lang="fr-BE" dirty="0" smtClean="0">
                <a:latin typeface="+mn-lt"/>
                <a:cs typeface="+mn-cs"/>
              </a:rPr>
              <a:t>):</a:t>
            </a:r>
            <a:endParaRPr lang="fr-BE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Prevent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photoinhibition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 </a:t>
            </a: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before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 Calvin cycle </a:t>
            </a: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reactivation</a:t>
            </a:r>
            <a:endParaRPr lang="fr-BE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fr-BE" dirty="0" smtClean="0">
                <a:latin typeface="+mn-lt"/>
                <a:cs typeface="+mn-cs"/>
                <a:sym typeface="Wingdings" panose="05000000000000000000" pitchFamily="2" charset="2"/>
              </a:rPr>
              <a:t>Restauration 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of ATP/NAD(P)H ratio </a:t>
            </a: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suitable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 for </a:t>
            </a:r>
            <a:r>
              <a:rPr lang="fr-BE" dirty="0" err="1">
                <a:latin typeface="+mn-lt"/>
                <a:cs typeface="+mn-cs"/>
                <a:sym typeface="Wingdings" panose="05000000000000000000" pitchFamily="2" charset="2"/>
              </a:rPr>
              <a:t>carbon</a:t>
            </a:r>
            <a:r>
              <a:rPr lang="fr-BE" dirty="0">
                <a:latin typeface="+mn-lt"/>
                <a:cs typeface="+mn-cs"/>
                <a:sym typeface="Wingdings" panose="05000000000000000000" pitchFamily="2" charset="2"/>
              </a:rPr>
              <a:t> dioxyde fixation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Connecteur droit 324"/>
          <p:cNvCxnSpPr>
            <a:stCxn id="274" idx="1"/>
            <a:endCxn id="133" idx="0"/>
          </p:cNvCxnSpPr>
          <p:nvPr/>
        </p:nvCxnSpPr>
        <p:spPr>
          <a:xfrm rot="10800000" flipV="1">
            <a:off x="3290460" y="4011517"/>
            <a:ext cx="781474" cy="24005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necteur droit 317"/>
          <p:cNvCxnSpPr/>
          <p:nvPr/>
        </p:nvCxnSpPr>
        <p:spPr>
          <a:xfrm rot="5400000" flipH="1" flipV="1">
            <a:off x="4928346" y="4185298"/>
            <a:ext cx="399952" cy="30364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Text Box 65"/>
          <p:cNvSpPr txBox="1">
            <a:spLocks noChangeArrowheads="1"/>
          </p:cNvSpPr>
          <p:nvPr/>
        </p:nvSpPr>
        <p:spPr bwMode="auto">
          <a:xfrm>
            <a:off x="323850" y="404813"/>
            <a:ext cx="8116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Alternative photosynthetic electron transfer pathway</a:t>
            </a:r>
          </a:p>
        </p:txBody>
      </p:sp>
      <p:grpSp>
        <p:nvGrpSpPr>
          <p:cNvPr id="103" name="Groupe 377"/>
          <p:cNvGrpSpPr/>
          <p:nvPr/>
        </p:nvGrpSpPr>
        <p:grpSpPr>
          <a:xfrm>
            <a:off x="428596" y="785794"/>
            <a:ext cx="8358245" cy="3071834"/>
            <a:chOff x="-13385" y="1328522"/>
            <a:chExt cx="9581376" cy="4400799"/>
          </a:xfrm>
        </p:grpSpPr>
        <p:cxnSp>
          <p:nvCxnSpPr>
            <p:cNvPr id="105" name="Connecteur droit avec flèche 104"/>
            <p:cNvCxnSpPr>
              <a:stCxn id="201" idx="1"/>
            </p:cNvCxnSpPr>
            <p:nvPr/>
          </p:nvCxnSpPr>
          <p:spPr bwMode="auto">
            <a:xfrm rot="10800000">
              <a:off x="3214681" y="2143119"/>
              <a:ext cx="1793854" cy="896051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17" name="Groupe 257"/>
            <p:cNvGrpSpPr/>
            <p:nvPr/>
          </p:nvGrpSpPr>
          <p:grpSpPr>
            <a:xfrm>
              <a:off x="-13385" y="1328522"/>
              <a:ext cx="9581376" cy="4400799"/>
              <a:chOff x="415243" y="1971478"/>
              <a:chExt cx="9581376" cy="4400799"/>
            </a:xfrm>
          </p:grpSpPr>
          <p:grpSp>
            <p:nvGrpSpPr>
              <p:cNvPr id="124" name="Groupe 254"/>
              <p:cNvGrpSpPr/>
              <p:nvPr/>
            </p:nvGrpSpPr>
            <p:grpSpPr>
              <a:xfrm>
                <a:off x="415243" y="1971478"/>
                <a:ext cx="9581376" cy="4400799"/>
                <a:chOff x="415243" y="1185660"/>
                <a:chExt cx="9581376" cy="4400799"/>
              </a:xfrm>
            </p:grpSpPr>
            <p:grpSp>
              <p:nvGrpSpPr>
                <p:cNvPr id="130" name="Groupe 252"/>
                <p:cNvGrpSpPr/>
                <p:nvPr/>
              </p:nvGrpSpPr>
              <p:grpSpPr>
                <a:xfrm>
                  <a:off x="415243" y="1185660"/>
                  <a:ext cx="9581376" cy="4400799"/>
                  <a:chOff x="415243" y="1886681"/>
                  <a:chExt cx="9581376" cy="4400799"/>
                </a:xfrm>
              </p:grpSpPr>
              <p:cxnSp>
                <p:nvCxnSpPr>
                  <p:cNvPr id="138" name="Connecteur droit avec flèche 137"/>
                  <p:cNvCxnSpPr/>
                  <p:nvPr/>
                </p:nvCxnSpPr>
                <p:spPr bwMode="auto">
                  <a:xfrm rot="5400000" flipH="1" flipV="1">
                    <a:off x="5345729" y="4102107"/>
                    <a:ext cx="652463" cy="1587"/>
                  </a:xfrm>
                  <a:prstGeom prst="straightConnector1">
                    <a:avLst/>
                  </a:prstGeom>
                  <a:ln>
                    <a:solidFill>
                      <a:srgbClr val="0070C0"/>
                    </a:solidFill>
                    <a:tailEnd type="arrow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0" name="Groupe 251"/>
                  <p:cNvGrpSpPr/>
                  <p:nvPr/>
                </p:nvGrpSpPr>
                <p:grpSpPr>
                  <a:xfrm>
                    <a:off x="415243" y="1886681"/>
                    <a:ext cx="9581376" cy="4400799"/>
                    <a:chOff x="415243" y="1886681"/>
                    <a:chExt cx="9581376" cy="4400799"/>
                  </a:xfrm>
                </p:grpSpPr>
                <p:sp>
                  <p:nvSpPr>
                    <p:cNvPr id="141" name="ZoneTexte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9829" y="5300631"/>
                      <a:ext cx="576064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nl-BE" sz="1200" dirty="0"/>
                        <a:t>H</a:t>
                      </a:r>
                      <a:r>
                        <a:rPr lang="nl-BE" sz="1200" baseline="30000" dirty="0"/>
                        <a:t>+</a:t>
                      </a:r>
                      <a:endParaRPr lang="fr-BE" sz="1200" baseline="30000" dirty="0"/>
                    </a:p>
                  </p:txBody>
                </p:sp>
                <p:grpSp>
                  <p:nvGrpSpPr>
                    <p:cNvPr id="142" name="Groupe 250"/>
                    <p:cNvGrpSpPr/>
                    <p:nvPr/>
                  </p:nvGrpSpPr>
                  <p:grpSpPr>
                    <a:xfrm>
                      <a:off x="415243" y="1886681"/>
                      <a:ext cx="9581376" cy="4400799"/>
                      <a:chOff x="415243" y="1886681"/>
                      <a:chExt cx="9581376" cy="4400799"/>
                    </a:xfrm>
                  </p:grpSpPr>
                  <p:grpSp>
                    <p:nvGrpSpPr>
                      <p:cNvPr id="143" name="Groupe 248"/>
                      <p:cNvGrpSpPr/>
                      <p:nvPr/>
                    </p:nvGrpSpPr>
                    <p:grpSpPr>
                      <a:xfrm>
                        <a:off x="415243" y="2681201"/>
                        <a:ext cx="9581376" cy="3606279"/>
                        <a:chOff x="415243" y="2680302"/>
                        <a:chExt cx="9581376" cy="3606279"/>
                      </a:xfrm>
                    </p:grpSpPr>
                    <p:grpSp>
                      <p:nvGrpSpPr>
                        <p:cNvPr id="171" name="Groupe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5243" y="2680302"/>
                          <a:ext cx="9581376" cy="3606279"/>
                          <a:chOff x="454766" y="1437015"/>
                          <a:chExt cx="9580802" cy="3606193"/>
                        </a:xfrm>
                      </p:grpSpPr>
                      <p:grpSp>
                        <p:nvGrpSpPr>
                          <p:cNvPr id="172" name="Groupe 1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6653" y="1437015"/>
                            <a:ext cx="9498915" cy="3606193"/>
                            <a:chOff x="536653" y="1437015"/>
                            <a:chExt cx="9498915" cy="3606193"/>
                          </a:xfrm>
                        </p:grpSpPr>
                        <p:grpSp>
                          <p:nvGrpSpPr>
                            <p:cNvPr id="175" name="Groupe 1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36653" y="1437015"/>
                              <a:ext cx="9498915" cy="3606193"/>
                              <a:chOff x="536653" y="1437015"/>
                              <a:chExt cx="9498915" cy="3606193"/>
                            </a:xfrm>
                          </p:grpSpPr>
                          <p:grpSp>
                            <p:nvGrpSpPr>
                              <p:cNvPr id="177" name="Groupe 1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36653" y="1437015"/>
                                <a:ext cx="9498915" cy="3606193"/>
                                <a:chOff x="608661" y="1653039"/>
                                <a:chExt cx="9498915" cy="3606193"/>
                              </a:xfrm>
                            </p:grpSpPr>
                            <p:grpSp>
                              <p:nvGrpSpPr>
                                <p:cNvPr id="179" name="Groupe 13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08661" y="1653039"/>
                                  <a:ext cx="9498915" cy="3606193"/>
                                  <a:chOff x="608661" y="1653039"/>
                                  <a:chExt cx="9498915" cy="3606193"/>
                                </a:xfrm>
                              </p:grpSpPr>
                              <p:grpSp>
                                <p:nvGrpSpPr>
                                  <p:cNvPr id="182" name="Groupe 12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08661" y="1653039"/>
                                    <a:ext cx="9498915" cy="3606193"/>
                                    <a:chOff x="608661" y="1797055"/>
                                    <a:chExt cx="9498915" cy="3606193"/>
                                  </a:xfrm>
                                </p:grpSpPr>
                                <p:grpSp>
                                  <p:nvGrpSpPr>
                                    <p:cNvPr id="185" name="Groupe 11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08661" y="1797055"/>
                                      <a:ext cx="9498915" cy="3606193"/>
                                      <a:chOff x="572053" y="259313"/>
                                      <a:chExt cx="9498915" cy="3606193"/>
                                    </a:xfrm>
                                  </p:grpSpPr>
                                  <p:grpSp>
                                    <p:nvGrpSpPr>
                                      <p:cNvPr id="193" name="Groupe 10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572053" y="342893"/>
                                        <a:ext cx="7744668" cy="3522613"/>
                                        <a:chOff x="536653" y="-233171"/>
                                        <a:chExt cx="7744668" cy="3522613"/>
                                      </a:xfrm>
                                    </p:grpSpPr>
                                    <p:grpSp>
                                      <p:nvGrpSpPr>
                                        <p:cNvPr id="196" name="Groupe 9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536653" y="409760"/>
                                          <a:ext cx="7744668" cy="2879682"/>
                                          <a:chOff x="536653" y="409760"/>
                                          <a:chExt cx="7744668" cy="2879682"/>
                                        </a:xfrm>
                                      </p:grpSpPr>
                                      <p:grpSp>
                                        <p:nvGrpSpPr>
                                          <p:cNvPr id="200" name="Groupe 98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536653" y="428803"/>
                                            <a:ext cx="7744668" cy="2860639"/>
                                            <a:chOff x="536653" y="428803"/>
                                            <a:chExt cx="7744668" cy="2860639"/>
                                          </a:xfrm>
                                        </p:grpSpPr>
                                        <p:grpSp>
                                          <p:nvGrpSpPr>
                                            <p:cNvPr id="204" name="Groupe 92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536653" y="930447"/>
                                              <a:ext cx="7744668" cy="2358995"/>
                                              <a:chOff x="536653" y="930447"/>
                                              <a:chExt cx="7744668" cy="235899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06" name="Groupe 9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536653" y="930447"/>
                                                <a:ext cx="7744668" cy="2358995"/>
                                                <a:chOff x="536653" y="930447"/>
                                                <a:chExt cx="7744668" cy="235899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08" name="Groupe 88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536653" y="930447"/>
                                                  <a:ext cx="7744668" cy="2358995"/>
                                                  <a:chOff x="536653" y="930447"/>
                                                  <a:chExt cx="7744668" cy="235899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10" name="Groupe 86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536653" y="930447"/>
                                                    <a:ext cx="7744668" cy="2358995"/>
                                                    <a:chOff x="677969" y="930447"/>
                                                    <a:chExt cx="7744668" cy="235899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14" name="Groupe 81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677969" y="930447"/>
                                                      <a:ext cx="7744668" cy="2358995"/>
                                                      <a:chOff x="677969" y="930447"/>
                                                      <a:chExt cx="7744668" cy="235899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17" name="Groupe 78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677969" y="930447"/>
                                                        <a:ext cx="7744668" cy="2358995"/>
                                                        <a:chOff x="677969" y="930447"/>
                                                        <a:chExt cx="7744668" cy="235899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19" name="Groupe 59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677969" y="930447"/>
                                                          <a:ext cx="7744668" cy="2358995"/>
                                                          <a:chOff x="677969" y="411826"/>
                                                          <a:chExt cx="7744668" cy="235899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23" name="Groupe 51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825322" y="411826"/>
                                                            <a:ext cx="7597315" cy="2358995"/>
                                                            <a:chOff x="825322" y="411826"/>
                                                            <a:chExt cx="7597315" cy="235899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26" name="Groupe 43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825322" y="411826"/>
                                                              <a:ext cx="7597315" cy="2358995"/>
                                                              <a:chOff x="828022" y="555842"/>
                                                              <a:chExt cx="7597315" cy="235899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30" name="Groupe 28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828022" y="555842"/>
                                                                <a:ext cx="7597315" cy="2358995"/>
                                                                <a:chOff x="791414" y="349925"/>
                                                                <a:chExt cx="7597315" cy="235899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32" name="Groupe 16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791414" y="349925"/>
                                                                  <a:ext cx="7597315" cy="2358995"/>
                                                                  <a:chOff x="791414" y="128861"/>
                                                                  <a:chExt cx="7597315" cy="235899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235" name="Groupe 15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827924" y="620980"/>
                                                                    <a:ext cx="7560805" cy="1866876"/>
                                                                    <a:chOff x="827924" y="620980"/>
                                                                    <a:chExt cx="7560805" cy="1866876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237" name="Groupe 10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827924" y="620980"/>
                                                                      <a:ext cx="7560805" cy="1866876"/>
                                                                      <a:chOff x="827924" y="620980"/>
                                                                      <a:chExt cx="7560805" cy="1866876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239" name="Rectangle à coins arrondis 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827924" y="836877"/>
                                                                        <a:ext cx="7560805" cy="576255"/>
                                                                      </a:xfrm>
                                                                      <a:prstGeom prst="round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chemeClr val="accent1">
                                                                          <a:lumMod val="10000"/>
                                                                          <a:lumOff val="90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rgbClr val="92D050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>
                                                                          <a:defRPr/>
                                                                        </a:pPr>
                                                                        <a:endParaRPr lang="fr-BE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40" name="Rectangle à coins arrondis 3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043811" y="620980"/>
                                                                        <a:ext cx="792115" cy="792152"/>
                                                                      </a:xfrm>
                                                                      <a:prstGeom prst="round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92D05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chemeClr val="tx2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>
                                                                          <a:defRPr/>
                                                                        </a:pPr>
                                                                        <a:endParaRPr lang="fr-BE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41" name="Rectangle à coins arrondis 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1691472" y="981337"/>
                                                                        <a:ext cx="433362" cy="576256"/>
                                                                      </a:xfrm>
                                                                      <a:prstGeom prst="roundRect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92D05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chemeClr val="tx2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>
                                                                          <a:defRPr/>
                                                                        </a:pPr>
                                                                        <a:endParaRPr lang="fr-BE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242" name="Arc 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 rot="19779048">
                                                                        <a:off x="834274" y="1417894"/>
                                                                        <a:ext cx="1068323" cy="1069962"/>
                                                                      </a:xfrm>
                                                                      <a:prstGeom prst="arc">
                                                                        <a:avLst/>
                                                                      </a:prstGeom>
                                                                      <a:ln/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dk1"/>
                                                                      </a:lnRef>
                                                                      <a:fillRef idx="0">
                                                                        <a:schemeClr val="dk1"/>
                                                                      </a:fillRef>
                                                                      <a:effectRef idx="1">
                                                                        <a:schemeClr val="dk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>
                                                                          <a:defRPr/>
                                                                        </a:pPr>
                                                                        <a:endParaRPr lang="fr-BE">
                                                                          <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</a:ln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cxnSp>
                                                                    <p:nvCxnSpPr>
                                                                      <p:cNvPr id="243" name="Connecteur droit avec flèche 8"/>
                                                                      <p:cNvCxnSpPr/>
                                                                      <p:nvPr/>
                                                                    </p:nvCxnSpPr>
                                                                    <p:spPr>
                                                                      <a:xfrm>
                                                                        <a:off x="1826481" y="1617237"/>
                                                                        <a:ext cx="73021" cy="71436"/>
                                                                      </a:xfrm>
                                                                      <a:prstGeom prst="straightConnector1">
                                                                        <a:avLst/>
                                                                      </a:prstGeom>
                                                                      <a:ln>
                                                                        <a:tailEnd type="arrow"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dk1"/>
                                                                      </a:lnRef>
                                                                      <a:fillRef idx="0">
                                                                        <a:schemeClr val="dk1"/>
                                                                      </a:fillRef>
                                                                      <a:effectRef idx="1">
                                                                        <a:schemeClr val="dk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</p:cxn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238" name="ZoneTexte 14"/>
                                                                    <p:cNvSpPr txBox="1">
                                                                      <a:spLocks noChangeArrowheads="1"/>
                                                                    </p:cNvSpPr>
                                                                    <p:nvPr/>
                                                                  </p:nvSpPr>
                                                                  <p:spPr bwMode="auto">
                                                                    <a:xfrm>
                                                                      <a:off x="1591097" y="995587"/>
                                                                      <a:ext cx="648072" cy="584775"/>
                                                                    </a:xfrm>
                                                                    <a:prstGeom prst="rect">
                                                                      <a:avLst/>
                                                                    </a:prstGeom>
                                                                    <a:noFill/>
                                                                    <a:ln w="9525">
                                                                      <a:noFill/>
                                                                      <a:miter lim="800000"/>
                                                                      <a:headEnd/>
                                                                      <a:tailEnd/>
                                                                    </a:ln>
                                                                  </p:spPr>
                                                                  <p:txBody>
                                                                    <a:bodyPr>
                                                                      <a:spAutoFit/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r>
                                                                        <a:rPr lang="nl-BE" sz="1200" dirty="0"/>
                                                                        <a:t>LHC II</a:t>
                                                                      </a:r>
                                                                      <a:endParaRPr lang="fr-BE" sz="1200" dirty="0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236" name="Lightning Bolt 3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 rot="435196">
                                                                    <a:off x="791414" y="128861"/>
                                                                    <a:ext cx="431774" cy="611179"/>
                                                                  </a:xfrm>
                                                                  <a:prstGeom prst="lightningBolt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rgbClr val="FFFF00"/>
                                                                  </a:solidFill>
                                                                  <a:ln>
                                                                    <a:solidFill>
                                                                      <a:schemeClr val="tx1"/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anchor="ctr"/>
                                                                  <a:lstStyle/>
                                                                  <a:p>
                                                                    <a:pPr algn="ctr" fontAlgn="auto"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defRPr/>
                                                                    </a:pPr>
                                                                    <a:endParaRPr lang="en-US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33" name="Ellipse 74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3059814" y="1124615"/>
                                                                  <a:ext cx="649249" cy="431795"/>
                                                                </a:xfrm>
                                                                <a:prstGeom prst="ellipse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92D050"/>
                                                                </a:solidFill>
                                                                <a:ln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anchor="ctr"/>
                                                                <a:lstStyle/>
                                                                <a:p>
                                                                  <a:pPr algn="ctr">
                                                                    <a:defRPr/>
                                                                  </a:pPr>
                                                                  <a:endParaRPr lang="fr-BE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cxnSp>
                                                              <p:nvCxnSpPr>
                                                                <p:cNvPr id="234" name="Connecteur droit avec flèche 233"/>
                                                                <p:cNvCxnSpPr/>
                                                                <p:nvPr/>
                                                              </p:nvCxnSpPr>
                                                              <p:spPr>
                                                                <a:xfrm>
                                                                  <a:off x="2124833" y="1290508"/>
                                                                  <a:ext cx="863548" cy="0"/>
                                                                </a:xfrm>
                                                                <a:prstGeom prst="straightConnector1">
                                                                  <a:avLst/>
                                                                </a:prstGeom>
                                                                <a:ln>
                                                                  <a:solidFill>
                                                                    <a:srgbClr val="0070C0"/>
                                                                  </a:solidFill>
                                                                  <a:tailEnd type="arrow"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dk1"/>
                                                                </a:lnRef>
                                                                <a:fillRef idx="0">
                                                                  <a:schemeClr val="dk1"/>
                                                                </a:fillRef>
                                                                <a:effectRef idx="1">
                                                                  <a:schemeClr val="dk1"/>
                                                                </a:effectRef>
                                                                <a:fontRef idx="minor">
                                                                  <a:schemeClr val="tx1"/>
                                                                </a:fontRef>
                                                              </p:style>
                                                            </p:cxn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29" name="ZoneTexte 42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3142358" y="1271934"/>
                                                                <a:ext cx="648072" cy="338554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dirty="0"/>
                                                                  <a:t>PQ</a:t>
                                                                </a:r>
                                                                <a:endParaRPr lang="fr-BE" dirty="0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27" name="ZoneTexte 50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1075782" y="1112061"/>
                                                              <a:ext cx="792088" cy="338554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9525">
                                                              <a:noFill/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r>
                                                                <a:rPr lang="nl-BE" dirty="0"/>
                                                                <a:t>PSII</a:t>
                                                              </a:r>
                                                              <a:endParaRPr lang="fr-BE" dirty="0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24" name="ZoneTexte 55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677969" y="1747403"/>
                                                            <a:ext cx="735558" cy="341271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nl-BE" sz="1200" dirty="0"/>
                                                              <a:t>H</a:t>
                                                            </a:r>
                                                            <a:r>
                                                              <a:rPr lang="nl-BE" sz="1200" baseline="-25000" dirty="0"/>
                                                              <a:t>2</a:t>
                                                            </a:r>
                                                            <a:r>
                                                              <a:rPr lang="nl-BE" sz="1200" dirty="0"/>
                                                              <a:t>O</a:t>
                                                            </a:r>
                                                            <a:endParaRPr lang="fr-BE" sz="1200" dirty="0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25" name="ZoneTexte 57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333067" y="1952087"/>
                                                            <a:ext cx="1723231" cy="341271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square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nl-BE" sz="1200" dirty="0"/>
                                                              <a:t>2H</a:t>
                                                            </a:r>
                                                            <a:r>
                                                              <a:rPr lang="nl-BE" sz="1200" baseline="30000" dirty="0"/>
                                                              <a:t>+</a:t>
                                                            </a:r>
                                                            <a:r>
                                                              <a:rPr lang="nl-BE" sz="1200" dirty="0"/>
                                                              <a:t>+1/2 O</a:t>
                                                            </a:r>
                                                            <a:r>
                                                              <a:rPr lang="nl-BE" sz="1200" baseline="-25000" dirty="0"/>
                                                              <a:t>2</a:t>
                                                            </a:r>
                                                            <a:endParaRPr lang="fr-BE" sz="1200" dirty="0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20" name="Rectangle à coins arrondis 21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212842" y="1557501"/>
                                                          <a:ext cx="719093" cy="647692"/>
                                                        </a:xfrm>
                                                        <a:prstGeom prst="round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92D050"/>
                                                        </a:solidFill>
                                                        <a:ln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anchor="ctr"/>
                                                        <a:lstStyle/>
                                                        <a:p>
                                                          <a:pPr algn="ctr">
                                                            <a:defRPr/>
                                                          </a:pPr>
                                                          <a:endParaRPr lang="fr-BE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1" name="Rectangle à coins arrondis 6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436730" y="1422566"/>
                                                          <a:ext cx="792115" cy="792152"/>
                                                        </a:xfrm>
                                                        <a:prstGeom prst="roundRect">
                                                          <a:avLst/>
                                                        </a:prstGeom>
                                                        <a:solidFill>
                                                          <a:srgbClr val="92D050"/>
                                                        </a:solidFill>
                                                        <a:ln>
                                                          <a:solidFill>
                                                            <a:schemeClr val="tx2"/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anchor="ctr"/>
                                                        <a:lstStyle/>
                                                        <a:p>
                                                          <a:pPr algn="ctr">
                                                            <a:defRPr/>
                                                          </a:pPr>
                                                          <a:endParaRPr lang="fr-BE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222" name="ZoneTexte 77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5428876" y="1630682"/>
                                                          <a:ext cx="792088" cy="338554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nl-BE" dirty="0"/>
                                                            <a:t>PSI</a:t>
                                                          </a:r>
                                                          <a:endParaRPr lang="fr-BE" dirty="0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18" name="Ellipse 5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004956" y="2349654"/>
                                                        <a:ext cx="503208" cy="358770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solidFill>
                                                        <a:srgbClr val="92D050"/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algn="ctr">
                                                          <a:defRPr/>
                                                        </a:pPr>
                                                        <a:endParaRPr lang="fr-BE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13" name="ZoneTexte 85"/>
                                                    <p:cNvSpPr txBox="1"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072302" y="1700809"/>
                                                      <a:ext cx="1152128" cy="338554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miter lim="800000"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nl-BE" dirty="0"/>
                                                        <a:t>   b</a:t>
                                                      </a:r>
                                                      <a:r>
                                                        <a:rPr lang="nl-BE" baseline="-25000" dirty="0"/>
                                                        <a:t>6</a:t>
                                                      </a:r>
                                                      <a:r>
                                                        <a:rPr lang="nl-BE" dirty="0"/>
                                                        <a:t>f</a:t>
                                                      </a:r>
                                                      <a:endParaRPr lang="fr-BE" dirty="0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11" name="ZoneTexte 87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4863631" y="2294185"/>
                                                    <a:ext cx="576064" cy="379191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nl-BE" sz="1400" dirty="0"/>
                                                      <a:t>PC</a:t>
                                                    </a:r>
                                                    <a:endParaRPr lang="fr-BE" sz="1400" dirty="0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09" name="Rectangle à coins arrondis 20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939900" y="1792448"/>
                                                  <a:ext cx="433362" cy="593717"/>
                                                </a:xfrm>
                                                <a:prstGeom prst="roundRect">
                                                  <a:avLst/>
                                                </a:prstGeom>
                                                <a:solidFill>
                                                  <a:srgbClr val="92D050"/>
                                                </a:solidFill>
                                                <a:ln>
                                                  <a:solidFill>
                                                    <a:schemeClr val="tx2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algn="ctr">
                                                    <a:defRPr/>
                                                  </a:pPr>
                                                  <a:endParaRPr lang="fr-BE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07" name="ZoneTexte 91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5805661" y="1825775"/>
                                                <a:ext cx="720080" cy="568786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algn="ctr"/>
                                                <a:r>
                                                  <a:rPr lang="nl-BE" sz="1200" dirty="0"/>
                                                  <a:t>LHC </a:t>
                                                </a:r>
                                              </a:p>
                                              <a:p>
                                                <a:pPr algn="ctr"/>
                                                <a:r>
                                                  <a:rPr lang="nl-BE" sz="1200" dirty="0" smtClean="0"/>
                                                  <a:t>I</a:t>
                                                </a:r>
                                                <a:endParaRPr lang="fr-BE" sz="1200" dirty="0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03" name="Ellipse 20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485902" y="428803"/>
                                              <a:ext cx="469872" cy="331783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rgbClr val="92D050"/>
                                            </a:solidFill>
                                            <a:ln>
                                              <a:solidFill>
                                                <a:schemeClr val="tx1"/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anchor="ctr"/>
                                            <a:lstStyle/>
                                            <a:p>
                                              <a:pPr algn="ctr">
                                                <a:defRPr/>
                                              </a:pPr>
                                              <a:endParaRPr lang="fr-BE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01" name="ZoneTexte 97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476384" y="409760"/>
                                            <a:ext cx="576064" cy="379191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nl-BE" sz="1400" dirty="0" err="1" smtClean="0"/>
                                              <a:t>Fd</a:t>
                                            </a:r>
                                            <a:endParaRPr lang="fr-BE" sz="1400" dirty="0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97" name="ZoneTexte 101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897079" y="-233171"/>
                                          <a:ext cx="1000106" cy="379191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square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nl-BE" sz="1400" dirty="0"/>
                                            <a:t>NADPH</a:t>
                                          </a:r>
                                          <a:endParaRPr lang="fr-BE" sz="1400" dirty="0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98" name="ZoneTexte 10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754140" y="-233171"/>
                                          <a:ext cx="936104" cy="379191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nl-BE" sz="1400" dirty="0"/>
                                            <a:t>NADP</a:t>
                                          </a:r>
                                          <a:r>
                                            <a:rPr lang="nl-BE" sz="1400" baseline="30000" dirty="0"/>
                                            <a:t>+</a:t>
                                          </a:r>
                                          <a:endParaRPr lang="fr-BE" sz="1400" baseline="30000" dirty="0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92" name="ZoneTexte 115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7368586" y="259313"/>
                                        <a:ext cx="2702382" cy="535941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nl-BE" dirty="0" err="1"/>
                                          <a:t>Calvin</a:t>
                                        </a:r>
                                        <a:r>
                                          <a:rPr lang="nl-BE" dirty="0"/>
                                          <a:t> (CO</a:t>
                                        </a:r>
                                        <a:r>
                                          <a:rPr lang="nl-BE" baseline="-25000" dirty="0"/>
                                          <a:t>2</a:t>
                                        </a:r>
                                        <a:r>
                                          <a:rPr lang="nl-BE" dirty="0"/>
                                          <a:t> </a:t>
                                        </a:r>
                                        <a:r>
                                          <a:rPr lang="nl-BE" dirty="0" err="1"/>
                                          <a:t>fixation</a:t>
                                        </a:r>
                                        <a:r>
                                          <a:rPr lang="nl-BE" dirty="0"/>
                                          <a:t>)</a:t>
                                        </a:r>
                                        <a:endParaRPr lang="fr-BE" dirty="0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86" name="Groupe 1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897725" y="3285549"/>
                                      <a:ext cx="1428674" cy="1584305"/>
                                      <a:chOff x="6897725" y="3285549"/>
                                      <a:chExt cx="1428674" cy="1584305"/>
                                    </a:xfrm>
                                  </p:grpSpPr>
                                  <p:sp>
                                    <p:nvSpPr>
                                      <p:cNvPr id="187" name="Rectangle à coins arrondis 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08817" y="4149138"/>
                                        <a:ext cx="647661" cy="720716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rgbClr val="92D050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fr-BE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8" name="Rectangle à coins arrondis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040593" y="3572882"/>
                                        <a:ext cx="1142939" cy="576256"/>
                                      </a:xfrm>
                                      <a:prstGeom prst="roundRect">
                                        <a:avLst/>
                                      </a:prstGeom>
                                      <a:solidFill>
                                        <a:srgbClr val="92D050"/>
                                      </a:solidFill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fr-BE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9" name="ZoneTexte 119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6897725" y="3494360"/>
                                        <a:ext cx="1428674" cy="64632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/>
                                      <a:p>
                                        <a:pPr algn="ctr"/>
                                        <a:r>
                                          <a:rPr lang="nl-BE" sz="1400" dirty="0"/>
                                          <a:t>ATP </a:t>
                                        </a:r>
                                        <a:r>
                                          <a:rPr lang="nl-BE" sz="1400" dirty="0" err="1" smtClean="0"/>
                                          <a:t>synthétase</a:t>
                                        </a:r>
                                        <a:endParaRPr lang="fr-BE" sz="1400" dirty="0"/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190" name="Connecteur droit avec flèche 189"/>
                                      <p:cNvCxnSpPr/>
                                      <p:nvPr/>
                                    </p:nvCxnSpPr>
                                    <p:spPr>
                                      <a:xfrm flipV="1">
                                        <a:off x="7596137" y="3285549"/>
                                        <a:ext cx="0" cy="287333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tailEnd type="arrow"/>
                                      </a:ln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</p:grpSp>
                              <p:sp>
                                <p:nvSpPr>
                                  <p:cNvPr id="183" name="Arc 182"/>
                                  <p:cNvSpPr/>
                                  <p:nvPr/>
                                </p:nvSpPr>
                                <p:spPr>
                                  <a:xfrm rot="8141537">
                                    <a:off x="7103812" y="2275935"/>
                                    <a:ext cx="1069910" cy="1069962"/>
                                  </a:xfrm>
                                  <a:prstGeom prst="arc">
                                    <a:avLst/>
                                  </a:prstGeom>
                                  <a:ln/>
                                </p:spPr>
                                <p:style>
                                  <a:lnRef idx="2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1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>
                                      <a:defRPr/>
                                    </a:pPr>
                                    <a:endParaRPr lang="fr-BE">
                                      <a:ln>
                                        <a:solidFill>
                                          <a:schemeClr val="tx1"/>
                                        </a:solidFill>
                                      </a:ln>
                                    </a:endParaRPr>
                                  </a:p>
                                </p:txBody>
                              </p:sp>
                              <p:cxnSp>
                                <p:nvCxnSpPr>
                                  <p:cNvPr id="184" name="Connecteur droit avec flèche 24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7187714" y="3223499"/>
                                    <a:ext cx="84132" cy="77787"/>
                                  </a:xfrm>
                                  <a:prstGeom prst="straightConnector1">
                                    <a:avLst/>
                                  </a:prstGeom>
                                  <a:ln>
                                    <a:tailEnd type="arrow"/>
                                  </a:ln>
                                </p:spPr>
                                <p:style>
                                  <a:lnRef idx="2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1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180" name="ZoneTexte 13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6804248" y="2833207"/>
                                  <a:ext cx="936105" cy="37919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r>
                                    <a:rPr lang="nl-BE" sz="1400" dirty="0"/>
                                    <a:t>ATP</a:t>
                                  </a:r>
                                  <a:endParaRPr lang="fr-BE" sz="1400" dirty="0"/>
                                </a:p>
                              </p:txBody>
                            </p:sp>
                            <p:sp>
                              <p:nvSpPr>
                                <p:cNvPr id="181" name="ZoneTexte 134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866358" y="2803031"/>
                                  <a:ext cx="1586122" cy="37919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r>
                                    <a:rPr lang="nl-BE" sz="1400" dirty="0"/>
                                    <a:t>ADP + Pi</a:t>
                                  </a:r>
                                  <a:endParaRPr lang="fr-BE" sz="1400" dirty="0"/>
                                </a:p>
                              </p:txBody>
                            </p:sp>
                          </p:grpSp>
                          <p:cxnSp>
                            <p:nvCxnSpPr>
                              <p:cNvPr id="178" name="Connecteur droit 18"/>
                              <p:cNvCxnSpPr/>
                              <p:nvPr/>
                            </p:nvCxnSpPr>
                            <p:spPr>
                              <a:xfrm flipH="1" flipV="1">
                                <a:off x="7533653" y="4509815"/>
                                <a:ext cx="0" cy="130173"/>
                              </a:xfrm>
                              <a:prstGeom prst="line">
                                <a:avLst/>
                              </a:prstGeom>
                              <a:ln/>
                            </p:spPr>
                            <p:style>
                              <a:lnRef idx="2">
                                <a:schemeClr val="dk1"/>
                              </a:lnRef>
                              <a:fillRef idx="0">
                                <a:schemeClr val="dk1"/>
                              </a:fillRef>
                              <a:effectRef idx="1">
                                <a:schemeClr val="dk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176" name="ZoneTexte 139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7525616" y="4483444"/>
                              <a:ext cx="576064" cy="276999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r>
                                <a:rPr lang="nl-BE" sz="1200" dirty="0"/>
                                <a:t>H</a:t>
                              </a:r>
                              <a:r>
                                <a:rPr lang="nl-BE" sz="1200" baseline="30000" dirty="0"/>
                                <a:t>+</a:t>
                              </a:r>
                              <a:endParaRPr lang="fr-BE" sz="1200" baseline="30000" dirty="0"/>
                            </a:p>
                          </p:txBody>
                        </p:sp>
                      </p:grpSp>
                      <p:sp>
                        <p:nvSpPr>
                          <p:cNvPr id="173" name="ZoneTexte 14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4766" y="2138750"/>
                            <a:ext cx="1440160" cy="3693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800" b="1" dirty="0" err="1"/>
                              <a:t>Stroma</a:t>
                            </a:r>
                            <a:endParaRPr lang="fr-BE" sz="1800" b="1" dirty="0"/>
                          </a:p>
                        </p:txBody>
                      </p:sp>
                      <p:sp>
                        <p:nvSpPr>
                          <p:cNvPr id="174" name="ZoneTexte 1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83568" y="4585863"/>
                            <a:ext cx="1440160" cy="36933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800" b="1"/>
                              <a:t>Lumen</a:t>
                            </a:r>
                            <a:endParaRPr lang="fr-BE" sz="1800" b="1"/>
                          </a:p>
                        </p:txBody>
                      </p:sp>
                    </p:grpSp>
                    <p:sp>
                      <p:nvSpPr>
                        <p:cNvPr id="156" name="Arc 155"/>
                        <p:cNvSpPr/>
                        <p:nvPr/>
                      </p:nvSpPr>
                      <p:spPr bwMode="auto">
                        <a:xfrm rot="11605082">
                          <a:off x="4320470" y="5120926"/>
                          <a:ext cx="1175030" cy="462860"/>
                        </a:xfrm>
                        <a:prstGeom prst="arc">
                          <a:avLst/>
                        </a:prstGeom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 dirty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57" name="Arc 156"/>
                        <p:cNvSpPr/>
                        <p:nvPr/>
                      </p:nvSpPr>
                      <p:spPr bwMode="auto">
                        <a:xfrm rot="8187972">
                          <a:off x="5241250" y="5205745"/>
                          <a:ext cx="672228" cy="50499"/>
                        </a:xfrm>
                        <a:prstGeom prst="arc">
                          <a:avLst/>
                        </a:prstGeom>
                        <a:ln>
                          <a:solidFill>
                            <a:srgbClr val="0070C0"/>
                          </a:solidFill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cxnSp>
                      <p:nvCxnSpPr>
                        <p:cNvPr id="158" name="Connecteur droit avec flèche 157"/>
                        <p:cNvCxnSpPr/>
                        <p:nvPr/>
                      </p:nvCxnSpPr>
                      <p:spPr bwMode="auto">
                        <a:xfrm flipV="1">
                          <a:off x="5592364" y="5236566"/>
                          <a:ext cx="31750" cy="20638"/>
                        </a:xfrm>
                        <a:prstGeom prst="straightConnector1">
                          <a:avLst/>
                        </a:prstGeom>
                        <a:ln>
                          <a:solidFill>
                            <a:srgbClr val="0070C0"/>
                          </a:solidFill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44" name="Groupe 249"/>
                      <p:cNvGrpSpPr/>
                      <p:nvPr/>
                    </p:nvGrpSpPr>
                    <p:grpSpPr>
                      <a:xfrm>
                        <a:off x="2178866" y="1886681"/>
                        <a:ext cx="1897806" cy="3485410"/>
                        <a:chOff x="2178866" y="1886681"/>
                        <a:chExt cx="1897806" cy="3485410"/>
                      </a:xfrm>
                    </p:grpSpPr>
                    <p:sp>
                      <p:nvSpPr>
                        <p:cNvPr id="145" name="Ellipse 144"/>
                        <p:cNvSpPr/>
                        <p:nvPr/>
                      </p:nvSpPr>
                      <p:spPr bwMode="auto">
                        <a:xfrm>
                          <a:off x="2996332" y="2477517"/>
                          <a:ext cx="649288" cy="431800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sp>
                      <p:nvSpPr>
                        <p:cNvPr id="148" name="ZoneTexte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6876" y="2497901"/>
                          <a:ext cx="928695" cy="3792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nl-BE" sz="1400" dirty="0" err="1" smtClean="0"/>
                            <a:t>HydA</a:t>
                          </a:r>
                          <a:endParaRPr lang="fr-BE" sz="1400" dirty="0"/>
                        </a:p>
                      </p:txBody>
                    </p:sp>
                    <p:cxnSp>
                      <p:nvCxnSpPr>
                        <p:cNvPr id="149" name="Connecteur droit avec flèche 148"/>
                        <p:cNvCxnSpPr/>
                        <p:nvPr/>
                      </p:nvCxnSpPr>
                      <p:spPr bwMode="auto">
                        <a:xfrm rot="10800000" flipV="1">
                          <a:off x="2746844" y="2466836"/>
                          <a:ext cx="143954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0" name="ZoneTexte 1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960" y="1985481"/>
                          <a:ext cx="576066" cy="3412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sz="1200" dirty="0"/>
                            <a:t>2H</a:t>
                          </a:r>
                          <a:r>
                            <a:rPr lang="nl-BE" sz="1200" baseline="30000" dirty="0"/>
                            <a:t>+</a:t>
                          </a:r>
                          <a:endParaRPr lang="fr-BE" sz="1200" baseline="30000" dirty="0"/>
                        </a:p>
                      </p:txBody>
                    </p:sp>
                    <p:sp>
                      <p:nvSpPr>
                        <p:cNvPr id="151" name="ZoneTexte 1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92061" y="2191765"/>
                          <a:ext cx="566911" cy="3412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nl-BE" sz="1200" dirty="0"/>
                            <a:t>H</a:t>
                          </a:r>
                          <a:r>
                            <a:rPr lang="nl-BE" sz="1200" baseline="-25000" dirty="0"/>
                            <a:t>2</a:t>
                          </a:r>
                          <a:endParaRPr lang="fr-BE" sz="1200" baseline="-25000" dirty="0"/>
                        </a:p>
                      </p:txBody>
                    </p:sp>
                    <p:sp>
                      <p:nvSpPr>
                        <p:cNvPr id="152" name="Arc 151"/>
                        <p:cNvSpPr/>
                        <p:nvPr/>
                      </p:nvSpPr>
                      <p:spPr bwMode="auto">
                        <a:xfrm rot="5867495">
                          <a:off x="2610666" y="1454881"/>
                          <a:ext cx="576263" cy="1439863"/>
                        </a:xfrm>
                        <a:prstGeom prst="arc">
                          <a:avLst/>
                        </a:prstGeom>
                        <a:ln/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cxnSp>
                      <p:nvCxnSpPr>
                        <p:cNvPr id="153" name="Connecteur droit avec flèche 152"/>
                        <p:cNvCxnSpPr/>
                        <p:nvPr/>
                      </p:nvCxnSpPr>
                      <p:spPr bwMode="auto">
                        <a:xfrm flipH="1">
                          <a:off x="4075084" y="4508491"/>
                          <a:ext cx="1588" cy="86360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</p:grpSp>
            <p:cxnSp>
              <p:nvCxnSpPr>
                <p:cNvPr id="136" name="Connecteur droit avec flèche 135"/>
                <p:cNvCxnSpPr/>
                <p:nvPr/>
              </p:nvCxnSpPr>
              <p:spPr bwMode="auto">
                <a:xfrm>
                  <a:off x="3601052" y="4218160"/>
                  <a:ext cx="358775" cy="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Lightning Bolt 35"/>
              <p:cNvSpPr/>
              <p:nvPr/>
            </p:nvSpPr>
            <p:spPr bwMode="auto">
              <a:xfrm rot="21353787">
                <a:off x="4983158" y="4122457"/>
                <a:ext cx="431800" cy="611186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28" name="Groupe 94"/>
          <p:cNvGrpSpPr/>
          <p:nvPr/>
        </p:nvGrpSpPr>
        <p:grpSpPr>
          <a:xfrm>
            <a:off x="571472" y="3857628"/>
            <a:ext cx="8563902" cy="2952029"/>
            <a:chOff x="71406" y="2098803"/>
            <a:chExt cx="9767059" cy="4225160"/>
          </a:xfrm>
        </p:grpSpPr>
        <p:sp>
          <p:nvSpPr>
            <p:cNvPr id="132" name="Rectangle à coins arrondis 131"/>
            <p:cNvSpPr/>
            <p:nvPr/>
          </p:nvSpPr>
          <p:spPr bwMode="auto">
            <a:xfrm>
              <a:off x="2714612" y="2643182"/>
              <a:ext cx="862012" cy="40420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33" name="ZoneTexte 50"/>
            <p:cNvSpPr txBox="1">
              <a:spLocks noChangeArrowheads="1"/>
            </p:cNvSpPr>
            <p:nvPr/>
          </p:nvSpPr>
          <p:spPr bwMode="auto">
            <a:xfrm>
              <a:off x="2776321" y="2662637"/>
              <a:ext cx="792135" cy="44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400" dirty="0" smtClean="0"/>
                <a:t>Nda2</a:t>
              </a:r>
              <a:endParaRPr lang="fr-BE" sz="1400" dirty="0"/>
            </a:p>
          </p:txBody>
        </p:sp>
        <p:grpSp>
          <p:nvGrpSpPr>
            <p:cNvPr id="134" name="Groupe 376"/>
            <p:cNvGrpSpPr/>
            <p:nvPr/>
          </p:nvGrpSpPr>
          <p:grpSpPr>
            <a:xfrm>
              <a:off x="71406" y="2098803"/>
              <a:ext cx="9767059" cy="4225160"/>
              <a:chOff x="71406" y="2098803"/>
              <a:chExt cx="9767059" cy="4225160"/>
            </a:xfrm>
          </p:grpSpPr>
          <p:grpSp>
            <p:nvGrpSpPr>
              <p:cNvPr id="137" name="Groupe 269"/>
              <p:cNvGrpSpPr/>
              <p:nvPr/>
            </p:nvGrpSpPr>
            <p:grpSpPr>
              <a:xfrm>
                <a:off x="71406" y="2098803"/>
                <a:ext cx="9767059" cy="4225160"/>
                <a:chOff x="142844" y="884371"/>
                <a:chExt cx="9767059" cy="4225160"/>
              </a:xfrm>
            </p:grpSpPr>
            <p:sp>
              <p:nvSpPr>
                <p:cNvPr id="154" name="ZoneTexte 153"/>
                <p:cNvSpPr txBox="1"/>
                <p:nvPr/>
              </p:nvSpPr>
              <p:spPr>
                <a:xfrm>
                  <a:off x="5052119" y="4184455"/>
                  <a:ext cx="4857784" cy="925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Font typeface="Wingdings"/>
                    <a:buChar char="à"/>
                  </a:pPr>
                  <a:r>
                    <a:rPr lang="fr-BE" dirty="0" smtClean="0">
                      <a:solidFill>
                        <a:srgbClr val="0070C0"/>
                      </a:solidFill>
                      <a:sym typeface="Wingdings" pitchFamily="2" charset="2"/>
                    </a:rPr>
                    <a:t> </a:t>
                  </a:r>
                  <a:r>
                    <a:rPr lang="fr-BE" dirty="0" err="1" smtClean="0">
                      <a:solidFill>
                        <a:srgbClr val="0070C0"/>
                      </a:solidFill>
                      <a:sym typeface="Wingdings" pitchFamily="2" charset="2"/>
                    </a:rPr>
                    <a:t>Hydrogenase</a:t>
                  </a:r>
                  <a:r>
                    <a:rPr lang="fr-BE" dirty="0" smtClean="0">
                      <a:solidFill>
                        <a:srgbClr val="0070C0"/>
                      </a:solidFill>
                      <a:sym typeface="Wingdings" pitchFamily="2" charset="2"/>
                    </a:rPr>
                    <a:t>-</a:t>
                  </a:r>
                  <a:r>
                    <a:rPr lang="fr-BE" dirty="0" err="1" smtClean="0">
                      <a:solidFill>
                        <a:srgbClr val="0070C0"/>
                      </a:solidFill>
                      <a:sym typeface="Wingdings" pitchFamily="2" charset="2"/>
                    </a:rPr>
                    <a:t>related</a:t>
                  </a:r>
                  <a:r>
                    <a:rPr lang="fr-BE" dirty="0" smtClean="0">
                      <a:solidFill>
                        <a:srgbClr val="0070C0"/>
                      </a:solidFill>
                      <a:sym typeface="Wingdings" pitchFamily="2" charset="2"/>
                    </a:rPr>
                    <a:t> </a:t>
                  </a:r>
                  <a:r>
                    <a:rPr lang="fr-BE" dirty="0" err="1" smtClean="0">
                      <a:solidFill>
                        <a:srgbClr val="0070C0"/>
                      </a:solidFill>
                      <a:sym typeface="Wingdings" pitchFamily="2" charset="2"/>
                    </a:rPr>
                    <a:t>electron</a:t>
                  </a:r>
                  <a:r>
                    <a:rPr lang="fr-BE" dirty="0" smtClean="0">
                      <a:solidFill>
                        <a:srgbClr val="0070C0"/>
                      </a:solidFill>
                      <a:sym typeface="Wingdings" pitchFamily="2" charset="2"/>
                    </a:rPr>
                    <a:t> flow</a:t>
                  </a:r>
                </a:p>
                <a:p>
                  <a:pPr>
                    <a:buFont typeface="Wingdings"/>
                    <a:buChar char="à"/>
                  </a:pPr>
                  <a:r>
                    <a:rPr lang="fr-BE" dirty="0" smtClean="0">
                      <a:solidFill>
                        <a:schemeClr val="accent6">
                          <a:lumMod val="75000"/>
                        </a:schemeClr>
                      </a:solidFill>
                      <a:sym typeface="Wingdings" pitchFamily="2" charset="2"/>
                    </a:rPr>
                    <a:t> </a:t>
                  </a:r>
                  <a:r>
                    <a:rPr lang="fr-BE" dirty="0" err="1" smtClean="0">
                      <a:solidFill>
                        <a:schemeClr val="accent6">
                          <a:lumMod val="75000"/>
                        </a:schemeClr>
                      </a:solidFill>
                      <a:sym typeface="Wingdings" pitchFamily="2" charset="2"/>
                    </a:rPr>
                    <a:t>Cyclic</a:t>
                  </a:r>
                  <a:r>
                    <a:rPr lang="fr-BE" dirty="0" smtClean="0">
                      <a:solidFill>
                        <a:schemeClr val="accent6">
                          <a:lumMod val="75000"/>
                        </a:schemeClr>
                      </a:solidFill>
                      <a:sym typeface="Wingdings" pitchFamily="2" charset="2"/>
                    </a:rPr>
                    <a:t> </a:t>
                  </a:r>
                  <a:r>
                    <a:rPr lang="fr-BE" dirty="0" err="1" smtClean="0">
                      <a:solidFill>
                        <a:schemeClr val="accent6">
                          <a:lumMod val="75000"/>
                        </a:schemeClr>
                      </a:solidFill>
                      <a:sym typeface="Wingdings" pitchFamily="2" charset="2"/>
                    </a:rPr>
                    <a:t>electron</a:t>
                  </a:r>
                  <a:r>
                    <a:rPr lang="fr-BE" dirty="0" smtClean="0">
                      <a:solidFill>
                        <a:schemeClr val="accent6">
                          <a:lumMod val="75000"/>
                        </a:schemeClr>
                      </a:solidFill>
                      <a:sym typeface="Wingdings" pitchFamily="2" charset="2"/>
                    </a:rPr>
                    <a:t> flow</a:t>
                  </a:r>
                </a:p>
              </p:txBody>
            </p:sp>
            <p:grpSp>
              <p:nvGrpSpPr>
                <p:cNvPr id="159" name="Groupe 257"/>
                <p:cNvGrpSpPr/>
                <p:nvPr/>
              </p:nvGrpSpPr>
              <p:grpSpPr>
                <a:xfrm>
                  <a:off x="142844" y="884371"/>
                  <a:ext cx="9500846" cy="3630519"/>
                  <a:chOff x="500034" y="2741759"/>
                  <a:chExt cx="9500846" cy="3630519"/>
                </a:xfrm>
              </p:grpSpPr>
              <p:grpSp>
                <p:nvGrpSpPr>
                  <p:cNvPr id="160" name="Groupe 256"/>
                  <p:cNvGrpSpPr/>
                  <p:nvPr/>
                </p:nvGrpSpPr>
                <p:grpSpPr>
                  <a:xfrm>
                    <a:off x="500034" y="2741759"/>
                    <a:ext cx="9500846" cy="3630519"/>
                    <a:chOff x="500034" y="2741759"/>
                    <a:chExt cx="9500846" cy="3630519"/>
                  </a:xfrm>
                </p:grpSpPr>
                <p:grpSp>
                  <p:nvGrpSpPr>
                    <p:cNvPr id="170" name="Groupe 252"/>
                    <p:cNvGrpSpPr/>
                    <p:nvPr/>
                  </p:nvGrpSpPr>
                  <p:grpSpPr>
                    <a:xfrm>
                      <a:off x="500034" y="2741759"/>
                      <a:ext cx="9500846" cy="3630519"/>
                      <a:chOff x="500034" y="2656962"/>
                      <a:chExt cx="9500846" cy="3630519"/>
                    </a:xfrm>
                  </p:grpSpPr>
                  <p:cxnSp>
                    <p:nvCxnSpPr>
                      <p:cNvPr id="202" name="Connecteur droit avec flèche 201"/>
                      <p:cNvCxnSpPr/>
                      <p:nvPr/>
                    </p:nvCxnSpPr>
                    <p:spPr bwMode="auto">
                      <a:xfrm rot="5400000" flipH="1" flipV="1">
                        <a:off x="5356676" y="4092172"/>
                        <a:ext cx="652463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6"/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205" name="Groupe 251"/>
                      <p:cNvGrpSpPr/>
                      <p:nvPr/>
                    </p:nvGrpSpPr>
                    <p:grpSpPr>
                      <a:xfrm>
                        <a:off x="500034" y="2656962"/>
                        <a:ext cx="9500846" cy="3630519"/>
                        <a:chOff x="500034" y="2656962"/>
                        <a:chExt cx="9500846" cy="3630519"/>
                      </a:xfrm>
                    </p:grpSpPr>
                    <p:sp>
                      <p:nvSpPr>
                        <p:cNvPr id="244" name="ZoneTexte 8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9829" y="5300631"/>
                          <a:ext cx="576064" cy="2769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sz="1200" dirty="0"/>
                            <a:t>H</a:t>
                          </a:r>
                          <a:r>
                            <a:rPr lang="nl-BE" sz="1200" baseline="30000" dirty="0"/>
                            <a:t>+</a:t>
                          </a:r>
                          <a:endParaRPr lang="fr-BE" sz="1200" baseline="30000" dirty="0"/>
                        </a:p>
                      </p:txBody>
                    </p:sp>
                    <p:grpSp>
                      <p:nvGrpSpPr>
                        <p:cNvPr id="245" name="Groupe 250"/>
                        <p:cNvGrpSpPr/>
                        <p:nvPr/>
                      </p:nvGrpSpPr>
                      <p:grpSpPr>
                        <a:xfrm>
                          <a:off x="500034" y="2656962"/>
                          <a:ext cx="9500846" cy="3630519"/>
                          <a:chOff x="500034" y="2656962"/>
                          <a:chExt cx="9500846" cy="3630519"/>
                        </a:xfrm>
                      </p:grpSpPr>
                      <p:grpSp>
                        <p:nvGrpSpPr>
                          <p:cNvPr id="246" name="Groupe 248"/>
                          <p:cNvGrpSpPr/>
                          <p:nvPr/>
                        </p:nvGrpSpPr>
                        <p:grpSpPr>
                          <a:xfrm>
                            <a:off x="500034" y="2656962"/>
                            <a:ext cx="9500846" cy="3630519"/>
                            <a:chOff x="500034" y="2656063"/>
                            <a:chExt cx="9500846" cy="3630519"/>
                          </a:xfrm>
                        </p:grpSpPr>
                        <p:grpSp>
                          <p:nvGrpSpPr>
                            <p:cNvPr id="250" name="Groupe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500034" y="2656063"/>
                              <a:ext cx="9500846" cy="3630519"/>
                              <a:chOff x="539552" y="1412777"/>
                              <a:chExt cx="9500276" cy="3630432"/>
                            </a:xfrm>
                          </p:grpSpPr>
                          <p:grpSp>
                            <p:nvGrpSpPr>
                              <p:cNvPr id="252" name="Groupe 140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21022" y="1412777"/>
                                <a:ext cx="9418806" cy="3630432"/>
                                <a:chOff x="621022" y="1412777"/>
                                <a:chExt cx="9418806" cy="3630432"/>
                              </a:xfrm>
                            </p:grpSpPr>
                            <p:grpSp>
                              <p:nvGrpSpPr>
                                <p:cNvPr id="255" name="Groupe 13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621022" y="1412777"/>
                                  <a:ext cx="9418806" cy="3630432"/>
                                  <a:chOff x="621022" y="1412777"/>
                                  <a:chExt cx="9418806" cy="3630432"/>
                                </a:xfrm>
                              </p:grpSpPr>
                              <p:grpSp>
                                <p:nvGrpSpPr>
                                  <p:cNvPr id="257" name="Groupe 13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21022" y="1412777"/>
                                    <a:ext cx="9418806" cy="3630432"/>
                                    <a:chOff x="693030" y="1628801"/>
                                    <a:chExt cx="9418806" cy="3630432"/>
                                  </a:xfrm>
                                </p:grpSpPr>
                                <p:grpSp>
                                  <p:nvGrpSpPr>
                                    <p:cNvPr id="259" name="Groupe 132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693030" y="1628801"/>
                                      <a:ext cx="9418806" cy="3630432"/>
                                      <a:chOff x="693030" y="1628801"/>
                                      <a:chExt cx="9418806" cy="3630432"/>
                                    </a:xfrm>
                                  </p:grpSpPr>
                                  <p:grpSp>
                                    <p:nvGrpSpPr>
                                      <p:cNvPr id="262" name="Groupe 12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693030" y="1628801"/>
                                        <a:ext cx="9418806" cy="3630432"/>
                                        <a:chOff x="693030" y="1772817"/>
                                        <a:chExt cx="9418806" cy="3630432"/>
                                      </a:xfrm>
                                    </p:grpSpPr>
                                    <p:grpSp>
                                      <p:nvGrpSpPr>
                                        <p:cNvPr id="265" name="Groupe 116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93030" y="1772817"/>
                                          <a:ext cx="9418806" cy="3630432"/>
                                          <a:chOff x="656422" y="235075"/>
                                          <a:chExt cx="9418806" cy="3630432"/>
                                        </a:xfrm>
                                      </p:grpSpPr>
                                      <p:grpSp>
                                        <p:nvGrpSpPr>
                                          <p:cNvPr id="271" name="Groupe 10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56422" y="235075"/>
                                            <a:ext cx="7660299" cy="3630432"/>
                                            <a:chOff x="621022" y="-340989"/>
                                            <a:chExt cx="7660299" cy="3630432"/>
                                          </a:xfrm>
                                        </p:grpSpPr>
                                        <p:grpSp>
                                          <p:nvGrpSpPr>
                                            <p:cNvPr id="273" name="Groupe 9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21022" y="409760"/>
                                              <a:ext cx="7660299" cy="2879683"/>
                                              <a:chOff x="621022" y="409760"/>
                                              <a:chExt cx="7660299" cy="2879683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76" name="Groupe 98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621022" y="428803"/>
                                                <a:ext cx="7660299" cy="2860640"/>
                                                <a:chOff x="621022" y="428803"/>
                                                <a:chExt cx="7660299" cy="28606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78" name="Groupe 92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621022" y="930447"/>
                                                  <a:ext cx="7660299" cy="2358996"/>
                                                  <a:chOff x="621022" y="930447"/>
                                                  <a:chExt cx="7660299" cy="2358996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80" name="Groupe 90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621022" y="930447"/>
                                                    <a:ext cx="7660299" cy="2358996"/>
                                                    <a:chOff x="621022" y="930447"/>
                                                    <a:chExt cx="7660299" cy="2358996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82" name="Groupe 88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621022" y="930447"/>
                                                      <a:ext cx="7660299" cy="2358996"/>
                                                      <a:chOff x="621022" y="930447"/>
                                                      <a:chExt cx="7660299" cy="2358996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84" name="Groupe 86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621022" y="930447"/>
                                                        <a:ext cx="7660299" cy="2358996"/>
                                                        <a:chOff x="762338" y="930447"/>
                                                        <a:chExt cx="7660299" cy="2358996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86" name="Groupe 8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762338" y="930447"/>
                                                          <a:ext cx="7660299" cy="2358996"/>
                                                          <a:chOff x="762338" y="930447"/>
                                                          <a:chExt cx="7660299" cy="2358996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89" name="Arc 5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 rot="8187972">
                                                            <a:off x="5341486" y="2190906"/>
                                                            <a:ext cx="417488" cy="101599"/>
                                                          </a:xfrm>
                                                          <a:prstGeom prst="arc">
                                                            <a:avLst/>
                                                          </a:prstGeom>
                                                          <a:ln>
                                                            <a:solidFill>
                                                              <a:schemeClr val="accent6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dk1"/>
                                                          </a:lnRef>
                                                          <a:fillRef idx="0">
                                                            <a:schemeClr val="dk1"/>
                                                          </a:fillRef>
                                                          <a:effectRef idx="1">
                                                            <a:schemeClr val="dk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algn="ctr">
                                                              <a:defRPr/>
                                                            </a:pPr>
                                                            <a:endParaRPr lang="fr-BE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288" name="Groupe 81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762338" y="930447"/>
                                                            <a:ext cx="7660299" cy="2358996"/>
                                                            <a:chOff x="762338" y="930447"/>
                                                            <a:chExt cx="7660299" cy="2358996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91" name="Groupe 78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762338" y="930447"/>
                                                              <a:ext cx="7660299" cy="2358996"/>
                                                              <a:chOff x="762338" y="930447"/>
                                                              <a:chExt cx="7660299" cy="2358996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93" name="Groupe 59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762338" y="930447"/>
                                                                <a:ext cx="7660299" cy="2358996"/>
                                                                <a:chOff x="762338" y="411826"/>
                                                                <a:chExt cx="7660299" cy="2358996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97" name="Groupe 51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825322" y="411826"/>
                                                                  <a:ext cx="7597315" cy="2358996"/>
                                                                  <a:chOff x="825322" y="411826"/>
                                                                  <a:chExt cx="7597315" cy="2358996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00" name="Groupe 43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825322" y="411826"/>
                                                                    <a:ext cx="7597315" cy="2358996"/>
                                                                    <a:chOff x="828022" y="555842"/>
                                                                    <a:chExt cx="7597315" cy="2358996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302" name="Groupe 37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828022" y="555842"/>
                                                                      <a:ext cx="7597315" cy="2358996"/>
                                                                      <a:chOff x="791414" y="349925"/>
                                                                      <a:chExt cx="7597315" cy="2358996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304" name="Groupe 28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791414" y="349925"/>
                                                                        <a:ext cx="7597315" cy="2358996"/>
                                                                        <a:chOff x="791414" y="349925"/>
                                                                        <a:chExt cx="7597315" cy="2358996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306" name="Groupe 16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791414" y="349925"/>
                                                                          <a:ext cx="7597315" cy="2358996"/>
                                                                          <a:chOff x="791414" y="128861"/>
                                                                          <a:chExt cx="7597315" cy="2358996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308" name="Groupe 15"/>
                                                                          <p:cNvGrpSpPr>
                                                                            <a:grpSpLocks/>
                                                                          </p:cNvGrpSpPr>
                                                                          <p:nvPr/>
                                                                        </p:nvGrpSpPr>
                                                                        <p:grpSpPr bwMode="auto">
                                                                          <a:xfrm>
                                                                            <a:off x="827924" y="620980"/>
                                                                            <a:ext cx="7560805" cy="1866877"/>
                                                                            <a:chOff x="827924" y="620980"/>
                                                                            <a:chExt cx="7560805" cy="1866877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10" name="Groupe 10"/>
                                                                            <p:cNvGrpSpPr>
                                                                              <a:grpSpLocks/>
                                                                            </p:cNvGrpSpPr>
                                                                            <p:nvPr/>
                                                                          </p:nvGrpSpPr>
                                                                          <p:grpSpPr bwMode="auto">
                                                                            <a:xfrm>
                                                                              <a:off x="827924" y="620980"/>
                                                                              <a:ext cx="7560805" cy="1866877"/>
                                                                              <a:chOff x="827924" y="620980"/>
                                                                              <a:chExt cx="7560805" cy="1866877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312" name="Rectangle à coins arrondis 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827924" y="836877"/>
                                                                                <a:ext cx="7560805" cy="576255"/>
                                                                              </a:xfrm>
                                                                              <a:prstGeom prst="roundRect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chemeClr val="accent1">
                                                                                  <a:lumMod val="10000"/>
                                                                                  <a:lumOff val="90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solidFill>
                                                                                  <a:srgbClr val="92D050"/>
                                                                                </a:solidFill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fr-BE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13" name="Rectangle à coins arrondis 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043811" y="620980"/>
                                                                                <a:ext cx="792115" cy="792152"/>
                                                                              </a:xfrm>
                                                                              <a:prstGeom prst="roundRect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92D050"/>
                                                                              </a:solidFill>
                                                                              <a:ln>
                                                                                <a:solidFill>
                                                                                  <a:schemeClr val="tx2"/>
                                                                                </a:solidFill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fr-BE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14" name="Rectangle à coins arrondis 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1691472" y="981337"/>
                                                                                <a:ext cx="433362" cy="576256"/>
                                                                              </a:xfrm>
                                                                              <a:prstGeom prst="roundRect">
                                                                                <a:avLst/>
                                                                              </a:prstGeom>
                                                                              <a:solidFill>
                                                                                <a:srgbClr val="92D050"/>
                                                                              </a:solidFill>
                                                                              <a:ln>
                                                                                <a:solidFill>
                                                                                  <a:schemeClr val="tx2"/>
                                                                                </a:solidFill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fr-BE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15" name="Arc 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 rot="19854916">
                                                                                <a:off x="834274" y="1417896"/>
                                                                                <a:ext cx="1068323" cy="1069961"/>
                                                                              </a:xfrm>
                                                                              <a:prstGeom prst="arc">
                                                                                <a:avLst/>
                                                                              </a:prstGeom>
                                                                              <a:ln/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dk1"/>
                                                                              </a:lnRef>
                                                                              <a:fillRef idx="0">
                                                                                <a:schemeClr val="dk1"/>
                                                                              </a:fillRef>
                                                                              <a:effectRef idx="1">
                                                                                <a:schemeClr val="dk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tx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fr-BE">
                                                                                  <a:ln>
                                                                                    <a:solidFill>
                                                                                      <a:schemeClr val="tx1"/>
                                                                                    </a:solidFill>
                                                                                  </a:ln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cxnSp>
                                                                            <p:nvCxnSpPr>
                                                                              <p:cNvPr id="316" name="Connecteur droit avec flèche 8"/>
                                                                              <p:cNvCxnSpPr/>
                                                                              <p:nvPr/>
                                                                            </p:nvCxnSpPr>
                                                                            <p:spPr>
                                                                              <a:xfrm>
                                                                                <a:off x="1830759" y="1629312"/>
                                                                                <a:ext cx="73021" cy="71436"/>
                                                                              </a:xfrm>
                                                                              <a:prstGeom prst="straightConnector1">
                                                                                <a:avLst/>
                                                                              </a:prstGeom>
                                                                              <a:ln>
                                                                                <a:tailEnd type="arrow"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dk1"/>
                                                                              </a:lnRef>
                                                                              <a:fillRef idx="0">
                                                                                <a:schemeClr val="dk1"/>
                                                                              </a:fillRef>
                                                                              <a:effectRef idx="1">
                                                                                <a:schemeClr val="dk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tx1"/>
                                                                              </a:fontRef>
                                                                            </p:style>
                                                                          </p:cxn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311" name="ZoneTexte 14"/>
                                                                            <p:cNvSpPr txBox="1">
                                                                              <a:spLocks noChangeArrowheads="1"/>
                                                                            </p:cNvSpPr>
                                                                            <p:nvPr/>
                                                                          </p:nvSpPr>
                                                                          <p:spPr bwMode="auto">
                                                                            <a:xfrm>
                                                                              <a:off x="1591097" y="995588"/>
                                                                              <a:ext cx="648072" cy="660753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  <a:noFill/>
                                                                            <a:ln w="9525">
                                                                              <a:noFill/>
                                                                              <a:miter lim="800000"/>
                                                                              <a:headEnd/>
                                                                              <a:tailEnd/>
                                                                            </a:ln>
                                                                          </p:spPr>
                                                                          <p:txBody>
                                                                            <a:bodyPr>
                                                                              <a:spAutoFit/>
                                                                            </a:bodyPr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r>
                                                                                <a:rPr lang="nl-BE" sz="1200" dirty="0"/>
                                                                                <a:t>LHC II</a:t>
                                                                              </a:r>
                                                                              <a:endParaRPr lang="fr-BE" sz="1200" dirty="0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309" name="Lightning Bolt 3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 rot="435196">
                                                                            <a:off x="791414" y="128861"/>
                                                                            <a:ext cx="431774" cy="611179"/>
                                                                          </a:xfrm>
                                                                          <a:prstGeom prst="lightningBolt">
                                                                            <a:avLst/>
                                                                          </a:prstGeom>
                                                                          <a:solidFill>
                                                                            <a:srgbClr val="FFFF00"/>
                                                                          </a:solidFill>
                                                                          <a:ln>
                                                                            <a:solidFill>
                                                                              <a:schemeClr val="tx1"/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 fontAlgn="auto"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defRPr/>
                                                                            </a:pPr>
                                                                            <a:endParaRPr lang="en-US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307" name="Ellipse 7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3059814" y="1124615"/>
                                                                          <a:ext cx="649249" cy="431795"/>
                                                                        </a:xfrm>
                                                                        <a:prstGeom prst="ellipse">
                                                                          <a:avLst/>
                                                                        </a:prstGeom>
                                                                        <a:solidFill>
                                                                          <a:srgbClr val="92D050"/>
                                                                        </a:solidFill>
                                                                        <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anchor="ctr"/>
                                                                        <a:lstStyle/>
                                                                        <a:p>
                                                                          <a:pPr algn="ctr">
                                                                            <a:defRPr/>
                                                                          </a:pPr>
                                                                          <a:endParaRPr lang="fr-BE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cxnSp>
                                                                    <p:nvCxnSpPr>
                                                                      <p:cNvPr id="305" name="Connecteur droit avec flèche 304"/>
                                                                      <p:cNvCxnSpPr/>
                                                                      <p:nvPr/>
                                                                    </p:nvCxnSpPr>
                                                                    <p:spPr>
                                                                      <a:xfrm>
                                                                        <a:off x="3709062" y="1206001"/>
                                                                        <a:ext cx="358753" cy="0"/>
                                                                      </a:xfrm>
                                                                      <a:prstGeom prst="straightConnector1">
                                                                        <a:avLst/>
                                                                      </a:prstGeom>
                                                                      <a:ln>
                                                                        <a:solidFill>
                                                                          <a:schemeClr val="accent6">
                                                                            <a:lumMod val="75000"/>
                                                                          </a:schemeClr>
                                                                        </a:solidFill>
                                                                        <a:tailEnd type="arrow"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dk1"/>
                                                                      </a:lnRef>
                                                                      <a:fillRef idx="0">
                                                                        <a:schemeClr val="dk1"/>
                                                                      </a:fillRef>
                                                                      <a:effectRef idx="1">
                                                                        <a:schemeClr val="dk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</p:cxn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303" name="ZoneTexte 42"/>
                                                                    <p:cNvSpPr txBox="1">
                                                                      <a:spLocks noChangeArrowheads="1"/>
                                                                    </p:cNvSpPr>
                                                                    <p:nvPr/>
                                                                  </p:nvSpPr>
                                                                  <p:spPr bwMode="auto">
                                                                    <a:xfrm>
                                                                      <a:off x="3127655" y="1285659"/>
                                                                      <a:ext cx="648072" cy="338554"/>
                                                                    </a:xfrm>
                                                                    <a:prstGeom prst="rect">
                                                                      <a:avLst/>
                                                                    </a:prstGeom>
                                                                    <a:noFill/>
                                                                    <a:ln w="9525">
                                                                      <a:noFill/>
                                                                      <a:miter lim="800000"/>
                                                                      <a:headEnd/>
                                                                      <a:tailEnd/>
                                                                    </a:ln>
                                                                  </p:spPr>
                                                                  <p:txBody>
                                                                    <a:bodyPr>
                                                                      <a:spAutoFit/>
                                                                    </a:bodyPr>
                                                                    <a:lstStyle/>
                                                                    <a:p>
                                                                      <a:r>
                                                                        <a:rPr lang="nl-BE" dirty="0"/>
                                                                        <a:t>PQ</a:t>
                                                                      </a:r>
                                                                      <a:endParaRPr lang="fr-BE" dirty="0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301" name="ZoneTexte 50"/>
                                                                  <p:cNvSpPr txBox="1">
                                                                    <a:spLocks noChangeArrowheads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1088216" y="1083043"/>
                                                                    <a:ext cx="792088" cy="338554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9525">
                                                                    <a:noFill/>
                                                                    <a:miter lim="800000"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r>
                                                                      <a:rPr lang="nl-BE" dirty="0"/>
                                                                      <a:t>PSII</a:t>
                                                                    </a:r>
                                                                    <a:endParaRPr lang="fr-BE" dirty="0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298" name="ZoneTexte 55"/>
                                                                <p:cNvSpPr txBox="1"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762338" y="1844825"/>
                                                                  <a:ext cx="569302" cy="396452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 w="9525">
                                                                  <a:noFill/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wrap="square">
                                                                  <a:sp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r>
                                                                    <a:rPr lang="nl-BE" sz="1200" dirty="0"/>
                                                                    <a:t>H</a:t>
                                                                  </a:r>
                                                                  <a:r>
                                                                    <a:rPr lang="nl-BE" sz="1200" baseline="-25000" dirty="0"/>
                                                                    <a:t>2</a:t>
                                                                  </a:r>
                                                                  <a:r>
                                                                    <a:rPr lang="nl-BE" sz="1200" dirty="0"/>
                                                                    <a:t>O</a:t>
                                                                  </a:r>
                                                                  <a:endParaRPr lang="fr-BE" sz="1200" dirty="0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299" name="ZoneTexte 57"/>
                                                                <p:cNvSpPr txBox="1"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>
                                                                  <a:off x="1531317" y="1901001"/>
                                                                  <a:ext cx="1512168" cy="396452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noFill/>
                                                                <a:ln w="9525">
                                                                  <a:noFill/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>
                                                                  <a:spAutoFit/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r>
                                                                    <a:rPr lang="nl-BE" sz="1200" dirty="0"/>
                                                                    <a:t>2H</a:t>
                                                                  </a:r>
                                                                  <a:r>
                                                                    <a:rPr lang="nl-BE" sz="1200" baseline="30000" dirty="0"/>
                                                                    <a:t>+</a:t>
                                                                  </a:r>
                                                                  <a:r>
                                                                    <a:rPr lang="nl-BE" sz="1200" dirty="0"/>
                                                                    <a:t>+1/2 </a:t>
                                                                  </a:r>
                                                                  <a:r>
                                                                    <a:rPr lang="nl-BE" sz="1200" dirty="0" smtClean="0"/>
                                                                    <a:t>O</a:t>
                                                                  </a:r>
                                                                  <a:r>
                                                                    <a:rPr lang="nl-BE" sz="1200" baseline="-25000" dirty="0" smtClean="0"/>
                                                                    <a:t>2</a:t>
                                                                  </a:r>
                                                                  <a:endParaRPr lang="fr-BE" sz="1200" dirty="0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294" name="Rectangle à coins arrondis 293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212842" y="1557501"/>
                                                                <a:ext cx="719093" cy="647692"/>
                                                              </a:xfrm>
                                                              <a:prstGeom prst="round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rgbClr val="92D050"/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anchor="ctr"/>
                                                              <a:lstStyle/>
                                                              <a:p>
                                                                <a:pPr algn="ctr">
                                                                  <a:defRPr/>
                                                                </a:pPr>
                                                                <a:endParaRPr lang="fr-BE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295" name="Rectangle à coins arrondis 62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436730" y="1422566"/>
                                                                <a:ext cx="792115" cy="792152"/>
                                                              </a:xfrm>
                                                              <a:prstGeom prst="roundRect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rgbClr val="92D050"/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chemeClr val="tx2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anchor="ctr"/>
                                                              <a:lstStyle/>
                                                              <a:p>
                                                                <a:pPr algn="ctr">
                                                                  <a:defRPr/>
                                                                </a:pPr>
                                                                <a:endParaRPr lang="fr-BE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296" name="ZoneTexte 77"/>
                                                              <p:cNvSpPr txBox="1"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5437231" y="1601664"/>
                                                                <a:ext cx="792088" cy="338554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noFill/>
                                                              <a:ln w="9525">
                                                                <a:noFill/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>
                                                                <a:spAutoFit/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r>
                                                                  <a:rPr lang="nl-BE" dirty="0"/>
                                                                  <a:t>PSI</a:t>
                                                                </a:r>
                                                                <a:endParaRPr lang="fr-BE" dirty="0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292" name="Ellipse 5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004956" y="2349654"/>
                                                              <a:ext cx="503208" cy="358770"/>
                                                            </a:xfrm>
                                                            <a:prstGeom prst="ellipse">
                                                              <a:avLst/>
                                                            </a:prstGeom>
                                                            <a:solidFill>
                                                              <a:srgbClr val="92D050"/>
                                                            </a:solidFill>
                                                            <a:ln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>
                                                                <a:defRPr/>
                                                              </a:pPr>
                                                              <a:endParaRPr lang="fr-BE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cxnSp>
                                                        <p:nvCxnSpPr>
                                                          <p:cNvPr id="290" name="Connecteur droit avec flèche 289"/>
                                                          <p:cNvCxnSpPr/>
                                                          <p:nvPr/>
                                                        </p:nvCxnSpPr>
                                                        <p:spPr>
                                                          <a:xfrm flipV="1">
                                                            <a:off x="5611344" y="2243292"/>
                                                            <a:ext cx="31748" cy="20638"/>
                                                          </a:xfrm>
                                                          <a:prstGeom prst="straightConnector1">
                                                            <a:avLst/>
                                                          </a:prstGeom>
                                                          <a:ln>
                                                            <a:solidFill>
                                                              <a:schemeClr val="accent6">
                                                                <a:lumMod val="75000"/>
                                                              </a:schemeClr>
                                                            </a:solidFill>
                                                            <a:tailEnd type="arrow"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dk1"/>
                                                          </a:lnRef>
                                                          <a:fillRef idx="0">
                                                            <a:schemeClr val="dk1"/>
                                                          </a:fillRef>
                                                          <a:effectRef idx="1">
                                                            <a:schemeClr val="dk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</p:cxnSp>
                                                    </p:grpSp>
                                                    <p:sp>
                                                      <p:nvSpPr>
                                                        <p:cNvPr id="287" name="ZoneTexte 85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183385" y="1700808"/>
                                                          <a:ext cx="1152128" cy="338554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nl-BE" dirty="0"/>
                                                            <a:t>   b</a:t>
                                                          </a:r>
                                                          <a:r>
                                                            <a:rPr lang="nl-BE" baseline="-25000" dirty="0"/>
                                                            <a:t>6</a:t>
                                                          </a:r>
                                                          <a:r>
                                                            <a:rPr lang="nl-BE" dirty="0"/>
                                                            <a:t>f</a:t>
                                                          </a:r>
                                                          <a:endParaRPr lang="fr-BE" dirty="0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85" name="ZoneTexte 87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859221" y="2348398"/>
                                                        <a:ext cx="576064" cy="440502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nl-BE" sz="1400" dirty="0"/>
                                                          <a:t>PC</a:t>
                                                        </a:r>
                                                        <a:endParaRPr lang="fr-BE" sz="1400" dirty="0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83" name="Rectangle à coins arrondis 28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39900" y="1792448"/>
                                                      <a:ext cx="433362" cy="593717"/>
                                                    </a:xfrm>
                                                    <a:prstGeom prst="roundRect">
                                                      <a:avLst/>
                                                    </a:prstGeom>
                                                    <a:solidFill>
                                                      <a:srgbClr val="92D050"/>
                                                    </a:solidFill>
                                                    <a:ln>
                                                      <a:solidFill>
                                                        <a:schemeClr val="tx2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anchor="ctr"/>
                                                    <a:lstStyle/>
                                                    <a:p>
                                                      <a:pPr algn="ctr">
                                                        <a:defRPr/>
                                                      </a:pPr>
                                                      <a:endParaRPr lang="fr-BE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81" name="ZoneTexte 91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5805661" y="1825775"/>
                                                    <a:ext cx="720080" cy="660753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pPr algn="ctr"/>
                                                    <a:r>
                                                      <a:rPr lang="nl-BE" sz="1200" dirty="0"/>
                                                      <a:t>LHC </a:t>
                                                    </a:r>
                                                  </a:p>
                                                  <a:p>
                                                    <a:pPr algn="ctr"/>
                                                    <a:r>
                                                      <a:rPr lang="nl-BE" sz="1200" dirty="0" smtClean="0"/>
                                                      <a:t>I</a:t>
                                                    </a:r>
                                                    <a:endParaRPr lang="fr-BE" sz="1200" dirty="0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79" name="Ellipse 27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485902" y="428803"/>
                                                  <a:ext cx="469872" cy="331783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solidFill>
                                                  <a:srgbClr val="92D050"/>
                                                </a:solidFill>
                                                <a:ln>
                                                  <a:solidFill>
                                                    <a:schemeClr val="tx1"/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algn="ctr">
                                                    <a:defRPr/>
                                                  </a:pPr>
                                                  <a:endParaRPr lang="fr-BE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77" name="ZoneTexte 97"/>
                                              <p:cNvSpPr txBox="1"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5476384" y="409760"/>
                                                <a:ext cx="576064" cy="39645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nl-BE" sz="1200" dirty="0" err="1" smtClean="0"/>
                                                  <a:t>Fd</a:t>
                                                </a:r>
                                                <a:endParaRPr lang="fr-BE" sz="1200" dirty="0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74" name="ZoneTexte 101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531561" y="-340989"/>
                                              <a:ext cx="1000106" cy="44050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square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nl-BE" sz="1400" dirty="0"/>
                                                <a:t>NADPH</a:t>
                                              </a:r>
                                              <a:endParaRPr lang="fr-BE" sz="1400" dirty="0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75" name="ZoneTexte 102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835073" y="-340989"/>
                                              <a:ext cx="936104" cy="440502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nl-BE" sz="1400" dirty="0"/>
                                                <a:t>NADP</a:t>
                                              </a:r>
                                              <a:r>
                                                <a:rPr lang="nl-BE" sz="1400" baseline="30000" dirty="0"/>
                                                <a:t>+</a:t>
                                              </a:r>
                                              <a:endParaRPr lang="fr-BE" sz="1400" baseline="30000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272" name="ZoneTexte 115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7499864" y="439565"/>
                                            <a:ext cx="2575364" cy="528602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chemeClr val="tx1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square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nl-BE" dirty="0" err="1"/>
                                              <a:t>Calvin</a:t>
                                            </a:r>
                                            <a:r>
                                              <a:rPr lang="nl-BE" dirty="0"/>
                                              <a:t> (CO</a:t>
                                            </a:r>
                                            <a:r>
                                              <a:rPr lang="nl-BE" baseline="-25000" dirty="0"/>
                                              <a:t>2</a:t>
                                            </a:r>
                                            <a:r>
                                              <a:rPr lang="nl-BE" dirty="0"/>
                                              <a:t> </a:t>
                                            </a:r>
                                            <a:r>
                                              <a:rPr lang="nl-BE" dirty="0" err="1"/>
                                              <a:t>fixation</a:t>
                                            </a:r>
                                            <a:r>
                                              <a:rPr lang="nl-BE" dirty="0"/>
                                              <a:t>)</a:t>
                                            </a:r>
                                            <a:endParaRPr lang="fr-BE" dirty="0"/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266" name="Groupe 12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897726" y="3285549"/>
                                          <a:ext cx="1428674" cy="1584305"/>
                                          <a:chOff x="6897726" y="3285549"/>
                                          <a:chExt cx="1428674" cy="1584305"/>
                                        </a:xfrm>
                                      </p:grpSpPr>
                                      <p:sp>
                                        <p:nvSpPr>
                                          <p:cNvPr id="267" name="Rectangle à coins arrondis 2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308817" y="4149138"/>
                                            <a:ext cx="647661" cy="720716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anchor="ctr"/>
                                          <a:lstStyle/>
                                          <a:p>
                                            <a:pPr algn="ctr">
                                              <a:defRPr/>
                                            </a:pPr>
                                            <a:endParaRPr lang="fr-BE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68" name="Rectangle à coins arrondis 2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040593" y="3572882"/>
                                            <a:ext cx="1142939" cy="576256"/>
                                          </a:xfrm>
                                          <a:prstGeom prst="roundRect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anchor="ctr"/>
                                          <a:lstStyle/>
                                          <a:p>
                                            <a:pPr algn="ctr">
                                              <a:defRPr/>
                                            </a:pPr>
                                            <a:endParaRPr lang="fr-BE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69" name="ZoneTexte 119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6897726" y="3504156"/>
                                            <a:ext cx="1428674" cy="748853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  <a:ln w="9525">
                                            <a:noFill/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square">
                                            <a:sp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nl-BE" sz="1400" dirty="0"/>
                                              <a:t>ATP </a:t>
                                            </a:r>
                                            <a:r>
                                              <a:rPr lang="nl-BE" sz="1400" dirty="0" err="1" smtClean="0"/>
                                              <a:t>synthétase</a:t>
                                            </a:r>
                                            <a:endParaRPr lang="fr-BE" sz="1400" dirty="0"/>
                                          </a:p>
                                        </p:txBody>
                                      </p:sp>
                                      <p:cxnSp>
                                        <p:nvCxnSpPr>
                                          <p:cNvPr id="270" name="Connecteur droit avec flèche 269"/>
                                          <p:cNvCxnSpPr/>
                                          <p:nvPr/>
                                        </p:nvCxnSpPr>
                                        <p:spPr>
                                          <a:xfrm flipV="1">
                                            <a:off x="7596137" y="3285549"/>
                                            <a:ext cx="0" cy="287333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ln>
                                            <a:tailEnd type="arrow"/>
                                          </a:ln>
                                        </p:spPr>
                                        <p:style>
                                          <a:lnRef idx="2">
                                            <a:schemeClr val="dk1"/>
                                          </a:lnRef>
                                          <a:fillRef idx="0">
                                            <a:schemeClr val="dk1"/>
                                          </a:fillRef>
                                          <a:effectRef idx="1">
                                            <a:schemeClr val="dk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</p:cxnSp>
                                    </p:grpSp>
                                  </p:grpSp>
                                  <p:sp>
                                    <p:nvSpPr>
                                      <p:cNvPr id="263" name="Arc 262"/>
                                      <p:cNvSpPr/>
                                      <p:nvPr/>
                                    </p:nvSpPr>
                                    <p:spPr>
                                      <a:xfrm rot="8141537">
                                        <a:off x="7103733" y="2285776"/>
                                        <a:ext cx="1069910" cy="1069961"/>
                                      </a:xfrm>
                                      <a:prstGeom prst="arc">
                                        <a:avLst/>
                                      </a:prstGeom>
                                      <a:ln/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>
                                          <a:defRPr/>
                                        </a:pPr>
                                        <a:endParaRPr lang="fr-BE"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a:endParaRPr>
                                      </a:p>
                                    </p:txBody>
                                  </p:sp>
                                  <p:cxnSp>
                                    <p:nvCxnSpPr>
                                      <p:cNvPr id="264" name="Connecteur droit avec flèche 24"/>
                                      <p:cNvCxnSpPr/>
                                      <p:nvPr/>
                                    </p:nvCxnSpPr>
                                    <p:spPr>
                                      <a:xfrm flipH="1" flipV="1">
                                        <a:off x="7187555" y="3233230"/>
                                        <a:ext cx="84132" cy="77786"/>
                                      </a:xfrm>
                                      <a:prstGeom prst="straightConnector1">
                                        <a:avLst/>
                                      </a:prstGeom>
                                      <a:ln>
                                        <a:tailEnd type="arrow"/>
                                      </a:ln>
                                    </p:spPr>
                                    <p:style>
                                      <a:lnRef idx="2">
                                        <a:schemeClr val="dk1"/>
                                      </a:lnRef>
                                      <a:fillRef idx="0">
                                        <a:schemeClr val="dk1"/>
                                      </a:fillRef>
                                      <a:effectRef idx="1">
                                        <a:schemeClr val="dk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</p:cxnSp>
                                </p:grpSp>
                                <p:sp>
                                  <p:nvSpPr>
                                    <p:cNvPr id="260" name="ZoneTexte 133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804248" y="2897886"/>
                                      <a:ext cx="936104" cy="44050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nl-BE" sz="1400" dirty="0"/>
                                        <a:t>ATP</a:t>
                                      </a:r>
                                      <a:endParaRPr lang="fr-BE" sz="1400" dirty="0"/>
                                    </a:p>
                                  </p:txBody>
                                </p:sp>
                                <p:sp>
                                  <p:nvSpPr>
                                    <p:cNvPr id="261" name="ZoneTexte 134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763698" y="2858093"/>
                                      <a:ext cx="1586122" cy="44050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nl-BE" sz="1400" dirty="0"/>
                                        <a:t>ADP + Pi</a:t>
                                      </a:r>
                                      <a:endParaRPr lang="fr-BE" sz="1400" dirty="0"/>
                                    </a:p>
                                  </p:txBody>
                                </p:sp>
                              </p:grpSp>
                              <p:cxnSp>
                                <p:nvCxnSpPr>
                                  <p:cNvPr id="258" name="Connecteur droit 18"/>
                                  <p:cNvCxnSpPr/>
                                  <p:nvPr/>
                                </p:nvCxnSpPr>
                                <p:spPr>
                                  <a:xfrm flipH="1" flipV="1">
                                    <a:off x="7533653" y="4509815"/>
                                    <a:ext cx="0" cy="130173"/>
                                  </a:xfrm>
                                  <a:prstGeom prst="line">
                                    <a:avLst/>
                                  </a:prstGeom>
                                  <a:ln/>
                                </p:spPr>
                                <p:style>
                                  <a:lnRef idx="2">
                                    <a:schemeClr val="dk1"/>
                                  </a:lnRef>
                                  <a:fillRef idx="0">
                                    <a:schemeClr val="dk1"/>
                                  </a:fillRef>
                                  <a:effectRef idx="1">
                                    <a:schemeClr val="dk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sp>
                              <p:nvSpPr>
                                <p:cNvPr id="256" name="ZoneTexte 139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525616" y="4483444"/>
                                  <a:ext cx="57606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>
                                  <a:spAutoFit/>
                                </a:bodyPr>
                                <a:lstStyle/>
                                <a:p>
                                  <a:r>
                                    <a:rPr lang="nl-BE" sz="1200" dirty="0"/>
                                    <a:t>H</a:t>
                                  </a:r>
                                  <a:r>
                                    <a:rPr lang="nl-BE" sz="1200" baseline="30000" dirty="0"/>
                                    <a:t>+</a:t>
                                  </a:r>
                                  <a:endParaRPr lang="fr-BE" sz="1200" baseline="30000" dirty="0"/>
                                </a:p>
                              </p:txBody>
                            </p:sp>
                          </p:grpSp>
                          <p:sp>
                            <p:nvSpPr>
                              <p:cNvPr id="253" name="ZoneTexte 141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9552" y="1861403"/>
                                <a:ext cx="1440160" cy="3693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r>
                                  <a:rPr lang="nl-BE" sz="1800" b="1" dirty="0" err="1"/>
                                  <a:t>Stroma</a:t>
                                </a:r>
                                <a:endParaRPr lang="fr-BE" sz="1800" b="1" dirty="0"/>
                              </a:p>
                            </p:txBody>
                          </p:sp>
                          <p:sp>
                            <p:nvSpPr>
                              <p:cNvPr id="254" name="ZoneTexte 14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3568" y="4643844"/>
                                <a:ext cx="1440160" cy="369332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r>
                                  <a:rPr lang="nl-BE" sz="1800" b="1"/>
                                  <a:t>Lumen</a:t>
                                </a:r>
                                <a:endParaRPr lang="fr-BE" sz="1800" b="1"/>
                              </a:p>
                            </p:txBody>
                          </p:sp>
                        </p:grpSp>
                        <p:sp>
                          <p:nvSpPr>
                            <p:cNvPr id="251" name="Arc 250"/>
                            <p:cNvSpPr/>
                            <p:nvPr/>
                          </p:nvSpPr>
                          <p:spPr bwMode="auto">
                            <a:xfrm rot="11605082">
                              <a:off x="4506361" y="5074191"/>
                              <a:ext cx="773826" cy="476376"/>
                            </a:xfrm>
                            <a:prstGeom prst="arc">
                              <a:avLst/>
                            </a:prstGeom>
                            <a:ln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fr-BE"/>
                            </a:p>
                          </p:txBody>
                        </p:sp>
                      </p:grpSp>
                      <p:grpSp>
                        <p:nvGrpSpPr>
                          <p:cNvPr id="247" name="Groupe 249"/>
                          <p:cNvGrpSpPr/>
                          <p:nvPr/>
                        </p:nvGrpSpPr>
                        <p:grpSpPr>
                          <a:xfrm>
                            <a:off x="4075084" y="3270447"/>
                            <a:ext cx="3350281" cy="2101644"/>
                            <a:chOff x="4075084" y="3270447"/>
                            <a:chExt cx="3350281" cy="2101644"/>
                          </a:xfrm>
                        </p:grpSpPr>
                        <p:cxnSp>
                          <p:nvCxnSpPr>
                            <p:cNvPr id="248" name="Connecteur droit avec flèche 247"/>
                            <p:cNvCxnSpPr/>
                            <p:nvPr/>
                          </p:nvCxnSpPr>
                          <p:spPr bwMode="auto">
                            <a:xfrm rot="5400000" flipH="1" flipV="1">
                              <a:off x="6848100" y="3423241"/>
                              <a:ext cx="730059" cy="424471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49" name="Connecteur droit avec flèche 248"/>
                            <p:cNvCxnSpPr/>
                            <p:nvPr/>
                          </p:nvCxnSpPr>
                          <p:spPr bwMode="auto">
                            <a:xfrm flipH="1">
                              <a:off x="4075084" y="4508491"/>
                              <a:ext cx="1588" cy="863600"/>
                            </a:xfrm>
                            <a:prstGeom prst="straightConnector1">
                              <a:avLst/>
                            </a:prstGeom>
                            <a:ln>
                              <a:tailEnd type="arrow"/>
                            </a:ln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</p:grpSp>
                <p:grpSp>
                  <p:nvGrpSpPr>
                    <p:cNvPr id="191" name="Groupe 255"/>
                    <p:cNvGrpSpPr/>
                    <p:nvPr/>
                  </p:nvGrpSpPr>
                  <p:grpSpPr>
                    <a:xfrm>
                      <a:off x="3237678" y="3677466"/>
                      <a:ext cx="2209003" cy="1110467"/>
                      <a:chOff x="3237678" y="3677466"/>
                      <a:chExt cx="2209003" cy="1110467"/>
                    </a:xfrm>
                  </p:grpSpPr>
                  <p:cxnSp>
                    <p:nvCxnSpPr>
                      <p:cNvPr id="199" name="Connecteur droit avec flèche 198"/>
                      <p:cNvCxnSpPr>
                        <a:stCxn id="195" idx="2"/>
                        <a:endCxn id="307" idx="0"/>
                      </p:cNvCxnSpPr>
                      <p:nvPr/>
                    </p:nvCxnSpPr>
                    <p:spPr bwMode="auto">
                      <a:xfrm rot="5400000">
                        <a:off x="3557347" y="4160293"/>
                        <a:ext cx="307971" cy="94731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accent6">
                            <a:lumMod val="75000"/>
                          </a:schemeClr>
                        </a:solidFill>
                        <a:tailEnd type="arrow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4" name="Connecteur droit 193"/>
                      <p:cNvCxnSpPr>
                        <a:stCxn id="279" idx="2"/>
                        <a:endCxn id="195" idx="3"/>
                      </p:cNvCxnSpPr>
                      <p:nvPr/>
                    </p:nvCxnSpPr>
                    <p:spPr>
                      <a:xfrm rot="10800000" flipV="1">
                        <a:off x="4655231" y="3677466"/>
                        <a:ext cx="791450" cy="491334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95" name="Rectangle à coins arrondis 194"/>
                      <p:cNvSpPr/>
                      <p:nvPr/>
                    </p:nvSpPr>
                    <p:spPr bwMode="auto">
                      <a:xfrm>
                        <a:off x="3714744" y="3857640"/>
                        <a:ext cx="940486" cy="622323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fr-BE"/>
                      </a:p>
                    </p:txBody>
                  </p:sp>
                </p:grpSp>
              </p:grpSp>
              <p:sp>
                <p:nvSpPr>
                  <p:cNvPr id="161" name="Lightning Bolt 35"/>
                  <p:cNvSpPr/>
                  <p:nvPr/>
                </p:nvSpPr>
                <p:spPr bwMode="auto">
                  <a:xfrm rot="21353787">
                    <a:off x="4983158" y="4122457"/>
                    <a:ext cx="431800" cy="611186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46" name="ZoneTexte 50"/>
              <p:cNvSpPr txBox="1">
                <a:spLocks noChangeArrowheads="1"/>
              </p:cNvSpPr>
              <p:nvPr/>
            </p:nvSpPr>
            <p:spPr bwMode="auto">
              <a:xfrm>
                <a:off x="3311408" y="3156200"/>
                <a:ext cx="1000132" cy="748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nl-BE" sz="1400" dirty="0" smtClean="0"/>
                  <a:t>PGR5/</a:t>
                </a:r>
              </a:p>
              <a:p>
                <a:r>
                  <a:rPr lang="nl-BE" sz="1400" dirty="0" smtClean="0"/>
                  <a:t>PGRL1</a:t>
                </a:r>
                <a:endParaRPr lang="fr-BE" sz="1400" dirty="0"/>
              </a:p>
            </p:txBody>
          </p:sp>
        </p:grpSp>
        <p:cxnSp>
          <p:nvCxnSpPr>
            <p:cNvPr id="135" name="Connecteur droit avec flèche 134"/>
            <p:cNvCxnSpPr>
              <a:stCxn id="132" idx="2"/>
              <a:endCxn id="307" idx="0"/>
            </p:cNvCxnSpPr>
            <p:nvPr/>
          </p:nvCxnSpPr>
          <p:spPr bwMode="auto">
            <a:xfrm rot="5400000">
              <a:off x="2428537" y="3427897"/>
              <a:ext cx="1097595" cy="3365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1" name="Connecteur droit avec flèche 320"/>
          <p:cNvCxnSpPr/>
          <p:nvPr/>
        </p:nvCxnSpPr>
        <p:spPr bwMode="auto">
          <a:xfrm rot="10800000" flipV="1">
            <a:off x="4857752" y="4000504"/>
            <a:ext cx="285752" cy="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357158" y="214290"/>
            <a:ext cx="8501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b="1" u="sng" dirty="0" err="1" smtClean="0">
                <a:latin typeface="Calibri" pitchFamily="34" charset="0"/>
              </a:rPr>
              <a:t>At</a:t>
            </a:r>
            <a:r>
              <a:rPr lang="fr-BE" b="1" u="sng" dirty="0" smtClean="0">
                <a:latin typeface="Calibri" pitchFamily="34" charset="0"/>
              </a:rPr>
              <a:t> the </a:t>
            </a:r>
            <a:r>
              <a:rPr lang="fr-BE" b="1" u="sng" dirty="0" err="1" smtClean="0">
                <a:latin typeface="Calibri" pitchFamily="34" charset="0"/>
              </a:rPr>
              <a:t>onset</a:t>
            </a:r>
            <a:r>
              <a:rPr lang="fr-BE" b="1" u="sng" dirty="0" smtClean="0">
                <a:latin typeface="Calibri" pitchFamily="34" charset="0"/>
              </a:rPr>
              <a:t> of light (</a:t>
            </a:r>
            <a:r>
              <a:rPr lang="fr-BE" b="1" u="sng" dirty="0" err="1" smtClean="0">
                <a:latin typeface="Calibri" pitchFamily="34" charset="0"/>
              </a:rPr>
              <a:t>anoxia</a:t>
            </a:r>
            <a:r>
              <a:rPr lang="fr-BE" b="1" u="sng" dirty="0" smtClean="0">
                <a:latin typeface="Calibri" pitchFamily="34" charset="0"/>
              </a:rPr>
              <a:t>), </a:t>
            </a:r>
            <a:r>
              <a:rPr lang="fr-BE" b="1" u="sng" dirty="0" err="1" smtClean="0">
                <a:latin typeface="Calibri" pitchFamily="34" charset="0"/>
              </a:rPr>
              <a:t>hydrogenase</a:t>
            </a:r>
            <a:r>
              <a:rPr lang="fr-BE" b="1" u="sng" dirty="0" smtClean="0">
                <a:latin typeface="Calibri" pitchFamily="34" charset="0"/>
              </a:rPr>
              <a:t> consumes 100 percent of the </a:t>
            </a:r>
            <a:r>
              <a:rPr lang="fr-BE" b="1" u="sng" dirty="0" err="1" smtClean="0">
                <a:latin typeface="Calibri" pitchFamily="34" charset="0"/>
              </a:rPr>
              <a:t>electron</a:t>
            </a:r>
            <a:r>
              <a:rPr lang="fr-BE" b="1" u="sng" dirty="0" smtClean="0">
                <a:latin typeface="Calibri" pitchFamily="34" charset="0"/>
              </a:rPr>
              <a:t> flow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43274" y="6143644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err="1" smtClean="0"/>
              <a:t>Godaux</a:t>
            </a:r>
            <a:r>
              <a:rPr lang="fr-BE" sz="1000" dirty="0" smtClean="0"/>
              <a:t> </a:t>
            </a:r>
            <a:r>
              <a:rPr lang="fr-BE" sz="1000" i="1" dirty="0" smtClean="0"/>
              <a:t>et al., </a:t>
            </a:r>
            <a:r>
              <a:rPr lang="fr-BE" sz="1000" dirty="0" smtClean="0"/>
              <a:t>(2013) Int. J. </a:t>
            </a:r>
            <a:r>
              <a:rPr lang="fr-BE" sz="1000" dirty="0" err="1" smtClean="0"/>
              <a:t>Hydrogen</a:t>
            </a:r>
            <a:r>
              <a:rPr lang="fr-BE" sz="1000" dirty="0" smtClean="0"/>
              <a:t> </a:t>
            </a:r>
            <a:r>
              <a:rPr lang="fr-BE" sz="1000" dirty="0" err="1" smtClean="0"/>
              <a:t>Energy</a:t>
            </a:r>
            <a:endParaRPr lang="fr-BE" sz="1000" dirty="0" smtClean="0"/>
          </a:p>
          <a:p>
            <a:r>
              <a:rPr lang="fr-BE" sz="1000" dirty="0" smtClean="0"/>
              <a:t>A </a:t>
            </a:r>
            <a:r>
              <a:rPr lang="fr-BE" sz="1000" dirty="0" err="1" smtClean="0"/>
              <a:t>novel</a:t>
            </a:r>
            <a:r>
              <a:rPr lang="fr-BE" sz="1000" dirty="0" smtClean="0"/>
              <a:t> screening </a:t>
            </a:r>
            <a:r>
              <a:rPr lang="fr-BE" sz="1000" dirty="0" err="1" smtClean="0"/>
              <a:t>method</a:t>
            </a:r>
            <a:r>
              <a:rPr lang="fr-BE" sz="1000" dirty="0" smtClean="0"/>
              <a:t> for </a:t>
            </a:r>
            <a:r>
              <a:rPr lang="fr-BE" sz="1000" dirty="0" err="1" smtClean="0"/>
              <a:t>hydrogenase</a:t>
            </a:r>
            <a:r>
              <a:rPr lang="fr-BE" sz="1000" dirty="0" smtClean="0"/>
              <a:t>-</a:t>
            </a:r>
            <a:r>
              <a:rPr lang="fr-BE" sz="1000" dirty="0" err="1" smtClean="0"/>
              <a:t>deficient</a:t>
            </a:r>
            <a:r>
              <a:rPr lang="fr-BE" sz="1000" dirty="0" smtClean="0"/>
              <a:t> mutants in </a:t>
            </a:r>
            <a:r>
              <a:rPr lang="fr-BE" sz="1000" i="1" dirty="0" smtClean="0"/>
              <a:t>Chlamydomonas </a:t>
            </a:r>
            <a:r>
              <a:rPr lang="fr-BE" sz="1000" i="1" dirty="0" err="1" smtClean="0"/>
              <a:t>reinhardtii</a:t>
            </a:r>
            <a:r>
              <a:rPr lang="fr-BE" sz="1000" dirty="0" smtClean="0"/>
              <a:t> </a:t>
            </a:r>
            <a:r>
              <a:rPr lang="fr-BE" sz="1000" dirty="0" err="1" smtClean="0"/>
              <a:t>based</a:t>
            </a:r>
            <a:r>
              <a:rPr lang="fr-BE" sz="1000" dirty="0" smtClean="0"/>
              <a:t> on </a:t>
            </a:r>
            <a:r>
              <a:rPr lang="fr-BE" sz="1000" i="1" dirty="0" smtClean="0"/>
              <a:t>in vivo</a:t>
            </a:r>
            <a:r>
              <a:rPr lang="fr-BE" sz="1000" dirty="0" smtClean="0"/>
              <a:t> </a:t>
            </a:r>
            <a:r>
              <a:rPr lang="fr-BE" sz="1000" dirty="0" err="1" smtClean="0"/>
              <a:t>chlorophyll</a:t>
            </a:r>
            <a:r>
              <a:rPr lang="fr-BE" sz="1000" dirty="0" smtClean="0"/>
              <a:t> fluorescence and </a:t>
            </a:r>
            <a:r>
              <a:rPr lang="fr-BE" sz="1000" dirty="0" err="1" smtClean="0"/>
              <a:t>photosystem</a:t>
            </a:r>
            <a:r>
              <a:rPr lang="fr-BE" sz="1000" dirty="0" smtClean="0"/>
              <a:t> II quantum </a:t>
            </a:r>
            <a:r>
              <a:rPr lang="fr-BE" sz="1000" dirty="0" err="1" smtClean="0"/>
              <a:t>yield</a:t>
            </a:r>
            <a:endParaRPr lang="en-US" sz="100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500034" y="3429000"/>
            <a:ext cx="9286940" cy="2344914"/>
            <a:chOff x="785786" y="4513086"/>
            <a:chExt cx="9286940" cy="2344914"/>
          </a:xfrm>
        </p:grpSpPr>
        <p:grpSp>
          <p:nvGrpSpPr>
            <p:cNvPr id="28" name="Groupe 27"/>
            <p:cNvGrpSpPr/>
            <p:nvPr/>
          </p:nvGrpSpPr>
          <p:grpSpPr>
            <a:xfrm>
              <a:off x="785786" y="4513086"/>
              <a:ext cx="9286940" cy="2344914"/>
              <a:chOff x="857224" y="4084482"/>
              <a:chExt cx="9286940" cy="2344914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857224" y="4084482"/>
                <a:ext cx="2635874" cy="2344914"/>
                <a:chOff x="0" y="1270204"/>
                <a:chExt cx="2981325" cy="2914650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1270204"/>
                  <a:ext cx="2981325" cy="29146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91055" t="88236"/>
                <a:stretch>
                  <a:fillRect/>
                </a:stretch>
              </p:blipFill>
              <p:spPr bwMode="auto">
                <a:xfrm>
                  <a:off x="0" y="1285860"/>
                  <a:ext cx="266681" cy="342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7" name="Groupe 26"/>
              <p:cNvGrpSpPr/>
              <p:nvPr/>
            </p:nvGrpSpPr>
            <p:grpSpPr>
              <a:xfrm>
                <a:off x="3786150" y="4143380"/>
                <a:ext cx="6358014" cy="2197948"/>
                <a:chOff x="3786150" y="4143380"/>
                <a:chExt cx="6358014" cy="2197948"/>
              </a:xfrm>
            </p:grpSpPr>
            <p:grpSp>
              <p:nvGrpSpPr>
                <p:cNvPr id="24" name="Groupe 23"/>
                <p:cNvGrpSpPr/>
                <p:nvPr/>
              </p:nvGrpSpPr>
              <p:grpSpPr>
                <a:xfrm>
                  <a:off x="3786150" y="4143380"/>
                  <a:ext cx="4786378" cy="2197948"/>
                  <a:chOff x="3786150" y="4143380"/>
                  <a:chExt cx="4786378" cy="2197948"/>
                </a:xfrm>
              </p:grpSpPr>
              <p:grpSp>
                <p:nvGrpSpPr>
                  <p:cNvPr id="17" name="Groupe 16"/>
                  <p:cNvGrpSpPr/>
                  <p:nvPr/>
                </p:nvGrpSpPr>
                <p:grpSpPr>
                  <a:xfrm>
                    <a:off x="3786150" y="4214818"/>
                    <a:ext cx="4786378" cy="2126510"/>
                    <a:chOff x="142844" y="4214818"/>
                    <a:chExt cx="6616698" cy="2643182"/>
                  </a:xfrm>
                </p:grpSpPr>
                <p:pic>
                  <p:nvPicPr>
                    <p:cNvPr id="1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142844" y="4245104"/>
                      <a:ext cx="6616698" cy="26128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9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91055" t="88236"/>
                    <a:stretch>
                      <a:fillRect/>
                    </a:stretch>
                  </p:blipFill>
                  <p:spPr bwMode="auto">
                    <a:xfrm>
                      <a:off x="1000100" y="4214818"/>
                      <a:ext cx="2428892" cy="3428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20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/>
                    <a:srcRect l="91055" t="88236"/>
                    <a:stretch>
                      <a:fillRect/>
                    </a:stretch>
                  </p:blipFill>
                  <p:spPr bwMode="auto">
                    <a:xfrm>
                      <a:off x="4286248" y="4214818"/>
                      <a:ext cx="2428892" cy="34288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4286248" y="4143380"/>
                    <a:ext cx="1071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Arial"/>
                        <a:cs typeface="Arial"/>
                      </a:rPr>
                      <a:t>up to 3h</a:t>
                    </a:r>
                    <a:endParaRPr lang="en-US" sz="1400" b="1" dirty="0"/>
                  </a:p>
                </p:txBody>
              </p: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6643702" y="4143380"/>
                    <a:ext cx="107157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latin typeface="Arial"/>
                        <a:cs typeface="Arial"/>
                      </a:rPr>
                      <a:t>up to 3h</a:t>
                    </a:r>
                    <a:endParaRPr lang="en-US" sz="1400" b="1" dirty="0"/>
                  </a:p>
                </p:txBody>
              </p:sp>
            </p:grpSp>
            <p:sp>
              <p:nvSpPr>
                <p:cNvPr id="25" name="ZoneTexte 24"/>
                <p:cNvSpPr txBox="1"/>
                <p:nvPr/>
              </p:nvSpPr>
              <p:spPr>
                <a:xfrm>
                  <a:off x="4831874" y="5639979"/>
                  <a:ext cx="278608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Arial"/>
                      <a:cs typeface="Arial"/>
                    </a:rPr>
                    <a:t>Forestier</a:t>
                  </a:r>
                  <a:r>
                    <a:rPr lang="en-US" sz="1000" dirty="0" smtClean="0">
                      <a:latin typeface="Arial"/>
                      <a:cs typeface="Arial"/>
                    </a:rPr>
                    <a:t> </a:t>
                  </a:r>
                  <a:r>
                    <a:rPr lang="en-US" sz="1000" i="1" dirty="0" smtClean="0">
                      <a:latin typeface="Arial"/>
                      <a:cs typeface="Arial"/>
                    </a:rPr>
                    <a:t>et al., </a:t>
                  </a:r>
                  <a:r>
                    <a:rPr lang="en-US" sz="1000" dirty="0" smtClean="0">
                      <a:latin typeface="Arial"/>
                      <a:cs typeface="Arial"/>
                    </a:rPr>
                    <a:t>2003</a:t>
                  </a:r>
                  <a:endParaRPr lang="en-US" sz="1000" dirty="0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7358082" y="5643578"/>
                  <a:ext cx="278608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err="1" smtClean="0">
                      <a:latin typeface="Arial"/>
                      <a:cs typeface="Arial"/>
                    </a:rPr>
                    <a:t>Pape</a:t>
                  </a:r>
                  <a:r>
                    <a:rPr lang="en-US" sz="1000" dirty="0" smtClean="0">
                      <a:latin typeface="Arial"/>
                      <a:cs typeface="Arial"/>
                    </a:rPr>
                    <a:t> </a:t>
                  </a:r>
                  <a:r>
                    <a:rPr lang="en-US" sz="1000" i="1" dirty="0" smtClean="0">
                      <a:latin typeface="Arial"/>
                      <a:cs typeface="Arial"/>
                    </a:rPr>
                    <a:t>et al., </a:t>
                  </a:r>
                  <a:r>
                    <a:rPr lang="en-US" sz="1000" dirty="0" smtClean="0">
                      <a:latin typeface="Arial"/>
                      <a:cs typeface="Arial"/>
                    </a:rPr>
                    <a:t>2012</a:t>
                  </a:r>
                  <a:endParaRPr lang="en-US" sz="1000" dirty="0"/>
                </a:p>
              </p:txBody>
            </p:sp>
          </p:grpSp>
        </p:grpSp>
        <p:sp>
          <p:nvSpPr>
            <p:cNvPr id="21" name="ZoneTexte 20"/>
            <p:cNvSpPr txBox="1"/>
            <p:nvPr/>
          </p:nvSpPr>
          <p:spPr>
            <a:xfrm>
              <a:off x="1500166" y="4549983"/>
              <a:ext cx="7858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"/>
                  <a:cs typeface="Arial"/>
                </a:rPr>
                <a:t>&gt; 12h</a:t>
              </a:r>
              <a:endParaRPr lang="en-US" sz="1400" b="1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071538" y="857232"/>
            <a:ext cx="6500858" cy="2286016"/>
            <a:chOff x="1142976" y="1214422"/>
            <a:chExt cx="5860394" cy="1857388"/>
          </a:xfrm>
        </p:grpSpPr>
        <p:grpSp>
          <p:nvGrpSpPr>
            <p:cNvPr id="13" name="Groupe 12"/>
            <p:cNvGrpSpPr/>
            <p:nvPr/>
          </p:nvGrpSpPr>
          <p:grpSpPr>
            <a:xfrm>
              <a:off x="4320752" y="1214422"/>
              <a:ext cx="2682618" cy="1857388"/>
              <a:chOff x="4320752" y="1214422"/>
              <a:chExt cx="2682618" cy="185738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l="54384" t="52727"/>
              <a:stretch>
                <a:fillRect/>
              </a:stretch>
            </p:blipFill>
            <p:spPr bwMode="auto">
              <a:xfrm>
                <a:off x="4786314" y="1214422"/>
                <a:ext cx="2217056" cy="1857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t="55168" r="88241"/>
              <a:stretch>
                <a:fillRect/>
              </a:stretch>
            </p:blipFill>
            <p:spPr bwMode="auto">
              <a:xfrm>
                <a:off x="4320752" y="1357298"/>
                <a:ext cx="571504" cy="1708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1" name="Groupe 30"/>
            <p:cNvGrpSpPr/>
            <p:nvPr/>
          </p:nvGrpSpPr>
          <p:grpSpPr>
            <a:xfrm>
              <a:off x="1142976" y="1251356"/>
              <a:ext cx="2645684" cy="1820454"/>
              <a:chOff x="1142976" y="1251356"/>
              <a:chExt cx="2645684" cy="1820454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1197162" y="1251356"/>
                <a:ext cx="2591498" cy="1820454"/>
                <a:chOff x="1197162" y="1251356"/>
                <a:chExt cx="2591498" cy="1820454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r="88241" b="54545"/>
                <a:stretch>
                  <a:fillRect/>
                </a:stretch>
              </p:blipFill>
              <p:spPr bwMode="auto">
                <a:xfrm>
                  <a:off x="1197162" y="1251356"/>
                  <a:ext cx="571504" cy="1785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9634" name="Picture 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 l="57324" t="1818" b="52727"/>
                <a:stretch>
                  <a:fillRect/>
                </a:stretch>
              </p:blipFill>
              <p:spPr bwMode="auto">
                <a:xfrm>
                  <a:off x="1714480" y="1285860"/>
                  <a:ext cx="2074180" cy="1785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91055" t="88236"/>
              <a:stretch>
                <a:fillRect/>
              </a:stretch>
            </p:blipFill>
            <p:spPr bwMode="auto">
              <a:xfrm>
                <a:off x="1142976" y="1285860"/>
                <a:ext cx="399719" cy="275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5"/>
          <p:cNvSpPr txBox="1">
            <a:spLocks noChangeArrowheads="1"/>
          </p:cNvSpPr>
          <p:nvPr/>
        </p:nvSpPr>
        <p:spPr bwMode="auto">
          <a:xfrm>
            <a:off x="323851" y="214290"/>
            <a:ext cx="86058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sz="2200" b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fr-BE" sz="2200" b="1" dirty="0" smtClean="0">
                <a:latin typeface="Calibri" pitchFamily="34" charset="0"/>
              </a:rPr>
              <a:t>Set up of a new fluorescence </a:t>
            </a:r>
            <a:r>
              <a:rPr lang="fr-BE" sz="2200" b="1" dirty="0" err="1" smtClean="0">
                <a:latin typeface="Calibri" pitchFamily="34" charset="0"/>
              </a:rPr>
              <a:t>screen</a:t>
            </a:r>
            <a:r>
              <a:rPr lang="fr-BE" sz="2200" b="1" dirty="0" smtClean="0">
                <a:latin typeface="Calibri" pitchFamily="34" charset="0"/>
              </a:rPr>
              <a:t> to </a:t>
            </a:r>
            <a:r>
              <a:rPr lang="fr-BE" sz="2200" b="1" dirty="0" err="1" smtClean="0">
                <a:latin typeface="Calibri" pitchFamily="34" charset="0"/>
              </a:rPr>
              <a:t>isolate</a:t>
            </a:r>
            <a:r>
              <a:rPr lang="fr-BE" sz="2200" b="1" dirty="0" smtClean="0">
                <a:latin typeface="Calibri" pitchFamily="34" charset="0"/>
              </a:rPr>
              <a:t> mutants </a:t>
            </a:r>
          </a:p>
          <a:p>
            <a:r>
              <a:rPr lang="fr-BE" sz="2200" b="1" dirty="0" err="1" smtClean="0">
                <a:latin typeface="Calibri" pitchFamily="34" charset="0"/>
              </a:rPr>
              <a:t>impaired</a:t>
            </a:r>
            <a:r>
              <a:rPr lang="fr-BE" sz="2200" b="1" dirty="0" smtClean="0">
                <a:latin typeface="Calibri" pitchFamily="34" charset="0"/>
              </a:rPr>
              <a:t> in </a:t>
            </a:r>
            <a:r>
              <a:rPr lang="fr-BE" sz="2200" b="1" dirty="0" err="1" smtClean="0">
                <a:latin typeface="Calibri" pitchFamily="34" charset="0"/>
              </a:rPr>
              <a:t>hydrogenase</a:t>
            </a:r>
            <a:r>
              <a:rPr lang="fr-BE" sz="2200" b="1" dirty="0" smtClean="0">
                <a:latin typeface="Calibri" pitchFamily="34" charset="0"/>
              </a:rPr>
              <a:t> </a:t>
            </a:r>
            <a:r>
              <a:rPr lang="fr-BE" sz="2200" b="1" dirty="0" err="1" smtClean="0">
                <a:latin typeface="Calibri" pitchFamily="34" charset="0"/>
              </a:rPr>
              <a:t>activity</a:t>
            </a:r>
            <a:endParaRPr lang="en-US" sz="1600" b="1" dirty="0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00306"/>
            <a:ext cx="62579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1085875" y="1071546"/>
            <a:ext cx="7129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000" dirty="0" err="1" smtClean="0">
                <a:sym typeface="Wingdings" pitchFamily="2" charset="2"/>
              </a:rPr>
              <a:t>Advantage</a:t>
            </a:r>
            <a:r>
              <a:rPr lang="nl-BE" sz="2000" dirty="0" smtClean="0">
                <a:sym typeface="Wingdings" pitchFamily="2" charset="2"/>
              </a:rPr>
              <a:t> </a:t>
            </a:r>
            <a:r>
              <a:rPr lang="nl-BE" sz="2000" dirty="0">
                <a:sym typeface="Wingdings" pitchFamily="2" charset="2"/>
              </a:rPr>
              <a:t>of the screen:</a:t>
            </a:r>
          </a:p>
          <a:p>
            <a:r>
              <a:rPr lang="nl-BE" sz="2000" dirty="0">
                <a:sym typeface="Wingdings" pitchFamily="2" charset="2"/>
              </a:rPr>
              <a:t> </a:t>
            </a:r>
            <a:r>
              <a:rPr lang="nl-BE" sz="2000" dirty="0" err="1">
                <a:sym typeface="Wingdings" pitchFamily="2" charset="2"/>
              </a:rPr>
              <a:t>Fast</a:t>
            </a:r>
            <a:endParaRPr lang="nl-BE" sz="2000" dirty="0">
              <a:sym typeface="Wingdings" pitchFamily="2" charset="2"/>
            </a:endParaRPr>
          </a:p>
          <a:p>
            <a:r>
              <a:rPr lang="nl-BE" sz="2000" dirty="0">
                <a:sym typeface="Wingdings" pitchFamily="2" charset="2"/>
              </a:rPr>
              <a:t> Sensitive</a:t>
            </a:r>
          </a:p>
          <a:p>
            <a:r>
              <a:rPr lang="nl-BE" sz="2000" dirty="0">
                <a:sym typeface="Wingdings" pitchFamily="2" charset="2"/>
              </a:rPr>
              <a:t> Non </a:t>
            </a:r>
            <a:r>
              <a:rPr lang="nl-BE" sz="2000" dirty="0" err="1">
                <a:sym typeface="Wingdings" pitchFamily="2" charset="2"/>
              </a:rPr>
              <a:t>invasive</a:t>
            </a:r>
            <a:endParaRPr lang="fr-BE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286380" y="5500702"/>
            <a:ext cx="55007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i="1" u="sng" dirty="0" err="1" smtClean="0"/>
              <a:t>hydG</a:t>
            </a:r>
            <a:r>
              <a:rPr lang="fr-BE" sz="1000" b="1" i="1" u="sng" dirty="0" smtClean="0"/>
              <a:t>-2</a:t>
            </a:r>
            <a:endParaRPr lang="en-US" sz="1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/>
          <p:nvPr/>
        </p:nvGraphicFramePr>
        <p:xfrm>
          <a:off x="0" y="15716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643274" y="6143644"/>
            <a:ext cx="5500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err="1" smtClean="0"/>
              <a:t>Ghysels</a:t>
            </a:r>
            <a:r>
              <a:rPr lang="fr-BE" sz="1000" dirty="0" smtClean="0"/>
              <a:t> </a:t>
            </a:r>
            <a:r>
              <a:rPr lang="fr-BE" sz="1000" i="1" dirty="0" smtClean="0"/>
              <a:t>et al., </a:t>
            </a:r>
            <a:r>
              <a:rPr lang="fr-BE" sz="1000" dirty="0" smtClean="0"/>
              <a:t>(2013) </a:t>
            </a:r>
            <a:r>
              <a:rPr lang="fr-BE" sz="1000" dirty="0" err="1" smtClean="0"/>
              <a:t>PLoS</a:t>
            </a:r>
            <a:r>
              <a:rPr lang="fr-BE" sz="1000" dirty="0" smtClean="0"/>
              <a:t> ONE</a:t>
            </a:r>
          </a:p>
          <a:p>
            <a:r>
              <a:rPr lang="fr-BE" sz="1000" dirty="0" err="1" smtClean="0"/>
              <a:t>Function</a:t>
            </a:r>
            <a:r>
              <a:rPr lang="fr-BE" sz="1000" dirty="0" smtClean="0"/>
              <a:t> of the </a:t>
            </a:r>
            <a:r>
              <a:rPr lang="fr-BE" sz="1000" dirty="0" err="1" smtClean="0"/>
              <a:t>chloroplast</a:t>
            </a:r>
            <a:r>
              <a:rPr lang="fr-BE" sz="1000" dirty="0" smtClean="0"/>
              <a:t> </a:t>
            </a:r>
            <a:r>
              <a:rPr lang="fr-BE" sz="1000" dirty="0" err="1" smtClean="0"/>
              <a:t>hydrogenase</a:t>
            </a:r>
            <a:r>
              <a:rPr lang="fr-BE" sz="1000" dirty="0" smtClean="0"/>
              <a:t> in the </a:t>
            </a:r>
            <a:r>
              <a:rPr lang="fr-BE" sz="1000" dirty="0" err="1" smtClean="0"/>
              <a:t>microalga</a:t>
            </a:r>
            <a:r>
              <a:rPr lang="fr-BE" sz="1000" dirty="0" smtClean="0"/>
              <a:t> </a:t>
            </a:r>
            <a:r>
              <a:rPr lang="fr-BE" sz="1000" i="1" dirty="0" smtClean="0"/>
              <a:t>Chlamydomonas</a:t>
            </a:r>
            <a:r>
              <a:rPr lang="fr-BE" sz="1000" dirty="0" smtClean="0"/>
              <a:t>: the </a:t>
            </a:r>
            <a:r>
              <a:rPr lang="fr-BE" sz="1000" dirty="0" err="1" smtClean="0"/>
              <a:t>role</a:t>
            </a:r>
            <a:r>
              <a:rPr lang="fr-BE" sz="1000" dirty="0" smtClean="0"/>
              <a:t> of </a:t>
            </a:r>
            <a:r>
              <a:rPr lang="fr-BE" sz="1000" dirty="0" err="1" smtClean="0"/>
              <a:t>hydrogenase</a:t>
            </a:r>
            <a:r>
              <a:rPr lang="fr-BE" sz="1000" dirty="0" smtClean="0"/>
              <a:t> and state transitions </a:t>
            </a:r>
            <a:r>
              <a:rPr lang="fr-BE" sz="1000" dirty="0" err="1" smtClean="0"/>
              <a:t>during</a:t>
            </a:r>
            <a:r>
              <a:rPr lang="fr-BE" sz="1000" dirty="0" smtClean="0"/>
              <a:t> </a:t>
            </a:r>
            <a:r>
              <a:rPr lang="fr-BE" sz="1000" dirty="0" err="1" smtClean="0"/>
              <a:t>photosynthetic</a:t>
            </a:r>
            <a:r>
              <a:rPr lang="fr-BE" sz="1000" dirty="0" smtClean="0"/>
              <a:t> activation in </a:t>
            </a:r>
            <a:r>
              <a:rPr lang="fr-BE" sz="1000" dirty="0" err="1" smtClean="0"/>
              <a:t>anaerobiosis</a:t>
            </a:r>
            <a:endParaRPr lang="en-US" sz="1000" dirty="0"/>
          </a:p>
        </p:txBody>
      </p:sp>
      <p:graphicFrame>
        <p:nvGraphicFramePr>
          <p:cNvPr id="9" name="Graphique 8"/>
          <p:cNvGraphicFramePr/>
          <p:nvPr/>
        </p:nvGraphicFramePr>
        <p:xfrm>
          <a:off x="4572000" y="1357298"/>
          <a:ext cx="4572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357158" y="214290"/>
            <a:ext cx="87868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b="1" u="sng" dirty="0" smtClean="0">
                <a:latin typeface="Calibri" pitchFamily="34" charset="0"/>
              </a:rPr>
              <a:t>State transitions and </a:t>
            </a:r>
            <a:r>
              <a:rPr lang="fr-BE" b="1" u="sng" dirty="0" err="1" smtClean="0">
                <a:latin typeface="Calibri" pitchFamily="34" charset="0"/>
              </a:rPr>
              <a:t>hydrogenase</a:t>
            </a:r>
            <a:r>
              <a:rPr lang="fr-BE" b="1" u="sng" dirty="0" smtClean="0">
                <a:latin typeface="Calibri" pitchFamily="34" charset="0"/>
              </a:rPr>
              <a:t> are </a:t>
            </a:r>
            <a:r>
              <a:rPr lang="fr-BE" b="1" u="sng" dirty="0" err="1" smtClean="0">
                <a:latin typeface="Calibri" pitchFamily="34" charset="0"/>
              </a:rPr>
              <a:t>both</a:t>
            </a:r>
            <a:r>
              <a:rPr lang="fr-BE" b="1" u="sng" dirty="0" smtClean="0">
                <a:latin typeface="Calibri" pitchFamily="34" charset="0"/>
              </a:rPr>
              <a:t> </a:t>
            </a:r>
            <a:r>
              <a:rPr lang="fr-BE" b="1" u="sng" dirty="0" err="1" smtClean="0">
                <a:latin typeface="Calibri" pitchFamily="34" charset="0"/>
              </a:rPr>
              <a:t>critical</a:t>
            </a:r>
            <a:r>
              <a:rPr lang="fr-BE" b="1" u="sng" dirty="0" smtClean="0">
                <a:latin typeface="Calibri" pitchFamily="34" charset="0"/>
              </a:rPr>
              <a:t> for </a:t>
            </a:r>
            <a:r>
              <a:rPr lang="fr-BE" b="1" u="sng" dirty="0" err="1" smtClean="0">
                <a:latin typeface="Calibri" pitchFamily="34" charset="0"/>
              </a:rPr>
              <a:t>photosynthesis</a:t>
            </a:r>
            <a:r>
              <a:rPr lang="fr-BE" b="1" u="sng" dirty="0" smtClean="0">
                <a:latin typeface="Calibri" pitchFamily="34" charset="0"/>
              </a:rPr>
              <a:t> induction in </a:t>
            </a:r>
            <a:r>
              <a:rPr lang="fr-BE" b="1" u="sng" dirty="0" err="1" smtClean="0">
                <a:latin typeface="Calibri" pitchFamily="34" charset="0"/>
              </a:rPr>
              <a:t>anoxia</a:t>
            </a:r>
            <a:endParaRPr lang="en-US" b="1" u="sng" dirty="0">
              <a:latin typeface="Calibri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00" y="414338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00034" y="4572008"/>
            <a:ext cx="8215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1600" dirty="0">
                <a:sym typeface="Wingdings" pitchFamily="2" charset="2"/>
              </a:rPr>
              <a:t> </a:t>
            </a:r>
            <a:r>
              <a:rPr lang="en-US" sz="1600" dirty="0"/>
              <a:t>When </a:t>
            </a:r>
            <a:r>
              <a:rPr lang="en-US" sz="1600" dirty="0" err="1"/>
              <a:t>hydrogenase</a:t>
            </a:r>
            <a:r>
              <a:rPr lang="en-US" sz="1600" dirty="0"/>
              <a:t> is not expressed, state two promotes photosynthesis reactivation</a:t>
            </a: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2857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err="1" smtClean="0"/>
              <a:t>Tolleter</a:t>
            </a:r>
            <a:r>
              <a:rPr lang="fr-BE" b="1" u="sng" dirty="0" smtClean="0"/>
              <a:t> </a:t>
            </a:r>
            <a:r>
              <a:rPr lang="fr-BE" b="1" i="1" u="sng" dirty="0" smtClean="0"/>
              <a:t>et al., </a:t>
            </a:r>
            <a:r>
              <a:rPr lang="fr-BE" b="1" u="sng" dirty="0" smtClean="0"/>
              <a:t>2011</a:t>
            </a:r>
            <a:r>
              <a:rPr lang="fr-BE" dirty="0" smtClean="0"/>
              <a:t>:</a:t>
            </a:r>
          </a:p>
          <a:p>
            <a:pPr>
              <a:buFont typeface="Wingdings" pitchFamily="2" charset="2"/>
              <a:buChar char="à"/>
            </a:pPr>
            <a:r>
              <a:rPr lang="fr-BE" dirty="0" smtClean="0"/>
              <a:t>Proton gradient </a:t>
            </a:r>
            <a:r>
              <a:rPr lang="fr-BE" dirty="0" err="1" smtClean="0"/>
              <a:t>generated</a:t>
            </a:r>
            <a:r>
              <a:rPr lang="fr-BE" dirty="0" smtClean="0"/>
              <a:t> by CEF </a:t>
            </a:r>
            <a:r>
              <a:rPr lang="fr-BE" dirty="0" err="1" smtClean="0"/>
              <a:t>provokes</a:t>
            </a:r>
            <a:r>
              <a:rPr lang="fr-BE" dirty="0" smtClean="0"/>
              <a:t> a </a:t>
            </a:r>
            <a:r>
              <a:rPr lang="fr-BE" dirty="0" err="1" smtClean="0"/>
              <a:t>strong</a:t>
            </a:r>
            <a:r>
              <a:rPr lang="fr-BE" dirty="0" smtClean="0"/>
              <a:t> inhibition of </a:t>
            </a:r>
            <a:r>
              <a:rPr lang="fr-BE" dirty="0" err="1" smtClean="0"/>
              <a:t>electron</a:t>
            </a:r>
            <a:r>
              <a:rPr lang="fr-BE" dirty="0" smtClean="0"/>
              <a:t> </a:t>
            </a:r>
            <a:r>
              <a:rPr lang="fr-BE" dirty="0" err="1" smtClean="0"/>
              <a:t>supply</a:t>
            </a:r>
            <a:r>
              <a:rPr lang="fr-BE" dirty="0" smtClean="0"/>
              <a:t> to the </a:t>
            </a:r>
            <a:r>
              <a:rPr lang="fr-BE" dirty="0" err="1" smtClean="0"/>
              <a:t>hydrogenase</a:t>
            </a:r>
            <a:r>
              <a:rPr lang="fr-BE" dirty="0" smtClean="0"/>
              <a:t> in </a:t>
            </a:r>
            <a:r>
              <a:rPr lang="fr-BE" i="1" dirty="0" err="1" smtClean="0"/>
              <a:t>Wt</a:t>
            </a:r>
            <a:r>
              <a:rPr lang="fr-BE" i="1" dirty="0" smtClean="0"/>
              <a:t>,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released</a:t>
            </a:r>
            <a:r>
              <a:rPr lang="fr-BE" dirty="0" smtClean="0"/>
              <a:t> in the </a:t>
            </a:r>
            <a:r>
              <a:rPr lang="fr-BE" i="1" dirty="0" smtClean="0"/>
              <a:t>pgrl1 </a:t>
            </a:r>
            <a:r>
              <a:rPr lang="fr-BE" dirty="0" smtClean="0"/>
              <a:t>mutant</a:t>
            </a:r>
          </a:p>
          <a:p>
            <a:endParaRPr lang="en-US" dirty="0"/>
          </a:p>
        </p:txBody>
      </p:sp>
      <p:pic>
        <p:nvPicPr>
          <p:cNvPr id="10" name="Picture 2" descr="C:\Documents and Settings\thomas\Bureau\PC_086876_wc_f4.jpg"/>
          <p:cNvPicPr>
            <a:picLocks noChangeAspect="1" noChangeArrowheads="1"/>
          </p:cNvPicPr>
          <p:nvPr/>
        </p:nvPicPr>
        <p:blipFill>
          <a:blip r:embed="rId3"/>
          <a:srcRect t="45058"/>
          <a:stretch>
            <a:fillRect/>
          </a:stretch>
        </p:blipFill>
        <p:spPr bwMode="auto">
          <a:xfrm>
            <a:off x="4572000" y="1428736"/>
            <a:ext cx="3699627" cy="2479165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3714752"/>
            <a:ext cx="7715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 err="1" smtClean="0"/>
              <a:t>Cournac</a:t>
            </a:r>
            <a:r>
              <a:rPr lang="fr-BE" b="1" u="sng" dirty="0" smtClean="0"/>
              <a:t> </a:t>
            </a:r>
            <a:r>
              <a:rPr lang="fr-BE" b="1" i="1" u="sng" dirty="0" smtClean="0"/>
              <a:t>et al., </a:t>
            </a:r>
            <a:r>
              <a:rPr lang="fr-BE" b="1" u="sng" dirty="0" smtClean="0"/>
              <a:t>2002</a:t>
            </a:r>
            <a:r>
              <a:rPr lang="fr-BE" dirty="0" smtClean="0"/>
              <a:t>:</a:t>
            </a:r>
          </a:p>
          <a:p>
            <a:pPr>
              <a:buFont typeface="Wingdings" pitchFamily="2" charset="2"/>
              <a:buChar char="à"/>
            </a:pPr>
            <a:r>
              <a:rPr lang="fr-BE" dirty="0" smtClean="0">
                <a:sym typeface="Wingdings" pitchFamily="2" charset="2"/>
              </a:rPr>
              <a:t> CO2 </a:t>
            </a:r>
            <a:r>
              <a:rPr lang="fr-BE" dirty="0" err="1" smtClean="0">
                <a:sym typeface="Wingdings" pitchFamily="2" charset="2"/>
              </a:rPr>
              <a:t>uptake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started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together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with</a:t>
            </a:r>
            <a:r>
              <a:rPr lang="fr-BE" dirty="0" smtClean="0">
                <a:sym typeface="Wingdings" pitchFamily="2" charset="2"/>
              </a:rPr>
              <a:t> an </a:t>
            </a:r>
            <a:r>
              <a:rPr lang="fr-BE" dirty="0" err="1" smtClean="0">
                <a:sym typeface="Wingdings" pitchFamily="2" charset="2"/>
              </a:rPr>
              <a:t>increase</a:t>
            </a:r>
            <a:r>
              <a:rPr lang="fr-BE" dirty="0" smtClean="0">
                <a:sym typeface="Wingdings" pitchFamily="2" charset="2"/>
              </a:rPr>
              <a:t> in the O2 production rate, </a:t>
            </a:r>
          </a:p>
          <a:p>
            <a:pPr>
              <a:buFont typeface="Wingdings" pitchFamily="2" charset="2"/>
              <a:buChar char="à"/>
            </a:pPr>
            <a:r>
              <a:rPr lang="fr-BE" dirty="0" err="1" smtClean="0">
                <a:sym typeface="Wingdings" pitchFamily="2" charset="2"/>
              </a:rPr>
              <a:t>both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phenomena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likely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reflecting</a:t>
            </a:r>
            <a:r>
              <a:rPr lang="fr-BE" dirty="0" smtClean="0">
                <a:sym typeface="Wingdings" pitchFamily="2" charset="2"/>
              </a:rPr>
              <a:t> the activation of the Calvin cycle</a:t>
            </a:r>
          </a:p>
          <a:p>
            <a:pPr>
              <a:buFont typeface="Wingdings" pitchFamily="2" charset="2"/>
              <a:buChar char="à"/>
            </a:pPr>
            <a:endParaRPr lang="fr-BE" dirty="0" smtClean="0"/>
          </a:p>
          <a:p>
            <a:endParaRPr lang="en-US" dirty="0"/>
          </a:p>
        </p:txBody>
      </p:sp>
      <p:pic>
        <p:nvPicPr>
          <p:cNvPr id="12" name="Picture 3" descr="C:\Documents and Settings\thomas\Bureau\1-s2_0-S0360319902001052-gr2.gif"/>
          <p:cNvPicPr>
            <a:picLocks noChangeAspect="1" noChangeArrowheads="1"/>
          </p:cNvPicPr>
          <p:nvPr/>
        </p:nvPicPr>
        <p:blipFill>
          <a:blip r:embed="rId4"/>
          <a:srcRect t="6898" r="47329" b="9509"/>
          <a:stretch>
            <a:fillRect/>
          </a:stretch>
        </p:blipFill>
        <p:spPr bwMode="auto">
          <a:xfrm>
            <a:off x="5143504" y="4643446"/>
            <a:ext cx="3659969" cy="209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376"/>
          <p:cNvGrpSpPr/>
          <p:nvPr/>
        </p:nvGrpSpPr>
        <p:grpSpPr>
          <a:xfrm>
            <a:off x="71406" y="1328522"/>
            <a:ext cx="9858444" cy="5239419"/>
            <a:chOff x="71406" y="1328522"/>
            <a:chExt cx="9858444" cy="5239419"/>
          </a:xfrm>
        </p:grpSpPr>
        <p:grpSp>
          <p:nvGrpSpPr>
            <p:cNvPr id="3" name="Groupe 269"/>
            <p:cNvGrpSpPr/>
            <p:nvPr/>
          </p:nvGrpSpPr>
          <p:grpSpPr>
            <a:xfrm>
              <a:off x="71406" y="1328522"/>
              <a:ext cx="9858444" cy="5239419"/>
              <a:chOff x="142844" y="114090"/>
              <a:chExt cx="9858444" cy="5239419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5143504" y="4430179"/>
                <a:ext cx="48577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/>
                  <a:buChar char="à"/>
                </a:pPr>
                <a:r>
                  <a:rPr lang="fr-BE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rgbClr val="FF0000"/>
                    </a:solidFill>
                    <a:sym typeface="Wingdings" pitchFamily="2" charset="2"/>
                  </a:rPr>
                  <a:t>Linear</a:t>
                </a:r>
                <a:r>
                  <a:rPr lang="fr-BE" dirty="0" smtClean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rgbClr val="FF0000"/>
                    </a:solidFill>
                    <a:sym typeface="Wingdings" pitchFamily="2" charset="2"/>
                  </a:rPr>
                  <a:t>electron</a:t>
                </a:r>
                <a:r>
                  <a:rPr lang="fr-BE" dirty="0" smtClean="0">
                    <a:solidFill>
                      <a:srgbClr val="FF0000"/>
                    </a:solidFill>
                    <a:sym typeface="Wingdings" pitchFamily="2" charset="2"/>
                  </a:rPr>
                  <a:t> flow</a:t>
                </a:r>
              </a:p>
              <a:p>
                <a:pPr>
                  <a:buFont typeface="Wingdings"/>
                  <a:buChar char="à"/>
                </a:pPr>
                <a:r>
                  <a:rPr lang="fr-BE" dirty="0" smtClean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rgbClr val="0070C0"/>
                    </a:solidFill>
                    <a:sym typeface="Wingdings" pitchFamily="2" charset="2"/>
                  </a:rPr>
                  <a:t>Hydrogenase</a:t>
                </a:r>
                <a:r>
                  <a:rPr lang="fr-BE" dirty="0" smtClean="0">
                    <a:solidFill>
                      <a:srgbClr val="0070C0"/>
                    </a:solidFill>
                    <a:sym typeface="Wingdings" pitchFamily="2" charset="2"/>
                  </a:rPr>
                  <a:t>-</a:t>
                </a:r>
                <a:r>
                  <a:rPr lang="fr-BE" dirty="0" err="1" smtClean="0">
                    <a:solidFill>
                      <a:srgbClr val="0070C0"/>
                    </a:solidFill>
                    <a:sym typeface="Wingdings" pitchFamily="2" charset="2"/>
                  </a:rPr>
                  <a:t>related</a:t>
                </a:r>
                <a:r>
                  <a:rPr lang="fr-BE" dirty="0" smtClean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rgbClr val="0070C0"/>
                    </a:solidFill>
                    <a:sym typeface="Wingdings" pitchFamily="2" charset="2"/>
                  </a:rPr>
                  <a:t>electron</a:t>
                </a:r>
                <a:r>
                  <a:rPr lang="fr-BE" dirty="0" smtClean="0">
                    <a:solidFill>
                      <a:srgbClr val="0070C0"/>
                    </a:solidFill>
                    <a:sym typeface="Wingdings" pitchFamily="2" charset="2"/>
                  </a:rPr>
                  <a:t> flow</a:t>
                </a:r>
              </a:p>
              <a:p>
                <a:pPr>
                  <a:buFont typeface="Wingdings"/>
                  <a:buChar char="à"/>
                </a:pPr>
                <a:r>
                  <a:rPr lang="fr-BE" dirty="0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Cyclic</a:t>
                </a:r>
                <a:r>
                  <a:rPr lang="fr-BE" dirty="0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 </a:t>
                </a:r>
                <a:r>
                  <a:rPr lang="fr-BE" dirty="0" err="1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electron</a:t>
                </a:r>
                <a:r>
                  <a:rPr lang="fr-BE" dirty="0" smtClean="0">
                    <a:solidFill>
                      <a:schemeClr val="accent6">
                        <a:lumMod val="75000"/>
                      </a:schemeClr>
                    </a:solidFill>
                    <a:sym typeface="Wingdings" pitchFamily="2" charset="2"/>
                  </a:rPr>
                  <a:t> flow</a:t>
                </a:r>
              </a:p>
            </p:txBody>
          </p:sp>
          <p:grpSp>
            <p:nvGrpSpPr>
              <p:cNvPr id="4" name="Groupe 257"/>
              <p:cNvGrpSpPr/>
              <p:nvPr/>
            </p:nvGrpSpPr>
            <p:grpSpPr>
              <a:xfrm>
                <a:off x="142844" y="114090"/>
                <a:ext cx="9072595" cy="4400800"/>
                <a:chOff x="500034" y="1971478"/>
                <a:chExt cx="9072595" cy="4400800"/>
              </a:xfrm>
            </p:grpSpPr>
            <p:grpSp>
              <p:nvGrpSpPr>
                <p:cNvPr id="5" name="Groupe 256"/>
                <p:cNvGrpSpPr/>
                <p:nvPr/>
              </p:nvGrpSpPr>
              <p:grpSpPr>
                <a:xfrm>
                  <a:off x="500034" y="1971478"/>
                  <a:ext cx="9072595" cy="4400800"/>
                  <a:chOff x="500034" y="1971478"/>
                  <a:chExt cx="9072595" cy="4400800"/>
                </a:xfrm>
              </p:grpSpPr>
              <p:grpSp>
                <p:nvGrpSpPr>
                  <p:cNvPr id="6" name="Groupe 251"/>
                  <p:cNvGrpSpPr/>
                  <p:nvPr/>
                </p:nvGrpSpPr>
                <p:grpSpPr>
                  <a:xfrm>
                    <a:off x="500034" y="1971478"/>
                    <a:ext cx="9072595" cy="4400800"/>
                    <a:chOff x="500034" y="1886681"/>
                    <a:chExt cx="9072595" cy="4400800"/>
                  </a:xfrm>
                </p:grpSpPr>
                <p:sp>
                  <p:nvSpPr>
                    <p:cNvPr id="35" name="ZoneTexte 8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59829" y="5300631"/>
                      <a:ext cx="576064" cy="27699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r>
                        <a:rPr lang="nl-BE" sz="1200" dirty="0"/>
                        <a:t>H</a:t>
                      </a:r>
                      <a:r>
                        <a:rPr lang="nl-BE" sz="1200" baseline="30000" dirty="0"/>
                        <a:t>+</a:t>
                      </a:r>
                      <a:endParaRPr lang="fr-BE" sz="1200" baseline="30000" dirty="0"/>
                    </a:p>
                  </p:txBody>
                </p:sp>
                <p:grpSp>
                  <p:nvGrpSpPr>
                    <p:cNvPr id="7" name="Groupe 250"/>
                    <p:cNvGrpSpPr/>
                    <p:nvPr/>
                  </p:nvGrpSpPr>
                  <p:grpSpPr>
                    <a:xfrm>
                      <a:off x="500034" y="1886681"/>
                      <a:ext cx="9072595" cy="4400800"/>
                      <a:chOff x="500034" y="1886681"/>
                      <a:chExt cx="9072595" cy="4400800"/>
                    </a:xfrm>
                  </p:grpSpPr>
                  <p:grpSp>
                    <p:nvGrpSpPr>
                      <p:cNvPr id="8" name="Groupe 1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0034" y="2656962"/>
                        <a:ext cx="9072595" cy="3630519"/>
                        <a:chOff x="539552" y="1412776"/>
                        <a:chExt cx="9072051" cy="3630432"/>
                      </a:xfrm>
                    </p:grpSpPr>
                    <p:grpSp>
                      <p:nvGrpSpPr>
                        <p:cNvPr id="9" name="Groupe 1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4006" y="1437015"/>
                          <a:ext cx="8927597" cy="3606193"/>
                          <a:chOff x="684006" y="1437015"/>
                          <a:chExt cx="8927597" cy="3606193"/>
                        </a:xfrm>
                      </p:grpSpPr>
                      <p:grpSp>
                        <p:nvGrpSpPr>
                          <p:cNvPr id="10" name="Groupe 13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84006" y="1437015"/>
                            <a:ext cx="8927597" cy="3606193"/>
                            <a:chOff x="684006" y="1437015"/>
                            <a:chExt cx="8927597" cy="3606193"/>
                          </a:xfrm>
                        </p:grpSpPr>
                        <p:grpSp>
                          <p:nvGrpSpPr>
                            <p:cNvPr id="11" name="Groupe 1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84006" y="1437015"/>
                              <a:ext cx="8927597" cy="3606193"/>
                              <a:chOff x="756014" y="1653039"/>
                              <a:chExt cx="8927597" cy="3606193"/>
                            </a:xfrm>
                          </p:grpSpPr>
                          <p:grpSp>
                            <p:nvGrpSpPr>
                              <p:cNvPr id="13" name="Groupe 13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756014" y="1653039"/>
                                <a:ext cx="8927597" cy="3606193"/>
                                <a:chOff x="756014" y="1653039"/>
                                <a:chExt cx="8927597" cy="3606193"/>
                              </a:xfrm>
                            </p:grpSpPr>
                            <p:grpSp>
                              <p:nvGrpSpPr>
                                <p:cNvPr id="14" name="Groupe 12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756014" y="1653039"/>
                                  <a:ext cx="8927597" cy="3606193"/>
                                  <a:chOff x="756014" y="1797055"/>
                                  <a:chExt cx="8927597" cy="3606193"/>
                                </a:xfrm>
                              </p:grpSpPr>
                              <p:grpSp>
                                <p:nvGrpSpPr>
                                  <p:cNvPr id="16" name="Groupe 1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756014" y="1797055"/>
                                    <a:ext cx="8927597" cy="3606193"/>
                                    <a:chOff x="719406" y="259313"/>
                                    <a:chExt cx="8927597" cy="3606193"/>
                                  </a:xfrm>
                                </p:grpSpPr>
                                <p:grpSp>
                                  <p:nvGrpSpPr>
                                    <p:cNvPr id="17" name="Groupe 106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719406" y="342892"/>
                                      <a:ext cx="7597315" cy="3522614"/>
                                      <a:chOff x="684006" y="-233172"/>
                                      <a:chExt cx="7597315" cy="3522614"/>
                                    </a:xfrm>
                                  </p:grpSpPr>
                                  <p:grpSp>
                                    <p:nvGrpSpPr>
                                      <p:cNvPr id="18" name="Groupe 9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684006" y="409759"/>
                                        <a:ext cx="7597315" cy="2879683"/>
                                        <a:chOff x="684006" y="409759"/>
                                        <a:chExt cx="7597315" cy="2879683"/>
                                      </a:xfrm>
                                    </p:grpSpPr>
                                    <p:grpSp>
                                      <p:nvGrpSpPr>
                                        <p:cNvPr id="19" name="Groupe 9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84006" y="428803"/>
                                          <a:ext cx="7597315" cy="2860639"/>
                                          <a:chOff x="684006" y="428803"/>
                                          <a:chExt cx="7597315" cy="2860639"/>
                                        </a:xfrm>
                                      </p:grpSpPr>
                                      <p:grpSp>
                                        <p:nvGrpSpPr>
                                          <p:cNvPr id="20" name="Groupe 92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684006" y="930447"/>
                                            <a:ext cx="7597315" cy="2358995"/>
                                            <a:chOff x="684006" y="930447"/>
                                            <a:chExt cx="7597315" cy="2358995"/>
                                          </a:xfrm>
                                        </p:grpSpPr>
                                        <p:grpSp>
                                          <p:nvGrpSpPr>
                                            <p:cNvPr id="22" name="Groupe 90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684006" y="930447"/>
                                              <a:ext cx="7597315" cy="2358995"/>
                                              <a:chOff x="684006" y="930447"/>
                                              <a:chExt cx="7597315" cy="235899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23" name="Groupe 88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684006" y="930447"/>
                                                <a:ext cx="7597315" cy="2358995"/>
                                                <a:chOff x="684006" y="930447"/>
                                                <a:chExt cx="7597315" cy="235899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24" name="Groupe 86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684006" y="930447"/>
                                                  <a:ext cx="7597315" cy="2358995"/>
                                                  <a:chOff x="825322" y="930447"/>
                                                  <a:chExt cx="7597315" cy="235899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6" name="Groupe 8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825322" y="930447"/>
                                                    <a:ext cx="7597315" cy="2358995"/>
                                                    <a:chOff x="825322" y="930447"/>
                                                    <a:chExt cx="7597315" cy="235899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7" name="Groupe 78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825322" y="930447"/>
                                                      <a:ext cx="7597315" cy="2358995"/>
                                                      <a:chOff x="825322" y="930447"/>
                                                      <a:chExt cx="7597315" cy="235899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8" name="Groupe 59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825322" y="930447"/>
                                                        <a:ext cx="7597315" cy="2358995"/>
                                                        <a:chOff x="825322" y="411826"/>
                                                        <a:chExt cx="7597315" cy="235899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9" name="Groupe 51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825322" y="411826"/>
                                                          <a:ext cx="7597315" cy="2358995"/>
                                                          <a:chOff x="825322" y="411826"/>
                                                          <a:chExt cx="7597315" cy="235899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30" name="Groupe 43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825322" y="411826"/>
                                                            <a:ext cx="7597315" cy="2358995"/>
                                                            <a:chOff x="828022" y="555842"/>
                                                            <a:chExt cx="7597315" cy="235899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31" name="Groupe 28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828022" y="555842"/>
                                                              <a:ext cx="7597315" cy="2358995"/>
                                                              <a:chOff x="791414" y="349925"/>
                                                              <a:chExt cx="7597315" cy="235899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32" name="Groupe 16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791414" y="349925"/>
                                                                <a:ext cx="7597315" cy="2358995"/>
                                                                <a:chOff x="791414" y="128861"/>
                                                                <a:chExt cx="7597315" cy="235899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33" name="Groupe 15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827924" y="620980"/>
                                                                  <a:ext cx="7560805" cy="1866876"/>
                                                                  <a:chOff x="827924" y="620980"/>
                                                                  <a:chExt cx="7560805" cy="1866876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4" name="Groupe 10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827924" y="620980"/>
                                                                    <a:ext cx="7560805" cy="1866876"/>
                                                                    <a:chOff x="827924" y="620980"/>
                                                                    <a:chExt cx="7560805" cy="1866876"/>
                                                                  </a:xfrm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132" name="Rectangle à coins arrondis 2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827924" y="836877"/>
                                                                      <a:ext cx="7560805" cy="576255"/>
                                                                    </a:xfrm>
                                                                    <a:prstGeom prst="roundRect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chemeClr val="accent1">
                                                                        <a:lumMod val="10000"/>
                                                                        <a:lumOff val="90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chemeClr val="accent3">
                                                                          <a:lumMod val="60000"/>
                                                                          <a:lumOff val="40000"/>
                                                                        </a:schemeClr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>
                                                                        <a:defRPr/>
                                                                      </a:pPr>
                                                                      <a:endParaRPr lang="fr-BE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33" name="Rectangle à coins arrondis 3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1043811" y="620980"/>
                                                                      <a:ext cx="792115" cy="792152"/>
                                                                    </a:xfrm>
                                                                    <a:prstGeom prst="roundRect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92D050"/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>
                                                                        <a:defRPr/>
                                                                      </a:pPr>
                                                                      <a:endParaRPr lang="fr-BE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34" name="Rectangle à coins arrondis 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1691472" y="981337"/>
                                                                      <a:ext cx="433362" cy="576256"/>
                                                                    </a:xfrm>
                                                                    <a:prstGeom prst="roundRect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92D050"/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chemeClr val="tx2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>
                                                                        <a:defRPr/>
                                                                      </a:pPr>
                                                                      <a:endParaRPr lang="fr-BE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35" name="Arc 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 rot="18942347">
                                                                      <a:off x="834274" y="1417895"/>
                                                                      <a:ext cx="1068323" cy="1069961"/>
                                                                    </a:xfrm>
                                                                    <a:prstGeom prst="arc">
                                                                      <a:avLst/>
                                                                    </a:prstGeom>
                                                                    <a:ln/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dk1"/>
                                                                    </a:lnRef>
                                                                    <a:fillRef idx="0">
                                                                      <a:schemeClr val="dk1"/>
                                                                    </a:fillRef>
                                                                    <a:effectRef idx="1">
                                                                      <a:schemeClr val="dk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>
                                                                        <a:defRPr/>
                                                                      </a:pPr>
                                                                      <a:endParaRPr lang="fr-BE">
                                                                        <a:ln>
                                                                          <a:solidFill>
                                                                            <a:schemeClr val="tx1"/>
                                                                          </a:solidFill>
                                                                        </a:ln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cxnSp>
                                                                  <p:nvCxnSpPr>
                                                                    <p:cNvPr id="136" name="Connecteur droit avec flèche 8"/>
                                                                    <p:cNvCxnSpPr/>
                                                                    <p:nvPr/>
                                                                  </p:nvCxnSpPr>
                                                                  <p:spPr>
                                                                    <a:xfrm>
                                                                      <a:off x="1700996" y="1538543"/>
                                                                      <a:ext cx="73021" cy="71436"/>
                                                                    </a:xfrm>
                                                                    <a:prstGeom prst="straightConnector1">
                                                                      <a:avLst/>
                                                                    </a:prstGeom>
                                                                    <a:ln>
                                                                      <a:tailEnd type="arrow"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dk1"/>
                                                                    </a:lnRef>
                                                                    <a:fillRef idx="0">
                                                                      <a:schemeClr val="dk1"/>
                                                                    </a:fillRef>
                                                                    <a:effectRef idx="1">
                                                                      <a:schemeClr val="dk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</p:cxn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31" name="ZoneTexte 14"/>
                                                                  <p:cNvSpPr txBox="1">
                                                                    <a:spLocks noChangeArrowheads="1"/>
                                                                  </p:cNvSpPr>
                                                                  <p:nvPr/>
                                                                </p:nvSpPr>
                                                                <p:spPr bwMode="auto">
                                                                  <a:xfrm>
                                                                    <a:off x="1591097" y="995587"/>
                                                                    <a:ext cx="648072" cy="584775"/>
                                                                  </a:xfrm>
                                                                  <a:prstGeom prst="rect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9525">
                                                                    <a:noFill/>
                                                                    <a:miter lim="800000"/>
                                                                    <a:headEnd/>
                                                                    <a:tailEnd/>
                                                                  </a:ln>
                                                                </p:spPr>
                                                                <p:txBody>
                                                                  <a:bodyPr>
                                                                    <a:spAutoFit/>
                                                                  </a:bodyPr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r>
                                                                      <a:rPr lang="nl-BE"/>
                                                                      <a:t>LHC II</a:t>
                                                                    </a:r>
                                                                    <a:endParaRPr lang="fr-BE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29" name="Lightning Bolt 3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435196">
                                                                  <a:off x="791414" y="128861"/>
                                                                  <a:ext cx="431774" cy="611179"/>
                                                                </a:xfrm>
                                                                <a:prstGeom prst="lightningBolt">
                                                                  <a:avLst/>
                                                                </a:prstGeom>
                                                                <a:solidFill>
                                                                  <a:srgbClr val="FFFF00"/>
                                                                </a:solidFill>
                                                                <a:ln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anchor="ctr"/>
                                                                <a:lstStyle/>
                                                                <a:p>
                                                                  <a:pPr algn="ctr" fontAlgn="auto"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defRPr/>
                                                                  </a:pPr>
                                                                  <a:endParaRPr lang="en-US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26" name="Ellipse 74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3059814" y="1124615"/>
                                                                <a:ext cx="649249" cy="431795"/>
                                                              </a:xfrm>
                                                              <a:prstGeom prst="ellipse">
                                                                <a:avLst/>
                                                              </a:prstGeom>
                                                              <a:solidFill>
                                                                <a:srgbClr val="92D050"/>
                                                              </a:solidFill>
                                                              <a:ln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anchor="ctr"/>
                                                              <a:lstStyle/>
                                                              <a:p>
                                                                <a:pPr algn="ctr">
                                                                  <a:defRPr/>
                                                                </a:pPr>
                                                                <a:endParaRPr lang="fr-BE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22" name="ZoneTexte 42"/>
                                                            <p:cNvSpPr txBox="1">
                                                              <a:spLocks noChangeArrowheads="1"/>
                                                            </p:cNvSpPr>
                                                            <p:nvPr/>
                                                          </p:nvSpPr>
                                                          <p:spPr bwMode="auto">
                                                            <a:xfrm>
                                                              <a:off x="3203848" y="1381304"/>
                                                              <a:ext cx="648072" cy="338554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  <a:ln w="9525">
                                                              <a:noFill/>
                                                              <a:miter lim="800000"/>
                                                              <a:headEnd/>
                                                              <a:tailEnd/>
                                                            </a:ln>
                                                          </p:spPr>
                                                          <p:txBody>
                                                            <a:bodyPr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r>
                                                                <a:rPr lang="nl-BE" dirty="0"/>
                                                                <a:t>PQ</a:t>
                                                              </a:r>
                                                              <a:endParaRPr lang="fr-BE" dirty="0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20" name="ZoneTexte 50"/>
                                                          <p:cNvSpPr txBox="1"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187624" y="1146230"/>
                                                            <a:ext cx="792088" cy="338554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miter lim="800000"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nl-BE" dirty="0"/>
                                                              <a:t>PSII</a:t>
                                                            </a:r>
                                                            <a:endParaRPr lang="fr-BE" dirty="0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17" name="ZoneTexte 55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827584" y="1844824"/>
                                                          <a:ext cx="504056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nl-BE" sz="1200" dirty="0"/>
                                                            <a:t>H</a:t>
                                                          </a:r>
                                                          <a:r>
                                                            <a:rPr lang="nl-BE" sz="1200" baseline="-25000" dirty="0"/>
                                                            <a:t>2</a:t>
                                                          </a:r>
                                                          <a:r>
                                                            <a:rPr lang="nl-BE" sz="1200" dirty="0"/>
                                                            <a:t>O</a:t>
                                                          </a:r>
                                                          <a:endParaRPr lang="fr-BE" sz="1200" dirty="0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18" name="ZoneTexte 57"/>
                                                        <p:cNvSpPr txBox="1"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331641" y="1844824"/>
                                                          <a:ext cx="1512168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miter lim="800000"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nl-BE" sz="1200" dirty="0"/>
                                                            <a:t>2H</a:t>
                                                          </a:r>
                                                          <a:r>
                                                            <a:rPr lang="nl-BE" sz="1200" baseline="30000" dirty="0"/>
                                                            <a:t>+</a:t>
                                                          </a:r>
                                                          <a:r>
                                                            <a:rPr lang="nl-BE" sz="1200" dirty="0"/>
                                                            <a:t>+1/2 O</a:t>
                                                          </a:r>
                                                          <a:r>
                                                            <a:rPr lang="nl-BE" sz="1200" baseline="-25000" dirty="0"/>
                                                            <a:t>2</a:t>
                                                          </a:r>
                                                          <a:endParaRPr lang="fr-BE" sz="1200" dirty="0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113" name="Rectangle à coins arrondis 11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12842" y="1557501"/>
                                                        <a:ext cx="719093" cy="647692"/>
                                                      </a:xfrm>
                                                      <a:prstGeom prst="round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92D050"/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algn="ctr">
                                                          <a:defRPr/>
                                                        </a:pPr>
                                                        <a:endParaRPr lang="fr-BE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14" name="Rectangle à coins arrondis 6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436730" y="1422566"/>
                                                        <a:ext cx="792115" cy="792152"/>
                                                      </a:xfrm>
                                                      <a:prstGeom prst="roundRect">
                                                        <a:avLst/>
                                                      </a:prstGeom>
                                                      <a:solidFill>
                                                        <a:srgbClr val="92D050"/>
                                                      </a:solidFill>
                                                      <a:ln>
                                                        <a:solidFill>
                                                          <a:schemeClr val="tx2"/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algn="ctr">
                                                          <a:defRPr/>
                                                        </a:pPr>
                                                        <a:endParaRPr lang="fr-BE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15" name="ZoneTexte 77"/>
                                                      <p:cNvSpPr txBox="1"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5580112" y="1669336"/>
                                                        <a:ext cx="792088" cy="338554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miter lim="800000"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nl-BE"/>
                                                          <a:t>PSI</a:t>
                                                        </a:r>
                                                        <a:endParaRPr lang="fr-BE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111" name="Ellipse 58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004956" y="2349654"/>
                                                      <a:ext cx="503208" cy="358770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solidFill>
                                                      <a:srgbClr val="92D050"/>
                                                    </a:solidFill>
                                                    <a:ln>
                                                      <a:solidFill>
                                                        <a:schemeClr val="tx1"/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anchor="ctr"/>
                                                    <a:lstStyle/>
                                                    <a:p>
                                                      <a:pPr algn="ctr">
                                                        <a:defRPr/>
                                                      </a:pPr>
                                                      <a:endParaRPr lang="fr-BE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106" name="ZoneTexte 85"/>
                                                  <p:cNvSpPr txBox="1"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4183385" y="1700808"/>
                                                    <a:ext cx="1152128" cy="338554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miter lim="800000"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nl-BE" dirty="0"/>
                                                      <a:t>   b</a:t>
                                                    </a:r>
                                                    <a:r>
                                                      <a:rPr lang="nl-BE" baseline="-25000" dirty="0"/>
                                                      <a:t>6</a:t>
                                                    </a:r>
                                                    <a:r>
                                                      <a:rPr lang="nl-BE" dirty="0"/>
                                                      <a:t>f</a:t>
                                                    </a:r>
                                                    <a:endParaRPr lang="fr-BE" dirty="0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04" name="ZoneTexte 87"/>
                                                <p:cNvSpPr txBox="1"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4898132" y="2367930"/>
                                                  <a:ext cx="576064" cy="338554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miter lim="800000"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nl-BE" dirty="0"/>
                                                    <a:t>PC</a:t>
                                                  </a:r>
                                                  <a:endParaRPr lang="fr-BE" dirty="0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02" name="Rectangle à coins arrondis 10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939900" y="1792448"/>
                                                <a:ext cx="433362" cy="593717"/>
                                              </a:xfrm>
                                              <a:prstGeom prst="roundRect">
                                                <a:avLst/>
                                              </a:prstGeom>
                                              <a:solidFill>
                                                <a:srgbClr val="92D050"/>
                                              </a:solidFill>
                                              <a:ln>
                                                <a:solidFill>
                                                  <a:schemeClr val="tx2"/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anchor="ctr"/>
                                              <a:lstStyle/>
                                              <a:p>
                                                <a:pPr algn="ctr">
                                                  <a:defRPr/>
                                                </a:pPr>
                                                <a:endParaRPr lang="fr-BE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00" name="ZoneTexte 91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805661" y="1825774"/>
                                              <a:ext cx="720080" cy="646323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>
                                              <a:sp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nl-BE" dirty="0"/>
                                                <a:t>LHC </a:t>
                                              </a:r>
                                            </a:p>
                                            <a:p>
                                              <a:pPr algn="ctr"/>
                                              <a:r>
                                                <a:rPr lang="nl-BE" dirty="0" smtClean="0"/>
                                                <a:t>II</a:t>
                                              </a:r>
                                              <a:endParaRPr lang="fr-BE" dirty="0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96" name="Ellipse 9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485902" y="428803"/>
                                            <a:ext cx="469872" cy="33178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rgbClr val="92D050"/>
                                          </a:solidFill>
                                          <a:ln>
                                            <a:solidFill>
                                              <a:schemeClr val="tx1"/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anchor="ctr"/>
                                          <a:lstStyle/>
                                          <a:p>
                                            <a:pPr algn="ctr">
                                              <a:defRPr/>
                                            </a:pPr>
                                            <a:endParaRPr lang="fr-BE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94" name="ZoneTexte 97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5476384" y="409759"/>
                                          <a:ext cx="576064" cy="338554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nl-BE" dirty="0" err="1"/>
                                            <a:t>Fdx</a:t>
                                          </a:r>
                                          <a:endParaRPr lang="fr-BE" dirty="0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90" name="ZoneTexte 101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897079" y="-233172"/>
                                        <a:ext cx="1000106" cy="36932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square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nl-BE" dirty="0"/>
                                          <a:t>NADPH</a:t>
                                        </a:r>
                                        <a:endParaRPr lang="fr-BE" dirty="0"/>
                                      </a:p>
                                    </p:txBody>
                                  </p:sp>
                                  <p:sp>
                                    <p:nvSpPr>
                                      <p:cNvPr id="91" name="ZoneTexte 10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754140" y="-233172"/>
                                        <a:ext cx="936104" cy="33855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nl-BE" dirty="0"/>
                                          <a:t>NADP</a:t>
                                        </a:r>
                                        <a:r>
                                          <a:rPr lang="nl-BE" baseline="30000" dirty="0"/>
                                          <a:t>+</a:t>
                                        </a:r>
                                        <a:endParaRPr lang="fr-BE" baseline="30000" dirty="0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85" name="ZoneTexte 115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368587" y="259313"/>
                                      <a:ext cx="2278416" cy="3693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nl-BE" dirty="0" err="1"/>
                                        <a:t>Calvin</a:t>
                                      </a:r>
                                      <a:r>
                                        <a:rPr lang="nl-BE" dirty="0"/>
                                        <a:t> (CO</a:t>
                                      </a:r>
                                      <a:r>
                                        <a:rPr lang="nl-BE" baseline="-25000" dirty="0"/>
                                        <a:t>2</a:t>
                                      </a:r>
                                      <a:r>
                                        <a:rPr lang="nl-BE" dirty="0"/>
                                        <a:t> </a:t>
                                      </a:r>
                                      <a:r>
                                        <a:rPr lang="nl-BE" dirty="0" err="1"/>
                                        <a:t>fixation</a:t>
                                      </a:r>
                                      <a:r>
                                        <a:rPr lang="nl-BE" dirty="0"/>
                                        <a:t>)</a:t>
                                      </a:r>
                                      <a:endParaRPr lang="fr-BE" dirty="0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36" name="Groupe 12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6897726" y="3285549"/>
                                    <a:ext cx="1428674" cy="1584305"/>
                                    <a:chOff x="6897726" y="3285549"/>
                                    <a:chExt cx="1428674" cy="1584305"/>
                                  </a:xfrm>
                                </p:grpSpPr>
                                <p:sp>
                                  <p:nvSpPr>
                                    <p:cNvPr id="80" name="Rectangle à coins arrondis 2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308817" y="4149138"/>
                                      <a:ext cx="647661" cy="720716"/>
                                    </a:xfrm>
                                    <a:prstGeom prst="roundRect">
                                      <a:avLst/>
                                    </a:prstGeom>
                                    <a:solidFill>
                                      <a:srgbClr val="92D050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>
                                        <a:defRPr/>
                                      </a:pPr>
                                      <a:endParaRPr lang="fr-BE"/>
                                    </a:p>
                                  </p:txBody>
                                </p:sp>
                                <p:sp>
                                  <p:nvSpPr>
                                    <p:cNvPr id="81" name="Rectangle à coins arrondis 2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040593" y="3572882"/>
                                      <a:ext cx="1142939" cy="576256"/>
                                    </a:xfrm>
                                    <a:prstGeom prst="roundRect">
                                      <a:avLst/>
                                    </a:prstGeom>
                                    <a:solidFill>
                                      <a:srgbClr val="92D050"/>
                                    </a:solidFill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>
                                        <a:defRPr/>
                                      </a:pPr>
                                      <a:endParaRPr lang="fr-BE"/>
                                    </a:p>
                                  </p:txBody>
                                </p:sp>
                                <p:sp>
                                  <p:nvSpPr>
                                    <p:cNvPr id="82" name="ZoneTexte 119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897726" y="3523688"/>
                                      <a:ext cx="1428674" cy="646323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square">
                                      <a:spAutoFit/>
                                    </a:bodyPr>
                                    <a:lstStyle/>
                                    <a:p>
                                      <a:pPr algn="ctr"/>
                                      <a:r>
                                        <a:rPr lang="nl-BE" dirty="0"/>
                                        <a:t>ATP </a:t>
                                      </a:r>
                                      <a:r>
                                        <a:rPr lang="nl-BE" dirty="0" err="1" smtClean="0"/>
                                        <a:t>synthétase</a:t>
                                      </a:r>
                                      <a:endParaRPr lang="fr-BE" dirty="0"/>
                                    </a:p>
                                  </p:txBody>
                                </p:sp>
                                <p:cxnSp>
                                  <p:nvCxnSpPr>
                                    <p:cNvPr id="83" name="Connecteur droit avec flèche 82"/>
                                    <p:cNvCxnSpPr/>
                                    <p:nvPr/>
                                  </p:nvCxnSpPr>
                                  <p:spPr>
                                    <a:xfrm flipV="1">
                                      <a:off x="7596137" y="3285549"/>
                                      <a:ext cx="0" cy="287333"/>
                                    </a:xfrm>
                                    <a:prstGeom prst="straightConnector1">
                                      <a:avLst/>
                                    </a:prstGeom>
                                    <a:ln>
                                      <a:tailEnd type="arrow"/>
                                    </a:ln>
                                  </p:spPr>
                                  <p:style>
                                    <a:lnRef idx="2">
                                      <a:schemeClr val="dk1"/>
                                    </a:lnRef>
                                    <a:fillRef idx="0">
                                      <a:schemeClr val="dk1"/>
                                    </a:fillRef>
                                    <a:effectRef idx="1">
                                      <a:schemeClr val="dk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</p:grpSp>
                            <p:sp>
                              <p:nvSpPr>
                                <p:cNvPr id="76" name="Arc 75"/>
                                <p:cNvSpPr/>
                                <p:nvPr/>
                              </p:nvSpPr>
                              <p:spPr>
                                <a:xfrm rot="8141537">
                                  <a:off x="7088168" y="2354143"/>
                                  <a:ext cx="1069910" cy="1069962"/>
                                </a:xfrm>
                                <a:prstGeom prst="arc">
                                  <a:avLst/>
                                </a:prstGeom>
                                <a:ln/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>
                                    <a:defRPr/>
                                  </a:pPr>
                                  <a:endParaRPr lang="fr-BE">
                                    <a:ln>
                                      <a:solidFill>
                                        <a:schemeClr val="tx1"/>
                                      </a:solidFill>
                                    </a:ln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77" name="Connecteur droit avec flèche 24"/>
                                <p:cNvCxnSpPr/>
                                <p:nvPr/>
                              </p:nvCxnSpPr>
                              <p:spPr>
                                <a:xfrm flipH="1" flipV="1">
                                  <a:off x="7156426" y="3184395"/>
                                  <a:ext cx="84132" cy="77787"/>
                                </a:xfrm>
                                <a:prstGeom prst="straightConnector1">
                                  <a:avLst/>
                                </a:prstGeom>
                                <a:ln>
                                  <a:tailEnd type="arrow"/>
                                </a:ln>
                              </p:spPr>
                              <p:style>
                                <a:lnRef idx="2">
                                  <a:schemeClr val="dk1"/>
                                </a:lnRef>
                                <a:fillRef idx="0">
                                  <a:schemeClr val="dk1"/>
                                </a:fillRef>
                                <a:effectRef idx="1">
                                  <a:schemeClr val="dk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sp>
                            <p:nvSpPr>
                              <p:cNvPr id="73" name="ZoneTexte 133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804248" y="2917855"/>
                                <a:ext cx="936104" cy="33855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r>
                                  <a:rPr lang="nl-BE" dirty="0"/>
                                  <a:t>ATP</a:t>
                                </a:r>
                                <a:endParaRPr lang="fr-BE" dirty="0"/>
                              </a:p>
                            </p:txBody>
                          </p:sp>
                          <p:sp>
                            <p:nvSpPr>
                              <p:cNvPr id="74" name="ZoneTexte 13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40351" y="2946430"/>
                                <a:ext cx="1586122" cy="36932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r>
                                  <a:rPr lang="nl-BE" dirty="0"/>
                                  <a:t>ADP + Pi</a:t>
                                </a:r>
                                <a:endParaRPr lang="fr-BE" dirty="0"/>
                              </a:p>
                            </p:txBody>
                          </p:sp>
                        </p:grpSp>
                        <p:cxnSp>
                          <p:nvCxnSpPr>
                            <p:cNvPr id="71" name="Connecteur droit 18"/>
                            <p:cNvCxnSpPr/>
                            <p:nvPr/>
                          </p:nvCxnSpPr>
                          <p:spPr>
                            <a:xfrm flipH="1" flipV="1">
                              <a:off x="7533653" y="4509815"/>
                              <a:ext cx="0" cy="130173"/>
                            </a:xfrm>
                            <a:prstGeom prst="line">
                              <a:avLst/>
                            </a:prstGeom>
                            <a:ln/>
                          </p:spPr>
                          <p:style>
                            <a:lnRef idx="2">
                              <a:schemeClr val="dk1"/>
                            </a:lnRef>
                            <a:fillRef idx="0">
                              <a:schemeClr val="dk1"/>
                            </a:fillRef>
                            <a:effectRef idx="1">
                              <a:schemeClr val="dk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69" name="ZoneTexte 13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525616" y="4483444"/>
                            <a:ext cx="576064" cy="27699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r>
                              <a:rPr lang="nl-BE" sz="1200" dirty="0"/>
                              <a:t>H</a:t>
                            </a:r>
                            <a:r>
                              <a:rPr lang="nl-BE" sz="1200" baseline="30000" dirty="0"/>
                              <a:t>+</a:t>
                            </a:r>
                            <a:endParaRPr lang="fr-BE" sz="1200" baseline="30000" dirty="0"/>
                          </a:p>
                        </p:txBody>
                      </p:sp>
                    </p:grpSp>
                    <p:sp>
                      <p:nvSpPr>
                        <p:cNvPr id="66" name="ZoneTexte 14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9552" y="1412776"/>
                          <a:ext cx="1440160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sz="1800" b="1" dirty="0" err="1"/>
                            <a:t>Stroma</a:t>
                          </a:r>
                          <a:endParaRPr lang="fr-BE" sz="1800" b="1" dirty="0"/>
                        </a:p>
                      </p:txBody>
                    </p:sp>
                    <p:sp>
                      <p:nvSpPr>
                        <p:cNvPr id="67" name="ZoneTexte 14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3568" y="4643844"/>
                          <a:ext cx="1440160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sz="1800" b="1"/>
                            <a:t>Lumen</a:t>
                          </a:r>
                          <a:endParaRPr lang="fr-BE" sz="1800" b="1"/>
                        </a:p>
                      </p:txBody>
                    </p:sp>
                  </p:grpSp>
                  <p:grpSp>
                    <p:nvGrpSpPr>
                      <p:cNvPr id="37" name="Groupe 249"/>
                      <p:cNvGrpSpPr/>
                      <p:nvPr/>
                    </p:nvGrpSpPr>
                    <p:grpSpPr>
                      <a:xfrm>
                        <a:off x="2178866" y="1886681"/>
                        <a:ext cx="5260176" cy="3485410"/>
                        <a:chOff x="2178866" y="1886681"/>
                        <a:chExt cx="5260176" cy="3485410"/>
                      </a:xfrm>
                    </p:grpSpPr>
                    <p:sp>
                      <p:nvSpPr>
                        <p:cNvPr id="39" name="Ellipse 38"/>
                        <p:cNvSpPr/>
                        <p:nvPr/>
                      </p:nvSpPr>
                      <p:spPr bwMode="auto">
                        <a:xfrm>
                          <a:off x="2996332" y="2477517"/>
                          <a:ext cx="649288" cy="431800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cxnSp>
                      <p:nvCxnSpPr>
                        <p:cNvPr id="40" name="Connecteur droit avec flèche 39"/>
                        <p:cNvCxnSpPr/>
                        <p:nvPr/>
                      </p:nvCxnSpPr>
                      <p:spPr bwMode="auto">
                        <a:xfrm rot="5400000" flipH="1" flipV="1">
                          <a:off x="6760384" y="3321846"/>
                          <a:ext cx="919168" cy="438149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" name="ZoneTexte 5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76876" y="2497901"/>
                          <a:ext cx="928694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nl-BE" dirty="0" err="1" smtClean="0"/>
                            <a:t>HydA</a:t>
                          </a:r>
                          <a:endParaRPr lang="fr-BE" dirty="0"/>
                        </a:p>
                      </p:txBody>
                    </p:sp>
                    <p:cxnSp>
                      <p:nvCxnSpPr>
                        <p:cNvPr id="42" name="Connecteur droit avec flèche 41"/>
                        <p:cNvCxnSpPr/>
                        <p:nvPr/>
                      </p:nvCxnSpPr>
                      <p:spPr bwMode="auto">
                        <a:xfrm rot="10800000" flipV="1">
                          <a:off x="2728958" y="2454718"/>
                          <a:ext cx="143954" cy="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" name="ZoneTexte 15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24960" y="1965309"/>
                          <a:ext cx="576066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spAutoFit/>
                        </a:bodyPr>
                        <a:lstStyle/>
                        <a:p>
                          <a:r>
                            <a:rPr lang="nl-BE" dirty="0"/>
                            <a:t>2H</a:t>
                          </a:r>
                          <a:r>
                            <a:rPr lang="nl-BE" baseline="30000" dirty="0"/>
                            <a:t>+</a:t>
                          </a:r>
                          <a:endParaRPr lang="fr-BE" baseline="30000" dirty="0"/>
                        </a:p>
                      </p:txBody>
                    </p:sp>
                    <p:sp>
                      <p:nvSpPr>
                        <p:cNvPr id="44" name="ZoneTexte 15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5108" y="2191765"/>
                          <a:ext cx="566910" cy="3693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nl-BE" dirty="0"/>
                            <a:t>H</a:t>
                          </a:r>
                          <a:r>
                            <a:rPr lang="nl-BE" baseline="-25000" dirty="0"/>
                            <a:t>2</a:t>
                          </a:r>
                          <a:endParaRPr lang="fr-BE" baseline="-25000" dirty="0"/>
                        </a:p>
                      </p:txBody>
                    </p:sp>
                    <p:sp>
                      <p:nvSpPr>
                        <p:cNvPr id="45" name="Arc 44"/>
                        <p:cNvSpPr/>
                        <p:nvPr/>
                      </p:nvSpPr>
                      <p:spPr bwMode="auto">
                        <a:xfrm rot="5867495">
                          <a:off x="2610666" y="1454881"/>
                          <a:ext cx="576263" cy="1439863"/>
                        </a:xfrm>
                        <a:prstGeom prst="arc">
                          <a:avLst/>
                        </a:prstGeom>
                        <a:ln/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>
                            <a:defRPr/>
                          </a:pPr>
                          <a:endParaRPr lang="fr-BE"/>
                        </a:p>
                      </p:txBody>
                    </p:sp>
                    <p:cxnSp>
                      <p:nvCxnSpPr>
                        <p:cNvPr id="46" name="Connecteur droit avec flèche 45"/>
                        <p:cNvCxnSpPr/>
                        <p:nvPr/>
                      </p:nvCxnSpPr>
                      <p:spPr bwMode="auto">
                        <a:xfrm flipH="1">
                          <a:off x="4075084" y="4508491"/>
                          <a:ext cx="1588" cy="863600"/>
                        </a:xfrm>
                        <a:prstGeom prst="straightConnector1">
                          <a:avLst/>
                        </a:prstGeom>
                        <a:ln>
                          <a:tailEnd type="arrow"/>
                        </a:ln>
                      </p:spPr>
                      <p:style>
                        <a:lnRef idx="2">
                          <a:schemeClr val="dk1"/>
                        </a:lnRef>
                        <a:fillRef idx="0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25" name="Rectangle à coins arrondis 24"/>
                  <p:cNvSpPr/>
                  <p:nvPr/>
                </p:nvSpPr>
                <p:spPr bwMode="auto">
                  <a:xfrm>
                    <a:off x="2890312" y="3594641"/>
                    <a:ext cx="1000132" cy="571504"/>
                  </a:xfrm>
                  <a:prstGeom prst="round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fr-BE"/>
                  </a:p>
                </p:txBody>
              </p:sp>
            </p:grpSp>
            <p:sp>
              <p:nvSpPr>
                <p:cNvPr id="21" name="Lightning Bolt 35"/>
                <p:cNvSpPr/>
                <p:nvPr/>
              </p:nvSpPr>
              <p:spPr bwMode="auto">
                <a:xfrm rot="21353787">
                  <a:off x="4983158" y="4122457"/>
                  <a:ext cx="431800" cy="611186"/>
                </a:xfrm>
                <a:prstGeom prst="lightningBol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sp>
          <p:nvSpPr>
            <p:cNvPr id="12" name="ZoneTexte 50"/>
            <p:cNvSpPr txBox="1">
              <a:spLocks noChangeArrowheads="1"/>
            </p:cNvSpPr>
            <p:nvPr/>
          </p:nvSpPr>
          <p:spPr bwMode="auto">
            <a:xfrm>
              <a:off x="2510324" y="2922501"/>
              <a:ext cx="100013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l-BE" dirty="0" smtClean="0"/>
                <a:t>PGR5/</a:t>
              </a:r>
            </a:p>
            <a:p>
              <a:r>
                <a:rPr lang="nl-BE" dirty="0" smtClean="0"/>
                <a:t>PGRL1</a:t>
              </a:r>
              <a:endParaRPr lang="fr-BE" dirty="0"/>
            </a:p>
          </p:txBody>
        </p:sp>
      </p:grpSp>
      <p:cxnSp>
        <p:nvCxnSpPr>
          <p:cNvPr id="138" name="Connecteur en angle 137"/>
          <p:cNvCxnSpPr>
            <a:endCxn id="85" idx="1"/>
          </p:cNvCxnSpPr>
          <p:nvPr/>
        </p:nvCxnSpPr>
        <p:spPr>
          <a:xfrm flipV="1">
            <a:off x="1714480" y="2307709"/>
            <a:ext cx="5150968" cy="2264299"/>
          </a:xfrm>
          <a:prstGeom prst="bentConnector3">
            <a:avLst>
              <a:gd name="adj1" fmla="val 71906"/>
            </a:avLst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Forme 151"/>
          <p:cNvCxnSpPr/>
          <p:nvPr/>
        </p:nvCxnSpPr>
        <p:spPr>
          <a:xfrm flipV="1">
            <a:off x="1714480" y="3207588"/>
            <a:ext cx="3582104" cy="1169562"/>
          </a:xfrm>
          <a:prstGeom prst="bentConnector2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en angle 154"/>
          <p:cNvCxnSpPr>
            <a:stCxn id="94" idx="1"/>
          </p:cNvCxnSpPr>
          <p:nvPr/>
        </p:nvCxnSpPr>
        <p:spPr>
          <a:xfrm rot="10800000">
            <a:off x="3357554" y="2143117"/>
            <a:ext cx="1650980" cy="875735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en angle 156"/>
          <p:cNvCxnSpPr>
            <a:endCxn id="96" idx="3"/>
          </p:cNvCxnSpPr>
          <p:nvPr/>
        </p:nvCxnSpPr>
        <p:spPr>
          <a:xfrm flipV="1">
            <a:off x="3071802" y="3151815"/>
            <a:ext cx="2015066" cy="1056401"/>
          </a:xfrm>
          <a:prstGeom prst="bentConnector2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en angle 163"/>
          <p:cNvCxnSpPr>
            <a:endCxn id="122" idx="0"/>
          </p:cNvCxnSpPr>
          <p:nvPr/>
        </p:nvCxnSpPr>
        <p:spPr>
          <a:xfrm rot="10800000" flipV="1">
            <a:off x="2915894" y="3143248"/>
            <a:ext cx="2084735" cy="1052504"/>
          </a:xfrm>
          <a:prstGeom prst="bentConnector2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4">
    <a:dk1>
      <a:srgbClr val="000000"/>
    </a:dk1>
    <a:lt1>
      <a:srgbClr val="99CCFF"/>
    </a:lt1>
    <a:dk2>
      <a:srgbClr val="000000"/>
    </a:dk2>
    <a:lt2>
      <a:srgbClr val="005A58"/>
    </a:lt2>
    <a:accent1>
      <a:srgbClr val="006462"/>
    </a:accent1>
    <a:accent2>
      <a:srgbClr val="6D6FC7"/>
    </a:accent2>
    <a:accent3>
      <a:srgbClr val="CAE2FF"/>
    </a:accent3>
    <a:accent4>
      <a:srgbClr val="000000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èle par défaut 14">
    <a:dk1>
      <a:srgbClr val="000000"/>
    </a:dk1>
    <a:lt1>
      <a:srgbClr val="99CCFF"/>
    </a:lt1>
    <a:dk2>
      <a:srgbClr val="000000"/>
    </a:dk2>
    <a:lt2>
      <a:srgbClr val="005A58"/>
    </a:lt2>
    <a:accent1>
      <a:srgbClr val="006462"/>
    </a:accent1>
    <a:accent2>
      <a:srgbClr val="6D6FC7"/>
    </a:accent2>
    <a:accent3>
      <a:srgbClr val="CAE2FF"/>
    </a:accent3>
    <a:accent4>
      <a:srgbClr val="000000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19149</TotalTime>
  <Words>1881</Words>
  <Application>Microsoft Office PowerPoint</Application>
  <PresentationFormat>Affichage à l'écran (4:3)</PresentationFormat>
  <Paragraphs>700</Paragraphs>
  <Slides>28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3" baseType="lpstr">
      <vt:lpstr>ＭＳ Ｐゴシック</vt:lpstr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supplemental</vt:lpstr>
    </vt:vector>
  </TitlesOfParts>
  <Company>ULg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Thomas</dc:creator>
  <cp:lastModifiedBy>Damien Godaux</cp:lastModifiedBy>
  <cp:revision>1423</cp:revision>
  <dcterms:created xsi:type="dcterms:W3CDTF">2013-10-29T09:28:44Z</dcterms:created>
  <dcterms:modified xsi:type="dcterms:W3CDTF">2021-03-11T13:30:49Z</dcterms:modified>
</cp:coreProperties>
</file>