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7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8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9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10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11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12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13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1"/>
  </p:notesMasterIdLst>
  <p:sldIdLst>
    <p:sldId id="256" r:id="rId2"/>
    <p:sldId id="294" r:id="rId3"/>
    <p:sldId id="270" r:id="rId4"/>
    <p:sldId id="258" r:id="rId5"/>
    <p:sldId id="260" r:id="rId6"/>
    <p:sldId id="262" r:id="rId7"/>
    <p:sldId id="259" r:id="rId8"/>
    <p:sldId id="263" r:id="rId9"/>
    <p:sldId id="264" r:id="rId10"/>
    <p:sldId id="265" r:id="rId11"/>
    <p:sldId id="266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  <p:sldId id="286" r:id="rId29"/>
    <p:sldId id="284" r:id="rId30"/>
    <p:sldId id="287" r:id="rId31"/>
    <p:sldId id="289" r:id="rId32"/>
    <p:sldId id="290" r:id="rId33"/>
    <p:sldId id="288" r:id="rId34"/>
    <p:sldId id="291" r:id="rId35"/>
    <p:sldId id="292" r:id="rId36"/>
    <p:sldId id="293" r:id="rId37"/>
    <p:sldId id="295" r:id="rId38"/>
    <p:sldId id="257" r:id="rId39"/>
    <p:sldId id="296" r:id="rId4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22"/>
    <p:restoredTop sz="86485"/>
  </p:normalViewPr>
  <p:slideViewPr>
    <p:cSldViewPr snapToGrid="0" snapToObjects="1">
      <p:cViewPr varScale="1">
        <p:scale>
          <a:sx n="112" d="100"/>
          <a:sy n="112" d="100"/>
        </p:scale>
        <p:origin x="25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26F7DA-87F6-1849-8823-FBB7346E5015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EDFB5E6F-2260-5947-B4CD-41EF3D864A00}">
      <dgm:prSet phldrT="[Texte]" custT="1"/>
      <dgm:spPr/>
      <dgm:t>
        <a:bodyPr/>
        <a:lstStyle/>
        <a:p>
          <a:r>
            <a:rPr lang="fr-FR" sz="2000" dirty="0"/>
            <a:t>Fracture par insuffisance osseuse</a:t>
          </a:r>
        </a:p>
      </dgm:t>
    </dgm:pt>
    <dgm:pt modelId="{8915F209-83D9-5340-96C2-F48B29F7239C}" type="parTrans" cxnId="{71F581F4-6566-7E40-9296-F8F322D99577}">
      <dgm:prSet/>
      <dgm:spPr/>
      <dgm:t>
        <a:bodyPr/>
        <a:lstStyle/>
        <a:p>
          <a:endParaRPr lang="fr-FR"/>
        </a:p>
      </dgm:t>
    </dgm:pt>
    <dgm:pt modelId="{B3ED396D-E74B-0B4E-AA9E-A9DBA6F5E341}" type="sibTrans" cxnId="{71F581F4-6566-7E40-9296-F8F322D99577}">
      <dgm:prSet/>
      <dgm:spPr/>
      <dgm:t>
        <a:bodyPr/>
        <a:lstStyle/>
        <a:p>
          <a:endParaRPr lang="fr-FR"/>
        </a:p>
      </dgm:t>
    </dgm:pt>
    <dgm:pt modelId="{8BF9DE07-A975-3240-ACCE-D381C2D77DF4}">
      <dgm:prSet phldrT="[Texte]" custT="1"/>
      <dgm:spPr/>
      <dgm:t>
        <a:bodyPr/>
        <a:lstStyle/>
        <a:p>
          <a:r>
            <a:rPr lang="fr-FR" sz="1800" dirty="0"/>
            <a:t>Ostéoporose transitoire</a:t>
          </a:r>
        </a:p>
      </dgm:t>
    </dgm:pt>
    <dgm:pt modelId="{FD3BB3F2-DC71-9445-B21E-4CA9DD23EAA6}" type="parTrans" cxnId="{C52FD6E8-7FDF-7F46-A2B0-6AC31E4BEA51}">
      <dgm:prSet/>
      <dgm:spPr/>
      <dgm:t>
        <a:bodyPr/>
        <a:lstStyle/>
        <a:p>
          <a:endParaRPr lang="fr-FR"/>
        </a:p>
      </dgm:t>
    </dgm:pt>
    <dgm:pt modelId="{98231F6A-FD29-8443-94FB-C331390469B7}" type="sibTrans" cxnId="{C52FD6E8-7FDF-7F46-A2B0-6AC31E4BEA51}">
      <dgm:prSet/>
      <dgm:spPr/>
      <dgm:t>
        <a:bodyPr/>
        <a:lstStyle/>
        <a:p>
          <a:endParaRPr lang="fr-FR"/>
        </a:p>
      </dgm:t>
    </dgm:pt>
    <dgm:pt modelId="{DB8FA545-157D-0447-AA8F-623B64655D4A}">
      <dgm:prSet/>
      <dgm:spPr/>
      <dgm:t>
        <a:bodyPr/>
        <a:lstStyle/>
        <a:p>
          <a:r>
            <a:rPr lang="fr-FR" dirty="0"/>
            <a:t>Ostéoporose régionale migratrice</a:t>
          </a:r>
        </a:p>
      </dgm:t>
    </dgm:pt>
    <dgm:pt modelId="{10A67CCF-2313-B74F-9480-7E3B4546989F}" type="parTrans" cxnId="{07579681-BE1F-D44D-BF99-438DB440B05F}">
      <dgm:prSet/>
      <dgm:spPr/>
      <dgm:t>
        <a:bodyPr/>
        <a:lstStyle/>
        <a:p>
          <a:endParaRPr lang="fr-FR"/>
        </a:p>
      </dgm:t>
    </dgm:pt>
    <dgm:pt modelId="{2282B928-6573-1749-8DF9-E1103A50DBE2}" type="sibTrans" cxnId="{07579681-BE1F-D44D-BF99-438DB440B05F}">
      <dgm:prSet/>
      <dgm:spPr/>
      <dgm:t>
        <a:bodyPr/>
        <a:lstStyle/>
        <a:p>
          <a:endParaRPr lang="fr-FR"/>
        </a:p>
      </dgm:t>
    </dgm:pt>
    <dgm:pt modelId="{0BBA4C29-98D9-484C-83C8-5F3E6741603C}">
      <dgm:prSet/>
      <dgm:spPr/>
      <dgm:t>
        <a:bodyPr/>
        <a:lstStyle/>
        <a:p>
          <a:r>
            <a:rPr lang="fr-FR" dirty="0"/>
            <a:t>Œdème médullaire transitoire</a:t>
          </a:r>
        </a:p>
      </dgm:t>
    </dgm:pt>
    <dgm:pt modelId="{FE328D56-A065-3349-BC7F-58D5EF504301}" type="parTrans" cxnId="{61F906CB-43D3-DF46-9A73-A24E718FEB8B}">
      <dgm:prSet/>
      <dgm:spPr/>
      <dgm:t>
        <a:bodyPr/>
        <a:lstStyle/>
        <a:p>
          <a:endParaRPr lang="fr-FR"/>
        </a:p>
      </dgm:t>
    </dgm:pt>
    <dgm:pt modelId="{CA0C16E5-705F-554E-8C5E-098ACAC87F0F}" type="sibTrans" cxnId="{61F906CB-43D3-DF46-9A73-A24E718FEB8B}">
      <dgm:prSet/>
      <dgm:spPr/>
      <dgm:t>
        <a:bodyPr/>
        <a:lstStyle/>
        <a:p>
          <a:endParaRPr lang="fr-FR"/>
        </a:p>
      </dgm:t>
    </dgm:pt>
    <dgm:pt modelId="{F12B41DC-994E-4446-B2DD-E9C92CE7A44E}" type="pres">
      <dgm:prSet presAssocID="{C726F7DA-87F6-1849-8823-FBB7346E5015}" presName="compositeShape" presStyleCnt="0">
        <dgm:presLayoutVars>
          <dgm:chMax val="7"/>
          <dgm:dir/>
          <dgm:resizeHandles val="exact"/>
        </dgm:presLayoutVars>
      </dgm:prSet>
      <dgm:spPr/>
    </dgm:pt>
    <dgm:pt modelId="{2A6AFA64-BD75-2A4C-93DA-3AE4184F597F}" type="pres">
      <dgm:prSet presAssocID="{0BBA4C29-98D9-484C-83C8-5F3E6741603C}" presName="circ1" presStyleLbl="vennNode1" presStyleIdx="0" presStyleCnt="4"/>
      <dgm:spPr/>
    </dgm:pt>
    <dgm:pt modelId="{97824EB5-0953-2C48-966D-A1BD4513CC72}" type="pres">
      <dgm:prSet presAssocID="{0BBA4C29-98D9-484C-83C8-5F3E6741603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647FDD1-DF4E-7B4B-AAF7-54702DC180B6}" type="pres">
      <dgm:prSet presAssocID="{8BF9DE07-A975-3240-ACCE-D381C2D77DF4}" presName="circ2" presStyleLbl="vennNode1" presStyleIdx="1" presStyleCnt="4"/>
      <dgm:spPr/>
    </dgm:pt>
    <dgm:pt modelId="{944D7CCA-8C8A-6044-BE61-F56EADEE7E74}" type="pres">
      <dgm:prSet presAssocID="{8BF9DE07-A975-3240-ACCE-D381C2D77DF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8B0C174-0296-B449-A4B4-25E463D78144}" type="pres">
      <dgm:prSet presAssocID="{EDFB5E6F-2260-5947-B4CD-41EF3D864A00}" presName="circ3" presStyleLbl="vennNode1" presStyleIdx="2" presStyleCnt="4"/>
      <dgm:spPr/>
    </dgm:pt>
    <dgm:pt modelId="{F0FD94B4-5841-604B-9A94-CA4330E1F000}" type="pres">
      <dgm:prSet presAssocID="{EDFB5E6F-2260-5947-B4CD-41EF3D864A00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6B1CEDB-15C1-964A-99F4-3E27BED4C0FB}" type="pres">
      <dgm:prSet presAssocID="{DB8FA545-157D-0447-AA8F-623B64655D4A}" presName="circ4" presStyleLbl="vennNode1" presStyleIdx="3" presStyleCnt="4"/>
      <dgm:spPr/>
    </dgm:pt>
    <dgm:pt modelId="{E8570A3A-0FBB-0448-A29C-567CFCCD4B7A}" type="pres">
      <dgm:prSet presAssocID="{DB8FA545-157D-0447-AA8F-623B64655D4A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B7BA401-165C-8C4F-ABAB-AF866ACCA41B}" type="presOf" srcId="{EDFB5E6F-2260-5947-B4CD-41EF3D864A00}" destId="{F0FD94B4-5841-604B-9A94-CA4330E1F000}" srcOrd="1" destOrd="0" presId="urn:microsoft.com/office/officeart/2005/8/layout/venn1"/>
    <dgm:cxn modelId="{144C310F-E448-F642-B900-522A92270730}" type="presOf" srcId="{DB8FA545-157D-0447-AA8F-623B64655D4A}" destId="{76B1CEDB-15C1-964A-99F4-3E27BED4C0FB}" srcOrd="0" destOrd="0" presId="urn:microsoft.com/office/officeart/2005/8/layout/venn1"/>
    <dgm:cxn modelId="{3B2C7214-A72E-1343-88A7-96690E725154}" type="presOf" srcId="{8BF9DE07-A975-3240-ACCE-D381C2D77DF4}" destId="{E647FDD1-DF4E-7B4B-AAF7-54702DC180B6}" srcOrd="0" destOrd="0" presId="urn:microsoft.com/office/officeart/2005/8/layout/venn1"/>
    <dgm:cxn modelId="{CAE40F21-BA6C-9D4B-9C17-A6CCBC4DBAF0}" type="presOf" srcId="{0BBA4C29-98D9-484C-83C8-5F3E6741603C}" destId="{97824EB5-0953-2C48-966D-A1BD4513CC72}" srcOrd="1" destOrd="0" presId="urn:microsoft.com/office/officeart/2005/8/layout/venn1"/>
    <dgm:cxn modelId="{259C222A-2365-F243-8C65-2366ED103B94}" type="presOf" srcId="{C726F7DA-87F6-1849-8823-FBB7346E5015}" destId="{F12B41DC-994E-4446-B2DD-E9C92CE7A44E}" srcOrd="0" destOrd="0" presId="urn:microsoft.com/office/officeart/2005/8/layout/venn1"/>
    <dgm:cxn modelId="{93532C5D-1DA8-EF43-A6E6-6B3F63E7DEE9}" type="presOf" srcId="{EDFB5E6F-2260-5947-B4CD-41EF3D864A00}" destId="{38B0C174-0296-B449-A4B4-25E463D78144}" srcOrd="0" destOrd="0" presId="urn:microsoft.com/office/officeart/2005/8/layout/venn1"/>
    <dgm:cxn modelId="{71CD7271-75E6-9C4C-B807-E44BE1C10DDD}" type="presOf" srcId="{8BF9DE07-A975-3240-ACCE-D381C2D77DF4}" destId="{944D7CCA-8C8A-6044-BE61-F56EADEE7E74}" srcOrd="1" destOrd="0" presId="urn:microsoft.com/office/officeart/2005/8/layout/venn1"/>
    <dgm:cxn modelId="{6AF17E7C-686E-AE4F-AD0A-F8AD8E154663}" type="presOf" srcId="{0BBA4C29-98D9-484C-83C8-5F3E6741603C}" destId="{2A6AFA64-BD75-2A4C-93DA-3AE4184F597F}" srcOrd="0" destOrd="0" presId="urn:microsoft.com/office/officeart/2005/8/layout/venn1"/>
    <dgm:cxn modelId="{07579681-BE1F-D44D-BF99-438DB440B05F}" srcId="{C726F7DA-87F6-1849-8823-FBB7346E5015}" destId="{DB8FA545-157D-0447-AA8F-623B64655D4A}" srcOrd="3" destOrd="0" parTransId="{10A67CCF-2313-B74F-9480-7E3B4546989F}" sibTransId="{2282B928-6573-1749-8DF9-E1103A50DBE2}"/>
    <dgm:cxn modelId="{19E43983-8E93-5B4A-8AE0-5AB7F235FEFD}" type="presOf" srcId="{DB8FA545-157D-0447-AA8F-623B64655D4A}" destId="{E8570A3A-0FBB-0448-A29C-567CFCCD4B7A}" srcOrd="1" destOrd="0" presId="urn:microsoft.com/office/officeart/2005/8/layout/venn1"/>
    <dgm:cxn modelId="{61F906CB-43D3-DF46-9A73-A24E718FEB8B}" srcId="{C726F7DA-87F6-1849-8823-FBB7346E5015}" destId="{0BBA4C29-98D9-484C-83C8-5F3E6741603C}" srcOrd="0" destOrd="0" parTransId="{FE328D56-A065-3349-BC7F-58D5EF504301}" sibTransId="{CA0C16E5-705F-554E-8C5E-098ACAC87F0F}"/>
    <dgm:cxn modelId="{C52FD6E8-7FDF-7F46-A2B0-6AC31E4BEA51}" srcId="{C726F7DA-87F6-1849-8823-FBB7346E5015}" destId="{8BF9DE07-A975-3240-ACCE-D381C2D77DF4}" srcOrd="1" destOrd="0" parTransId="{FD3BB3F2-DC71-9445-B21E-4CA9DD23EAA6}" sibTransId="{98231F6A-FD29-8443-94FB-C331390469B7}"/>
    <dgm:cxn modelId="{71F581F4-6566-7E40-9296-F8F322D99577}" srcId="{C726F7DA-87F6-1849-8823-FBB7346E5015}" destId="{EDFB5E6F-2260-5947-B4CD-41EF3D864A00}" srcOrd="2" destOrd="0" parTransId="{8915F209-83D9-5340-96C2-F48B29F7239C}" sibTransId="{B3ED396D-E74B-0B4E-AA9E-A9DBA6F5E341}"/>
    <dgm:cxn modelId="{87A509AE-F0E6-FA43-BC79-0BDE5D48F663}" type="presParOf" srcId="{F12B41DC-994E-4446-B2DD-E9C92CE7A44E}" destId="{2A6AFA64-BD75-2A4C-93DA-3AE4184F597F}" srcOrd="0" destOrd="0" presId="urn:microsoft.com/office/officeart/2005/8/layout/venn1"/>
    <dgm:cxn modelId="{E00F5D74-6363-0046-8A87-F22AF7266527}" type="presParOf" srcId="{F12B41DC-994E-4446-B2DD-E9C92CE7A44E}" destId="{97824EB5-0953-2C48-966D-A1BD4513CC72}" srcOrd="1" destOrd="0" presId="urn:microsoft.com/office/officeart/2005/8/layout/venn1"/>
    <dgm:cxn modelId="{0E969341-BBFF-BF4C-8EB0-6DC252E8EC09}" type="presParOf" srcId="{F12B41DC-994E-4446-B2DD-E9C92CE7A44E}" destId="{E647FDD1-DF4E-7B4B-AAF7-54702DC180B6}" srcOrd="2" destOrd="0" presId="urn:microsoft.com/office/officeart/2005/8/layout/venn1"/>
    <dgm:cxn modelId="{5C984730-1311-A044-B1F3-DDCF3DBD8C72}" type="presParOf" srcId="{F12B41DC-994E-4446-B2DD-E9C92CE7A44E}" destId="{944D7CCA-8C8A-6044-BE61-F56EADEE7E74}" srcOrd="3" destOrd="0" presId="urn:microsoft.com/office/officeart/2005/8/layout/venn1"/>
    <dgm:cxn modelId="{B5177FA0-C662-2240-9BE6-4BAFB92C5927}" type="presParOf" srcId="{F12B41DC-994E-4446-B2DD-E9C92CE7A44E}" destId="{38B0C174-0296-B449-A4B4-25E463D78144}" srcOrd="4" destOrd="0" presId="urn:microsoft.com/office/officeart/2005/8/layout/venn1"/>
    <dgm:cxn modelId="{64AD23E5-7C63-1B4E-83C9-7E937F5BF3B5}" type="presParOf" srcId="{F12B41DC-994E-4446-B2DD-E9C92CE7A44E}" destId="{F0FD94B4-5841-604B-9A94-CA4330E1F000}" srcOrd="5" destOrd="0" presId="urn:microsoft.com/office/officeart/2005/8/layout/venn1"/>
    <dgm:cxn modelId="{C3935983-2C8D-E248-8869-8C9859C3EA57}" type="presParOf" srcId="{F12B41DC-994E-4446-B2DD-E9C92CE7A44E}" destId="{76B1CEDB-15C1-964A-99F4-3E27BED4C0FB}" srcOrd="6" destOrd="0" presId="urn:microsoft.com/office/officeart/2005/8/layout/venn1"/>
    <dgm:cxn modelId="{EBFCC3BF-AA92-204F-87AF-B1A36425AE79}" type="presParOf" srcId="{F12B41DC-994E-4446-B2DD-E9C92CE7A44E}" destId="{E8570A3A-0FBB-0448-A29C-567CFCCD4B7A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C231F64-911C-554D-948E-EAAC4C38E9AF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4A6197F1-2628-C54C-AC24-289472112112}">
      <dgm:prSet phldrT="[Texte]" custT="1"/>
      <dgm:spPr/>
      <dgm:t>
        <a:bodyPr/>
        <a:lstStyle/>
        <a:p>
          <a:r>
            <a:rPr lang="fr-FR" sz="700" dirty="0">
              <a:solidFill>
                <a:schemeClr val="bg1"/>
              </a:solidFill>
            </a:rPr>
            <a:t>Introduction</a:t>
          </a:r>
          <a:endParaRPr lang="fr-FR" sz="400" dirty="0">
            <a:solidFill>
              <a:schemeClr val="bg1"/>
            </a:solidFill>
          </a:endParaRPr>
        </a:p>
      </dgm:t>
    </dgm:pt>
    <dgm:pt modelId="{37A2B6C8-1EA7-2F4A-8105-743626BDF1CA}" type="parTrans" cxnId="{B125C832-4B87-8047-B53C-87D7ACCA679A}">
      <dgm:prSet/>
      <dgm:spPr/>
      <dgm:t>
        <a:bodyPr/>
        <a:lstStyle/>
        <a:p>
          <a:endParaRPr lang="fr-FR"/>
        </a:p>
      </dgm:t>
    </dgm:pt>
    <dgm:pt modelId="{20CF22EB-661F-B648-9220-47F6641CAC3A}" type="sibTrans" cxnId="{B125C832-4B87-8047-B53C-87D7ACCA679A}">
      <dgm:prSet/>
      <dgm:spPr/>
      <dgm:t>
        <a:bodyPr/>
        <a:lstStyle/>
        <a:p>
          <a:endParaRPr lang="fr-FR"/>
        </a:p>
      </dgm:t>
    </dgm:pt>
    <dgm:pt modelId="{F1711246-A2E3-1148-8D0E-3A710737AF0D}">
      <dgm:prSet phldrT="[Texte]" custT="1"/>
      <dgm:spPr/>
      <dgm:t>
        <a:bodyPr/>
        <a:lstStyle/>
        <a:p>
          <a:r>
            <a:rPr lang="fr-FR" sz="900" dirty="0">
              <a:solidFill>
                <a:srgbClr val="FF0000"/>
              </a:solidFill>
            </a:rPr>
            <a:t>Epidémiologie</a:t>
          </a:r>
          <a:endParaRPr lang="fr-FR" sz="800" dirty="0">
            <a:solidFill>
              <a:srgbClr val="FF0000"/>
            </a:solidFill>
          </a:endParaRPr>
        </a:p>
      </dgm:t>
    </dgm:pt>
    <dgm:pt modelId="{F6B72621-7AE1-214A-96A6-6544C8D44672}" type="parTrans" cxnId="{ABD067C4-55BF-124C-B01A-596239292073}">
      <dgm:prSet/>
      <dgm:spPr/>
      <dgm:t>
        <a:bodyPr/>
        <a:lstStyle/>
        <a:p>
          <a:endParaRPr lang="fr-FR"/>
        </a:p>
      </dgm:t>
    </dgm:pt>
    <dgm:pt modelId="{24A3CFCA-CAB3-C545-82BB-692021610355}" type="sibTrans" cxnId="{ABD067C4-55BF-124C-B01A-596239292073}">
      <dgm:prSet/>
      <dgm:spPr/>
      <dgm:t>
        <a:bodyPr/>
        <a:lstStyle/>
        <a:p>
          <a:endParaRPr lang="fr-FR"/>
        </a:p>
      </dgm:t>
    </dgm:pt>
    <dgm:pt modelId="{30505D34-88DC-3D45-AAD7-5E7D41444903}">
      <dgm:prSet phldrT="[Texte]"/>
      <dgm:spPr/>
      <dgm:t>
        <a:bodyPr/>
        <a:lstStyle/>
        <a:p>
          <a:r>
            <a:rPr lang="fr-FR" dirty="0"/>
            <a:t>Clinique et biologie</a:t>
          </a:r>
        </a:p>
      </dgm:t>
    </dgm:pt>
    <dgm:pt modelId="{F6FC0E38-8A46-E44B-872D-7CDC3209F3CA}" type="parTrans" cxnId="{4293CAFE-A81F-144E-96B7-CC0347CEEDB9}">
      <dgm:prSet/>
      <dgm:spPr/>
      <dgm:t>
        <a:bodyPr/>
        <a:lstStyle/>
        <a:p>
          <a:endParaRPr lang="fr-FR"/>
        </a:p>
      </dgm:t>
    </dgm:pt>
    <dgm:pt modelId="{3DAC3574-3DA8-CE4F-BC93-90EDC93AE6F1}" type="sibTrans" cxnId="{4293CAFE-A81F-144E-96B7-CC0347CEEDB9}">
      <dgm:prSet/>
      <dgm:spPr/>
      <dgm:t>
        <a:bodyPr/>
        <a:lstStyle/>
        <a:p>
          <a:endParaRPr lang="fr-FR"/>
        </a:p>
      </dgm:t>
    </dgm:pt>
    <dgm:pt modelId="{BF928DBD-9F6B-A249-A38D-188A2C83A409}">
      <dgm:prSet/>
      <dgm:spPr/>
      <dgm:t>
        <a:bodyPr/>
        <a:lstStyle/>
        <a:p>
          <a:r>
            <a:rPr lang="fr-FR" dirty="0"/>
            <a:t>Imagerie</a:t>
          </a:r>
        </a:p>
      </dgm:t>
    </dgm:pt>
    <dgm:pt modelId="{5F6E13BF-1A67-DE4C-83CE-4BC1A474F153}" type="parTrans" cxnId="{476A1829-1FFF-BC4E-A0E8-330371652887}">
      <dgm:prSet/>
      <dgm:spPr/>
      <dgm:t>
        <a:bodyPr/>
        <a:lstStyle/>
        <a:p>
          <a:endParaRPr lang="fr-FR"/>
        </a:p>
      </dgm:t>
    </dgm:pt>
    <dgm:pt modelId="{AA142D76-1722-2843-8E60-F5AF131155DE}" type="sibTrans" cxnId="{476A1829-1FFF-BC4E-A0E8-330371652887}">
      <dgm:prSet/>
      <dgm:spPr/>
      <dgm:t>
        <a:bodyPr/>
        <a:lstStyle/>
        <a:p>
          <a:endParaRPr lang="fr-FR"/>
        </a:p>
      </dgm:t>
    </dgm:pt>
    <dgm:pt modelId="{E85DEFF8-F84E-C646-8690-562B5D9D98E3}">
      <dgm:prSet/>
      <dgm:spPr/>
      <dgm:t>
        <a:bodyPr/>
        <a:lstStyle/>
        <a:p>
          <a:r>
            <a:rPr lang="fr-FR" dirty="0"/>
            <a:t>Physiopathologie</a:t>
          </a:r>
        </a:p>
      </dgm:t>
    </dgm:pt>
    <dgm:pt modelId="{6648CD53-AF3E-2F46-B6E6-70F0414F2E8E}" type="parTrans" cxnId="{61EB81EC-AE8B-9C40-AF02-81B378A4C577}">
      <dgm:prSet/>
      <dgm:spPr/>
      <dgm:t>
        <a:bodyPr/>
        <a:lstStyle/>
        <a:p>
          <a:endParaRPr lang="fr-FR"/>
        </a:p>
      </dgm:t>
    </dgm:pt>
    <dgm:pt modelId="{C1BBE460-3271-0042-BDEA-8FEB4287179C}" type="sibTrans" cxnId="{61EB81EC-AE8B-9C40-AF02-81B378A4C577}">
      <dgm:prSet/>
      <dgm:spPr/>
      <dgm:t>
        <a:bodyPr/>
        <a:lstStyle/>
        <a:p>
          <a:endParaRPr lang="fr-FR"/>
        </a:p>
      </dgm:t>
    </dgm:pt>
    <dgm:pt modelId="{72C99A5E-CE4C-3F49-9D8F-144C61FC3045}">
      <dgm:prSet/>
      <dgm:spPr/>
      <dgm:t>
        <a:bodyPr/>
        <a:lstStyle/>
        <a:p>
          <a:r>
            <a:rPr lang="fr-FR" dirty="0"/>
            <a:t>Traitement</a:t>
          </a:r>
        </a:p>
      </dgm:t>
    </dgm:pt>
    <dgm:pt modelId="{45F77B93-7C3C-D44B-AA64-3083CCD1CA4F}" type="parTrans" cxnId="{DC8F8432-C74D-0E41-A65A-A2CF908565D8}">
      <dgm:prSet/>
      <dgm:spPr/>
      <dgm:t>
        <a:bodyPr/>
        <a:lstStyle/>
        <a:p>
          <a:endParaRPr lang="fr-FR"/>
        </a:p>
      </dgm:t>
    </dgm:pt>
    <dgm:pt modelId="{3A6ED361-52F6-9C48-8061-D3AFE8897901}" type="sibTrans" cxnId="{DC8F8432-C74D-0E41-A65A-A2CF908565D8}">
      <dgm:prSet/>
      <dgm:spPr/>
      <dgm:t>
        <a:bodyPr/>
        <a:lstStyle/>
        <a:p>
          <a:endParaRPr lang="fr-FR"/>
        </a:p>
      </dgm:t>
    </dgm:pt>
    <dgm:pt modelId="{8C3E6015-6BB6-5A40-B24B-AB1FDE5C85AC}">
      <dgm:prSet/>
      <dgm:spPr/>
      <dgm:t>
        <a:bodyPr/>
        <a:lstStyle/>
        <a:p>
          <a:r>
            <a:rPr lang="fr-FR" dirty="0"/>
            <a:t>Evolution</a:t>
          </a:r>
        </a:p>
      </dgm:t>
    </dgm:pt>
    <dgm:pt modelId="{B951BB50-E39F-5047-9F90-D0EB333F9442}" type="parTrans" cxnId="{89417888-A0FF-A148-9614-D14A1925AAAC}">
      <dgm:prSet/>
      <dgm:spPr/>
      <dgm:t>
        <a:bodyPr/>
        <a:lstStyle/>
        <a:p>
          <a:endParaRPr lang="fr-FR"/>
        </a:p>
      </dgm:t>
    </dgm:pt>
    <dgm:pt modelId="{F1F411CE-4705-A346-8E7E-A1A49C0CEB8D}" type="sibTrans" cxnId="{89417888-A0FF-A148-9614-D14A1925AAAC}">
      <dgm:prSet/>
      <dgm:spPr/>
      <dgm:t>
        <a:bodyPr/>
        <a:lstStyle/>
        <a:p>
          <a:endParaRPr lang="fr-FR"/>
        </a:p>
      </dgm:t>
    </dgm:pt>
    <dgm:pt modelId="{99EC8616-A752-804A-8CBD-6DB31663327D}">
      <dgm:prSet/>
      <dgm:spPr/>
      <dgm:t>
        <a:bodyPr/>
        <a:lstStyle/>
        <a:p>
          <a:r>
            <a:rPr lang="fr-FR" dirty="0"/>
            <a:t>Diagnostic différentiel</a:t>
          </a:r>
        </a:p>
      </dgm:t>
    </dgm:pt>
    <dgm:pt modelId="{90B459A7-7A37-E34C-8ACA-63472C32A3C6}" type="parTrans" cxnId="{61A7719E-8006-4E48-9387-2A904902ED9B}">
      <dgm:prSet/>
      <dgm:spPr/>
      <dgm:t>
        <a:bodyPr/>
        <a:lstStyle/>
        <a:p>
          <a:endParaRPr lang="fr-FR"/>
        </a:p>
      </dgm:t>
    </dgm:pt>
    <dgm:pt modelId="{2B7DDA11-CFF6-A545-82F2-BF3DFB633021}" type="sibTrans" cxnId="{61A7719E-8006-4E48-9387-2A904902ED9B}">
      <dgm:prSet/>
      <dgm:spPr/>
      <dgm:t>
        <a:bodyPr/>
        <a:lstStyle/>
        <a:p>
          <a:endParaRPr lang="fr-FR"/>
        </a:p>
      </dgm:t>
    </dgm:pt>
    <dgm:pt modelId="{8A6D1A54-4EB3-264F-9435-FBE4FF608179}">
      <dgm:prSet/>
      <dgm:spPr/>
      <dgm:t>
        <a:bodyPr/>
        <a:lstStyle/>
        <a:p>
          <a:r>
            <a:rPr lang="fr-FR" dirty="0"/>
            <a:t>Conclusion</a:t>
          </a:r>
        </a:p>
      </dgm:t>
    </dgm:pt>
    <dgm:pt modelId="{DAF60139-E7EF-F945-83B7-2C8147D57D9E}" type="parTrans" cxnId="{E2383385-DCE3-9445-895E-E6F22D54940D}">
      <dgm:prSet/>
      <dgm:spPr/>
      <dgm:t>
        <a:bodyPr/>
        <a:lstStyle/>
        <a:p>
          <a:endParaRPr lang="fr-FR"/>
        </a:p>
      </dgm:t>
    </dgm:pt>
    <dgm:pt modelId="{399FCF8D-453D-3245-91A1-DAAE5D1DF259}" type="sibTrans" cxnId="{E2383385-DCE3-9445-895E-E6F22D54940D}">
      <dgm:prSet/>
      <dgm:spPr/>
      <dgm:t>
        <a:bodyPr/>
        <a:lstStyle/>
        <a:p>
          <a:endParaRPr lang="fr-FR"/>
        </a:p>
      </dgm:t>
    </dgm:pt>
    <dgm:pt modelId="{BB931700-160A-D94D-8F26-F32BC0B0575D}" type="pres">
      <dgm:prSet presAssocID="{2C231F64-911C-554D-948E-EAAC4C38E9AF}" presName="Name0" presStyleCnt="0">
        <dgm:presLayoutVars>
          <dgm:dir/>
          <dgm:animLvl val="lvl"/>
          <dgm:resizeHandles val="exact"/>
        </dgm:presLayoutVars>
      </dgm:prSet>
      <dgm:spPr/>
    </dgm:pt>
    <dgm:pt modelId="{D4C4E3B9-171A-4B4A-BDA6-15F56C9F3479}" type="pres">
      <dgm:prSet presAssocID="{4A6197F1-2628-C54C-AC24-289472112112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776AC0E2-898E-C948-923F-4E5A54143A2B}" type="pres">
      <dgm:prSet presAssocID="{20CF22EB-661F-B648-9220-47F6641CAC3A}" presName="parTxOnlySpace" presStyleCnt="0"/>
      <dgm:spPr/>
    </dgm:pt>
    <dgm:pt modelId="{4BAC349A-428A-1E43-8696-FA32A3B1A959}" type="pres">
      <dgm:prSet presAssocID="{F1711246-A2E3-1148-8D0E-3A710737AF0D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52141DCD-2084-5842-9F34-20E8FDCCB6E6}" type="pres">
      <dgm:prSet presAssocID="{24A3CFCA-CAB3-C545-82BB-692021610355}" presName="parTxOnlySpace" presStyleCnt="0"/>
      <dgm:spPr/>
    </dgm:pt>
    <dgm:pt modelId="{2F55B1CE-4C95-7B45-A0A7-07DF5A575EE2}" type="pres">
      <dgm:prSet presAssocID="{30505D34-88DC-3D45-AAD7-5E7D41444903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CBF3AEE4-B131-AC48-A8F7-C68824667C01}" type="pres">
      <dgm:prSet presAssocID="{3DAC3574-3DA8-CE4F-BC93-90EDC93AE6F1}" presName="parTxOnlySpace" presStyleCnt="0"/>
      <dgm:spPr/>
    </dgm:pt>
    <dgm:pt modelId="{A96A15A6-7F06-5440-8B15-303BAC98650A}" type="pres">
      <dgm:prSet presAssocID="{BF928DBD-9F6B-A249-A38D-188A2C83A409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E40988D1-E402-AC41-8717-8715BF800964}" type="pres">
      <dgm:prSet presAssocID="{AA142D76-1722-2843-8E60-F5AF131155DE}" presName="parTxOnlySpace" presStyleCnt="0"/>
      <dgm:spPr/>
    </dgm:pt>
    <dgm:pt modelId="{4F0EC6F3-2E3F-774D-A0EA-FEB52EFC3439}" type="pres">
      <dgm:prSet presAssocID="{E85DEFF8-F84E-C646-8690-562B5D9D98E3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2A3E8E92-6894-0D44-84C8-D4C727C8C819}" type="pres">
      <dgm:prSet presAssocID="{C1BBE460-3271-0042-BDEA-8FEB4287179C}" presName="parTxOnlySpace" presStyleCnt="0"/>
      <dgm:spPr/>
    </dgm:pt>
    <dgm:pt modelId="{AA79C970-37E3-9B4F-8396-D3DE0C89082D}" type="pres">
      <dgm:prSet presAssocID="{72C99A5E-CE4C-3F49-9D8F-144C61FC3045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E576BA95-3724-334E-8D50-371E46680356}" type="pres">
      <dgm:prSet presAssocID="{3A6ED361-52F6-9C48-8061-D3AFE8897901}" presName="parTxOnlySpace" presStyleCnt="0"/>
      <dgm:spPr/>
    </dgm:pt>
    <dgm:pt modelId="{C157728E-A7E1-9946-9655-A1FDEF31EACB}" type="pres">
      <dgm:prSet presAssocID="{8C3E6015-6BB6-5A40-B24B-AB1FDE5C85AC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F6087DCC-6222-344B-BBF7-82C43771BA92}" type="pres">
      <dgm:prSet presAssocID="{F1F411CE-4705-A346-8E7E-A1A49C0CEB8D}" presName="parTxOnlySpace" presStyleCnt="0"/>
      <dgm:spPr/>
    </dgm:pt>
    <dgm:pt modelId="{EF5AD65C-71F8-944E-A4A1-9DAABD523E53}" type="pres">
      <dgm:prSet presAssocID="{99EC8616-A752-804A-8CBD-6DB31663327D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A5424A63-7CB7-9344-A105-58DEB1FF1A8C}" type="pres">
      <dgm:prSet presAssocID="{2B7DDA11-CFF6-A545-82F2-BF3DFB633021}" presName="parTxOnlySpace" presStyleCnt="0"/>
      <dgm:spPr/>
    </dgm:pt>
    <dgm:pt modelId="{9E7B237E-BF72-EC4E-9EFF-FBE9CB2392E6}" type="pres">
      <dgm:prSet presAssocID="{8A6D1A54-4EB3-264F-9435-FBE4FF608179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7763880F-E752-444E-8549-F67F9AB06787}" type="presOf" srcId="{F1711246-A2E3-1148-8D0E-3A710737AF0D}" destId="{4BAC349A-428A-1E43-8696-FA32A3B1A959}" srcOrd="0" destOrd="0" presId="urn:microsoft.com/office/officeart/2005/8/layout/chevron1"/>
    <dgm:cxn modelId="{476A1829-1FFF-BC4E-A0E8-330371652887}" srcId="{2C231F64-911C-554D-948E-EAAC4C38E9AF}" destId="{BF928DBD-9F6B-A249-A38D-188A2C83A409}" srcOrd="3" destOrd="0" parTransId="{5F6E13BF-1A67-DE4C-83CE-4BC1A474F153}" sibTransId="{AA142D76-1722-2843-8E60-F5AF131155DE}"/>
    <dgm:cxn modelId="{353EF12B-F7D5-074B-B21F-272CA19F1D04}" type="presOf" srcId="{E85DEFF8-F84E-C646-8690-562B5D9D98E3}" destId="{4F0EC6F3-2E3F-774D-A0EA-FEB52EFC3439}" srcOrd="0" destOrd="0" presId="urn:microsoft.com/office/officeart/2005/8/layout/chevron1"/>
    <dgm:cxn modelId="{57D11E2E-523E-5749-9CE3-5F67E734825D}" type="presOf" srcId="{99EC8616-A752-804A-8CBD-6DB31663327D}" destId="{EF5AD65C-71F8-944E-A4A1-9DAABD523E53}" srcOrd="0" destOrd="0" presId="urn:microsoft.com/office/officeart/2005/8/layout/chevron1"/>
    <dgm:cxn modelId="{DC8F8432-C74D-0E41-A65A-A2CF908565D8}" srcId="{2C231F64-911C-554D-948E-EAAC4C38E9AF}" destId="{72C99A5E-CE4C-3F49-9D8F-144C61FC3045}" srcOrd="5" destOrd="0" parTransId="{45F77B93-7C3C-D44B-AA64-3083CCD1CA4F}" sibTransId="{3A6ED361-52F6-9C48-8061-D3AFE8897901}"/>
    <dgm:cxn modelId="{B125C832-4B87-8047-B53C-87D7ACCA679A}" srcId="{2C231F64-911C-554D-948E-EAAC4C38E9AF}" destId="{4A6197F1-2628-C54C-AC24-289472112112}" srcOrd="0" destOrd="0" parTransId="{37A2B6C8-1EA7-2F4A-8105-743626BDF1CA}" sibTransId="{20CF22EB-661F-B648-9220-47F6641CAC3A}"/>
    <dgm:cxn modelId="{DB0D114B-DECA-A241-BD08-603C6F102E51}" type="presOf" srcId="{8A6D1A54-4EB3-264F-9435-FBE4FF608179}" destId="{9E7B237E-BF72-EC4E-9EFF-FBE9CB2392E6}" srcOrd="0" destOrd="0" presId="urn:microsoft.com/office/officeart/2005/8/layout/chevron1"/>
    <dgm:cxn modelId="{56BABE51-460B-6A47-8374-27EB9515DBA2}" type="presOf" srcId="{BF928DBD-9F6B-A249-A38D-188A2C83A409}" destId="{A96A15A6-7F06-5440-8B15-303BAC98650A}" srcOrd="0" destOrd="0" presId="urn:microsoft.com/office/officeart/2005/8/layout/chevron1"/>
    <dgm:cxn modelId="{391A685B-BEF7-FB44-B520-CBE797605F1E}" type="presOf" srcId="{72C99A5E-CE4C-3F49-9D8F-144C61FC3045}" destId="{AA79C970-37E3-9B4F-8396-D3DE0C89082D}" srcOrd="0" destOrd="0" presId="urn:microsoft.com/office/officeart/2005/8/layout/chevron1"/>
    <dgm:cxn modelId="{E2416E60-E2A1-4C43-A280-13CFAF18581D}" type="presOf" srcId="{30505D34-88DC-3D45-AAD7-5E7D41444903}" destId="{2F55B1CE-4C95-7B45-A0A7-07DF5A575EE2}" srcOrd="0" destOrd="0" presId="urn:microsoft.com/office/officeart/2005/8/layout/chevron1"/>
    <dgm:cxn modelId="{E2383385-DCE3-9445-895E-E6F22D54940D}" srcId="{2C231F64-911C-554D-948E-EAAC4C38E9AF}" destId="{8A6D1A54-4EB3-264F-9435-FBE4FF608179}" srcOrd="8" destOrd="0" parTransId="{DAF60139-E7EF-F945-83B7-2C8147D57D9E}" sibTransId="{399FCF8D-453D-3245-91A1-DAAE5D1DF259}"/>
    <dgm:cxn modelId="{89417888-A0FF-A148-9614-D14A1925AAAC}" srcId="{2C231F64-911C-554D-948E-EAAC4C38E9AF}" destId="{8C3E6015-6BB6-5A40-B24B-AB1FDE5C85AC}" srcOrd="6" destOrd="0" parTransId="{B951BB50-E39F-5047-9F90-D0EB333F9442}" sibTransId="{F1F411CE-4705-A346-8E7E-A1A49C0CEB8D}"/>
    <dgm:cxn modelId="{61A7719E-8006-4E48-9387-2A904902ED9B}" srcId="{2C231F64-911C-554D-948E-EAAC4C38E9AF}" destId="{99EC8616-A752-804A-8CBD-6DB31663327D}" srcOrd="7" destOrd="0" parTransId="{90B459A7-7A37-E34C-8ACA-63472C32A3C6}" sibTransId="{2B7DDA11-CFF6-A545-82F2-BF3DFB633021}"/>
    <dgm:cxn modelId="{83670ABD-2AFA-A043-B9AD-A3CBF66B5548}" type="presOf" srcId="{2C231F64-911C-554D-948E-EAAC4C38E9AF}" destId="{BB931700-160A-D94D-8F26-F32BC0B0575D}" srcOrd="0" destOrd="0" presId="urn:microsoft.com/office/officeart/2005/8/layout/chevron1"/>
    <dgm:cxn modelId="{76FE37C0-5AF5-9743-A0B5-50BDDFCC9EDC}" type="presOf" srcId="{4A6197F1-2628-C54C-AC24-289472112112}" destId="{D4C4E3B9-171A-4B4A-BDA6-15F56C9F3479}" srcOrd="0" destOrd="0" presId="urn:microsoft.com/office/officeart/2005/8/layout/chevron1"/>
    <dgm:cxn modelId="{ABD067C4-55BF-124C-B01A-596239292073}" srcId="{2C231F64-911C-554D-948E-EAAC4C38E9AF}" destId="{F1711246-A2E3-1148-8D0E-3A710737AF0D}" srcOrd="1" destOrd="0" parTransId="{F6B72621-7AE1-214A-96A6-6544C8D44672}" sibTransId="{24A3CFCA-CAB3-C545-82BB-692021610355}"/>
    <dgm:cxn modelId="{86E0A1D2-464F-B449-A329-96D056B4D1F7}" type="presOf" srcId="{8C3E6015-6BB6-5A40-B24B-AB1FDE5C85AC}" destId="{C157728E-A7E1-9946-9655-A1FDEF31EACB}" srcOrd="0" destOrd="0" presId="urn:microsoft.com/office/officeart/2005/8/layout/chevron1"/>
    <dgm:cxn modelId="{61EB81EC-AE8B-9C40-AF02-81B378A4C577}" srcId="{2C231F64-911C-554D-948E-EAAC4C38E9AF}" destId="{E85DEFF8-F84E-C646-8690-562B5D9D98E3}" srcOrd="4" destOrd="0" parTransId="{6648CD53-AF3E-2F46-B6E6-70F0414F2E8E}" sibTransId="{C1BBE460-3271-0042-BDEA-8FEB4287179C}"/>
    <dgm:cxn modelId="{4293CAFE-A81F-144E-96B7-CC0347CEEDB9}" srcId="{2C231F64-911C-554D-948E-EAAC4C38E9AF}" destId="{30505D34-88DC-3D45-AAD7-5E7D41444903}" srcOrd="2" destOrd="0" parTransId="{F6FC0E38-8A46-E44B-872D-7CDC3209F3CA}" sibTransId="{3DAC3574-3DA8-CE4F-BC93-90EDC93AE6F1}"/>
    <dgm:cxn modelId="{F3ABF727-1349-4840-95E9-0CF01AAC5790}" type="presParOf" srcId="{BB931700-160A-D94D-8F26-F32BC0B0575D}" destId="{D4C4E3B9-171A-4B4A-BDA6-15F56C9F3479}" srcOrd="0" destOrd="0" presId="urn:microsoft.com/office/officeart/2005/8/layout/chevron1"/>
    <dgm:cxn modelId="{731453F9-E881-1941-B2ED-A5289DC46A80}" type="presParOf" srcId="{BB931700-160A-D94D-8F26-F32BC0B0575D}" destId="{776AC0E2-898E-C948-923F-4E5A54143A2B}" srcOrd="1" destOrd="0" presId="urn:microsoft.com/office/officeart/2005/8/layout/chevron1"/>
    <dgm:cxn modelId="{B536F87D-208D-FB4B-8785-456FBFC4723F}" type="presParOf" srcId="{BB931700-160A-D94D-8F26-F32BC0B0575D}" destId="{4BAC349A-428A-1E43-8696-FA32A3B1A959}" srcOrd="2" destOrd="0" presId="urn:microsoft.com/office/officeart/2005/8/layout/chevron1"/>
    <dgm:cxn modelId="{3FB9686B-D6F2-3846-A6D3-C2BFEAC59B37}" type="presParOf" srcId="{BB931700-160A-D94D-8F26-F32BC0B0575D}" destId="{52141DCD-2084-5842-9F34-20E8FDCCB6E6}" srcOrd="3" destOrd="0" presId="urn:microsoft.com/office/officeart/2005/8/layout/chevron1"/>
    <dgm:cxn modelId="{09297A30-F8D6-E24B-97D1-E4687FA58DF6}" type="presParOf" srcId="{BB931700-160A-D94D-8F26-F32BC0B0575D}" destId="{2F55B1CE-4C95-7B45-A0A7-07DF5A575EE2}" srcOrd="4" destOrd="0" presId="urn:microsoft.com/office/officeart/2005/8/layout/chevron1"/>
    <dgm:cxn modelId="{26B2DA91-4B36-EF4C-897A-97D74E0C8813}" type="presParOf" srcId="{BB931700-160A-D94D-8F26-F32BC0B0575D}" destId="{CBF3AEE4-B131-AC48-A8F7-C68824667C01}" srcOrd="5" destOrd="0" presId="urn:microsoft.com/office/officeart/2005/8/layout/chevron1"/>
    <dgm:cxn modelId="{B8361943-B524-894A-878D-F1F8F6599F28}" type="presParOf" srcId="{BB931700-160A-D94D-8F26-F32BC0B0575D}" destId="{A96A15A6-7F06-5440-8B15-303BAC98650A}" srcOrd="6" destOrd="0" presId="urn:microsoft.com/office/officeart/2005/8/layout/chevron1"/>
    <dgm:cxn modelId="{B39AC760-DD94-9344-911B-A2D4357136E4}" type="presParOf" srcId="{BB931700-160A-D94D-8F26-F32BC0B0575D}" destId="{E40988D1-E402-AC41-8717-8715BF800964}" srcOrd="7" destOrd="0" presId="urn:microsoft.com/office/officeart/2005/8/layout/chevron1"/>
    <dgm:cxn modelId="{BC16091F-52BE-024C-8103-53CEB03FFEB8}" type="presParOf" srcId="{BB931700-160A-D94D-8F26-F32BC0B0575D}" destId="{4F0EC6F3-2E3F-774D-A0EA-FEB52EFC3439}" srcOrd="8" destOrd="0" presId="urn:microsoft.com/office/officeart/2005/8/layout/chevron1"/>
    <dgm:cxn modelId="{812103CA-0779-8D4F-BECF-4C318C19E3A8}" type="presParOf" srcId="{BB931700-160A-D94D-8F26-F32BC0B0575D}" destId="{2A3E8E92-6894-0D44-84C8-D4C727C8C819}" srcOrd="9" destOrd="0" presId="urn:microsoft.com/office/officeart/2005/8/layout/chevron1"/>
    <dgm:cxn modelId="{5AB2F590-E966-5D47-86B7-EF6FBE1092E8}" type="presParOf" srcId="{BB931700-160A-D94D-8F26-F32BC0B0575D}" destId="{AA79C970-37E3-9B4F-8396-D3DE0C89082D}" srcOrd="10" destOrd="0" presId="urn:microsoft.com/office/officeart/2005/8/layout/chevron1"/>
    <dgm:cxn modelId="{4276E37B-3718-F74E-B061-1E451B4080DD}" type="presParOf" srcId="{BB931700-160A-D94D-8F26-F32BC0B0575D}" destId="{E576BA95-3724-334E-8D50-371E46680356}" srcOrd="11" destOrd="0" presId="urn:microsoft.com/office/officeart/2005/8/layout/chevron1"/>
    <dgm:cxn modelId="{178DD259-B8F3-7A49-B3C6-2012D3597589}" type="presParOf" srcId="{BB931700-160A-D94D-8F26-F32BC0B0575D}" destId="{C157728E-A7E1-9946-9655-A1FDEF31EACB}" srcOrd="12" destOrd="0" presId="urn:microsoft.com/office/officeart/2005/8/layout/chevron1"/>
    <dgm:cxn modelId="{BFF1C7DE-E01D-BB4D-8BFA-57ED70D362BE}" type="presParOf" srcId="{BB931700-160A-D94D-8F26-F32BC0B0575D}" destId="{F6087DCC-6222-344B-BBF7-82C43771BA92}" srcOrd="13" destOrd="0" presId="urn:microsoft.com/office/officeart/2005/8/layout/chevron1"/>
    <dgm:cxn modelId="{A2D0413D-7720-134B-9599-FD3C3BC6DA23}" type="presParOf" srcId="{BB931700-160A-D94D-8F26-F32BC0B0575D}" destId="{EF5AD65C-71F8-944E-A4A1-9DAABD523E53}" srcOrd="14" destOrd="0" presId="urn:microsoft.com/office/officeart/2005/8/layout/chevron1"/>
    <dgm:cxn modelId="{A2EFB125-3450-CD4C-B670-A0B9C527A8DF}" type="presParOf" srcId="{BB931700-160A-D94D-8F26-F32BC0B0575D}" destId="{A5424A63-7CB7-9344-A105-58DEB1FF1A8C}" srcOrd="15" destOrd="0" presId="urn:microsoft.com/office/officeart/2005/8/layout/chevron1"/>
    <dgm:cxn modelId="{F7EFA8AF-D643-664C-8097-A1076F5B325D}" type="presParOf" srcId="{BB931700-160A-D94D-8F26-F32BC0B0575D}" destId="{9E7B237E-BF72-EC4E-9EFF-FBE9CB2392E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C231F64-911C-554D-948E-EAAC4C38E9AF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4A6197F1-2628-C54C-AC24-289472112112}">
      <dgm:prSet phldrT="[Texte]" custT="1"/>
      <dgm:spPr/>
      <dgm:t>
        <a:bodyPr/>
        <a:lstStyle/>
        <a:p>
          <a:r>
            <a:rPr lang="fr-FR" sz="700" dirty="0">
              <a:solidFill>
                <a:schemeClr val="bg1"/>
              </a:solidFill>
            </a:rPr>
            <a:t>Introduction</a:t>
          </a:r>
          <a:endParaRPr lang="fr-FR" sz="400" dirty="0">
            <a:solidFill>
              <a:schemeClr val="bg1"/>
            </a:solidFill>
          </a:endParaRPr>
        </a:p>
      </dgm:t>
    </dgm:pt>
    <dgm:pt modelId="{37A2B6C8-1EA7-2F4A-8105-743626BDF1CA}" type="parTrans" cxnId="{B125C832-4B87-8047-B53C-87D7ACCA679A}">
      <dgm:prSet/>
      <dgm:spPr/>
      <dgm:t>
        <a:bodyPr/>
        <a:lstStyle/>
        <a:p>
          <a:endParaRPr lang="fr-FR"/>
        </a:p>
      </dgm:t>
    </dgm:pt>
    <dgm:pt modelId="{20CF22EB-661F-B648-9220-47F6641CAC3A}" type="sibTrans" cxnId="{B125C832-4B87-8047-B53C-87D7ACCA679A}">
      <dgm:prSet/>
      <dgm:spPr/>
      <dgm:t>
        <a:bodyPr/>
        <a:lstStyle/>
        <a:p>
          <a:endParaRPr lang="fr-FR"/>
        </a:p>
      </dgm:t>
    </dgm:pt>
    <dgm:pt modelId="{F1711246-A2E3-1148-8D0E-3A710737AF0D}">
      <dgm:prSet phldrT="[Texte]" custT="1"/>
      <dgm:spPr/>
      <dgm:t>
        <a:bodyPr/>
        <a:lstStyle/>
        <a:p>
          <a:r>
            <a:rPr lang="fr-FR" sz="800" dirty="0">
              <a:solidFill>
                <a:schemeClr val="bg1"/>
              </a:solidFill>
            </a:rPr>
            <a:t>Epidémiologie</a:t>
          </a:r>
        </a:p>
      </dgm:t>
    </dgm:pt>
    <dgm:pt modelId="{F6B72621-7AE1-214A-96A6-6544C8D44672}" type="parTrans" cxnId="{ABD067C4-55BF-124C-B01A-596239292073}">
      <dgm:prSet/>
      <dgm:spPr/>
      <dgm:t>
        <a:bodyPr/>
        <a:lstStyle/>
        <a:p>
          <a:endParaRPr lang="fr-FR"/>
        </a:p>
      </dgm:t>
    </dgm:pt>
    <dgm:pt modelId="{24A3CFCA-CAB3-C545-82BB-692021610355}" type="sibTrans" cxnId="{ABD067C4-55BF-124C-B01A-596239292073}">
      <dgm:prSet/>
      <dgm:spPr/>
      <dgm:t>
        <a:bodyPr/>
        <a:lstStyle/>
        <a:p>
          <a:endParaRPr lang="fr-FR"/>
        </a:p>
      </dgm:t>
    </dgm:pt>
    <dgm:pt modelId="{30505D34-88DC-3D45-AAD7-5E7D41444903}">
      <dgm:prSet phldrT="[Texte]"/>
      <dgm:spPr/>
      <dgm:t>
        <a:bodyPr/>
        <a:lstStyle/>
        <a:p>
          <a:r>
            <a:rPr lang="fr-FR" dirty="0">
              <a:solidFill>
                <a:srgbClr val="FF0000"/>
              </a:solidFill>
            </a:rPr>
            <a:t>Clinique et biologie</a:t>
          </a:r>
        </a:p>
      </dgm:t>
    </dgm:pt>
    <dgm:pt modelId="{F6FC0E38-8A46-E44B-872D-7CDC3209F3CA}" type="parTrans" cxnId="{4293CAFE-A81F-144E-96B7-CC0347CEEDB9}">
      <dgm:prSet/>
      <dgm:spPr/>
      <dgm:t>
        <a:bodyPr/>
        <a:lstStyle/>
        <a:p>
          <a:endParaRPr lang="fr-FR"/>
        </a:p>
      </dgm:t>
    </dgm:pt>
    <dgm:pt modelId="{3DAC3574-3DA8-CE4F-BC93-90EDC93AE6F1}" type="sibTrans" cxnId="{4293CAFE-A81F-144E-96B7-CC0347CEEDB9}">
      <dgm:prSet/>
      <dgm:spPr/>
      <dgm:t>
        <a:bodyPr/>
        <a:lstStyle/>
        <a:p>
          <a:endParaRPr lang="fr-FR"/>
        </a:p>
      </dgm:t>
    </dgm:pt>
    <dgm:pt modelId="{BF928DBD-9F6B-A249-A38D-188A2C83A409}">
      <dgm:prSet/>
      <dgm:spPr/>
      <dgm:t>
        <a:bodyPr/>
        <a:lstStyle/>
        <a:p>
          <a:r>
            <a:rPr lang="fr-FR" dirty="0"/>
            <a:t>Imagerie</a:t>
          </a:r>
        </a:p>
      </dgm:t>
    </dgm:pt>
    <dgm:pt modelId="{5F6E13BF-1A67-DE4C-83CE-4BC1A474F153}" type="parTrans" cxnId="{476A1829-1FFF-BC4E-A0E8-330371652887}">
      <dgm:prSet/>
      <dgm:spPr/>
      <dgm:t>
        <a:bodyPr/>
        <a:lstStyle/>
        <a:p>
          <a:endParaRPr lang="fr-FR"/>
        </a:p>
      </dgm:t>
    </dgm:pt>
    <dgm:pt modelId="{AA142D76-1722-2843-8E60-F5AF131155DE}" type="sibTrans" cxnId="{476A1829-1FFF-BC4E-A0E8-330371652887}">
      <dgm:prSet/>
      <dgm:spPr/>
      <dgm:t>
        <a:bodyPr/>
        <a:lstStyle/>
        <a:p>
          <a:endParaRPr lang="fr-FR"/>
        </a:p>
      </dgm:t>
    </dgm:pt>
    <dgm:pt modelId="{E85DEFF8-F84E-C646-8690-562B5D9D98E3}">
      <dgm:prSet/>
      <dgm:spPr/>
      <dgm:t>
        <a:bodyPr/>
        <a:lstStyle/>
        <a:p>
          <a:r>
            <a:rPr lang="fr-FR" dirty="0"/>
            <a:t>Physiopathologie</a:t>
          </a:r>
        </a:p>
      </dgm:t>
    </dgm:pt>
    <dgm:pt modelId="{6648CD53-AF3E-2F46-B6E6-70F0414F2E8E}" type="parTrans" cxnId="{61EB81EC-AE8B-9C40-AF02-81B378A4C577}">
      <dgm:prSet/>
      <dgm:spPr/>
      <dgm:t>
        <a:bodyPr/>
        <a:lstStyle/>
        <a:p>
          <a:endParaRPr lang="fr-FR"/>
        </a:p>
      </dgm:t>
    </dgm:pt>
    <dgm:pt modelId="{C1BBE460-3271-0042-BDEA-8FEB4287179C}" type="sibTrans" cxnId="{61EB81EC-AE8B-9C40-AF02-81B378A4C577}">
      <dgm:prSet/>
      <dgm:spPr/>
      <dgm:t>
        <a:bodyPr/>
        <a:lstStyle/>
        <a:p>
          <a:endParaRPr lang="fr-FR"/>
        </a:p>
      </dgm:t>
    </dgm:pt>
    <dgm:pt modelId="{72C99A5E-CE4C-3F49-9D8F-144C61FC3045}">
      <dgm:prSet/>
      <dgm:spPr/>
      <dgm:t>
        <a:bodyPr/>
        <a:lstStyle/>
        <a:p>
          <a:r>
            <a:rPr lang="fr-FR" dirty="0"/>
            <a:t>Traitement</a:t>
          </a:r>
        </a:p>
      </dgm:t>
    </dgm:pt>
    <dgm:pt modelId="{45F77B93-7C3C-D44B-AA64-3083CCD1CA4F}" type="parTrans" cxnId="{DC8F8432-C74D-0E41-A65A-A2CF908565D8}">
      <dgm:prSet/>
      <dgm:spPr/>
      <dgm:t>
        <a:bodyPr/>
        <a:lstStyle/>
        <a:p>
          <a:endParaRPr lang="fr-FR"/>
        </a:p>
      </dgm:t>
    </dgm:pt>
    <dgm:pt modelId="{3A6ED361-52F6-9C48-8061-D3AFE8897901}" type="sibTrans" cxnId="{DC8F8432-C74D-0E41-A65A-A2CF908565D8}">
      <dgm:prSet/>
      <dgm:spPr/>
      <dgm:t>
        <a:bodyPr/>
        <a:lstStyle/>
        <a:p>
          <a:endParaRPr lang="fr-FR"/>
        </a:p>
      </dgm:t>
    </dgm:pt>
    <dgm:pt modelId="{8C3E6015-6BB6-5A40-B24B-AB1FDE5C85AC}">
      <dgm:prSet/>
      <dgm:spPr/>
      <dgm:t>
        <a:bodyPr/>
        <a:lstStyle/>
        <a:p>
          <a:r>
            <a:rPr lang="fr-FR" dirty="0"/>
            <a:t>Evolution</a:t>
          </a:r>
        </a:p>
      </dgm:t>
    </dgm:pt>
    <dgm:pt modelId="{B951BB50-E39F-5047-9F90-D0EB333F9442}" type="parTrans" cxnId="{89417888-A0FF-A148-9614-D14A1925AAAC}">
      <dgm:prSet/>
      <dgm:spPr/>
      <dgm:t>
        <a:bodyPr/>
        <a:lstStyle/>
        <a:p>
          <a:endParaRPr lang="fr-FR"/>
        </a:p>
      </dgm:t>
    </dgm:pt>
    <dgm:pt modelId="{F1F411CE-4705-A346-8E7E-A1A49C0CEB8D}" type="sibTrans" cxnId="{89417888-A0FF-A148-9614-D14A1925AAAC}">
      <dgm:prSet/>
      <dgm:spPr/>
      <dgm:t>
        <a:bodyPr/>
        <a:lstStyle/>
        <a:p>
          <a:endParaRPr lang="fr-FR"/>
        </a:p>
      </dgm:t>
    </dgm:pt>
    <dgm:pt modelId="{99EC8616-A752-804A-8CBD-6DB31663327D}">
      <dgm:prSet/>
      <dgm:spPr/>
      <dgm:t>
        <a:bodyPr/>
        <a:lstStyle/>
        <a:p>
          <a:r>
            <a:rPr lang="fr-FR" dirty="0"/>
            <a:t>Diagnostic différentiel</a:t>
          </a:r>
        </a:p>
      </dgm:t>
    </dgm:pt>
    <dgm:pt modelId="{90B459A7-7A37-E34C-8ACA-63472C32A3C6}" type="parTrans" cxnId="{61A7719E-8006-4E48-9387-2A904902ED9B}">
      <dgm:prSet/>
      <dgm:spPr/>
      <dgm:t>
        <a:bodyPr/>
        <a:lstStyle/>
        <a:p>
          <a:endParaRPr lang="fr-FR"/>
        </a:p>
      </dgm:t>
    </dgm:pt>
    <dgm:pt modelId="{2B7DDA11-CFF6-A545-82F2-BF3DFB633021}" type="sibTrans" cxnId="{61A7719E-8006-4E48-9387-2A904902ED9B}">
      <dgm:prSet/>
      <dgm:spPr/>
      <dgm:t>
        <a:bodyPr/>
        <a:lstStyle/>
        <a:p>
          <a:endParaRPr lang="fr-FR"/>
        </a:p>
      </dgm:t>
    </dgm:pt>
    <dgm:pt modelId="{8A6D1A54-4EB3-264F-9435-FBE4FF608179}">
      <dgm:prSet/>
      <dgm:spPr/>
      <dgm:t>
        <a:bodyPr/>
        <a:lstStyle/>
        <a:p>
          <a:r>
            <a:rPr lang="fr-FR" dirty="0"/>
            <a:t>Conclusion</a:t>
          </a:r>
        </a:p>
      </dgm:t>
    </dgm:pt>
    <dgm:pt modelId="{DAF60139-E7EF-F945-83B7-2C8147D57D9E}" type="parTrans" cxnId="{E2383385-DCE3-9445-895E-E6F22D54940D}">
      <dgm:prSet/>
      <dgm:spPr/>
      <dgm:t>
        <a:bodyPr/>
        <a:lstStyle/>
        <a:p>
          <a:endParaRPr lang="fr-FR"/>
        </a:p>
      </dgm:t>
    </dgm:pt>
    <dgm:pt modelId="{399FCF8D-453D-3245-91A1-DAAE5D1DF259}" type="sibTrans" cxnId="{E2383385-DCE3-9445-895E-E6F22D54940D}">
      <dgm:prSet/>
      <dgm:spPr/>
      <dgm:t>
        <a:bodyPr/>
        <a:lstStyle/>
        <a:p>
          <a:endParaRPr lang="fr-FR"/>
        </a:p>
      </dgm:t>
    </dgm:pt>
    <dgm:pt modelId="{BB931700-160A-D94D-8F26-F32BC0B0575D}" type="pres">
      <dgm:prSet presAssocID="{2C231F64-911C-554D-948E-EAAC4C38E9AF}" presName="Name0" presStyleCnt="0">
        <dgm:presLayoutVars>
          <dgm:dir/>
          <dgm:animLvl val="lvl"/>
          <dgm:resizeHandles val="exact"/>
        </dgm:presLayoutVars>
      </dgm:prSet>
      <dgm:spPr/>
    </dgm:pt>
    <dgm:pt modelId="{D4C4E3B9-171A-4B4A-BDA6-15F56C9F3479}" type="pres">
      <dgm:prSet presAssocID="{4A6197F1-2628-C54C-AC24-289472112112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776AC0E2-898E-C948-923F-4E5A54143A2B}" type="pres">
      <dgm:prSet presAssocID="{20CF22EB-661F-B648-9220-47F6641CAC3A}" presName="parTxOnlySpace" presStyleCnt="0"/>
      <dgm:spPr/>
    </dgm:pt>
    <dgm:pt modelId="{4BAC349A-428A-1E43-8696-FA32A3B1A959}" type="pres">
      <dgm:prSet presAssocID="{F1711246-A2E3-1148-8D0E-3A710737AF0D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52141DCD-2084-5842-9F34-20E8FDCCB6E6}" type="pres">
      <dgm:prSet presAssocID="{24A3CFCA-CAB3-C545-82BB-692021610355}" presName="parTxOnlySpace" presStyleCnt="0"/>
      <dgm:spPr/>
    </dgm:pt>
    <dgm:pt modelId="{2F55B1CE-4C95-7B45-A0A7-07DF5A575EE2}" type="pres">
      <dgm:prSet presAssocID="{30505D34-88DC-3D45-AAD7-5E7D41444903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CBF3AEE4-B131-AC48-A8F7-C68824667C01}" type="pres">
      <dgm:prSet presAssocID="{3DAC3574-3DA8-CE4F-BC93-90EDC93AE6F1}" presName="parTxOnlySpace" presStyleCnt="0"/>
      <dgm:spPr/>
    </dgm:pt>
    <dgm:pt modelId="{A96A15A6-7F06-5440-8B15-303BAC98650A}" type="pres">
      <dgm:prSet presAssocID="{BF928DBD-9F6B-A249-A38D-188A2C83A409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E40988D1-E402-AC41-8717-8715BF800964}" type="pres">
      <dgm:prSet presAssocID="{AA142D76-1722-2843-8E60-F5AF131155DE}" presName="parTxOnlySpace" presStyleCnt="0"/>
      <dgm:spPr/>
    </dgm:pt>
    <dgm:pt modelId="{4F0EC6F3-2E3F-774D-A0EA-FEB52EFC3439}" type="pres">
      <dgm:prSet presAssocID="{E85DEFF8-F84E-C646-8690-562B5D9D98E3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2A3E8E92-6894-0D44-84C8-D4C727C8C819}" type="pres">
      <dgm:prSet presAssocID="{C1BBE460-3271-0042-BDEA-8FEB4287179C}" presName="parTxOnlySpace" presStyleCnt="0"/>
      <dgm:spPr/>
    </dgm:pt>
    <dgm:pt modelId="{AA79C970-37E3-9B4F-8396-D3DE0C89082D}" type="pres">
      <dgm:prSet presAssocID="{72C99A5E-CE4C-3F49-9D8F-144C61FC3045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E576BA95-3724-334E-8D50-371E46680356}" type="pres">
      <dgm:prSet presAssocID="{3A6ED361-52F6-9C48-8061-D3AFE8897901}" presName="parTxOnlySpace" presStyleCnt="0"/>
      <dgm:spPr/>
    </dgm:pt>
    <dgm:pt modelId="{C157728E-A7E1-9946-9655-A1FDEF31EACB}" type="pres">
      <dgm:prSet presAssocID="{8C3E6015-6BB6-5A40-B24B-AB1FDE5C85AC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F6087DCC-6222-344B-BBF7-82C43771BA92}" type="pres">
      <dgm:prSet presAssocID="{F1F411CE-4705-A346-8E7E-A1A49C0CEB8D}" presName="parTxOnlySpace" presStyleCnt="0"/>
      <dgm:spPr/>
    </dgm:pt>
    <dgm:pt modelId="{EF5AD65C-71F8-944E-A4A1-9DAABD523E53}" type="pres">
      <dgm:prSet presAssocID="{99EC8616-A752-804A-8CBD-6DB31663327D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A5424A63-7CB7-9344-A105-58DEB1FF1A8C}" type="pres">
      <dgm:prSet presAssocID="{2B7DDA11-CFF6-A545-82F2-BF3DFB633021}" presName="parTxOnlySpace" presStyleCnt="0"/>
      <dgm:spPr/>
    </dgm:pt>
    <dgm:pt modelId="{9E7B237E-BF72-EC4E-9EFF-FBE9CB2392E6}" type="pres">
      <dgm:prSet presAssocID="{8A6D1A54-4EB3-264F-9435-FBE4FF608179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7763880F-E752-444E-8549-F67F9AB06787}" type="presOf" srcId="{F1711246-A2E3-1148-8D0E-3A710737AF0D}" destId="{4BAC349A-428A-1E43-8696-FA32A3B1A959}" srcOrd="0" destOrd="0" presId="urn:microsoft.com/office/officeart/2005/8/layout/chevron1"/>
    <dgm:cxn modelId="{476A1829-1FFF-BC4E-A0E8-330371652887}" srcId="{2C231F64-911C-554D-948E-EAAC4C38E9AF}" destId="{BF928DBD-9F6B-A249-A38D-188A2C83A409}" srcOrd="3" destOrd="0" parTransId="{5F6E13BF-1A67-DE4C-83CE-4BC1A474F153}" sibTransId="{AA142D76-1722-2843-8E60-F5AF131155DE}"/>
    <dgm:cxn modelId="{353EF12B-F7D5-074B-B21F-272CA19F1D04}" type="presOf" srcId="{E85DEFF8-F84E-C646-8690-562B5D9D98E3}" destId="{4F0EC6F3-2E3F-774D-A0EA-FEB52EFC3439}" srcOrd="0" destOrd="0" presId="urn:microsoft.com/office/officeart/2005/8/layout/chevron1"/>
    <dgm:cxn modelId="{57D11E2E-523E-5749-9CE3-5F67E734825D}" type="presOf" srcId="{99EC8616-A752-804A-8CBD-6DB31663327D}" destId="{EF5AD65C-71F8-944E-A4A1-9DAABD523E53}" srcOrd="0" destOrd="0" presId="urn:microsoft.com/office/officeart/2005/8/layout/chevron1"/>
    <dgm:cxn modelId="{DC8F8432-C74D-0E41-A65A-A2CF908565D8}" srcId="{2C231F64-911C-554D-948E-EAAC4C38E9AF}" destId="{72C99A5E-CE4C-3F49-9D8F-144C61FC3045}" srcOrd="5" destOrd="0" parTransId="{45F77B93-7C3C-D44B-AA64-3083CCD1CA4F}" sibTransId="{3A6ED361-52F6-9C48-8061-D3AFE8897901}"/>
    <dgm:cxn modelId="{B125C832-4B87-8047-B53C-87D7ACCA679A}" srcId="{2C231F64-911C-554D-948E-EAAC4C38E9AF}" destId="{4A6197F1-2628-C54C-AC24-289472112112}" srcOrd="0" destOrd="0" parTransId="{37A2B6C8-1EA7-2F4A-8105-743626BDF1CA}" sibTransId="{20CF22EB-661F-B648-9220-47F6641CAC3A}"/>
    <dgm:cxn modelId="{DB0D114B-DECA-A241-BD08-603C6F102E51}" type="presOf" srcId="{8A6D1A54-4EB3-264F-9435-FBE4FF608179}" destId="{9E7B237E-BF72-EC4E-9EFF-FBE9CB2392E6}" srcOrd="0" destOrd="0" presId="urn:microsoft.com/office/officeart/2005/8/layout/chevron1"/>
    <dgm:cxn modelId="{56BABE51-460B-6A47-8374-27EB9515DBA2}" type="presOf" srcId="{BF928DBD-9F6B-A249-A38D-188A2C83A409}" destId="{A96A15A6-7F06-5440-8B15-303BAC98650A}" srcOrd="0" destOrd="0" presId="urn:microsoft.com/office/officeart/2005/8/layout/chevron1"/>
    <dgm:cxn modelId="{391A685B-BEF7-FB44-B520-CBE797605F1E}" type="presOf" srcId="{72C99A5E-CE4C-3F49-9D8F-144C61FC3045}" destId="{AA79C970-37E3-9B4F-8396-D3DE0C89082D}" srcOrd="0" destOrd="0" presId="urn:microsoft.com/office/officeart/2005/8/layout/chevron1"/>
    <dgm:cxn modelId="{E2416E60-E2A1-4C43-A280-13CFAF18581D}" type="presOf" srcId="{30505D34-88DC-3D45-AAD7-5E7D41444903}" destId="{2F55B1CE-4C95-7B45-A0A7-07DF5A575EE2}" srcOrd="0" destOrd="0" presId="urn:microsoft.com/office/officeart/2005/8/layout/chevron1"/>
    <dgm:cxn modelId="{E2383385-DCE3-9445-895E-E6F22D54940D}" srcId="{2C231F64-911C-554D-948E-EAAC4C38E9AF}" destId="{8A6D1A54-4EB3-264F-9435-FBE4FF608179}" srcOrd="8" destOrd="0" parTransId="{DAF60139-E7EF-F945-83B7-2C8147D57D9E}" sibTransId="{399FCF8D-453D-3245-91A1-DAAE5D1DF259}"/>
    <dgm:cxn modelId="{89417888-A0FF-A148-9614-D14A1925AAAC}" srcId="{2C231F64-911C-554D-948E-EAAC4C38E9AF}" destId="{8C3E6015-6BB6-5A40-B24B-AB1FDE5C85AC}" srcOrd="6" destOrd="0" parTransId="{B951BB50-E39F-5047-9F90-D0EB333F9442}" sibTransId="{F1F411CE-4705-A346-8E7E-A1A49C0CEB8D}"/>
    <dgm:cxn modelId="{61A7719E-8006-4E48-9387-2A904902ED9B}" srcId="{2C231F64-911C-554D-948E-EAAC4C38E9AF}" destId="{99EC8616-A752-804A-8CBD-6DB31663327D}" srcOrd="7" destOrd="0" parTransId="{90B459A7-7A37-E34C-8ACA-63472C32A3C6}" sibTransId="{2B7DDA11-CFF6-A545-82F2-BF3DFB633021}"/>
    <dgm:cxn modelId="{83670ABD-2AFA-A043-B9AD-A3CBF66B5548}" type="presOf" srcId="{2C231F64-911C-554D-948E-EAAC4C38E9AF}" destId="{BB931700-160A-D94D-8F26-F32BC0B0575D}" srcOrd="0" destOrd="0" presId="urn:microsoft.com/office/officeart/2005/8/layout/chevron1"/>
    <dgm:cxn modelId="{76FE37C0-5AF5-9743-A0B5-50BDDFCC9EDC}" type="presOf" srcId="{4A6197F1-2628-C54C-AC24-289472112112}" destId="{D4C4E3B9-171A-4B4A-BDA6-15F56C9F3479}" srcOrd="0" destOrd="0" presId="urn:microsoft.com/office/officeart/2005/8/layout/chevron1"/>
    <dgm:cxn modelId="{ABD067C4-55BF-124C-B01A-596239292073}" srcId="{2C231F64-911C-554D-948E-EAAC4C38E9AF}" destId="{F1711246-A2E3-1148-8D0E-3A710737AF0D}" srcOrd="1" destOrd="0" parTransId="{F6B72621-7AE1-214A-96A6-6544C8D44672}" sibTransId="{24A3CFCA-CAB3-C545-82BB-692021610355}"/>
    <dgm:cxn modelId="{86E0A1D2-464F-B449-A329-96D056B4D1F7}" type="presOf" srcId="{8C3E6015-6BB6-5A40-B24B-AB1FDE5C85AC}" destId="{C157728E-A7E1-9946-9655-A1FDEF31EACB}" srcOrd="0" destOrd="0" presId="urn:microsoft.com/office/officeart/2005/8/layout/chevron1"/>
    <dgm:cxn modelId="{61EB81EC-AE8B-9C40-AF02-81B378A4C577}" srcId="{2C231F64-911C-554D-948E-EAAC4C38E9AF}" destId="{E85DEFF8-F84E-C646-8690-562B5D9D98E3}" srcOrd="4" destOrd="0" parTransId="{6648CD53-AF3E-2F46-B6E6-70F0414F2E8E}" sibTransId="{C1BBE460-3271-0042-BDEA-8FEB4287179C}"/>
    <dgm:cxn modelId="{4293CAFE-A81F-144E-96B7-CC0347CEEDB9}" srcId="{2C231F64-911C-554D-948E-EAAC4C38E9AF}" destId="{30505D34-88DC-3D45-AAD7-5E7D41444903}" srcOrd="2" destOrd="0" parTransId="{F6FC0E38-8A46-E44B-872D-7CDC3209F3CA}" sibTransId="{3DAC3574-3DA8-CE4F-BC93-90EDC93AE6F1}"/>
    <dgm:cxn modelId="{F3ABF727-1349-4840-95E9-0CF01AAC5790}" type="presParOf" srcId="{BB931700-160A-D94D-8F26-F32BC0B0575D}" destId="{D4C4E3B9-171A-4B4A-BDA6-15F56C9F3479}" srcOrd="0" destOrd="0" presId="urn:microsoft.com/office/officeart/2005/8/layout/chevron1"/>
    <dgm:cxn modelId="{731453F9-E881-1941-B2ED-A5289DC46A80}" type="presParOf" srcId="{BB931700-160A-D94D-8F26-F32BC0B0575D}" destId="{776AC0E2-898E-C948-923F-4E5A54143A2B}" srcOrd="1" destOrd="0" presId="urn:microsoft.com/office/officeart/2005/8/layout/chevron1"/>
    <dgm:cxn modelId="{B536F87D-208D-FB4B-8785-456FBFC4723F}" type="presParOf" srcId="{BB931700-160A-D94D-8F26-F32BC0B0575D}" destId="{4BAC349A-428A-1E43-8696-FA32A3B1A959}" srcOrd="2" destOrd="0" presId="urn:microsoft.com/office/officeart/2005/8/layout/chevron1"/>
    <dgm:cxn modelId="{3FB9686B-D6F2-3846-A6D3-C2BFEAC59B37}" type="presParOf" srcId="{BB931700-160A-D94D-8F26-F32BC0B0575D}" destId="{52141DCD-2084-5842-9F34-20E8FDCCB6E6}" srcOrd="3" destOrd="0" presId="urn:microsoft.com/office/officeart/2005/8/layout/chevron1"/>
    <dgm:cxn modelId="{09297A30-F8D6-E24B-97D1-E4687FA58DF6}" type="presParOf" srcId="{BB931700-160A-D94D-8F26-F32BC0B0575D}" destId="{2F55B1CE-4C95-7B45-A0A7-07DF5A575EE2}" srcOrd="4" destOrd="0" presId="urn:microsoft.com/office/officeart/2005/8/layout/chevron1"/>
    <dgm:cxn modelId="{26B2DA91-4B36-EF4C-897A-97D74E0C8813}" type="presParOf" srcId="{BB931700-160A-D94D-8F26-F32BC0B0575D}" destId="{CBF3AEE4-B131-AC48-A8F7-C68824667C01}" srcOrd="5" destOrd="0" presId="urn:microsoft.com/office/officeart/2005/8/layout/chevron1"/>
    <dgm:cxn modelId="{B8361943-B524-894A-878D-F1F8F6599F28}" type="presParOf" srcId="{BB931700-160A-D94D-8F26-F32BC0B0575D}" destId="{A96A15A6-7F06-5440-8B15-303BAC98650A}" srcOrd="6" destOrd="0" presId="urn:microsoft.com/office/officeart/2005/8/layout/chevron1"/>
    <dgm:cxn modelId="{B39AC760-DD94-9344-911B-A2D4357136E4}" type="presParOf" srcId="{BB931700-160A-D94D-8F26-F32BC0B0575D}" destId="{E40988D1-E402-AC41-8717-8715BF800964}" srcOrd="7" destOrd="0" presId="urn:microsoft.com/office/officeart/2005/8/layout/chevron1"/>
    <dgm:cxn modelId="{BC16091F-52BE-024C-8103-53CEB03FFEB8}" type="presParOf" srcId="{BB931700-160A-D94D-8F26-F32BC0B0575D}" destId="{4F0EC6F3-2E3F-774D-A0EA-FEB52EFC3439}" srcOrd="8" destOrd="0" presId="urn:microsoft.com/office/officeart/2005/8/layout/chevron1"/>
    <dgm:cxn modelId="{812103CA-0779-8D4F-BECF-4C318C19E3A8}" type="presParOf" srcId="{BB931700-160A-D94D-8F26-F32BC0B0575D}" destId="{2A3E8E92-6894-0D44-84C8-D4C727C8C819}" srcOrd="9" destOrd="0" presId="urn:microsoft.com/office/officeart/2005/8/layout/chevron1"/>
    <dgm:cxn modelId="{5AB2F590-E966-5D47-86B7-EF6FBE1092E8}" type="presParOf" srcId="{BB931700-160A-D94D-8F26-F32BC0B0575D}" destId="{AA79C970-37E3-9B4F-8396-D3DE0C89082D}" srcOrd="10" destOrd="0" presId="urn:microsoft.com/office/officeart/2005/8/layout/chevron1"/>
    <dgm:cxn modelId="{4276E37B-3718-F74E-B061-1E451B4080DD}" type="presParOf" srcId="{BB931700-160A-D94D-8F26-F32BC0B0575D}" destId="{E576BA95-3724-334E-8D50-371E46680356}" srcOrd="11" destOrd="0" presId="urn:microsoft.com/office/officeart/2005/8/layout/chevron1"/>
    <dgm:cxn modelId="{178DD259-B8F3-7A49-B3C6-2012D3597589}" type="presParOf" srcId="{BB931700-160A-D94D-8F26-F32BC0B0575D}" destId="{C157728E-A7E1-9946-9655-A1FDEF31EACB}" srcOrd="12" destOrd="0" presId="urn:microsoft.com/office/officeart/2005/8/layout/chevron1"/>
    <dgm:cxn modelId="{BFF1C7DE-E01D-BB4D-8BFA-57ED70D362BE}" type="presParOf" srcId="{BB931700-160A-D94D-8F26-F32BC0B0575D}" destId="{F6087DCC-6222-344B-BBF7-82C43771BA92}" srcOrd="13" destOrd="0" presId="urn:microsoft.com/office/officeart/2005/8/layout/chevron1"/>
    <dgm:cxn modelId="{A2D0413D-7720-134B-9599-FD3C3BC6DA23}" type="presParOf" srcId="{BB931700-160A-D94D-8F26-F32BC0B0575D}" destId="{EF5AD65C-71F8-944E-A4A1-9DAABD523E53}" srcOrd="14" destOrd="0" presId="urn:microsoft.com/office/officeart/2005/8/layout/chevron1"/>
    <dgm:cxn modelId="{A2EFB125-3450-CD4C-B670-A0B9C527A8DF}" type="presParOf" srcId="{BB931700-160A-D94D-8F26-F32BC0B0575D}" destId="{A5424A63-7CB7-9344-A105-58DEB1FF1A8C}" srcOrd="15" destOrd="0" presId="urn:microsoft.com/office/officeart/2005/8/layout/chevron1"/>
    <dgm:cxn modelId="{F7EFA8AF-D643-664C-8097-A1076F5B325D}" type="presParOf" srcId="{BB931700-160A-D94D-8F26-F32BC0B0575D}" destId="{9E7B237E-BF72-EC4E-9EFF-FBE9CB2392E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C231F64-911C-554D-948E-EAAC4C38E9AF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4A6197F1-2628-C54C-AC24-289472112112}">
      <dgm:prSet phldrT="[Texte]" custT="1"/>
      <dgm:spPr/>
      <dgm:t>
        <a:bodyPr/>
        <a:lstStyle/>
        <a:p>
          <a:r>
            <a:rPr lang="fr-FR" sz="700" dirty="0">
              <a:solidFill>
                <a:schemeClr val="bg1"/>
              </a:solidFill>
            </a:rPr>
            <a:t>Introduction</a:t>
          </a:r>
          <a:endParaRPr lang="fr-FR" sz="400" dirty="0">
            <a:solidFill>
              <a:schemeClr val="bg1"/>
            </a:solidFill>
          </a:endParaRPr>
        </a:p>
      </dgm:t>
    </dgm:pt>
    <dgm:pt modelId="{37A2B6C8-1EA7-2F4A-8105-743626BDF1CA}" type="parTrans" cxnId="{B125C832-4B87-8047-B53C-87D7ACCA679A}">
      <dgm:prSet/>
      <dgm:spPr/>
      <dgm:t>
        <a:bodyPr/>
        <a:lstStyle/>
        <a:p>
          <a:endParaRPr lang="fr-FR"/>
        </a:p>
      </dgm:t>
    </dgm:pt>
    <dgm:pt modelId="{20CF22EB-661F-B648-9220-47F6641CAC3A}" type="sibTrans" cxnId="{B125C832-4B87-8047-B53C-87D7ACCA679A}">
      <dgm:prSet/>
      <dgm:spPr/>
      <dgm:t>
        <a:bodyPr/>
        <a:lstStyle/>
        <a:p>
          <a:endParaRPr lang="fr-FR"/>
        </a:p>
      </dgm:t>
    </dgm:pt>
    <dgm:pt modelId="{F1711246-A2E3-1148-8D0E-3A710737AF0D}">
      <dgm:prSet phldrT="[Texte]" custT="1"/>
      <dgm:spPr/>
      <dgm:t>
        <a:bodyPr/>
        <a:lstStyle/>
        <a:p>
          <a:r>
            <a:rPr lang="fr-FR" sz="800" dirty="0">
              <a:solidFill>
                <a:schemeClr val="bg1"/>
              </a:solidFill>
            </a:rPr>
            <a:t>Epidémiologie</a:t>
          </a:r>
        </a:p>
      </dgm:t>
    </dgm:pt>
    <dgm:pt modelId="{F6B72621-7AE1-214A-96A6-6544C8D44672}" type="parTrans" cxnId="{ABD067C4-55BF-124C-B01A-596239292073}">
      <dgm:prSet/>
      <dgm:spPr/>
      <dgm:t>
        <a:bodyPr/>
        <a:lstStyle/>
        <a:p>
          <a:endParaRPr lang="fr-FR"/>
        </a:p>
      </dgm:t>
    </dgm:pt>
    <dgm:pt modelId="{24A3CFCA-CAB3-C545-82BB-692021610355}" type="sibTrans" cxnId="{ABD067C4-55BF-124C-B01A-596239292073}">
      <dgm:prSet/>
      <dgm:spPr/>
      <dgm:t>
        <a:bodyPr/>
        <a:lstStyle/>
        <a:p>
          <a:endParaRPr lang="fr-FR"/>
        </a:p>
      </dgm:t>
    </dgm:pt>
    <dgm:pt modelId="{30505D34-88DC-3D45-AAD7-5E7D41444903}">
      <dgm:prSet phldrT="[Texte]"/>
      <dgm:spPr/>
      <dgm:t>
        <a:bodyPr/>
        <a:lstStyle/>
        <a:p>
          <a:r>
            <a:rPr lang="fr-FR" dirty="0"/>
            <a:t>Clinique et biologie</a:t>
          </a:r>
        </a:p>
      </dgm:t>
    </dgm:pt>
    <dgm:pt modelId="{F6FC0E38-8A46-E44B-872D-7CDC3209F3CA}" type="parTrans" cxnId="{4293CAFE-A81F-144E-96B7-CC0347CEEDB9}">
      <dgm:prSet/>
      <dgm:spPr/>
      <dgm:t>
        <a:bodyPr/>
        <a:lstStyle/>
        <a:p>
          <a:endParaRPr lang="fr-FR"/>
        </a:p>
      </dgm:t>
    </dgm:pt>
    <dgm:pt modelId="{3DAC3574-3DA8-CE4F-BC93-90EDC93AE6F1}" type="sibTrans" cxnId="{4293CAFE-A81F-144E-96B7-CC0347CEEDB9}">
      <dgm:prSet/>
      <dgm:spPr/>
      <dgm:t>
        <a:bodyPr/>
        <a:lstStyle/>
        <a:p>
          <a:endParaRPr lang="fr-FR"/>
        </a:p>
      </dgm:t>
    </dgm:pt>
    <dgm:pt modelId="{BF928DBD-9F6B-A249-A38D-188A2C83A409}">
      <dgm:prSet custT="1"/>
      <dgm:spPr/>
      <dgm:t>
        <a:bodyPr/>
        <a:lstStyle/>
        <a:p>
          <a:r>
            <a:rPr lang="fr-FR" sz="1100" dirty="0">
              <a:solidFill>
                <a:srgbClr val="FF0000"/>
              </a:solidFill>
            </a:rPr>
            <a:t>Imagerie</a:t>
          </a:r>
          <a:endParaRPr lang="fr-FR" sz="800" dirty="0">
            <a:solidFill>
              <a:srgbClr val="FF0000"/>
            </a:solidFill>
          </a:endParaRPr>
        </a:p>
      </dgm:t>
    </dgm:pt>
    <dgm:pt modelId="{5F6E13BF-1A67-DE4C-83CE-4BC1A474F153}" type="parTrans" cxnId="{476A1829-1FFF-BC4E-A0E8-330371652887}">
      <dgm:prSet/>
      <dgm:spPr/>
      <dgm:t>
        <a:bodyPr/>
        <a:lstStyle/>
        <a:p>
          <a:endParaRPr lang="fr-FR"/>
        </a:p>
      </dgm:t>
    </dgm:pt>
    <dgm:pt modelId="{AA142D76-1722-2843-8E60-F5AF131155DE}" type="sibTrans" cxnId="{476A1829-1FFF-BC4E-A0E8-330371652887}">
      <dgm:prSet/>
      <dgm:spPr/>
      <dgm:t>
        <a:bodyPr/>
        <a:lstStyle/>
        <a:p>
          <a:endParaRPr lang="fr-FR"/>
        </a:p>
      </dgm:t>
    </dgm:pt>
    <dgm:pt modelId="{E85DEFF8-F84E-C646-8690-562B5D9D98E3}">
      <dgm:prSet/>
      <dgm:spPr/>
      <dgm:t>
        <a:bodyPr/>
        <a:lstStyle/>
        <a:p>
          <a:r>
            <a:rPr lang="fr-FR" dirty="0"/>
            <a:t>Physiopathologie</a:t>
          </a:r>
        </a:p>
      </dgm:t>
    </dgm:pt>
    <dgm:pt modelId="{6648CD53-AF3E-2F46-B6E6-70F0414F2E8E}" type="parTrans" cxnId="{61EB81EC-AE8B-9C40-AF02-81B378A4C577}">
      <dgm:prSet/>
      <dgm:spPr/>
      <dgm:t>
        <a:bodyPr/>
        <a:lstStyle/>
        <a:p>
          <a:endParaRPr lang="fr-FR"/>
        </a:p>
      </dgm:t>
    </dgm:pt>
    <dgm:pt modelId="{C1BBE460-3271-0042-BDEA-8FEB4287179C}" type="sibTrans" cxnId="{61EB81EC-AE8B-9C40-AF02-81B378A4C577}">
      <dgm:prSet/>
      <dgm:spPr/>
      <dgm:t>
        <a:bodyPr/>
        <a:lstStyle/>
        <a:p>
          <a:endParaRPr lang="fr-FR"/>
        </a:p>
      </dgm:t>
    </dgm:pt>
    <dgm:pt modelId="{72C99A5E-CE4C-3F49-9D8F-144C61FC3045}">
      <dgm:prSet/>
      <dgm:spPr/>
      <dgm:t>
        <a:bodyPr/>
        <a:lstStyle/>
        <a:p>
          <a:r>
            <a:rPr lang="fr-FR" dirty="0"/>
            <a:t>Traitement</a:t>
          </a:r>
        </a:p>
      </dgm:t>
    </dgm:pt>
    <dgm:pt modelId="{45F77B93-7C3C-D44B-AA64-3083CCD1CA4F}" type="parTrans" cxnId="{DC8F8432-C74D-0E41-A65A-A2CF908565D8}">
      <dgm:prSet/>
      <dgm:spPr/>
      <dgm:t>
        <a:bodyPr/>
        <a:lstStyle/>
        <a:p>
          <a:endParaRPr lang="fr-FR"/>
        </a:p>
      </dgm:t>
    </dgm:pt>
    <dgm:pt modelId="{3A6ED361-52F6-9C48-8061-D3AFE8897901}" type="sibTrans" cxnId="{DC8F8432-C74D-0E41-A65A-A2CF908565D8}">
      <dgm:prSet/>
      <dgm:spPr/>
      <dgm:t>
        <a:bodyPr/>
        <a:lstStyle/>
        <a:p>
          <a:endParaRPr lang="fr-FR"/>
        </a:p>
      </dgm:t>
    </dgm:pt>
    <dgm:pt modelId="{8C3E6015-6BB6-5A40-B24B-AB1FDE5C85AC}">
      <dgm:prSet/>
      <dgm:spPr/>
      <dgm:t>
        <a:bodyPr/>
        <a:lstStyle/>
        <a:p>
          <a:r>
            <a:rPr lang="fr-FR" dirty="0"/>
            <a:t>Evolution</a:t>
          </a:r>
        </a:p>
      </dgm:t>
    </dgm:pt>
    <dgm:pt modelId="{B951BB50-E39F-5047-9F90-D0EB333F9442}" type="parTrans" cxnId="{89417888-A0FF-A148-9614-D14A1925AAAC}">
      <dgm:prSet/>
      <dgm:spPr/>
      <dgm:t>
        <a:bodyPr/>
        <a:lstStyle/>
        <a:p>
          <a:endParaRPr lang="fr-FR"/>
        </a:p>
      </dgm:t>
    </dgm:pt>
    <dgm:pt modelId="{F1F411CE-4705-A346-8E7E-A1A49C0CEB8D}" type="sibTrans" cxnId="{89417888-A0FF-A148-9614-D14A1925AAAC}">
      <dgm:prSet/>
      <dgm:spPr/>
      <dgm:t>
        <a:bodyPr/>
        <a:lstStyle/>
        <a:p>
          <a:endParaRPr lang="fr-FR"/>
        </a:p>
      </dgm:t>
    </dgm:pt>
    <dgm:pt modelId="{99EC8616-A752-804A-8CBD-6DB31663327D}">
      <dgm:prSet/>
      <dgm:spPr/>
      <dgm:t>
        <a:bodyPr/>
        <a:lstStyle/>
        <a:p>
          <a:r>
            <a:rPr lang="fr-FR" dirty="0"/>
            <a:t>Diagnostic différentiel</a:t>
          </a:r>
        </a:p>
      </dgm:t>
    </dgm:pt>
    <dgm:pt modelId="{90B459A7-7A37-E34C-8ACA-63472C32A3C6}" type="parTrans" cxnId="{61A7719E-8006-4E48-9387-2A904902ED9B}">
      <dgm:prSet/>
      <dgm:spPr/>
      <dgm:t>
        <a:bodyPr/>
        <a:lstStyle/>
        <a:p>
          <a:endParaRPr lang="fr-FR"/>
        </a:p>
      </dgm:t>
    </dgm:pt>
    <dgm:pt modelId="{2B7DDA11-CFF6-A545-82F2-BF3DFB633021}" type="sibTrans" cxnId="{61A7719E-8006-4E48-9387-2A904902ED9B}">
      <dgm:prSet/>
      <dgm:spPr/>
      <dgm:t>
        <a:bodyPr/>
        <a:lstStyle/>
        <a:p>
          <a:endParaRPr lang="fr-FR"/>
        </a:p>
      </dgm:t>
    </dgm:pt>
    <dgm:pt modelId="{8A6D1A54-4EB3-264F-9435-FBE4FF608179}">
      <dgm:prSet/>
      <dgm:spPr/>
      <dgm:t>
        <a:bodyPr/>
        <a:lstStyle/>
        <a:p>
          <a:r>
            <a:rPr lang="fr-FR" dirty="0"/>
            <a:t>Conclusion</a:t>
          </a:r>
        </a:p>
      </dgm:t>
    </dgm:pt>
    <dgm:pt modelId="{DAF60139-E7EF-F945-83B7-2C8147D57D9E}" type="parTrans" cxnId="{E2383385-DCE3-9445-895E-E6F22D54940D}">
      <dgm:prSet/>
      <dgm:spPr/>
      <dgm:t>
        <a:bodyPr/>
        <a:lstStyle/>
        <a:p>
          <a:endParaRPr lang="fr-FR"/>
        </a:p>
      </dgm:t>
    </dgm:pt>
    <dgm:pt modelId="{399FCF8D-453D-3245-91A1-DAAE5D1DF259}" type="sibTrans" cxnId="{E2383385-DCE3-9445-895E-E6F22D54940D}">
      <dgm:prSet/>
      <dgm:spPr/>
      <dgm:t>
        <a:bodyPr/>
        <a:lstStyle/>
        <a:p>
          <a:endParaRPr lang="fr-FR"/>
        </a:p>
      </dgm:t>
    </dgm:pt>
    <dgm:pt modelId="{BB931700-160A-D94D-8F26-F32BC0B0575D}" type="pres">
      <dgm:prSet presAssocID="{2C231F64-911C-554D-948E-EAAC4C38E9AF}" presName="Name0" presStyleCnt="0">
        <dgm:presLayoutVars>
          <dgm:dir/>
          <dgm:animLvl val="lvl"/>
          <dgm:resizeHandles val="exact"/>
        </dgm:presLayoutVars>
      </dgm:prSet>
      <dgm:spPr/>
    </dgm:pt>
    <dgm:pt modelId="{D4C4E3B9-171A-4B4A-BDA6-15F56C9F3479}" type="pres">
      <dgm:prSet presAssocID="{4A6197F1-2628-C54C-AC24-289472112112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776AC0E2-898E-C948-923F-4E5A54143A2B}" type="pres">
      <dgm:prSet presAssocID="{20CF22EB-661F-B648-9220-47F6641CAC3A}" presName="parTxOnlySpace" presStyleCnt="0"/>
      <dgm:spPr/>
    </dgm:pt>
    <dgm:pt modelId="{4BAC349A-428A-1E43-8696-FA32A3B1A959}" type="pres">
      <dgm:prSet presAssocID="{F1711246-A2E3-1148-8D0E-3A710737AF0D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52141DCD-2084-5842-9F34-20E8FDCCB6E6}" type="pres">
      <dgm:prSet presAssocID="{24A3CFCA-CAB3-C545-82BB-692021610355}" presName="parTxOnlySpace" presStyleCnt="0"/>
      <dgm:spPr/>
    </dgm:pt>
    <dgm:pt modelId="{2F55B1CE-4C95-7B45-A0A7-07DF5A575EE2}" type="pres">
      <dgm:prSet presAssocID="{30505D34-88DC-3D45-AAD7-5E7D41444903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CBF3AEE4-B131-AC48-A8F7-C68824667C01}" type="pres">
      <dgm:prSet presAssocID="{3DAC3574-3DA8-CE4F-BC93-90EDC93AE6F1}" presName="parTxOnlySpace" presStyleCnt="0"/>
      <dgm:spPr/>
    </dgm:pt>
    <dgm:pt modelId="{A96A15A6-7F06-5440-8B15-303BAC98650A}" type="pres">
      <dgm:prSet presAssocID="{BF928DBD-9F6B-A249-A38D-188A2C83A409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E40988D1-E402-AC41-8717-8715BF800964}" type="pres">
      <dgm:prSet presAssocID="{AA142D76-1722-2843-8E60-F5AF131155DE}" presName="parTxOnlySpace" presStyleCnt="0"/>
      <dgm:spPr/>
    </dgm:pt>
    <dgm:pt modelId="{4F0EC6F3-2E3F-774D-A0EA-FEB52EFC3439}" type="pres">
      <dgm:prSet presAssocID="{E85DEFF8-F84E-C646-8690-562B5D9D98E3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2A3E8E92-6894-0D44-84C8-D4C727C8C819}" type="pres">
      <dgm:prSet presAssocID="{C1BBE460-3271-0042-BDEA-8FEB4287179C}" presName="parTxOnlySpace" presStyleCnt="0"/>
      <dgm:spPr/>
    </dgm:pt>
    <dgm:pt modelId="{AA79C970-37E3-9B4F-8396-D3DE0C89082D}" type="pres">
      <dgm:prSet presAssocID="{72C99A5E-CE4C-3F49-9D8F-144C61FC3045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E576BA95-3724-334E-8D50-371E46680356}" type="pres">
      <dgm:prSet presAssocID="{3A6ED361-52F6-9C48-8061-D3AFE8897901}" presName="parTxOnlySpace" presStyleCnt="0"/>
      <dgm:spPr/>
    </dgm:pt>
    <dgm:pt modelId="{C157728E-A7E1-9946-9655-A1FDEF31EACB}" type="pres">
      <dgm:prSet presAssocID="{8C3E6015-6BB6-5A40-B24B-AB1FDE5C85AC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F6087DCC-6222-344B-BBF7-82C43771BA92}" type="pres">
      <dgm:prSet presAssocID="{F1F411CE-4705-A346-8E7E-A1A49C0CEB8D}" presName="parTxOnlySpace" presStyleCnt="0"/>
      <dgm:spPr/>
    </dgm:pt>
    <dgm:pt modelId="{EF5AD65C-71F8-944E-A4A1-9DAABD523E53}" type="pres">
      <dgm:prSet presAssocID="{99EC8616-A752-804A-8CBD-6DB31663327D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A5424A63-7CB7-9344-A105-58DEB1FF1A8C}" type="pres">
      <dgm:prSet presAssocID="{2B7DDA11-CFF6-A545-82F2-BF3DFB633021}" presName="parTxOnlySpace" presStyleCnt="0"/>
      <dgm:spPr/>
    </dgm:pt>
    <dgm:pt modelId="{9E7B237E-BF72-EC4E-9EFF-FBE9CB2392E6}" type="pres">
      <dgm:prSet presAssocID="{8A6D1A54-4EB3-264F-9435-FBE4FF608179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7763880F-E752-444E-8549-F67F9AB06787}" type="presOf" srcId="{F1711246-A2E3-1148-8D0E-3A710737AF0D}" destId="{4BAC349A-428A-1E43-8696-FA32A3B1A959}" srcOrd="0" destOrd="0" presId="urn:microsoft.com/office/officeart/2005/8/layout/chevron1"/>
    <dgm:cxn modelId="{476A1829-1FFF-BC4E-A0E8-330371652887}" srcId="{2C231F64-911C-554D-948E-EAAC4C38E9AF}" destId="{BF928DBD-9F6B-A249-A38D-188A2C83A409}" srcOrd="3" destOrd="0" parTransId="{5F6E13BF-1A67-DE4C-83CE-4BC1A474F153}" sibTransId="{AA142D76-1722-2843-8E60-F5AF131155DE}"/>
    <dgm:cxn modelId="{353EF12B-F7D5-074B-B21F-272CA19F1D04}" type="presOf" srcId="{E85DEFF8-F84E-C646-8690-562B5D9D98E3}" destId="{4F0EC6F3-2E3F-774D-A0EA-FEB52EFC3439}" srcOrd="0" destOrd="0" presId="urn:microsoft.com/office/officeart/2005/8/layout/chevron1"/>
    <dgm:cxn modelId="{57D11E2E-523E-5749-9CE3-5F67E734825D}" type="presOf" srcId="{99EC8616-A752-804A-8CBD-6DB31663327D}" destId="{EF5AD65C-71F8-944E-A4A1-9DAABD523E53}" srcOrd="0" destOrd="0" presId="urn:microsoft.com/office/officeart/2005/8/layout/chevron1"/>
    <dgm:cxn modelId="{DC8F8432-C74D-0E41-A65A-A2CF908565D8}" srcId="{2C231F64-911C-554D-948E-EAAC4C38E9AF}" destId="{72C99A5E-CE4C-3F49-9D8F-144C61FC3045}" srcOrd="5" destOrd="0" parTransId="{45F77B93-7C3C-D44B-AA64-3083CCD1CA4F}" sibTransId="{3A6ED361-52F6-9C48-8061-D3AFE8897901}"/>
    <dgm:cxn modelId="{B125C832-4B87-8047-B53C-87D7ACCA679A}" srcId="{2C231F64-911C-554D-948E-EAAC4C38E9AF}" destId="{4A6197F1-2628-C54C-AC24-289472112112}" srcOrd="0" destOrd="0" parTransId="{37A2B6C8-1EA7-2F4A-8105-743626BDF1CA}" sibTransId="{20CF22EB-661F-B648-9220-47F6641CAC3A}"/>
    <dgm:cxn modelId="{DB0D114B-DECA-A241-BD08-603C6F102E51}" type="presOf" srcId="{8A6D1A54-4EB3-264F-9435-FBE4FF608179}" destId="{9E7B237E-BF72-EC4E-9EFF-FBE9CB2392E6}" srcOrd="0" destOrd="0" presId="urn:microsoft.com/office/officeart/2005/8/layout/chevron1"/>
    <dgm:cxn modelId="{56BABE51-460B-6A47-8374-27EB9515DBA2}" type="presOf" srcId="{BF928DBD-9F6B-A249-A38D-188A2C83A409}" destId="{A96A15A6-7F06-5440-8B15-303BAC98650A}" srcOrd="0" destOrd="0" presId="urn:microsoft.com/office/officeart/2005/8/layout/chevron1"/>
    <dgm:cxn modelId="{391A685B-BEF7-FB44-B520-CBE797605F1E}" type="presOf" srcId="{72C99A5E-CE4C-3F49-9D8F-144C61FC3045}" destId="{AA79C970-37E3-9B4F-8396-D3DE0C89082D}" srcOrd="0" destOrd="0" presId="urn:microsoft.com/office/officeart/2005/8/layout/chevron1"/>
    <dgm:cxn modelId="{E2416E60-E2A1-4C43-A280-13CFAF18581D}" type="presOf" srcId="{30505D34-88DC-3D45-AAD7-5E7D41444903}" destId="{2F55B1CE-4C95-7B45-A0A7-07DF5A575EE2}" srcOrd="0" destOrd="0" presId="urn:microsoft.com/office/officeart/2005/8/layout/chevron1"/>
    <dgm:cxn modelId="{E2383385-DCE3-9445-895E-E6F22D54940D}" srcId="{2C231F64-911C-554D-948E-EAAC4C38E9AF}" destId="{8A6D1A54-4EB3-264F-9435-FBE4FF608179}" srcOrd="8" destOrd="0" parTransId="{DAF60139-E7EF-F945-83B7-2C8147D57D9E}" sibTransId="{399FCF8D-453D-3245-91A1-DAAE5D1DF259}"/>
    <dgm:cxn modelId="{89417888-A0FF-A148-9614-D14A1925AAAC}" srcId="{2C231F64-911C-554D-948E-EAAC4C38E9AF}" destId="{8C3E6015-6BB6-5A40-B24B-AB1FDE5C85AC}" srcOrd="6" destOrd="0" parTransId="{B951BB50-E39F-5047-9F90-D0EB333F9442}" sibTransId="{F1F411CE-4705-A346-8E7E-A1A49C0CEB8D}"/>
    <dgm:cxn modelId="{61A7719E-8006-4E48-9387-2A904902ED9B}" srcId="{2C231F64-911C-554D-948E-EAAC4C38E9AF}" destId="{99EC8616-A752-804A-8CBD-6DB31663327D}" srcOrd="7" destOrd="0" parTransId="{90B459A7-7A37-E34C-8ACA-63472C32A3C6}" sibTransId="{2B7DDA11-CFF6-A545-82F2-BF3DFB633021}"/>
    <dgm:cxn modelId="{83670ABD-2AFA-A043-B9AD-A3CBF66B5548}" type="presOf" srcId="{2C231F64-911C-554D-948E-EAAC4C38E9AF}" destId="{BB931700-160A-D94D-8F26-F32BC0B0575D}" srcOrd="0" destOrd="0" presId="urn:microsoft.com/office/officeart/2005/8/layout/chevron1"/>
    <dgm:cxn modelId="{76FE37C0-5AF5-9743-A0B5-50BDDFCC9EDC}" type="presOf" srcId="{4A6197F1-2628-C54C-AC24-289472112112}" destId="{D4C4E3B9-171A-4B4A-BDA6-15F56C9F3479}" srcOrd="0" destOrd="0" presId="urn:microsoft.com/office/officeart/2005/8/layout/chevron1"/>
    <dgm:cxn modelId="{ABD067C4-55BF-124C-B01A-596239292073}" srcId="{2C231F64-911C-554D-948E-EAAC4C38E9AF}" destId="{F1711246-A2E3-1148-8D0E-3A710737AF0D}" srcOrd="1" destOrd="0" parTransId="{F6B72621-7AE1-214A-96A6-6544C8D44672}" sibTransId="{24A3CFCA-CAB3-C545-82BB-692021610355}"/>
    <dgm:cxn modelId="{86E0A1D2-464F-B449-A329-96D056B4D1F7}" type="presOf" srcId="{8C3E6015-6BB6-5A40-B24B-AB1FDE5C85AC}" destId="{C157728E-A7E1-9946-9655-A1FDEF31EACB}" srcOrd="0" destOrd="0" presId="urn:microsoft.com/office/officeart/2005/8/layout/chevron1"/>
    <dgm:cxn modelId="{61EB81EC-AE8B-9C40-AF02-81B378A4C577}" srcId="{2C231F64-911C-554D-948E-EAAC4C38E9AF}" destId="{E85DEFF8-F84E-C646-8690-562B5D9D98E3}" srcOrd="4" destOrd="0" parTransId="{6648CD53-AF3E-2F46-B6E6-70F0414F2E8E}" sibTransId="{C1BBE460-3271-0042-BDEA-8FEB4287179C}"/>
    <dgm:cxn modelId="{4293CAFE-A81F-144E-96B7-CC0347CEEDB9}" srcId="{2C231F64-911C-554D-948E-EAAC4C38E9AF}" destId="{30505D34-88DC-3D45-AAD7-5E7D41444903}" srcOrd="2" destOrd="0" parTransId="{F6FC0E38-8A46-E44B-872D-7CDC3209F3CA}" sibTransId="{3DAC3574-3DA8-CE4F-BC93-90EDC93AE6F1}"/>
    <dgm:cxn modelId="{F3ABF727-1349-4840-95E9-0CF01AAC5790}" type="presParOf" srcId="{BB931700-160A-D94D-8F26-F32BC0B0575D}" destId="{D4C4E3B9-171A-4B4A-BDA6-15F56C9F3479}" srcOrd="0" destOrd="0" presId="urn:microsoft.com/office/officeart/2005/8/layout/chevron1"/>
    <dgm:cxn modelId="{731453F9-E881-1941-B2ED-A5289DC46A80}" type="presParOf" srcId="{BB931700-160A-D94D-8F26-F32BC0B0575D}" destId="{776AC0E2-898E-C948-923F-4E5A54143A2B}" srcOrd="1" destOrd="0" presId="urn:microsoft.com/office/officeart/2005/8/layout/chevron1"/>
    <dgm:cxn modelId="{B536F87D-208D-FB4B-8785-456FBFC4723F}" type="presParOf" srcId="{BB931700-160A-D94D-8F26-F32BC0B0575D}" destId="{4BAC349A-428A-1E43-8696-FA32A3B1A959}" srcOrd="2" destOrd="0" presId="urn:microsoft.com/office/officeart/2005/8/layout/chevron1"/>
    <dgm:cxn modelId="{3FB9686B-D6F2-3846-A6D3-C2BFEAC59B37}" type="presParOf" srcId="{BB931700-160A-D94D-8F26-F32BC0B0575D}" destId="{52141DCD-2084-5842-9F34-20E8FDCCB6E6}" srcOrd="3" destOrd="0" presId="urn:microsoft.com/office/officeart/2005/8/layout/chevron1"/>
    <dgm:cxn modelId="{09297A30-F8D6-E24B-97D1-E4687FA58DF6}" type="presParOf" srcId="{BB931700-160A-D94D-8F26-F32BC0B0575D}" destId="{2F55B1CE-4C95-7B45-A0A7-07DF5A575EE2}" srcOrd="4" destOrd="0" presId="urn:microsoft.com/office/officeart/2005/8/layout/chevron1"/>
    <dgm:cxn modelId="{26B2DA91-4B36-EF4C-897A-97D74E0C8813}" type="presParOf" srcId="{BB931700-160A-D94D-8F26-F32BC0B0575D}" destId="{CBF3AEE4-B131-AC48-A8F7-C68824667C01}" srcOrd="5" destOrd="0" presId="urn:microsoft.com/office/officeart/2005/8/layout/chevron1"/>
    <dgm:cxn modelId="{B8361943-B524-894A-878D-F1F8F6599F28}" type="presParOf" srcId="{BB931700-160A-D94D-8F26-F32BC0B0575D}" destId="{A96A15A6-7F06-5440-8B15-303BAC98650A}" srcOrd="6" destOrd="0" presId="urn:microsoft.com/office/officeart/2005/8/layout/chevron1"/>
    <dgm:cxn modelId="{B39AC760-DD94-9344-911B-A2D4357136E4}" type="presParOf" srcId="{BB931700-160A-D94D-8F26-F32BC0B0575D}" destId="{E40988D1-E402-AC41-8717-8715BF800964}" srcOrd="7" destOrd="0" presId="urn:microsoft.com/office/officeart/2005/8/layout/chevron1"/>
    <dgm:cxn modelId="{BC16091F-52BE-024C-8103-53CEB03FFEB8}" type="presParOf" srcId="{BB931700-160A-D94D-8F26-F32BC0B0575D}" destId="{4F0EC6F3-2E3F-774D-A0EA-FEB52EFC3439}" srcOrd="8" destOrd="0" presId="urn:microsoft.com/office/officeart/2005/8/layout/chevron1"/>
    <dgm:cxn modelId="{812103CA-0779-8D4F-BECF-4C318C19E3A8}" type="presParOf" srcId="{BB931700-160A-D94D-8F26-F32BC0B0575D}" destId="{2A3E8E92-6894-0D44-84C8-D4C727C8C819}" srcOrd="9" destOrd="0" presId="urn:microsoft.com/office/officeart/2005/8/layout/chevron1"/>
    <dgm:cxn modelId="{5AB2F590-E966-5D47-86B7-EF6FBE1092E8}" type="presParOf" srcId="{BB931700-160A-D94D-8F26-F32BC0B0575D}" destId="{AA79C970-37E3-9B4F-8396-D3DE0C89082D}" srcOrd="10" destOrd="0" presId="urn:microsoft.com/office/officeart/2005/8/layout/chevron1"/>
    <dgm:cxn modelId="{4276E37B-3718-F74E-B061-1E451B4080DD}" type="presParOf" srcId="{BB931700-160A-D94D-8F26-F32BC0B0575D}" destId="{E576BA95-3724-334E-8D50-371E46680356}" srcOrd="11" destOrd="0" presId="urn:microsoft.com/office/officeart/2005/8/layout/chevron1"/>
    <dgm:cxn modelId="{178DD259-B8F3-7A49-B3C6-2012D3597589}" type="presParOf" srcId="{BB931700-160A-D94D-8F26-F32BC0B0575D}" destId="{C157728E-A7E1-9946-9655-A1FDEF31EACB}" srcOrd="12" destOrd="0" presId="urn:microsoft.com/office/officeart/2005/8/layout/chevron1"/>
    <dgm:cxn modelId="{BFF1C7DE-E01D-BB4D-8BFA-57ED70D362BE}" type="presParOf" srcId="{BB931700-160A-D94D-8F26-F32BC0B0575D}" destId="{F6087DCC-6222-344B-BBF7-82C43771BA92}" srcOrd="13" destOrd="0" presId="urn:microsoft.com/office/officeart/2005/8/layout/chevron1"/>
    <dgm:cxn modelId="{A2D0413D-7720-134B-9599-FD3C3BC6DA23}" type="presParOf" srcId="{BB931700-160A-D94D-8F26-F32BC0B0575D}" destId="{EF5AD65C-71F8-944E-A4A1-9DAABD523E53}" srcOrd="14" destOrd="0" presId="urn:microsoft.com/office/officeart/2005/8/layout/chevron1"/>
    <dgm:cxn modelId="{A2EFB125-3450-CD4C-B670-A0B9C527A8DF}" type="presParOf" srcId="{BB931700-160A-D94D-8F26-F32BC0B0575D}" destId="{A5424A63-7CB7-9344-A105-58DEB1FF1A8C}" srcOrd="15" destOrd="0" presId="urn:microsoft.com/office/officeart/2005/8/layout/chevron1"/>
    <dgm:cxn modelId="{F7EFA8AF-D643-664C-8097-A1076F5B325D}" type="presParOf" srcId="{BB931700-160A-D94D-8F26-F32BC0B0575D}" destId="{9E7B237E-BF72-EC4E-9EFF-FBE9CB2392E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C231F64-911C-554D-948E-EAAC4C38E9AF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4A6197F1-2628-C54C-AC24-289472112112}">
      <dgm:prSet phldrT="[Texte]" custT="1"/>
      <dgm:spPr/>
      <dgm:t>
        <a:bodyPr/>
        <a:lstStyle/>
        <a:p>
          <a:r>
            <a:rPr lang="fr-FR" sz="700" dirty="0">
              <a:solidFill>
                <a:schemeClr val="bg1"/>
              </a:solidFill>
            </a:rPr>
            <a:t>Introduction</a:t>
          </a:r>
          <a:endParaRPr lang="fr-FR" sz="400" dirty="0">
            <a:solidFill>
              <a:schemeClr val="bg1"/>
            </a:solidFill>
          </a:endParaRPr>
        </a:p>
      </dgm:t>
    </dgm:pt>
    <dgm:pt modelId="{37A2B6C8-1EA7-2F4A-8105-743626BDF1CA}" type="parTrans" cxnId="{B125C832-4B87-8047-B53C-87D7ACCA679A}">
      <dgm:prSet/>
      <dgm:spPr/>
      <dgm:t>
        <a:bodyPr/>
        <a:lstStyle/>
        <a:p>
          <a:endParaRPr lang="fr-FR"/>
        </a:p>
      </dgm:t>
    </dgm:pt>
    <dgm:pt modelId="{20CF22EB-661F-B648-9220-47F6641CAC3A}" type="sibTrans" cxnId="{B125C832-4B87-8047-B53C-87D7ACCA679A}">
      <dgm:prSet/>
      <dgm:spPr/>
      <dgm:t>
        <a:bodyPr/>
        <a:lstStyle/>
        <a:p>
          <a:endParaRPr lang="fr-FR"/>
        </a:p>
      </dgm:t>
    </dgm:pt>
    <dgm:pt modelId="{F1711246-A2E3-1148-8D0E-3A710737AF0D}">
      <dgm:prSet phldrT="[Texte]" custT="1"/>
      <dgm:spPr/>
      <dgm:t>
        <a:bodyPr/>
        <a:lstStyle/>
        <a:p>
          <a:r>
            <a:rPr lang="fr-FR" sz="800" dirty="0">
              <a:solidFill>
                <a:schemeClr val="bg1"/>
              </a:solidFill>
            </a:rPr>
            <a:t>Epidémiologie</a:t>
          </a:r>
        </a:p>
      </dgm:t>
    </dgm:pt>
    <dgm:pt modelId="{F6B72621-7AE1-214A-96A6-6544C8D44672}" type="parTrans" cxnId="{ABD067C4-55BF-124C-B01A-596239292073}">
      <dgm:prSet/>
      <dgm:spPr/>
      <dgm:t>
        <a:bodyPr/>
        <a:lstStyle/>
        <a:p>
          <a:endParaRPr lang="fr-FR"/>
        </a:p>
      </dgm:t>
    </dgm:pt>
    <dgm:pt modelId="{24A3CFCA-CAB3-C545-82BB-692021610355}" type="sibTrans" cxnId="{ABD067C4-55BF-124C-B01A-596239292073}">
      <dgm:prSet/>
      <dgm:spPr/>
      <dgm:t>
        <a:bodyPr/>
        <a:lstStyle/>
        <a:p>
          <a:endParaRPr lang="fr-FR"/>
        </a:p>
      </dgm:t>
    </dgm:pt>
    <dgm:pt modelId="{30505D34-88DC-3D45-AAD7-5E7D41444903}">
      <dgm:prSet phldrT="[Texte]"/>
      <dgm:spPr/>
      <dgm:t>
        <a:bodyPr/>
        <a:lstStyle/>
        <a:p>
          <a:r>
            <a:rPr lang="fr-FR" dirty="0"/>
            <a:t>Clinique et biologie</a:t>
          </a:r>
        </a:p>
      </dgm:t>
    </dgm:pt>
    <dgm:pt modelId="{F6FC0E38-8A46-E44B-872D-7CDC3209F3CA}" type="parTrans" cxnId="{4293CAFE-A81F-144E-96B7-CC0347CEEDB9}">
      <dgm:prSet/>
      <dgm:spPr/>
      <dgm:t>
        <a:bodyPr/>
        <a:lstStyle/>
        <a:p>
          <a:endParaRPr lang="fr-FR"/>
        </a:p>
      </dgm:t>
    </dgm:pt>
    <dgm:pt modelId="{3DAC3574-3DA8-CE4F-BC93-90EDC93AE6F1}" type="sibTrans" cxnId="{4293CAFE-A81F-144E-96B7-CC0347CEEDB9}">
      <dgm:prSet/>
      <dgm:spPr/>
      <dgm:t>
        <a:bodyPr/>
        <a:lstStyle/>
        <a:p>
          <a:endParaRPr lang="fr-FR"/>
        </a:p>
      </dgm:t>
    </dgm:pt>
    <dgm:pt modelId="{BF928DBD-9F6B-A249-A38D-188A2C83A409}">
      <dgm:prSet custT="1"/>
      <dgm:spPr/>
      <dgm:t>
        <a:bodyPr/>
        <a:lstStyle/>
        <a:p>
          <a:r>
            <a:rPr lang="fr-FR" sz="1100" dirty="0">
              <a:solidFill>
                <a:srgbClr val="FF0000"/>
              </a:solidFill>
            </a:rPr>
            <a:t>Imagerie</a:t>
          </a:r>
          <a:endParaRPr lang="fr-FR" sz="800" dirty="0">
            <a:solidFill>
              <a:srgbClr val="FF0000"/>
            </a:solidFill>
          </a:endParaRPr>
        </a:p>
      </dgm:t>
    </dgm:pt>
    <dgm:pt modelId="{5F6E13BF-1A67-DE4C-83CE-4BC1A474F153}" type="parTrans" cxnId="{476A1829-1FFF-BC4E-A0E8-330371652887}">
      <dgm:prSet/>
      <dgm:spPr/>
      <dgm:t>
        <a:bodyPr/>
        <a:lstStyle/>
        <a:p>
          <a:endParaRPr lang="fr-FR"/>
        </a:p>
      </dgm:t>
    </dgm:pt>
    <dgm:pt modelId="{AA142D76-1722-2843-8E60-F5AF131155DE}" type="sibTrans" cxnId="{476A1829-1FFF-BC4E-A0E8-330371652887}">
      <dgm:prSet/>
      <dgm:spPr/>
      <dgm:t>
        <a:bodyPr/>
        <a:lstStyle/>
        <a:p>
          <a:endParaRPr lang="fr-FR"/>
        </a:p>
      </dgm:t>
    </dgm:pt>
    <dgm:pt modelId="{E85DEFF8-F84E-C646-8690-562B5D9D98E3}">
      <dgm:prSet/>
      <dgm:spPr/>
      <dgm:t>
        <a:bodyPr/>
        <a:lstStyle/>
        <a:p>
          <a:r>
            <a:rPr lang="fr-FR" dirty="0"/>
            <a:t>Physiopathologie</a:t>
          </a:r>
        </a:p>
      </dgm:t>
    </dgm:pt>
    <dgm:pt modelId="{6648CD53-AF3E-2F46-B6E6-70F0414F2E8E}" type="parTrans" cxnId="{61EB81EC-AE8B-9C40-AF02-81B378A4C577}">
      <dgm:prSet/>
      <dgm:spPr/>
      <dgm:t>
        <a:bodyPr/>
        <a:lstStyle/>
        <a:p>
          <a:endParaRPr lang="fr-FR"/>
        </a:p>
      </dgm:t>
    </dgm:pt>
    <dgm:pt modelId="{C1BBE460-3271-0042-BDEA-8FEB4287179C}" type="sibTrans" cxnId="{61EB81EC-AE8B-9C40-AF02-81B378A4C577}">
      <dgm:prSet/>
      <dgm:spPr/>
      <dgm:t>
        <a:bodyPr/>
        <a:lstStyle/>
        <a:p>
          <a:endParaRPr lang="fr-FR"/>
        </a:p>
      </dgm:t>
    </dgm:pt>
    <dgm:pt modelId="{72C99A5E-CE4C-3F49-9D8F-144C61FC3045}">
      <dgm:prSet/>
      <dgm:spPr/>
      <dgm:t>
        <a:bodyPr/>
        <a:lstStyle/>
        <a:p>
          <a:r>
            <a:rPr lang="fr-FR" dirty="0"/>
            <a:t>Traitement</a:t>
          </a:r>
        </a:p>
      </dgm:t>
    </dgm:pt>
    <dgm:pt modelId="{45F77B93-7C3C-D44B-AA64-3083CCD1CA4F}" type="parTrans" cxnId="{DC8F8432-C74D-0E41-A65A-A2CF908565D8}">
      <dgm:prSet/>
      <dgm:spPr/>
      <dgm:t>
        <a:bodyPr/>
        <a:lstStyle/>
        <a:p>
          <a:endParaRPr lang="fr-FR"/>
        </a:p>
      </dgm:t>
    </dgm:pt>
    <dgm:pt modelId="{3A6ED361-52F6-9C48-8061-D3AFE8897901}" type="sibTrans" cxnId="{DC8F8432-C74D-0E41-A65A-A2CF908565D8}">
      <dgm:prSet/>
      <dgm:spPr/>
      <dgm:t>
        <a:bodyPr/>
        <a:lstStyle/>
        <a:p>
          <a:endParaRPr lang="fr-FR"/>
        </a:p>
      </dgm:t>
    </dgm:pt>
    <dgm:pt modelId="{8C3E6015-6BB6-5A40-B24B-AB1FDE5C85AC}">
      <dgm:prSet/>
      <dgm:spPr/>
      <dgm:t>
        <a:bodyPr/>
        <a:lstStyle/>
        <a:p>
          <a:r>
            <a:rPr lang="fr-FR" dirty="0"/>
            <a:t>Evolution</a:t>
          </a:r>
        </a:p>
      </dgm:t>
    </dgm:pt>
    <dgm:pt modelId="{B951BB50-E39F-5047-9F90-D0EB333F9442}" type="parTrans" cxnId="{89417888-A0FF-A148-9614-D14A1925AAAC}">
      <dgm:prSet/>
      <dgm:spPr/>
      <dgm:t>
        <a:bodyPr/>
        <a:lstStyle/>
        <a:p>
          <a:endParaRPr lang="fr-FR"/>
        </a:p>
      </dgm:t>
    </dgm:pt>
    <dgm:pt modelId="{F1F411CE-4705-A346-8E7E-A1A49C0CEB8D}" type="sibTrans" cxnId="{89417888-A0FF-A148-9614-D14A1925AAAC}">
      <dgm:prSet/>
      <dgm:spPr/>
      <dgm:t>
        <a:bodyPr/>
        <a:lstStyle/>
        <a:p>
          <a:endParaRPr lang="fr-FR"/>
        </a:p>
      </dgm:t>
    </dgm:pt>
    <dgm:pt modelId="{99EC8616-A752-804A-8CBD-6DB31663327D}">
      <dgm:prSet/>
      <dgm:spPr/>
      <dgm:t>
        <a:bodyPr/>
        <a:lstStyle/>
        <a:p>
          <a:r>
            <a:rPr lang="fr-FR" dirty="0"/>
            <a:t>Diagnostic différentiel</a:t>
          </a:r>
        </a:p>
      </dgm:t>
    </dgm:pt>
    <dgm:pt modelId="{90B459A7-7A37-E34C-8ACA-63472C32A3C6}" type="parTrans" cxnId="{61A7719E-8006-4E48-9387-2A904902ED9B}">
      <dgm:prSet/>
      <dgm:spPr/>
      <dgm:t>
        <a:bodyPr/>
        <a:lstStyle/>
        <a:p>
          <a:endParaRPr lang="fr-FR"/>
        </a:p>
      </dgm:t>
    </dgm:pt>
    <dgm:pt modelId="{2B7DDA11-CFF6-A545-82F2-BF3DFB633021}" type="sibTrans" cxnId="{61A7719E-8006-4E48-9387-2A904902ED9B}">
      <dgm:prSet/>
      <dgm:spPr/>
      <dgm:t>
        <a:bodyPr/>
        <a:lstStyle/>
        <a:p>
          <a:endParaRPr lang="fr-FR"/>
        </a:p>
      </dgm:t>
    </dgm:pt>
    <dgm:pt modelId="{8A6D1A54-4EB3-264F-9435-FBE4FF608179}">
      <dgm:prSet/>
      <dgm:spPr/>
      <dgm:t>
        <a:bodyPr/>
        <a:lstStyle/>
        <a:p>
          <a:r>
            <a:rPr lang="fr-FR" dirty="0"/>
            <a:t>Conclusion</a:t>
          </a:r>
        </a:p>
      </dgm:t>
    </dgm:pt>
    <dgm:pt modelId="{DAF60139-E7EF-F945-83B7-2C8147D57D9E}" type="parTrans" cxnId="{E2383385-DCE3-9445-895E-E6F22D54940D}">
      <dgm:prSet/>
      <dgm:spPr/>
      <dgm:t>
        <a:bodyPr/>
        <a:lstStyle/>
        <a:p>
          <a:endParaRPr lang="fr-FR"/>
        </a:p>
      </dgm:t>
    </dgm:pt>
    <dgm:pt modelId="{399FCF8D-453D-3245-91A1-DAAE5D1DF259}" type="sibTrans" cxnId="{E2383385-DCE3-9445-895E-E6F22D54940D}">
      <dgm:prSet/>
      <dgm:spPr/>
      <dgm:t>
        <a:bodyPr/>
        <a:lstStyle/>
        <a:p>
          <a:endParaRPr lang="fr-FR"/>
        </a:p>
      </dgm:t>
    </dgm:pt>
    <dgm:pt modelId="{BB931700-160A-D94D-8F26-F32BC0B0575D}" type="pres">
      <dgm:prSet presAssocID="{2C231F64-911C-554D-948E-EAAC4C38E9AF}" presName="Name0" presStyleCnt="0">
        <dgm:presLayoutVars>
          <dgm:dir/>
          <dgm:animLvl val="lvl"/>
          <dgm:resizeHandles val="exact"/>
        </dgm:presLayoutVars>
      </dgm:prSet>
      <dgm:spPr/>
    </dgm:pt>
    <dgm:pt modelId="{D4C4E3B9-171A-4B4A-BDA6-15F56C9F3479}" type="pres">
      <dgm:prSet presAssocID="{4A6197F1-2628-C54C-AC24-289472112112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776AC0E2-898E-C948-923F-4E5A54143A2B}" type="pres">
      <dgm:prSet presAssocID="{20CF22EB-661F-B648-9220-47F6641CAC3A}" presName="parTxOnlySpace" presStyleCnt="0"/>
      <dgm:spPr/>
    </dgm:pt>
    <dgm:pt modelId="{4BAC349A-428A-1E43-8696-FA32A3B1A959}" type="pres">
      <dgm:prSet presAssocID="{F1711246-A2E3-1148-8D0E-3A710737AF0D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52141DCD-2084-5842-9F34-20E8FDCCB6E6}" type="pres">
      <dgm:prSet presAssocID="{24A3CFCA-CAB3-C545-82BB-692021610355}" presName="parTxOnlySpace" presStyleCnt="0"/>
      <dgm:spPr/>
    </dgm:pt>
    <dgm:pt modelId="{2F55B1CE-4C95-7B45-A0A7-07DF5A575EE2}" type="pres">
      <dgm:prSet presAssocID="{30505D34-88DC-3D45-AAD7-5E7D41444903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CBF3AEE4-B131-AC48-A8F7-C68824667C01}" type="pres">
      <dgm:prSet presAssocID="{3DAC3574-3DA8-CE4F-BC93-90EDC93AE6F1}" presName="parTxOnlySpace" presStyleCnt="0"/>
      <dgm:spPr/>
    </dgm:pt>
    <dgm:pt modelId="{A96A15A6-7F06-5440-8B15-303BAC98650A}" type="pres">
      <dgm:prSet presAssocID="{BF928DBD-9F6B-A249-A38D-188A2C83A409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E40988D1-E402-AC41-8717-8715BF800964}" type="pres">
      <dgm:prSet presAssocID="{AA142D76-1722-2843-8E60-F5AF131155DE}" presName="parTxOnlySpace" presStyleCnt="0"/>
      <dgm:spPr/>
    </dgm:pt>
    <dgm:pt modelId="{4F0EC6F3-2E3F-774D-A0EA-FEB52EFC3439}" type="pres">
      <dgm:prSet presAssocID="{E85DEFF8-F84E-C646-8690-562B5D9D98E3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2A3E8E92-6894-0D44-84C8-D4C727C8C819}" type="pres">
      <dgm:prSet presAssocID="{C1BBE460-3271-0042-BDEA-8FEB4287179C}" presName="parTxOnlySpace" presStyleCnt="0"/>
      <dgm:spPr/>
    </dgm:pt>
    <dgm:pt modelId="{AA79C970-37E3-9B4F-8396-D3DE0C89082D}" type="pres">
      <dgm:prSet presAssocID="{72C99A5E-CE4C-3F49-9D8F-144C61FC3045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E576BA95-3724-334E-8D50-371E46680356}" type="pres">
      <dgm:prSet presAssocID="{3A6ED361-52F6-9C48-8061-D3AFE8897901}" presName="parTxOnlySpace" presStyleCnt="0"/>
      <dgm:spPr/>
    </dgm:pt>
    <dgm:pt modelId="{C157728E-A7E1-9946-9655-A1FDEF31EACB}" type="pres">
      <dgm:prSet presAssocID="{8C3E6015-6BB6-5A40-B24B-AB1FDE5C85AC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F6087DCC-6222-344B-BBF7-82C43771BA92}" type="pres">
      <dgm:prSet presAssocID="{F1F411CE-4705-A346-8E7E-A1A49C0CEB8D}" presName="parTxOnlySpace" presStyleCnt="0"/>
      <dgm:spPr/>
    </dgm:pt>
    <dgm:pt modelId="{EF5AD65C-71F8-944E-A4A1-9DAABD523E53}" type="pres">
      <dgm:prSet presAssocID="{99EC8616-A752-804A-8CBD-6DB31663327D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A5424A63-7CB7-9344-A105-58DEB1FF1A8C}" type="pres">
      <dgm:prSet presAssocID="{2B7DDA11-CFF6-A545-82F2-BF3DFB633021}" presName="parTxOnlySpace" presStyleCnt="0"/>
      <dgm:spPr/>
    </dgm:pt>
    <dgm:pt modelId="{9E7B237E-BF72-EC4E-9EFF-FBE9CB2392E6}" type="pres">
      <dgm:prSet presAssocID="{8A6D1A54-4EB3-264F-9435-FBE4FF608179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7763880F-E752-444E-8549-F67F9AB06787}" type="presOf" srcId="{F1711246-A2E3-1148-8D0E-3A710737AF0D}" destId="{4BAC349A-428A-1E43-8696-FA32A3B1A959}" srcOrd="0" destOrd="0" presId="urn:microsoft.com/office/officeart/2005/8/layout/chevron1"/>
    <dgm:cxn modelId="{476A1829-1FFF-BC4E-A0E8-330371652887}" srcId="{2C231F64-911C-554D-948E-EAAC4C38E9AF}" destId="{BF928DBD-9F6B-A249-A38D-188A2C83A409}" srcOrd="3" destOrd="0" parTransId="{5F6E13BF-1A67-DE4C-83CE-4BC1A474F153}" sibTransId="{AA142D76-1722-2843-8E60-F5AF131155DE}"/>
    <dgm:cxn modelId="{353EF12B-F7D5-074B-B21F-272CA19F1D04}" type="presOf" srcId="{E85DEFF8-F84E-C646-8690-562B5D9D98E3}" destId="{4F0EC6F3-2E3F-774D-A0EA-FEB52EFC3439}" srcOrd="0" destOrd="0" presId="urn:microsoft.com/office/officeart/2005/8/layout/chevron1"/>
    <dgm:cxn modelId="{57D11E2E-523E-5749-9CE3-5F67E734825D}" type="presOf" srcId="{99EC8616-A752-804A-8CBD-6DB31663327D}" destId="{EF5AD65C-71F8-944E-A4A1-9DAABD523E53}" srcOrd="0" destOrd="0" presId="urn:microsoft.com/office/officeart/2005/8/layout/chevron1"/>
    <dgm:cxn modelId="{DC8F8432-C74D-0E41-A65A-A2CF908565D8}" srcId="{2C231F64-911C-554D-948E-EAAC4C38E9AF}" destId="{72C99A5E-CE4C-3F49-9D8F-144C61FC3045}" srcOrd="5" destOrd="0" parTransId="{45F77B93-7C3C-D44B-AA64-3083CCD1CA4F}" sibTransId="{3A6ED361-52F6-9C48-8061-D3AFE8897901}"/>
    <dgm:cxn modelId="{B125C832-4B87-8047-B53C-87D7ACCA679A}" srcId="{2C231F64-911C-554D-948E-EAAC4C38E9AF}" destId="{4A6197F1-2628-C54C-AC24-289472112112}" srcOrd="0" destOrd="0" parTransId="{37A2B6C8-1EA7-2F4A-8105-743626BDF1CA}" sibTransId="{20CF22EB-661F-B648-9220-47F6641CAC3A}"/>
    <dgm:cxn modelId="{DB0D114B-DECA-A241-BD08-603C6F102E51}" type="presOf" srcId="{8A6D1A54-4EB3-264F-9435-FBE4FF608179}" destId="{9E7B237E-BF72-EC4E-9EFF-FBE9CB2392E6}" srcOrd="0" destOrd="0" presId="urn:microsoft.com/office/officeart/2005/8/layout/chevron1"/>
    <dgm:cxn modelId="{56BABE51-460B-6A47-8374-27EB9515DBA2}" type="presOf" srcId="{BF928DBD-9F6B-A249-A38D-188A2C83A409}" destId="{A96A15A6-7F06-5440-8B15-303BAC98650A}" srcOrd="0" destOrd="0" presId="urn:microsoft.com/office/officeart/2005/8/layout/chevron1"/>
    <dgm:cxn modelId="{391A685B-BEF7-FB44-B520-CBE797605F1E}" type="presOf" srcId="{72C99A5E-CE4C-3F49-9D8F-144C61FC3045}" destId="{AA79C970-37E3-9B4F-8396-D3DE0C89082D}" srcOrd="0" destOrd="0" presId="urn:microsoft.com/office/officeart/2005/8/layout/chevron1"/>
    <dgm:cxn modelId="{E2416E60-E2A1-4C43-A280-13CFAF18581D}" type="presOf" srcId="{30505D34-88DC-3D45-AAD7-5E7D41444903}" destId="{2F55B1CE-4C95-7B45-A0A7-07DF5A575EE2}" srcOrd="0" destOrd="0" presId="urn:microsoft.com/office/officeart/2005/8/layout/chevron1"/>
    <dgm:cxn modelId="{E2383385-DCE3-9445-895E-E6F22D54940D}" srcId="{2C231F64-911C-554D-948E-EAAC4C38E9AF}" destId="{8A6D1A54-4EB3-264F-9435-FBE4FF608179}" srcOrd="8" destOrd="0" parTransId="{DAF60139-E7EF-F945-83B7-2C8147D57D9E}" sibTransId="{399FCF8D-453D-3245-91A1-DAAE5D1DF259}"/>
    <dgm:cxn modelId="{89417888-A0FF-A148-9614-D14A1925AAAC}" srcId="{2C231F64-911C-554D-948E-EAAC4C38E9AF}" destId="{8C3E6015-6BB6-5A40-B24B-AB1FDE5C85AC}" srcOrd="6" destOrd="0" parTransId="{B951BB50-E39F-5047-9F90-D0EB333F9442}" sibTransId="{F1F411CE-4705-A346-8E7E-A1A49C0CEB8D}"/>
    <dgm:cxn modelId="{61A7719E-8006-4E48-9387-2A904902ED9B}" srcId="{2C231F64-911C-554D-948E-EAAC4C38E9AF}" destId="{99EC8616-A752-804A-8CBD-6DB31663327D}" srcOrd="7" destOrd="0" parTransId="{90B459A7-7A37-E34C-8ACA-63472C32A3C6}" sibTransId="{2B7DDA11-CFF6-A545-82F2-BF3DFB633021}"/>
    <dgm:cxn modelId="{83670ABD-2AFA-A043-B9AD-A3CBF66B5548}" type="presOf" srcId="{2C231F64-911C-554D-948E-EAAC4C38E9AF}" destId="{BB931700-160A-D94D-8F26-F32BC0B0575D}" srcOrd="0" destOrd="0" presId="urn:microsoft.com/office/officeart/2005/8/layout/chevron1"/>
    <dgm:cxn modelId="{76FE37C0-5AF5-9743-A0B5-50BDDFCC9EDC}" type="presOf" srcId="{4A6197F1-2628-C54C-AC24-289472112112}" destId="{D4C4E3B9-171A-4B4A-BDA6-15F56C9F3479}" srcOrd="0" destOrd="0" presId="urn:microsoft.com/office/officeart/2005/8/layout/chevron1"/>
    <dgm:cxn modelId="{ABD067C4-55BF-124C-B01A-596239292073}" srcId="{2C231F64-911C-554D-948E-EAAC4C38E9AF}" destId="{F1711246-A2E3-1148-8D0E-3A710737AF0D}" srcOrd="1" destOrd="0" parTransId="{F6B72621-7AE1-214A-96A6-6544C8D44672}" sibTransId="{24A3CFCA-CAB3-C545-82BB-692021610355}"/>
    <dgm:cxn modelId="{86E0A1D2-464F-B449-A329-96D056B4D1F7}" type="presOf" srcId="{8C3E6015-6BB6-5A40-B24B-AB1FDE5C85AC}" destId="{C157728E-A7E1-9946-9655-A1FDEF31EACB}" srcOrd="0" destOrd="0" presId="urn:microsoft.com/office/officeart/2005/8/layout/chevron1"/>
    <dgm:cxn modelId="{61EB81EC-AE8B-9C40-AF02-81B378A4C577}" srcId="{2C231F64-911C-554D-948E-EAAC4C38E9AF}" destId="{E85DEFF8-F84E-C646-8690-562B5D9D98E3}" srcOrd="4" destOrd="0" parTransId="{6648CD53-AF3E-2F46-B6E6-70F0414F2E8E}" sibTransId="{C1BBE460-3271-0042-BDEA-8FEB4287179C}"/>
    <dgm:cxn modelId="{4293CAFE-A81F-144E-96B7-CC0347CEEDB9}" srcId="{2C231F64-911C-554D-948E-EAAC4C38E9AF}" destId="{30505D34-88DC-3D45-AAD7-5E7D41444903}" srcOrd="2" destOrd="0" parTransId="{F6FC0E38-8A46-E44B-872D-7CDC3209F3CA}" sibTransId="{3DAC3574-3DA8-CE4F-BC93-90EDC93AE6F1}"/>
    <dgm:cxn modelId="{F3ABF727-1349-4840-95E9-0CF01AAC5790}" type="presParOf" srcId="{BB931700-160A-D94D-8F26-F32BC0B0575D}" destId="{D4C4E3B9-171A-4B4A-BDA6-15F56C9F3479}" srcOrd="0" destOrd="0" presId="urn:microsoft.com/office/officeart/2005/8/layout/chevron1"/>
    <dgm:cxn modelId="{731453F9-E881-1941-B2ED-A5289DC46A80}" type="presParOf" srcId="{BB931700-160A-D94D-8F26-F32BC0B0575D}" destId="{776AC0E2-898E-C948-923F-4E5A54143A2B}" srcOrd="1" destOrd="0" presId="urn:microsoft.com/office/officeart/2005/8/layout/chevron1"/>
    <dgm:cxn modelId="{B536F87D-208D-FB4B-8785-456FBFC4723F}" type="presParOf" srcId="{BB931700-160A-D94D-8F26-F32BC0B0575D}" destId="{4BAC349A-428A-1E43-8696-FA32A3B1A959}" srcOrd="2" destOrd="0" presId="urn:microsoft.com/office/officeart/2005/8/layout/chevron1"/>
    <dgm:cxn modelId="{3FB9686B-D6F2-3846-A6D3-C2BFEAC59B37}" type="presParOf" srcId="{BB931700-160A-D94D-8F26-F32BC0B0575D}" destId="{52141DCD-2084-5842-9F34-20E8FDCCB6E6}" srcOrd="3" destOrd="0" presId="urn:microsoft.com/office/officeart/2005/8/layout/chevron1"/>
    <dgm:cxn modelId="{09297A30-F8D6-E24B-97D1-E4687FA58DF6}" type="presParOf" srcId="{BB931700-160A-D94D-8F26-F32BC0B0575D}" destId="{2F55B1CE-4C95-7B45-A0A7-07DF5A575EE2}" srcOrd="4" destOrd="0" presId="urn:microsoft.com/office/officeart/2005/8/layout/chevron1"/>
    <dgm:cxn modelId="{26B2DA91-4B36-EF4C-897A-97D74E0C8813}" type="presParOf" srcId="{BB931700-160A-D94D-8F26-F32BC0B0575D}" destId="{CBF3AEE4-B131-AC48-A8F7-C68824667C01}" srcOrd="5" destOrd="0" presId="urn:microsoft.com/office/officeart/2005/8/layout/chevron1"/>
    <dgm:cxn modelId="{B8361943-B524-894A-878D-F1F8F6599F28}" type="presParOf" srcId="{BB931700-160A-D94D-8F26-F32BC0B0575D}" destId="{A96A15A6-7F06-5440-8B15-303BAC98650A}" srcOrd="6" destOrd="0" presId="urn:microsoft.com/office/officeart/2005/8/layout/chevron1"/>
    <dgm:cxn modelId="{B39AC760-DD94-9344-911B-A2D4357136E4}" type="presParOf" srcId="{BB931700-160A-D94D-8F26-F32BC0B0575D}" destId="{E40988D1-E402-AC41-8717-8715BF800964}" srcOrd="7" destOrd="0" presId="urn:microsoft.com/office/officeart/2005/8/layout/chevron1"/>
    <dgm:cxn modelId="{BC16091F-52BE-024C-8103-53CEB03FFEB8}" type="presParOf" srcId="{BB931700-160A-D94D-8F26-F32BC0B0575D}" destId="{4F0EC6F3-2E3F-774D-A0EA-FEB52EFC3439}" srcOrd="8" destOrd="0" presId="urn:microsoft.com/office/officeart/2005/8/layout/chevron1"/>
    <dgm:cxn modelId="{812103CA-0779-8D4F-BECF-4C318C19E3A8}" type="presParOf" srcId="{BB931700-160A-D94D-8F26-F32BC0B0575D}" destId="{2A3E8E92-6894-0D44-84C8-D4C727C8C819}" srcOrd="9" destOrd="0" presId="urn:microsoft.com/office/officeart/2005/8/layout/chevron1"/>
    <dgm:cxn modelId="{5AB2F590-E966-5D47-86B7-EF6FBE1092E8}" type="presParOf" srcId="{BB931700-160A-D94D-8F26-F32BC0B0575D}" destId="{AA79C970-37E3-9B4F-8396-D3DE0C89082D}" srcOrd="10" destOrd="0" presId="urn:microsoft.com/office/officeart/2005/8/layout/chevron1"/>
    <dgm:cxn modelId="{4276E37B-3718-F74E-B061-1E451B4080DD}" type="presParOf" srcId="{BB931700-160A-D94D-8F26-F32BC0B0575D}" destId="{E576BA95-3724-334E-8D50-371E46680356}" srcOrd="11" destOrd="0" presId="urn:microsoft.com/office/officeart/2005/8/layout/chevron1"/>
    <dgm:cxn modelId="{178DD259-B8F3-7A49-B3C6-2012D3597589}" type="presParOf" srcId="{BB931700-160A-D94D-8F26-F32BC0B0575D}" destId="{C157728E-A7E1-9946-9655-A1FDEF31EACB}" srcOrd="12" destOrd="0" presId="urn:microsoft.com/office/officeart/2005/8/layout/chevron1"/>
    <dgm:cxn modelId="{BFF1C7DE-E01D-BB4D-8BFA-57ED70D362BE}" type="presParOf" srcId="{BB931700-160A-D94D-8F26-F32BC0B0575D}" destId="{F6087DCC-6222-344B-BBF7-82C43771BA92}" srcOrd="13" destOrd="0" presId="urn:microsoft.com/office/officeart/2005/8/layout/chevron1"/>
    <dgm:cxn modelId="{A2D0413D-7720-134B-9599-FD3C3BC6DA23}" type="presParOf" srcId="{BB931700-160A-D94D-8F26-F32BC0B0575D}" destId="{EF5AD65C-71F8-944E-A4A1-9DAABD523E53}" srcOrd="14" destOrd="0" presId="urn:microsoft.com/office/officeart/2005/8/layout/chevron1"/>
    <dgm:cxn modelId="{A2EFB125-3450-CD4C-B670-A0B9C527A8DF}" type="presParOf" srcId="{BB931700-160A-D94D-8F26-F32BC0B0575D}" destId="{A5424A63-7CB7-9344-A105-58DEB1FF1A8C}" srcOrd="15" destOrd="0" presId="urn:microsoft.com/office/officeart/2005/8/layout/chevron1"/>
    <dgm:cxn modelId="{F7EFA8AF-D643-664C-8097-A1076F5B325D}" type="presParOf" srcId="{BB931700-160A-D94D-8F26-F32BC0B0575D}" destId="{9E7B237E-BF72-EC4E-9EFF-FBE9CB2392E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C231F64-911C-554D-948E-EAAC4C38E9AF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4A6197F1-2628-C54C-AC24-289472112112}">
      <dgm:prSet phldrT="[Texte]" custT="1"/>
      <dgm:spPr/>
      <dgm:t>
        <a:bodyPr/>
        <a:lstStyle/>
        <a:p>
          <a:r>
            <a:rPr lang="fr-FR" sz="700" dirty="0">
              <a:solidFill>
                <a:schemeClr val="bg1"/>
              </a:solidFill>
            </a:rPr>
            <a:t>Introduction</a:t>
          </a:r>
          <a:endParaRPr lang="fr-FR" sz="400" dirty="0">
            <a:solidFill>
              <a:schemeClr val="bg1"/>
            </a:solidFill>
          </a:endParaRPr>
        </a:p>
      </dgm:t>
    </dgm:pt>
    <dgm:pt modelId="{37A2B6C8-1EA7-2F4A-8105-743626BDF1CA}" type="parTrans" cxnId="{B125C832-4B87-8047-B53C-87D7ACCA679A}">
      <dgm:prSet/>
      <dgm:spPr/>
      <dgm:t>
        <a:bodyPr/>
        <a:lstStyle/>
        <a:p>
          <a:endParaRPr lang="fr-FR"/>
        </a:p>
      </dgm:t>
    </dgm:pt>
    <dgm:pt modelId="{20CF22EB-661F-B648-9220-47F6641CAC3A}" type="sibTrans" cxnId="{B125C832-4B87-8047-B53C-87D7ACCA679A}">
      <dgm:prSet/>
      <dgm:spPr/>
      <dgm:t>
        <a:bodyPr/>
        <a:lstStyle/>
        <a:p>
          <a:endParaRPr lang="fr-FR"/>
        </a:p>
      </dgm:t>
    </dgm:pt>
    <dgm:pt modelId="{F1711246-A2E3-1148-8D0E-3A710737AF0D}">
      <dgm:prSet phldrT="[Texte]" custT="1"/>
      <dgm:spPr/>
      <dgm:t>
        <a:bodyPr/>
        <a:lstStyle/>
        <a:p>
          <a:r>
            <a:rPr lang="fr-FR" sz="800" dirty="0">
              <a:solidFill>
                <a:schemeClr val="bg1"/>
              </a:solidFill>
            </a:rPr>
            <a:t>Epidémiologie</a:t>
          </a:r>
        </a:p>
      </dgm:t>
    </dgm:pt>
    <dgm:pt modelId="{F6B72621-7AE1-214A-96A6-6544C8D44672}" type="parTrans" cxnId="{ABD067C4-55BF-124C-B01A-596239292073}">
      <dgm:prSet/>
      <dgm:spPr/>
      <dgm:t>
        <a:bodyPr/>
        <a:lstStyle/>
        <a:p>
          <a:endParaRPr lang="fr-FR"/>
        </a:p>
      </dgm:t>
    </dgm:pt>
    <dgm:pt modelId="{24A3CFCA-CAB3-C545-82BB-692021610355}" type="sibTrans" cxnId="{ABD067C4-55BF-124C-B01A-596239292073}">
      <dgm:prSet/>
      <dgm:spPr/>
      <dgm:t>
        <a:bodyPr/>
        <a:lstStyle/>
        <a:p>
          <a:endParaRPr lang="fr-FR"/>
        </a:p>
      </dgm:t>
    </dgm:pt>
    <dgm:pt modelId="{30505D34-88DC-3D45-AAD7-5E7D41444903}">
      <dgm:prSet phldrT="[Texte]"/>
      <dgm:spPr/>
      <dgm:t>
        <a:bodyPr/>
        <a:lstStyle/>
        <a:p>
          <a:r>
            <a:rPr lang="fr-FR" dirty="0"/>
            <a:t>Clinique et biologie</a:t>
          </a:r>
        </a:p>
      </dgm:t>
    </dgm:pt>
    <dgm:pt modelId="{F6FC0E38-8A46-E44B-872D-7CDC3209F3CA}" type="parTrans" cxnId="{4293CAFE-A81F-144E-96B7-CC0347CEEDB9}">
      <dgm:prSet/>
      <dgm:spPr/>
      <dgm:t>
        <a:bodyPr/>
        <a:lstStyle/>
        <a:p>
          <a:endParaRPr lang="fr-FR"/>
        </a:p>
      </dgm:t>
    </dgm:pt>
    <dgm:pt modelId="{3DAC3574-3DA8-CE4F-BC93-90EDC93AE6F1}" type="sibTrans" cxnId="{4293CAFE-A81F-144E-96B7-CC0347CEEDB9}">
      <dgm:prSet/>
      <dgm:spPr/>
      <dgm:t>
        <a:bodyPr/>
        <a:lstStyle/>
        <a:p>
          <a:endParaRPr lang="fr-FR"/>
        </a:p>
      </dgm:t>
    </dgm:pt>
    <dgm:pt modelId="{BF928DBD-9F6B-A249-A38D-188A2C83A409}">
      <dgm:prSet custT="1"/>
      <dgm:spPr/>
      <dgm:t>
        <a:bodyPr/>
        <a:lstStyle/>
        <a:p>
          <a:r>
            <a:rPr lang="fr-FR" sz="1100" dirty="0">
              <a:solidFill>
                <a:srgbClr val="FF0000"/>
              </a:solidFill>
            </a:rPr>
            <a:t>Imagerie</a:t>
          </a:r>
          <a:endParaRPr lang="fr-FR" sz="800" dirty="0">
            <a:solidFill>
              <a:srgbClr val="FF0000"/>
            </a:solidFill>
          </a:endParaRPr>
        </a:p>
      </dgm:t>
    </dgm:pt>
    <dgm:pt modelId="{5F6E13BF-1A67-DE4C-83CE-4BC1A474F153}" type="parTrans" cxnId="{476A1829-1FFF-BC4E-A0E8-330371652887}">
      <dgm:prSet/>
      <dgm:spPr/>
      <dgm:t>
        <a:bodyPr/>
        <a:lstStyle/>
        <a:p>
          <a:endParaRPr lang="fr-FR"/>
        </a:p>
      </dgm:t>
    </dgm:pt>
    <dgm:pt modelId="{AA142D76-1722-2843-8E60-F5AF131155DE}" type="sibTrans" cxnId="{476A1829-1FFF-BC4E-A0E8-330371652887}">
      <dgm:prSet/>
      <dgm:spPr/>
      <dgm:t>
        <a:bodyPr/>
        <a:lstStyle/>
        <a:p>
          <a:endParaRPr lang="fr-FR"/>
        </a:p>
      </dgm:t>
    </dgm:pt>
    <dgm:pt modelId="{E85DEFF8-F84E-C646-8690-562B5D9D98E3}">
      <dgm:prSet/>
      <dgm:spPr/>
      <dgm:t>
        <a:bodyPr/>
        <a:lstStyle/>
        <a:p>
          <a:r>
            <a:rPr lang="fr-FR" dirty="0"/>
            <a:t>Physiopathologie</a:t>
          </a:r>
        </a:p>
      </dgm:t>
    </dgm:pt>
    <dgm:pt modelId="{6648CD53-AF3E-2F46-B6E6-70F0414F2E8E}" type="parTrans" cxnId="{61EB81EC-AE8B-9C40-AF02-81B378A4C577}">
      <dgm:prSet/>
      <dgm:spPr/>
      <dgm:t>
        <a:bodyPr/>
        <a:lstStyle/>
        <a:p>
          <a:endParaRPr lang="fr-FR"/>
        </a:p>
      </dgm:t>
    </dgm:pt>
    <dgm:pt modelId="{C1BBE460-3271-0042-BDEA-8FEB4287179C}" type="sibTrans" cxnId="{61EB81EC-AE8B-9C40-AF02-81B378A4C577}">
      <dgm:prSet/>
      <dgm:spPr/>
      <dgm:t>
        <a:bodyPr/>
        <a:lstStyle/>
        <a:p>
          <a:endParaRPr lang="fr-FR"/>
        </a:p>
      </dgm:t>
    </dgm:pt>
    <dgm:pt modelId="{72C99A5E-CE4C-3F49-9D8F-144C61FC3045}">
      <dgm:prSet/>
      <dgm:spPr/>
      <dgm:t>
        <a:bodyPr/>
        <a:lstStyle/>
        <a:p>
          <a:r>
            <a:rPr lang="fr-FR" dirty="0"/>
            <a:t>Traitement</a:t>
          </a:r>
        </a:p>
      </dgm:t>
    </dgm:pt>
    <dgm:pt modelId="{45F77B93-7C3C-D44B-AA64-3083CCD1CA4F}" type="parTrans" cxnId="{DC8F8432-C74D-0E41-A65A-A2CF908565D8}">
      <dgm:prSet/>
      <dgm:spPr/>
      <dgm:t>
        <a:bodyPr/>
        <a:lstStyle/>
        <a:p>
          <a:endParaRPr lang="fr-FR"/>
        </a:p>
      </dgm:t>
    </dgm:pt>
    <dgm:pt modelId="{3A6ED361-52F6-9C48-8061-D3AFE8897901}" type="sibTrans" cxnId="{DC8F8432-C74D-0E41-A65A-A2CF908565D8}">
      <dgm:prSet/>
      <dgm:spPr/>
      <dgm:t>
        <a:bodyPr/>
        <a:lstStyle/>
        <a:p>
          <a:endParaRPr lang="fr-FR"/>
        </a:p>
      </dgm:t>
    </dgm:pt>
    <dgm:pt modelId="{8C3E6015-6BB6-5A40-B24B-AB1FDE5C85AC}">
      <dgm:prSet/>
      <dgm:spPr/>
      <dgm:t>
        <a:bodyPr/>
        <a:lstStyle/>
        <a:p>
          <a:r>
            <a:rPr lang="fr-FR" dirty="0"/>
            <a:t>Evolution</a:t>
          </a:r>
        </a:p>
      </dgm:t>
    </dgm:pt>
    <dgm:pt modelId="{B951BB50-E39F-5047-9F90-D0EB333F9442}" type="parTrans" cxnId="{89417888-A0FF-A148-9614-D14A1925AAAC}">
      <dgm:prSet/>
      <dgm:spPr/>
      <dgm:t>
        <a:bodyPr/>
        <a:lstStyle/>
        <a:p>
          <a:endParaRPr lang="fr-FR"/>
        </a:p>
      </dgm:t>
    </dgm:pt>
    <dgm:pt modelId="{F1F411CE-4705-A346-8E7E-A1A49C0CEB8D}" type="sibTrans" cxnId="{89417888-A0FF-A148-9614-D14A1925AAAC}">
      <dgm:prSet/>
      <dgm:spPr/>
      <dgm:t>
        <a:bodyPr/>
        <a:lstStyle/>
        <a:p>
          <a:endParaRPr lang="fr-FR"/>
        </a:p>
      </dgm:t>
    </dgm:pt>
    <dgm:pt modelId="{99EC8616-A752-804A-8CBD-6DB31663327D}">
      <dgm:prSet/>
      <dgm:spPr/>
      <dgm:t>
        <a:bodyPr/>
        <a:lstStyle/>
        <a:p>
          <a:r>
            <a:rPr lang="fr-FR" dirty="0"/>
            <a:t>Diagnostic différentiel</a:t>
          </a:r>
        </a:p>
      </dgm:t>
    </dgm:pt>
    <dgm:pt modelId="{90B459A7-7A37-E34C-8ACA-63472C32A3C6}" type="parTrans" cxnId="{61A7719E-8006-4E48-9387-2A904902ED9B}">
      <dgm:prSet/>
      <dgm:spPr/>
      <dgm:t>
        <a:bodyPr/>
        <a:lstStyle/>
        <a:p>
          <a:endParaRPr lang="fr-FR"/>
        </a:p>
      </dgm:t>
    </dgm:pt>
    <dgm:pt modelId="{2B7DDA11-CFF6-A545-82F2-BF3DFB633021}" type="sibTrans" cxnId="{61A7719E-8006-4E48-9387-2A904902ED9B}">
      <dgm:prSet/>
      <dgm:spPr/>
      <dgm:t>
        <a:bodyPr/>
        <a:lstStyle/>
        <a:p>
          <a:endParaRPr lang="fr-FR"/>
        </a:p>
      </dgm:t>
    </dgm:pt>
    <dgm:pt modelId="{8A6D1A54-4EB3-264F-9435-FBE4FF608179}">
      <dgm:prSet/>
      <dgm:spPr/>
      <dgm:t>
        <a:bodyPr/>
        <a:lstStyle/>
        <a:p>
          <a:r>
            <a:rPr lang="fr-FR" dirty="0"/>
            <a:t>Conclusion</a:t>
          </a:r>
        </a:p>
      </dgm:t>
    </dgm:pt>
    <dgm:pt modelId="{DAF60139-E7EF-F945-83B7-2C8147D57D9E}" type="parTrans" cxnId="{E2383385-DCE3-9445-895E-E6F22D54940D}">
      <dgm:prSet/>
      <dgm:spPr/>
      <dgm:t>
        <a:bodyPr/>
        <a:lstStyle/>
        <a:p>
          <a:endParaRPr lang="fr-FR"/>
        </a:p>
      </dgm:t>
    </dgm:pt>
    <dgm:pt modelId="{399FCF8D-453D-3245-91A1-DAAE5D1DF259}" type="sibTrans" cxnId="{E2383385-DCE3-9445-895E-E6F22D54940D}">
      <dgm:prSet/>
      <dgm:spPr/>
      <dgm:t>
        <a:bodyPr/>
        <a:lstStyle/>
        <a:p>
          <a:endParaRPr lang="fr-FR"/>
        </a:p>
      </dgm:t>
    </dgm:pt>
    <dgm:pt modelId="{BB931700-160A-D94D-8F26-F32BC0B0575D}" type="pres">
      <dgm:prSet presAssocID="{2C231F64-911C-554D-948E-EAAC4C38E9AF}" presName="Name0" presStyleCnt="0">
        <dgm:presLayoutVars>
          <dgm:dir/>
          <dgm:animLvl val="lvl"/>
          <dgm:resizeHandles val="exact"/>
        </dgm:presLayoutVars>
      </dgm:prSet>
      <dgm:spPr/>
    </dgm:pt>
    <dgm:pt modelId="{D4C4E3B9-171A-4B4A-BDA6-15F56C9F3479}" type="pres">
      <dgm:prSet presAssocID="{4A6197F1-2628-C54C-AC24-289472112112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776AC0E2-898E-C948-923F-4E5A54143A2B}" type="pres">
      <dgm:prSet presAssocID="{20CF22EB-661F-B648-9220-47F6641CAC3A}" presName="parTxOnlySpace" presStyleCnt="0"/>
      <dgm:spPr/>
    </dgm:pt>
    <dgm:pt modelId="{4BAC349A-428A-1E43-8696-FA32A3B1A959}" type="pres">
      <dgm:prSet presAssocID="{F1711246-A2E3-1148-8D0E-3A710737AF0D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52141DCD-2084-5842-9F34-20E8FDCCB6E6}" type="pres">
      <dgm:prSet presAssocID="{24A3CFCA-CAB3-C545-82BB-692021610355}" presName="parTxOnlySpace" presStyleCnt="0"/>
      <dgm:spPr/>
    </dgm:pt>
    <dgm:pt modelId="{2F55B1CE-4C95-7B45-A0A7-07DF5A575EE2}" type="pres">
      <dgm:prSet presAssocID="{30505D34-88DC-3D45-AAD7-5E7D41444903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CBF3AEE4-B131-AC48-A8F7-C68824667C01}" type="pres">
      <dgm:prSet presAssocID="{3DAC3574-3DA8-CE4F-BC93-90EDC93AE6F1}" presName="parTxOnlySpace" presStyleCnt="0"/>
      <dgm:spPr/>
    </dgm:pt>
    <dgm:pt modelId="{A96A15A6-7F06-5440-8B15-303BAC98650A}" type="pres">
      <dgm:prSet presAssocID="{BF928DBD-9F6B-A249-A38D-188A2C83A409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E40988D1-E402-AC41-8717-8715BF800964}" type="pres">
      <dgm:prSet presAssocID="{AA142D76-1722-2843-8E60-F5AF131155DE}" presName="parTxOnlySpace" presStyleCnt="0"/>
      <dgm:spPr/>
    </dgm:pt>
    <dgm:pt modelId="{4F0EC6F3-2E3F-774D-A0EA-FEB52EFC3439}" type="pres">
      <dgm:prSet presAssocID="{E85DEFF8-F84E-C646-8690-562B5D9D98E3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2A3E8E92-6894-0D44-84C8-D4C727C8C819}" type="pres">
      <dgm:prSet presAssocID="{C1BBE460-3271-0042-BDEA-8FEB4287179C}" presName="parTxOnlySpace" presStyleCnt="0"/>
      <dgm:spPr/>
    </dgm:pt>
    <dgm:pt modelId="{AA79C970-37E3-9B4F-8396-D3DE0C89082D}" type="pres">
      <dgm:prSet presAssocID="{72C99A5E-CE4C-3F49-9D8F-144C61FC3045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E576BA95-3724-334E-8D50-371E46680356}" type="pres">
      <dgm:prSet presAssocID="{3A6ED361-52F6-9C48-8061-D3AFE8897901}" presName="parTxOnlySpace" presStyleCnt="0"/>
      <dgm:spPr/>
    </dgm:pt>
    <dgm:pt modelId="{C157728E-A7E1-9946-9655-A1FDEF31EACB}" type="pres">
      <dgm:prSet presAssocID="{8C3E6015-6BB6-5A40-B24B-AB1FDE5C85AC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F6087DCC-6222-344B-BBF7-82C43771BA92}" type="pres">
      <dgm:prSet presAssocID="{F1F411CE-4705-A346-8E7E-A1A49C0CEB8D}" presName="parTxOnlySpace" presStyleCnt="0"/>
      <dgm:spPr/>
    </dgm:pt>
    <dgm:pt modelId="{EF5AD65C-71F8-944E-A4A1-9DAABD523E53}" type="pres">
      <dgm:prSet presAssocID="{99EC8616-A752-804A-8CBD-6DB31663327D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A5424A63-7CB7-9344-A105-58DEB1FF1A8C}" type="pres">
      <dgm:prSet presAssocID="{2B7DDA11-CFF6-A545-82F2-BF3DFB633021}" presName="parTxOnlySpace" presStyleCnt="0"/>
      <dgm:spPr/>
    </dgm:pt>
    <dgm:pt modelId="{9E7B237E-BF72-EC4E-9EFF-FBE9CB2392E6}" type="pres">
      <dgm:prSet presAssocID="{8A6D1A54-4EB3-264F-9435-FBE4FF608179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7763880F-E752-444E-8549-F67F9AB06787}" type="presOf" srcId="{F1711246-A2E3-1148-8D0E-3A710737AF0D}" destId="{4BAC349A-428A-1E43-8696-FA32A3B1A959}" srcOrd="0" destOrd="0" presId="urn:microsoft.com/office/officeart/2005/8/layout/chevron1"/>
    <dgm:cxn modelId="{476A1829-1FFF-BC4E-A0E8-330371652887}" srcId="{2C231F64-911C-554D-948E-EAAC4C38E9AF}" destId="{BF928DBD-9F6B-A249-A38D-188A2C83A409}" srcOrd="3" destOrd="0" parTransId="{5F6E13BF-1A67-DE4C-83CE-4BC1A474F153}" sibTransId="{AA142D76-1722-2843-8E60-F5AF131155DE}"/>
    <dgm:cxn modelId="{353EF12B-F7D5-074B-B21F-272CA19F1D04}" type="presOf" srcId="{E85DEFF8-F84E-C646-8690-562B5D9D98E3}" destId="{4F0EC6F3-2E3F-774D-A0EA-FEB52EFC3439}" srcOrd="0" destOrd="0" presId="urn:microsoft.com/office/officeart/2005/8/layout/chevron1"/>
    <dgm:cxn modelId="{57D11E2E-523E-5749-9CE3-5F67E734825D}" type="presOf" srcId="{99EC8616-A752-804A-8CBD-6DB31663327D}" destId="{EF5AD65C-71F8-944E-A4A1-9DAABD523E53}" srcOrd="0" destOrd="0" presId="urn:microsoft.com/office/officeart/2005/8/layout/chevron1"/>
    <dgm:cxn modelId="{DC8F8432-C74D-0E41-A65A-A2CF908565D8}" srcId="{2C231F64-911C-554D-948E-EAAC4C38E9AF}" destId="{72C99A5E-CE4C-3F49-9D8F-144C61FC3045}" srcOrd="5" destOrd="0" parTransId="{45F77B93-7C3C-D44B-AA64-3083CCD1CA4F}" sibTransId="{3A6ED361-52F6-9C48-8061-D3AFE8897901}"/>
    <dgm:cxn modelId="{B125C832-4B87-8047-B53C-87D7ACCA679A}" srcId="{2C231F64-911C-554D-948E-EAAC4C38E9AF}" destId="{4A6197F1-2628-C54C-AC24-289472112112}" srcOrd="0" destOrd="0" parTransId="{37A2B6C8-1EA7-2F4A-8105-743626BDF1CA}" sibTransId="{20CF22EB-661F-B648-9220-47F6641CAC3A}"/>
    <dgm:cxn modelId="{DB0D114B-DECA-A241-BD08-603C6F102E51}" type="presOf" srcId="{8A6D1A54-4EB3-264F-9435-FBE4FF608179}" destId="{9E7B237E-BF72-EC4E-9EFF-FBE9CB2392E6}" srcOrd="0" destOrd="0" presId="urn:microsoft.com/office/officeart/2005/8/layout/chevron1"/>
    <dgm:cxn modelId="{56BABE51-460B-6A47-8374-27EB9515DBA2}" type="presOf" srcId="{BF928DBD-9F6B-A249-A38D-188A2C83A409}" destId="{A96A15A6-7F06-5440-8B15-303BAC98650A}" srcOrd="0" destOrd="0" presId="urn:microsoft.com/office/officeart/2005/8/layout/chevron1"/>
    <dgm:cxn modelId="{391A685B-BEF7-FB44-B520-CBE797605F1E}" type="presOf" srcId="{72C99A5E-CE4C-3F49-9D8F-144C61FC3045}" destId="{AA79C970-37E3-9B4F-8396-D3DE0C89082D}" srcOrd="0" destOrd="0" presId="urn:microsoft.com/office/officeart/2005/8/layout/chevron1"/>
    <dgm:cxn modelId="{E2416E60-E2A1-4C43-A280-13CFAF18581D}" type="presOf" srcId="{30505D34-88DC-3D45-AAD7-5E7D41444903}" destId="{2F55B1CE-4C95-7B45-A0A7-07DF5A575EE2}" srcOrd="0" destOrd="0" presId="urn:microsoft.com/office/officeart/2005/8/layout/chevron1"/>
    <dgm:cxn modelId="{E2383385-DCE3-9445-895E-E6F22D54940D}" srcId="{2C231F64-911C-554D-948E-EAAC4C38E9AF}" destId="{8A6D1A54-4EB3-264F-9435-FBE4FF608179}" srcOrd="8" destOrd="0" parTransId="{DAF60139-E7EF-F945-83B7-2C8147D57D9E}" sibTransId="{399FCF8D-453D-3245-91A1-DAAE5D1DF259}"/>
    <dgm:cxn modelId="{89417888-A0FF-A148-9614-D14A1925AAAC}" srcId="{2C231F64-911C-554D-948E-EAAC4C38E9AF}" destId="{8C3E6015-6BB6-5A40-B24B-AB1FDE5C85AC}" srcOrd="6" destOrd="0" parTransId="{B951BB50-E39F-5047-9F90-D0EB333F9442}" sibTransId="{F1F411CE-4705-A346-8E7E-A1A49C0CEB8D}"/>
    <dgm:cxn modelId="{61A7719E-8006-4E48-9387-2A904902ED9B}" srcId="{2C231F64-911C-554D-948E-EAAC4C38E9AF}" destId="{99EC8616-A752-804A-8CBD-6DB31663327D}" srcOrd="7" destOrd="0" parTransId="{90B459A7-7A37-E34C-8ACA-63472C32A3C6}" sibTransId="{2B7DDA11-CFF6-A545-82F2-BF3DFB633021}"/>
    <dgm:cxn modelId="{83670ABD-2AFA-A043-B9AD-A3CBF66B5548}" type="presOf" srcId="{2C231F64-911C-554D-948E-EAAC4C38E9AF}" destId="{BB931700-160A-D94D-8F26-F32BC0B0575D}" srcOrd="0" destOrd="0" presId="urn:microsoft.com/office/officeart/2005/8/layout/chevron1"/>
    <dgm:cxn modelId="{76FE37C0-5AF5-9743-A0B5-50BDDFCC9EDC}" type="presOf" srcId="{4A6197F1-2628-C54C-AC24-289472112112}" destId="{D4C4E3B9-171A-4B4A-BDA6-15F56C9F3479}" srcOrd="0" destOrd="0" presId="urn:microsoft.com/office/officeart/2005/8/layout/chevron1"/>
    <dgm:cxn modelId="{ABD067C4-55BF-124C-B01A-596239292073}" srcId="{2C231F64-911C-554D-948E-EAAC4C38E9AF}" destId="{F1711246-A2E3-1148-8D0E-3A710737AF0D}" srcOrd="1" destOrd="0" parTransId="{F6B72621-7AE1-214A-96A6-6544C8D44672}" sibTransId="{24A3CFCA-CAB3-C545-82BB-692021610355}"/>
    <dgm:cxn modelId="{86E0A1D2-464F-B449-A329-96D056B4D1F7}" type="presOf" srcId="{8C3E6015-6BB6-5A40-B24B-AB1FDE5C85AC}" destId="{C157728E-A7E1-9946-9655-A1FDEF31EACB}" srcOrd="0" destOrd="0" presId="urn:microsoft.com/office/officeart/2005/8/layout/chevron1"/>
    <dgm:cxn modelId="{61EB81EC-AE8B-9C40-AF02-81B378A4C577}" srcId="{2C231F64-911C-554D-948E-EAAC4C38E9AF}" destId="{E85DEFF8-F84E-C646-8690-562B5D9D98E3}" srcOrd="4" destOrd="0" parTransId="{6648CD53-AF3E-2F46-B6E6-70F0414F2E8E}" sibTransId="{C1BBE460-3271-0042-BDEA-8FEB4287179C}"/>
    <dgm:cxn modelId="{4293CAFE-A81F-144E-96B7-CC0347CEEDB9}" srcId="{2C231F64-911C-554D-948E-EAAC4C38E9AF}" destId="{30505D34-88DC-3D45-AAD7-5E7D41444903}" srcOrd="2" destOrd="0" parTransId="{F6FC0E38-8A46-E44B-872D-7CDC3209F3CA}" sibTransId="{3DAC3574-3DA8-CE4F-BC93-90EDC93AE6F1}"/>
    <dgm:cxn modelId="{F3ABF727-1349-4840-95E9-0CF01AAC5790}" type="presParOf" srcId="{BB931700-160A-D94D-8F26-F32BC0B0575D}" destId="{D4C4E3B9-171A-4B4A-BDA6-15F56C9F3479}" srcOrd="0" destOrd="0" presId="urn:microsoft.com/office/officeart/2005/8/layout/chevron1"/>
    <dgm:cxn modelId="{731453F9-E881-1941-B2ED-A5289DC46A80}" type="presParOf" srcId="{BB931700-160A-D94D-8F26-F32BC0B0575D}" destId="{776AC0E2-898E-C948-923F-4E5A54143A2B}" srcOrd="1" destOrd="0" presId="urn:microsoft.com/office/officeart/2005/8/layout/chevron1"/>
    <dgm:cxn modelId="{B536F87D-208D-FB4B-8785-456FBFC4723F}" type="presParOf" srcId="{BB931700-160A-D94D-8F26-F32BC0B0575D}" destId="{4BAC349A-428A-1E43-8696-FA32A3B1A959}" srcOrd="2" destOrd="0" presId="urn:microsoft.com/office/officeart/2005/8/layout/chevron1"/>
    <dgm:cxn modelId="{3FB9686B-D6F2-3846-A6D3-C2BFEAC59B37}" type="presParOf" srcId="{BB931700-160A-D94D-8F26-F32BC0B0575D}" destId="{52141DCD-2084-5842-9F34-20E8FDCCB6E6}" srcOrd="3" destOrd="0" presId="urn:microsoft.com/office/officeart/2005/8/layout/chevron1"/>
    <dgm:cxn modelId="{09297A30-F8D6-E24B-97D1-E4687FA58DF6}" type="presParOf" srcId="{BB931700-160A-D94D-8F26-F32BC0B0575D}" destId="{2F55B1CE-4C95-7B45-A0A7-07DF5A575EE2}" srcOrd="4" destOrd="0" presId="urn:microsoft.com/office/officeart/2005/8/layout/chevron1"/>
    <dgm:cxn modelId="{26B2DA91-4B36-EF4C-897A-97D74E0C8813}" type="presParOf" srcId="{BB931700-160A-D94D-8F26-F32BC0B0575D}" destId="{CBF3AEE4-B131-AC48-A8F7-C68824667C01}" srcOrd="5" destOrd="0" presId="urn:microsoft.com/office/officeart/2005/8/layout/chevron1"/>
    <dgm:cxn modelId="{B8361943-B524-894A-878D-F1F8F6599F28}" type="presParOf" srcId="{BB931700-160A-D94D-8F26-F32BC0B0575D}" destId="{A96A15A6-7F06-5440-8B15-303BAC98650A}" srcOrd="6" destOrd="0" presId="urn:microsoft.com/office/officeart/2005/8/layout/chevron1"/>
    <dgm:cxn modelId="{B39AC760-DD94-9344-911B-A2D4357136E4}" type="presParOf" srcId="{BB931700-160A-D94D-8F26-F32BC0B0575D}" destId="{E40988D1-E402-AC41-8717-8715BF800964}" srcOrd="7" destOrd="0" presId="urn:microsoft.com/office/officeart/2005/8/layout/chevron1"/>
    <dgm:cxn modelId="{BC16091F-52BE-024C-8103-53CEB03FFEB8}" type="presParOf" srcId="{BB931700-160A-D94D-8F26-F32BC0B0575D}" destId="{4F0EC6F3-2E3F-774D-A0EA-FEB52EFC3439}" srcOrd="8" destOrd="0" presId="urn:microsoft.com/office/officeart/2005/8/layout/chevron1"/>
    <dgm:cxn modelId="{812103CA-0779-8D4F-BECF-4C318C19E3A8}" type="presParOf" srcId="{BB931700-160A-D94D-8F26-F32BC0B0575D}" destId="{2A3E8E92-6894-0D44-84C8-D4C727C8C819}" srcOrd="9" destOrd="0" presId="urn:microsoft.com/office/officeart/2005/8/layout/chevron1"/>
    <dgm:cxn modelId="{5AB2F590-E966-5D47-86B7-EF6FBE1092E8}" type="presParOf" srcId="{BB931700-160A-D94D-8F26-F32BC0B0575D}" destId="{AA79C970-37E3-9B4F-8396-D3DE0C89082D}" srcOrd="10" destOrd="0" presId="urn:microsoft.com/office/officeart/2005/8/layout/chevron1"/>
    <dgm:cxn modelId="{4276E37B-3718-F74E-B061-1E451B4080DD}" type="presParOf" srcId="{BB931700-160A-D94D-8F26-F32BC0B0575D}" destId="{E576BA95-3724-334E-8D50-371E46680356}" srcOrd="11" destOrd="0" presId="urn:microsoft.com/office/officeart/2005/8/layout/chevron1"/>
    <dgm:cxn modelId="{178DD259-B8F3-7A49-B3C6-2012D3597589}" type="presParOf" srcId="{BB931700-160A-D94D-8F26-F32BC0B0575D}" destId="{C157728E-A7E1-9946-9655-A1FDEF31EACB}" srcOrd="12" destOrd="0" presId="urn:microsoft.com/office/officeart/2005/8/layout/chevron1"/>
    <dgm:cxn modelId="{BFF1C7DE-E01D-BB4D-8BFA-57ED70D362BE}" type="presParOf" srcId="{BB931700-160A-D94D-8F26-F32BC0B0575D}" destId="{F6087DCC-6222-344B-BBF7-82C43771BA92}" srcOrd="13" destOrd="0" presId="urn:microsoft.com/office/officeart/2005/8/layout/chevron1"/>
    <dgm:cxn modelId="{A2D0413D-7720-134B-9599-FD3C3BC6DA23}" type="presParOf" srcId="{BB931700-160A-D94D-8F26-F32BC0B0575D}" destId="{EF5AD65C-71F8-944E-A4A1-9DAABD523E53}" srcOrd="14" destOrd="0" presId="urn:microsoft.com/office/officeart/2005/8/layout/chevron1"/>
    <dgm:cxn modelId="{A2EFB125-3450-CD4C-B670-A0B9C527A8DF}" type="presParOf" srcId="{BB931700-160A-D94D-8F26-F32BC0B0575D}" destId="{A5424A63-7CB7-9344-A105-58DEB1FF1A8C}" srcOrd="15" destOrd="0" presId="urn:microsoft.com/office/officeart/2005/8/layout/chevron1"/>
    <dgm:cxn modelId="{F7EFA8AF-D643-664C-8097-A1076F5B325D}" type="presParOf" srcId="{BB931700-160A-D94D-8F26-F32BC0B0575D}" destId="{9E7B237E-BF72-EC4E-9EFF-FBE9CB2392E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C231F64-911C-554D-948E-EAAC4C38E9AF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4A6197F1-2628-C54C-AC24-289472112112}">
      <dgm:prSet phldrT="[Texte]" custT="1"/>
      <dgm:spPr/>
      <dgm:t>
        <a:bodyPr/>
        <a:lstStyle/>
        <a:p>
          <a:r>
            <a:rPr lang="fr-FR" sz="700" dirty="0">
              <a:solidFill>
                <a:schemeClr val="bg1"/>
              </a:solidFill>
            </a:rPr>
            <a:t>Introduction</a:t>
          </a:r>
          <a:endParaRPr lang="fr-FR" sz="400" dirty="0">
            <a:solidFill>
              <a:schemeClr val="bg1"/>
            </a:solidFill>
          </a:endParaRPr>
        </a:p>
      </dgm:t>
    </dgm:pt>
    <dgm:pt modelId="{37A2B6C8-1EA7-2F4A-8105-743626BDF1CA}" type="parTrans" cxnId="{B125C832-4B87-8047-B53C-87D7ACCA679A}">
      <dgm:prSet/>
      <dgm:spPr/>
      <dgm:t>
        <a:bodyPr/>
        <a:lstStyle/>
        <a:p>
          <a:endParaRPr lang="fr-FR"/>
        </a:p>
      </dgm:t>
    </dgm:pt>
    <dgm:pt modelId="{20CF22EB-661F-B648-9220-47F6641CAC3A}" type="sibTrans" cxnId="{B125C832-4B87-8047-B53C-87D7ACCA679A}">
      <dgm:prSet/>
      <dgm:spPr/>
      <dgm:t>
        <a:bodyPr/>
        <a:lstStyle/>
        <a:p>
          <a:endParaRPr lang="fr-FR"/>
        </a:p>
      </dgm:t>
    </dgm:pt>
    <dgm:pt modelId="{F1711246-A2E3-1148-8D0E-3A710737AF0D}">
      <dgm:prSet phldrT="[Texte]" custT="1"/>
      <dgm:spPr/>
      <dgm:t>
        <a:bodyPr/>
        <a:lstStyle/>
        <a:p>
          <a:r>
            <a:rPr lang="fr-FR" sz="800" dirty="0">
              <a:solidFill>
                <a:schemeClr val="bg1"/>
              </a:solidFill>
            </a:rPr>
            <a:t>Epidémiologie</a:t>
          </a:r>
        </a:p>
      </dgm:t>
    </dgm:pt>
    <dgm:pt modelId="{F6B72621-7AE1-214A-96A6-6544C8D44672}" type="parTrans" cxnId="{ABD067C4-55BF-124C-B01A-596239292073}">
      <dgm:prSet/>
      <dgm:spPr/>
      <dgm:t>
        <a:bodyPr/>
        <a:lstStyle/>
        <a:p>
          <a:endParaRPr lang="fr-FR"/>
        </a:p>
      </dgm:t>
    </dgm:pt>
    <dgm:pt modelId="{24A3CFCA-CAB3-C545-82BB-692021610355}" type="sibTrans" cxnId="{ABD067C4-55BF-124C-B01A-596239292073}">
      <dgm:prSet/>
      <dgm:spPr/>
      <dgm:t>
        <a:bodyPr/>
        <a:lstStyle/>
        <a:p>
          <a:endParaRPr lang="fr-FR"/>
        </a:p>
      </dgm:t>
    </dgm:pt>
    <dgm:pt modelId="{30505D34-88DC-3D45-AAD7-5E7D41444903}">
      <dgm:prSet phldrT="[Texte]"/>
      <dgm:spPr/>
      <dgm:t>
        <a:bodyPr/>
        <a:lstStyle/>
        <a:p>
          <a:r>
            <a:rPr lang="fr-FR" dirty="0"/>
            <a:t>Clinique et biologie</a:t>
          </a:r>
        </a:p>
      </dgm:t>
    </dgm:pt>
    <dgm:pt modelId="{F6FC0E38-8A46-E44B-872D-7CDC3209F3CA}" type="parTrans" cxnId="{4293CAFE-A81F-144E-96B7-CC0347CEEDB9}">
      <dgm:prSet/>
      <dgm:spPr/>
      <dgm:t>
        <a:bodyPr/>
        <a:lstStyle/>
        <a:p>
          <a:endParaRPr lang="fr-FR"/>
        </a:p>
      </dgm:t>
    </dgm:pt>
    <dgm:pt modelId="{3DAC3574-3DA8-CE4F-BC93-90EDC93AE6F1}" type="sibTrans" cxnId="{4293CAFE-A81F-144E-96B7-CC0347CEEDB9}">
      <dgm:prSet/>
      <dgm:spPr/>
      <dgm:t>
        <a:bodyPr/>
        <a:lstStyle/>
        <a:p>
          <a:endParaRPr lang="fr-FR"/>
        </a:p>
      </dgm:t>
    </dgm:pt>
    <dgm:pt modelId="{BF928DBD-9F6B-A249-A38D-188A2C83A409}">
      <dgm:prSet custT="1"/>
      <dgm:spPr/>
      <dgm:t>
        <a:bodyPr/>
        <a:lstStyle/>
        <a:p>
          <a:r>
            <a:rPr lang="fr-FR" sz="1100" dirty="0">
              <a:solidFill>
                <a:srgbClr val="FF0000"/>
              </a:solidFill>
            </a:rPr>
            <a:t>Imagerie</a:t>
          </a:r>
          <a:endParaRPr lang="fr-FR" sz="800" dirty="0">
            <a:solidFill>
              <a:srgbClr val="FF0000"/>
            </a:solidFill>
          </a:endParaRPr>
        </a:p>
      </dgm:t>
    </dgm:pt>
    <dgm:pt modelId="{5F6E13BF-1A67-DE4C-83CE-4BC1A474F153}" type="parTrans" cxnId="{476A1829-1FFF-BC4E-A0E8-330371652887}">
      <dgm:prSet/>
      <dgm:spPr/>
      <dgm:t>
        <a:bodyPr/>
        <a:lstStyle/>
        <a:p>
          <a:endParaRPr lang="fr-FR"/>
        </a:p>
      </dgm:t>
    </dgm:pt>
    <dgm:pt modelId="{AA142D76-1722-2843-8E60-F5AF131155DE}" type="sibTrans" cxnId="{476A1829-1FFF-BC4E-A0E8-330371652887}">
      <dgm:prSet/>
      <dgm:spPr/>
      <dgm:t>
        <a:bodyPr/>
        <a:lstStyle/>
        <a:p>
          <a:endParaRPr lang="fr-FR"/>
        </a:p>
      </dgm:t>
    </dgm:pt>
    <dgm:pt modelId="{E85DEFF8-F84E-C646-8690-562B5D9D98E3}">
      <dgm:prSet/>
      <dgm:spPr/>
      <dgm:t>
        <a:bodyPr/>
        <a:lstStyle/>
        <a:p>
          <a:r>
            <a:rPr lang="fr-FR" dirty="0"/>
            <a:t>Physiopathologie</a:t>
          </a:r>
        </a:p>
      </dgm:t>
    </dgm:pt>
    <dgm:pt modelId="{6648CD53-AF3E-2F46-B6E6-70F0414F2E8E}" type="parTrans" cxnId="{61EB81EC-AE8B-9C40-AF02-81B378A4C577}">
      <dgm:prSet/>
      <dgm:spPr/>
      <dgm:t>
        <a:bodyPr/>
        <a:lstStyle/>
        <a:p>
          <a:endParaRPr lang="fr-FR"/>
        </a:p>
      </dgm:t>
    </dgm:pt>
    <dgm:pt modelId="{C1BBE460-3271-0042-BDEA-8FEB4287179C}" type="sibTrans" cxnId="{61EB81EC-AE8B-9C40-AF02-81B378A4C577}">
      <dgm:prSet/>
      <dgm:spPr/>
      <dgm:t>
        <a:bodyPr/>
        <a:lstStyle/>
        <a:p>
          <a:endParaRPr lang="fr-FR"/>
        </a:p>
      </dgm:t>
    </dgm:pt>
    <dgm:pt modelId="{72C99A5E-CE4C-3F49-9D8F-144C61FC3045}">
      <dgm:prSet/>
      <dgm:spPr/>
      <dgm:t>
        <a:bodyPr/>
        <a:lstStyle/>
        <a:p>
          <a:r>
            <a:rPr lang="fr-FR" dirty="0"/>
            <a:t>Traitement</a:t>
          </a:r>
        </a:p>
      </dgm:t>
    </dgm:pt>
    <dgm:pt modelId="{45F77B93-7C3C-D44B-AA64-3083CCD1CA4F}" type="parTrans" cxnId="{DC8F8432-C74D-0E41-A65A-A2CF908565D8}">
      <dgm:prSet/>
      <dgm:spPr/>
      <dgm:t>
        <a:bodyPr/>
        <a:lstStyle/>
        <a:p>
          <a:endParaRPr lang="fr-FR"/>
        </a:p>
      </dgm:t>
    </dgm:pt>
    <dgm:pt modelId="{3A6ED361-52F6-9C48-8061-D3AFE8897901}" type="sibTrans" cxnId="{DC8F8432-C74D-0E41-A65A-A2CF908565D8}">
      <dgm:prSet/>
      <dgm:spPr/>
      <dgm:t>
        <a:bodyPr/>
        <a:lstStyle/>
        <a:p>
          <a:endParaRPr lang="fr-FR"/>
        </a:p>
      </dgm:t>
    </dgm:pt>
    <dgm:pt modelId="{8C3E6015-6BB6-5A40-B24B-AB1FDE5C85AC}">
      <dgm:prSet/>
      <dgm:spPr/>
      <dgm:t>
        <a:bodyPr/>
        <a:lstStyle/>
        <a:p>
          <a:r>
            <a:rPr lang="fr-FR" dirty="0"/>
            <a:t>Evolution</a:t>
          </a:r>
        </a:p>
      </dgm:t>
    </dgm:pt>
    <dgm:pt modelId="{B951BB50-E39F-5047-9F90-D0EB333F9442}" type="parTrans" cxnId="{89417888-A0FF-A148-9614-D14A1925AAAC}">
      <dgm:prSet/>
      <dgm:spPr/>
      <dgm:t>
        <a:bodyPr/>
        <a:lstStyle/>
        <a:p>
          <a:endParaRPr lang="fr-FR"/>
        </a:p>
      </dgm:t>
    </dgm:pt>
    <dgm:pt modelId="{F1F411CE-4705-A346-8E7E-A1A49C0CEB8D}" type="sibTrans" cxnId="{89417888-A0FF-A148-9614-D14A1925AAAC}">
      <dgm:prSet/>
      <dgm:spPr/>
      <dgm:t>
        <a:bodyPr/>
        <a:lstStyle/>
        <a:p>
          <a:endParaRPr lang="fr-FR"/>
        </a:p>
      </dgm:t>
    </dgm:pt>
    <dgm:pt modelId="{99EC8616-A752-804A-8CBD-6DB31663327D}">
      <dgm:prSet/>
      <dgm:spPr/>
      <dgm:t>
        <a:bodyPr/>
        <a:lstStyle/>
        <a:p>
          <a:r>
            <a:rPr lang="fr-FR" dirty="0"/>
            <a:t>Diagnostic différentiel</a:t>
          </a:r>
        </a:p>
      </dgm:t>
    </dgm:pt>
    <dgm:pt modelId="{90B459A7-7A37-E34C-8ACA-63472C32A3C6}" type="parTrans" cxnId="{61A7719E-8006-4E48-9387-2A904902ED9B}">
      <dgm:prSet/>
      <dgm:spPr/>
      <dgm:t>
        <a:bodyPr/>
        <a:lstStyle/>
        <a:p>
          <a:endParaRPr lang="fr-FR"/>
        </a:p>
      </dgm:t>
    </dgm:pt>
    <dgm:pt modelId="{2B7DDA11-CFF6-A545-82F2-BF3DFB633021}" type="sibTrans" cxnId="{61A7719E-8006-4E48-9387-2A904902ED9B}">
      <dgm:prSet/>
      <dgm:spPr/>
      <dgm:t>
        <a:bodyPr/>
        <a:lstStyle/>
        <a:p>
          <a:endParaRPr lang="fr-FR"/>
        </a:p>
      </dgm:t>
    </dgm:pt>
    <dgm:pt modelId="{8A6D1A54-4EB3-264F-9435-FBE4FF608179}">
      <dgm:prSet/>
      <dgm:spPr/>
      <dgm:t>
        <a:bodyPr/>
        <a:lstStyle/>
        <a:p>
          <a:r>
            <a:rPr lang="fr-FR" dirty="0"/>
            <a:t>Conclusion</a:t>
          </a:r>
        </a:p>
      </dgm:t>
    </dgm:pt>
    <dgm:pt modelId="{DAF60139-E7EF-F945-83B7-2C8147D57D9E}" type="parTrans" cxnId="{E2383385-DCE3-9445-895E-E6F22D54940D}">
      <dgm:prSet/>
      <dgm:spPr/>
      <dgm:t>
        <a:bodyPr/>
        <a:lstStyle/>
        <a:p>
          <a:endParaRPr lang="fr-FR"/>
        </a:p>
      </dgm:t>
    </dgm:pt>
    <dgm:pt modelId="{399FCF8D-453D-3245-91A1-DAAE5D1DF259}" type="sibTrans" cxnId="{E2383385-DCE3-9445-895E-E6F22D54940D}">
      <dgm:prSet/>
      <dgm:spPr/>
      <dgm:t>
        <a:bodyPr/>
        <a:lstStyle/>
        <a:p>
          <a:endParaRPr lang="fr-FR"/>
        </a:p>
      </dgm:t>
    </dgm:pt>
    <dgm:pt modelId="{BB931700-160A-D94D-8F26-F32BC0B0575D}" type="pres">
      <dgm:prSet presAssocID="{2C231F64-911C-554D-948E-EAAC4C38E9AF}" presName="Name0" presStyleCnt="0">
        <dgm:presLayoutVars>
          <dgm:dir/>
          <dgm:animLvl val="lvl"/>
          <dgm:resizeHandles val="exact"/>
        </dgm:presLayoutVars>
      </dgm:prSet>
      <dgm:spPr/>
    </dgm:pt>
    <dgm:pt modelId="{D4C4E3B9-171A-4B4A-BDA6-15F56C9F3479}" type="pres">
      <dgm:prSet presAssocID="{4A6197F1-2628-C54C-AC24-289472112112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776AC0E2-898E-C948-923F-4E5A54143A2B}" type="pres">
      <dgm:prSet presAssocID="{20CF22EB-661F-B648-9220-47F6641CAC3A}" presName="parTxOnlySpace" presStyleCnt="0"/>
      <dgm:spPr/>
    </dgm:pt>
    <dgm:pt modelId="{4BAC349A-428A-1E43-8696-FA32A3B1A959}" type="pres">
      <dgm:prSet presAssocID="{F1711246-A2E3-1148-8D0E-3A710737AF0D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52141DCD-2084-5842-9F34-20E8FDCCB6E6}" type="pres">
      <dgm:prSet presAssocID="{24A3CFCA-CAB3-C545-82BB-692021610355}" presName="parTxOnlySpace" presStyleCnt="0"/>
      <dgm:spPr/>
    </dgm:pt>
    <dgm:pt modelId="{2F55B1CE-4C95-7B45-A0A7-07DF5A575EE2}" type="pres">
      <dgm:prSet presAssocID="{30505D34-88DC-3D45-AAD7-5E7D41444903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CBF3AEE4-B131-AC48-A8F7-C68824667C01}" type="pres">
      <dgm:prSet presAssocID="{3DAC3574-3DA8-CE4F-BC93-90EDC93AE6F1}" presName="parTxOnlySpace" presStyleCnt="0"/>
      <dgm:spPr/>
    </dgm:pt>
    <dgm:pt modelId="{A96A15A6-7F06-5440-8B15-303BAC98650A}" type="pres">
      <dgm:prSet presAssocID="{BF928DBD-9F6B-A249-A38D-188A2C83A409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E40988D1-E402-AC41-8717-8715BF800964}" type="pres">
      <dgm:prSet presAssocID="{AA142D76-1722-2843-8E60-F5AF131155DE}" presName="parTxOnlySpace" presStyleCnt="0"/>
      <dgm:spPr/>
    </dgm:pt>
    <dgm:pt modelId="{4F0EC6F3-2E3F-774D-A0EA-FEB52EFC3439}" type="pres">
      <dgm:prSet presAssocID="{E85DEFF8-F84E-C646-8690-562B5D9D98E3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2A3E8E92-6894-0D44-84C8-D4C727C8C819}" type="pres">
      <dgm:prSet presAssocID="{C1BBE460-3271-0042-BDEA-8FEB4287179C}" presName="parTxOnlySpace" presStyleCnt="0"/>
      <dgm:spPr/>
    </dgm:pt>
    <dgm:pt modelId="{AA79C970-37E3-9B4F-8396-D3DE0C89082D}" type="pres">
      <dgm:prSet presAssocID="{72C99A5E-CE4C-3F49-9D8F-144C61FC3045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E576BA95-3724-334E-8D50-371E46680356}" type="pres">
      <dgm:prSet presAssocID="{3A6ED361-52F6-9C48-8061-D3AFE8897901}" presName="parTxOnlySpace" presStyleCnt="0"/>
      <dgm:spPr/>
    </dgm:pt>
    <dgm:pt modelId="{C157728E-A7E1-9946-9655-A1FDEF31EACB}" type="pres">
      <dgm:prSet presAssocID="{8C3E6015-6BB6-5A40-B24B-AB1FDE5C85AC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F6087DCC-6222-344B-BBF7-82C43771BA92}" type="pres">
      <dgm:prSet presAssocID="{F1F411CE-4705-A346-8E7E-A1A49C0CEB8D}" presName="parTxOnlySpace" presStyleCnt="0"/>
      <dgm:spPr/>
    </dgm:pt>
    <dgm:pt modelId="{EF5AD65C-71F8-944E-A4A1-9DAABD523E53}" type="pres">
      <dgm:prSet presAssocID="{99EC8616-A752-804A-8CBD-6DB31663327D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A5424A63-7CB7-9344-A105-58DEB1FF1A8C}" type="pres">
      <dgm:prSet presAssocID="{2B7DDA11-CFF6-A545-82F2-BF3DFB633021}" presName="parTxOnlySpace" presStyleCnt="0"/>
      <dgm:spPr/>
    </dgm:pt>
    <dgm:pt modelId="{9E7B237E-BF72-EC4E-9EFF-FBE9CB2392E6}" type="pres">
      <dgm:prSet presAssocID="{8A6D1A54-4EB3-264F-9435-FBE4FF608179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7763880F-E752-444E-8549-F67F9AB06787}" type="presOf" srcId="{F1711246-A2E3-1148-8D0E-3A710737AF0D}" destId="{4BAC349A-428A-1E43-8696-FA32A3B1A959}" srcOrd="0" destOrd="0" presId="urn:microsoft.com/office/officeart/2005/8/layout/chevron1"/>
    <dgm:cxn modelId="{476A1829-1FFF-BC4E-A0E8-330371652887}" srcId="{2C231F64-911C-554D-948E-EAAC4C38E9AF}" destId="{BF928DBD-9F6B-A249-A38D-188A2C83A409}" srcOrd="3" destOrd="0" parTransId="{5F6E13BF-1A67-DE4C-83CE-4BC1A474F153}" sibTransId="{AA142D76-1722-2843-8E60-F5AF131155DE}"/>
    <dgm:cxn modelId="{353EF12B-F7D5-074B-B21F-272CA19F1D04}" type="presOf" srcId="{E85DEFF8-F84E-C646-8690-562B5D9D98E3}" destId="{4F0EC6F3-2E3F-774D-A0EA-FEB52EFC3439}" srcOrd="0" destOrd="0" presId="urn:microsoft.com/office/officeart/2005/8/layout/chevron1"/>
    <dgm:cxn modelId="{57D11E2E-523E-5749-9CE3-5F67E734825D}" type="presOf" srcId="{99EC8616-A752-804A-8CBD-6DB31663327D}" destId="{EF5AD65C-71F8-944E-A4A1-9DAABD523E53}" srcOrd="0" destOrd="0" presId="urn:microsoft.com/office/officeart/2005/8/layout/chevron1"/>
    <dgm:cxn modelId="{DC8F8432-C74D-0E41-A65A-A2CF908565D8}" srcId="{2C231F64-911C-554D-948E-EAAC4C38E9AF}" destId="{72C99A5E-CE4C-3F49-9D8F-144C61FC3045}" srcOrd="5" destOrd="0" parTransId="{45F77B93-7C3C-D44B-AA64-3083CCD1CA4F}" sibTransId="{3A6ED361-52F6-9C48-8061-D3AFE8897901}"/>
    <dgm:cxn modelId="{B125C832-4B87-8047-B53C-87D7ACCA679A}" srcId="{2C231F64-911C-554D-948E-EAAC4C38E9AF}" destId="{4A6197F1-2628-C54C-AC24-289472112112}" srcOrd="0" destOrd="0" parTransId="{37A2B6C8-1EA7-2F4A-8105-743626BDF1CA}" sibTransId="{20CF22EB-661F-B648-9220-47F6641CAC3A}"/>
    <dgm:cxn modelId="{DB0D114B-DECA-A241-BD08-603C6F102E51}" type="presOf" srcId="{8A6D1A54-4EB3-264F-9435-FBE4FF608179}" destId="{9E7B237E-BF72-EC4E-9EFF-FBE9CB2392E6}" srcOrd="0" destOrd="0" presId="urn:microsoft.com/office/officeart/2005/8/layout/chevron1"/>
    <dgm:cxn modelId="{56BABE51-460B-6A47-8374-27EB9515DBA2}" type="presOf" srcId="{BF928DBD-9F6B-A249-A38D-188A2C83A409}" destId="{A96A15A6-7F06-5440-8B15-303BAC98650A}" srcOrd="0" destOrd="0" presId="urn:microsoft.com/office/officeart/2005/8/layout/chevron1"/>
    <dgm:cxn modelId="{391A685B-BEF7-FB44-B520-CBE797605F1E}" type="presOf" srcId="{72C99A5E-CE4C-3F49-9D8F-144C61FC3045}" destId="{AA79C970-37E3-9B4F-8396-D3DE0C89082D}" srcOrd="0" destOrd="0" presId="urn:microsoft.com/office/officeart/2005/8/layout/chevron1"/>
    <dgm:cxn modelId="{E2416E60-E2A1-4C43-A280-13CFAF18581D}" type="presOf" srcId="{30505D34-88DC-3D45-AAD7-5E7D41444903}" destId="{2F55B1CE-4C95-7B45-A0A7-07DF5A575EE2}" srcOrd="0" destOrd="0" presId="urn:microsoft.com/office/officeart/2005/8/layout/chevron1"/>
    <dgm:cxn modelId="{E2383385-DCE3-9445-895E-E6F22D54940D}" srcId="{2C231F64-911C-554D-948E-EAAC4C38E9AF}" destId="{8A6D1A54-4EB3-264F-9435-FBE4FF608179}" srcOrd="8" destOrd="0" parTransId="{DAF60139-E7EF-F945-83B7-2C8147D57D9E}" sibTransId="{399FCF8D-453D-3245-91A1-DAAE5D1DF259}"/>
    <dgm:cxn modelId="{89417888-A0FF-A148-9614-D14A1925AAAC}" srcId="{2C231F64-911C-554D-948E-EAAC4C38E9AF}" destId="{8C3E6015-6BB6-5A40-B24B-AB1FDE5C85AC}" srcOrd="6" destOrd="0" parTransId="{B951BB50-E39F-5047-9F90-D0EB333F9442}" sibTransId="{F1F411CE-4705-A346-8E7E-A1A49C0CEB8D}"/>
    <dgm:cxn modelId="{61A7719E-8006-4E48-9387-2A904902ED9B}" srcId="{2C231F64-911C-554D-948E-EAAC4C38E9AF}" destId="{99EC8616-A752-804A-8CBD-6DB31663327D}" srcOrd="7" destOrd="0" parTransId="{90B459A7-7A37-E34C-8ACA-63472C32A3C6}" sibTransId="{2B7DDA11-CFF6-A545-82F2-BF3DFB633021}"/>
    <dgm:cxn modelId="{83670ABD-2AFA-A043-B9AD-A3CBF66B5548}" type="presOf" srcId="{2C231F64-911C-554D-948E-EAAC4C38E9AF}" destId="{BB931700-160A-D94D-8F26-F32BC0B0575D}" srcOrd="0" destOrd="0" presId="urn:microsoft.com/office/officeart/2005/8/layout/chevron1"/>
    <dgm:cxn modelId="{76FE37C0-5AF5-9743-A0B5-50BDDFCC9EDC}" type="presOf" srcId="{4A6197F1-2628-C54C-AC24-289472112112}" destId="{D4C4E3B9-171A-4B4A-BDA6-15F56C9F3479}" srcOrd="0" destOrd="0" presId="urn:microsoft.com/office/officeart/2005/8/layout/chevron1"/>
    <dgm:cxn modelId="{ABD067C4-55BF-124C-B01A-596239292073}" srcId="{2C231F64-911C-554D-948E-EAAC4C38E9AF}" destId="{F1711246-A2E3-1148-8D0E-3A710737AF0D}" srcOrd="1" destOrd="0" parTransId="{F6B72621-7AE1-214A-96A6-6544C8D44672}" sibTransId="{24A3CFCA-CAB3-C545-82BB-692021610355}"/>
    <dgm:cxn modelId="{86E0A1D2-464F-B449-A329-96D056B4D1F7}" type="presOf" srcId="{8C3E6015-6BB6-5A40-B24B-AB1FDE5C85AC}" destId="{C157728E-A7E1-9946-9655-A1FDEF31EACB}" srcOrd="0" destOrd="0" presId="urn:microsoft.com/office/officeart/2005/8/layout/chevron1"/>
    <dgm:cxn modelId="{61EB81EC-AE8B-9C40-AF02-81B378A4C577}" srcId="{2C231F64-911C-554D-948E-EAAC4C38E9AF}" destId="{E85DEFF8-F84E-C646-8690-562B5D9D98E3}" srcOrd="4" destOrd="0" parTransId="{6648CD53-AF3E-2F46-B6E6-70F0414F2E8E}" sibTransId="{C1BBE460-3271-0042-BDEA-8FEB4287179C}"/>
    <dgm:cxn modelId="{4293CAFE-A81F-144E-96B7-CC0347CEEDB9}" srcId="{2C231F64-911C-554D-948E-EAAC4C38E9AF}" destId="{30505D34-88DC-3D45-AAD7-5E7D41444903}" srcOrd="2" destOrd="0" parTransId="{F6FC0E38-8A46-E44B-872D-7CDC3209F3CA}" sibTransId="{3DAC3574-3DA8-CE4F-BC93-90EDC93AE6F1}"/>
    <dgm:cxn modelId="{F3ABF727-1349-4840-95E9-0CF01AAC5790}" type="presParOf" srcId="{BB931700-160A-D94D-8F26-F32BC0B0575D}" destId="{D4C4E3B9-171A-4B4A-BDA6-15F56C9F3479}" srcOrd="0" destOrd="0" presId="urn:microsoft.com/office/officeart/2005/8/layout/chevron1"/>
    <dgm:cxn modelId="{731453F9-E881-1941-B2ED-A5289DC46A80}" type="presParOf" srcId="{BB931700-160A-D94D-8F26-F32BC0B0575D}" destId="{776AC0E2-898E-C948-923F-4E5A54143A2B}" srcOrd="1" destOrd="0" presId="urn:microsoft.com/office/officeart/2005/8/layout/chevron1"/>
    <dgm:cxn modelId="{B536F87D-208D-FB4B-8785-456FBFC4723F}" type="presParOf" srcId="{BB931700-160A-D94D-8F26-F32BC0B0575D}" destId="{4BAC349A-428A-1E43-8696-FA32A3B1A959}" srcOrd="2" destOrd="0" presId="urn:microsoft.com/office/officeart/2005/8/layout/chevron1"/>
    <dgm:cxn modelId="{3FB9686B-D6F2-3846-A6D3-C2BFEAC59B37}" type="presParOf" srcId="{BB931700-160A-D94D-8F26-F32BC0B0575D}" destId="{52141DCD-2084-5842-9F34-20E8FDCCB6E6}" srcOrd="3" destOrd="0" presId="urn:microsoft.com/office/officeart/2005/8/layout/chevron1"/>
    <dgm:cxn modelId="{09297A30-F8D6-E24B-97D1-E4687FA58DF6}" type="presParOf" srcId="{BB931700-160A-D94D-8F26-F32BC0B0575D}" destId="{2F55B1CE-4C95-7B45-A0A7-07DF5A575EE2}" srcOrd="4" destOrd="0" presId="urn:microsoft.com/office/officeart/2005/8/layout/chevron1"/>
    <dgm:cxn modelId="{26B2DA91-4B36-EF4C-897A-97D74E0C8813}" type="presParOf" srcId="{BB931700-160A-D94D-8F26-F32BC0B0575D}" destId="{CBF3AEE4-B131-AC48-A8F7-C68824667C01}" srcOrd="5" destOrd="0" presId="urn:microsoft.com/office/officeart/2005/8/layout/chevron1"/>
    <dgm:cxn modelId="{B8361943-B524-894A-878D-F1F8F6599F28}" type="presParOf" srcId="{BB931700-160A-D94D-8F26-F32BC0B0575D}" destId="{A96A15A6-7F06-5440-8B15-303BAC98650A}" srcOrd="6" destOrd="0" presId="urn:microsoft.com/office/officeart/2005/8/layout/chevron1"/>
    <dgm:cxn modelId="{B39AC760-DD94-9344-911B-A2D4357136E4}" type="presParOf" srcId="{BB931700-160A-D94D-8F26-F32BC0B0575D}" destId="{E40988D1-E402-AC41-8717-8715BF800964}" srcOrd="7" destOrd="0" presId="urn:microsoft.com/office/officeart/2005/8/layout/chevron1"/>
    <dgm:cxn modelId="{BC16091F-52BE-024C-8103-53CEB03FFEB8}" type="presParOf" srcId="{BB931700-160A-D94D-8F26-F32BC0B0575D}" destId="{4F0EC6F3-2E3F-774D-A0EA-FEB52EFC3439}" srcOrd="8" destOrd="0" presId="urn:microsoft.com/office/officeart/2005/8/layout/chevron1"/>
    <dgm:cxn modelId="{812103CA-0779-8D4F-BECF-4C318C19E3A8}" type="presParOf" srcId="{BB931700-160A-D94D-8F26-F32BC0B0575D}" destId="{2A3E8E92-6894-0D44-84C8-D4C727C8C819}" srcOrd="9" destOrd="0" presId="urn:microsoft.com/office/officeart/2005/8/layout/chevron1"/>
    <dgm:cxn modelId="{5AB2F590-E966-5D47-86B7-EF6FBE1092E8}" type="presParOf" srcId="{BB931700-160A-D94D-8F26-F32BC0B0575D}" destId="{AA79C970-37E3-9B4F-8396-D3DE0C89082D}" srcOrd="10" destOrd="0" presId="urn:microsoft.com/office/officeart/2005/8/layout/chevron1"/>
    <dgm:cxn modelId="{4276E37B-3718-F74E-B061-1E451B4080DD}" type="presParOf" srcId="{BB931700-160A-D94D-8F26-F32BC0B0575D}" destId="{E576BA95-3724-334E-8D50-371E46680356}" srcOrd="11" destOrd="0" presId="urn:microsoft.com/office/officeart/2005/8/layout/chevron1"/>
    <dgm:cxn modelId="{178DD259-B8F3-7A49-B3C6-2012D3597589}" type="presParOf" srcId="{BB931700-160A-D94D-8F26-F32BC0B0575D}" destId="{C157728E-A7E1-9946-9655-A1FDEF31EACB}" srcOrd="12" destOrd="0" presId="urn:microsoft.com/office/officeart/2005/8/layout/chevron1"/>
    <dgm:cxn modelId="{BFF1C7DE-E01D-BB4D-8BFA-57ED70D362BE}" type="presParOf" srcId="{BB931700-160A-D94D-8F26-F32BC0B0575D}" destId="{F6087DCC-6222-344B-BBF7-82C43771BA92}" srcOrd="13" destOrd="0" presId="urn:microsoft.com/office/officeart/2005/8/layout/chevron1"/>
    <dgm:cxn modelId="{A2D0413D-7720-134B-9599-FD3C3BC6DA23}" type="presParOf" srcId="{BB931700-160A-D94D-8F26-F32BC0B0575D}" destId="{EF5AD65C-71F8-944E-A4A1-9DAABD523E53}" srcOrd="14" destOrd="0" presId="urn:microsoft.com/office/officeart/2005/8/layout/chevron1"/>
    <dgm:cxn modelId="{A2EFB125-3450-CD4C-B670-A0B9C527A8DF}" type="presParOf" srcId="{BB931700-160A-D94D-8F26-F32BC0B0575D}" destId="{A5424A63-7CB7-9344-A105-58DEB1FF1A8C}" srcOrd="15" destOrd="0" presId="urn:microsoft.com/office/officeart/2005/8/layout/chevron1"/>
    <dgm:cxn modelId="{F7EFA8AF-D643-664C-8097-A1076F5B325D}" type="presParOf" srcId="{BB931700-160A-D94D-8F26-F32BC0B0575D}" destId="{9E7B237E-BF72-EC4E-9EFF-FBE9CB2392E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C231F64-911C-554D-948E-EAAC4C38E9AF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4A6197F1-2628-C54C-AC24-289472112112}">
      <dgm:prSet phldrT="[Texte]" custT="1"/>
      <dgm:spPr/>
      <dgm:t>
        <a:bodyPr/>
        <a:lstStyle/>
        <a:p>
          <a:r>
            <a:rPr lang="fr-FR" sz="700" dirty="0">
              <a:solidFill>
                <a:schemeClr val="bg1"/>
              </a:solidFill>
            </a:rPr>
            <a:t>Introduction</a:t>
          </a:r>
          <a:endParaRPr lang="fr-FR" sz="400" dirty="0">
            <a:solidFill>
              <a:schemeClr val="bg1"/>
            </a:solidFill>
          </a:endParaRPr>
        </a:p>
      </dgm:t>
    </dgm:pt>
    <dgm:pt modelId="{37A2B6C8-1EA7-2F4A-8105-743626BDF1CA}" type="parTrans" cxnId="{B125C832-4B87-8047-B53C-87D7ACCA679A}">
      <dgm:prSet/>
      <dgm:spPr/>
      <dgm:t>
        <a:bodyPr/>
        <a:lstStyle/>
        <a:p>
          <a:endParaRPr lang="fr-FR"/>
        </a:p>
      </dgm:t>
    </dgm:pt>
    <dgm:pt modelId="{20CF22EB-661F-B648-9220-47F6641CAC3A}" type="sibTrans" cxnId="{B125C832-4B87-8047-B53C-87D7ACCA679A}">
      <dgm:prSet/>
      <dgm:spPr/>
      <dgm:t>
        <a:bodyPr/>
        <a:lstStyle/>
        <a:p>
          <a:endParaRPr lang="fr-FR"/>
        </a:p>
      </dgm:t>
    </dgm:pt>
    <dgm:pt modelId="{F1711246-A2E3-1148-8D0E-3A710737AF0D}">
      <dgm:prSet phldrT="[Texte]" custT="1"/>
      <dgm:spPr/>
      <dgm:t>
        <a:bodyPr/>
        <a:lstStyle/>
        <a:p>
          <a:r>
            <a:rPr lang="fr-FR" sz="800" dirty="0">
              <a:solidFill>
                <a:schemeClr val="bg1"/>
              </a:solidFill>
            </a:rPr>
            <a:t>Epidémiologie</a:t>
          </a:r>
        </a:p>
      </dgm:t>
    </dgm:pt>
    <dgm:pt modelId="{F6B72621-7AE1-214A-96A6-6544C8D44672}" type="parTrans" cxnId="{ABD067C4-55BF-124C-B01A-596239292073}">
      <dgm:prSet/>
      <dgm:spPr/>
      <dgm:t>
        <a:bodyPr/>
        <a:lstStyle/>
        <a:p>
          <a:endParaRPr lang="fr-FR"/>
        </a:p>
      </dgm:t>
    </dgm:pt>
    <dgm:pt modelId="{24A3CFCA-CAB3-C545-82BB-692021610355}" type="sibTrans" cxnId="{ABD067C4-55BF-124C-B01A-596239292073}">
      <dgm:prSet/>
      <dgm:spPr/>
      <dgm:t>
        <a:bodyPr/>
        <a:lstStyle/>
        <a:p>
          <a:endParaRPr lang="fr-FR"/>
        </a:p>
      </dgm:t>
    </dgm:pt>
    <dgm:pt modelId="{30505D34-88DC-3D45-AAD7-5E7D41444903}">
      <dgm:prSet phldrT="[Texte]"/>
      <dgm:spPr/>
      <dgm:t>
        <a:bodyPr/>
        <a:lstStyle/>
        <a:p>
          <a:r>
            <a:rPr lang="fr-FR" dirty="0"/>
            <a:t>Clinique et biologie</a:t>
          </a:r>
        </a:p>
      </dgm:t>
    </dgm:pt>
    <dgm:pt modelId="{F6FC0E38-8A46-E44B-872D-7CDC3209F3CA}" type="parTrans" cxnId="{4293CAFE-A81F-144E-96B7-CC0347CEEDB9}">
      <dgm:prSet/>
      <dgm:spPr/>
      <dgm:t>
        <a:bodyPr/>
        <a:lstStyle/>
        <a:p>
          <a:endParaRPr lang="fr-FR"/>
        </a:p>
      </dgm:t>
    </dgm:pt>
    <dgm:pt modelId="{3DAC3574-3DA8-CE4F-BC93-90EDC93AE6F1}" type="sibTrans" cxnId="{4293CAFE-A81F-144E-96B7-CC0347CEEDB9}">
      <dgm:prSet/>
      <dgm:spPr/>
      <dgm:t>
        <a:bodyPr/>
        <a:lstStyle/>
        <a:p>
          <a:endParaRPr lang="fr-FR"/>
        </a:p>
      </dgm:t>
    </dgm:pt>
    <dgm:pt modelId="{BF928DBD-9F6B-A249-A38D-188A2C83A409}">
      <dgm:prSet custT="1"/>
      <dgm:spPr/>
      <dgm:t>
        <a:bodyPr/>
        <a:lstStyle/>
        <a:p>
          <a:r>
            <a:rPr lang="fr-FR" sz="1100" dirty="0">
              <a:solidFill>
                <a:srgbClr val="FF0000"/>
              </a:solidFill>
            </a:rPr>
            <a:t>Imagerie</a:t>
          </a:r>
          <a:endParaRPr lang="fr-FR" sz="800" dirty="0">
            <a:solidFill>
              <a:srgbClr val="FF0000"/>
            </a:solidFill>
          </a:endParaRPr>
        </a:p>
      </dgm:t>
    </dgm:pt>
    <dgm:pt modelId="{5F6E13BF-1A67-DE4C-83CE-4BC1A474F153}" type="parTrans" cxnId="{476A1829-1FFF-BC4E-A0E8-330371652887}">
      <dgm:prSet/>
      <dgm:spPr/>
      <dgm:t>
        <a:bodyPr/>
        <a:lstStyle/>
        <a:p>
          <a:endParaRPr lang="fr-FR"/>
        </a:p>
      </dgm:t>
    </dgm:pt>
    <dgm:pt modelId="{AA142D76-1722-2843-8E60-F5AF131155DE}" type="sibTrans" cxnId="{476A1829-1FFF-BC4E-A0E8-330371652887}">
      <dgm:prSet/>
      <dgm:spPr/>
      <dgm:t>
        <a:bodyPr/>
        <a:lstStyle/>
        <a:p>
          <a:endParaRPr lang="fr-FR"/>
        </a:p>
      </dgm:t>
    </dgm:pt>
    <dgm:pt modelId="{E85DEFF8-F84E-C646-8690-562B5D9D98E3}">
      <dgm:prSet/>
      <dgm:spPr/>
      <dgm:t>
        <a:bodyPr/>
        <a:lstStyle/>
        <a:p>
          <a:r>
            <a:rPr lang="fr-FR" dirty="0"/>
            <a:t>Physiopathologie</a:t>
          </a:r>
        </a:p>
      </dgm:t>
    </dgm:pt>
    <dgm:pt modelId="{6648CD53-AF3E-2F46-B6E6-70F0414F2E8E}" type="parTrans" cxnId="{61EB81EC-AE8B-9C40-AF02-81B378A4C577}">
      <dgm:prSet/>
      <dgm:spPr/>
      <dgm:t>
        <a:bodyPr/>
        <a:lstStyle/>
        <a:p>
          <a:endParaRPr lang="fr-FR"/>
        </a:p>
      </dgm:t>
    </dgm:pt>
    <dgm:pt modelId="{C1BBE460-3271-0042-BDEA-8FEB4287179C}" type="sibTrans" cxnId="{61EB81EC-AE8B-9C40-AF02-81B378A4C577}">
      <dgm:prSet/>
      <dgm:spPr/>
      <dgm:t>
        <a:bodyPr/>
        <a:lstStyle/>
        <a:p>
          <a:endParaRPr lang="fr-FR"/>
        </a:p>
      </dgm:t>
    </dgm:pt>
    <dgm:pt modelId="{72C99A5E-CE4C-3F49-9D8F-144C61FC3045}">
      <dgm:prSet/>
      <dgm:spPr/>
      <dgm:t>
        <a:bodyPr/>
        <a:lstStyle/>
        <a:p>
          <a:r>
            <a:rPr lang="fr-FR" dirty="0"/>
            <a:t>Traitement</a:t>
          </a:r>
        </a:p>
      </dgm:t>
    </dgm:pt>
    <dgm:pt modelId="{45F77B93-7C3C-D44B-AA64-3083CCD1CA4F}" type="parTrans" cxnId="{DC8F8432-C74D-0E41-A65A-A2CF908565D8}">
      <dgm:prSet/>
      <dgm:spPr/>
      <dgm:t>
        <a:bodyPr/>
        <a:lstStyle/>
        <a:p>
          <a:endParaRPr lang="fr-FR"/>
        </a:p>
      </dgm:t>
    </dgm:pt>
    <dgm:pt modelId="{3A6ED361-52F6-9C48-8061-D3AFE8897901}" type="sibTrans" cxnId="{DC8F8432-C74D-0E41-A65A-A2CF908565D8}">
      <dgm:prSet/>
      <dgm:spPr/>
      <dgm:t>
        <a:bodyPr/>
        <a:lstStyle/>
        <a:p>
          <a:endParaRPr lang="fr-FR"/>
        </a:p>
      </dgm:t>
    </dgm:pt>
    <dgm:pt modelId="{8C3E6015-6BB6-5A40-B24B-AB1FDE5C85AC}">
      <dgm:prSet/>
      <dgm:spPr/>
      <dgm:t>
        <a:bodyPr/>
        <a:lstStyle/>
        <a:p>
          <a:r>
            <a:rPr lang="fr-FR" dirty="0"/>
            <a:t>Evolution</a:t>
          </a:r>
        </a:p>
      </dgm:t>
    </dgm:pt>
    <dgm:pt modelId="{B951BB50-E39F-5047-9F90-D0EB333F9442}" type="parTrans" cxnId="{89417888-A0FF-A148-9614-D14A1925AAAC}">
      <dgm:prSet/>
      <dgm:spPr/>
      <dgm:t>
        <a:bodyPr/>
        <a:lstStyle/>
        <a:p>
          <a:endParaRPr lang="fr-FR"/>
        </a:p>
      </dgm:t>
    </dgm:pt>
    <dgm:pt modelId="{F1F411CE-4705-A346-8E7E-A1A49C0CEB8D}" type="sibTrans" cxnId="{89417888-A0FF-A148-9614-D14A1925AAAC}">
      <dgm:prSet/>
      <dgm:spPr/>
      <dgm:t>
        <a:bodyPr/>
        <a:lstStyle/>
        <a:p>
          <a:endParaRPr lang="fr-FR"/>
        </a:p>
      </dgm:t>
    </dgm:pt>
    <dgm:pt modelId="{99EC8616-A752-804A-8CBD-6DB31663327D}">
      <dgm:prSet/>
      <dgm:spPr/>
      <dgm:t>
        <a:bodyPr/>
        <a:lstStyle/>
        <a:p>
          <a:r>
            <a:rPr lang="fr-FR" dirty="0"/>
            <a:t>Diagnostic différentiel</a:t>
          </a:r>
        </a:p>
      </dgm:t>
    </dgm:pt>
    <dgm:pt modelId="{90B459A7-7A37-E34C-8ACA-63472C32A3C6}" type="parTrans" cxnId="{61A7719E-8006-4E48-9387-2A904902ED9B}">
      <dgm:prSet/>
      <dgm:spPr/>
      <dgm:t>
        <a:bodyPr/>
        <a:lstStyle/>
        <a:p>
          <a:endParaRPr lang="fr-FR"/>
        </a:p>
      </dgm:t>
    </dgm:pt>
    <dgm:pt modelId="{2B7DDA11-CFF6-A545-82F2-BF3DFB633021}" type="sibTrans" cxnId="{61A7719E-8006-4E48-9387-2A904902ED9B}">
      <dgm:prSet/>
      <dgm:spPr/>
      <dgm:t>
        <a:bodyPr/>
        <a:lstStyle/>
        <a:p>
          <a:endParaRPr lang="fr-FR"/>
        </a:p>
      </dgm:t>
    </dgm:pt>
    <dgm:pt modelId="{8A6D1A54-4EB3-264F-9435-FBE4FF608179}">
      <dgm:prSet/>
      <dgm:spPr/>
      <dgm:t>
        <a:bodyPr/>
        <a:lstStyle/>
        <a:p>
          <a:r>
            <a:rPr lang="fr-FR" dirty="0"/>
            <a:t>Conclusion</a:t>
          </a:r>
        </a:p>
      </dgm:t>
    </dgm:pt>
    <dgm:pt modelId="{DAF60139-E7EF-F945-83B7-2C8147D57D9E}" type="parTrans" cxnId="{E2383385-DCE3-9445-895E-E6F22D54940D}">
      <dgm:prSet/>
      <dgm:spPr/>
      <dgm:t>
        <a:bodyPr/>
        <a:lstStyle/>
        <a:p>
          <a:endParaRPr lang="fr-FR"/>
        </a:p>
      </dgm:t>
    </dgm:pt>
    <dgm:pt modelId="{399FCF8D-453D-3245-91A1-DAAE5D1DF259}" type="sibTrans" cxnId="{E2383385-DCE3-9445-895E-E6F22D54940D}">
      <dgm:prSet/>
      <dgm:spPr/>
      <dgm:t>
        <a:bodyPr/>
        <a:lstStyle/>
        <a:p>
          <a:endParaRPr lang="fr-FR"/>
        </a:p>
      </dgm:t>
    </dgm:pt>
    <dgm:pt modelId="{BB931700-160A-D94D-8F26-F32BC0B0575D}" type="pres">
      <dgm:prSet presAssocID="{2C231F64-911C-554D-948E-EAAC4C38E9AF}" presName="Name0" presStyleCnt="0">
        <dgm:presLayoutVars>
          <dgm:dir/>
          <dgm:animLvl val="lvl"/>
          <dgm:resizeHandles val="exact"/>
        </dgm:presLayoutVars>
      </dgm:prSet>
      <dgm:spPr/>
    </dgm:pt>
    <dgm:pt modelId="{D4C4E3B9-171A-4B4A-BDA6-15F56C9F3479}" type="pres">
      <dgm:prSet presAssocID="{4A6197F1-2628-C54C-AC24-289472112112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776AC0E2-898E-C948-923F-4E5A54143A2B}" type="pres">
      <dgm:prSet presAssocID="{20CF22EB-661F-B648-9220-47F6641CAC3A}" presName="parTxOnlySpace" presStyleCnt="0"/>
      <dgm:spPr/>
    </dgm:pt>
    <dgm:pt modelId="{4BAC349A-428A-1E43-8696-FA32A3B1A959}" type="pres">
      <dgm:prSet presAssocID="{F1711246-A2E3-1148-8D0E-3A710737AF0D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52141DCD-2084-5842-9F34-20E8FDCCB6E6}" type="pres">
      <dgm:prSet presAssocID="{24A3CFCA-CAB3-C545-82BB-692021610355}" presName="parTxOnlySpace" presStyleCnt="0"/>
      <dgm:spPr/>
    </dgm:pt>
    <dgm:pt modelId="{2F55B1CE-4C95-7B45-A0A7-07DF5A575EE2}" type="pres">
      <dgm:prSet presAssocID="{30505D34-88DC-3D45-AAD7-5E7D41444903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CBF3AEE4-B131-AC48-A8F7-C68824667C01}" type="pres">
      <dgm:prSet presAssocID="{3DAC3574-3DA8-CE4F-BC93-90EDC93AE6F1}" presName="parTxOnlySpace" presStyleCnt="0"/>
      <dgm:spPr/>
    </dgm:pt>
    <dgm:pt modelId="{A96A15A6-7F06-5440-8B15-303BAC98650A}" type="pres">
      <dgm:prSet presAssocID="{BF928DBD-9F6B-A249-A38D-188A2C83A409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E40988D1-E402-AC41-8717-8715BF800964}" type="pres">
      <dgm:prSet presAssocID="{AA142D76-1722-2843-8E60-F5AF131155DE}" presName="parTxOnlySpace" presStyleCnt="0"/>
      <dgm:spPr/>
    </dgm:pt>
    <dgm:pt modelId="{4F0EC6F3-2E3F-774D-A0EA-FEB52EFC3439}" type="pres">
      <dgm:prSet presAssocID="{E85DEFF8-F84E-C646-8690-562B5D9D98E3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2A3E8E92-6894-0D44-84C8-D4C727C8C819}" type="pres">
      <dgm:prSet presAssocID="{C1BBE460-3271-0042-BDEA-8FEB4287179C}" presName="parTxOnlySpace" presStyleCnt="0"/>
      <dgm:spPr/>
    </dgm:pt>
    <dgm:pt modelId="{AA79C970-37E3-9B4F-8396-D3DE0C89082D}" type="pres">
      <dgm:prSet presAssocID="{72C99A5E-CE4C-3F49-9D8F-144C61FC3045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E576BA95-3724-334E-8D50-371E46680356}" type="pres">
      <dgm:prSet presAssocID="{3A6ED361-52F6-9C48-8061-D3AFE8897901}" presName="parTxOnlySpace" presStyleCnt="0"/>
      <dgm:spPr/>
    </dgm:pt>
    <dgm:pt modelId="{C157728E-A7E1-9946-9655-A1FDEF31EACB}" type="pres">
      <dgm:prSet presAssocID="{8C3E6015-6BB6-5A40-B24B-AB1FDE5C85AC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F6087DCC-6222-344B-BBF7-82C43771BA92}" type="pres">
      <dgm:prSet presAssocID="{F1F411CE-4705-A346-8E7E-A1A49C0CEB8D}" presName="parTxOnlySpace" presStyleCnt="0"/>
      <dgm:spPr/>
    </dgm:pt>
    <dgm:pt modelId="{EF5AD65C-71F8-944E-A4A1-9DAABD523E53}" type="pres">
      <dgm:prSet presAssocID="{99EC8616-A752-804A-8CBD-6DB31663327D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A5424A63-7CB7-9344-A105-58DEB1FF1A8C}" type="pres">
      <dgm:prSet presAssocID="{2B7DDA11-CFF6-A545-82F2-BF3DFB633021}" presName="parTxOnlySpace" presStyleCnt="0"/>
      <dgm:spPr/>
    </dgm:pt>
    <dgm:pt modelId="{9E7B237E-BF72-EC4E-9EFF-FBE9CB2392E6}" type="pres">
      <dgm:prSet presAssocID="{8A6D1A54-4EB3-264F-9435-FBE4FF608179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7763880F-E752-444E-8549-F67F9AB06787}" type="presOf" srcId="{F1711246-A2E3-1148-8D0E-3A710737AF0D}" destId="{4BAC349A-428A-1E43-8696-FA32A3B1A959}" srcOrd="0" destOrd="0" presId="urn:microsoft.com/office/officeart/2005/8/layout/chevron1"/>
    <dgm:cxn modelId="{476A1829-1FFF-BC4E-A0E8-330371652887}" srcId="{2C231F64-911C-554D-948E-EAAC4C38E9AF}" destId="{BF928DBD-9F6B-A249-A38D-188A2C83A409}" srcOrd="3" destOrd="0" parTransId="{5F6E13BF-1A67-DE4C-83CE-4BC1A474F153}" sibTransId="{AA142D76-1722-2843-8E60-F5AF131155DE}"/>
    <dgm:cxn modelId="{353EF12B-F7D5-074B-B21F-272CA19F1D04}" type="presOf" srcId="{E85DEFF8-F84E-C646-8690-562B5D9D98E3}" destId="{4F0EC6F3-2E3F-774D-A0EA-FEB52EFC3439}" srcOrd="0" destOrd="0" presId="urn:microsoft.com/office/officeart/2005/8/layout/chevron1"/>
    <dgm:cxn modelId="{57D11E2E-523E-5749-9CE3-5F67E734825D}" type="presOf" srcId="{99EC8616-A752-804A-8CBD-6DB31663327D}" destId="{EF5AD65C-71F8-944E-A4A1-9DAABD523E53}" srcOrd="0" destOrd="0" presId="urn:microsoft.com/office/officeart/2005/8/layout/chevron1"/>
    <dgm:cxn modelId="{DC8F8432-C74D-0E41-A65A-A2CF908565D8}" srcId="{2C231F64-911C-554D-948E-EAAC4C38E9AF}" destId="{72C99A5E-CE4C-3F49-9D8F-144C61FC3045}" srcOrd="5" destOrd="0" parTransId="{45F77B93-7C3C-D44B-AA64-3083CCD1CA4F}" sibTransId="{3A6ED361-52F6-9C48-8061-D3AFE8897901}"/>
    <dgm:cxn modelId="{B125C832-4B87-8047-B53C-87D7ACCA679A}" srcId="{2C231F64-911C-554D-948E-EAAC4C38E9AF}" destId="{4A6197F1-2628-C54C-AC24-289472112112}" srcOrd="0" destOrd="0" parTransId="{37A2B6C8-1EA7-2F4A-8105-743626BDF1CA}" sibTransId="{20CF22EB-661F-B648-9220-47F6641CAC3A}"/>
    <dgm:cxn modelId="{DB0D114B-DECA-A241-BD08-603C6F102E51}" type="presOf" srcId="{8A6D1A54-4EB3-264F-9435-FBE4FF608179}" destId="{9E7B237E-BF72-EC4E-9EFF-FBE9CB2392E6}" srcOrd="0" destOrd="0" presId="urn:microsoft.com/office/officeart/2005/8/layout/chevron1"/>
    <dgm:cxn modelId="{56BABE51-460B-6A47-8374-27EB9515DBA2}" type="presOf" srcId="{BF928DBD-9F6B-A249-A38D-188A2C83A409}" destId="{A96A15A6-7F06-5440-8B15-303BAC98650A}" srcOrd="0" destOrd="0" presId="urn:microsoft.com/office/officeart/2005/8/layout/chevron1"/>
    <dgm:cxn modelId="{391A685B-BEF7-FB44-B520-CBE797605F1E}" type="presOf" srcId="{72C99A5E-CE4C-3F49-9D8F-144C61FC3045}" destId="{AA79C970-37E3-9B4F-8396-D3DE0C89082D}" srcOrd="0" destOrd="0" presId="urn:microsoft.com/office/officeart/2005/8/layout/chevron1"/>
    <dgm:cxn modelId="{E2416E60-E2A1-4C43-A280-13CFAF18581D}" type="presOf" srcId="{30505D34-88DC-3D45-AAD7-5E7D41444903}" destId="{2F55B1CE-4C95-7B45-A0A7-07DF5A575EE2}" srcOrd="0" destOrd="0" presId="urn:microsoft.com/office/officeart/2005/8/layout/chevron1"/>
    <dgm:cxn modelId="{E2383385-DCE3-9445-895E-E6F22D54940D}" srcId="{2C231F64-911C-554D-948E-EAAC4C38E9AF}" destId="{8A6D1A54-4EB3-264F-9435-FBE4FF608179}" srcOrd="8" destOrd="0" parTransId="{DAF60139-E7EF-F945-83B7-2C8147D57D9E}" sibTransId="{399FCF8D-453D-3245-91A1-DAAE5D1DF259}"/>
    <dgm:cxn modelId="{89417888-A0FF-A148-9614-D14A1925AAAC}" srcId="{2C231F64-911C-554D-948E-EAAC4C38E9AF}" destId="{8C3E6015-6BB6-5A40-B24B-AB1FDE5C85AC}" srcOrd="6" destOrd="0" parTransId="{B951BB50-E39F-5047-9F90-D0EB333F9442}" sibTransId="{F1F411CE-4705-A346-8E7E-A1A49C0CEB8D}"/>
    <dgm:cxn modelId="{61A7719E-8006-4E48-9387-2A904902ED9B}" srcId="{2C231F64-911C-554D-948E-EAAC4C38E9AF}" destId="{99EC8616-A752-804A-8CBD-6DB31663327D}" srcOrd="7" destOrd="0" parTransId="{90B459A7-7A37-E34C-8ACA-63472C32A3C6}" sibTransId="{2B7DDA11-CFF6-A545-82F2-BF3DFB633021}"/>
    <dgm:cxn modelId="{83670ABD-2AFA-A043-B9AD-A3CBF66B5548}" type="presOf" srcId="{2C231F64-911C-554D-948E-EAAC4C38E9AF}" destId="{BB931700-160A-D94D-8F26-F32BC0B0575D}" srcOrd="0" destOrd="0" presId="urn:microsoft.com/office/officeart/2005/8/layout/chevron1"/>
    <dgm:cxn modelId="{76FE37C0-5AF5-9743-A0B5-50BDDFCC9EDC}" type="presOf" srcId="{4A6197F1-2628-C54C-AC24-289472112112}" destId="{D4C4E3B9-171A-4B4A-BDA6-15F56C9F3479}" srcOrd="0" destOrd="0" presId="urn:microsoft.com/office/officeart/2005/8/layout/chevron1"/>
    <dgm:cxn modelId="{ABD067C4-55BF-124C-B01A-596239292073}" srcId="{2C231F64-911C-554D-948E-EAAC4C38E9AF}" destId="{F1711246-A2E3-1148-8D0E-3A710737AF0D}" srcOrd="1" destOrd="0" parTransId="{F6B72621-7AE1-214A-96A6-6544C8D44672}" sibTransId="{24A3CFCA-CAB3-C545-82BB-692021610355}"/>
    <dgm:cxn modelId="{86E0A1D2-464F-B449-A329-96D056B4D1F7}" type="presOf" srcId="{8C3E6015-6BB6-5A40-B24B-AB1FDE5C85AC}" destId="{C157728E-A7E1-9946-9655-A1FDEF31EACB}" srcOrd="0" destOrd="0" presId="urn:microsoft.com/office/officeart/2005/8/layout/chevron1"/>
    <dgm:cxn modelId="{61EB81EC-AE8B-9C40-AF02-81B378A4C577}" srcId="{2C231F64-911C-554D-948E-EAAC4C38E9AF}" destId="{E85DEFF8-F84E-C646-8690-562B5D9D98E3}" srcOrd="4" destOrd="0" parTransId="{6648CD53-AF3E-2F46-B6E6-70F0414F2E8E}" sibTransId="{C1BBE460-3271-0042-BDEA-8FEB4287179C}"/>
    <dgm:cxn modelId="{4293CAFE-A81F-144E-96B7-CC0347CEEDB9}" srcId="{2C231F64-911C-554D-948E-EAAC4C38E9AF}" destId="{30505D34-88DC-3D45-AAD7-5E7D41444903}" srcOrd="2" destOrd="0" parTransId="{F6FC0E38-8A46-E44B-872D-7CDC3209F3CA}" sibTransId="{3DAC3574-3DA8-CE4F-BC93-90EDC93AE6F1}"/>
    <dgm:cxn modelId="{F3ABF727-1349-4840-95E9-0CF01AAC5790}" type="presParOf" srcId="{BB931700-160A-D94D-8F26-F32BC0B0575D}" destId="{D4C4E3B9-171A-4B4A-BDA6-15F56C9F3479}" srcOrd="0" destOrd="0" presId="urn:microsoft.com/office/officeart/2005/8/layout/chevron1"/>
    <dgm:cxn modelId="{731453F9-E881-1941-B2ED-A5289DC46A80}" type="presParOf" srcId="{BB931700-160A-D94D-8F26-F32BC0B0575D}" destId="{776AC0E2-898E-C948-923F-4E5A54143A2B}" srcOrd="1" destOrd="0" presId="urn:microsoft.com/office/officeart/2005/8/layout/chevron1"/>
    <dgm:cxn modelId="{B536F87D-208D-FB4B-8785-456FBFC4723F}" type="presParOf" srcId="{BB931700-160A-D94D-8F26-F32BC0B0575D}" destId="{4BAC349A-428A-1E43-8696-FA32A3B1A959}" srcOrd="2" destOrd="0" presId="urn:microsoft.com/office/officeart/2005/8/layout/chevron1"/>
    <dgm:cxn modelId="{3FB9686B-D6F2-3846-A6D3-C2BFEAC59B37}" type="presParOf" srcId="{BB931700-160A-D94D-8F26-F32BC0B0575D}" destId="{52141DCD-2084-5842-9F34-20E8FDCCB6E6}" srcOrd="3" destOrd="0" presId="urn:microsoft.com/office/officeart/2005/8/layout/chevron1"/>
    <dgm:cxn modelId="{09297A30-F8D6-E24B-97D1-E4687FA58DF6}" type="presParOf" srcId="{BB931700-160A-D94D-8F26-F32BC0B0575D}" destId="{2F55B1CE-4C95-7B45-A0A7-07DF5A575EE2}" srcOrd="4" destOrd="0" presId="urn:microsoft.com/office/officeart/2005/8/layout/chevron1"/>
    <dgm:cxn modelId="{26B2DA91-4B36-EF4C-897A-97D74E0C8813}" type="presParOf" srcId="{BB931700-160A-D94D-8F26-F32BC0B0575D}" destId="{CBF3AEE4-B131-AC48-A8F7-C68824667C01}" srcOrd="5" destOrd="0" presId="urn:microsoft.com/office/officeart/2005/8/layout/chevron1"/>
    <dgm:cxn modelId="{B8361943-B524-894A-878D-F1F8F6599F28}" type="presParOf" srcId="{BB931700-160A-D94D-8F26-F32BC0B0575D}" destId="{A96A15A6-7F06-5440-8B15-303BAC98650A}" srcOrd="6" destOrd="0" presId="urn:microsoft.com/office/officeart/2005/8/layout/chevron1"/>
    <dgm:cxn modelId="{B39AC760-DD94-9344-911B-A2D4357136E4}" type="presParOf" srcId="{BB931700-160A-D94D-8F26-F32BC0B0575D}" destId="{E40988D1-E402-AC41-8717-8715BF800964}" srcOrd="7" destOrd="0" presId="urn:microsoft.com/office/officeart/2005/8/layout/chevron1"/>
    <dgm:cxn modelId="{BC16091F-52BE-024C-8103-53CEB03FFEB8}" type="presParOf" srcId="{BB931700-160A-D94D-8F26-F32BC0B0575D}" destId="{4F0EC6F3-2E3F-774D-A0EA-FEB52EFC3439}" srcOrd="8" destOrd="0" presId="urn:microsoft.com/office/officeart/2005/8/layout/chevron1"/>
    <dgm:cxn modelId="{812103CA-0779-8D4F-BECF-4C318C19E3A8}" type="presParOf" srcId="{BB931700-160A-D94D-8F26-F32BC0B0575D}" destId="{2A3E8E92-6894-0D44-84C8-D4C727C8C819}" srcOrd="9" destOrd="0" presId="urn:microsoft.com/office/officeart/2005/8/layout/chevron1"/>
    <dgm:cxn modelId="{5AB2F590-E966-5D47-86B7-EF6FBE1092E8}" type="presParOf" srcId="{BB931700-160A-D94D-8F26-F32BC0B0575D}" destId="{AA79C970-37E3-9B4F-8396-D3DE0C89082D}" srcOrd="10" destOrd="0" presId="urn:microsoft.com/office/officeart/2005/8/layout/chevron1"/>
    <dgm:cxn modelId="{4276E37B-3718-F74E-B061-1E451B4080DD}" type="presParOf" srcId="{BB931700-160A-D94D-8F26-F32BC0B0575D}" destId="{E576BA95-3724-334E-8D50-371E46680356}" srcOrd="11" destOrd="0" presId="urn:microsoft.com/office/officeart/2005/8/layout/chevron1"/>
    <dgm:cxn modelId="{178DD259-B8F3-7A49-B3C6-2012D3597589}" type="presParOf" srcId="{BB931700-160A-D94D-8F26-F32BC0B0575D}" destId="{C157728E-A7E1-9946-9655-A1FDEF31EACB}" srcOrd="12" destOrd="0" presId="urn:microsoft.com/office/officeart/2005/8/layout/chevron1"/>
    <dgm:cxn modelId="{BFF1C7DE-E01D-BB4D-8BFA-57ED70D362BE}" type="presParOf" srcId="{BB931700-160A-D94D-8F26-F32BC0B0575D}" destId="{F6087DCC-6222-344B-BBF7-82C43771BA92}" srcOrd="13" destOrd="0" presId="urn:microsoft.com/office/officeart/2005/8/layout/chevron1"/>
    <dgm:cxn modelId="{A2D0413D-7720-134B-9599-FD3C3BC6DA23}" type="presParOf" srcId="{BB931700-160A-D94D-8F26-F32BC0B0575D}" destId="{EF5AD65C-71F8-944E-A4A1-9DAABD523E53}" srcOrd="14" destOrd="0" presId="urn:microsoft.com/office/officeart/2005/8/layout/chevron1"/>
    <dgm:cxn modelId="{A2EFB125-3450-CD4C-B670-A0B9C527A8DF}" type="presParOf" srcId="{BB931700-160A-D94D-8F26-F32BC0B0575D}" destId="{A5424A63-7CB7-9344-A105-58DEB1FF1A8C}" srcOrd="15" destOrd="0" presId="urn:microsoft.com/office/officeart/2005/8/layout/chevron1"/>
    <dgm:cxn modelId="{F7EFA8AF-D643-664C-8097-A1076F5B325D}" type="presParOf" srcId="{BB931700-160A-D94D-8F26-F32BC0B0575D}" destId="{9E7B237E-BF72-EC4E-9EFF-FBE9CB2392E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C231F64-911C-554D-948E-EAAC4C38E9AF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4A6197F1-2628-C54C-AC24-289472112112}">
      <dgm:prSet phldrT="[Texte]" custT="1"/>
      <dgm:spPr/>
      <dgm:t>
        <a:bodyPr/>
        <a:lstStyle/>
        <a:p>
          <a:r>
            <a:rPr lang="fr-FR" sz="700" dirty="0">
              <a:solidFill>
                <a:schemeClr val="bg1"/>
              </a:solidFill>
            </a:rPr>
            <a:t>Introduction</a:t>
          </a:r>
          <a:endParaRPr lang="fr-FR" sz="400" dirty="0">
            <a:solidFill>
              <a:schemeClr val="bg1"/>
            </a:solidFill>
          </a:endParaRPr>
        </a:p>
      </dgm:t>
    </dgm:pt>
    <dgm:pt modelId="{37A2B6C8-1EA7-2F4A-8105-743626BDF1CA}" type="parTrans" cxnId="{B125C832-4B87-8047-B53C-87D7ACCA679A}">
      <dgm:prSet/>
      <dgm:spPr/>
      <dgm:t>
        <a:bodyPr/>
        <a:lstStyle/>
        <a:p>
          <a:endParaRPr lang="fr-FR"/>
        </a:p>
      </dgm:t>
    </dgm:pt>
    <dgm:pt modelId="{20CF22EB-661F-B648-9220-47F6641CAC3A}" type="sibTrans" cxnId="{B125C832-4B87-8047-B53C-87D7ACCA679A}">
      <dgm:prSet/>
      <dgm:spPr/>
      <dgm:t>
        <a:bodyPr/>
        <a:lstStyle/>
        <a:p>
          <a:endParaRPr lang="fr-FR"/>
        </a:p>
      </dgm:t>
    </dgm:pt>
    <dgm:pt modelId="{F1711246-A2E3-1148-8D0E-3A710737AF0D}">
      <dgm:prSet phldrT="[Texte]" custT="1"/>
      <dgm:spPr/>
      <dgm:t>
        <a:bodyPr/>
        <a:lstStyle/>
        <a:p>
          <a:r>
            <a:rPr lang="fr-FR" sz="800" dirty="0">
              <a:solidFill>
                <a:schemeClr val="bg1"/>
              </a:solidFill>
            </a:rPr>
            <a:t>Epidémiologie</a:t>
          </a:r>
        </a:p>
      </dgm:t>
    </dgm:pt>
    <dgm:pt modelId="{F6B72621-7AE1-214A-96A6-6544C8D44672}" type="parTrans" cxnId="{ABD067C4-55BF-124C-B01A-596239292073}">
      <dgm:prSet/>
      <dgm:spPr/>
      <dgm:t>
        <a:bodyPr/>
        <a:lstStyle/>
        <a:p>
          <a:endParaRPr lang="fr-FR"/>
        </a:p>
      </dgm:t>
    </dgm:pt>
    <dgm:pt modelId="{24A3CFCA-CAB3-C545-82BB-692021610355}" type="sibTrans" cxnId="{ABD067C4-55BF-124C-B01A-596239292073}">
      <dgm:prSet/>
      <dgm:spPr/>
      <dgm:t>
        <a:bodyPr/>
        <a:lstStyle/>
        <a:p>
          <a:endParaRPr lang="fr-FR"/>
        </a:p>
      </dgm:t>
    </dgm:pt>
    <dgm:pt modelId="{30505D34-88DC-3D45-AAD7-5E7D41444903}">
      <dgm:prSet phldrT="[Texte]"/>
      <dgm:spPr/>
      <dgm:t>
        <a:bodyPr/>
        <a:lstStyle/>
        <a:p>
          <a:r>
            <a:rPr lang="fr-FR" dirty="0"/>
            <a:t>Clinique et biologie</a:t>
          </a:r>
        </a:p>
      </dgm:t>
    </dgm:pt>
    <dgm:pt modelId="{F6FC0E38-8A46-E44B-872D-7CDC3209F3CA}" type="parTrans" cxnId="{4293CAFE-A81F-144E-96B7-CC0347CEEDB9}">
      <dgm:prSet/>
      <dgm:spPr/>
      <dgm:t>
        <a:bodyPr/>
        <a:lstStyle/>
        <a:p>
          <a:endParaRPr lang="fr-FR"/>
        </a:p>
      </dgm:t>
    </dgm:pt>
    <dgm:pt modelId="{3DAC3574-3DA8-CE4F-BC93-90EDC93AE6F1}" type="sibTrans" cxnId="{4293CAFE-A81F-144E-96B7-CC0347CEEDB9}">
      <dgm:prSet/>
      <dgm:spPr/>
      <dgm:t>
        <a:bodyPr/>
        <a:lstStyle/>
        <a:p>
          <a:endParaRPr lang="fr-FR"/>
        </a:p>
      </dgm:t>
    </dgm:pt>
    <dgm:pt modelId="{BF928DBD-9F6B-A249-A38D-188A2C83A409}">
      <dgm:prSet custT="1"/>
      <dgm:spPr/>
      <dgm:t>
        <a:bodyPr/>
        <a:lstStyle/>
        <a:p>
          <a:r>
            <a:rPr lang="fr-FR" sz="1100" dirty="0">
              <a:solidFill>
                <a:srgbClr val="FF0000"/>
              </a:solidFill>
            </a:rPr>
            <a:t>Imagerie</a:t>
          </a:r>
          <a:endParaRPr lang="fr-FR" sz="800" dirty="0">
            <a:solidFill>
              <a:srgbClr val="FF0000"/>
            </a:solidFill>
          </a:endParaRPr>
        </a:p>
      </dgm:t>
    </dgm:pt>
    <dgm:pt modelId="{5F6E13BF-1A67-DE4C-83CE-4BC1A474F153}" type="parTrans" cxnId="{476A1829-1FFF-BC4E-A0E8-330371652887}">
      <dgm:prSet/>
      <dgm:spPr/>
      <dgm:t>
        <a:bodyPr/>
        <a:lstStyle/>
        <a:p>
          <a:endParaRPr lang="fr-FR"/>
        </a:p>
      </dgm:t>
    </dgm:pt>
    <dgm:pt modelId="{AA142D76-1722-2843-8E60-F5AF131155DE}" type="sibTrans" cxnId="{476A1829-1FFF-BC4E-A0E8-330371652887}">
      <dgm:prSet/>
      <dgm:spPr/>
      <dgm:t>
        <a:bodyPr/>
        <a:lstStyle/>
        <a:p>
          <a:endParaRPr lang="fr-FR"/>
        </a:p>
      </dgm:t>
    </dgm:pt>
    <dgm:pt modelId="{E85DEFF8-F84E-C646-8690-562B5D9D98E3}">
      <dgm:prSet/>
      <dgm:spPr/>
      <dgm:t>
        <a:bodyPr/>
        <a:lstStyle/>
        <a:p>
          <a:r>
            <a:rPr lang="fr-FR" dirty="0"/>
            <a:t>Physiopathologie</a:t>
          </a:r>
        </a:p>
      </dgm:t>
    </dgm:pt>
    <dgm:pt modelId="{6648CD53-AF3E-2F46-B6E6-70F0414F2E8E}" type="parTrans" cxnId="{61EB81EC-AE8B-9C40-AF02-81B378A4C577}">
      <dgm:prSet/>
      <dgm:spPr/>
      <dgm:t>
        <a:bodyPr/>
        <a:lstStyle/>
        <a:p>
          <a:endParaRPr lang="fr-FR"/>
        </a:p>
      </dgm:t>
    </dgm:pt>
    <dgm:pt modelId="{C1BBE460-3271-0042-BDEA-8FEB4287179C}" type="sibTrans" cxnId="{61EB81EC-AE8B-9C40-AF02-81B378A4C577}">
      <dgm:prSet/>
      <dgm:spPr/>
      <dgm:t>
        <a:bodyPr/>
        <a:lstStyle/>
        <a:p>
          <a:endParaRPr lang="fr-FR"/>
        </a:p>
      </dgm:t>
    </dgm:pt>
    <dgm:pt modelId="{72C99A5E-CE4C-3F49-9D8F-144C61FC3045}">
      <dgm:prSet/>
      <dgm:spPr/>
      <dgm:t>
        <a:bodyPr/>
        <a:lstStyle/>
        <a:p>
          <a:r>
            <a:rPr lang="fr-FR" dirty="0"/>
            <a:t>Traitement</a:t>
          </a:r>
        </a:p>
      </dgm:t>
    </dgm:pt>
    <dgm:pt modelId="{45F77B93-7C3C-D44B-AA64-3083CCD1CA4F}" type="parTrans" cxnId="{DC8F8432-C74D-0E41-A65A-A2CF908565D8}">
      <dgm:prSet/>
      <dgm:spPr/>
      <dgm:t>
        <a:bodyPr/>
        <a:lstStyle/>
        <a:p>
          <a:endParaRPr lang="fr-FR"/>
        </a:p>
      </dgm:t>
    </dgm:pt>
    <dgm:pt modelId="{3A6ED361-52F6-9C48-8061-D3AFE8897901}" type="sibTrans" cxnId="{DC8F8432-C74D-0E41-A65A-A2CF908565D8}">
      <dgm:prSet/>
      <dgm:spPr/>
      <dgm:t>
        <a:bodyPr/>
        <a:lstStyle/>
        <a:p>
          <a:endParaRPr lang="fr-FR"/>
        </a:p>
      </dgm:t>
    </dgm:pt>
    <dgm:pt modelId="{8C3E6015-6BB6-5A40-B24B-AB1FDE5C85AC}">
      <dgm:prSet/>
      <dgm:spPr/>
      <dgm:t>
        <a:bodyPr/>
        <a:lstStyle/>
        <a:p>
          <a:r>
            <a:rPr lang="fr-FR" dirty="0"/>
            <a:t>Evolution</a:t>
          </a:r>
        </a:p>
      </dgm:t>
    </dgm:pt>
    <dgm:pt modelId="{B951BB50-E39F-5047-9F90-D0EB333F9442}" type="parTrans" cxnId="{89417888-A0FF-A148-9614-D14A1925AAAC}">
      <dgm:prSet/>
      <dgm:spPr/>
      <dgm:t>
        <a:bodyPr/>
        <a:lstStyle/>
        <a:p>
          <a:endParaRPr lang="fr-FR"/>
        </a:p>
      </dgm:t>
    </dgm:pt>
    <dgm:pt modelId="{F1F411CE-4705-A346-8E7E-A1A49C0CEB8D}" type="sibTrans" cxnId="{89417888-A0FF-A148-9614-D14A1925AAAC}">
      <dgm:prSet/>
      <dgm:spPr/>
      <dgm:t>
        <a:bodyPr/>
        <a:lstStyle/>
        <a:p>
          <a:endParaRPr lang="fr-FR"/>
        </a:p>
      </dgm:t>
    </dgm:pt>
    <dgm:pt modelId="{99EC8616-A752-804A-8CBD-6DB31663327D}">
      <dgm:prSet/>
      <dgm:spPr/>
      <dgm:t>
        <a:bodyPr/>
        <a:lstStyle/>
        <a:p>
          <a:r>
            <a:rPr lang="fr-FR" dirty="0"/>
            <a:t>Diagnostic différentiel</a:t>
          </a:r>
        </a:p>
      </dgm:t>
    </dgm:pt>
    <dgm:pt modelId="{90B459A7-7A37-E34C-8ACA-63472C32A3C6}" type="parTrans" cxnId="{61A7719E-8006-4E48-9387-2A904902ED9B}">
      <dgm:prSet/>
      <dgm:spPr/>
      <dgm:t>
        <a:bodyPr/>
        <a:lstStyle/>
        <a:p>
          <a:endParaRPr lang="fr-FR"/>
        </a:p>
      </dgm:t>
    </dgm:pt>
    <dgm:pt modelId="{2B7DDA11-CFF6-A545-82F2-BF3DFB633021}" type="sibTrans" cxnId="{61A7719E-8006-4E48-9387-2A904902ED9B}">
      <dgm:prSet/>
      <dgm:spPr/>
      <dgm:t>
        <a:bodyPr/>
        <a:lstStyle/>
        <a:p>
          <a:endParaRPr lang="fr-FR"/>
        </a:p>
      </dgm:t>
    </dgm:pt>
    <dgm:pt modelId="{8A6D1A54-4EB3-264F-9435-FBE4FF608179}">
      <dgm:prSet/>
      <dgm:spPr/>
      <dgm:t>
        <a:bodyPr/>
        <a:lstStyle/>
        <a:p>
          <a:r>
            <a:rPr lang="fr-FR" dirty="0"/>
            <a:t>Conclusion</a:t>
          </a:r>
        </a:p>
      </dgm:t>
    </dgm:pt>
    <dgm:pt modelId="{DAF60139-E7EF-F945-83B7-2C8147D57D9E}" type="parTrans" cxnId="{E2383385-DCE3-9445-895E-E6F22D54940D}">
      <dgm:prSet/>
      <dgm:spPr/>
      <dgm:t>
        <a:bodyPr/>
        <a:lstStyle/>
        <a:p>
          <a:endParaRPr lang="fr-FR"/>
        </a:p>
      </dgm:t>
    </dgm:pt>
    <dgm:pt modelId="{399FCF8D-453D-3245-91A1-DAAE5D1DF259}" type="sibTrans" cxnId="{E2383385-DCE3-9445-895E-E6F22D54940D}">
      <dgm:prSet/>
      <dgm:spPr/>
      <dgm:t>
        <a:bodyPr/>
        <a:lstStyle/>
        <a:p>
          <a:endParaRPr lang="fr-FR"/>
        </a:p>
      </dgm:t>
    </dgm:pt>
    <dgm:pt modelId="{BB931700-160A-D94D-8F26-F32BC0B0575D}" type="pres">
      <dgm:prSet presAssocID="{2C231F64-911C-554D-948E-EAAC4C38E9AF}" presName="Name0" presStyleCnt="0">
        <dgm:presLayoutVars>
          <dgm:dir/>
          <dgm:animLvl val="lvl"/>
          <dgm:resizeHandles val="exact"/>
        </dgm:presLayoutVars>
      </dgm:prSet>
      <dgm:spPr/>
    </dgm:pt>
    <dgm:pt modelId="{D4C4E3B9-171A-4B4A-BDA6-15F56C9F3479}" type="pres">
      <dgm:prSet presAssocID="{4A6197F1-2628-C54C-AC24-289472112112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776AC0E2-898E-C948-923F-4E5A54143A2B}" type="pres">
      <dgm:prSet presAssocID="{20CF22EB-661F-B648-9220-47F6641CAC3A}" presName="parTxOnlySpace" presStyleCnt="0"/>
      <dgm:spPr/>
    </dgm:pt>
    <dgm:pt modelId="{4BAC349A-428A-1E43-8696-FA32A3B1A959}" type="pres">
      <dgm:prSet presAssocID="{F1711246-A2E3-1148-8D0E-3A710737AF0D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52141DCD-2084-5842-9F34-20E8FDCCB6E6}" type="pres">
      <dgm:prSet presAssocID="{24A3CFCA-CAB3-C545-82BB-692021610355}" presName="parTxOnlySpace" presStyleCnt="0"/>
      <dgm:spPr/>
    </dgm:pt>
    <dgm:pt modelId="{2F55B1CE-4C95-7B45-A0A7-07DF5A575EE2}" type="pres">
      <dgm:prSet presAssocID="{30505D34-88DC-3D45-AAD7-5E7D41444903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CBF3AEE4-B131-AC48-A8F7-C68824667C01}" type="pres">
      <dgm:prSet presAssocID="{3DAC3574-3DA8-CE4F-BC93-90EDC93AE6F1}" presName="parTxOnlySpace" presStyleCnt="0"/>
      <dgm:spPr/>
    </dgm:pt>
    <dgm:pt modelId="{A96A15A6-7F06-5440-8B15-303BAC98650A}" type="pres">
      <dgm:prSet presAssocID="{BF928DBD-9F6B-A249-A38D-188A2C83A409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E40988D1-E402-AC41-8717-8715BF800964}" type="pres">
      <dgm:prSet presAssocID="{AA142D76-1722-2843-8E60-F5AF131155DE}" presName="parTxOnlySpace" presStyleCnt="0"/>
      <dgm:spPr/>
    </dgm:pt>
    <dgm:pt modelId="{4F0EC6F3-2E3F-774D-A0EA-FEB52EFC3439}" type="pres">
      <dgm:prSet presAssocID="{E85DEFF8-F84E-C646-8690-562B5D9D98E3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2A3E8E92-6894-0D44-84C8-D4C727C8C819}" type="pres">
      <dgm:prSet presAssocID="{C1BBE460-3271-0042-BDEA-8FEB4287179C}" presName="parTxOnlySpace" presStyleCnt="0"/>
      <dgm:spPr/>
    </dgm:pt>
    <dgm:pt modelId="{AA79C970-37E3-9B4F-8396-D3DE0C89082D}" type="pres">
      <dgm:prSet presAssocID="{72C99A5E-CE4C-3F49-9D8F-144C61FC3045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E576BA95-3724-334E-8D50-371E46680356}" type="pres">
      <dgm:prSet presAssocID="{3A6ED361-52F6-9C48-8061-D3AFE8897901}" presName="parTxOnlySpace" presStyleCnt="0"/>
      <dgm:spPr/>
    </dgm:pt>
    <dgm:pt modelId="{C157728E-A7E1-9946-9655-A1FDEF31EACB}" type="pres">
      <dgm:prSet presAssocID="{8C3E6015-6BB6-5A40-B24B-AB1FDE5C85AC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F6087DCC-6222-344B-BBF7-82C43771BA92}" type="pres">
      <dgm:prSet presAssocID="{F1F411CE-4705-A346-8E7E-A1A49C0CEB8D}" presName="parTxOnlySpace" presStyleCnt="0"/>
      <dgm:spPr/>
    </dgm:pt>
    <dgm:pt modelId="{EF5AD65C-71F8-944E-A4A1-9DAABD523E53}" type="pres">
      <dgm:prSet presAssocID="{99EC8616-A752-804A-8CBD-6DB31663327D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A5424A63-7CB7-9344-A105-58DEB1FF1A8C}" type="pres">
      <dgm:prSet presAssocID="{2B7DDA11-CFF6-A545-82F2-BF3DFB633021}" presName="parTxOnlySpace" presStyleCnt="0"/>
      <dgm:spPr/>
    </dgm:pt>
    <dgm:pt modelId="{9E7B237E-BF72-EC4E-9EFF-FBE9CB2392E6}" type="pres">
      <dgm:prSet presAssocID="{8A6D1A54-4EB3-264F-9435-FBE4FF608179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7763880F-E752-444E-8549-F67F9AB06787}" type="presOf" srcId="{F1711246-A2E3-1148-8D0E-3A710737AF0D}" destId="{4BAC349A-428A-1E43-8696-FA32A3B1A959}" srcOrd="0" destOrd="0" presId="urn:microsoft.com/office/officeart/2005/8/layout/chevron1"/>
    <dgm:cxn modelId="{476A1829-1FFF-BC4E-A0E8-330371652887}" srcId="{2C231F64-911C-554D-948E-EAAC4C38E9AF}" destId="{BF928DBD-9F6B-A249-A38D-188A2C83A409}" srcOrd="3" destOrd="0" parTransId="{5F6E13BF-1A67-DE4C-83CE-4BC1A474F153}" sibTransId="{AA142D76-1722-2843-8E60-F5AF131155DE}"/>
    <dgm:cxn modelId="{353EF12B-F7D5-074B-B21F-272CA19F1D04}" type="presOf" srcId="{E85DEFF8-F84E-C646-8690-562B5D9D98E3}" destId="{4F0EC6F3-2E3F-774D-A0EA-FEB52EFC3439}" srcOrd="0" destOrd="0" presId="urn:microsoft.com/office/officeart/2005/8/layout/chevron1"/>
    <dgm:cxn modelId="{57D11E2E-523E-5749-9CE3-5F67E734825D}" type="presOf" srcId="{99EC8616-A752-804A-8CBD-6DB31663327D}" destId="{EF5AD65C-71F8-944E-A4A1-9DAABD523E53}" srcOrd="0" destOrd="0" presId="urn:microsoft.com/office/officeart/2005/8/layout/chevron1"/>
    <dgm:cxn modelId="{DC8F8432-C74D-0E41-A65A-A2CF908565D8}" srcId="{2C231F64-911C-554D-948E-EAAC4C38E9AF}" destId="{72C99A5E-CE4C-3F49-9D8F-144C61FC3045}" srcOrd="5" destOrd="0" parTransId="{45F77B93-7C3C-D44B-AA64-3083CCD1CA4F}" sibTransId="{3A6ED361-52F6-9C48-8061-D3AFE8897901}"/>
    <dgm:cxn modelId="{B125C832-4B87-8047-B53C-87D7ACCA679A}" srcId="{2C231F64-911C-554D-948E-EAAC4C38E9AF}" destId="{4A6197F1-2628-C54C-AC24-289472112112}" srcOrd="0" destOrd="0" parTransId="{37A2B6C8-1EA7-2F4A-8105-743626BDF1CA}" sibTransId="{20CF22EB-661F-B648-9220-47F6641CAC3A}"/>
    <dgm:cxn modelId="{DB0D114B-DECA-A241-BD08-603C6F102E51}" type="presOf" srcId="{8A6D1A54-4EB3-264F-9435-FBE4FF608179}" destId="{9E7B237E-BF72-EC4E-9EFF-FBE9CB2392E6}" srcOrd="0" destOrd="0" presId="urn:microsoft.com/office/officeart/2005/8/layout/chevron1"/>
    <dgm:cxn modelId="{56BABE51-460B-6A47-8374-27EB9515DBA2}" type="presOf" srcId="{BF928DBD-9F6B-A249-A38D-188A2C83A409}" destId="{A96A15A6-7F06-5440-8B15-303BAC98650A}" srcOrd="0" destOrd="0" presId="urn:microsoft.com/office/officeart/2005/8/layout/chevron1"/>
    <dgm:cxn modelId="{391A685B-BEF7-FB44-B520-CBE797605F1E}" type="presOf" srcId="{72C99A5E-CE4C-3F49-9D8F-144C61FC3045}" destId="{AA79C970-37E3-9B4F-8396-D3DE0C89082D}" srcOrd="0" destOrd="0" presId="urn:microsoft.com/office/officeart/2005/8/layout/chevron1"/>
    <dgm:cxn modelId="{E2416E60-E2A1-4C43-A280-13CFAF18581D}" type="presOf" srcId="{30505D34-88DC-3D45-AAD7-5E7D41444903}" destId="{2F55B1CE-4C95-7B45-A0A7-07DF5A575EE2}" srcOrd="0" destOrd="0" presId="urn:microsoft.com/office/officeart/2005/8/layout/chevron1"/>
    <dgm:cxn modelId="{E2383385-DCE3-9445-895E-E6F22D54940D}" srcId="{2C231F64-911C-554D-948E-EAAC4C38E9AF}" destId="{8A6D1A54-4EB3-264F-9435-FBE4FF608179}" srcOrd="8" destOrd="0" parTransId="{DAF60139-E7EF-F945-83B7-2C8147D57D9E}" sibTransId="{399FCF8D-453D-3245-91A1-DAAE5D1DF259}"/>
    <dgm:cxn modelId="{89417888-A0FF-A148-9614-D14A1925AAAC}" srcId="{2C231F64-911C-554D-948E-EAAC4C38E9AF}" destId="{8C3E6015-6BB6-5A40-B24B-AB1FDE5C85AC}" srcOrd="6" destOrd="0" parTransId="{B951BB50-E39F-5047-9F90-D0EB333F9442}" sibTransId="{F1F411CE-4705-A346-8E7E-A1A49C0CEB8D}"/>
    <dgm:cxn modelId="{61A7719E-8006-4E48-9387-2A904902ED9B}" srcId="{2C231F64-911C-554D-948E-EAAC4C38E9AF}" destId="{99EC8616-A752-804A-8CBD-6DB31663327D}" srcOrd="7" destOrd="0" parTransId="{90B459A7-7A37-E34C-8ACA-63472C32A3C6}" sibTransId="{2B7DDA11-CFF6-A545-82F2-BF3DFB633021}"/>
    <dgm:cxn modelId="{83670ABD-2AFA-A043-B9AD-A3CBF66B5548}" type="presOf" srcId="{2C231F64-911C-554D-948E-EAAC4C38E9AF}" destId="{BB931700-160A-D94D-8F26-F32BC0B0575D}" srcOrd="0" destOrd="0" presId="urn:microsoft.com/office/officeart/2005/8/layout/chevron1"/>
    <dgm:cxn modelId="{76FE37C0-5AF5-9743-A0B5-50BDDFCC9EDC}" type="presOf" srcId="{4A6197F1-2628-C54C-AC24-289472112112}" destId="{D4C4E3B9-171A-4B4A-BDA6-15F56C9F3479}" srcOrd="0" destOrd="0" presId="urn:microsoft.com/office/officeart/2005/8/layout/chevron1"/>
    <dgm:cxn modelId="{ABD067C4-55BF-124C-B01A-596239292073}" srcId="{2C231F64-911C-554D-948E-EAAC4C38E9AF}" destId="{F1711246-A2E3-1148-8D0E-3A710737AF0D}" srcOrd="1" destOrd="0" parTransId="{F6B72621-7AE1-214A-96A6-6544C8D44672}" sibTransId="{24A3CFCA-CAB3-C545-82BB-692021610355}"/>
    <dgm:cxn modelId="{86E0A1D2-464F-B449-A329-96D056B4D1F7}" type="presOf" srcId="{8C3E6015-6BB6-5A40-B24B-AB1FDE5C85AC}" destId="{C157728E-A7E1-9946-9655-A1FDEF31EACB}" srcOrd="0" destOrd="0" presId="urn:microsoft.com/office/officeart/2005/8/layout/chevron1"/>
    <dgm:cxn modelId="{61EB81EC-AE8B-9C40-AF02-81B378A4C577}" srcId="{2C231F64-911C-554D-948E-EAAC4C38E9AF}" destId="{E85DEFF8-F84E-C646-8690-562B5D9D98E3}" srcOrd="4" destOrd="0" parTransId="{6648CD53-AF3E-2F46-B6E6-70F0414F2E8E}" sibTransId="{C1BBE460-3271-0042-BDEA-8FEB4287179C}"/>
    <dgm:cxn modelId="{4293CAFE-A81F-144E-96B7-CC0347CEEDB9}" srcId="{2C231F64-911C-554D-948E-EAAC4C38E9AF}" destId="{30505D34-88DC-3D45-AAD7-5E7D41444903}" srcOrd="2" destOrd="0" parTransId="{F6FC0E38-8A46-E44B-872D-7CDC3209F3CA}" sibTransId="{3DAC3574-3DA8-CE4F-BC93-90EDC93AE6F1}"/>
    <dgm:cxn modelId="{F3ABF727-1349-4840-95E9-0CF01AAC5790}" type="presParOf" srcId="{BB931700-160A-D94D-8F26-F32BC0B0575D}" destId="{D4C4E3B9-171A-4B4A-BDA6-15F56C9F3479}" srcOrd="0" destOrd="0" presId="urn:microsoft.com/office/officeart/2005/8/layout/chevron1"/>
    <dgm:cxn modelId="{731453F9-E881-1941-B2ED-A5289DC46A80}" type="presParOf" srcId="{BB931700-160A-D94D-8F26-F32BC0B0575D}" destId="{776AC0E2-898E-C948-923F-4E5A54143A2B}" srcOrd="1" destOrd="0" presId="urn:microsoft.com/office/officeart/2005/8/layout/chevron1"/>
    <dgm:cxn modelId="{B536F87D-208D-FB4B-8785-456FBFC4723F}" type="presParOf" srcId="{BB931700-160A-D94D-8F26-F32BC0B0575D}" destId="{4BAC349A-428A-1E43-8696-FA32A3B1A959}" srcOrd="2" destOrd="0" presId="urn:microsoft.com/office/officeart/2005/8/layout/chevron1"/>
    <dgm:cxn modelId="{3FB9686B-D6F2-3846-A6D3-C2BFEAC59B37}" type="presParOf" srcId="{BB931700-160A-D94D-8F26-F32BC0B0575D}" destId="{52141DCD-2084-5842-9F34-20E8FDCCB6E6}" srcOrd="3" destOrd="0" presId="urn:microsoft.com/office/officeart/2005/8/layout/chevron1"/>
    <dgm:cxn modelId="{09297A30-F8D6-E24B-97D1-E4687FA58DF6}" type="presParOf" srcId="{BB931700-160A-D94D-8F26-F32BC0B0575D}" destId="{2F55B1CE-4C95-7B45-A0A7-07DF5A575EE2}" srcOrd="4" destOrd="0" presId="urn:microsoft.com/office/officeart/2005/8/layout/chevron1"/>
    <dgm:cxn modelId="{26B2DA91-4B36-EF4C-897A-97D74E0C8813}" type="presParOf" srcId="{BB931700-160A-D94D-8F26-F32BC0B0575D}" destId="{CBF3AEE4-B131-AC48-A8F7-C68824667C01}" srcOrd="5" destOrd="0" presId="urn:microsoft.com/office/officeart/2005/8/layout/chevron1"/>
    <dgm:cxn modelId="{B8361943-B524-894A-878D-F1F8F6599F28}" type="presParOf" srcId="{BB931700-160A-D94D-8F26-F32BC0B0575D}" destId="{A96A15A6-7F06-5440-8B15-303BAC98650A}" srcOrd="6" destOrd="0" presId="urn:microsoft.com/office/officeart/2005/8/layout/chevron1"/>
    <dgm:cxn modelId="{B39AC760-DD94-9344-911B-A2D4357136E4}" type="presParOf" srcId="{BB931700-160A-D94D-8F26-F32BC0B0575D}" destId="{E40988D1-E402-AC41-8717-8715BF800964}" srcOrd="7" destOrd="0" presId="urn:microsoft.com/office/officeart/2005/8/layout/chevron1"/>
    <dgm:cxn modelId="{BC16091F-52BE-024C-8103-53CEB03FFEB8}" type="presParOf" srcId="{BB931700-160A-D94D-8F26-F32BC0B0575D}" destId="{4F0EC6F3-2E3F-774D-A0EA-FEB52EFC3439}" srcOrd="8" destOrd="0" presId="urn:microsoft.com/office/officeart/2005/8/layout/chevron1"/>
    <dgm:cxn modelId="{812103CA-0779-8D4F-BECF-4C318C19E3A8}" type="presParOf" srcId="{BB931700-160A-D94D-8F26-F32BC0B0575D}" destId="{2A3E8E92-6894-0D44-84C8-D4C727C8C819}" srcOrd="9" destOrd="0" presId="urn:microsoft.com/office/officeart/2005/8/layout/chevron1"/>
    <dgm:cxn modelId="{5AB2F590-E966-5D47-86B7-EF6FBE1092E8}" type="presParOf" srcId="{BB931700-160A-D94D-8F26-F32BC0B0575D}" destId="{AA79C970-37E3-9B4F-8396-D3DE0C89082D}" srcOrd="10" destOrd="0" presId="urn:microsoft.com/office/officeart/2005/8/layout/chevron1"/>
    <dgm:cxn modelId="{4276E37B-3718-F74E-B061-1E451B4080DD}" type="presParOf" srcId="{BB931700-160A-D94D-8F26-F32BC0B0575D}" destId="{E576BA95-3724-334E-8D50-371E46680356}" srcOrd="11" destOrd="0" presId="urn:microsoft.com/office/officeart/2005/8/layout/chevron1"/>
    <dgm:cxn modelId="{178DD259-B8F3-7A49-B3C6-2012D3597589}" type="presParOf" srcId="{BB931700-160A-D94D-8F26-F32BC0B0575D}" destId="{C157728E-A7E1-9946-9655-A1FDEF31EACB}" srcOrd="12" destOrd="0" presId="urn:microsoft.com/office/officeart/2005/8/layout/chevron1"/>
    <dgm:cxn modelId="{BFF1C7DE-E01D-BB4D-8BFA-57ED70D362BE}" type="presParOf" srcId="{BB931700-160A-D94D-8F26-F32BC0B0575D}" destId="{F6087DCC-6222-344B-BBF7-82C43771BA92}" srcOrd="13" destOrd="0" presId="urn:microsoft.com/office/officeart/2005/8/layout/chevron1"/>
    <dgm:cxn modelId="{A2D0413D-7720-134B-9599-FD3C3BC6DA23}" type="presParOf" srcId="{BB931700-160A-D94D-8F26-F32BC0B0575D}" destId="{EF5AD65C-71F8-944E-A4A1-9DAABD523E53}" srcOrd="14" destOrd="0" presId="urn:microsoft.com/office/officeart/2005/8/layout/chevron1"/>
    <dgm:cxn modelId="{A2EFB125-3450-CD4C-B670-A0B9C527A8DF}" type="presParOf" srcId="{BB931700-160A-D94D-8F26-F32BC0B0575D}" destId="{A5424A63-7CB7-9344-A105-58DEB1FF1A8C}" srcOrd="15" destOrd="0" presId="urn:microsoft.com/office/officeart/2005/8/layout/chevron1"/>
    <dgm:cxn modelId="{F7EFA8AF-D643-664C-8097-A1076F5B325D}" type="presParOf" srcId="{BB931700-160A-D94D-8F26-F32BC0B0575D}" destId="{9E7B237E-BF72-EC4E-9EFF-FBE9CB2392E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C231F64-911C-554D-948E-EAAC4C38E9AF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4A6197F1-2628-C54C-AC24-289472112112}">
      <dgm:prSet phldrT="[Texte]" custT="1"/>
      <dgm:spPr/>
      <dgm:t>
        <a:bodyPr/>
        <a:lstStyle/>
        <a:p>
          <a:r>
            <a:rPr lang="fr-FR" sz="700" dirty="0">
              <a:solidFill>
                <a:schemeClr val="bg1"/>
              </a:solidFill>
            </a:rPr>
            <a:t>Introduction</a:t>
          </a:r>
          <a:endParaRPr lang="fr-FR" sz="400" dirty="0">
            <a:solidFill>
              <a:schemeClr val="bg1"/>
            </a:solidFill>
          </a:endParaRPr>
        </a:p>
      </dgm:t>
    </dgm:pt>
    <dgm:pt modelId="{37A2B6C8-1EA7-2F4A-8105-743626BDF1CA}" type="parTrans" cxnId="{B125C832-4B87-8047-B53C-87D7ACCA679A}">
      <dgm:prSet/>
      <dgm:spPr/>
      <dgm:t>
        <a:bodyPr/>
        <a:lstStyle/>
        <a:p>
          <a:endParaRPr lang="fr-FR"/>
        </a:p>
      </dgm:t>
    </dgm:pt>
    <dgm:pt modelId="{20CF22EB-661F-B648-9220-47F6641CAC3A}" type="sibTrans" cxnId="{B125C832-4B87-8047-B53C-87D7ACCA679A}">
      <dgm:prSet/>
      <dgm:spPr/>
      <dgm:t>
        <a:bodyPr/>
        <a:lstStyle/>
        <a:p>
          <a:endParaRPr lang="fr-FR"/>
        </a:p>
      </dgm:t>
    </dgm:pt>
    <dgm:pt modelId="{F1711246-A2E3-1148-8D0E-3A710737AF0D}">
      <dgm:prSet phldrT="[Texte]" custT="1"/>
      <dgm:spPr/>
      <dgm:t>
        <a:bodyPr/>
        <a:lstStyle/>
        <a:p>
          <a:r>
            <a:rPr lang="fr-FR" sz="800" dirty="0">
              <a:solidFill>
                <a:schemeClr val="bg1"/>
              </a:solidFill>
            </a:rPr>
            <a:t>Epidémiologie</a:t>
          </a:r>
        </a:p>
      </dgm:t>
    </dgm:pt>
    <dgm:pt modelId="{F6B72621-7AE1-214A-96A6-6544C8D44672}" type="parTrans" cxnId="{ABD067C4-55BF-124C-B01A-596239292073}">
      <dgm:prSet/>
      <dgm:spPr/>
      <dgm:t>
        <a:bodyPr/>
        <a:lstStyle/>
        <a:p>
          <a:endParaRPr lang="fr-FR"/>
        </a:p>
      </dgm:t>
    </dgm:pt>
    <dgm:pt modelId="{24A3CFCA-CAB3-C545-82BB-692021610355}" type="sibTrans" cxnId="{ABD067C4-55BF-124C-B01A-596239292073}">
      <dgm:prSet/>
      <dgm:spPr/>
      <dgm:t>
        <a:bodyPr/>
        <a:lstStyle/>
        <a:p>
          <a:endParaRPr lang="fr-FR"/>
        </a:p>
      </dgm:t>
    </dgm:pt>
    <dgm:pt modelId="{30505D34-88DC-3D45-AAD7-5E7D41444903}">
      <dgm:prSet phldrT="[Texte]"/>
      <dgm:spPr/>
      <dgm:t>
        <a:bodyPr/>
        <a:lstStyle/>
        <a:p>
          <a:r>
            <a:rPr lang="fr-FR" dirty="0"/>
            <a:t>Clinique et biologie</a:t>
          </a:r>
        </a:p>
      </dgm:t>
    </dgm:pt>
    <dgm:pt modelId="{F6FC0E38-8A46-E44B-872D-7CDC3209F3CA}" type="parTrans" cxnId="{4293CAFE-A81F-144E-96B7-CC0347CEEDB9}">
      <dgm:prSet/>
      <dgm:spPr/>
      <dgm:t>
        <a:bodyPr/>
        <a:lstStyle/>
        <a:p>
          <a:endParaRPr lang="fr-FR"/>
        </a:p>
      </dgm:t>
    </dgm:pt>
    <dgm:pt modelId="{3DAC3574-3DA8-CE4F-BC93-90EDC93AE6F1}" type="sibTrans" cxnId="{4293CAFE-A81F-144E-96B7-CC0347CEEDB9}">
      <dgm:prSet/>
      <dgm:spPr/>
      <dgm:t>
        <a:bodyPr/>
        <a:lstStyle/>
        <a:p>
          <a:endParaRPr lang="fr-FR"/>
        </a:p>
      </dgm:t>
    </dgm:pt>
    <dgm:pt modelId="{BF928DBD-9F6B-A249-A38D-188A2C83A409}">
      <dgm:prSet custT="1"/>
      <dgm:spPr/>
      <dgm:t>
        <a:bodyPr/>
        <a:lstStyle/>
        <a:p>
          <a:r>
            <a:rPr lang="fr-FR" sz="1100" dirty="0">
              <a:solidFill>
                <a:srgbClr val="FF0000"/>
              </a:solidFill>
            </a:rPr>
            <a:t>Imagerie</a:t>
          </a:r>
          <a:endParaRPr lang="fr-FR" sz="800" dirty="0">
            <a:solidFill>
              <a:srgbClr val="FF0000"/>
            </a:solidFill>
          </a:endParaRPr>
        </a:p>
      </dgm:t>
    </dgm:pt>
    <dgm:pt modelId="{5F6E13BF-1A67-DE4C-83CE-4BC1A474F153}" type="parTrans" cxnId="{476A1829-1FFF-BC4E-A0E8-330371652887}">
      <dgm:prSet/>
      <dgm:spPr/>
      <dgm:t>
        <a:bodyPr/>
        <a:lstStyle/>
        <a:p>
          <a:endParaRPr lang="fr-FR"/>
        </a:p>
      </dgm:t>
    </dgm:pt>
    <dgm:pt modelId="{AA142D76-1722-2843-8E60-F5AF131155DE}" type="sibTrans" cxnId="{476A1829-1FFF-BC4E-A0E8-330371652887}">
      <dgm:prSet/>
      <dgm:spPr/>
      <dgm:t>
        <a:bodyPr/>
        <a:lstStyle/>
        <a:p>
          <a:endParaRPr lang="fr-FR"/>
        </a:p>
      </dgm:t>
    </dgm:pt>
    <dgm:pt modelId="{E85DEFF8-F84E-C646-8690-562B5D9D98E3}">
      <dgm:prSet/>
      <dgm:spPr/>
      <dgm:t>
        <a:bodyPr/>
        <a:lstStyle/>
        <a:p>
          <a:r>
            <a:rPr lang="fr-FR" dirty="0"/>
            <a:t>Physiopathologie</a:t>
          </a:r>
        </a:p>
      </dgm:t>
    </dgm:pt>
    <dgm:pt modelId="{6648CD53-AF3E-2F46-B6E6-70F0414F2E8E}" type="parTrans" cxnId="{61EB81EC-AE8B-9C40-AF02-81B378A4C577}">
      <dgm:prSet/>
      <dgm:spPr/>
      <dgm:t>
        <a:bodyPr/>
        <a:lstStyle/>
        <a:p>
          <a:endParaRPr lang="fr-FR"/>
        </a:p>
      </dgm:t>
    </dgm:pt>
    <dgm:pt modelId="{C1BBE460-3271-0042-BDEA-8FEB4287179C}" type="sibTrans" cxnId="{61EB81EC-AE8B-9C40-AF02-81B378A4C577}">
      <dgm:prSet/>
      <dgm:spPr/>
      <dgm:t>
        <a:bodyPr/>
        <a:lstStyle/>
        <a:p>
          <a:endParaRPr lang="fr-FR"/>
        </a:p>
      </dgm:t>
    </dgm:pt>
    <dgm:pt modelId="{72C99A5E-CE4C-3F49-9D8F-144C61FC3045}">
      <dgm:prSet/>
      <dgm:spPr/>
      <dgm:t>
        <a:bodyPr/>
        <a:lstStyle/>
        <a:p>
          <a:r>
            <a:rPr lang="fr-FR" dirty="0"/>
            <a:t>Traitement</a:t>
          </a:r>
        </a:p>
      </dgm:t>
    </dgm:pt>
    <dgm:pt modelId="{45F77B93-7C3C-D44B-AA64-3083CCD1CA4F}" type="parTrans" cxnId="{DC8F8432-C74D-0E41-A65A-A2CF908565D8}">
      <dgm:prSet/>
      <dgm:spPr/>
      <dgm:t>
        <a:bodyPr/>
        <a:lstStyle/>
        <a:p>
          <a:endParaRPr lang="fr-FR"/>
        </a:p>
      </dgm:t>
    </dgm:pt>
    <dgm:pt modelId="{3A6ED361-52F6-9C48-8061-D3AFE8897901}" type="sibTrans" cxnId="{DC8F8432-C74D-0E41-A65A-A2CF908565D8}">
      <dgm:prSet/>
      <dgm:spPr/>
      <dgm:t>
        <a:bodyPr/>
        <a:lstStyle/>
        <a:p>
          <a:endParaRPr lang="fr-FR"/>
        </a:p>
      </dgm:t>
    </dgm:pt>
    <dgm:pt modelId="{8C3E6015-6BB6-5A40-B24B-AB1FDE5C85AC}">
      <dgm:prSet/>
      <dgm:spPr/>
      <dgm:t>
        <a:bodyPr/>
        <a:lstStyle/>
        <a:p>
          <a:r>
            <a:rPr lang="fr-FR" dirty="0"/>
            <a:t>Evolution</a:t>
          </a:r>
        </a:p>
      </dgm:t>
    </dgm:pt>
    <dgm:pt modelId="{B951BB50-E39F-5047-9F90-D0EB333F9442}" type="parTrans" cxnId="{89417888-A0FF-A148-9614-D14A1925AAAC}">
      <dgm:prSet/>
      <dgm:spPr/>
      <dgm:t>
        <a:bodyPr/>
        <a:lstStyle/>
        <a:p>
          <a:endParaRPr lang="fr-FR"/>
        </a:p>
      </dgm:t>
    </dgm:pt>
    <dgm:pt modelId="{F1F411CE-4705-A346-8E7E-A1A49C0CEB8D}" type="sibTrans" cxnId="{89417888-A0FF-A148-9614-D14A1925AAAC}">
      <dgm:prSet/>
      <dgm:spPr/>
      <dgm:t>
        <a:bodyPr/>
        <a:lstStyle/>
        <a:p>
          <a:endParaRPr lang="fr-FR"/>
        </a:p>
      </dgm:t>
    </dgm:pt>
    <dgm:pt modelId="{99EC8616-A752-804A-8CBD-6DB31663327D}">
      <dgm:prSet/>
      <dgm:spPr/>
      <dgm:t>
        <a:bodyPr/>
        <a:lstStyle/>
        <a:p>
          <a:r>
            <a:rPr lang="fr-FR" dirty="0"/>
            <a:t>Diagnostic différentiel</a:t>
          </a:r>
        </a:p>
      </dgm:t>
    </dgm:pt>
    <dgm:pt modelId="{90B459A7-7A37-E34C-8ACA-63472C32A3C6}" type="parTrans" cxnId="{61A7719E-8006-4E48-9387-2A904902ED9B}">
      <dgm:prSet/>
      <dgm:spPr/>
      <dgm:t>
        <a:bodyPr/>
        <a:lstStyle/>
        <a:p>
          <a:endParaRPr lang="fr-FR"/>
        </a:p>
      </dgm:t>
    </dgm:pt>
    <dgm:pt modelId="{2B7DDA11-CFF6-A545-82F2-BF3DFB633021}" type="sibTrans" cxnId="{61A7719E-8006-4E48-9387-2A904902ED9B}">
      <dgm:prSet/>
      <dgm:spPr/>
      <dgm:t>
        <a:bodyPr/>
        <a:lstStyle/>
        <a:p>
          <a:endParaRPr lang="fr-FR"/>
        </a:p>
      </dgm:t>
    </dgm:pt>
    <dgm:pt modelId="{8A6D1A54-4EB3-264F-9435-FBE4FF608179}">
      <dgm:prSet/>
      <dgm:spPr/>
      <dgm:t>
        <a:bodyPr/>
        <a:lstStyle/>
        <a:p>
          <a:r>
            <a:rPr lang="fr-FR" dirty="0"/>
            <a:t>Conclusion</a:t>
          </a:r>
        </a:p>
      </dgm:t>
    </dgm:pt>
    <dgm:pt modelId="{DAF60139-E7EF-F945-83B7-2C8147D57D9E}" type="parTrans" cxnId="{E2383385-DCE3-9445-895E-E6F22D54940D}">
      <dgm:prSet/>
      <dgm:spPr/>
      <dgm:t>
        <a:bodyPr/>
        <a:lstStyle/>
        <a:p>
          <a:endParaRPr lang="fr-FR"/>
        </a:p>
      </dgm:t>
    </dgm:pt>
    <dgm:pt modelId="{399FCF8D-453D-3245-91A1-DAAE5D1DF259}" type="sibTrans" cxnId="{E2383385-DCE3-9445-895E-E6F22D54940D}">
      <dgm:prSet/>
      <dgm:spPr/>
      <dgm:t>
        <a:bodyPr/>
        <a:lstStyle/>
        <a:p>
          <a:endParaRPr lang="fr-FR"/>
        </a:p>
      </dgm:t>
    </dgm:pt>
    <dgm:pt modelId="{BB931700-160A-D94D-8F26-F32BC0B0575D}" type="pres">
      <dgm:prSet presAssocID="{2C231F64-911C-554D-948E-EAAC4C38E9AF}" presName="Name0" presStyleCnt="0">
        <dgm:presLayoutVars>
          <dgm:dir/>
          <dgm:animLvl val="lvl"/>
          <dgm:resizeHandles val="exact"/>
        </dgm:presLayoutVars>
      </dgm:prSet>
      <dgm:spPr/>
    </dgm:pt>
    <dgm:pt modelId="{D4C4E3B9-171A-4B4A-BDA6-15F56C9F3479}" type="pres">
      <dgm:prSet presAssocID="{4A6197F1-2628-C54C-AC24-289472112112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776AC0E2-898E-C948-923F-4E5A54143A2B}" type="pres">
      <dgm:prSet presAssocID="{20CF22EB-661F-B648-9220-47F6641CAC3A}" presName="parTxOnlySpace" presStyleCnt="0"/>
      <dgm:spPr/>
    </dgm:pt>
    <dgm:pt modelId="{4BAC349A-428A-1E43-8696-FA32A3B1A959}" type="pres">
      <dgm:prSet presAssocID="{F1711246-A2E3-1148-8D0E-3A710737AF0D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52141DCD-2084-5842-9F34-20E8FDCCB6E6}" type="pres">
      <dgm:prSet presAssocID="{24A3CFCA-CAB3-C545-82BB-692021610355}" presName="parTxOnlySpace" presStyleCnt="0"/>
      <dgm:spPr/>
    </dgm:pt>
    <dgm:pt modelId="{2F55B1CE-4C95-7B45-A0A7-07DF5A575EE2}" type="pres">
      <dgm:prSet presAssocID="{30505D34-88DC-3D45-AAD7-5E7D41444903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CBF3AEE4-B131-AC48-A8F7-C68824667C01}" type="pres">
      <dgm:prSet presAssocID="{3DAC3574-3DA8-CE4F-BC93-90EDC93AE6F1}" presName="parTxOnlySpace" presStyleCnt="0"/>
      <dgm:spPr/>
    </dgm:pt>
    <dgm:pt modelId="{A96A15A6-7F06-5440-8B15-303BAC98650A}" type="pres">
      <dgm:prSet presAssocID="{BF928DBD-9F6B-A249-A38D-188A2C83A409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E40988D1-E402-AC41-8717-8715BF800964}" type="pres">
      <dgm:prSet presAssocID="{AA142D76-1722-2843-8E60-F5AF131155DE}" presName="parTxOnlySpace" presStyleCnt="0"/>
      <dgm:spPr/>
    </dgm:pt>
    <dgm:pt modelId="{4F0EC6F3-2E3F-774D-A0EA-FEB52EFC3439}" type="pres">
      <dgm:prSet presAssocID="{E85DEFF8-F84E-C646-8690-562B5D9D98E3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2A3E8E92-6894-0D44-84C8-D4C727C8C819}" type="pres">
      <dgm:prSet presAssocID="{C1BBE460-3271-0042-BDEA-8FEB4287179C}" presName="parTxOnlySpace" presStyleCnt="0"/>
      <dgm:spPr/>
    </dgm:pt>
    <dgm:pt modelId="{AA79C970-37E3-9B4F-8396-D3DE0C89082D}" type="pres">
      <dgm:prSet presAssocID="{72C99A5E-CE4C-3F49-9D8F-144C61FC3045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E576BA95-3724-334E-8D50-371E46680356}" type="pres">
      <dgm:prSet presAssocID="{3A6ED361-52F6-9C48-8061-D3AFE8897901}" presName="parTxOnlySpace" presStyleCnt="0"/>
      <dgm:spPr/>
    </dgm:pt>
    <dgm:pt modelId="{C157728E-A7E1-9946-9655-A1FDEF31EACB}" type="pres">
      <dgm:prSet presAssocID="{8C3E6015-6BB6-5A40-B24B-AB1FDE5C85AC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F6087DCC-6222-344B-BBF7-82C43771BA92}" type="pres">
      <dgm:prSet presAssocID="{F1F411CE-4705-A346-8E7E-A1A49C0CEB8D}" presName="parTxOnlySpace" presStyleCnt="0"/>
      <dgm:spPr/>
    </dgm:pt>
    <dgm:pt modelId="{EF5AD65C-71F8-944E-A4A1-9DAABD523E53}" type="pres">
      <dgm:prSet presAssocID="{99EC8616-A752-804A-8CBD-6DB31663327D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A5424A63-7CB7-9344-A105-58DEB1FF1A8C}" type="pres">
      <dgm:prSet presAssocID="{2B7DDA11-CFF6-A545-82F2-BF3DFB633021}" presName="parTxOnlySpace" presStyleCnt="0"/>
      <dgm:spPr/>
    </dgm:pt>
    <dgm:pt modelId="{9E7B237E-BF72-EC4E-9EFF-FBE9CB2392E6}" type="pres">
      <dgm:prSet presAssocID="{8A6D1A54-4EB3-264F-9435-FBE4FF608179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7763880F-E752-444E-8549-F67F9AB06787}" type="presOf" srcId="{F1711246-A2E3-1148-8D0E-3A710737AF0D}" destId="{4BAC349A-428A-1E43-8696-FA32A3B1A959}" srcOrd="0" destOrd="0" presId="urn:microsoft.com/office/officeart/2005/8/layout/chevron1"/>
    <dgm:cxn modelId="{476A1829-1FFF-BC4E-A0E8-330371652887}" srcId="{2C231F64-911C-554D-948E-EAAC4C38E9AF}" destId="{BF928DBD-9F6B-A249-A38D-188A2C83A409}" srcOrd="3" destOrd="0" parTransId="{5F6E13BF-1A67-DE4C-83CE-4BC1A474F153}" sibTransId="{AA142D76-1722-2843-8E60-F5AF131155DE}"/>
    <dgm:cxn modelId="{353EF12B-F7D5-074B-B21F-272CA19F1D04}" type="presOf" srcId="{E85DEFF8-F84E-C646-8690-562B5D9D98E3}" destId="{4F0EC6F3-2E3F-774D-A0EA-FEB52EFC3439}" srcOrd="0" destOrd="0" presId="urn:microsoft.com/office/officeart/2005/8/layout/chevron1"/>
    <dgm:cxn modelId="{57D11E2E-523E-5749-9CE3-5F67E734825D}" type="presOf" srcId="{99EC8616-A752-804A-8CBD-6DB31663327D}" destId="{EF5AD65C-71F8-944E-A4A1-9DAABD523E53}" srcOrd="0" destOrd="0" presId="urn:microsoft.com/office/officeart/2005/8/layout/chevron1"/>
    <dgm:cxn modelId="{DC8F8432-C74D-0E41-A65A-A2CF908565D8}" srcId="{2C231F64-911C-554D-948E-EAAC4C38E9AF}" destId="{72C99A5E-CE4C-3F49-9D8F-144C61FC3045}" srcOrd="5" destOrd="0" parTransId="{45F77B93-7C3C-D44B-AA64-3083CCD1CA4F}" sibTransId="{3A6ED361-52F6-9C48-8061-D3AFE8897901}"/>
    <dgm:cxn modelId="{B125C832-4B87-8047-B53C-87D7ACCA679A}" srcId="{2C231F64-911C-554D-948E-EAAC4C38E9AF}" destId="{4A6197F1-2628-C54C-AC24-289472112112}" srcOrd="0" destOrd="0" parTransId="{37A2B6C8-1EA7-2F4A-8105-743626BDF1CA}" sibTransId="{20CF22EB-661F-B648-9220-47F6641CAC3A}"/>
    <dgm:cxn modelId="{DB0D114B-DECA-A241-BD08-603C6F102E51}" type="presOf" srcId="{8A6D1A54-4EB3-264F-9435-FBE4FF608179}" destId="{9E7B237E-BF72-EC4E-9EFF-FBE9CB2392E6}" srcOrd="0" destOrd="0" presId="urn:microsoft.com/office/officeart/2005/8/layout/chevron1"/>
    <dgm:cxn modelId="{56BABE51-460B-6A47-8374-27EB9515DBA2}" type="presOf" srcId="{BF928DBD-9F6B-A249-A38D-188A2C83A409}" destId="{A96A15A6-7F06-5440-8B15-303BAC98650A}" srcOrd="0" destOrd="0" presId="urn:microsoft.com/office/officeart/2005/8/layout/chevron1"/>
    <dgm:cxn modelId="{391A685B-BEF7-FB44-B520-CBE797605F1E}" type="presOf" srcId="{72C99A5E-CE4C-3F49-9D8F-144C61FC3045}" destId="{AA79C970-37E3-9B4F-8396-D3DE0C89082D}" srcOrd="0" destOrd="0" presId="urn:microsoft.com/office/officeart/2005/8/layout/chevron1"/>
    <dgm:cxn modelId="{E2416E60-E2A1-4C43-A280-13CFAF18581D}" type="presOf" srcId="{30505D34-88DC-3D45-AAD7-5E7D41444903}" destId="{2F55B1CE-4C95-7B45-A0A7-07DF5A575EE2}" srcOrd="0" destOrd="0" presId="urn:microsoft.com/office/officeart/2005/8/layout/chevron1"/>
    <dgm:cxn modelId="{E2383385-DCE3-9445-895E-E6F22D54940D}" srcId="{2C231F64-911C-554D-948E-EAAC4C38E9AF}" destId="{8A6D1A54-4EB3-264F-9435-FBE4FF608179}" srcOrd="8" destOrd="0" parTransId="{DAF60139-E7EF-F945-83B7-2C8147D57D9E}" sibTransId="{399FCF8D-453D-3245-91A1-DAAE5D1DF259}"/>
    <dgm:cxn modelId="{89417888-A0FF-A148-9614-D14A1925AAAC}" srcId="{2C231F64-911C-554D-948E-EAAC4C38E9AF}" destId="{8C3E6015-6BB6-5A40-B24B-AB1FDE5C85AC}" srcOrd="6" destOrd="0" parTransId="{B951BB50-E39F-5047-9F90-D0EB333F9442}" sibTransId="{F1F411CE-4705-A346-8E7E-A1A49C0CEB8D}"/>
    <dgm:cxn modelId="{61A7719E-8006-4E48-9387-2A904902ED9B}" srcId="{2C231F64-911C-554D-948E-EAAC4C38E9AF}" destId="{99EC8616-A752-804A-8CBD-6DB31663327D}" srcOrd="7" destOrd="0" parTransId="{90B459A7-7A37-E34C-8ACA-63472C32A3C6}" sibTransId="{2B7DDA11-CFF6-A545-82F2-BF3DFB633021}"/>
    <dgm:cxn modelId="{83670ABD-2AFA-A043-B9AD-A3CBF66B5548}" type="presOf" srcId="{2C231F64-911C-554D-948E-EAAC4C38E9AF}" destId="{BB931700-160A-D94D-8F26-F32BC0B0575D}" srcOrd="0" destOrd="0" presId="urn:microsoft.com/office/officeart/2005/8/layout/chevron1"/>
    <dgm:cxn modelId="{76FE37C0-5AF5-9743-A0B5-50BDDFCC9EDC}" type="presOf" srcId="{4A6197F1-2628-C54C-AC24-289472112112}" destId="{D4C4E3B9-171A-4B4A-BDA6-15F56C9F3479}" srcOrd="0" destOrd="0" presId="urn:microsoft.com/office/officeart/2005/8/layout/chevron1"/>
    <dgm:cxn modelId="{ABD067C4-55BF-124C-B01A-596239292073}" srcId="{2C231F64-911C-554D-948E-EAAC4C38E9AF}" destId="{F1711246-A2E3-1148-8D0E-3A710737AF0D}" srcOrd="1" destOrd="0" parTransId="{F6B72621-7AE1-214A-96A6-6544C8D44672}" sibTransId="{24A3CFCA-CAB3-C545-82BB-692021610355}"/>
    <dgm:cxn modelId="{86E0A1D2-464F-B449-A329-96D056B4D1F7}" type="presOf" srcId="{8C3E6015-6BB6-5A40-B24B-AB1FDE5C85AC}" destId="{C157728E-A7E1-9946-9655-A1FDEF31EACB}" srcOrd="0" destOrd="0" presId="urn:microsoft.com/office/officeart/2005/8/layout/chevron1"/>
    <dgm:cxn modelId="{61EB81EC-AE8B-9C40-AF02-81B378A4C577}" srcId="{2C231F64-911C-554D-948E-EAAC4C38E9AF}" destId="{E85DEFF8-F84E-C646-8690-562B5D9D98E3}" srcOrd="4" destOrd="0" parTransId="{6648CD53-AF3E-2F46-B6E6-70F0414F2E8E}" sibTransId="{C1BBE460-3271-0042-BDEA-8FEB4287179C}"/>
    <dgm:cxn modelId="{4293CAFE-A81F-144E-96B7-CC0347CEEDB9}" srcId="{2C231F64-911C-554D-948E-EAAC4C38E9AF}" destId="{30505D34-88DC-3D45-AAD7-5E7D41444903}" srcOrd="2" destOrd="0" parTransId="{F6FC0E38-8A46-E44B-872D-7CDC3209F3CA}" sibTransId="{3DAC3574-3DA8-CE4F-BC93-90EDC93AE6F1}"/>
    <dgm:cxn modelId="{F3ABF727-1349-4840-95E9-0CF01AAC5790}" type="presParOf" srcId="{BB931700-160A-D94D-8F26-F32BC0B0575D}" destId="{D4C4E3B9-171A-4B4A-BDA6-15F56C9F3479}" srcOrd="0" destOrd="0" presId="urn:microsoft.com/office/officeart/2005/8/layout/chevron1"/>
    <dgm:cxn modelId="{731453F9-E881-1941-B2ED-A5289DC46A80}" type="presParOf" srcId="{BB931700-160A-D94D-8F26-F32BC0B0575D}" destId="{776AC0E2-898E-C948-923F-4E5A54143A2B}" srcOrd="1" destOrd="0" presId="urn:microsoft.com/office/officeart/2005/8/layout/chevron1"/>
    <dgm:cxn modelId="{B536F87D-208D-FB4B-8785-456FBFC4723F}" type="presParOf" srcId="{BB931700-160A-D94D-8F26-F32BC0B0575D}" destId="{4BAC349A-428A-1E43-8696-FA32A3B1A959}" srcOrd="2" destOrd="0" presId="urn:microsoft.com/office/officeart/2005/8/layout/chevron1"/>
    <dgm:cxn modelId="{3FB9686B-D6F2-3846-A6D3-C2BFEAC59B37}" type="presParOf" srcId="{BB931700-160A-D94D-8F26-F32BC0B0575D}" destId="{52141DCD-2084-5842-9F34-20E8FDCCB6E6}" srcOrd="3" destOrd="0" presId="urn:microsoft.com/office/officeart/2005/8/layout/chevron1"/>
    <dgm:cxn modelId="{09297A30-F8D6-E24B-97D1-E4687FA58DF6}" type="presParOf" srcId="{BB931700-160A-D94D-8F26-F32BC0B0575D}" destId="{2F55B1CE-4C95-7B45-A0A7-07DF5A575EE2}" srcOrd="4" destOrd="0" presId="urn:microsoft.com/office/officeart/2005/8/layout/chevron1"/>
    <dgm:cxn modelId="{26B2DA91-4B36-EF4C-897A-97D74E0C8813}" type="presParOf" srcId="{BB931700-160A-D94D-8F26-F32BC0B0575D}" destId="{CBF3AEE4-B131-AC48-A8F7-C68824667C01}" srcOrd="5" destOrd="0" presId="urn:microsoft.com/office/officeart/2005/8/layout/chevron1"/>
    <dgm:cxn modelId="{B8361943-B524-894A-878D-F1F8F6599F28}" type="presParOf" srcId="{BB931700-160A-D94D-8F26-F32BC0B0575D}" destId="{A96A15A6-7F06-5440-8B15-303BAC98650A}" srcOrd="6" destOrd="0" presId="urn:microsoft.com/office/officeart/2005/8/layout/chevron1"/>
    <dgm:cxn modelId="{B39AC760-DD94-9344-911B-A2D4357136E4}" type="presParOf" srcId="{BB931700-160A-D94D-8F26-F32BC0B0575D}" destId="{E40988D1-E402-AC41-8717-8715BF800964}" srcOrd="7" destOrd="0" presId="urn:microsoft.com/office/officeart/2005/8/layout/chevron1"/>
    <dgm:cxn modelId="{BC16091F-52BE-024C-8103-53CEB03FFEB8}" type="presParOf" srcId="{BB931700-160A-D94D-8F26-F32BC0B0575D}" destId="{4F0EC6F3-2E3F-774D-A0EA-FEB52EFC3439}" srcOrd="8" destOrd="0" presId="urn:microsoft.com/office/officeart/2005/8/layout/chevron1"/>
    <dgm:cxn modelId="{812103CA-0779-8D4F-BECF-4C318C19E3A8}" type="presParOf" srcId="{BB931700-160A-D94D-8F26-F32BC0B0575D}" destId="{2A3E8E92-6894-0D44-84C8-D4C727C8C819}" srcOrd="9" destOrd="0" presId="urn:microsoft.com/office/officeart/2005/8/layout/chevron1"/>
    <dgm:cxn modelId="{5AB2F590-E966-5D47-86B7-EF6FBE1092E8}" type="presParOf" srcId="{BB931700-160A-D94D-8F26-F32BC0B0575D}" destId="{AA79C970-37E3-9B4F-8396-D3DE0C89082D}" srcOrd="10" destOrd="0" presId="urn:microsoft.com/office/officeart/2005/8/layout/chevron1"/>
    <dgm:cxn modelId="{4276E37B-3718-F74E-B061-1E451B4080DD}" type="presParOf" srcId="{BB931700-160A-D94D-8F26-F32BC0B0575D}" destId="{E576BA95-3724-334E-8D50-371E46680356}" srcOrd="11" destOrd="0" presId="urn:microsoft.com/office/officeart/2005/8/layout/chevron1"/>
    <dgm:cxn modelId="{178DD259-B8F3-7A49-B3C6-2012D3597589}" type="presParOf" srcId="{BB931700-160A-D94D-8F26-F32BC0B0575D}" destId="{C157728E-A7E1-9946-9655-A1FDEF31EACB}" srcOrd="12" destOrd="0" presId="urn:microsoft.com/office/officeart/2005/8/layout/chevron1"/>
    <dgm:cxn modelId="{BFF1C7DE-E01D-BB4D-8BFA-57ED70D362BE}" type="presParOf" srcId="{BB931700-160A-D94D-8F26-F32BC0B0575D}" destId="{F6087DCC-6222-344B-BBF7-82C43771BA92}" srcOrd="13" destOrd="0" presId="urn:microsoft.com/office/officeart/2005/8/layout/chevron1"/>
    <dgm:cxn modelId="{A2D0413D-7720-134B-9599-FD3C3BC6DA23}" type="presParOf" srcId="{BB931700-160A-D94D-8F26-F32BC0B0575D}" destId="{EF5AD65C-71F8-944E-A4A1-9DAABD523E53}" srcOrd="14" destOrd="0" presId="urn:microsoft.com/office/officeart/2005/8/layout/chevron1"/>
    <dgm:cxn modelId="{A2EFB125-3450-CD4C-B670-A0B9C527A8DF}" type="presParOf" srcId="{BB931700-160A-D94D-8F26-F32BC0B0575D}" destId="{A5424A63-7CB7-9344-A105-58DEB1FF1A8C}" srcOrd="15" destOrd="0" presId="urn:microsoft.com/office/officeart/2005/8/layout/chevron1"/>
    <dgm:cxn modelId="{F7EFA8AF-D643-664C-8097-A1076F5B325D}" type="presParOf" srcId="{BB931700-160A-D94D-8F26-F32BC0B0575D}" destId="{9E7B237E-BF72-EC4E-9EFF-FBE9CB2392E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C231F64-911C-554D-948E-EAAC4C38E9AF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4A6197F1-2628-C54C-AC24-289472112112}">
      <dgm:prSet phldrT="[Texte]" custT="1"/>
      <dgm:spPr/>
      <dgm:t>
        <a:bodyPr/>
        <a:lstStyle/>
        <a:p>
          <a:r>
            <a:rPr lang="fr-FR" sz="700" dirty="0">
              <a:solidFill>
                <a:schemeClr val="bg1"/>
              </a:solidFill>
            </a:rPr>
            <a:t>Introduction</a:t>
          </a:r>
          <a:endParaRPr lang="fr-FR" sz="400" dirty="0">
            <a:solidFill>
              <a:schemeClr val="bg1"/>
            </a:solidFill>
          </a:endParaRPr>
        </a:p>
      </dgm:t>
    </dgm:pt>
    <dgm:pt modelId="{37A2B6C8-1EA7-2F4A-8105-743626BDF1CA}" type="parTrans" cxnId="{B125C832-4B87-8047-B53C-87D7ACCA679A}">
      <dgm:prSet/>
      <dgm:spPr/>
      <dgm:t>
        <a:bodyPr/>
        <a:lstStyle/>
        <a:p>
          <a:endParaRPr lang="fr-FR"/>
        </a:p>
      </dgm:t>
    </dgm:pt>
    <dgm:pt modelId="{20CF22EB-661F-B648-9220-47F6641CAC3A}" type="sibTrans" cxnId="{B125C832-4B87-8047-B53C-87D7ACCA679A}">
      <dgm:prSet/>
      <dgm:spPr/>
      <dgm:t>
        <a:bodyPr/>
        <a:lstStyle/>
        <a:p>
          <a:endParaRPr lang="fr-FR"/>
        </a:p>
      </dgm:t>
    </dgm:pt>
    <dgm:pt modelId="{F1711246-A2E3-1148-8D0E-3A710737AF0D}">
      <dgm:prSet phldrT="[Texte]" custT="1"/>
      <dgm:spPr/>
      <dgm:t>
        <a:bodyPr/>
        <a:lstStyle/>
        <a:p>
          <a:r>
            <a:rPr lang="fr-FR" sz="800" dirty="0">
              <a:solidFill>
                <a:schemeClr val="bg1"/>
              </a:solidFill>
            </a:rPr>
            <a:t>Epidémiologie</a:t>
          </a:r>
        </a:p>
      </dgm:t>
    </dgm:pt>
    <dgm:pt modelId="{F6B72621-7AE1-214A-96A6-6544C8D44672}" type="parTrans" cxnId="{ABD067C4-55BF-124C-B01A-596239292073}">
      <dgm:prSet/>
      <dgm:spPr/>
      <dgm:t>
        <a:bodyPr/>
        <a:lstStyle/>
        <a:p>
          <a:endParaRPr lang="fr-FR"/>
        </a:p>
      </dgm:t>
    </dgm:pt>
    <dgm:pt modelId="{24A3CFCA-CAB3-C545-82BB-692021610355}" type="sibTrans" cxnId="{ABD067C4-55BF-124C-B01A-596239292073}">
      <dgm:prSet/>
      <dgm:spPr/>
      <dgm:t>
        <a:bodyPr/>
        <a:lstStyle/>
        <a:p>
          <a:endParaRPr lang="fr-FR"/>
        </a:p>
      </dgm:t>
    </dgm:pt>
    <dgm:pt modelId="{30505D34-88DC-3D45-AAD7-5E7D41444903}">
      <dgm:prSet phldrT="[Texte]"/>
      <dgm:spPr/>
      <dgm:t>
        <a:bodyPr/>
        <a:lstStyle/>
        <a:p>
          <a:r>
            <a:rPr lang="fr-FR" dirty="0"/>
            <a:t>Clinique et biologie</a:t>
          </a:r>
        </a:p>
      </dgm:t>
    </dgm:pt>
    <dgm:pt modelId="{F6FC0E38-8A46-E44B-872D-7CDC3209F3CA}" type="parTrans" cxnId="{4293CAFE-A81F-144E-96B7-CC0347CEEDB9}">
      <dgm:prSet/>
      <dgm:spPr/>
      <dgm:t>
        <a:bodyPr/>
        <a:lstStyle/>
        <a:p>
          <a:endParaRPr lang="fr-FR"/>
        </a:p>
      </dgm:t>
    </dgm:pt>
    <dgm:pt modelId="{3DAC3574-3DA8-CE4F-BC93-90EDC93AE6F1}" type="sibTrans" cxnId="{4293CAFE-A81F-144E-96B7-CC0347CEEDB9}">
      <dgm:prSet/>
      <dgm:spPr/>
      <dgm:t>
        <a:bodyPr/>
        <a:lstStyle/>
        <a:p>
          <a:endParaRPr lang="fr-FR"/>
        </a:p>
      </dgm:t>
    </dgm:pt>
    <dgm:pt modelId="{BF928DBD-9F6B-A249-A38D-188A2C83A409}">
      <dgm:prSet custT="1"/>
      <dgm:spPr/>
      <dgm:t>
        <a:bodyPr/>
        <a:lstStyle/>
        <a:p>
          <a:r>
            <a:rPr lang="fr-FR" sz="800" dirty="0">
              <a:solidFill>
                <a:schemeClr val="bg1"/>
              </a:solidFill>
            </a:rPr>
            <a:t>Imagerie</a:t>
          </a:r>
          <a:endParaRPr lang="fr-FR" sz="400" dirty="0">
            <a:solidFill>
              <a:schemeClr val="bg1"/>
            </a:solidFill>
          </a:endParaRPr>
        </a:p>
      </dgm:t>
    </dgm:pt>
    <dgm:pt modelId="{5F6E13BF-1A67-DE4C-83CE-4BC1A474F153}" type="parTrans" cxnId="{476A1829-1FFF-BC4E-A0E8-330371652887}">
      <dgm:prSet/>
      <dgm:spPr/>
      <dgm:t>
        <a:bodyPr/>
        <a:lstStyle/>
        <a:p>
          <a:endParaRPr lang="fr-FR"/>
        </a:p>
      </dgm:t>
    </dgm:pt>
    <dgm:pt modelId="{AA142D76-1722-2843-8E60-F5AF131155DE}" type="sibTrans" cxnId="{476A1829-1FFF-BC4E-A0E8-330371652887}">
      <dgm:prSet/>
      <dgm:spPr/>
      <dgm:t>
        <a:bodyPr/>
        <a:lstStyle/>
        <a:p>
          <a:endParaRPr lang="fr-FR"/>
        </a:p>
      </dgm:t>
    </dgm:pt>
    <dgm:pt modelId="{E85DEFF8-F84E-C646-8690-562B5D9D98E3}">
      <dgm:prSet custT="1"/>
      <dgm:spPr/>
      <dgm:t>
        <a:bodyPr/>
        <a:lstStyle/>
        <a:p>
          <a:r>
            <a:rPr lang="fr-FR" sz="800" dirty="0">
              <a:solidFill>
                <a:srgbClr val="FF0000"/>
              </a:solidFill>
            </a:rPr>
            <a:t>Physiopathologie</a:t>
          </a:r>
        </a:p>
      </dgm:t>
    </dgm:pt>
    <dgm:pt modelId="{6648CD53-AF3E-2F46-B6E6-70F0414F2E8E}" type="parTrans" cxnId="{61EB81EC-AE8B-9C40-AF02-81B378A4C577}">
      <dgm:prSet/>
      <dgm:spPr/>
      <dgm:t>
        <a:bodyPr/>
        <a:lstStyle/>
        <a:p>
          <a:endParaRPr lang="fr-FR"/>
        </a:p>
      </dgm:t>
    </dgm:pt>
    <dgm:pt modelId="{C1BBE460-3271-0042-BDEA-8FEB4287179C}" type="sibTrans" cxnId="{61EB81EC-AE8B-9C40-AF02-81B378A4C577}">
      <dgm:prSet/>
      <dgm:spPr/>
      <dgm:t>
        <a:bodyPr/>
        <a:lstStyle/>
        <a:p>
          <a:endParaRPr lang="fr-FR"/>
        </a:p>
      </dgm:t>
    </dgm:pt>
    <dgm:pt modelId="{72C99A5E-CE4C-3F49-9D8F-144C61FC3045}">
      <dgm:prSet/>
      <dgm:spPr/>
      <dgm:t>
        <a:bodyPr/>
        <a:lstStyle/>
        <a:p>
          <a:r>
            <a:rPr lang="fr-FR" dirty="0"/>
            <a:t>Traitement</a:t>
          </a:r>
        </a:p>
      </dgm:t>
    </dgm:pt>
    <dgm:pt modelId="{45F77B93-7C3C-D44B-AA64-3083CCD1CA4F}" type="parTrans" cxnId="{DC8F8432-C74D-0E41-A65A-A2CF908565D8}">
      <dgm:prSet/>
      <dgm:spPr/>
      <dgm:t>
        <a:bodyPr/>
        <a:lstStyle/>
        <a:p>
          <a:endParaRPr lang="fr-FR"/>
        </a:p>
      </dgm:t>
    </dgm:pt>
    <dgm:pt modelId="{3A6ED361-52F6-9C48-8061-D3AFE8897901}" type="sibTrans" cxnId="{DC8F8432-C74D-0E41-A65A-A2CF908565D8}">
      <dgm:prSet/>
      <dgm:spPr/>
      <dgm:t>
        <a:bodyPr/>
        <a:lstStyle/>
        <a:p>
          <a:endParaRPr lang="fr-FR"/>
        </a:p>
      </dgm:t>
    </dgm:pt>
    <dgm:pt modelId="{8C3E6015-6BB6-5A40-B24B-AB1FDE5C85AC}">
      <dgm:prSet/>
      <dgm:spPr/>
      <dgm:t>
        <a:bodyPr/>
        <a:lstStyle/>
        <a:p>
          <a:r>
            <a:rPr lang="fr-FR" dirty="0"/>
            <a:t>Evolution</a:t>
          </a:r>
        </a:p>
      </dgm:t>
    </dgm:pt>
    <dgm:pt modelId="{B951BB50-E39F-5047-9F90-D0EB333F9442}" type="parTrans" cxnId="{89417888-A0FF-A148-9614-D14A1925AAAC}">
      <dgm:prSet/>
      <dgm:spPr/>
      <dgm:t>
        <a:bodyPr/>
        <a:lstStyle/>
        <a:p>
          <a:endParaRPr lang="fr-FR"/>
        </a:p>
      </dgm:t>
    </dgm:pt>
    <dgm:pt modelId="{F1F411CE-4705-A346-8E7E-A1A49C0CEB8D}" type="sibTrans" cxnId="{89417888-A0FF-A148-9614-D14A1925AAAC}">
      <dgm:prSet/>
      <dgm:spPr/>
      <dgm:t>
        <a:bodyPr/>
        <a:lstStyle/>
        <a:p>
          <a:endParaRPr lang="fr-FR"/>
        </a:p>
      </dgm:t>
    </dgm:pt>
    <dgm:pt modelId="{99EC8616-A752-804A-8CBD-6DB31663327D}">
      <dgm:prSet/>
      <dgm:spPr/>
      <dgm:t>
        <a:bodyPr/>
        <a:lstStyle/>
        <a:p>
          <a:r>
            <a:rPr lang="fr-FR" dirty="0"/>
            <a:t>Diagnostic différentiel</a:t>
          </a:r>
        </a:p>
      </dgm:t>
    </dgm:pt>
    <dgm:pt modelId="{90B459A7-7A37-E34C-8ACA-63472C32A3C6}" type="parTrans" cxnId="{61A7719E-8006-4E48-9387-2A904902ED9B}">
      <dgm:prSet/>
      <dgm:spPr/>
      <dgm:t>
        <a:bodyPr/>
        <a:lstStyle/>
        <a:p>
          <a:endParaRPr lang="fr-FR"/>
        </a:p>
      </dgm:t>
    </dgm:pt>
    <dgm:pt modelId="{2B7DDA11-CFF6-A545-82F2-BF3DFB633021}" type="sibTrans" cxnId="{61A7719E-8006-4E48-9387-2A904902ED9B}">
      <dgm:prSet/>
      <dgm:spPr/>
      <dgm:t>
        <a:bodyPr/>
        <a:lstStyle/>
        <a:p>
          <a:endParaRPr lang="fr-FR"/>
        </a:p>
      </dgm:t>
    </dgm:pt>
    <dgm:pt modelId="{8A6D1A54-4EB3-264F-9435-FBE4FF608179}">
      <dgm:prSet/>
      <dgm:spPr/>
      <dgm:t>
        <a:bodyPr/>
        <a:lstStyle/>
        <a:p>
          <a:r>
            <a:rPr lang="fr-FR" dirty="0"/>
            <a:t>Conclusion</a:t>
          </a:r>
        </a:p>
      </dgm:t>
    </dgm:pt>
    <dgm:pt modelId="{DAF60139-E7EF-F945-83B7-2C8147D57D9E}" type="parTrans" cxnId="{E2383385-DCE3-9445-895E-E6F22D54940D}">
      <dgm:prSet/>
      <dgm:spPr/>
      <dgm:t>
        <a:bodyPr/>
        <a:lstStyle/>
        <a:p>
          <a:endParaRPr lang="fr-FR"/>
        </a:p>
      </dgm:t>
    </dgm:pt>
    <dgm:pt modelId="{399FCF8D-453D-3245-91A1-DAAE5D1DF259}" type="sibTrans" cxnId="{E2383385-DCE3-9445-895E-E6F22D54940D}">
      <dgm:prSet/>
      <dgm:spPr/>
      <dgm:t>
        <a:bodyPr/>
        <a:lstStyle/>
        <a:p>
          <a:endParaRPr lang="fr-FR"/>
        </a:p>
      </dgm:t>
    </dgm:pt>
    <dgm:pt modelId="{BB931700-160A-D94D-8F26-F32BC0B0575D}" type="pres">
      <dgm:prSet presAssocID="{2C231F64-911C-554D-948E-EAAC4C38E9AF}" presName="Name0" presStyleCnt="0">
        <dgm:presLayoutVars>
          <dgm:dir/>
          <dgm:animLvl val="lvl"/>
          <dgm:resizeHandles val="exact"/>
        </dgm:presLayoutVars>
      </dgm:prSet>
      <dgm:spPr/>
    </dgm:pt>
    <dgm:pt modelId="{D4C4E3B9-171A-4B4A-BDA6-15F56C9F3479}" type="pres">
      <dgm:prSet presAssocID="{4A6197F1-2628-C54C-AC24-289472112112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776AC0E2-898E-C948-923F-4E5A54143A2B}" type="pres">
      <dgm:prSet presAssocID="{20CF22EB-661F-B648-9220-47F6641CAC3A}" presName="parTxOnlySpace" presStyleCnt="0"/>
      <dgm:spPr/>
    </dgm:pt>
    <dgm:pt modelId="{4BAC349A-428A-1E43-8696-FA32A3B1A959}" type="pres">
      <dgm:prSet presAssocID="{F1711246-A2E3-1148-8D0E-3A710737AF0D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52141DCD-2084-5842-9F34-20E8FDCCB6E6}" type="pres">
      <dgm:prSet presAssocID="{24A3CFCA-CAB3-C545-82BB-692021610355}" presName="parTxOnlySpace" presStyleCnt="0"/>
      <dgm:spPr/>
    </dgm:pt>
    <dgm:pt modelId="{2F55B1CE-4C95-7B45-A0A7-07DF5A575EE2}" type="pres">
      <dgm:prSet presAssocID="{30505D34-88DC-3D45-AAD7-5E7D41444903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CBF3AEE4-B131-AC48-A8F7-C68824667C01}" type="pres">
      <dgm:prSet presAssocID="{3DAC3574-3DA8-CE4F-BC93-90EDC93AE6F1}" presName="parTxOnlySpace" presStyleCnt="0"/>
      <dgm:spPr/>
    </dgm:pt>
    <dgm:pt modelId="{A96A15A6-7F06-5440-8B15-303BAC98650A}" type="pres">
      <dgm:prSet presAssocID="{BF928DBD-9F6B-A249-A38D-188A2C83A409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E40988D1-E402-AC41-8717-8715BF800964}" type="pres">
      <dgm:prSet presAssocID="{AA142D76-1722-2843-8E60-F5AF131155DE}" presName="parTxOnlySpace" presStyleCnt="0"/>
      <dgm:spPr/>
    </dgm:pt>
    <dgm:pt modelId="{4F0EC6F3-2E3F-774D-A0EA-FEB52EFC3439}" type="pres">
      <dgm:prSet presAssocID="{E85DEFF8-F84E-C646-8690-562B5D9D98E3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2A3E8E92-6894-0D44-84C8-D4C727C8C819}" type="pres">
      <dgm:prSet presAssocID="{C1BBE460-3271-0042-BDEA-8FEB4287179C}" presName="parTxOnlySpace" presStyleCnt="0"/>
      <dgm:spPr/>
    </dgm:pt>
    <dgm:pt modelId="{AA79C970-37E3-9B4F-8396-D3DE0C89082D}" type="pres">
      <dgm:prSet presAssocID="{72C99A5E-CE4C-3F49-9D8F-144C61FC3045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E576BA95-3724-334E-8D50-371E46680356}" type="pres">
      <dgm:prSet presAssocID="{3A6ED361-52F6-9C48-8061-D3AFE8897901}" presName="parTxOnlySpace" presStyleCnt="0"/>
      <dgm:spPr/>
    </dgm:pt>
    <dgm:pt modelId="{C157728E-A7E1-9946-9655-A1FDEF31EACB}" type="pres">
      <dgm:prSet presAssocID="{8C3E6015-6BB6-5A40-B24B-AB1FDE5C85AC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F6087DCC-6222-344B-BBF7-82C43771BA92}" type="pres">
      <dgm:prSet presAssocID="{F1F411CE-4705-A346-8E7E-A1A49C0CEB8D}" presName="parTxOnlySpace" presStyleCnt="0"/>
      <dgm:spPr/>
    </dgm:pt>
    <dgm:pt modelId="{EF5AD65C-71F8-944E-A4A1-9DAABD523E53}" type="pres">
      <dgm:prSet presAssocID="{99EC8616-A752-804A-8CBD-6DB31663327D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A5424A63-7CB7-9344-A105-58DEB1FF1A8C}" type="pres">
      <dgm:prSet presAssocID="{2B7DDA11-CFF6-A545-82F2-BF3DFB633021}" presName="parTxOnlySpace" presStyleCnt="0"/>
      <dgm:spPr/>
    </dgm:pt>
    <dgm:pt modelId="{9E7B237E-BF72-EC4E-9EFF-FBE9CB2392E6}" type="pres">
      <dgm:prSet presAssocID="{8A6D1A54-4EB3-264F-9435-FBE4FF608179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7763880F-E752-444E-8549-F67F9AB06787}" type="presOf" srcId="{F1711246-A2E3-1148-8D0E-3A710737AF0D}" destId="{4BAC349A-428A-1E43-8696-FA32A3B1A959}" srcOrd="0" destOrd="0" presId="urn:microsoft.com/office/officeart/2005/8/layout/chevron1"/>
    <dgm:cxn modelId="{476A1829-1FFF-BC4E-A0E8-330371652887}" srcId="{2C231F64-911C-554D-948E-EAAC4C38E9AF}" destId="{BF928DBD-9F6B-A249-A38D-188A2C83A409}" srcOrd="3" destOrd="0" parTransId="{5F6E13BF-1A67-DE4C-83CE-4BC1A474F153}" sibTransId="{AA142D76-1722-2843-8E60-F5AF131155DE}"/>
    <dgm:cxn modelId="{353EF12B-F7D5-074B-B21F-272CA19F1D04}" type="presOf" srcId="{E85DEFF8-F84E-C646-8690-562B5D9D98E3}" destId="{4F0EC6F3-2E3F-774D-A0EA-FEB52EFC3439}" srcOrd="0" destOrd="0" presId="urn:microsoft.com/office/officeart/2005/8/layout/chevron1"/>
    <dgm:cxn modelId="{57D11E2E-523E-5749-9CE3-5F67E734825D}" type="presOf" srcId="{99EC8616-A752-804A-8CBD-6DB31663327D}" destId="{EF5AD65C-71F8-944E-A4A1-9DAABD523E53}" srcOrd="0" destOrd="0" presId="urn:microsoft.com/office/officeart/2005/8/layout/chevron1"/>
    <dgm:cxn modelId="{DC8F8432-C74D-0E41-A65A-A2CF908565D8}" srcId="{2C231F64-911C-554D-948E-EAAC4C38E9AF}" destId="{72C99A5E-CE4C-3F49-9D8F-144C61FC3045}" srcOrd="5" destOrd="0" parTransId="{45F77B93-7C3C-D44B-AA64-3083CCD1CA4F}" sibTransId="{3A6ED361-52F6-9C48-8061-D3AFE8897901}"/>
    <dgm:cxn modelId="{B125C832-4B87-8047-B53C-87D7ACCA679A}" srcId="{2C231F64-911C-554D-948E-EAAC4C38E9AF}" destId="{4A6197F1-2628-C54C-AC24-289472112112}" srcOrd="0" destOrd="0" parTransId="{37A2B6C8-1EA7-2F4A-8105-743626BDF1CA}" sibTransId="{20CF22EB-661F-B648-9220-47F6641CAC3A}"/>
    <dgm:cxn modelId="{DB0D114B-DECA-A241-BD08-603C6F102E51}" type="presOf" srcId="{8A6D1A54-4EB3-264F-9435-FBE4FF608179}" destId="{9E7B237E-BF72-EC4E-9EFF-FBE9CB2392E6}" srcOrd="0" destOrd="0" presId="urn:microsoft.com/office/officeart/2005/8/layout/chevron1"/>
    <dgm:cxn modelId="{56BABE51-460B-6A47-8374-27EB9515DBA2}" type="presOf" srcId="{BF928DBD-9F6B-A249-A38D-188A2C83A409}" destId="{A96A15A6-7F06-5440-8B15-303BAC98650A}" srcOrd="0" destOrd="0" presId="urn:microsoft.com/office/officeart/2005/8/layout/chevron1"/>
    <dgm:cxn modelId="{391A685B-BEF7-FB44-B520-CBE797605F1E}" type="presOf" srcId="{72C99A5E-CE4C-3F49-9D8F-144C61FC3045}" destId="{AA79C970-37E3-9B4F-8396-D3DE0C89082D}" srcOrd="0" destOrd="0" presId="urn:microsoft.com/office/officeart/2005/8/layout/chevron1"/>
    <dgm:cxn modelId="{E2416E60-E2A1-4C43-A280-13CFAF18581D}" type="presOf" srcId="{30505D34-88DC-3D45-AAD7-5E7D41444903}" destId="{2F55B1CE-4C95-7B45-A0A7-07DF5A575EE2}" srcOrd="0" destOrd="0" presId="urn:microsoft.com/office/officeart/2005/8/layout/chevron1"/>
    <dgm:cxn modelId="{E2383385-DCE3-9445-895E-E6F22D54940D}" srcId="{2C231F64-911C-554D-948E-EAAC4C38E9AF}" destId="{8A6D1A54-4EB3-264F-9435-FBE4FF608179}" srcOrd="8" destOrd="0" parTransId="{DAF60139-E7EF-F945-83B7-2C8147D57D9E}" sibTransId="{399FCF8D-453D-3245-91A1-DAAE5D1DF259}"/>
    <dgm:cxn modelId="{89417888-A0FF-A148-9614-D14A1925AAAC}" srcId="{2C231F64-911C-554D-948E-EAAC4C38E9AF}" destId="{8C3E6015-6BB6-5A40-B24B-AB1FDE5C85AC}" srcOrd="6" destOrd="0" parTransId="{B951BB50-E39F-5047-9F90-D0EB333F9442}" sibTransId="{F1F411CE-4705-A346-8E7E-A1A49C0CEB8D}"/>
    <dgm:cxn modelId="{61A7719E-8006-4E48-9387-2A904902ED9B}" srcId="{2C231F64-911C-554D-948E-EAAC4C38E9AF}" destId="{99EC8616-A752-804A-8CBD-6DB31663327D}" srcOrd="7" destOrd="0" parTransId="{90B459A7-7A37-E34C-8ACA-63472C32A3C6}" sibTransId="{2B7DDA11-CFF6-A545-82F2-BF3DFB633021}"/>
    <dgm:cxn modelId="{83670ABD-2AFA-A043-B9AD-A3CBF66B5548}" type="presOf" srcId="{2C231F64-911C-554D-948E-EAAC4C38E9AF}" destId="{BB931700-160A-D94D-8F26-F32BC0B0575D}" srcOrd="0" destOrd="0" presId="urn:microsoft.com/office/officeart/2005/8/layout/chevron1"/>
    <dgm:cxn modelId="{76FE37C0-5AF5-9743-A0B5-50BDDFCC9EDC}" type="presOf" srcId="{4A6197F1-2628-C54C-AC24-289472112112}" destId="{D4C4E3B9-171A-4B4A-BDA6-15F56C9F3479}" srcOrd="0" destOrd="0" presId="urn:microsoft.com/office/officeart/2005/8/layout/chevron1"/>
    <dgm:cxn modelId="{ABD067C4-55BF-124C-B01A-596239292073}" srcId="{2C231F64-911C-554D-948E-EAAC4C38E9AF}" destId="{F1711246-A2E3-1148-8D0E-3A710737AF0D}" srcOrd="1" destOrd="0" parTransId="{F6B72621-7AE1-214A-96A6-6544C8D44672}" sibTransId="{24A3CFCA-CAB3-C545-82BB-692021610355}"/>
    <dgm:cxn modelId="{86E0A1D2-464F-B449-A329-96D056B4D1F7}" type="presOf" srcId="{8C3E6015-6BB6-5A40-B24B-AB1FDE5C85AC}" destId="{C157728E-A7E1-9946-9655-A1FDEF31EACB}" srcOrd="0" destOrd="0" presId="urn:microsoft.com/office/officeart/2005/8/layout/chevron1"/>
    <dgm:cxn modelId="{61EB81EC-AE8B-9C40-AF02-81B378A4C577}" srcId="{2C231F64-911C-554D-948E-EAAC4C38E9AF}" destId="{E85DEFF8-F84E-C646-8690-562B5D9D98E3}" srcOrd="4" destOrd="0" parTransId="{6648CD53-AF3E-2F46-B6E6-70F0414F2E8E}" sibTransId="{C1BBE460-3271-0042-BDEA-8FEB4287179C}"/>
    <dgm:cxn modelId="{4293CAFE-A81F-144E-96B7-CC0347CEEDB9}" srcId="{2C231F64-911C-554D-948E-EAAC4C38E9AF}" destId="{30505D34-88DC-3D45-AAD7-5E7D41444903}" srcOrd="2" destOrd="0" parTransId="{F6FC0E38-8A46-E44B-872D-7CDC3209F3CA}" sibTransId="{3DAC3574-3DA8-CE4F-BC93-90EDC93AE6F1}"/>
    <dgm:cxn modelId="{F3ABF727-1349-4840-95E9-0CF01AAC5790}" type="presParOf" srcId="{BB931700-160A-D94D-8F26-F32BC0B0575D}" destId="{D4C4E3B9-171A-4B4A-BDA6-15F56C9F3479}" srcOrd="0" destOrd="0" presId="urn:microsoft.com/office/officeart/2005/8/layout/chevron1"/>
    <dgm:cxn modelId="{731453F9-E881-1941-B2ED-A5289DC46A80}" type="presParOf" srcId="{BB931700-160A-D94D-8F26-F32BC0B0575D}" destId="{776AC0E2-898E-C948-923F-4E5A54143A2B}" srcOrd="1" destOrd="0" presId="urn:microsoft.com/office/officeart/2005/8/layout/chevron1"/>
    <dgm:cxn modelId="{B536F87D-208D-FB4B-8785-456FBFC4723F}" type="presParOf" srcId="{BB931700-160A-D94D-8F26-F32BC0B0575D}" destId="{4BAC349A-428A-1E43-8696-FA32A3B1A959}" srcOrd="2" destOrd="0" presId="urn:microsoft.com/office/officeart/2005/8/layout/chevron1"/>
    <dgm:cxn modelId="{3FB9686B-D6F2-3846-A6D3-C2BFEAC59B37}" type="presParOf" srcId="{BB931700-160A-D94D-8F26-F32BC0B0575D}" destId="{52141DCD-2084-5842-9F34-20E8FDCCB6E6}" srcOrd="3" destOrd="0" presId="urn:microsoft.com/office/officeart/2005/8/layout/chevron1"/>
    <dgm:cxn modelId="{09297A30-F8D6-E24B-97D1-E4687FA58DF6}" type="presParOf" srcId="{BB931700-160A-D94D-8F26-F32BC0B0575D}" destId="{2F55B1CE-4C95-7B45-A0A7-07DF5A575EE2}" srcOrd="4" destOrd="0" presId="urn:microsoft.com/office/officeart/2005/8/layout/chevron1"/>
    <dgm:cxn modelId="{26B2DA91-4B36-EF4C-897A-97D74E0C8813}" type="presParOf" srcId="{BB931700-160A-D94D-8F26-F32BC0B0575D}" destId="{CBF3AEE4-B131-AC48-A8F7-C68824667C01}" srcOrd="5" destOrd="0" presId="urn:microsoft.com/office/officeart/2005/8/layout/chevron1"/>
    <dgm:cxn modelId="{B8361943-B524-894A-878D-F1F8F6599F28}" type="presParOf" srcId="{BB931700-160A-D94D-8F26-F32BC0B0575D}" destId="{A96A15A6-7F06-5440-8B15-303BAC98650A}" srcOrd="6" destOrd="0" presId="urn:microsoft.com/office/officeart/2005/8/layout/chevron1"/>
    <dgm:cxn modelId="{B39AC760-DD94-9344-911B-A2D4357136E4}" type="presParOf" srcId="{BB931700-160A-D94D-8F26-F32BC0B0575D}" destId="{E40988D1-E402-AC41-8717-8715BF800964}" srcOrd="7" destOrd="0" presId="urn:microsoft.com/office/officeart/2005/8/layout/chevron1"/>
    <dgm:cxn modelId="{BC16091F-52BE-024C-8103-53CEB03FFEB8}" type="presParOf" srcId="{BB931700-160A-D94D-8F26-F32BC0B0575D}" destId="{4F0EC6F3-2E3F-774D-A0EA-FEB52EFC3439}" srcOrd="8" destOrd="0" presId="urn:microsoft.com/office/officeart/2005/8/layout/chevron1"/>
    <dgm:cxn modelId="{812103CA-0779-8D4F-BECF-4C318C19E3A8}" type="presParOf" srcId="{BB931700-160A-D94D-8F26-F32BC0B0575D}" destId="{2A3E8E92-6894-0D44-84C8-D4C727C8C819}" srcOrd="9" destOrd="0" presId="urn:microsoft.com/office/officeart/2005/8/layout/chevron1"/>
    <dgm:cxn modelId="{5AB2F590-E966-5D47-86B7-EF6FBE1092E8}" type="presParOf" srcId="{BB931700-160A-D94D-8F26-F32BC0B0575D}" destId="{AA79C970-37E3-9B4F-8396-D3DE0C89082D}" srcOrd="10" destOrd="0" presId="urn:microsoft.com/office/officeart/2005/8/layout/chevron1"/>
    <dgm:cxn modelId="{4276E37B-3718-F74E-B061-1E451B4080DD}" type="presParOf" srcId="{BB931700-160A-D94D-8F26-F32BC0B0575D}" destId="{E576BA95-3724-334E-8D50-371E46680356}" srcOrd="11" destOrd="0" presId="urn:microsoft.com/office/officeart/2005/8/layout/chevron1"/>
    <dgm:cxn modelId="{178DD259-B8F3-7A49-B3C6-2012D3597589}" type="presParOf" srcId="{BB931700-160A-D94D-8F26-F32BC0B0575D}" destId="{C157728E-A7E1-9946-9655-A1FDEF31EACB}" srcOrd="12" destOrd="0" presId="urn:microsoft.com/office/officeart/2005/8/layout/chevron1"/>
    <dgm:cxn modelId="{BFF1C7DE-E01D-BB4D-8BFA-57ED70D362BE}" type="presParOf" srcId="{BB931700-160A-D94D-8F26-F32BC0B0575D}" destId="{F6087DCC-6222-344B-BBF7-82C43771BA92}" srcOrd="13" destOrd="0" presId="urn:microsoft.com/office/officeart/2005/8/layout/chevron1"/>
    <dgm:cxn modelId="{A2D0413D-7720-134B-9599-FD3C3BC6DA23}" type="presParOf" srcId="{BB931700-160A-D94D-8F26-F32BC0B0575D}" destId="{EF5AD65C-71F8-944E-A4A1-9DAABD523E53}" srcOrd="14" destOrd="0" presId="urn:microsoft.com/office/officeart/2005/8/layout/chevron1"/>
    <dgm:cxn modelId="{A2EFB125-3450-CD4C-B670-A0B9C527A8DF}" type="presParOf" srcId="{BB931700-160A-D94D-8F26-F32BC0B0575D}" destId="{A5424A63-7CB7-9344-A105-58DEB1FF1A8C}" srcOrd="15" destOrd="0" presId="urn:microsoft.com/office/officeart/2005/8/layout/chevron1"/>
    <dgm:cxn modelId="{F7EFA8AF-D643-664C-8097-A1076F5B325D}" type="presParOf" srcId="{BB931700-160A-D94D-8F26-F32BC0B0575D}" destId="{9E7B237E-BF72-EC4E-9EFF-FBE9CB2392E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231F64-911C-554D-948E-EAAC4C38E9AF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4A6197F1-2628-C54C-AC24-289472112112}">
      <dgm:prSet phldrT="[Texte]" custT="1"/>
      <dgm:spPr/>
      <dgm:t>
        <a:bodyPr/>
        <a:lstStyle/>
        <a:p>
          <a:r>
            <a:rPr lang="fr-FR" sz="1050" dirty="0">
              <a:solidFill>
                <a:srgbClr val="FF0000"/>
              </a:solidFill>
            </a:rPr>
            <a:t>Introduction</a:t>
          </a:r>
          <a:endParaRPr lang="fr-FR" sz="800" dirty="0">
            <a:solidFill>
              <a:srgbClr val="FF0000"/>
            </a:solidFill>
          </a:endParaRPr>
        </a:p>
      </dgm:t>
    </dgm:pt>
    <dgm:pt modelId="{37A2B6C8-1EA7-2F4A-8105-743626BDF1CA}" type="parTrans" cxnId="{B125C832-4B87-8047-B53C-87D7ACCA679A}">
      <dgm:prSet/>
      <dgm:spPr/>
      <dgm:t>
        <a:bodyPr/>
        <a:lstStyle/>
        <a:p>
          <a:endParaRPr lang="fr-FR"/>
        </a:p>
      </dgm:t>
    </dgm:pt>
    <dgm:pt modelId="{20CF22EB-661F-B648-9220-47F6641CAC3A}" type="sibTrans" cxnId="{B125C832-4B87-8047-B53C-87D7ACCA679A}">
      <dgm:prSet/>
      <dgm:spPr/>
      <dgm:t>
        <a:bodyPr/>
        <a:lstStyle/>
        <a:p>
          <a:endParaRPr lang="fr-FR"/>
        </a:p>
      </dgm:t>
    </dgm:pt>
    <dgm:pt modelId="{F1711246-A2E3-1148-8D0E-3A710737AF0D}">
      <dgm:prSet phldrT="[Texte]"/>
      <dgm:spPr/>
      <dgm:t>
        <a:bodyPr/>
        <a:lstStyle/>
        <a:p>
          <a:r>
            <a:rPr lang="fr-FR" dirty="0"/>
            <a:t>Epidémiologie</a:t>
          </a:r>
        </a:p>
      </dgm:t>
    </dgm:pt>
    <dgm:pt modelId="{F6B72621-7AE1-214A-96A6-6544C8D44672}" type="parTrans" cxnId="{ABD067C4-55BF-124C-B01A-596239292073}">
      <dgm:prSet/>
      <dgm:spPr/>
      <dgm:t>
        <a:bodyPr/>
        <a:lstStyle/>
        <a:p>
          <a:endParaRPr lang="fr-FR"/>
        </a:p>
      </dgm:t>
    </dgm:pt>
    <dgm:pt modelId="{24A3CFCA-CAB3-C545-82BB-692021610355}" type="sibTrans" cxnId="{ABD067C4-55BF-124C-B01A-596239292073}">
      <dgm:prSet/>
      <dgm:spPr/>
      <dgm:t>
        <a:bodyPr/>
        <a:lstStyle/>
        <a:p>
          <a:endParaRPr lang="fr-FR"/>
        </a:p>
      </dgm:t>
    </dgm:pt>
    <dgm:pt modelId="{30505D34-88DC-3D45-AAD7-5E7D41444903}">
      <dgm:prSet phldrT="[Texte]"/>
      <dgm:spPr/>
      <dgm:t>
        <a:bodyPr/>
        <a:lstStyle/>
        <a:p>
          <a:r>
            <a:rPr lang="fr-FR" dirty="0"/>
            <a:t>Clinique et biologie</a:t>
          </a:r>
        </a:p>
      </dgm:t>
    </dgm:pt>
    <dgm:pt modelId="{F6FC0E38-8A46-E44B-872D-7CDC3209F3CA}" type="parTrans" cxnId="{4293CAFE-A81F-144E-96B7-CC0347CEEDB9}">
      <dgm:prSet/>
      <dgm:spPr/>
      <dgm:t>
        <a:bodyPr/>
        <a:lstStyle/>
        <a:p>
          <a:endParaRPr lang="fr-FR"/>
        </a:p>
      </dgm:t>
    </dgm:pt>
    <dgm:pt modelId="{3DAC3574-3DA8-CE4F-BC93-90EDC93AE6F1}" type="sibTrans" cxnId="{4293CAFE-A81F-144E-96B7-CC0347CEEDB9}">
      <dgm:prSet/>
      <dgm:spPr/>
      <dgm:t>
        <a:bodyPr/>
        <a:lstStyle/>
        <a:p>
          <a:endParaRPr lang="fr-FR"/>
        </a:p>
      </dgm:t>
    </dgm:pt>
    <dgm:pt modelId="{BF928DBD-9F6B-A249-A38D-188A2C83A409}">
      <dgm:prSet/>
      <dgm:spPr/>
      <dgm:t>
        <a:bodyPr/>
        <a:lstStyle/>
        <a:p>
          <a:r>
            <a:rPr lang="fr-FR" dirty="0"/>
            <a:t>Imagerie</a:t>
          </a:r>
        </a:p>
      </dgm:t>
    </dgm:pt>
    <dgm:pt modelId="{5F6E13BF-1A67-DE4C-83CE-4BC1A474F153}" type="parTrans" cxnId="{476A1829-1FFF-BC4E-A0E8-330371652887}">
      <dgm:prSet/>
      <dgm:spPr/>
      <dgm:t>
        <a:bodyPr/>
        <a:lstStyle/>
        <a:p>
          <a:endParaRPr lang="fr-FR"/>
        </a:p>
      </dgm:t>
    </dgm:pt>
    <dgm:pt modelId="{AA142D76-1722-2843-8E60-F5AF131155DE}" type="sibTrans" cxnId="{476A1829-1FFF-BC4E-A0E8-330371652887}">
      <dgm:prSet/>
      <dgm:spPr/>
      <dgm:t>
        <a:bodyPr/>
        <a:lstStyle/>
        <a:p>
          <a:endParaRPr lang="fr-FR"/>
        </a:p>
      </dgm:t>
    </dgm:pt>
    <dgm:pt modelId="{E85DEFF8-F84E-C646-8690-562B5D9D98E3}">
      <dgm:prSet/>
      <dgm:spPr/>
      <dgm:t>
        <a:bodyPr/>
        <a:lstStyle/>
        <a:p>
          <a:r>
            <a:rPr lang="fr-FR" dirty="0"/>
            <a:t>Physiopathologie</a:t>
          </a:r>
        </a:p>
      </dgm:t>
    </dgm:pt>
    <dgm:pt modelId="{6648CD53-AF3E-2F46-B6E6-70F0414F2E8E}" type="parTrans" cxnId="{61EB81EC-AE8B-9C40-AF02-81B378A4C577}">
      <dgm:prSet/>
      <dgm:spPr/>
      <dgm:t>
        <a:bodyPr/>
        <a:lstStyle/>
        <a:p>
          <a:endParaRPr lang="fr-FR"/>
        </a:p>
      </dgm:t>
    </dgm:pt>
    <dgm:pt modelId="{C1BBE460-3271-0042-BDEA-8FEB4287179C}" type="sibTrans" cxnId="{61EB81EC-AE8B-9C40-AF02-81B378A4C577}">
      <dgm:prSet/>
      <dgm:spPr/>
      <dgm:t>
        <a:bodyPr/>
        <a:lstStyle/>
        <a:p>
          <a:endParaRPr lang="fr-FR"/>
        </a:p>
      </dgm:t>
    </dgm:pt>
    <dgm:pt modelId="{72C99A5E-CE4C-3F49-9D8F-144C61FC3045}">
      <dgm:prSet/>
      <dgm:spPr/>
      <dgm:t>
        <a:bodyPr/>
        <a:lstStyle/>
        <a:p>
          <a:r>
            <a:rPr lang="fr-FR" dirty="0"/>
            <a:t>Traitement</a:t>
          </a:r>
        </a:p>
      </dgm:t>
    </dgm:pt>
    <dgm:pt modelId="{45F77B93-7C3C-D44B-AA64-3083CCD1CA4F}" type="parTrans" cxnId="{DC8F8432-C74D-0E41-A65A-A2CF908565D8}">
      <dgm:prSet/>
      <dgm:spPr/>
      <dgm:t>
        <a:bodyPr/>
        <a:lstStyle/>
        <a:p>
          <a:endParaRPr lang="fr-FR"/>
        </a:p>
      </dgm:t>
    </dgm:pt>
    <dgm:pt modelId="{3A6ED361-52F6-9C48-8061-D3AFE8897901}" type="sibTrans" cxnId="{DC8F8432-C74D-0E41-A65A-A2CF908565D8}">
      <dgm:prSet/>
      <dgm:spPr/>
      <dgm:t>
        <a:bodyPr/>
        <a:lstStyle/>
        <a:p>
          <a:endParaRPr lang="fr-FR"/>
        </a:p>
      </dgm:t>
    </dgm:pt>
    <dgm:pt modelId="{8C3E6015-6BB6-5A40-B24B-AB1FDE5C85AC}">
      <dgm:prSet/>
      <dgm:spPr/>
      <dgm:t>
        <a:bodyPr/>
        <a:lstStyle/>
        <a:p>
          <a:r>
            <a:rPr lang="fr-FR" dirty="0"/>
            <a:t>Evolution</a:t>
          </a:r>
        </a:p>
      </dgm:t>
    </dgm:pt>
    <dgm:pt modelId="{B951BB50-E39F-5047-9F90-D0EB333F9442}" type="parTrans" cxnId="{89417888-A0FF-A148-9614-D14A1925AAAC}">
      <dgm:prSet/>
      <dgm:spPr/>
      <dgm:t>
        <a:bodyPr/>
        <a:lstStyle/>
        <a:p>
          <a:endParaRPr lang="fr-FR"/>
        </a:p>
      </dgm:t>
    </dgm:pt>
    <dgm:pt modelId="{F1F411CE-4705-A346-8E7E-A1A49C0CEB8D}" type="sibTrans" cxnId="{89417888-A0FF-A148-9614-D14A1925AAAC}">
      <dgm:prSet/>
      <dgm:spPr/>
      <dgm:t>
        <a:bodyPr/>
        <a:lstStyle/>
        <a:p>
          <a:endParaRPr lang="fr-FR"/>
        </a:p>
      </dgm:t>
    </dgm:pt>
    <dgm:pt modelId="{99EC8616-A752-804A-8CBD-6DB31663327D}">
      <dgm:prSet/>
      <dgm:spPr/>
      <dgm:t>
        <a:bodyPr/>
        <a:lstStyle/>
        <a:p>
          <a:r>
            <a:rPr lang="fr-FR" dirty="0"/>
            <a:t>Diagnostic différentiel</a:t>
          </a:r>
        </a:p>
      </dgm:t>
    </dgm:pt>
    <dgm:pt modelId="{90B459A7-7A37-E34C-8ACA-63472C32A3C6}" type="parTrans" cxnId="{61A7719E-8006-4E48-9387-2A904902ED9B}">
      <dgm:prSet/>
      <dgm:spPr/>
      <dgm:t>
        <a:bodyPr/>
        <a:lstStyle/>
        <a:p>
          <a:endParaRPr lang="fr-FR"/>
        </a:p>
      </dgm:t>
    </dgm:pt>
    <dgm:pt modelId="{2B7DDA11-CFF6-A545-82F2-BF3DFB633021}" type="sibTrans" cxnId="{61A7719E-8006-4E48-9387-2A904902ED9B}">
      <dgm:prSet/>
      <dgm:spPr/>
      <dgm:t>
        <a:bodyPr/>
        <a:lstStyle/>
        <a:p>
          <a:endParaRPr lang="fr-FR"/>
        </a:p>
      </dgm:t>
    </dgm:pt>
    <dgm:pt modelId="{8A6D1A54-4EB3-264F-9435-FBE4FF608179}">
      <dgm:prSet/>
      <dgm:spPr/>
      <dgm:t>
        <a:bodyPr/>
        <a:lstStyle/>
        <a:p>
          <a:r>
            <a:rPr lang="fr-FR" dirty="0"/>
            <a:t>Conclusion</a:t>
          </a:r>
        </a:p>
      </dgm:t>
    </dgm:pt>
    <dgm:pt modelId="{DAF60139-E7EF-F945-83B7-2C8147D57D9E}" type="parTrans" cxnId="{E2383385-DCE3-9445-895E-E6F22D54940D}">
      <dgm:prSet/>
      <dgm:spPr/>
      <dgm:t>
        <a:bodyPr/>
        <a:lstStyle/>
        <a:p>
          <a:endParaRPr lang="fr-FR"/>
        </a:p>
      </dgm:t>
    </dgm:pt>
    <dgm:pt modelId="{399FCF8D-453D-3245-91A1-DAAE5D1DF259}" type="sibTrans" cxnId="{E2383385-DCE3-9445-895E-E6F22D54940D}">
      <dgm:prSet/>
      <dgm:spPr/>
      <dgm:t>
        <a:bodyPr/>
        <a:lstStyle/>
        <a:p>
          <a:endParaRPr lang="fr-FR"/>
        </a:p>
      </dgm:t>
    </dgm:pt>
    <dgm:pt modelId="{BB931700-160A-D94D-8F26-F32BC0B0575D}" type="pres">
      <dgm:prSet presAssocID="{2C231F64-911C-554D-948E-EAAC4C38E9AF}" presName="Name0" presStyleCnt="0">
        <dgm:presLayoutVars>
          <dgm:dir/>
          <dgm:animLvl val="lvl"/>
          <dgm:resizeHandles val="exact"/>
        </dgm:presLayoutVars>
      </dgm:prSet>
      <dgm:spPr/>
    </dgm:pt>
    <dgm:pt modelId="{D4C4E3B9-171A-4B4A-BDA6-15F56C9F3479}" type="pres">
      <dgm:prSet presAssocID="{4A6197F1-2628-C54C-AC24-289472112112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776AC0E2-898E-C948-923F-4E5A54143A2B}" type="pres">
      <dgm:prSet presAssocID="{20CF22EB-661F-B648-9220-47F6641CAC3A}" presName="parTxOnlySpace" presStyleCnt="0"/>
      <dgm:spPr/>
    </dgm:pt>
    <dgm:pt modelId="{4BAC349A-428A-1E43-8696-FA32A3B1A959}" type="pres">
      <dgm:prSet presAssocID="{F1711246-A2E3-1148-8D0E-3A710737AF0D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52141DCD-2084-5842-9F34-20E8FDCCB6E6}" type="pres">
      <dgm:prSet presAssocID="{24A3CFCA-CAB3-C545-82BB-692021610355}" presName="parTxOnlySpace" presStyleCnt="0"/>
      <dgm:spPr/>
    </dgm:pt>
    <dgm:pt modelId="{2F55B1CE-4C95-7B45-A0A7-07DF5A575EE2}" type="pres">
      <dgm:prSet presAssocID="{30505D34-88DC-3D45-AAD7-5E7D41444903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CBF3AEE4-B131-AC48-A8F7-C68824667C01}" type="pres">
      <dgm:prSet presAssocID="{3DAC3574-3DA8-CE4F-BC93-90EDC93AE6F1}" presName="parTxOnlySpace" presStyleCnt="0"/>
      <dgm:spPr/>
    </dgm:pt>
    <dgm:pt modelId="{A96A15A6-7F06-5440-8B15-303BAC98650A}" type="pres">
      <dgm:prSet presAssocID="{BF928DBD-9F6B-A249-A38D-188A2C83A409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E40988D1-E402-AC41-8717-8715BF800964}" type="pres">
      <dgm:prSet presAssocID="{AA142D76-1722-2843-8E60-F5AF131155DE}" presName="parTxOnlySpace" presStyleCnt="0"/>
      <dgm:spPr/>
    </dgm:pt>
    <dgm:pt modelId="{4F0EC6F3-2E3F-774D-A0EA-FEB52EFC3439}" type="pres">
      <dgm:prSet presAssocID="{E85DEFF8-F84E-C646-8690-562B5D9D98E3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2A3E8E92-6894-0D44-84C8-D4C727C8C819}" type="pres">
      <dgm:prSet presAssocID="{C1BBE460-3271-0042-BDEA-8FEB4287179C}" presName="parTxOnlySpace" presStyleCnt="0"/>
      <dgm:spPr/>
    </dgm:pt>
    <dgm:pt modelId="{AA79C970-37E3-9B4F-8396-D3DE0C89082D}" type="pres">
      <dgm:prSet presAssocID="{72C99A5E-CE4C-3F49-9D8F-144C61FC3045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E576BA95-3724-334E-8D50-371E46680356}" type="pres">
      <dgm:prSet presAssocID="{3A6ED361-52F6-9C48-8061-D3AFE8897901}" presName="parTxOnlySpace" presStyleCnt="0"/>
      <dgm:spPr/>
    </dgm:pt>
    <dgm:pt modelId="{C157728E-A7E1-9946-9655-A1FDEF31EACB}" type="pres">
      <dgm:prSet presAssocID="{8C3E6015-6BB6-5A40-B24B-AB1FDE5C85AC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F6087DCC-6222-344B-BBF7-82C43771BA92}" type="pres">
      <dgm:prSet presAssocID="{F1F411CE-4705-A346-8E7E-A1A49C0CEB8D}" presName="parTxOnlySpace" presStyleCnt="0"/>
      <dgm:spPr/>
    </dgm:pt>
    <dgm:pt modelId="{EF5AD65C-71F8-944E-A4A1-9DAABD523E53}" type="pres">
      <dgm:prSet presAssocID="{99EC8616-A752-804A-8CBD-6DB31663327D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A5424A63-7CB7-9344-A105-58DEB1FF1A8C}" type="pres">
      <dgm:prSet presAssocID="{2B7DDA11-CFF6-A545-82F2-BF3DFB633021}" presName="parTxOnlySpace" presStyleCnt="0"/>
      <dgm:spPr/>
    </dgm:pt>
    <dgm:pt modelId="{9E7B237E-BF72-EC4E-9EFF-FBE9CB2392E6}" type="pres">
      <dgm:prSet presAssocID="{8A6D1A54-4EB3-264F-9435-FBE4FF608179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7763880F-E752-444E-8549-F67F9AB06787}" type="presOf" srcId="{F1711246-A2E3-1148-8D0E-3A710737AF0D}" destId="{4BAC349A-428A-1E43-8696-FA32A3B1A959}" srcOrd="0" destOrd="0" presId="urn:microsoft.com/office/officeart/2005/8/layout/chevron1"/>
    <dgm:cxn modelId="{476A1829-1FFF-BC4E-A0E8-330371652887}" srcId="{2C231F64-911C-554D-948E-EAAC4C38E9AF}" destId="{BF928DBD-9F6B-A249-A38D-188A2C83A409}" srcOrd="3" destOrd="0" parTransId="{5F6E13BF-1A67-DE4C-83CE-4BC1A474F153}" sibTransId="{AA142D76-1722-2843-8E60-F5AF131155DE}"/>
    <dgm:cxn modelId="{353EF12B-F7D5-074B-B21F-272CA19F1D04}" type="presOf" srcId="{E85DEFF8-F84E-C646-8690-562B5D9D98E3}" destId="{4F0EC6F3-2E3F-774D-A0EA-FEB52EFC3439}" srcOrd="0" destOrd="0" presId="urn:microsoft.com/office/officeart/2005/8/layout/chevron1"/>
    <dgm:cxn modelId="{57D11E2E-523E-5749-9CE3-5F67E734825D}" type="presOf" srcId="{99EC8616-A752-804A-8CBD-6DB31663327D}" destId="{EF5AD65C-71F8-944E-A4A1-9DAABD523E53}" srcOrd="0" destOrd="0" presId="urn:microsoft.com/office/officeart/2005/8/layout/chevron1"/>
    <dgm:cxn modelId="{DC8F8432-C74D-0E41-A65A-A2CF908565D8}" srcId="{2C231F64-911C-554D-948E-EAAC4C38E9AF}" destId="{72C99A5E-CE4C-3F49-9D8F-144C61FC3045}" srcOrd="5" destOrd="0" parTransId="{45F77B93-7C3C-D44B-AA64-3083CCD1CA4F}" sibTransId="{3A6ED361-52F6-9C48-8061-D3AFE8897901}"/>
    <dgm:cxn modelId="{B125C832-4B87-8047-B53C-87D7ACCA679A}" srcId="{2C231F64-911C-554D-948E-EAAC4C38E9AF}" destId="{4A6197F1-2628-C54C-AC24-289472112112}" srcOrd="0" destOrd="0" parTransId="{37A2B6C8-1EA7-2F4A-8105-743626BDF1CA}" sibTransId="{20CF22EB-661F-B648-9220-47F6641CAC3A}"/>
    <dgm:cxn modelId="{DB0D114B-DECA-A241-BD08-603C6F102E51}" type="presOf" srcId="{8A6D1A54-4EB3-264F-9435-FBE4FF608179}" destId="{9E7B237E-BF72-EC4E-9EFF-FBE9CB2392E6}" srcOrd="0" destOrd="0" presId="urn:microsoft.com/office/officeart/2005/8/layout/chevron1"/>
    <dgm:cxn modelId="{56BABE51-460B-6A47-8374-27EB9515DBA2}" type="presOf" srcId="{BF928DBD-9F6B-A249-A38D-188A2C83A409}" destId="{A96A15A6-7F06-5440-8B15-303BAC98650A}" srcOrd="0" destOrd="0" presId="urn:microsoft.com/office/officeart/2005/8/layout/chevron1"/>
    <dgm:cxn modelId="{391A685B-BEF7-FB44-B520-CBE797605F1E}" type="presOf" srcId="{72C99A5E-CE4C-3F49-9D8F-144C61FC3045}" destId="{AA79C970-37E3-9B4F-8396-D3DE0C89082D}" srcOrd="0" destOrd="0" presId="urn:microsoft.com/office/officeart/2005/8/layout/chevron1"/>
    <dgm:cxn modelId="{E2416E60-E2A1-4C43-A280-13CFAF18581D}" type="presOf" srcId="{30505D34-88DC-3D45-AAD7-5E7D41444903}" destId="{2F55B1CE-4C95-7B45-A0A7-07DF5A575EE2}" srcOrd="0" destOrd="0" presId="urn:microsoft.com/office/officeart/2005/8/layout/chevron1"/>
    <dgm:cxn modelId="{E2383385-DCE3-9445-895E-E6F22D54940D}" srcId="{2C231F64-911C-554D-948E-EAAC4C38E9AF}" destId="{8A6D1A54-4EB3-264F-9435-FBE4FF608179}" srcOrd="8" destOrd="0" parTransId="{DAF60139-E7EF-F945-83B7-2C8147D57D9E}" sibTransId="{399FCF8D-453D-3245-91A1-DAAE5D1DF259}"/>
    <dgm:cxn modelId="{89417888-A0FF-A148-9614-D14A1925AAAC}" srcId="{2C231F64-911C-554D-948E-EAAC4C38E9AF}" destId="{8C3E6015-6BB6-5A40-B24B-AB1FDE5C85AC}" srcOrd="6" destOrd="0" parTransId="{B951BB50-E39F-5047-9F90-D0EB333F9442}" sibTransId="{F1F411CE-4705-A346-8E7E-A1A49C0CEB8D}"/>
    <dgm:cxn modelId="{61A7719E-8006-4E48-9387-2A904902ED9B}" srcId="{2C231F64-911C-554D-948E-EAAC4C38E9AF}" destId="{99EC8616-A752-804A-8CBD-6DB31663327D}" srcOrd="7" destOrd="0" parTransId="{90B459A7-7A37-E34C-8ACA-63472C32A3C6}" sibTransId="{2B7DDA11-CFF6-A545-82F2-BF3DFB633021}"/>
    <dgm:cxn modelId="{83670ABD-2AFA-A043-B9AD-A3CBF66B5548}" type="presOf" srcId="{2C231F64-911C-554D-948E-EAAC4C38E9AF}" destId="{BB931700-160A-D94D-8F26-F32BC0B0575D}" srcOrd="0" destOrd="0" presId="urn:microsoft.com/office/officeart/2005/8/layout/chevron1"/>
    <dgm:cxn modelId="{76FE37C0-5AF5-9743-A0B5-50BDDFCC9EDC}" type="presOf" srcId="{4A6197F1-2628-C54C-AC24-289472112112}" destId="{D4C4E3B9-171A-4B4A-BDA6-15F56C9F3479}" srcOrd="0" destOrd="0" presId="urn:microsoft.com/office/officeart/2005/8/layout/chevron1"/>
    <dgm:cxn modelId="{ABD067C4-55BF-124C-B01A-596239292073}" srcId="{2C231F64-911C-554D-948E-EAAC4C38E9AF}" destId="{F1711246-A2E3-1148-8D0E-3A710737AF0D}" srcOrd="1" destOrd="0" parTransId="{F6B72621-7AE1-214A-96A6-6544C8D44672}" sibTransId="{24A3CFCA-CAB3-C545-82BB-692021610355}"/>
    <dgm:cxn modelId="{86E0A1D2-464F-B449-A329-96D056B4D1F7}" type="presOf" srcId="{8C3E6015-6BB6-5A40-B24B-AB1FDE5C85AC}" destId="{C157728E-A7E1-9946-9655-A1FDEF31EACB}" srcOrd="0" destOrd="0" presId="urn:microsoft.com/office/officeart/2005/8/layout/chevron1"/>
    <dgm:cxn modelId="{61EB81EC-AE8B-9C40-AF02-81B378A4C577}" srcId="{2C231F64-911C-554D-948E-EAAC4C38E9AF}" destId="{E85DEFF8-F84E-C646-8690-562B5D9D98E3}" srcOrd="4" destOrd="0" parTransId="{6648CD53-AF3E-2F46-B6E6-70F0414F2E8E}" sibTransId="{C1BBE460-3271-0042-BDEA-8FEB4287179C}"/>
    <dgm:cxn modelId="{4293CAFE-A81F-144E-96B7-CC0347CEEDB9}" srcId="{2C231F64-911C-554D-948E-EAAC4C38E9AF}" destId="{30505D34-88DC-3D45-AAD7-5E7D41444903}" srcOrd="2" destOrd="0" parTransId="{F6FC0E38-8A46-E44B-872D-7CDC3209F3CA}" sibTransId="{3DAC3574-3DA8-CE4F-BC93-90EDC93AE6F1}"/>
    <dgm:cxn modelId="{F3ABF727-1349-4840-95E9-0CF01AAC5790}" type="presParOf" srcId="{BB931700-160A-D94D-8F26-F32BC0B0575D}" destId="{D4C4E3B9-171A-4B4A-BDA6-15F56C9F3479}" srcOrd="0" destOrd="0" presId="urn:microsoft.com/office/officeart/2005/8/layout/chevron1"/>
    <dgm:cxn modelId="{731453F9-E881-1941-B2ED-A5289DC46A80}" type="presParOf" srcId="{BB931700-160A-D94D-8F26-F32BC0B0575D}" destId="{776AC0E2-898E-C948-923F-4E5A54143A2B}" srcOrd="1" destOrd="0" presId="urn:microsoft.com/office/officeart/2005/8/layout/chevron1"/>
    <dgm:cxn modelId="{B536F87D-208D-FB4B-8785-456FBFC4723F}" type="presParOf" srcId="{BB931700-160A-D94D-8F26-F32BC0B0575D}" destId="{4BAC349A-428A-1E43-8696-FA32A3B1A959}" srcOrd="2" destOrd="0" presId="urn:microsoft.com/office/officeart/2005/8/layout/chevron1"/>
    <dgm:cxn modelId="{3FB9686B-D6F2-3846-A6D3-C2BFEAC59B37}" type="presParOf" srcId="{BB931700-160A-D94D-8F26-F32BC0B0575D}" destId="{52141DCD-2084-5842-9F34-20E8FDCCB6E6}" srcOrd="3" destOrd="0" presId="urn:microsoft.com/office/officeart/2005/8/layout/chevron1"/>
    <dgm:cxn modelId="{09297A30-F8D6-E24B-97D1-E4687FA58DF6}" type="presParOf" srcId="{BB931700-160A-D94D-8F26-F32BC0B0575D}" destId="{2F55B1CE-4C95-7B45-A0A7-07DF5A575EE2}" srcOrd="4" destOrd="0" presId="urn:microsoft.com/office/officeart/2005/8/layout/chevron1"/>
    <dgm:cxn modelId="{26B2DA91-4B36-EF4C-897A-97D74E0C8813}" type="presParOf" srcId="{BB931700-160A-D94D-8F26-F32BC0B0575D}" destId="{CBF3AEE4-B131-AC48-A8F7-C68824667C01}" srcOrd="5" destOrd="0" presId="urn:microsoft.com/office/officeart/2005/8/layout/chevron1"/>
    <dgm:cxn modelId="{B8361943-B524-894A-878D-F1F8F6599F28}" type="presParOf" srcId="{BB931700-160A-D94D-8F26-F32BC0B0575D}" destId="{A96A15A6-7F06-5440-8B15-303BAC98650A}" srcOrd="6" destOrd="0" presId="urn:microsoft.com/office/officeart/2005/8/layout/chevron1"/>
    <dgm:cxn modelId="{B39AC760-DD94-9344-911B-A2D4357136E4}" type="presParOf" srcId="{BB931700-160A-D94D-8F26-F32BC0B0575D}" destId="{E40988D1-E402-AC41-8717-8715BF800964}" srcOrd="7" destOrd="0" presId="urn:microsoft.com/office/officeart/2005/8/layout/chevron1"/>
    <dgm:cxn modelId="{BC16091F-52BE-024C-8103-53CEB03FFEB8}" type="presParOf" srcId="{BB931700-160A-D94D-8F26-F32BC0B0575D}" destId="{4F0EC6F3-2E3F-774D-A0EA-FEB52EFC3439}" srcOrd="8" destOrd="0" presId="urn:microsoft.com/office/officeart/2005/8/layout/chevron1"/>
    <dgm:cxn modelId="{812103CA-0779-8D4F-BECF-4C318C19E3A8}" type="presParOf" srcId="{BB931700-160A-D94D-8F26-F32BC0B0575D}" destId="{2A3E8E92-6894-0D44-84C8-D4C727C8C819}" srcOrd="9" destOrd="0" presId="urn:microsoft.com/office/officeart/2005/8/layout/chevron1"/>
    <dgm:cxn modelId="{5AB2F590-E966-5D47-86B7-EF6FBE1092E8}" type="presParOf" srcId="{BB931700-160A-D94D-8F26-F32BC0B0575D}" destId="{AA79C970-37E3-9B4F-8396-D3DE0C89082D}" srcOrd="10" destOrd="0" presId="urn:microsoft.com/office/officeart/2005/8/layout/chevron1"/>
    <dgm:cxn modelId="{4276E37B-3718-F74E-B061-1E451B4080DD}" type="presParOf" srcId="{BB931700-160A-D94D-8F26-F32BC0B0575D}" destId="{E576BA95-3724-334E-8D50-371E46680356}" srcOrd="11" destOrd="0" presId="urn:microsoft.com/office/officeart/2005/8/layout/chevron1"/>
    <dgm:cxn modelId="{178DD259-B8F3-7A49-B3C6-2012D3597589}" type="presParOf" srcId="{BB931700-160A-D94D-8F26-F32BC0B0575D}" destId="{C157728E-A7E1-9946-9655-A1FDEF31EACB}" srcOrd="12" destOrd="0" presId="urn:microsoft.com/office/officeart/2005/8/layout/chevron1"/>
    <dgm:cxn modelId="{BFF1C7DE-E01D-BB4D-8BFA-57ED70D362BE}" type="presParOf" srcId="{BB931700-160A-D94D-8F26-F32BC0B0575D}" destId="{F6087DCC-6222-344B-BBF7-82C43771BA92}" srcOrd="13" destOrd="0" presId="urn:microsoft.com/office/officeart/2005/8/layout/chevron1"/>
    <dgm:cxn modelId="{A2D0413D-7720-134B-9599-FD3C3BC6DA23}" type="presParOf" srcId="{BB931700-160A-D94D-8F26-F32BC0B0575D}" destId="{EF5AD65C-71F8-944E-A4A1-9DAABD523E53}" srcOrd="14" destOrd="0" presId="urn:microsoft.com/office/officeart/2005/8/layout/chevron1"/>
    <dgm:cxn modelId="{A2EFB125-3450-CD4C-B670-A0B9C527A8DF}" type="presParOf" srcId="{BB931700-160A-D94D-8F26-F32BC0B0575D}" destId="{A5424A63-7CB7-9344-A105-58DEB1FF1A8C}" srcOrd="15" destOrd="0" presId="urn:microsoft.com/office/officeart/2005/8/layout/chevron1"/>
    <dgm:cxn modelId="{F7EFA8AF-D643-664C-8097-A1076F5B325D}" type="presParOf" srcId="{BB931700-160A-D94D-8F26-F32BC0B0575D}" destId="{9E7B237E-BF72-EC4E-9EFF-FBE9CB2392E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C231F64-911C-554D-948E-EAAC4C38E9AF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4A6197F1-2628-C54C-AC24-289472112112}">
      <dgm:prSet phldrT="[Texte]" custT="1"/>
      <dgm:spPr/>
      <dgm:t>
        <a:bodyPr/>
        <a:lstStyle/>
        <a:p>
          <a:r>
            <a:rPr lang="fr-FR" sz="700" dirty="0">
              <a:solidFill>
                <a:schemeClr val="bg1"/>
              </a:solidFill>
            </a:rPr>
            <a:t>Introduction</a:t>
          </a:r>
          <a:endParaRPr lang="fr-FR" sz="400" dirty="0">
            <a:solidFill>
              <a:schemeClr val="bg1"/>
            </a:solidFill>
          </a:endParaRPr>
        </a:p>
      </dgm:t>
    </dgm:pt>
    <dgm:pt modelId="{37A2B6C8-1EA7-2F4A-8105-743626BDF1CA}" type="parTrans" cxnId="{B125C832-4B87-8047-B53C-87D7ACCA679A}">
      <dgm:prSet/>
      <dgm:spPr/>
      <dgm:t>
        <a:bodyPr/>
        <a:lstStyle/>
        <a:p>
          <a:endParaRPr lang="fr-FR"/>
        </a:p>
      </dgm:t>
    </dgm:pt>
    <dgm:pt modelId="{20CF22EB-661F-B648-9220-47F6641CAC3A}" type="sibTrans" cxnId="{B125C832-4B87-8047-B53C-87D7ACCA679A}">
      <dgm:prSet/>
      <dgm:spPr/>
      <dgm:t>
        <a:bodyPr/>
        <a:lstStyle/>
        <a:p>
          <a:endParaRPr lang="fr-FR"/>
        </a:p>
      </dgm:t>
    </dgm:pt>
    <dgm:pt modelId="{F1711246-A2E3-1148-8D0E-3A710737AF0D}">
      <dgm:prSet phldrT="[Texte]" custT="1"/>
      <dgm:spPr/>
      <dgm:t>
        <a:bodyPr/>
        <a:lstStyle/>
        <a:p>
          <a:r>
            <a:rPr lang="fr-FR" sz="800" dirty="0">
              <a:solidFill>
                <a:schemeClr val="bg1"/>
              </a:solidFill>
            </a:rPr>
            <a:t>Epidémiologie</a:t>
          </a:r>
        </a:p>
      </dgm:t>
    </dgm:pt>
    <dgm:pt modelId="{F6B72621-7AE1-214A-96A6-6544C8D44672}" type="parTrans" cxnId="{ABD067C4-55BF-124C-B01A-596239292073}">
      <dgm:prSet/>
      <dgm:spPr/>
      <dgm:t>
        <a:bodyPr/>
        <a:lstStyle/>
        <a:p>
          <a:endParaRPr lang="fr-FR"/>
        </a:p>
      </dgm:t>
    </dgm:pt>
    <dgm:pt modelId="{24A3CFCA-CAB3-C545-82BB-692021610355}" type="sibTrans" cxnId="{ABD067C4-55BF-124C-B01A-596239292073}">
      <dgm:prSet/>
      <dgm:spPr/>
      <dgm:t>
        <a:bodyPr/>
        <a:lstStyle/>
        <a:p>
          <a:endParaRPr lang="fr-FR"/>
        </a:p>
      </dgm:t>
    </dgm:pt>
    <dgm:pt modelId="{30505D34-88DC-3D45-AAD7-5E7D41444903}">
      <dgm:prSet phldrT="[Texte]"/>
      <dgm:spPr/>
      <dgm:t>
        <a:bodyPr/>
        <a:lstStyle/>
        <a:p>
          <a:r>
            <a:rPr lang="fr-FR" dirty="0"/>
            <a:t>Clinique et biologie</a:t>
          </a:r>
        </a:p>
      </dgm:t>
    </dgm:pt>
    <dgm:pt modelId="{F6FC0E38-8A46-E44B-872D-7CDC3209F3CA}" type="parTrans" cxnId="{4293CAFE-A81F-144E-96B7-CC0347CEEDB9}">
      <dgm:prSet/>
      <dgm:spPr/>
      <dgm:t>
        <a:bodyPr/>
        <a:lstStyle/>
        <a:p>
          <a:endParaRPr lang="fr-FR"/>
        </a:p>
      </dgm:t>
    </dgm:pt>
    <dgm:pt modelId="{3DAC3574-3DA8-CE4F-BC93-90EDC93AE6F1}" type="sibTrans" cxnId="{4293CAFE-A81F-144E-96B7-CC0347CEEDB9}">
      <dgm:prSet/>
      <dgm:spPr/>
      <dgm:t>
        <a:bodyPr/>
        <a:lstStyle/>
        <a:p>
          <a:endParaRPr lang="fr-FR"/>
        </a:p>
      </dgm:t>
    </dgm:pt>
    <dgm:pt modelId="{BF928DBD-9F6B-A249-A38D-188A2C83A409}">
      <dgm:prSet custT="1"/>
      <dgm:spPr/>
      <dgm:t>
        <a:bodyPr/>
        <a:lstStyle/>
        <a:p>
          <a:r>
            <a:rPr lang="fr-FR" sz="1100" dirty="0">
              <a:solidFill>
                <a:schemeClr val="bg1"/>
              </a:solidFill>
            </a:rPr>
            <a:t>Imagerie</a:t>
          </a:r>
          <a:endParaRPr lang="fr-FR" sz="800" dirty="0">
            <a:solidFill>
              <a:schemeClr val="bg1"/>
            </a:solidFill>
          </a:endParaRPr>
        </a:p>
      </dgm:t>
    </dgm:pt>
    <dgm:pt modelId="{5F6E13BF-1A67-DE4C-83CE-4BC1A474F153}" type="parTrans" cxnId="{476A1829-1FFF-BC4E-A0E8-330371652887}">
      <dgm:prSet/>
      <dgm:spPr/>
      <dgm:t>
        <a:bodyPr/>
        <a:lstStyle/>
        <a:p>
          <a:endParaRPr lang="fr-FR"/>
        </a:p>
      </dgm:t>
    </dgm:pt>
    <dgm:pt modelId="{AA142D76-1722-2843-8E60-F5AF131155DE}" type="sibTrans" cxnId="{476A1829-1FFF-BC4E-A0E8-330371652887}">
      <dgm:prSet/>
      <dgm:spPr/>
      <dgm:t>
        <a:bodyPr/>
        <a:lstStyle/>
        <a:p>
          <a:endParaRPr lang="fr-FR"/>
        </a:p>
      </dgm:t>
    </dgm:pt>
    <dgm:pt modelId="{E85DEFF8-F84E-C646-8690-562B5D9D98E3}">
      <dgm:prSet/>
      <dgm:spPr/>
      <dgm:t>
        <a:bodyPr/>
        <a:lstStyle/>
        <a:p>
          <a:r>
            <a:rPr lang="fr-FR" dirty="0"/>
            <a:t>Physiopathologie</a:t>
          </a:r>
        </a:p>
      </dgm:t>
    </dgm:pt>
    <dgm:pt modelId="{6648CD53-AF3E-2F46-B6E6-70F0414F2E8E}" type="parTrans" cxnId="{61EB81EC-AE8B-9C40-AF02-81B378A4C577}">
      <dgm:prSet/>
      <dgm:spPr/>
      <dgm:t>
        <a:bodyPr/>
        <a:lstStyle/>
        <a:p>
          <a:endParaRPr lang="fr-FR"/>
        </a:p>
      </dgm:t>
    </dgm:pt>
    <dgm:pt modelId="{C1BBE460-3271-0042-BDEA-8FEB4287179C}" type="sibTrans" cxnId="{61EB81EC-AE8B-9C40-AF02-81B378A4C577}">
      <dgm:prSet/>
      <dgm:spPr/>
      <dgm:t>
        <a:bodyPr/>
        <a:lstStyle/>
        <a:p>
          <a:endParaRPr lang="fr-FR"/>
        </a:p>
      </dgm:t>
    </dgm:pt>
    <dgm:pt modelId="{72C99A5E-CE4C-3F49-9D8F-144C61FC3045}">
      <dgm:prSet/>
      <dgm:spPr/>
      <dgm:t>
        <a:bodyPr/>
        <a:lstStyle/>
        <a:p>
          <a:r>
            <a:rPr lang="fr-FR" dirty="0"/>
            <a:t>Traitement</a:t>
          </a:r>
        </a:p>
      </dgm:t>
    </dgm:pt>
    <dgm:pt modelId="{45F77B93-7C3C-D44B-AA64-3083CCD1CA4F}" type="parTrans" cxnId="{DC8F8432-C74D-0E41-A65A-A2CF908565D8}">
      <dgm:prSet/>
      <dgm:spPr/>
      <dgm:t>
        <a:bodyPr/>
        <a:lstStyle/>
        <a:p>
          <a:endParaRPr lang="fr-FR"/>
        </a:p>
      </dgm:t>
    </dgm:pt>
    <dgm:pt modelId="{3A6ED361-52F6-9C48-8061-D3AFE8897901}" type="sibTrans" cxnId="{DC8F8432-C74D-0E41-A65A-A2CF908565D8}">
      <dgm:prSet/>
      <dgm:spPr/>
      <dgm:t>
        <a:bodyPr/>
        <a:lstStyle/>
        <a:p>
          <a:endParaRPr lang="fr-FR"/>
        </a:p>
      </dgm:t>
    </dgm:pt>
    <dgm:pt modelId="{8C3E6015-6BB6-5A40-B24B-AB1FDE5C85AC}">
      <dgm:prSet/>
      <dgm:spPr/>
      <dgm:t>
        <a:bodyPr/>
        <a:lstStyle/>
        <a:p>
          <a:r>
            <a:rPr lang="fr-FR" dirty="0"/>
            <a:t>Evolution</a:t>
          </a:r>
        </a:p>
      </dgm:t>
    </dgm:pt>
    <dgm:pt modelId="{B951BB50-E39F-5047-9F90-D0EB333F9442}" type="parTrans" cxnId="{89417888-A0FF-A148-9614-D14A1925AAAC}">
      <dgm:prSet/>
      <dgm:spPr/>
      <dgm:t>
        <a:bodyPr/>
        <a:lstStyle/>
        <a:p>
          <a:endParaRPr lang="fr-FR"/>
        </a:p>
      </dgm:t>
    </dgm:pt>
    <dgm:pt modelId="{F1F411CE-4705-A346-8E7E-A1A49C0CEB8D}" type="sibTrans" cxnId="{89417888-A0FF-A148-9614-D14A1925AAAC}">
      <dgm:prSet/>
      <dgm:spPr/>
      <dgm:t>
        <a:bodyPr/>
        <a:lstStyle/>
        <a:p>
          <a:endParaRPr lang="fr-FR"/>
        </a:p>
      </dgm:t>
    </dgm:pt>
    <dgm:pt modelId="{99EC8616-A752-804A-8CBD-6DB31663327D}">
      <dgm:prSet/>
      <dgm:spPr/>
      <dgm:t>
        <a:bodyPr/>
        <a:lstStyle/>
        <a:p>
          <a:r>
            <a:rPr lang="fr-FR" dirty="0"/>
            <a:t>Diagnostic différentiel</a:t>
          </a:r>
        </a:p>
      </dgm:t>
    </dgm:pt>
    <dgm:pt modelId="{90B459A7-7A37-E34C-8ACA-63472C32A3C6}" type="parTrans" cxnId="{61A7719E-8006-4E48-9387-2A904902ED9B}">
      <dgm:prSet/>
      <dgm:spPr/>
      <dgm:t>
        <a:bodyPr/>
        <a:lstStyle/>
        <a:p>
          <a:endParaRPr lang="fr-FR"/>
        </a:p>
      </dgm:t>
    </dgm:pt>
    <dgm:pt modelId="{2B7DDA11-CFF6-A545-82F2-BF3DFB633021}" type="sibTrans" cxnId="{61A7719E-8006-4E48-9387-2A904902ED9B}">
      <dgm:prSet/>
      <dgm:spPr/>
      <dgm:t>
        <a:bodyPr/>
        <a:lstStyle/>
        <a:p>
          <a:endParaRPr lang="fr-FR"/>
        </a:p>
      </dgm:t>
    </dgm:pt>
    <dgm:pt modelId="{8A6D1A54-4EB3-264F-9435-FBE4FF608179}">
      <dgm:prSet/>
      <dgm:spPr/>
      <dgm:t>
        <a:bodyPr/>
        <a:lstStyle/>
        <a:p>
          <a:r>
            <a:rPr lang="fr-FR" dirty="0"/>
            <a:t>Conclusion</a:t>
          </a:r>
        </a:p>
      </dgm:t>
    </dgm:pt>
    <dgm:pt modelId="{DAF60139-E7EF-F945-83B7-2C8147D57D9E}" type="parTrans" cxnId="{E2383385-DCE3-9445-895E-E6F22D54940D}">
      <dgm:prSet/>
      <dgm:spPr/>
      <dgm:t>
        <a:bodyPr/>
        <a:lstStyle/>
        <a:p>
          <a:endParaRPr lang="fr-FR"/>
        </a:p>
      </dgm:t>
    </dgm:pt>
    <dgm:pt modelId="{399FCF8D-453D-3245-91A1-DAAE5D1DF259}" type="sibTrans" cxnId="{E2383385-DCE3-9445-895E-E6F22D54940D}">
      <dgm:prSet/>
      <dgm:spPr/>
      <dgm:t>
        <a:bodyPr/>
        <a:lstStyle/>
        <a:p>
          <a:endParaRPr lang="fr-FR"/>
        </a:p>
      </dgm:t>
    </dgm:pt>
    <dgm:pt modelId="{BB931700-160A-D94D-8F26-F32BC0B0575D}" type="pres">
      <dgm:prSet presAssocID="{2C231F64-911C-554D-948E-EAAC4C38E9AF}" presName="Name0" presStyleCnt="0">
        <dgm:presLayoutVars>
          <dgm:dir/>
          <dgm:animLvl val="lvl"/>
          <dgm:resizeHandles val="exact"/>
        </dgm:presLayoutVars>
      </dgm:prSet>
      <dgm:spPr/>
    </dgm:pt>
    <dgm:pt modelId="{D4C4E3B9-171A-4B4A-BDA6-15F56C9F3479}" type="pres">
      <dgm:prSet presAssocID="{4A6197F1-2628-C54C-AC24-289472112112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776AC0E2-898E-C948-923F-4E5A54143A2B}" type="pres">
      <dgm:prSet presAssocID="{20CF22EB-661F-B648-9220-47F6641CAC3A}" presName="parTxOnlySpace" presStyleCnt="0"/>
      <dgm:spPr/>
    </dgm:pt>
    <dgm:pt modelId="{4BAC349A-428A-1E43-8696-FA32A3B1A959}" type="pres">
      <dgm:prSet presAssocID="{F1711246-A2E3-1148-8D0E-3A710737AF0D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52141DCD-2084-5842-9F34-20E8FDCCB6E6}" type="pres">
      <dgm:prSet presAssocID="{24A3CFCA-CAB3-C545-82BB-692021610355}" presName="parTxOnlySpace" presStyleCnt="0"/>
      <dgm:spPr/>
    </dgm:pt>
    <dgm:pt modelId="{2F55B1CE-4C95-7B45-A0A7-07DF5A575EE2}" type="pres">
      <dgm:prSet presAssocID="{30505D34-88DC-3D45-AAD7-5E7D41444903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CBF3AEE4-B131-AC48-A8F7-C68824667C01}" type="pres">
      <dgm:prSet presAssocID="{3DAC3574-3DA8-CE4F-BC93-90EDC93AE6F1}" presName="parTxOnlySpace" presStyleCnt="0"/>
      <dgm:spPr/>
    </dgm:pt>
    <dgm:pt modelId="{A96A15A6-7F06-5440-8B15-303BAC98650A}" type="pres">
      <dgm:prSet presAssocID="{BF928DBD-9F6B-A249-A38D-188A2C83A409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E40988D1-E402-AC41-8717-8715BF800964}" type="pres">
      <dgm:prSet presAssocID="{AA142D76-1722-2843-8E60-F5AF131155DE}" presName="parTxOnlySpace" presStyleCnt="0"/>
      <dgm:spPr/>
    </dgm:pt>
    <dgm:pt modelId="{4F0EC6F3-2E3F-774D-A0EA-FEB52EFC3439}" type="pres">
      <dgm:prSet presAssocID="{E85DEFF8-F84E-C646-8690-562B5D9D98E3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2A3E8E92-6894-0D44-84C8-D4C727C8C819}" type="pres">
      <dgm:prSet presAssocID="{C1BBE460-3271-0042-BDEA-8FEB4287179C}" presName="parTxOnlySpace" presStyleCnt="0"/>
      <dgm:spPr/>
    </dgm:pt>
    <dgm:pt modelId="{AA79C970-37E3-9B4F-8396-D3DE0C89082D}" type="pres">
      <dgm:prSet presAssocID="{72C99A5E-CE4C-3F49-9D8F-144C61FC3045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E576BA95-3724-334E-8D50-371E46680356}" type="pres">
      <dgm:prSet presAssocID="{3A6ED361-52F6-9C48-8061-D3AFE8897901}" presName="parTxOnlySpace" presStyleCnt="0"/>
      <dgm:spPr/>
    </dgm:pt>
    <dgm:pt modelId="{C157728E-A7E1-9946-9655-A1FDEF31EACB}" type="pres">
      <dgm:prSet presAssocID="{8C3E6015-6BB6-5A40-B24B-AB1FDE5C85AC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F6087DCC-6222-344B-BBF7-82C43771BA92}" type="pres">
      <dgm:prSet presAssocID="{F1F411CE-4705-A346-8E7E-A1A49C0CEB8D}" presName="parTxOnlySpace" presStyleCnt="0"/>
      <dgm:spPr/>
    </dgm:pt>
    <dgm:pt modelId="{EF5AD65C-71F8-944E-A4A1-9DAABD523E53}" type="pres">
      <dgm:prSet presAssocID="{99EC8616-A752-804A-8CBD-6DB31663327D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A5424A63-7CB7-9344-A105-58DEB1FF1A8C}" type="pres">
      <dgm:prSet presAssocID="{2B7DDA11-CFF6-A545-82F2-BF3DFB633021}" presName="parTxOnlySpace" presStyleCnt="0"/>
      <dgm:spPr/>
    </dgm:pt>
    <dgm:pt modelId="{9E7B237E-BF72-EC4E-9EFF-FBE9CB2392E6}" type="pres">
      <dgm:prSet presAssocID="{8A6D1A54-4EB3-264F-9435-FBE4FF608179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7763880F-E752-444E-8549-F67F9AB06787}" type="presOf" srcId="{F1711246-A2E3-1148-8D0E-3A710737AF0D}" destId="{4BAC349A-428A-1E43-8696-FA32A3B1A959}" srcOrd="0" destOrd="0" presId="urn:microsoft.com/office/officeart/2005/8/layout/chevron1"/>
    <dgm:cxn modelId="{476A1829-1FFF-BC4E-A0E8-330371652887}" srcId="{2C231F64-911C-554D-948E-EAAC4C38E9AF}" destId="{BF928DBD-9F6B-A249-A38D-188A2C83A409}" srcOrd="3" destOrd="0" parTransId="{5F6E13BF-1A67-DE4C-83CE-4BC1A474F153}" sibTransId="{AA142D76-1722-2843-8E60-F5AF131155DE}"/>
    <dgm:cxn modelId="{353EF12B-F7D5-074B-B21F-272CA19F1D04}" type="presOf" srcId="{E85DEFF8-F84E-C646-8690-562B5D9D98E3}" destId="{4F0EC6F3-2E3F-774D-A0EA-FEB52EFC3439}" srcOrd="0" destOrd="0" presId="urn:microsoft.com/office/officeart/2005/8/layout/chevron1"/>
    <dgm:cxn modelId="{57D11E2E-523E-5749-9CE3-5F67E734825D}" type="presOf" srcId="{99EC8616-A752-804A-8CBD-6DB31663327D}" destId="{EF5AD65C-71F8-944E-A4A1-9DAABD523E53}" srcOrd="0" destOrd="0" presId="urn:microsoft.com/office/officeart/2005/8/layout/chevron1"/>
    <dgm:cxn modelId="{DC8F8432-C74D-0E41-A65A-A2CF908565D8}" srcId="{2C231F64-911C-554D-948E-EAAC4C38E9AF}" destId="{72C99A5E-CE4C-3F49-9D8F-144C61FC3045}" srcOrd="5" destOrd="0" parTransId="{45F77B93-7C3C-D44B-AA64-3083CCD1CA4F}" sibTransId="{3A6ED361-52F6-9C48-8061-D3AFE8897901}"/>
    <dgm:cxn modelId="{B125C832-4B87-8047-B53C-87D7ACCA679A}" srcId="{2C231F64-911C-554D-948E-EAAC4C38E9AF}" destId="{4A6197F1-2628-C54C-AC24-289472112112}" srcOrd="0" destOrd="0" parTransId="{37A2B6C8-1EA7-2F4A-8105-743626BDF1CA}" sibTransId="{20CF22EB-661F-B648-9220-47F6641CAC3A}"/>
    <dgm:cxn modelId="{DB0D114B-DECA-A241-BD08-603C6F102E51}" type="presOf" srcId="{8A6D1A54-4EB3-264F-9435-FBE4FF608179}" destId="{9E7B237E-BF72-EC4E-9EFF-FBE9CB2392E6}" srcOrd="0" destOrd="0" presId="urn:microsoft.com/office/officeart/2005/8/layout/chevron1"/>
    <dgm:cxn modelId="{56BABE51-460B-6A47-8374-27EB9515DBA2}" type="presOf" srcId="{BF928DBD-9F6B-A249-A38D-188A2C83A409}" destId="{A96A15A6-7F06-5440-8B15-303BAC98650A}" srcOrd="0" destOrd="0" presId="urn:microsoft.com/office/officeart/2005/8/layout/chevron1"/>
    <dgm:cxn modelId="{391A685B-BEF7-FB44-B520-CBE797605F1E}" type="presOf" srcId="{72C99A5E-CE4C-3F49-9D8F-144C61FC3045}" destId="{AA79C970-37E3-9B4F-8396-D3DE0C89082D}" srcOrd="0" destOrd="0" presId="urn:microsoft.com/office/officeart/2005/8/layout/chevron1"/>
    <dgm:cxn modelId="{E2416E60-E2A1-4C43-A280-13CFAF18581D}" type="presOf" srcId="{30505D34-88DC-3D45-AAD7-5E7D41444903}" destId="{2F55B1CE-4C95-7B45-A0A7-07DF5A575EE2}" srcOrd="0" destOrd="0" presId="urn:microsoft.com/office/officeart/2005/8/layout/chevron1"/>
    <dgm:cxn modelId="{E2383385-DCE3-9445-895E-E6F22D54940D}" srcId="{2C231F64-911C-554D-948E-EAAC4C38E9AF}" destId="{8A6D1A54-4EB3-264F-9435-FBE4FF608179}" srcOrd="8" destOrd="0" parTransId="{DAF60139-E7EF-F945-83B7-2C8147D57D9E}" sibTransId="{399FCF8D-453D-3245-91A1-DAAE5D1DF259}"/>
    <dgm:cxn modelId="{89417888-A0FF-A148-9614-D14A1925AAAC}" srcId="{2C231F64-911C-554D-948E-EAAC4C38E9AF}" destId="{8C3E6015-6BB6-5A40-B24B-AB1FDE5C85AC}" srcOrd="6" destOrd="0" parTransId="{B951BB50-E39F-5047-9F90-D0EB333F9442}" sibTransId="{F1F411CE-4705-A346-8E7E-A1A49C0CEB8D}"/>
    <dgm:cxn modelId="{61A7719E-8006-4E48-9387-2A904902ED9B}" srcId="{2C231F64-911C-554D-948E-EAAC4C38E9AF}" destId="{99EC8616-A752-804A-8CBD-6DB31663327D}" srcOrd="7" destOrd="0" parTransId="{90B459A7-7A37-E34C-8ACA-63472C32A3C6}" sibTransId="{2B7DDA11-CFF6-A545-82F2-BF3DFB633021}"/>
    <dgm:cxn modelId="{83670ABD-2AFA-A043-B9AD-A3CBF66B5548}" type="presOf" srcId="{2C231F64-911C-554D-948E-EAAC4C38E9AF}" destId="{BB931700-160A-D94D-8F26-F32BC0B0575D}" srcOrd="0" destOrd="0" presId="urn:microsoft.com/office/officeart/2005/8/layout/chevron1"/>
    <dgm:cxn modelId="{76FE37C0-5AF5-9743-A0B5-50BDDFCC9EDC}" type="presOf" srcId="{4A6197F1-2628-C54C-AC24-289472112112}" destId="{D4C4E3B9-171A-4B4A-BDA6-15F56C9F3479}" srcOrd="0" destOrd="0" presId="urn:microsoft.com/office/officeart/2005/8/layout/chevron1"/>
    <dgm:cxn modelId="{ABD067C4-55BF-124C-B01A-596239292073}" srcId="{2C231F64-911C-554D-948E-EAAC4C38E9AF}" destId="{F1711246-A2E3-1148-8D0E-3A710737AF0D}" srcOrd="1" destOrd="0" parTransId="{F6B72621-7AE1-214A-96A6-6544C8D44672}" sibTransId="{24A3CFCA-CAB3-C545-82BB-692021610355}"/>
    <dgm:cxn modelId="{86E0A1D2-464F-B449-A329-96D056B4D1F7}" type="presOf" srcId="{8C3E6015-6BB6-5A40-B24B-AB1FDE5C85AC}" destId="{C157728E-A7E1-9946-9655-A1FDEF31EACB}" srcOrd="0" destOrd="0" presId="urn:microsoft.com/office/officeart/2005/8/layout/chevron1"/>
    <dgm:cxn modelId="{61EB81EC-AE8B-9C40-AF02-81B378A4C577}" srcId="{2C231F64-911C-554D-948E-EAAC4C38E9AF}" destId="{E85DEFF8-F84E-C646-8690-562B5D9D98E3}" srcOrd="4" destOrd="0" parTransId="{6648CD53-AF3E-2F46-B6E6-70F0414F2E8E}" sibTransId="{C1BBE460-3271-0042-BDEA-8FEB4287179C}"/>
    <dgm:cxn modelId="{4293CAFE-A81F-144E-96B7-CC0347CEEDB9}" srcId="{2C231F64-911C-554D-948E-EAAC4C38E9AF}" destId="{30505D34-88DC-3D45-AAD7-5E7D41444903}" srcOrd="2" destOrd="0" parTransId="{F6FC0E38-8A46-E44B-872D-7CDC3209F3CA}" sibTransId="{3DAC3574-3DA8-CE4F-BC93-90EDC93AE6F1}"/>
    <dgm:cxn modelId="{F3ABF727-1349-4840-95E9-0CF01AAC5790}" type="presParOf" srcId="{BB931700-160A-D94D-8F26-F32BC0B0575D}" destId="{D4C4E3B9-171A-4B4A-BDA6-15F56C9F3479}" srcOrd="0" destOrd="0" presId="urn:microsoft.com/office/officeart/2005/8/layout/chevron1"/>
    <dgm:cxn modelId="{731453F9-E881-1941-B2ED-A5289DC46A80}" type="presParOf" srcId="{BB931700-160A-D94D-8F26-F32BC0B0575D}" destId="{776AC0E2-898E-C948-923F-4E5A54143A2B}" srcOrd="1" destOrd="0" presId="urn:microsoft.com/office/officeart/2005/8/layout/chevron1"/>
    <dgm:cxn modelId="{B536F87D-208D-FB4B-8785-456FBFC4723F}" type="presParOf" srcId="{BB931700-160A-D94D-8F26-F32BC0B0575D}" destId="{4BAC349A-428A-1E43-8696-FA32A3B1A959}" srcOrd="2" destOrd="0" presId="urn:microsoft.com/office/officeart/2005/8/layout/chevron1"/>
    <dgm:cxn modelId="{3FB9686B-D6F2-3846-A6D3-C2BFEAC59B37}" type="presParOf" srcId="{BB931700-160A-D94D-8F26-F32BC0B0575D}" destId="{52141DCD-2084-5842-9F34-20E8FDCCB6E6}" srcOrd="3" destOrd="0" presId="urn:microsoft.com/office/officeart/2005/8/layout/chevron1"/>
    <dgm:cxn modelId="{09297A30-F8D6-E24B-97D1-E4687FA58DF6}" type="presParOf" srcId="{BB931700-160A-D94D-8F26-F32BC0B0575D}" destId="{2F55B1CE-4C95-7B45-A0A7-07DF5A575EE2}" srcOrd="4" destOrd="0" presId="urn:microsoft.com/office/officeart/2005/8/layout/chevron1"/>
    <dgm:cxn modelId="{26B2DA91-4B36-EF4C-897A-97D74E0C8813}" type="presParOf" srcId="{BB931700-160A-D94D-8F26-F32BC0B0575D}" destId="{CBF3AEE4-B131-AC48-A8F7-C68824667C01}" srcOrd="5" destOrd="0" presId="urn:microsoft.com/office/officeart/2005/8/layout/chevron1"/>
    <dgm:cxn modelId="{B8361943-B524-894A-878D-F1F8F6599F28}" type="presParOf" srcId="{BB931700-160A-D94D-8F26-F32BC0B0575D}" destId="{A96A15A6-7F06-5440-8B15-303BAC98650A}" srcOrd="6" destOrd="0" presId="urn:microsoft.com/office/officeart/2005/8/layout/chevron1"/>
    <dgm:cxn modelId="{B39AC760-DD94-9344-911B-A2D4357136E4}" type="presParOf" srcId="{BB931700-160A-D94D-8F26-F32BC0B0575D}" destId="{E40988D1-E402-AC41-8717-8715BF800964}" srcOrd="7" destOrd="0" presId="urn:microsoft.com/office/officeart/2005/8/layout/chevron1"/>
    <dgm:cxn modelId="{BC16091F-52BE-024C-8103-53CEB03FFEB8}" type="presParOf" srcId="{BB931700-160A-D94D-8F26-F32BC0B0575D}" destId="{4F0EC6F3-2E3F-774D-A0EA-FEB52EFC3439}" srcOrd="8" destOrd="0" presId="urn:microsoft.com/office/officeart/2005/8/layout/chevron1"/>
    <dgm:cxn modelId="{812103CA-0779-8D4F-BECF-4C318C19E3A8}" type="presParOf" srcId="{BB931700-160A-D94D-8F26-F32BC0B0575D}" destId="{2A3E8E92-6894-0D44-84C8-D4C727C8C819}" srcOrd="9" destOrd="0" presId="urn:microsoft.com/office/officeart/2005/8/layout/chevron1"/>
    <dgm:cxn modelId="{5AB2F590-E966-5D47-86B7-EF6FBE1092E8}" type="presParOf" srcId="{BB931700-160A-D94D-8F26-F32BC0B0575D}" destId="{AA79C970-37E3-9B4F-8396-D3DE0C89082D}" srcOrd="10" destOrd="0" presId="urn:microsoft.com/office/officeart/2005/8/layout/chevron1"/>
    <dgm:cxn modelId="{4276E37B-3718-F74E-B061-1E451B4080DD}" type="presParOf" srcId="{BB931700-160A-D94D-8F26-F32BC0B0575D}" destId="{E576BA95-3724-334E-8D50-371E46680356}" srcOrd="11" destOrd="0" presId="urn:microsoft.com/office/officeart/2005/8/layout/chevron1"/>
    <dgm:cxn modelId="{178DD259-B8F3-7A49-B3C6-2012D3597589}" type="presParOf" srcId="{BB931700-160A-D94D-8F26-F32BC0B0575D}" destId="{C157728E-A7E1-9946-9655-A1FDEF31EACB}" srcOrd="12" destOrd="0" presId="urn:microsoft.com/office/officeart/2005/8/layout/chevron1"/>
    <dgm:cxn modelId="{BFF1C7DE-E01D-BB4D-8BFA-57ED70D362BE}" type="presParOf" srcId="{BB931700-160A-D94D-8F26-F32BC0B0575D}" destId="{F6087DCC-6222-344B-BBF7-82C43771BA92}" srcOrd="13" destOrd="0" presId="urn:microsoft.com/office/officeart/2005/8/layout/chevron1"/>
    <dgm:cxn modelId="{A2D0413D-7720-134B-9599-FD3C3BC6DA23}" type="presParOf" srcId="{BB931700-160A-D94D-8F26-F32BC0B0575D}" destId="{EF5AD65C-71F8-944E-A4A1-9DAABD523E53}" srcOrd="14" destOrd="0" presId="urn:microsoft.com/office/officeart/2005/8/layout/chevron1"/>
    <dgm:cxn modelId="{A2EFB125-3450-CD4C-B670-A0B9C527A8DF}" type="presParOf" srcId="{BB931700-160A-D94D-8F26-F32BC0B0575D}" destId="{A5424A63-7CB7-9344-A105-58DEB1FF1A8C}" srcOrd="15" destOrd="0" presId="urn:microsoft.com/office/officeart/2005/8/layout/chevron1"/>
    <dgm:cxn modelId="{F7EFA8AF-D643-664C-8097-A1076F5B325D}" type="presParOf" srcId="{BB931700-160A-D94D-8F26-F32BC0B0575D}" destId="{9E7B237E-BF72-EC4E-9EFF-FBE9CB2392E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C231F64-911C-554D-948E-EAAC4C38E9AF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4A6197F1-2628-C54C-AC24-289472112112}">
      <dgm:prSet phldrT="[Texte]" custT="1"/>
      <dgm:spPr/>
      <dgm:t>
        <a:bodyPr/>
        <a:lstStyle/>
        <a:p>
          <a:r>
            <a:rPr lang="fr-FR" sz="700" dirty="0">
              <a:solidFill>
                <a:schemeClr val="bg1"/>
              </a:solidFill>
            </a:rPr>
            <a:t>Introduction</a:t>
          </a:r>
          <a:endParaRPr lang="fr-FR" sz="400" dirty="0">
            <a:solidFill>
              <a:schemeClr val="bg1"/>
            </a:solidFill>
          </a:endParaRPr>
        </a:p>
      </dgm:t>
    </dgm:pt>
    <dgm:pt modelId="{37A2B6C8-1EA7-2F4A-8105-743626BDF1CA}" type="parTrans" cxnId="{B125C832-4B87-8047-B53C-87D7ACCA679A}">
      <dgm:prSet/>
      <dgm:spPr/>
      <dgm:t>
        <a:bodyPr/>
        <a:lstStyle/>
        <a:p>
          <a:endParaRPr lang="fr-FR"/>
        </a:p>
      </dgm:t>
    </dgm:pt>
    <dgm:pt modelId="{20CF22EB-661F-B648-9220-47F6641CAC3A}" type="sibTrans" cxnId="{B125C832-4B87-8047-B53C-87D7ACCA679A}">
      <dgm:prSet/>
      <dgm:spPr/>
      <dgm:t>
        <a:bodyPr/>
        <a:lstStyle/>
        <a:p>
          <a:endParaRPr lang="fr-FR"/>
        </a:p>
      </dgm:t>
    </dgm:pt>
    <dgm:pt modelId="{F1711246-A2E3-1148-8D0E-3A710737AF0D}">
      <dgm:prSet phldrT="[Texte]" custT="1"/>
      <dgm:spPr/>
      <dgm:t>
        <a:bodyPr/>
        <a:lstStyle/>
        <a:p>
          <a:r>
            <a:rPr lang="fr-FR" sz="800" dirty="0">
              <a:solidFill>
                <a:schemeClr val="bg1"/>
              </a:solidFill>
            </a:rPr>
            <a:t>Epidémiologie</a:t>
          </a:r>
        </a:p>
      </dgm:t>
    </dgm:pt>
    <dgm:pt modelId="{F6B72621-7AE1-214A-96A6-6544C8D44672}" type="parTrans" cxnId="{ABD067C4-55BF-124C-B01A-596239292073}">
      <dgm:prSet/>
      <dgm:spPr/>
      <dgm:t>
        <a:bodyPr/>
        <a:lstStyle/>
        <a:p>
          <a:endParaRPr lang="fr-FR"/>
        </a:p>
      </dgm:t>
    </dgm:pt>
    <dgm:pt modelId="{24A3CFCA-CAB3-C545-82BB-692021610355}" type="sibTrans" cxnId="{ABD067C4-55BF-124C-B01A-596239292073}">
      <dgm:prSet/>
      <dgm:spPr/>
      <dgm:t>
        <a:bodyPr/>
        <a:lstStyle/>
        <a:p>
          <a:endParaRPr lang="fr-FR"/>
        </a:p>
      </dgm:t>
    </dgm:pt>
    <dgm:pt modelId="{30505D34-88DC-3D45-AAD7-5E7D41444903}">
      <dgm:prSet phldrT="[Texte]"/>
      <dgm:spPr/>
      <dgm:t>
        <a:bodyPr/>
        <a:lstStyle/>
        <a:p>
          <a:r>
            <a:rPr lang="fr-FR" dirty="0"/>
            <a:t>Clinique et biologie</a:t>
          </a:r>
        </a:p>
      </dgm:t>
    </dgm:pt>
    <dgm:pt modelId="{F6FC0E38-8A46-E44B-872D-7CDC3209F3CA}" type="parTrans" cxnId="{4293CAFE-A81F-144E-96B7-CC0347CEEDB9}">
      <dgm:prSet/>
      <dgm:spPr/>
      <dgm:t>
        <a:bodyPr/>
        <a:lstStyle/>
        <a:p>
          <a:endParaRPr lang="fr-FR"/>
        </a:p>
      </dgm:t>
    </dgm:pt>
    <dgm:pt modelId="{3DAC3574-3DA8-CE4F-BC93-90EDC93AE6F1}" type="sibTrans" cxnId="{4293CAFE-A81F-144E-96B7-CC0347CEEDB9}">
      <dgm:prSet/>
      <dgm:spPr/>
      <dgm:t>
        <a:bodyPr/>
        <a:lstStyle/>
        <a:p>
          <a:endParaRPr lang="fr-FR"/>
        </a:p>
      </dgm:t>
    </dgm:pt>
    <dgm:pt modelId="{BF928DBD-9F6B-A249-A38D-188A2C83A409}">
      <dgm:prSet custT="1"/>
      <dgm:spPr/>
      <dgm:t>
        <a:bodyPr/>
        <a:lstStyle/>
        <a:p>
          <a:r>
            <a:rPr lang="fr-FR" sz="1050" dirty="0">
              <a:solidFill>
                <a:schemeClr val="bg1"/>
              </a:solidFill>
            </a:rPr>
            <a:t>Imagerie</a:t>
          </a:r>
          <a:endParaRPr lang="fr-FR" sz="700" dirty="0">
            <a:solidFill>
              <a:schemeClr val="bg1"/>
            </a:solidFill>
          </a:endParaRPr>
        </a:p>
      </dgm:t>
    </dgm:pt>
    <dgm:pt modelId="{5F6E13BF-1A67-DE4C-83CE-4BC1A474F153}" type="parTrans" cxnId="{476A1829-1FFF-BC4E-A0E8-330371652887}">
      <dgm:prSet/>
      <dgm:spPr/>
      <dgm:t>
        <a:bodyPr/>
        <a:lstStyle/>
        <a:p>
          <a:endParaRPr lang="fr-FR"/>
        </a:p>
      </dgm:t>
    </dgm:pt>
    <dgm:pt modelId="{AA142D76-1722-2843-8E60-F5AF131155DE}" type="sibTrans" cxnId="{476A1829-1FFF-BC4E-A0E8-330371652887}">
      <dgm:prSet/>
      <dgm:spPr/>
      <dgm:t>
        <a:bodyPr/>
        <a:lstStyle/>
        <a:p>
          <a:endParaRPr lang="fr-FR"/>
        </a:p>
      </dgm:t>
    </dgm:pt>
    <dgm:pt modelId="{E85DEFF8-F84E-C646-8690-562B5D9D98E3}">
      <dgm:prSet/>
      <dgm:spPr/>
      <dgm:t>
        <a:bodyPr/>
        <a:lstStyle/>
        <a:p>
          <a:r>
            <a:rPr lang="fr-FR" dirty="0"/>
            <a:t>Physiopathologie</a:t>
          </a:r>
        </a:p>
      </dgm:t>
    </dgm:pt>
    <dgm:pt modelId="{6648CD53-AF3E-2F46-B6E6-70F0414F2E8E}" type="parTrans" cxnId="{61EB81EC-AE8B-9C40-AF02-81B378A4C577}">
      <dgm:prSet/>
      <dgm:spPr/>
      <dgm:t>
        <a:bodyPr/>
        <a:lstStyle/>
        <a:p>
          <a:endParaRPr lang="fr-FR"/>
        </a:p>
      </dgm:t>
    </dgm:pt>
    <dgm:pt modelId="{C1BBE460-3271-0042-BDEA-8FEB4287179C}" type="sibTrans" cxnId="{61EB81EC-AE8B-9C40-AF02-81B378A4C577}">
      <dgm:prSet/>
      <dgm:spPr/>
      <dgm:t>
        <a:bodyPr/>
        <a:lstStyle/>
        <a:p>
          <a:endParaRPr lang="fr-FR"/>
        </a:p>
      </dgm:t>
    </dgm:pt>
    <dgm:pt modelId="{72C99A5E-CE4C-3F49-9D8F-144C61FC3045}">
      <dgm:prSet custT="1"/>
      <dgm:spPr/>
      <dgm:t>
        <a:bodyPr/>
        <a:lstStyle/>
        <a:p>
          <a:r>
            <a:rPr lang="fr-FR" sz="1050" dirty="0">
              <a:solidFill>
                <a:srgbClr val="FF0000"/>
              </a:solidFill>
            </a:rPr>
            <a:t>Traitement</a:t>
          </a:r>
          <a:endParaRPr lang="fr-FR" sz="800" dirty="0">
            <a:solidFill>
              <a:srgbClr val="FF0000"/>
            </a:solidFill>
          </a:endParaRPr>
        </a:p>
      </dgm:t>
    </dgm:pt>
    <dgm:pt modelId="{45F77B93-7C3C-D44B-AA64-3083CCD1CA4F}" type="parTrans" cxnId="{DC8F8432-C74D-0E41-A65A-A2CF908565D8}">
      <dgm:prSet/>
      <dgm:spPr/>
      <dgm:t>
        <a:bodyPr/>
        <a:lstStyle/>
        <a:p>
          <a:endParaRPr lang="fr-FR"/>
        </a:p>
      </dgm:t>
    </dgm:pt>
    <dgm:pt modelId="{3A6ED361-52F6-9C48-8061-D3AFE8897901}" type="sibTrans" cxnId="{DC8F8432-C74D-0E41-A65A-A2CF908565D8}">
      <dgm:prSet/>
      <dgm:spPr/>
      <dgm:t>
        <a:bodyPr/>
        <a:lstStyle/>
        <a:p>
          <a:endParaRPr lang="fr-FR"/>
        </a:p>
      </dgm:t>
    </dgm:pt>
    <dgm:pt modelId="{8C3E6015-6BB6-5A40-B24B-AB1FDE5C85AC}">
      <dgm:prSet/>
      <dgm:spPr/>
      <dgm:t>
        <a:bodyPr/>
        <a:lstStyle/>
        <a:p>
          <a:r>
            <a:rPr lang="fr-FR" dirty="0"/>
            <a:t>Evolution</a:t>
          </a:r>
        </a:p>
      </dgm:t>
    </dgm:pt>
    <dgm:pt modelId="{B951BB50-E39F-5047-9F90-D0EB333F9442}" type="parTrans" cxnId="{89417888-A0FF-A148-9614-D14A1925AAAC}">
      <dgm:prSet/>
      <dgm:spPr/>
      <dgm:t>
        <a:bodyPr/>
        <a:lstStyle/>
        <a:p>
          <a:endParaRPr lang="fr-FR"/>
        </a:p>
      </dgm:t>
    </dgm:pt>
    <dgm:pt modelId="{F1F411CE-4705-A346-8E7E-A1A49C0CEB8D}" type="sibTrans" cxnId="{89417888-A0FF-A148-9614-D14A1925AAAC}">
      <dgm:prSet/>
      <dgm:spPr/>
      <dgm:t>
        <a:bodyPr/>
        <a:lstStyle/>
        <a:p>
          <a:endParaRPr lang="fr-FR"/>
        </a:p>
      </dgm:t>
    </dgm:pt>
    <dgm:pt modelId="{99EC8616-A752-804A-8CBD-6DB31663327D}">
      <dgm:prSet/>
      <dgm:spPr/>
      <dgm:t>
        <a:bodyPr/>
        <a:lstStyle/>
        <a:p>
          <a:r>
            <a:rPr lang="fr-FR" dirty="0"/>
            <a:t>Diagnostic différentiel</a:t>
          </a:r>
        </a:p>
      </dgm:t>
    </dgm:pt>
    <dgm:pt modelId="{90B459A7-7A37-E34C-8ACA-63472C32A3C6}" type="parTrans" cxnId="{61A7719E-8006-4E48-9387-2A904902ED9B}">
      <dgm:prSet/>
      <dgm:spPr/>
      <dgm:t>
        <a:bodyPr/>
        <a:lstStyle/>
        <a:p>
          <a:endParaRPr lang="fr-FR"/>
        </a:p>
      </dgm:t>
    </dgm:pt>
    <dgm:pt modelId="{2B7DDA11-CFF6-A545-82F2-BF3DFB633021}" type="sibTrans" cxnId="{61A7719E-8006-4E48-9387-2A904902ED9B}">
      <dgm:prSet/>
      <dgm:spPr/>
      <dgm:t>
        <a:bodyPr/>
        <a:lstStyle/>
        <a:p>
          <a:endParaRPr lang="fr-FR"/>
        </a:p>
      </dgm:t>
    </dgm:pt>
    <dgm:pt modelId="{8A6D1A54-4EB3-264F-9435-FBE4FF608179}">
      <dgm:prSet/>
      <dgm:spPr/>
      <dgm:t>
        <a:bodyPr/>
        <a:lstStyle/>
        <a:p>
          <a:r>
            <a:rPr lang="fr-FR" dirty="0"/>
            <a:t>Conclusion</a:t>
          </a:r>
        </a:p>
      </dgm:t>
    </dgm:pt>
    <dgm:pt modelId="{DAF60139-E7EF-F945-83B7-2C8147D57D9E}" type="parTrans" cxnId="{E2383385-DCE3-9445-895E-E6F22D54940D}">
      <dgm:prSet/>
      <dgm:spPr/>
      <dgm:t>
        <a:bodyPr/>
        <a:lstStyle/>
        <a:p>
          <a:endParaRPr lang="fr-FR"/>
        </a:p>
      </dgm:t>
    </dgm:pt>
    <dgm:pt modelId="{399FCF8D-453D-3245-91A1-DAAE5D1DF259}" type="sibTrans" cxnId="{E2383385-DCE3-9445-895E-E6F22D54940D}">
      <dgm:prSet/>
      <dgm:spPr/>
      <dgm:t>
        <a:bodyPr/>
        <a:lstStyle/>
        <a:p>
          <a:endParaRPr lang="fr-FR"/>
        </a:p>
      </dgm:t>
    </dgm:pt>
    <dgm:pt modelId="{BB931700-160A-D94D-8F26-F32BC0B0575D}" type="pres">
      <dgm:prSet presAssocID="{2C231F64-911C-554D-948E-EAAC4C38E9AF}" presName="Name0" presStyleCnt="0">
        <dgm:presLayoutVars>
          <dgm:dir/>
          <dgm:animLvl val="lvl"/>
          <dgm:resizeHandles val="exact"/>
        </dgm:presLayoutVars>
      </dgm:prSet>
      <dgm:spPr/>
    </dgm:pt>
    <dgm:pt modelId="{D4C4E3B9-171A-4B4A-BDA6-15F56C9F3479}" type="pres">
      <dgm:prSet presAssocID="{4A6197F1-2628-C54C-AC24-289472112112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776AC0E2-898E-C948-923F-4E5A54143A2B}" type="pres">
      <dgm:prSet presAssocID="{20CF22EB-661F-B648-9220-47F6641CAC3A}" presName="parTxOnlySpace" presStyleCnt="0"/>
      <dgm:spPr/>
    </dgm:pt>
    <dgm:pt modelId="{4BAC349A-428A-1E43-8696-FA32A3B1A959}" type="pres">
      <dgm:prSet presAssocID="{F1711246-A2E3-1148-8D0E-3A710737AF0D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52141DCD-2084-5842-9F34-20E8FDCCB6E6}" type="pres">
      <dgm:prSet presAssocID="{24A3CFCA-CAB3-C545-82BB-692021610355}" presName="parTxOnlySpace" presStyleCnt="0"/>
      <dgm:spPr/>
    </dgm:pt>
    <dgm:pt modelId="{2F55B1CE-4C95-7B45-A0A7-07DF5A575EE2}" type="pres">
      <dgm:prSet presAssocID="{30505D34-88DC-3D45-AAD7-5E7D41444903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CBF3AEE4-B131-AC48-A8F7-C68824667C01}" type="pres">
      <dgm:prSet presAssocID="{3DAC3574-3DA8-CE4F-BC93-90EDC93AE6F1}" presName="parTxOnlySpace" presStyleCnt="0"/>
      <dgm:spPr/>
    </dgm:pt>
    <dgm:pt modelId="{A96A15A6-7F06-5440-8B15-303BAC98650A}" type="pres">
      <dgm:prSet presAssocID="{BF928DBD-9F6B-A249-A38D-188A2C83A409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E40988D1-E402-AC41-8717-8715BF800964}" type="pres">
      <dgm:prSet presAssocID="{AA142D76-1722-2843-8E60-F5AF131155DE}" presName="parTxOnlySpace" presStyleCnt="0"/>
      <dgm:spPr/>
    </dgm:pt>
    <dgm:pt modelId="{4F0EC6F3-2E3F-774D-A0EA-FEB52EFC3439}" type="pres">
      <dgm:prSet presAssocID="{E85DEFF8-F84E-C646-8690-562B5D9D98E3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2A3E8E92-6894-0D44-84C8-D4C727C8C819}" type="pres">
      <dgm:prSet presAssocID="{C1BBE460-3271-0042-BDEA-8FEB4287179C}" presName="parTxOnlySpace" presStyleCnt="0"/>
      <dgm:spPr/>
    </dgm:pt>
    <dgm:pt modelId="{AA79C970-37E3-9B4F-8396-D3DE0C89082D}" type="pres">
      <dgm:prSet presAssocID="{72C99A5E-CE4C-3F49-9D8F-144C61FC3045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E576BA95-3724-334E-8D50-371E46680356}" type="pres">
      <dgm:prSet presAssocID="{3A6ED361-52F6-9C48-8061-D3AFE8897901}" presName="parTxOnlySpace" presStyleCnt="0"/>
      <dgm:spPr/>
    </dgm:pt>
    <dgm:pt modelId="{C157728E-A7E1-9946-9655-A1FDEF31EACB}" type="pres">
      <dgm:prSet presAssocID="{8C3E6015-6BB6-5A40-B24B-AB1FDE5C85AC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F6087DCC-6222-344B-BBF7-82C43771BA92}" type="pres">
      <dgm:prSet presAssocID="{F1F411CE-4705-A346-8E7E-A1A49C0CEB8D}" presName="parTxOnlySpace" presStyleCnt="0"/>
      <dgm:spPr/>
    </dgm:pt>
    <dgm:pt modelId="{EF5AD65C-71F8-944E-A4A1-9DAABD523E53}" type="pres">
      <dgm:prSet presAssocID="{99EC8616-A752-804A-8CBD-6DB31663327D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A5424A63-7CB7-9344-A105-58DEB1FF1A8C}" type="pres">
      <dgm:prSet presAssocID="{2B7DDA11-CFF6-A545-82F2-BF3DFB633021}" presName="parTxOnlySpace" presStyleCnt="0"/>
      <dgm:spPr/>
    </dgm:pt>
    <dgm:pt modelId="{9E7B237E-BF72-EC4E-9EFF-FBE9CB2392E6}" type="pres">
      <dgm:prSet presAssocID="{8A6D1A54-4EB3-264F-9435-FBE4FF608179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7763880F-E752-444E-8549-F67F9AB06787}" type="presOf" srcId="{F1711246-A2E3-1148-8D0E-3A710737AF0D}" destId="{4BAC349A-428A-1E43-8696-FA32A3B1A959}" srcOrd="0" destOrd="0" presId="urn:microsoft.com/office/officeart/2005/8/layout/chevron1"/>
    <dgm:cxn modelId="{476A1829-1FFF-BC4E-A0E8-330371652887}" srcId="{2C231F64-911C-554D-948E-EAAC4C38E9AF}" destId="{BF928DBD-9F6B-A249-A38D-188A2C83A409}" srcOrd="3" destOrd="0" parTransId="{5F6E13BF-1A67-DE4C-83CE-4BC1A474F153}" sibTransId="{AA142D76-1722-2843-8E60-F5AF131155DE}"/>
    <dgm:cxn modelId="{353EF12B-F7D5-074B-B21F-272CA19F1D04}" type="presOf" srcId="{E85DEFF8-F84E-C646-8690-562B5D9D98E3}" destId="{4F0EC6F3-2E3F-774D-A0EA-FEB52EFC3439}" srcOrd="0" destOrd="0" presId="urn:microsoft.com/office/officeart/2005/8/layout/chevron1"/>
    <dgm:cxn modelId="{57D11E2E-523E-5749-9CE3-5F67E734825D}" type="presOf" srcId="{99EC8616-A752-804A-8CBD-6DB31663327D}" destId="{EF5AD65C-71F8-944E-A4A1-9DAABD523E53}" srcOrd="0" destOrd="0" presId="urn:microsoft.com/office/officeart/2005/8/layout/chevron1"/>
    <dgm:cxn modelId="{DC8F8432-C74D-0E41-A65A-A2CF908565D8}" srcId="{2C231F64-911C-554D-948E-EAAC4C38E9AF}" destId="{72C99A5E-CE4C-3F49-9D8F-144C61FC3045}" srcOrd="5" destOrd="0" parTransId="{45F77B93-7C3C-D44B-AA64-3083CCD1CA4F}" sibTransId="{3A6ED361-52F6-9C48-8061-D3AFE8897901}"/>
    <dgm:cxn modelId="{B125C832-4B87-8047-B53C-87D7ACCA679A}" srcId="{2C231F64-911C-554D-948E-EAAC4C38E9AF}" destId="{4A6197F1-2628-C54C-AC24-289472112112}" srcOrd="0" destOrd="0" parTransId="{37A2B6C8-1EA7-2F4A-8105-743626BDF1CA}" sibTransId="{20CF22EB-661F-B648-9220-47F6641CAC3A}"/>
    <dgm:cxn modelId="{DB0D114B-DECA-A241-BD08-603C6F102E51}" type="presOf" srcId="{8A6D1A54-4EB3-264F-9435-FBE4FF608179}" destId="{9E7B237E-BF72-EC4E-9EFF-FBE9CB2392E6}" srcOrd="0" destOrd="0" presId="urn:microsoft.com/office/officeart/2005/8/layout/chevron1"/>
    <dgm:cxn modelId="{56BABE51-460B-6A47-8374-27EB9515DBA2}" type="presOf" srcId="{BF928DBD-9F6B-A249-A38D-188A2C83A409}" destId="{A96A15A6-7F06-5440-8B15-303BAC98650A}" srcOrd="0" destOrd="0" presId="urn:microsoft.com/office/officeart/2005/8/layout/chevron1"/>
    <dgm:cxn modelId="{391A685B-BEF7-FB44-B520-CBE797605F1E}" type="presOf" srcId="{72C99A5E-CE4C-3F49-9D8F-144C61FC3045}" destId="{AA79C970-37E3-9B4F-8396-D3DE0C89082D}" srcOrd="0" destOrd="0" presId="urn:microsoft.com/office/officeart/2005/8/layout/chevron1"/>
    <dgm:cxn modelId="{E2416E60-E2A1-4C43-A280-13CFAF18581D}" type="presOf" srcId="{30505D34-88DC-3D45-AAD7-5E7D41444903}" destId="{2F55B1CE-4C95-7B45-A0A7-07DF5A575EE2}" srcOrd="0" destOrd="0" presId="urn:microsoft.com/office/officeart/2005/8/layout/chevron1"/>
    <dgm:cxn modelId="{E2383385-DCE3-9445-895E-E6F22D54940D}" srcId="{2C231F64-911C-554D-948E-EAAC4C38E9AF}" destId="{8A6D1A54-4EB3-264F-9435-FBE4FF608179}" srcOrd="8" destOrd="0" parTransId="{DAF60139-E7EF-F945-83B7-2C8147D57D9E}" sibTransId="{399FCF8D-453D-3245-91A1-DAAE5D1DF259}"/>
    <dgm:cxn modelId="{89417888-A0FF-A148-9614-D14A1925AAAC}" srcId="{2C231F64-911C-554D-948E-EAAC4C38E9AF}" destId="{8C3E6015-6BB6-5A40-B24B-AB1FDE5C85AC}" srcOrd="6" destOrd="0" parTransId="{B951BB50-E39F-5047-9F90-D0EB333F9442}" sibTransId="{F1F411CE-4705-A346-8E7E-A1A49C0CEB8D}"/>
    <dgm:cxn modelId="{61A7719E-8006-4E48-9387-2A904902ED9B}" srcId="{2C231F64-911C-554D-948E-EAAC4C38E9AF}" destId="{99EC8616-A752-804A-8CBD-6DB31663327D}" srcOrd="7" destOrd="0" parTransId="{90B459A7-7A37-E34C-8ACA-63472C32A3C6}" sibTransId="{2B7DDA11-CFF6-A545-82F2-BF3DFB633021}"/>
    <dgm:cxn modelId="{83670ABD-2AFA-A043-B9AD-A3CBF66B5548}" type="presOf" srcId="{2C231F64-911C-554D-948E-EAAC4C38E9AF}" destId="{BB931700-160A-D94D-8F26-F32BC0B0575D}" srcOrd="0" destOrd="0" presId="urn:microsoft.com/office/officeart/2005/8/layout/chevron1"/>
    <dgm:cxn modelId="{76FE37C0-5AF5-9743-A0B5-50BDDFCC9EDC}" type="presOf" srcId="{4A6197F1-2628-C54C-AC24-289472112112}" destId="{D4C4E3B9-171A-4B4A-BDA6-15F56C9F3479}" srcOrd="0" destOrd="0" presId="urn:microsoft.com/office/officeart/2005/8/layout/chevron1"/>
    <dgm:cxn modelId="{ABD067C4-55BF-124C-B01A-596239292073}" srcId="{2C231F64-911C-554D-948E-EAAC4C38E9AF}" destId="{F1711246-A2E3-1148-8D0E-3A710737AF0D}" srcOrd="1" destOrd="0" parTransId="{F6B72621-7AE1-214A-96A6-6544C8D44672}" sibTransId="{24A3CFCA-CAB3-C545-82BB-692021610355}"/>
    <dgm:cxn modelId="{86E0A1D2-464F-B449-A329-96D056B4D1F7}" type="presOf" srcId="{8C3E6015-6BB6-5A40-B24B-AB1FDE5C85AC}" destId="{C157728E-A7E1-9946-9655-A1FDEF31EACB}" srcOrd="0" destOrd="0" presId="urn:microsoft.com/office/officeart/2005/8/layout/chevron1"/>
    <dgm:cxn modelId="{61EB81EC-AE8B-9C40-AF02-81B378A4C577}" srcId="{2C231F64-911C-554D-948E-EAAC4C38E9AF}" destId="{E85DEFF8-F84E-C646-8690-562B5D9D98E3}" srcOrd="4" destOrd="0" parTransId="{6648CD53-AF3E-2F46-B6E6-70F0414F2E8E}" sibTransId="{C1BBE460-3271-0042-BDEA-8FEB4287179C}"/>
    <dgm:cxn modelId="{4293CAFE-A81F-144E-96B7-CC0347CEEDB9}" srcId="{2C231F64-911C-554D-948E-EAAC4C38E9AF}" destId="{30505D34-88DC-3D45-AAD7-5E7D41444903}" srcOrd="2" destOrd="0" parTransId="{F6FC0E38-8A46-E44B-872D-7CDC3209F3CA}" sibTransId="{3DAC3574-3DA8-CE4F-BC93-90EDC93AE6F1}"/>
    <dgm:cxn modelId="{F3ABF727-1349-4840-95E9-0CF01AAC5790}" type="presParOf" srcId="{BB931700-160A-D94D-8F26-F32BC0B0575D}" destId="{D4C4E3B9-171A-4B4A-BDA6-15F56C9F3479}" srcOrd="0" destOrd="0" presId="urn:microsoft.com/office/officeart/2005/8/layout/chevron1"/>
    <dgm:cxn modelId="{731453F9-E881-1941-B2ED-A5289DC46A80}" type="presParOf" srcId="{BB931700-160A-D94D-8F26-F32BC0B0575D}" destId="{776AC0E2-898E-C948-923F-4E5A54143A2B}" srcOrd="1" destOrd="0" presId="urn:microsoft.com/office/officeart/2005/8/layout/chevron1"/>
    <dgm:cxn modelId="{B536F87D-208D-FB4B-8785-456FBFC4723F}" type="presParOf" srcId="{BB931700-160A-D94D-8F26-F32BC0B0575D}" destId="{4BAC349A-428A-1E43-8696-FA32A3B1A959}" srcOrd="2" destOrd="0" presId="urn:microsoft.com/office/officeart/2005/8/layout/chevron1"/>
    <dgm:cxn modelId="{3FB9686B-D6F2-3846-A6D3-C2BFEAC59B37}" type="presParOf" srcId="{BB931700-160A-D94D-8F26-F32BC0B0575D}" destId="{52141DCD-2084-5842-9F34-20E8FDCCB6E6}" srcOrd="3" destOrd="0" presId="urn:microsoft.com/office/officeart/2005/8/layout/chevron1"/>
    <dgm:cxn modelId="{09297A30-F8D6-E24B-97D1-E4687FA58DF6}" type="presParOf" srcId="{BB931700-160A-D94D-8F26-F32BC0B0575D}" destId="{2F55B1CE-4C95-7B45-A0A7-07DF5A575EE2}" srcOrd="4" destOrd="0" presId="urn:microsoft.com/office/officeart/2005/8/layout/chevron1"/>
    <dgm:cxn modelId="{26B2DA91-4B36-EF4C-897A-97D74E0C8813}" type="presParOf" srcId="{BB931700-160A-D94D-8F26-F32BC0B0575D}" destId="{CBF3AEE4-B131-AC48-A8F7-C68824667C01}" srcOrd="5" destOrd="0" presId="urn:microsoft.com/office/officeart/2005/8/layout/chevron1"/>
    <dgm:cxn modelId="{B8361943-B524-894A-878D-F1F8F6599F28}" type="presParOf" srcId="{BB931700-160A-D94D-8F26-F32BC0B0575D}" destId="{A96A15A6-7F06-5440-8B15-303BAC98650A}" srcOrd="6" destOrd="0" presId="urn:microsoft.com/office/officeart/2005/8/layout/chevron1"/>
    <dgm:cxn modelId="{B39AC760-DD94-9344-911B-A2D4357136E4}" type="presParOf" srcId="{BB931700-160A-D94D-8F26-F32BC0B0575D}" destId="{E40988D1-E402-AC41-8717-8715BF800964}" srcOrd="7" destOrd="0" presId="urn:microsoft.com/office/officeart/2005/8/layout/chevron1"/>
    <dgm:cxn modelId="{BC16091F-52BE-024C-8103-53CEB03FFEB8}" type="presParOf" srcId="{BB931700-160A-D94D-8F26-F32BC0B0575D}" destId="{4F0EC6F3-2E3F-774D-A0EA-FEB52EFC3439}" srcOrd="8" destOrd="0" presId="urn:microsoft.com/office/officeart/2005/8/layout/chevron1"/>
    <dgm:cxn modelId="{812103CA-0779-8D4F-BECF-4C318C19E3A8}" type="presParOf" srcId="{BB931700-160A-D94D-8F26-F32BC0B0575D}" destId="{2A3E8E92-6894-0D44-84C8-D4C727C8C819}" srcOrd="9" destOrd="0" presId="urn:microsoft.com/office/officeart/2005/8/layout/chevron1"/>
    <dgm:cxn modelId="{5AB2F590-E966-5D47-86B7-EF6FBE1092E8}" type="presParOf" srcId="{BB931700-160A-D94D-8F26-F32BC0B0575D}" destId="{AA79C970-37E3-9B4F-8396-D3DE0C89082D}" srcOrd="10" destOrd="0" presId="urn:microsoft.com/office/officeart/2005/8/layout/chevron1"/>
    <dgm:cxn modelId="{4276E37B-3718-F74E-B061-1E451B4080DD}" type="presParOf" srcId="{BB931700-160A-D94D-8F26-F32BC0B0575D}" destId="{E576BA95-3724-334E-8D50-371E46680356}" srcOrd="11" destOrd="0" presId="urn:microsoft.com/office/officeart/2005/8/layout/chevron1"/>
    <dgm:cxn modelId="{178DD259-B8F3-7A49-B3C6-2012D3597589}" type="presParOf" srcId="{BB931700-160A-D94D-8F26-F32BC0B0575D}" destId="{C157728E-A7E1-9946-9655-A1FDEF31EACB}" srcOrd="12" destOrd="0" presId="urn:microsoft.com/office/officeart/2005/8/layout/chevron1"/>
    <dgm:cxn modelId="{BFF1C7DE-E01D-BB4D-8BFA-57ED70D362BE}" type="presParOf" srcId="{BB931700-160A-D94D-8F26-F32BC0B0575D}" destId="{F6087DCC-6222-344B-BBF7-82C43771BA92}" srcOrd="13" destOrd="0" presId="urn:microsoft.com/office/officeart/2005/8/layout/chevron1"/>
    <dgm:cxn modelId="{A2D0413D-7720-134B-9599-FD3C3BC6DA23}" type="presParOf" srcId="{BB931700-160A-D94D-8F26-F32BC0B0575D}" destId="{EF5AD65C-71F8-944E-A4A1-9DAABD523E53}" srcOrd="14" destOrd="0" presId="urn:microsoft.com/office/officeart/2005/8/layout/chevron1"/>
    <dgm:cxn modelId="{A2EFB125-3450-CD4C-B670-A0B9C527A8DF}" type="presParOf" srcId="{BB931700-160A-D94D-8F26-F32BC0B0575D}" destId="{A5424A63-7CB7-9344-A105-58DEB1FF1A8C}" srcOrd="15" destOrd="0" presId="urn:microsoft.com/office/officeart/2005/8/layout/chevron1"/>
    <dgm:cxn modelId="{F7EFA8AF-D643-664C-8097-A1076F5B325D}" type="presParOf" srcId="{BB931700-160A-D94D-8F26-F32BC0B0575D}" destId="{9E7B237E-BF72-EC4E-9EFF-FBE9CB2392E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C231F64-911C-554D-948E-EAAC4C38E9AF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4A6197F1-2628-C54C-AC24-289472112112}">
      <dgm:prSet phldrT="[Texte]" custT="1"/>
      <dgm:spPr/>
      <dgm:t>
        <a:bodyPr/>
        <a:lstStyle/>
        <a:p>
          <a:r>
            <a:rPr lang="fr-FR" sz="700" dirty="0">
              <a:solidFill>
                <a:schemeClr val="bg1"/>
              </a:solidFill>
            </a:rPr>
            <a:t>Introduction</a:t>
          </a:r>
          <a:endParaRPr lang="fr-FR" sz="400" dirty="0">
            <a:solidFill>
              <a:schemeClr val="bg1"/>
            </a:solidFill>
          </a:endParaRPr>
        </a:p>
      </dgm:t>
    </dgm:pt>
    <dgm:pt modelId="{37A2B6C8-1EA7-2F4A-8105-743626BDF1CA}" type="parTrans" cxnId="{B125C832-4B87-8047-B53C-87D7ACCA679A}">
      <dgm:prSet/>
      <dgm:spPr/>
      <dgm:t>
        <a:bodyPr/>
        <a:lstStyle/>
        <a:p>
          <a:endParaRPr lang="fr-FR"/>
        </a:p>
      </dgm:t>
    </dgm:pt>
    <dgm:pt modelId="{20CF22EB-661F-B648-9220-47F6641CAC3A}" type="sibTrans" cxnId="{B125C832-4B87-8047-B53C-87D7ACCA679A}">
      <dgm:prSet/>
      <dgm:spPr/>
      <dgm:t>
        <a:bodyPr/>
        <a:lstStyle/>
        <a:p>
          <a:endParaRPr lang="fr-FR"/>
        </a:p>
      </dgm:t>
    </dgm:pt>
    <dgm:pt modelId="{F1711246-A2E3-1148-8D0E-3A710737AF0D}">
      <dgm:prSet phldrT="[Texte]" custT="1"/>
      <dgm:spPr/>
      <dgm:t>
        <a:bodyPr/>
        <a:lstStyle/>
        <a:p>
          <a:r>
            <a:rPr lang="fr-FR" sz="800" dirty="0">
              <a:solidFill>
                <a:schemeClr val="bg1"/>
              </a:solidFill>
            </a:rPr>
            <a:t>Epidémiologie</a:t>
          </a:r>
        </a:p>
      </dgm:t>
    </dgm:pt>
    <dgm:pt modelId="{F6B72621-7AE1-214A-96A6-6544C8D44672}" type="parTrans" cxnId="{ABD067C4-55BF-124C-B01A-596239292073}">
      <dgm:prSet/>
      <dgm:spPr/>
      <dgm:t>
        <a:bodyPr/>
        <a:lstStyle/>
        <a:p>
          <a:endParaRPr lang="fr-FR"/>
        </a:p>
      </dgm:t>
    </dgm:pt>
    <dgm:pt modelId="{24A3CFCA-CAB3-C545-82BB-692021610355}" type="sibTrans" cxnId="{ABD067C4-55BF-124C-B01A-596239292073}">
      <dgm:prSet/>
      <dgm:spPr/>
      <dgm:t>
        <a:bodyPr/>
        <a:lstStyle/>
        <a:p>
          <a:endParaRPr lang="fr-FR"/>
        </a:p>
      </dgm:t>
    </dgm:pt>
    <dgm:pt modelId="{30505D34-88DC-3D45-AAD7-5E7D41444903}">
      <dgm:prSet phldrT="[Texte]"/>
      <dgm:spPr/>
      <dgm:t>
        <a:bodyPr/>
        <a:lstStyle/>
        <a:p>
          <a:r>
            <a:rPr lang="fr-FR" dirty="0"/>
            <a:t>Clinique et biologie</a:t>
          </a:r>
        </a:p>
      </dgm:t>
    </dgm:pt>
    <dgm:pt modelId="{F6FC0E38-8A46-E44B-872D-7CDC3209F3CA}" type="parTrans" cxnId="{4293CAFE-A81F-144E-96B7-CC0347CEEDB9}">
      <dgm:prSet/>
      <dgm:spPr/>
      <dgm:t>
        <a:bodyPr/>
        <a:lstStyle/>
        <a:p>
          <a:endParaRPr lang="fr-FR"/>
        </a:p>
      </dgm:t>
    </dgm:pt>
    <dgm:pt modelId="{3DAC3574-3DA8-CE4F-BC93-90EDC93AE6F1}" type="sibTrans" cxnId="{4293CAFE-A81F-144E-96B7-CC0347CEEDB9}">
      <dgm:prSet/>
      <dgm:spPr/>
      <dgm:t>
        <a:bodyPr/>
        <a:lstStyle/>
        <a:p>
          <a:endParaRPr lang="fr-FR"/>
        </a:p>
      </dgm:t>
    </dgm:pt>
    <dgm:pt modelId="{BF928DBD-9F6B-A249-A38D-188A2C83A409}">
      <dgm:prSet custT="1"/>
      <dgm:spPr/>
      <dgm:t>
        <a:bodyPr/>
        <a:lstStyle/>
        <a:p>
          <a:r>
            <a:rPr lang="fr-FR" sz="1100" dirty="0">
              <a:solidFill>
                <a:schemeClr val="bg1"/>
              </a:solidFill>
            </a:rPr>
            <a:t>Imagerie</a:t>
          </a:r>
          <a:endParaRPr lang="fr-FR" sz="800" dirty="0">
            <a:solidFill>
              <a:schemeClr val="bg1"/>
            </a:solidFill>
          </a:endParaRPr>
        </a:p>
      </dgm:t>
    </dgm:pt>
    <dgm:pt modelId="{5F6E13BF-1A67-DE4C-83CE-4BC1A474F153}" type="parTrans" cxnId="{476A1829-1FFF-BC4E-A0E8-330371652887}">
      <dgm:prSet/>
      <dgm:spPr/>
      <dgm:t>
        <a:bodyPr/>
        <a:lstStyle/>
        <a:p>
          <a:endParaRPr lang="fr-FR"/>
        </a:p>
      </dgm:t>
    </dgm:pt>
    <dgm:pt modelId="{AA142D76-1722-2843-8E60-F5AF131155DE}" type="sibTrans" cxnId="{476A1829-1FFF-BC4E-A0E8-330371652887}">
      <dgm:prSet/>
      <dgm:spPr/>
      <dgm:t>
        <a:bodyPr/>
        <a:lstStyle/>
        <a:p>
          <a:endParaRPr lang="fr-FR"/>
        </a:p>
      </dgm:t>
    </dgm:pt>
    <dgm:pt modelId="{E85DEFF8-F84E-C646-8690-562B5D9D98E3}">
      <dgm:prSet/>
      <dgm:spPr/>
      <dgm:t>
        <a:bodyPr/>
        <a:lstStyle/>
        <a:p>
          <a:r>
            <a:rPr lang="fr-FR" dirty="0"/>
            <a:t>Physiopathologie</a:t>
          </a:r>
        </a:p>
      </dgm:t>
    </dgm:pt>
    <dgm:pt modelId="{6648CD53-AF3E-2F46-B6E6-70F0414F2E8E}" type="parTrans" cxnId="{61EB81EC-AE8B-9C40-AF02-81B378A4C577}">
      <dgm:prSet/>
      <dgm:spPr/>
      <dgm:t>
        <a:bodyPr/>
        <a:lstStyle/>
        <a:p>
          <a:endParaRPr lang="fr-FR"/>
        </a:p>
      </dgm:t>
    </dgm:pt>
    <dgm:pt modelId="{C1BBE460-3271-0042-BDEA-8FEB4287179C}" type="sibTrans" cxnId="{61EB81EC-AE8B-9C40-AF02-81B378A4C577}">
      <dgm:prSet/>
      <dgm:spPr/>
      <dgm:t>
        <a:bodyPr/>
        <a:lstStyle/>
        <a:p>
          <a:endParaRPr lang="fr-FR"/>
        </a:p>
      </dgm:t>
    </dgm:pt>
    <dgm:pt modelId="{72C99A5E-CE4C-3F49-9D8F-144C61FC3045}">
      <dgm:prSet/>
      <dgm:spPr/>
      <dgm:t>
        <a:bodyPr/>
        <a:lstStyle/>
        <a:p>
          <a:r>
            <a:rPr lang="fr-FR" dirty="0"/>
            <a:t>Traitement</a:t>
          </a:r>
        </a:p>
      </dgm:t>
    </dgm:pt>
    <dgm:pt modelId="{45F77B93-7C3C-D44B-AA64-3083CCD1CA4F}" type="parTrans" cxnId="{DC8F8432-C74D-0E41-A65A-A2CF908565D8}">
      <dgm:prSet/>
      <dgm:spPr/>
      <dgm:t>
        <a:bodyPr/>
        <a:lstStyle/>
        <a:p>
          <a:endParaRPr lang="fr-FR"/>
        </a:p>
      </dgm:t>
    </dgm:pt>
    <dgm:pt modelId="{3A6ED361-52F6-9C48-8061-D3AFE8897901}" type="sibTrans" cxnId="{DC8F8432-C74D-0E41-A65A-A2CF908565D8}">
      <dgm:prSet/>
      <dgm:spPr/>
      <dgm:t>
        <a:bodyPr/>
        <a:lstStyle/>
        <a:p>
          <a:endParaRPr lang="fr-FR"/>
        </a:p>
      </dgm:t>
    </dgm:pt>
    <dgm:pt modelId="{8C3E6015-6BB6-5A40-B24B-AB1FDE5C85AC}">
      <dgm:prSet custT="1"/>
      <dgm:spPr/>
      <dgm:t>
        <a:bodyPr/>
        <a:lstStyle/>
        <a:p>
          <a:r>
            <a:rPr lang="fr-FR" sz="1200" dirty="0">
              <a:solidFill>
                <a:srgbClr val="FF0000"/>
              </a:solidFill>
            </a:rPr>
            <a:t>Evolution</a:t>
          </a:r>
          <a:endParaRPr lang="fr-FR" sz="800" dirty="0">
            <a:solidFill>
              <a:srgbClr val="FF0000"/>
            </a:solidFill>
          </a:endParaRPr>
        </a:p>
      </dgm:t>
    </dgm:pt>
    <dgm:pt modelId="{B951BB50-E39F-5047-9F90-D0EB333F9442}" type="parTrans" cxnId="{89417888-A0FF-A148-9614-D14A1925AAAC}">
      <dgm:prSet/>
      <dgm:spPr/>
      <dgm:t>
        <a:bodyPr/>
        <a:lstStyle/>
        <a:p>
          <a:endParaRPr lang="fr-FR"/>
        </a:p>
      </dgm:t>
    </dgm:pt>
    <dgm:pt modelId="{F1F411CE-4705-A346-8E7E-A1A49C0CEB8D}" type="sibTrans" cxnId="{89417888-A0FF-A148-9614-D14A1925AAAC}">
      <dgm:prSet/>
      <dgm:spPr/>
      <dgm:t>
        <a:bodyPr/>
        <a:lstStyle/>
        <a:p>
          <a:endParaRPr lang="fr-FR"/>
        </a:p>
      </dgm:t>
    </dgm:pt>
    <dgm:pt modelId="{99EC8616-A752-804A-8CBD-6DB31663327D}">
      <dgm:prSet/>
      <dgm:spPr/>
      <dgm:t>
        <a:bodyPr/>
        <a:lstStyle/>
        <a:p>
          <a:r>
            <a:rPr lang="fr-FR" dirty="0"/>
            <a:t>Diagnostic différentiel</a:t>
          </a:r>
        </a:p>
      </dgm:t>
    </dgm:pt>
    <dgm:pt modelId="{90B459A7-7A37-E34C-8ACA-63472C32A3C6}" type="parTrans" cxnId="{61A7719E-8006-4E48-9387-2A904902ED9B}">
      <dgm:prSet/>
      <dgm:spPr/>
      <dgm:t>
        <a:bodyPr/>
        <a:lstStyle/>
        <a:p>
          <a:endParaRPr lang="fr-FR"/>
        </a:p>
      </dgm:t>
    </dgm:pt>
    <dgm:pt modelId="{2B7DDA11-CFF6-A545-82F2-BF3DFB633021}" type="sibTrans" cxnId="{61A7719E-8006-4E48-9387-2A904902ED9B}">
      <dgm:prSet/>
      <dgm:spPr/>
      <dgm:t>
        <a:bodyPr/>
        <a:lstStyle/>
        <a:p>
          <a:endParaRPr lang="fr-FR"/>
        </a:p>
      </dgm:t>
    </dgm:pt>
    <dgm:pt modelId="{8A6D1A54-4EB3-264F-9435-FBE4FF608179}">
      <dgm:prSet/>
      <dgm:spPr/>
      <dgm:t>
        <a:bodyPr/>
        <a:lstStyle/>
        <a:p>
          <a:r>
            <a:rPr lang="fr-FR" dirty="0"/>
            <a:t>Conclusion</a:t>
          </a:r>
        </a:p>
      </dgm:t>
    </dgm:pt>
    <dgm:pt modelId="{DAF60139-E7EF-F945-83B7-2C8147D57D9E}" type="parTrans" cxnId="{E2383385-DCE3-9445-895E-E6F22D54940D}">
      <dgm:prSet/>
      <dgm:spPr/>
      <dgm:t>
        <a:bodyPr/>
        <a:lstStyle/>
        <a:p>
          <a:endParaRPr lang="fr-FR"/>
        </a:p>
      </dgm:t>
    </dgm:pt>
    <dgm:pt modelId="{399FCF8D-453D-3245-91A1-DAAE5D1DF259}" type="sibTrans" cxnId="{E2383385-DCE3-9445-895E-E6F22D54940D}">
      <dgm:prSet/>
      <dgm:spPr/>
      <dgm:t>
        <a:bodyPr/>
        <a:lstStyle/>
        <a:p>
          <a:endParaRPr lang="fr-FR"/>
        </a:p>
      </dgm:t>
    </dgm:pt>
    <dgm:pt modelId="{BB931700-160A-D94D-8F26-F32BC0B0575D}" type="pres">
      <dgm:prSet presAssocID="{2C231F64-911C-554D-948E-EAAC4C38E9AF}" presName="Name0" presStyleCnt="0">
        <dgm:presLayoutVars>
          <dgm:dir/>
          <dgm:animLvl val="lvl"/>
          <dgm:resizeHandles val="exact"/>
        </dgm:presLayoutVars>
      </dgm:prSet>
      <dgm:spPr/>
    </dgm:pt>
    <dgm:pt modelId="{D4C4E3B9-171A-4B4A-BDA6-15F56C9F3479}" type="pres">
      <dgm:prSet presAssocID="{4A6197F1-2628-C54C-AC24-289472112112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776AC0E2-898E-C948-923F-4E5A54143A2B}" type="pres">
      <dgm:prSet presAssocID="{20CF22EB-661F-B648-9220-47F6641CAC3A}" presName="parTxOnlySpace" presStyleCnt="0"/>
      <dgm:spPr/>
    </dgm:pt>
    <dgm:pt modelId="{4BAC349A-428A-1E43-8696-FA32A3B1A959}" type="pres">
      <dgm:prSet presAssocID="{F1711246-A2E3-1148-8D0E-3A710737AF0D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52141DCD-2084-5842-9F34-20E8FDCCB6E6}" type="pres">
      <dgm:prSet presAssocID="{24A3CFCA-CAB3-C545-82BB-692021610355}" presName="parTxOnlySpace" presStyleCnt="0"/>
      <dgm:spPr/>
    </dgm:pt>
    <dgm:pt modelId="{2F55B1CE-4C95-7B45-A0A7-07DF5A575EE2}" type="pres">
      <dgm:prSet presAssocID="{30505D34-88DC-3D45-AAD7-5E7D41444903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CBF3AEE4-B131-AC48-A8F7-C68824667C01}" type="pres">
      <dgm:prSet presAssocID="{3DAC3574-3DA8-CE4F-BC93-90EDC93AE6F1}" presName="parTxOnlySpace" presStyleCnt="0"/>
      <dgm:spPr/>
    </dgm:pt>
    <dgm:pt modelId="{A96A15A6-7F06-5440-8B15-303BAC98650A}" type="pres">
      <dgm:prSet presAssocID="{BF928DBD-9F6B-A249-A38D-188A2C83A409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E40988D1-E402-AC41-8717-8715BF800964}" type="pres">
      <dgm:prSet presAssocID="{AA142D76-1722-2843-8E60-F5AF131155DE}" presName="parTxOnlySpace" presStyleCnt="0"/>
      <dgm:spPr/>
    </dgm:pt>
    <dgm:pt modelId="{4F0EC6F3-2E3F-774D-A0EA-FEB52EFC3439}" type="pres">
      <dgm:prSet presAssocID="{E85DEFF8-F84E-C646-8690-562B5D9D98E3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2A3E8E92-6894-0D44-84C8-D4C727C8C819}" type="pres">
      <dgm:prSet presAssocID="{C1BBE460-3271-0042-BDEA-8FEB4287179C}" presName="parTxOnlySpace" presStyleCnt="0"/>
      <dgm:spPr/>
    </dgm:pt>
    <dgm:pt modelId="{AA79C970-37E3-9B4F-8396-D3DE0C89082D}" type="pres">
      <dgm:prSet presAssocID="{72C99A5E-CE4C-3F49-9D8F-144C61FC3045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E576BA95-3724-334E-8D50-371E46680356}" type="pres">
      <dgm:prSet presAssocID="{3A6ED361-52F6-9C48-8061-D3AFE8897901}" presName="parTxOnlySpace" presStyleCnt="0"/>
      <dgm:spPr/>
    </dgm:pt>
    <dgm:pt modelId="{C157728E-A7E1-9946-9655-A1FDEF31EACB}" type="pres">
      <dgm:prSet presAssocID="{8C3E6015-6BB6-5A40-B24B-AB1FDE5C85AC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F6087DCC-6222-344B-BBF7-82C43771BA92}" type="pres">
      <dgm:prSet presAssocID="{F1F411CE-4705-A346-8E7E-A1A49C0CEB8D}" presName="parTxOnlySpace" presStyleCnt="0"/>
      <dgm:spPr/>
    </dgm:pt>
    <dgm:pt modelId="{EF5AD65C-71F8-944E-A4A1-9DAABD523E53}" type="pres">
      <dgm:prSet presAssocID="{99EC8616-A752-804A-8CBD-6DB31663327D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A5424A63-7CB7-9344-A105-58DEB1FF1A8C}" type="pres">
      <dgm:prSet presAssocID="{2B7DDA11-CFF6-A545-82F2-BF3DFB633021}" presName="parTxOnlySpace" presStyleCnt="0"/>
      <dgm:spPr/>
    </dgm:pt>
    <dgm:pt modelId="{9E7B237E-BF72-EC4E-9EFF-FBE9CB2392E6}" type="pres">
      <dgm:prSet presAssocID="{8A6D1A54-4EB3-264F-9435-FBE4FF608179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7763880F-E752-444E-8549-F67F9AB06787}" type="presOf" srcId="{F1711246-A2E3-1148-8D0E-3A710737AF0D}" destId="{4BAC349A-428A-1E43-8696-FA32A3B1A959}" srcOrd="0" destOrd="0" presId="urn:microsoft.com/office/officeart/2005/8/layout/chevron1"/>
    <dgm:cxn modelId="{476A1829-1FFF-BC4E-A0E8-330371652887}" srcId="{2C231F64-911C-554D-948E-EAAC4C38E9AF}" destId="{BF928DBD-9F6B-A249-A38D-188A2C83A409}" srcOrd="3" destOrd="0" parTransId="{5F6E13BF-1A67-DE4C-83CE-4BC1A474F153}" sibTransId="{AA142D76-1722-2843-8E60-F5AF131155DE}"/>
    <dgm:cxn modelId="{353EF12B-F7D5-074B-B21F-272CA19F1D04}" type="presOf" srcId="{E85DEFF8-F84E-C646-8690-562B5D9D98E3}" destId="{4F0EC6F3-2E3F-774D-A0EA-FEB52EFC3439}" srcOrd="0" destOrd="0" presId="urn:microsoft.com/office/officeart/2005/8/layout/chevron1"/>
    <dgm:cxn modelId="{57D11E2E-523E-5749-9CE3-5F67E734825D}" type="presOf" srcId="{99EC8616-A752-804A-8CBD-6DB31663327D}" destId="{EF5AD65C-71F8-944E-A4A1-9DAABD523E53}" srcOrd="0" destOrd="0" presId="urn:microsoft.com/office/officeart/2005/8/layout/chevron1"/>
    <dgm:cxn modelId="{DC8F8432-C74D-0E41-A65A-A2CF908565D8}" srcId="{2C231F64-911C-554D-948E-EAAC4C38E9AF}" destId="{72C99A5E-CE4C-3F49-9D8F-144C61FC3045}" srcOrd="5" destOrd="0" parTransId="{45F77B93-7C3C-D44B-AA64-3083CCD1CA4F}" sibTransId="{3A6ED361-52F6-9C48-8061-D3AFE8897901}"/>
    <dgm:cxn modelId="{B125C832-4B87-8047-B53C-87D7ACCA679A}" srcId="{2C231F64-911C-554D-948E-EAAC4C38E9AF}" destId="{4A6197F1-2628-C54C-AC24-289472112112}" srcOrd="0" destOrd="0" parTransId="{37A2B6C8-1EA7-2F4A-8105-743626BDF1CA}" sibTransId="{20CF22EB-661F-B648-9220-47F6641CAC3A}"/>
    <dgm:cxn modelId="{DB0D114B-DECA-A241-BD08-603C6F102E51}" type="presOf" srcId="{8A6D1A54-4EB3-264F-9435-FBE4FF608179}" destId="{9E7B237E-BF72-EC4E-9EFF-FBE9CB2392E6}" srcOrd="0" destOrd="0" presId="urn:microsoft.com/office/officeart/2005/8/layout/chevron1"/>
    <dgm:cxn modelId="{56BABE51-460B-6A47-8374-27EB9515DBA2}" type="presOf" srcId="{BF928DBD-9F6B-A249-A38D-188A2C83A409}" destId="{A96A15A6-7F06-5440-8B15-303BAC98650A}" srcOrd="0" destOrd="0" presId="urn:microsoft.com/office/officeart/2005/8/layout/chevron1"/>
    <dgm:cxn modelId="{391A685B-BEF7-FB44-B520-CBE797605F1E}" type="presOf" srcId="{72C99A5E-CE4C-3F49-9D8F-144C61FC3045}" destId="{AA79C970-37E3-9B4F-8396-D3DE0C89082D}" srcOrd="0" destOrd="0" presId="urn:microsoft.com/office/officeart/2005/8/layout/chevron1"/>
    <dgm:cxn modelId="{E2416E60-E2A1-4C43-A280-13CFAF18581D}" type="presOf" srcId="{30505D34-88DC-3D45-AAD7-5E7D41444903}" destId="{2F55B1CE-4C95-7B45-A0A7-07DF5A575EE2}" srcOrd="0" destOrd="0" presId="urn:microsoft.com/office/officeart/2005/8/layout/chevron1"/>
    <dgm:cxn modelId="{E2383385-DCE3-9445-895E-E6F22D54940D}" srcId="{2C231F64-911C-554D-948E-EAAC4C38E9AF}" destId="{8A6D1A54-4EB3-264F-9435-FBE4FF608179}" srcOrd="8" destOrd="0" parTransId="{DAF60139-E7EF-F945-83B7-2C8147D57D9E}" sibTransId="{399FCF8D-453D-3245-91A1-DAAE5D1DF259}"/>
    <dgm:cxn modelId="{89417888-A0FF-A148-9614-D14A1925AAAC}" srcId="{2C231F64-911C-554D-948E-EAAC4C38E9AF}" destId="{8C3E6015-6BB6-5A40-B24B-AB1FDE5C85AC}" srcOrd="6" destOrd="0" parTransId="{B951BB50-E39F-5047-9F90-D0EB333F9442}" sibTransId="{F1F411CE-4705-A346-8E7E-A1A49C0CEB8D}"/>
    <dgm:cxn modelId="{61A7719E-8006-4E48-9387-2A904902ED9B}" srcId="{2C231F64-911C-554D-948E-EAAC4C38E9AF}" destId="{99EC8616-A752-804A-8CBD-6DB31663327D}" srcOrd="7" destOrd="0" parTransId="{90B459A7-7A37-E34C-8ACA-63472C32A3C6}" sibTransId="{2B7DDA11-CFF6-A545-82F2-BF3DFB633021}"/>
    <dgm:cxn modelId="{83670ABD-2AFA-A043-B9AD-A3CBF66B5548}" type="presOf" srcId="{2C231F64-911C-554D-948E-EAAC4C38E9AF}" destId="{BB931700-160A-D94D-8F26-F32BC0B0575D}" srcOrd="0" destOrd="0" presId="urn:microsoft.com/office/officeart/2005/8/layout/chevron1"/>
    <dgm:cxn modelId="{76FE37C0-5AF5-9743-A0B5-50BDDFCC9EDC}" type="presOf" srcId="{4A6197F1-2628-C54C-AC24-289472112112}" destId="{D4C4E3B9-171A-4B4A-BDA6-15F56C9F3479}" srcOrd="0" destOrd="0" presId="urn:microsoft.com/office/officeart/2005/8/layout/chevron1"/>
    <dgm:cxn modelId="{ABD067C4-55BF-124C-B01A-596239292073}" srcId="{2C231F64-911C-554D-948E-EAAC4C38E9AF}" destId="{F1711246-A2E3-1148-8D0E-3A710737AF0D}" srcOrd="1" destOrd="0" parTransId="{F6B72621-7AE1-214A-96A6-6544C8D44672}" sibTransId="{24A3CFCA-CAB3-C545-82BB-692021610355}"/>
    <dgm:cxn modelId="{86E0A1D2-464F-B449-A329-96D056B4D1F7}" type="presOf" srcId="{8C3E6015-6BB6-5A40-B24B-AB1FDE5C85AC}" destId="{C157728E-A7E1-9946-9655-A1FDEF31EACB}" srcOrd="0" destOrd="0" presId="urn:microsoft.com/office/officeart/2005/8/layout/chevron1"/>
    <dgm:cxn modelId="{61EB81EC-AE8B-9C40-AF02-81B378A4C577}" srcId="{2C231F64-911C-554D-948E-EAAC4C38E9AF}" destId="{E85DEFF8-F84E-C646-8690-562B5D9D98E3}" srcOrd="4" destOrd="0" parTransId="{6648CD53-AF3E-2F46-B6E6-70F0414F2E8E}" sibTransId="{C1BBE460-3271-0042-BDEA-8FEB4287179C}"/>
    <dgm:cxn modelId="{4293CAFE-A81F-144E-96B7-CC0347CEEDB9}" srcId="{2C231F64-911C-554D-948E-EAAC4C38E9AF}" destId="{30505D34-88DC-3D45-AAD7-5E7D41444903}" srcOrd="2" destOrd="0" parTransId="{F6FC0E38-8A46-E44B-872D-7CDC3209F3CA}" sibTransId="{3DAC3574-3DA8-CE4F-BC93-90EDC93AE6F1}"/>
    <dgm:cxn modelId="{F3ABF727-1349-4840-95E9-0CF01AAC5790}" type="presParOf" srcId="{BB931700-160A-D94D-8F26-F32BC0B0575D}" destId="{D4C4E3B9-171A-4B4A-BDA6-15F56C9F3479}" srcOrd="0" destOrd="0" presId="urn:microsoft.com/office/officeart/2005/8/layout/chevron1"/>
    <dgm:cxn modelId="{731453F9-E881-1941-B2ED-A5289DC46A80}" type="presParOf" srcId="{BB931700-160A-D94D-8F26-F32BC0B0575D}" destId="{776AC0E2-898E-C948-923F-4E5A54143A2B}" srcOrd="1" destOrd="0" presId="urn:microsoft.com/office/officeart/2005/8/layout/chevron1"/>
    <dgm:cxn modelId="{B536F87D-208D-FB4B-8785-456FBFC4723F}" type="presParOf" srcId="{BB931700-160A-D94D-8F26-F32BC0B0575D}" destId="{4BAC349A-428A-1E43-8696-FA32A3B1A959}" srcOrd="2" destOrd="0" presId="urn:microsoft.com/office/officeart/2005/8/layout/chevron1"/>
    <dgm:cxn modelId="{3FB9686B-D6F2-3846-A6D3-C2BFEAC59B37}" type="presParOf" srcId="{BB931700-160A-D94D-8F26-F32BC0B0575D}" destId="{52141DCD-2084-5842-9F34-20E8FDCCB6E6}" srcOrd="3" destOrd="0" presId="urn:microsoft.com/office/officeart/2005/8/layout/chevron1"/>
    <dgm:cxn modelId="{09297A30-F8D6-E24B-97D1-E4687FA58DF6}" type="presParOf" srcId="{BB931700-160A-D94D-8F26-F32BC0B0575D}" destId="{2F55B1CE-4C95-7B45-A0A7-07DF5A575EE2}" srcOrd="4" destOrd="0" presId="urn:microsoft.com/office/officeart/2005/8/layout/chevron1"/>
    <dgm:cxn modelId="{26B2DA91-4B36-EF4C-897A-97D74E0C8813}" type="presParOf" srcId="{BB931700-160A-D94D-8F26-F32BC0B0575D}" destId="{CBF3AEE4-B131-AC48-A8F7-C68824667C01}" srcOrd="5" destOrd="0" presId="urn:microsoft.com/office/officeart/2005/8/layout/chevron1"/>
    <dgm:cxn modelId="{B8361943-B524-894A-878D-F1F8F6599F28}" type="presParOf" srcId="{BB931700-160A-D94D-8F26-F32BC0B0575D}" destId="{A96A15A6-7F06-5440-8B15-303BAC98650A}" srcOrd="6" destOrd="0" presId="urn:microsoft.com/office/officeart/2005/8/layout/chevron1"/>
    <dgm:cxn modelId="{B39AC760-DD94-9344-911B-A2D4357136E4}" type="presParOf" srcId="{BB931700-160A-D94D-8F26-F32BC0B0575D}" destId="{E40988D1-E402-AC41-8717-8715BF800964}" srcOrd="7" destOrd="0" presId="urn:microsoft.com/office/officeart/2005/8/layout/chevron1"/>
    <dgm:cxn modelId="{BC16091F-52BE-024C-8103-53CEB03FFEB8}" type="presParOf" srcId="{BB931700-160A-D94D-8F26-F32BC0B0575D}" destId="{4F0EC6F3-2E3F-774D-A0EA-FEB52EFC3439}" srcOrd="8" destOrd="0" presId="urn:microsoft.com/office/officeart/2005/8/layout/chevron1"/>
    <dgm:cxn modelId="{812103CA-0779-8D4F-BECF-4C318C19E3A8}" type="presParOf" srcId="{BB931700-160A-D94D-8F26-F32BC0B0575D}" destId="{2A3E8E92-6894-0D44-84C8-D4C727C8C819}" srcOrd="9" destOrd="0" presId="urn:microsoft.com/office/officeart/2005/8/layout/chevron1"/>
    <dgm:cxn modelId="{5AB2F590-E966-5D47-86B7-EF6FBE1092E8}" type="presParOf" srcId="{BB931700-160A-D94D-8F26-F32BC0B0575D}" destId="{AA79C970-37E3-9B4F-8396-D3DE0C89082D}" srcOrd="10" destOrd="0" presId="urn:microsoft.com/office/officeart/2005/8/layout/chevron1"/>
    <dgm:cxn modelId="{4276E37B-3718-F74E-B061-1E451B4080DD}" type="presParOf" srcId="{BB931700-160A-D94D-8F26-F32BC0B0575D}" destId="{E576BA95-3724-334E-8D50-371E46680356}" srcOrd="11" destOrd="0" presId="urn:microsoft.com/office/officeart/2005/8/layout/chevron1"/>
    <dgm:cxn modelId="{178DD259-B8F3-7A49-B3C6-2012D3597589}" type="presParOf" srcId="{BB931700-160A-D94D-8F26-F32BC0B0575D}" destId="{C157728E-A7E1-9946-9655-A1FDEF31EACB}" srcOrd="12" destOrd="0" presId="urn:microsoft.com/office/officeart/2005/8/layout/chevron1"/>
    <dgm:cxn modelId="{BFF1C7DE-E01D-BB4D-8BFA-57ED70D362BE}" type="presParOf" srcId="{BB931700-160A-D94D-8F26-F32BC0B0575D}" destId="{F6087DCC-6222-344B-BBF7-82C43771BA92}" srcOrd="13" destOrd="0" presId="urn:microsoft.com/office/officeart/2005/8/layout/chevron1"/>
    <dgm:cxn modelId="{A2D0413D-7720-134B-9599-FD3C3BC6DA23}" type="presParOf" srcId="{BB931700-160A-D94D-8F26-F32BC0B0575D}" destId="{EF5AD65C-71F8-944E-A4A1-9DAABD523E53}" srcOrd="14" destOrd="0" presId="urn:microsoft.com/office/officeart/2005/8/layout/chevron1"/>
    <dgm:cxn modelId="{A2EFB125-3450-CD4C-B670-A0B9C527A8DF}" type="presParOf" srcId="{BB931700-160A-D94D-8F26-F32BC0B0575D}" destId="{A5424A63-7CB7-9344-A105-58DEB1FF1A8C}" srcOrd="15" destOrd="0" presId="urn:microsoft.com/office/officeart/2005/8/layout/chevron1"/>
    <dgm:cxn modelId="{F7EFA8AF-D643-664C-8097-A1076F5B325D}" type="presParOf" srcId="{BB931700-160A-D94D-8F26-F32BC0B0575D}" destId="{9E7B237E-BF72-EC4E-9EFF-FBE9CB2392E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726F7DA-87F6-1849-8823-FBB7346E5015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EDFB5E6F-2260-5947-B4CD-41EF3D864A00}">
      <dgm:prSet phldrT="[Texte]" custT="1"/>
      <dgm:spPr>
        <a:solidFill>
          <a:schemeClr val="accent1">
            <a:hueOff val="0"/>
            <a:satOff val="0"/>
            <a:lumOff val="0"/>
            <a:alpha val="96000"/>
          </a:schemeClr>
        </a:solidFill>
        <a:ln>
          <a:noFill/>
        </a:ln>
      </dgm:spPr>
      <dgm:t>
        <a:bodyPr/>
        <a:lstStyle/>
        <a:p>
          <a:r>
            <a:rPr lang="fr-FR" sz="1400" b="1" dirty="0"/>
            <a:t>Fracture par insuffisance osseuse</a:t>
          </a:r>
        </a:p>
      </dgm:t>
    </dgm:pt>
    <dgm:pt modelId="{8915F209-83D9-5340-96C2-F48B29F7239C}" type="parTrans" cxnId="{71F581F4-6566-7E40-9296-F8F322D99577}">
      <dgm:prSet/>
      <dgm:spPr/>
      <dgm:t>
        <a:bodyPr/>
        <a:lstStyle/>
        <a:p>
          <a:endParaRPr lang="fr-FR"/>
        </a:p>
      </dgm:t>
    </dgm:pt>
    <dgm:pt modelId="{B3ED396D-E74B-0B4E-AA9E-A9DBA6F5E341}" type="sibTrans" cxnId="{71F581F4-6566-7E40-9296-F8F322D99577}">
      <dgm:prSet/>
      <dgm:spPr/>
      <dgm:t>
        <a:bodyPr/>
        <a:lstStyle/>
        <a:p>
          <a:endParaRPr lang="fr-FR"/>
        </a:p>
      </dgm:t>
    </dgm:pt>
    <dgm:pt modelId="{8BF9DE07-A975-3240-ACCE-D381C2D77DF4}">
      <dgm:prSet phldrT="[Texte]" custT="1"/>
      <dgm:spPr>
        <a:solidFill>
          <a:schemeClr val="accent1">
            <a:hueOff val="0"/>
            <a:satOff val="0"/>
            <a:lumOff val="0"/>
            <a:alpha val="15000"/>
          </a:schemeClr>
        </a:solidFill>
      </dgm:spPr>
      <dgm:t>
        <a:bodyPr/>
        <a:lstStyle/>
        <a:p>
          <a:r>
            <a:rPr lang="fr-FR" sz="1050" b="0" dirty="0"/>
            <a:t>Ostéoporose transitoire</a:t>
          </a:r>
        </a:p>
      </dgm:t>
    </dgm:pt>
    <dgm:pt modelId="{FD3BB3F2-DC71-9445-B21E-4CA9DD23EAA6}" type="parTrans" cxnId="{C52FD6E8-7FDF-7F46-A2B0-6AC31E4BEA51}">
      <dgm:prSet/>
      <dgm:spPr/>
      <dgm:t>
        <a:bodyPr/>
        <a:lstStyle/>
        <a:p>
          <a:endParaRPr lang="fr-FR"/>
        </a:p>
      </dgm:t>
    </dgm:pt>
    <dgm:pt modelId="{98231F6A-FD29-8443-94FB-C331390469B7}" type="sibTrans" cxnId="{C52FD6E8-7FDF-7F46-A2B0-6AC31E4BEA51}">
      <dgm:prSet/>
      <dgm:spPr/>
      <dgm:t>
        <a:bodyPr/>
        <a:lstStyle/>
        <a:p>
          <a:endParaRPr lang="fr-FR"/>
        </a:p>
      </dgm:t>
    </dgm:pt>
    <dgm:pt modelId="{DB8FA545-157D-0447-AA8F-623B64655D4A}">
      <dgm:prSet custT="1"/>
      <dgm:spPr>
        <a:solidFill>
          <a:schemeClr val="accent1">
            <a:hueOff val="0"/>
            <a:satOff val="0"/>
            <a:lumOff val="0"/>
            <a:alpha val="86000"/>
          </a:schemeClr>
        </a:solidFill>
        <a:ln>
          <a:noFill/>
        </a:ln>
      </dgm:spPr>
      <dgm:t>
        <a:bodyPr/>
        <a:lstStyle/>
        <a:p>
          <a:r>
            <a:rPr lang="fr-FR" sz="1200" b="1" dirty="0"/>
            <a:t>Ostéoporose régionale migratrice</a:t>
          </a:r>
        </a:p>
      </dgm:t>
    </dgm:pt>
    <dgm:pt modelId="{10A67CCF-2313-B74F-9480-7E3B4546989F}" type="parTrans" cxnId="{07579681-BE1F-D44D-BF99-438DB440B05F}">
      <dgm:prSet/>
      <dgm:spPr/>
      <dgm:t>
        <a:bodyPr/>
        <a:lstStyle/>
        <a:p>
          <a:endParaRPr lang="fr-FR"/>
        </a:p>
      </dgm:t>
    </dgm:pt>
    <dgm:pt modelId="{2282B928-6573-1749-8DF9-E1103A50DBE2}" type="sibTrans" cxnId="{07579681-BE1F-D44D-BF99-438DB440B05F}">
      <dgm:prSet/>
      <dgm:spPr/>
      <dgm:t>
        <a:bodyPr/>
        <a:lstStyle/>
        <a:p>
          <a:endParaRPr lang="fr-FR"/>
        </a:p>
      </dgm:t>
    </dgm:pt>
    <dgm:pt modelId="{0BBA4C29-98D9-484C-83C8-5F3E6741603C}">
      <dgm:prSet custT="1"/>
      <dgm:spPr>
        <a:solidFill>
          <a:schemeClr val="accent1">
            <a:hueOff val="0"/>
            <a:satOff val="0"/>
            <a:lumOff val="0"/>
            <a:alpha val="14000"/>
          </a:schemeClr>
        </a:solidFill>
      </dgm:spPr>
      <dgm:t>
        <a:bodyPr/>
        <a:lstStyle/>
        <a:p>
          <a:r>
            <a:rPr lang="fr-FR" sz="1100" b="0" dirty="0"/>
            <a:t>Œdème médullaire transitoire</a:t>
          </a:r>
        </a:p>
      </dgm:t>
    </dgm:pt>
    <dgm:pt modelId="{FE328D56-A065-3349-BC7F-58D5EF504301}" type="parTrans" cxnId="{61F906CB-43D3-DF46-9A73-A24E718FEB8B}">
      <dgm:prSet/>
      <dgm:spPr/>
      <dgm:t>
        <a:bodyPr/>
        <a:lstStyle/>
        <a:p>
          <a:endParaRPr lang="fr-FR"/>
        </a:p>
      </dgm:t>
    </dgm:pt>
    <dgm:pt modelId="{CA0C16E5-705F-554E-8C5E-098ACAC87F0F}" type="sibTrans" cxnId="{61F906CB-43D3-DF46-9A73-A24E718FEB8B}">
      <dgm:prSet/>
      <dgm:spPr/>
      <dgm:t>
        <a:bodyPr/>
        <a:lstStyle/>
        <a:p>
          <a:endParaRPr lang="fr-FR"/>
        </a:p>
      </dgm:t>
    </dgm:pt>
    <dgm:pt modelId="{F12B41DC-994E-4446-B2DD-E9C92CE7A44E}" type="pres">
      <dgm:prSet presAssocID="{C726F7DA-87F6-1849-8823-FBB7346E5015}" presName="compositeShape" presStyleCnt="0">
        <dgm:presLayoutVars>
          <dgm:chMax val="7"/>
          <dgm:dir/>
          <dgm:resizeHandles val="exact"/>
        </dgm:presLayoutVars>
      </dgm:prSet>
      <dgm:spPr/>
    </dgm:pt>
    <dgm:pt modelId="{2A6AFA64-BD75-2A4C-93DA-3AE4184F597F}" type="pres">
      <dgm:prSet presAssocID="{0BBA4C29-98D9-484C-83C8-5F3E6741603C}" presName="circ1" presStyleLbl="vennNode1" presStyleIdx="0" presStyleCnt="4" custScaleX="105361" custScaleY="104718"/>
      <dgm:spPr/>
    </dgm:pt>
    <dgm:pt modelId="{97824EB5-0953-2C48-966D-A1BD4513CC72}" type="pres">
      <dgm:prSet presAssocID="{0BBA4C29-98D9-484C-83C8-5F3E6741603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647FDD1-DF4E-7B4B-AAF7-54702DC180B6}" type="pres">
      <dgm:prSet presAssocID="{8BF9DE07-A975-3240-ACCE-D381C2D77DF4}" presName="circ2" presStyleLbl="vennNode1" presStyleIdx="1" presStyleCnt="4" custScaleX="112111" custScaleY="108390" custLinFactNeighborX="8508" custLinFactNeighborY="-10939"/>
      <dgm:spPr/>
    </dgm:pt>
    <dgm:pt modelId="{944D7CCA-8C8A-6044-BE61-F56EADEE7E74}" type="pres">
      <dgm:prSet presAssocID="{8BF9DE07-A975-3240-ACCE-D381C2D77DF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8B0C174-0296-B449-A4B4-25E463D78144}" type="pres">
      <dgm:prSet presAssocID="{EDFB5E6F-2260-5947-B4CD-41EF3D864A00}" presName="circ3" presStyleLbl="vennNode1" presStyleIdx="2" presStyleCnt="4" custScaleX="118495" custScaleY="120882" custLinFactNeighborX="13367" custLinFactNeighborY="8035"/>
      <dgm:spPr/>
    </dgm:pt>
    <dgm:pt modelId="{F0FD94B4-5841-604B-9A94-CA4330E1F000}" type="pres">
      <dgm:prSet presAssocID="{EDFB5E6F-2260-5947-B4CD-41EF3D864A00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6B1CEDB-15C1-964A-99F4-3E27BED4C0FB}" type="pres">
      <dgm:prSet presAssocID="{DB8FA545-157D-0447-AA8F-623B64655D4A}" presName="circ4" presStyleLbl="vennNode1" presStyleIdx="3" presStyleCnt="4" custScaleX="128046" custScaleY="128532"/>
      <dgm:spPr/>
    </dgm:pt>
    <dgm:pt modelId="{E8570A3A-0FBB-0448-A29C-567CFCCD4B7A}" type="pres">
      <dgm:prSet presAssocID="{DB8FA545-157D-0447-AA8F-623B64655D4A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B7BA401-165C-8C4F-ABAB-AF866ACCA41B}" type="presOf" srcId="{EDFB5E6F-2260-5947-B4CD-41EF3D864A00}" destId="{F0FD94B4-5841-604B-9A94-CA4330E1F000}" srcOrd="1" destOrd="0" presId="urn:microsoft.com/office/officeart/2005/8/layout/venn1"/>
    <dgm:cxn modelId="{144C310F-E448-F642-B900-522A92270730}" type="presOf" srcId="{DB8FA545-157D-0447-AA8F-623B64655D4A}" destId="{76B1CEDB-15C1-964A-99F4-3E27BED4C0FB}" srcOrd="0" destOrd="0" presId="urn:microsoft.com/office/officeart/2005/8/layout/venn1"/>
    <dgm:cxn modelId="{3B2C7214-A72E-1343-88A7-96690E725154}" type="presOf" srcId="{8BF9DE07-A975-3240-ACCE-D381C2D77DF4}" destId="{E647FDD1-DF4E-7B4B-AAF7-54702DC180B6}" srcOrd="0" destOrd="0" presId="urn:microsoft.com/office/officeart/2005/8/layout/venn1"/>
    <dgm:cxn modelId="{CAE40F21-BA6C-9D4B-9C17-A6CCBC4DBAF0}" type="presOf" srcId="{0BBA4C29-98D9-484C-83C8-5F3E6741603C}" destId="{97824EB5-0953-2C48-966D-A1BD4513CC72}" srcOrd="1" destOrd="0" presId="urn:microsoft.com/office/officeart/2005/8/layout/venn1"/>
    <dgm:cxn modelId="{259C222A-2365-F243-8C65-2366ED103B94}" type="presOf" srcId="{C726F7DA-87F6-1849-8823-FBB7346E5015}" destId="{F12B41DC-994E-4446-B2DD-E9C92CE7A44E}" srcOrd="0" destOrd="0" presId="urn:microsoft.com/office/officeart/2005/8/layout/venn1"/>
    <dgm:cxn modelId="{93532C5D-1DA8-EF43-A6E6-6B3F63E7DEE9}" type="presOf" srcId="{EDFB5E6F-2260-5947-B4CD-41EF3D864A00}" destId="{38B0C174-0296-B449-A4B4-25E463D78144}" srcOrd="0" destOrd="0" presId="urn:microsoft.com/office/officeart/2005/8/layout/venn1"/>
    <dgm:cxn modelId="{71CD7271-75E6-9C4C-B807-E44BE1C10DDD}" type="presOf" srcId="{8BF9DE07-A975-3240-ACCE-D381C2D77DF4}" destId="{944D7CCA-8C8A-6044-BE61-F56EADEE7E74}" srcOrd="1" destOrd="0" presId="urn:microsoft.com/office/officeart/2005/8/layout/venn1"/>
    <dgm:cxn modelId="{6AF17E7C-686E-AE4F-AD0A-F8AD8E154663}" type="presOf" srcId="{0BBA4C29-98D9-484C-83C8-5F3E6741603C}" destId="{2A6AFA64-BD75-2A4C-93DA-3AE4184F597F}" srcOrd="0" destOrd="0" presId="urn:microsoft.com/office/officeart/2005/8/layout/venn1"/>
    <dgm:cxn modelId="{07579681-BE1F-D44D-BF99-438DB440B05F}" srcId="{C726F7DA-87F6-1849-8823-FBB7346E5015}" destId="{DB8FA545-157D-0447-AA8F-623B64655D4A}" srcOrd="3" destOrd="0" parTransId="{10A67CCF-2313-B74F-9480-7E3B4546989F}" sibTransId="{2282B928-6573-1749-8DF9-E1103A50DBE2}"/>
    <dgm:cxn modelId="{19E43983-8E93-5B4A-8AE0-5AB7F235FEFD}" type="presOf" srcId="{DB8FA545-157D-0447-AA8F-623B64655D4A}" destId="{E8570A3A-0FBB-0448-A29C-567CFCCD4B7A}" srcOrd="1" destOrd="0" presId="urn:microsoft.com/office/officeart/2005/8/layout/venn1"/>
    <dgm:cxn modelId="{61F906CB-43D3-DF46-9A73-A24E718FEB8B}" srcId="{C726F7DA-87F6-1849-8823-FBB7346E5015}" destId="{0BBA4C29-98D9-484C-83C8-5F3E6741603C}" srcOrd="0" destOrd="0" parTransId="{FE328D56-A065-3349-BC7F-58D5EF504301}" sibTransId="{CA0C16E5-705F-554E-8C5E-098ACAC87F0F}"/>
    <dgm:cxn modelId="{C52FD6E8-7FDF-7F46-A2B0-6AC31E4BEA51}" srcId="{C726F7DA-87F6-1849-8823-FBB7346E5015}" destId="{8BF9DE07-A975-3240-ACCE-D381C2D77DF4}" srcOrd="1" destOrd="0" parTransId="{FD3BB3F2-DC71-9445-B21E-4CA9DD23EAA6}" sibTransId="{98231F6A-FD29-8443-94FB-C331390469B7}"/>
    <dgm:cxn modelId="{71F581F4-6566-7E40-9296-F8F322D99577}" srcId="{C726F7DA-87F6-1849-8823-FBB7346E5015}" destId="{EDFB5E6F-2260-5947-B4CD-41EF3D864A00}" srcOrd="2" destOrd="0" parTransId="{8915F209-83D9-5340-96C2-F48B29F7239C}" sibTransId="{B3ED396D-E74B-0B4E-AA9E-A9DBA6F5E341}"/>
    <dgm:cxn modelId="{87A509AE-F0E6-FA43-BC79-0BDE5D48F663}" type="presParOf" srcId="{F12B41DC-994E-4446-B2DD-E9C92CE7A44E}" destId="{2A6AFA64-BD75-2A4C-93DA-3AE4184F597F}" srcOrd="0" destOrd="0" presId="urn:microsoft.com/office/officeart/2005/8/layout/venn1"/>
    <dgm:cxn modelId="{E00F5D74-6363-0046-8A87-F22AF7266527}" type="presParOf" srcId="{F12B41DC-994E-4446-B2DD-E9C92CE7A44E}" destId="{97824EB5-0953-2C48-966D-A1BD4513CC72}" srcOrd="1" destOrd="0" presId="urn:microsoft.com/office/officeart/2005/8/layout/venn1"/>
    <dgm:cxn modelId="{0E969341-BBFF-BF4C-8EB0-6DC252E8EC09}" type="presParOf" srcId="{F12B41DC-994E-4446-B2DD-E9C92CE7A44E}" destId="{E647FDD1-DF4E-7B4B-AAF7-54702DC180B6}" srcOrd="2" destOrd="0" presId="urn:microsoft.com/office/officeart/2005/8/layout/venn1"/>
    <dgm:cxn modelId="{5C984730-1311-A044-B1F3-DDCF3DBD8C72}" type="presParOf" srcId="{F12B41DC-994E-4446-B2DD-E9C92CE7A44E}" destId="{944D7CCA-8C8A-6044-BE61-F56EADEE7E74}" srcOrd="3" destOrd="0" presId="urn:microsoft.com/office/officeart/2005/8/layout/venn1"/>
    <dgm:cxn modelId="{B5177FA0-C662-2240-9BE6-4BAFB92C5927}" type="presParOf" srcId="{F12B41DC-994E-4446-B2DD-E9C92CE7A44E}" destId="{38B0C174-0296-B449-A4B4-25E463D78144}" srcOrd="4" destOrd="0" presId="urn:microsoft.com/office/officeart/2005/8/layout/venn1"/>
    <dgm:cxn modelId="{64AD23E5-7C63-1B4E-83C9-7E937F5BF3B5}" type="presParOf" srcId="{F12B41DC-994E-4446-B2DD-E9C92CE7A44E}" destId="{F0FD94B4-5841-604B-9A94-CA4330E1F000}" srcOrd="5" destOrd="0" presId="urn:microsoft.com/office/officeart/2005/8/layout/venn1"/>
    <dgm:cxn modelId="{C3935983-2C8D-E248-8869-8C9859C3EA57}" type="presParOf" srcId="{F12B41DC-994E-4446-B2DD-E9C92CE7A44E}" destId="{76B1CEDB-15C1-964A-99F4-3E27BED4C0FB}" srcOrd="6" destOrd="0" presId="urn:microsoft.com/office/officeart/2005/8/layout/venn1"/>
    <dgm:cxn modelId="{EBFCC3BF-AA92-204F-87AF-B1A36425AE79}" type="presParOf" srcId="{F12B41DC-994E-4446-B2DD-E9C92CE7A44E}" destId="{E8570A3A-0FBB-0448-A29C-567CFCCD4B7A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2C231F64-911C-554D-948E-EAAC4C38E9AF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4A6197F1-2628-C54C-AC24-289472112112}">
      <dgm:prSet phldrT="[Texte]" custT="1"/>
      <dgm:spPr/>
      <dgm:t>
        <a:bodyPr/>
        <a:lstStyle/>
        <a:p>
          <a:r>
            <a:rPr lang="fr-FR" sz="700" dirty="0">
              <a:solidFill>
                <a:schemeClr val="bg1"/>
              </a:solidFill>
            </a:rPr>
            <a:t>Introduction</a:t>
          </a:r>
          <a:endParaRPr lang="fr-FR" sz="400" dirty="0">
            <a:solidFill>
              <a:schemeClr val="bg1"/>
            </a:solidFill>
          </a:endParaRPr>
        </a:p>
      </dgm:t>
    </dgm:pt>
    <dgm:pt modelId="{37A2B6C8-1EA7-2F4A-8105-743626BDF1CA}" type="parTrans" cxnId="{B125C832-4B87-8047-B53C-87D7ACCA679A}">
      <dgm:prSet/>
      <dgm:spPr/>
      <dgm:t>
        <a:bodyPr/>
        <a:lstStyle/>
        <a:p>
          <a:endParaRPr lang="fr-FR"/>
        </a:p>
      </dgm:t>
    </dgm:pt>
    <dgm:pt modelId="{20CF22EB-661F-B648-9220-47F6641CAC3A}" type="sibTrans" cxnId="{B125C832-4B87-8047-B53C-87D7ACCA679A}">
      <dgm:prSet/>
      <dgm:spPr/>
      <dgm:t>
        <a:bodyPr/>
        <a:lstStyle/>
        <a:p>
          <a:endParaRPr lang="fr-FR"/>
        </a:p>
      </dgm:t>
    </dgm:pt>
    <dgm:pt modelId="{F1711246-A2E3-1148-8D0E-3A710737AF0D}">
      <dgm:prSet phldrT="[Texte]" custT="1"/>
      <dgm:spPr/>
      <dgm:t>
        <a:bodyPr/>
        <a:lstStyle/>
        <a:p>
          <a:r>
            <a:rPr lang="fr-FR" sz="800" dirty="0">
              <a:solidFill>
                <a:schemeClr val="bg1"/>
              </a:solidFill>
            </a:rPr>
            <a:t>Epidémiologie</a:t>
          </a:r>
        </a:p>
      </dgm:t>
    </dgm:pt>
    <dgm:pt modelId="{F6B72621-7AE1-214A-96A6-6544C8D44672}" type="parTrans" cxnId="{ABD067C4-55BF-124C-B01A-596239292073}">
      <dgm:prSet/>
      <dgm:spPr/>
      <dgm:t>
        <a:bodyPr/>
        <a:lstStyle/>
        <a:p>
          <a:endParaRPr lang="fr-FR"/>
        </a:p>
      </dgm:t>
    </dgm:pt>
    <dgm:pt modelId="{24A3CFCA-CAB3-C545-82BB-692021610355}" type="sibTrans" cxnId="{ABD067C4-55BF-124C-B01A-596239292073}">
      <dgm:prSet/>
      <dgm:spPr/>
      <dgm:t>
        <a:bodyPr/>
        <a:lstStyle/>
        <a:p>
          <a:endParaRPr lang="fr-FR"/>
        </a:p>
      </dgm:t>
    </dgm:pt>
    <dgm:pt modelId="{30505D34-88DC-3D45-AAD7-5E7D41444903}">
      <dgm:prSet phldrT="[Texte]"/>
      <dgm:spPr/>
      <dgm:t>
        <a:bodyPr/>
        <a:lstStyle/>
        <a:p>
          <a:r>
            <a:rPr lang="fr-FR" dirty="0"/>
            <a:t>Clinique et biologie</a:t>
          </a:r>
        </a:p>
      </dgm:t>
    </dgm:pt>
    <dgm:pt modelId="{F6FC0E38-8A46-E44B-872D-7CDC3209F3CA}" type="parTrans" cxnId="{4293CAFE-A81F-144E-96B7-CC0347CEEDB9}">
      <dgm:prSet/>
      <dgm:spPr/>
      <dgm:t>
        <a:bodyPr/>
        <a:lstStyle/>
        <a:p>
          <a:endParaRPr lang="fr-FR"/>
        </a:p>
      </dgm:t>
    </dgm:pt>
    <dgm:pt modelId="{3DAC3574-3DA8-CE4F-BC93-90EDC93AE6F1}" type="sibTrans" cxnId="{4293CAFE-A81F-144E-96B7-CC0347CEEDB9}">
      <dgm:prSet/>
      <dgm:spPr/>
      <dgm:t>
        <a:bodyPr/>
        <a:lstStyle/>
        <a:p>
          <a:endParaRPr lang="fr-FR"/>
        </a:p>
      </dgm:t>
    </dgm:pt>
    <dgm:pt modelId="{BF928DBD-9F6B-A249-A38D-188A2C83A409}">
      <dgm:prSet custT="1"/>
      <dgm:spPr/>
      <dgm:t>
        <a:bodyPr/>
        <a:lstStyle/>
        <a:p>
          <a:r>
            <a:rPr lang="fr-FR" sz="1100" dirty="0">
              <a:solidFill>
                <a:schemeClr val="bg1"/>
              </a:solidFill>
            </a:rPr>
            <a:t>Imagerie</a:t>
          </a:r>
          <a:endParaRPr lang="fr-FR" sz="800" dirty="0">
            <a:solidFill>
              <a:schemeClr val="bg1"/>
            </a:solidFill>
          </a:endParaRPr>
        </a:p>
      </dgm:t>
    </dgm:pt>
    <dgm:pt modelId="{5F6E13BF-1A67-DE4C-83CE-4BC1A474F153}" type="parTrans" cxnId="{476A1829-1FFF-BC4E-A0E8-330371652887}">
      <dgm:prSet/>
      <dgm:spPr/>
      <dgm:t>
        <a:bodyPr/>
        <a:lstStyle/>
        <a:p>
          <a:endParaRPr lang="fr-FR"/>
        </a:p>
      </dgm:t>
    </dgm:pt>
    <dgm:pt modelId="{AA142D76-1722-2843-8E60-F5AF131155DE}" type="sibTrans" cxnId="{476A1829-1FFF-BC4E-A0E8-330371652887}">
      <dgm:prSet/>
      <dgm:spPr/>
      <dgm:t>
        <a:bodyPr/>
        <a:lstStyle/>
        <a:p>
          <a:endParaRPr lang="fr-FR"/>
        </a:p>
      </dgm:t>
    </dgm:pt>
    <dgm:pt modelId="{E85DEFF8-F84E-C646-8690-562B5D9D98E3}">
      <dgm:prSet/>
      <dgm:spPr/>
      <dgm:t>
        <a:bodyPr/>
        <a:lstStyle/>
        <a:p>
          <a:r>
            <a:rPr lang="fr-FR" dirty="0"/>
            <a:t>Physiopathologie</a:t>
          </a:r>
        </a:p>
      </dgm:t>
    </dgm:pt>
    <dgm:pt modelId="{6648CD53-AF3E-2F46-B6E6-70F0414F2E8E}" type="parTrans" cxnId="{61EB81EC-AE8B-9C40-AF02-81B378A4C577}">
      <dgm:prSet/>
      <dgm:spPr/>
      <dgm:t>
        <a:bodyPr/>
        <a:lstStyle/>
        <a:p>
          <a:endParaRPr lang="fr-FR"/>
        </a:p>
      </dgm:t>
    </dgm:pt>
    <dgm:pt modelId="{C1BBE460-3271-0042-BDEA-8FEB4287179C}" type="sibTrans" cxnId="{61EB81EC-AE8B-9C40-AF02-81B378A4C577}">
      <dgm:prSet/>
      <dgm:spPr/>
      <dgm:t>
        <a:bodyPr/>
        <a:lstStyle/>
        <a:p>
          <a:endParaRPr lang="fr-FR"/>
        </a:p>
      </dgm:t>
    </dgm:pt>
    <dgm:pt modelId="{72C99A5E-CE4C-3F49-9D8F-144C61FC3045}">
      <dgm:prSet/>
      <dgm:spPr/>
      <dgm:t>
        <a:bodyPr/>
        <a:lstStyle/>
        <a:p>
          <a:r>
            <a:rPr lang="fr-FR" dirty="0"/>
            <a:t>Traitement</a:t>
          </a:r>
        </a:p>
      </dgm:t>
    </dgm:pt>
    <dgm:pt modelId="{45F77B93-7C3C-D44B-AA64-3083CCD1CA4F}" type="parTrans" cxnId="{DC8F8432-C74D-0E41-A65A-A2CF908565D8}">
      <dgm:prSet/>
      <dgm:spPr/>
      <dgm:t>
        <a:bodyPr/>
        <a:lstStyle/>
        <a:p>
          <a:endParaRPr lang="fr-FR"/>
        </a:p>
      </dgm:t>
    </dgm:pt>
    <dgm:pt modelId="{3A6ED361-52F6-9C48-8061-D3AFE8897901}" type="sibTrans" cxnId="{DC8F8432-C74D-0E41-A65A-A2CF908565D8}">
      <dgm:prSet/>
      <dgm:spPr/>
      <dgm:t>
        <a:bodyPr/>
        <a:lstStyle/>
        <a:p>
          <a:endParaRPr lang="fr-FR"/>
        </a:p>
      </dgm:t>
    </dgm:pt>
    <dgm:pt modelId="{8C3E6015-6BB6-5A40-B24B-AB1FDE5C85AC}">
      <dgm:prSet/>
      <dgm:spPr/>
      <dgm:t>
        <a:bodyPr/>
        <a:lstStyle/>
        <a:p>
          <a:r>
            <a:rPr lang="fr-FR" dirty="0"/>
            <a:t>Evolution</a:t>
          </a:r>
        </a:p>
      </dgm:t>
    </dgm:pt>
    <dgm:pt modelId="{B951BB50-E39F-5047-9F90-D0EB333F9442}" type="parTrans" cxnId="{89417888-A0FF-A148-9614-D14A1925AAAC}">
      <dgm:prSet/>
      <dgm:spPr/>
      <dgm:t>
        <a:bodyPr/>
        <a:lstStyle/>
        <a:p>
          <a:endParaRPr lang="fr-FR"/>
        </a:p>
      </dgm:t>
    </dgm:pt>
    <dgm:pt modelId="{F1F411CE-4705-A346-8E7E-A1A49C0CEB8D}" type="sibTrans" cxnId="{89417888-A0FF-A148-9614-D14A1925AAAC}">
      <dgm:prSet/>
      <dgm:spPr/>
      <dgm:t>
        <a:bodyPr/>
        <a:lstStyle/>
        <a:p>
          <a:endParaRPr lang="fr-FR"/>
        </a:p>
      </dgm:t>
    </dgm:pt>
    <dgm:pt modelId="{99EC8616-A752-804A-8CBD-6DB31663327D}">
      <dgm:prSet custT="1"/>
      <dgm:spPr/>
      <dgm:t>
        <a:bodyPr/>
        <a:lstStyle/>
        <a:p>
          <a:r>
            <a:rPr lang="fr-FR" sz="1000" dirty="0">
              <a:solidFill>
                <a:srgbClr val="FF0000"/>
              </a:solidFill>
            </a:rPr>
            <a:t>Diagnostic différentiel</a:t>
          </a:r>
        </a:p>
      </dgm:t>
    </dgm:pt>
    <dgm:pt modelId="{90B459A7-7A37-E34C-8ACA-63472C32A3C6}" type="parTrans" cxnId="{61A7719E-8006-4E48-9387-2A904902ED9B}">
      <dgm:prSet/>
      <dgm:spPr/>
      <dgm:t>
        <a:bodyPr/>
        <a:lstStyle/>
        <a:p>
          <a:endParaRPr lang="fr-FR"/>
        </a:p>
      </dgm:t>
    </dgm:pt>
    <dgm:pt modelId="{2B7DDA11-CFF6-A545-82F2-BF3DFB633021}" type="sibTrans" cxnId="{61A7719E-8006-4E48-9387-2A904902ED9B}">
      <dgm:prSet/>
      <dgm:spPr/>
      <dgm:t>
        <a:bodyPr/>
        <a:lstStyle/>
        <a:p>
          <a:endParaRPr lang="fr-FR"/>
        </a:p>
      </dgm:t>
    </dgm:pt>
    <dgm:pt modelId="{8A6D1A54-4EB3-264F-9435-FBE4FF608179}">
      <dgm:prSet/>
      <dgm:spPr/>
      <dgm:t>
        <a:bodyPr/>
        <a:lstStyle/>
        <a:p>
          <a:r>
            <a:rPr lang="fr-FR" dirty="0"/>
            <a:t>Conclusion</a:t>
          </a:r>
        </a:p>
      </dgm:t>
    </dgm:pt>
    <dgm:pt modelId="{DAF60139-E7EF-F945-83B7-2C8147D57D9E}" type="parTrans" cxnId="{E2383385-DCE3-9445-895E-E6F22D54940D}">
      <dgm:prSet/>
      <dgm:spPr/>
      <dgm:t>
        <a:bodyPr/>
        <a:lstStyle/>
        <a:p>
          <a:endParaRPr lang="fr-FR"/>
        </a:p>
      </dgm:t>
    </dgm:pt>
    <dgm:pt modelId="{399FCF8D-453D-3245-91A1-DAAE5D1DF259}" type="sibTrans" cxnId="{E2383385-DCE3-9445-895E-E6F22D54940D}">
      <dgm:prSet/>
      <dgm:spPr/>
      <dgm:t>
        <a:bodyPr/>
        <a:lstStyle/>
        <a:p>
          <a:endParaRPr lang="fr-FR"/>
        </a:p>
      </dgm:t>
    </dgm:pt>
    <dgm:pt modelId="{BB931700-160A-D94D-8F26-F32BC0B0575D}" type="pres">
      <dgm:prSet presAssocID="{2C231F64-911C-554D-948E-EAAC4C38E9AF}" presName="Name0" presStyleCnt="0">
        <dgm:presLayoutVars>
          <dgm:dir/>
          <dgm:animLvl val="lvl"/>
          <dgm:resizeHandles val="exact"/>
        </dgm:presLayoutVars>
      </dgm:prSet>
      <dgm:spPr/>
    </dgm:pt>
    <dgm:pt modelId="{D4C4E3B9-171A-4B4A-BDA6-15F56C9F3479}" type="pres">
      <dgm:prSet presAssocID="{4A6197F1-2628-C54C-AC24-289472112112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776AC0E2-898E-C948-923F-4E5A54143A2B}" type="pres">
      <dgm:prSet presAssocID="{20CF22EB-661F-B648-9220-47F6641CAC3A}" presName="parTxOnlySpace" presStyleCnt="0"/>
      <dgm:spPr/>
    </dgm:pt>
    <dgm:pt modelId="{4BAC349A-428A-1E43-8696-FA32A3B1A959}" type="pres">
      <dgm:prSet presAssocID="{F1711246-A2E3-1148-8D0E-3A710737AF0D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52141DCD-2084-5842-9F34-20E8FDCCB6E6}" type="pres">
      <dgm:prSet presAssocID="{24A3CFCA-CAB3-C545-82BB-692021610355}" presName="parTxOnlySpace" presStyleCnt="0"/>
      <dgm:spPr/>
    </dgm:pt>
    <dgm:pt modelId="{2F55B1CE-4C95-7B45-A0A7-07DF5A575EE2}" type="pres">
      <dgm:prSet presAssocID="{30505D34-88DC-3D45-AAD7-5E7D41444903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CBF3AEE4-B131-AC48-A8F7-C68824667C01}" type="pres">
      <dgm:prSet presAssocID="{3DAC3574-3DA8-CE4F-BC93-90EDC93AE6F1}" presName="parTxOnlySpace" presStyleCnt="0"/>
      <dgm:spPr/>
    </dgm:pt>
    <dgm:pt modelId="{A96A15A6-7F06-5440-8B15-303BAC98650A}" type="pres">
      <dgm:prSet presAssocID="{BF928DBD-9F6B-A249-A38D-188A2C83A409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E40988D1-E402-AC41-8717-8715BF800964}" type="pres">
      <dgm:prSet presAssocID="{AA142D76-1722-2843-8E60-F5AF131155DE}" presName="parTxOnlySpace" presStyleCnt="0"/>
      <dgm:spPr/>
    </dgm:pt>
    <dgm:pt modelId="{4F0EC6F3-2E3F-774D-A0EA-FEB52EFC3439}" type="pres">
      <dgm:prSet presAssocID="{E85DEFF8-F84E-C646-8690-562B5D9D98E3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2A3E8E92-6894-0D44-84C8-D4C727C8C819}" type="pres">
      <dgm:prSet presAssocID="{C1BBE460-3271-0042-BDEA-8FEB4287179C}" presName="parTxOnlySpace" presStyleCnt="0"/>
      <dgm:spPr/>
    </dgm:pt>
    <dgm:pt modelId="{AA79C970-37E3-9B4F-8396-D3DE0C89082D}" type="pres">
      <dgm:prSet presAssocID="{72C99A5E-CE4C-3F49-9D8F-144C61FC3045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E576BA95-3724-334E-8D50-371E46680356}" type="pres">
      <dgm:prSet presAssocID="{3A6ED361-52F6-9C48-8061-D3AFE8897901}" presName="parTxOnlySpace" presStyleCnt="0"/>
      <dgm:spPr/>
    </dgm:pt>
    <dgm:pt modelId="{C157728E-A7E1-9946-9655-A1FDEF31EACB}" type="pres">
      <dgm:prSet presAssocID="{8C3E6015-6BB6-5A40-B24B-AB1FDE5C85AC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F6087DCC-6222-344B-BBF7-82C43771BA92}" type="pres">
      <dgm:prSet presAssocID="{F1F411CE-4705-A346-8E7E-A1A49C0CEB8D}" presName="parTxOnlySpace" presStyleCnt="0"/>
      <dgm:spPr/>
    </dgm:pt>
    <dgm:pt modelId="{EF5AD65C-71F8-944E-A4A1-9DAABD523E53}" type="pres">
      <dgm:prSet presAssocID="{99EC8616-A752-804A-8CBD-6DB31663327D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A5424A63-7CB7-9344-A105-58DEB1FF1A8C}" type="pres">
      <dgm:prSet presAssocID="{2B7DDA11-CFF6-A545-82F2-BF3DFB633021}" presName="parTxOnlySpace" presStyleCnt="0"/>
      <dgm:spPr/>
    </dgm:pt>
    <dgm:pt modelId="{9E7B237E-BF72-EC4E-9EFF-FBE9CB2392E6}" type="pres">
      <dgm:prSet presAssocID="{8A6D1A54-4EB3-264F-9435-FBE4FF608179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7763880F-E752-444E-8549-F67F9AB06787}" type="presOf" srcId="{F1711246-A2E3-1148-8D0E-3A710737AF0D}" destId="{4BAC349A-428A-1E43-8696-FA32A3B1A959}" srcOrd="0" destOrd="0" presId="urn:microsoft.com/office/officeart/2005/8/layout/chevron1"/>
    <dgm:cxn modelId="{476A1829-1FFF-BC4E-A0E8-330371652887}" srcId="{2C231F64-911C-554D-948E-EAAC4C38E9AF}" destId="{BF928DBD-9F6B-A249-A38D-188A2C83A409}" srcOrd="3" destOrd="0" parTransId="{5F6E13BF-1A67-DE4C-83CE-4BC1A474F153}" sibTransId="{AA142D76-1722-2843-8E60-F5AF131155DE}"/>
    <dgm:cxn modelId="{353EF12B-F7D5-074B-B21F-272CA19F1D04}" type="presOf" srcId="{E85DEFF8-F84E-C646-8690-562B5D9D98E3}" destId="{4F0EC6F3-2E3F-774D-A0EA-FEB52EFC3439}" srcOrd="0" destOrd="0" presId="urn:microsoft.com/office/officeart/2005/8/layout/chevron1"/>
    <dgm:cxn modelId="{57D11E2E-523E-5749-9CE3-5F67E734825D}" type="presOf" srcId="{99EC8616-A752-804A-8CBD-6DB31663327D}" destId="{EF5AD65C-71F8-944E-A4A1-9DAABD523E53}" srcOrd="0" destOrd="0" presId="urn:microsoft.com/office/officeart/2005/8/layout/chevron1"/>
    <dgm:cxn modelId="{DC8F8432-C74D-0E41-A65A-A2CF908565D8}" srcId="{2C231F64-911C-554D-948E-EAAC4C38E9AF}" destId="{72C99A5E-CE4C-3F49-9D8F-144C61FC3045}" srcOrd="5" destOrd="0" parTransId="{45F77B93-7C3C-D44B-AA64-3083CCD1CA4F}" sibTransId="{3A6ED361-52F6-9C48-8061-D3AFE8897901}"/>
    <dgm:cxn modelId="{B125C832-4B87-8047-B53C-87D7ACCA679A}" srcId="{2C231F64-911C-554D-948E-EAAC4C38E9AF}" destId="{4A6197F1-2628-C54C-AC24-289472112112}" srcOrd="0" destOrd="0" parTransId="{37A2B6C8-1EA7-2F4A-8105-743626BDF1CA}" sibTransId="{20CF22EB-661F-B648-9220-47F6641CAC3A}"/>
    <dgm:cxn modelId="{DB0D114B-DECA-A241-BD08-603C6F102E51}" type="presOf" srcId="{8A6D1A54-4EB3-264F-9435-FBE4FF608179}" destId="{9E7B237E-BF72-EC4E-9EFF-FBE9CB2392E6}" srcOrd="0" destOrd="0" presId="urn:microsoft.com/office/officeart/2005/8/layout/chevron1"/>
    <dgm:cxn modelId="{56BABE51-460B-6A47-8374-27EB9515DBA2}" type="presOf" srcId="{BF928DBD-9F6B-A249-A38D-188A2C83A409}" destId="{A96A15A6-7F06-5440-8B15-303BAC98650A}" srcOrd="0" destOrd="0" presId="urn:microsoft.com/office/officeart/2005/8/layout/chevron1"/>
    <dgm:cxn modelId="{391A685B-BEF7-FB44-B520-CBE797605F1E}" type="presOf" srcId="{72C99A5E-CE4C-3F49-9D8F-144C61FC3045}" destId="{AA79C970-37E3-9B4F-8396-D3DE0C89082D}" srcOrd="0" destOrd="0" presId="urn:microsoft.com/office/officeart/2005/8/layout/chevron1"/>
    <dgm:cxn modelId="{E2416E60-E2A1-4C43-A280-13CFAF18581D}" type="presOf" srcId="{30505D34-88DC-3D45-AAD7-5E7D41444903}" destId="{2F55B1CE-4C95-7B45-A0A7-07DF5A575EE2}" srcOrd="0" destOrd="0" presId="urn:microsoft.com/office/officeart/2005/8/layout/chevron1"/>
    <dgm:cxn modelId="{E2383385-DCE3-9445-895E-E6F22D54940D}" srcId="{2C231F64-911C-554D-948E-EAAC4C38E9AF}" destId="{8A6D1A54-4EB3-264F-9435-FBE4FF608179}" srcOrd="8" destOrd="0" parTransId="{DAF60139-E7EF-F945-83B7-2C8147D57D9E}" sibTransId="{399FCF8D-453D-3245-91A1-DAAE5D1DF259}"/>
    <dgm:cxn modelId="{89417888-A0FF-A148-9614-D14A1925AAAC}" srcId="{2C231F64-911C-554D-948E-EAAC4C38E9AF}" destId="{8C3E6015-6BB6-5A40-B24B-AB1FDE5C85AC}" srcOrd="6" destOrd="0" parTransId="{B951BB50-E39F-5047-9F90-D0EB333F9442}" sibTransId="{F1F411CE-4705-A346-8E7E-A1A49C0CEB8D}"/>
    <dgm:cxn modelId="{61A7719E-8006-4E48-9387-2A904902ED9B}" srcId="{2C231F64-911C-554D-948E-EAAC4C38E9AF}" destId="{99EC8616-A752-804A-8CBD-6DB31663327D}" srcOrd="7" destOrd="0" parTransId="{90B459A7-7A37-E34C-8ACA-63472C32A3C6}" sibTransId="{2B7DDA11-CFF6-A545-82F2-BF3DFB633021}"/>
    <dgm:cxn modelId="{83670ABD-2AFA-A043-B9AD-A3CBF66B5548}" type="presOf" srcId="{2C231F64-911C-554D-948E-EAAC4C38E9AF}" destId="{BB931700-160A-D94D-8F26-F32BC0B0575D}" srcOrd="0" destOrd="0" presId="urn:microsoft.com/office/officeart/2005/8/layout/chevron1"/>
    <dgm:cxn modelId="{76FE37C0-5AF5-9743-A0B5-50BDDFCC9EDC}" type="presOf" srcId="{4A6197F1-2628-C54C-AC24-289472112112}" destId="{D4C4E3B9-171A-4B4A-BDA6-15F56C9F3479}" srcOrd="0" destOrd="0" presId="urn:microsoft.com/office/officeart/2005/8/layout/chevron1"/>
    <dgm:cxn modelId="{ABD067C4-55BF-124C-B01A-596239292073}" srcId="{2C231F64-911C-554D-948E-EAAC4C38E9AF}" destId="{F1711246-A2E3-1148-8D0E-3A710737AF0D}" srcOrd="1" destOrd="0" parTransId="{F6B72621-7AE1-214A-96A6-6544C8D44672}" sibTransId="{24A3CFCA-CAB3-C545-82BB-692021610355}"/>
    <dgm:cxn modelId="{86E0A1D2-464F-B449-A329-96D056B4D1F7}" type="presOf" srcId="{8C3E6015-6BB6-5A40-B24B-AB1FDE5C85AC}" destId="{C157728E-A7E1-9946-9655-A1FDEF31EACB}" srcOrd="0" destOrd="0" presId="urn:microsoft.com/office/officeart/2005/8/layout/chevron1"/>
    <dgm:cxn modelId="{61EB81EC-AE8B-9C40-AF02-81B378A4C577}" srcId="{2C231F64-911C-554D-948E-EAAC4C38E9AF}" destId="{E85DEFF8-F84E-C646-8690-562B5D9D98E3}" srcOrd="4" destOrd="0" parTransId="{6648CD53-AF3E-2F46-B6E6-70F0414F2E8E}" sibTransId="{C1BBE460-3271-0042-BDEA-8FEB4287179C}"/>
    <dgm:cxn modelId="{4293CAFE-A81F-144E-96B7-CC0347CEEDB9}" srcId="{2C231F64-911C-554D-948E-EAAC4C38E9AF}" destId="{30505D34-88DC-3D45-AAD7-5E7D41444903}" srcOrd="2" destOrd="0" parTransId="{F6FC0E38-8A46-E44B-872D-7CDC3209F3CA}" sibTransId="{3DAC3574-3DA8-CE4F-BC93-90EDC93AE6F1}"/>
    <dgm:cxn modelId="{F3ABF727-1349-4840-95E9-0CF01AAC5790}" type="presParOf" srcId="{BB931700-160A-D94D-8F26-F32BC0B0575D}" destId="{D4C4E3B9-171A-4B4A-BDA6-15F56C9F3479}" srcOrd="0" destOrd="0" presId="urn:microsoft.com/office/officeart/2005/8/layout/chevron1"/>
    <dgm:cxn modelId="{731453F9-E881-1941-B2ED-A5289DC46A80}" type="presParOf" srcId="{BB931700-160A-D94D-8F26-F32BC0B0575D}" destId="{776AC0E2-898E-C948-923F-4E5A54143A2B}" srcOrd="1" destOrd="0" presId="urn:microsoft.com/office/officeart/2005/8/layout/chevron1"/>
    <dgm:cxn modelId="{B536F87D-208D-FB4B-8785-456FBFC4723F}" type="presParOf" srcId="{BB931700-160A-D94D-8F26-F32BC0B0575D}" destId="{4BAC349A-428A-1E43-8696-FA32A3B1A959}" srcOrd="2" destOrd="0" presId="urn:microsoft.com/office/officeart/2005/8/layout/chevron1"/>
    <dgm:cxn modelId="{3FB9686B-D6F2-3846-A6D3-C2BFEAC59B37}" type="presParOf" srcId="{BB931700-160A-D94D-8F26-F32BC0B0575D}" destId="{52141DCD-2084-5842-9F34-20E8FDCCB6E6}" srcOrd="3" destOrd="0" presId="urn:microsoft.com/office/officeart/2005/8/layout/chevron1"/>
    <dgm:cxn modelId="{09297A30-F8D6-E24B-97D1-E4687FA58DF6}" type="presParOf" srcId="{BB931700-160A-D94D-8F26-F32BC0B0575D}" destId="{2F55B1CE-4C95-7B45-A0A7-07DF5A575EE2}" srcOrd="4" destOrd="0" presId="urn:microsoft.com/office/officeart/2005/8/layout/chevron1"/>
    <dgm:cxn modelId="{26B2DA91-4B36-EF4C-897A-97D74E0C8813}" type="presParOf" srcId="{BB931700-160A-D94D-8F26-F32BC0B0575D}" destId="{CBF3AEE4-B131-AC48-A8F7-C68824667C01}" srcOrd="5" destOrd="0" presId="urn:microsoft.com/office/officeart/2005/8/layout/chevron1"/>
    <dgm:cxn modelId="{B8361943-B524-894A-878D-F1F8F6599F28}" type="presParOf" srcId="{BB931700-160A-D94D-8F26-F32BC0B0575D}" destId="{A96A15A6-7F06-5440-8B15-303BAC98650A}" srcOrd="6" destOrd="0" presId="urn:microsoft.com/office/officeart/2005/8/layout/chevron1"/>
    <dgm:cxn modelId="{B39AC760-DD94-9344-911B-A2D4357136E4}" type="presParOf" srcId="{BB931700-160A-D94D-8F26-F32BC0B0575D}" destId="{E40988D1-E402-AC41-8717-8715BF800964}" srcOrd="7" destOrd="0" presId="urn:microsoft.com/office/officeart/2005/8/layout/chevron1"/>
    <dgm:cxn modelId="{BC16091F-52BE-024C-8103-53CEB03FFEB8}" type="presParOf" srcId="{BB931700-160A-D94D-8F26-F32BC0B0575D}" destId="{4F0EC6F3-2E3F-774D-A0EA-FEB52EFC3439}" srcOrd="8" destOrd="0" presId="urn:microsoft.com/office/officeart/2005/8/layout/chevron1"/>
    <dgm:cxn modelId="{812103CA-0779-8D4F-BECF-4C318C19E3A8}" type="presParOf" srcId="{BB931700-160A-D94D-8F26-F32BC0B0575D}" destId="{2A3E8E92-6894-0D44-84C8-D4C727C8C819}" srcOrd="9" destOrd="0" presId="urn:microsoft.com/office/officeart/2005/8/layout/chevron1"/>
    <dgm:cxn modelId="{5AB2F590-E966-5D47-86B7-EF6FBE1092E8}" type="presParOf" srcId="{BB931700-160A-D94D-8F26-F32BC0B0575D}" destId="{AA79C970-37E3-9B4F-8396-D3DE0C89082D}" srcOrd="10" destOrd="0" presId="urn:microsoft.com/office/officeart/2005/8/layout/chevron1"/>
    <dgm:cxn modelId="{4276E37B-3718-F74E-B061-1E451B4080DD}" type="presParOf" srcId="{BB931700-160A-D94D-8F26-F32BC0B0575D}" destId="{E576BA95-3724-334E-8D50-371E46680356}" srcOrd="11" destOrd="0" presId="urn:microsoft.com/office/officeart/2005/8/layout/chevron1"/>
    <dgm:cxn modelId="{178DD259-B8F3-7A49-B3C6-2012D3597589}" type="presParOf" srcId="{BB931700-160A-D94D-8F26-F32BC0B0575D}" destId="{C157728E-A7E1-9946-9655-A1FDEF31EACB}" srcOrd="12" destOrd="0" presId="urn:microsoft.com/office/officeart/2005/8/layout/chevron1"/>
    <dgm:cxn modelId="{BFF1C7DE-E01D-BB4D-8BFA-57ED70D362BE}" type="presParOf" srcId="{BB931700-160A-D94D-8F26-F32BC0B0575D}" destId="{F6087DCC-6222-344B-BBF7-82C43771BA92}" srcOrd="13" destOrd="0" presId="urn:microsoft.com/office/officeart/2005/8/layout/chevron1"/>
    <dgm:cxn modelId="{A2D0413D-7720-134B-9599-FD3C3BC6DA23}" type="presParOf" srcId="{BB931700-160A-D94D-8F26-F32BC0B0575D}" destId="{EF5AD65C-71F8-944E-A4A1-9DAABD523E53}" srcOrd="14" destOrd="0" presId="urn:microsoft.com/office/officeart/2005/8/layout/chevron1"/>
    <dgm:cxn modelId="{A2EFB125-3450-CD4C-B670-A0B9C527A8DF}" type="presParOf" srcId="{BB931700-160A-D94D-8F26-F32BC0B0575D}" destId="{A5424A63-7CB7-9344-A105-58DEB1FF1A8C}" srcOrd="15" destOrd="0" presId="urn:microsoft.com/office/officeart/2005/8/layout/chevron1"/>
    <dgm:cxn modelId="{F7EFA8AF-D643-664C-8097-A1076F5B325D}" type="presParOf" srcId="{BB931700-160A-D94D-8F26-F32BC0B0575D}" destId="{9E7B237E-BF72-EC4E-9EFF-FBE9CB2392E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2C231F64-911C-554D-948E-EAAC4C38E9AF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4A6197F1-2628-C54C-AC24-289472112112}">
      <dgm:prSet phldrT="[Texte]" custT="1"/>
      <dgm:spPr/>
      <dgm:t>
        <a:bodyPr/>
        <a:lstStyle/>
        <a:p>
          <a:r>
            <a:rPr lang="fr-FR" sz="700" dirty="0">
              <a:solidFill>
                <a:schemeClr val="bg1"/>
              </a:solidFill>
            </a:rPr>
            <a:t>Introduction</a:t>
          </a:r>
          <a:endParaRPr lang="fr-FR" sz="400" dirty="0">
            <a:solidFill>
              <a:schemeClr val="bg1"/>
            </a:solidFill>
          </a:endParaRPr>
        </a:p>
      </dgm:t>
    </dgm:pt>
    <dgm:pt modelId="{37A2B6C8-1EA7-2F4A-8105-743626BDF1CA}" type="parTrans" cxnId="{B125C832-4B87-8047-B53C-87D7ACCA679A}">
      <dgm:prSet/>
      <dgm:spPr/>
      <dgm:t>
        <a:bodyPr/>
        <a:lstStyle/>
        <a:p>
          <a:endParaRPr lang="fr-FR"/>
        </a:p>
      </dgm:t>
    </dgm:pt>
    <dgm:pt modelId="{20CF22EB-661F-B648-9220-47F6641CAC3A}" type="sibTrans" cxnId="{B125C832-4B87-8047-B53C-87D7ACCA679A}">
      <dgm:prSet/>
      <dgm:spPr/>
      <dgm:t>
        <a:bodyPr/>
        <a:lstStyle/>
        <a:p>
          <a:endParaRPr lang="fr-FR"/>
        </a:p>
      </dgm:t>
    </dgm:pt>
    <dgm:pt modelId="{F1711246-A2E3-1148-8D0E-3A710737AF0D}">
      <dgm:prSet phldrT="[Texte]" custT="1"/>
      <dgm:spPr/>
      <dgm:t>
        <a:bodyPr/>
        <a:lstStyle/>
        <a:p>
          <a:r>
            <a:rPr lang="fr-FR" sz="800" dirty="0">
              <a:solidFill>
                <a:schemeClr val="bg1"/>
              </a:solidFill>
            </a:rPr>
            <a:t>Epidémiologie</a:t>
          </a:r>
        </a:p>
      </dgm:t>
    </dgm:pt>
    <dgm:pt modelId="{F6B72621-7AE1-214A-96A6-6544C8D44672}" type="parTrans" cxnId="{ABD067C4-55BF-124C-B01A-596239292073}">
      <dgm:prSet/>
      <dgm:spPr/>
      <dgm:t>
        <a:bodyPr/>
        <a:lstStyle/>
        <a:p>
          <a:endParaRPr lang="fr-FR"/>
        </a:p>
      </dgm:t>
    </dgm:pt>
    <dgm:pt modelId="{24A3CFCA-CAB3-C545-82BB-692021610355}" type="sibTrans" cxnId="{ABD067C4-55BF-124C-B01A-596239292073}">
      <dgm:prSet/>
      <dgm:spPr/>
      <dgm:t>
        <a:bodyPr/>
        <a:lstStyle/>
        <a:p>
          <a:endParaRPr lang="fr-FR"/>
        </a:p>
      </dgm:t>
    </dgm:pt>
    <dgm:pt modelId="{30505D34-88DC-3D45-AAD7-5E7D41444903}">
      <dgm:prSet phldrT="[Texte]"/>
      <dgm:spPr/>
      <dgm:t>
        <a:bodyPr/>
        <a:lstStyle/>
        <a:p>
          <a:r>
            <a:rPr lang="fr-FR" dirty="0"/>
            <a:t>Clinique et biologie</a:t>
          </a:r>
        </a:p>
      </dgm:t>
    </dgm:pt>
    <dgm:pt modelId="{F6FC0E38-8A46-E44B-872D-7CDC3209F3CA}" type="parTrans" cxnId="{4293CAFE-A81F-144E-96B7-CC0347CEEDB9}">
      <dgm:prSet/>
      <dgm:spPr/>
      <dgm:t>
        <a:bodyPr/>
        <a:lstStyle/>
        <a:p>
          <a:endParaRPr lang="fr-FR"/>
        </a:p>
      </dgm:t>
    </dgm:pt>
    <dgm:pt modelId="{3DAC3574-3DA8-CE4F-BC93-90EDC93AE6F1}" type="sibTrans" cxnId="{4293CAFE-A81F-144E-96B7-CC0347CEEDB9}">
      <dgm:prSet/>
      <dgm:spPr/>
      <dgm:t>
        <a:bodyPr/>
        <a:lstStyle/>
        <a:p>
          <a:endParaRPr lang="fr-FR"/>
        </a:p>
      </dgm:t>
    </dgm:pt>
    <dgm:pt modelId="{BF928DBD-9F6B-A249-A38D-188A2C83A409}">
      <dgm:prSet custT="1"/>
      <dgm:spPr/>
      <dgm:t>
        <a:bodyPr/>
        <a:lstStyle/>
        <a:p>
          <a:r>
            <a:rPr lang="fr-FR" sz="1100" dirty="0">
              <a:solidFill>
                <a:schemeClr val="bg1"/>
              </a:solidFill>
            </a:rPr>
            <a:t>Imagerie</a:t>
          </a:r>
          <a:endParaRPr lang="fr-FR" sz="800" dirty="0">
            <a:solidFill>
              <a:schemeClr val="bg1"/>
            </a:solidFill>
          </a:endParaRPr>
        </a:p>
      </dgm:t>
    </dgm:pt>
    <dgm:pt modelId="{5F6E13BF-1A67-DE4C-83CE-4BC1A474F153}" type="parTrans" cxnId="{476A1829-1FFF-BC4E-A0E8-330371652887}">
      <dgm:prSet/>
      <dgm:spPr/>
      <dgm:t>
        <a:bodyPr/>
        <a:lstStyle/>
        <a:p>
          <a:endParaRPr lang="fr-FR"/>
        </a:p>
      </dgm:t>
    </dgm:pt>
    <dgm:pt modelId="{AA142D76-1722-2843-8E60-F5AF131155DE}" type="sibTrans" cxnId="{476A1829-1FFF-BC4E-A0E8-330371652887}">
      <dgm:prSet/>
      <dgm:spPr/>
      <dgm:t>
        <a:bodyPr/>
        <a:lstStyle/>
        <a:p>
          <a:endParaRPr lang="fr-FR"/>
        </a:p>
      </dgm:t>
    </dgm:pt>
    <dgm:pt modelId="{E85DEFF8-F84E-C646-8690-562B5D9D98E3}">
      <dgm:prSet/>
      <dgm:spPr/>
      <dgm:t>
        <a:bodyPr/>
        <a:lstStyle/>
        <a:p>
          <a:r>
            <a:rPr lang="fr-FR" dirty="0"/>
            <a:t>Physiopathologie</a:t>
          </a:r>
        </a:p>
      </dgm:t>
    </dgm:pt>
    <dgm:pt modelId="{6648CD53-AF3E-2F46-B6E6-70F0414F2E8E}" type="parTrans" cxnId="{61EB81EC-AE8B-9C40-AF02-81B378A4C577}">
      <dgm:prSet/>
      <dgm:spPr/>
      <dgm:t>
        <a:bodyPr/>
        <a:lstStyle/>
        <a:p>
          <a:endParaRPr lang="fr-FR"/>
        </a:p>
      </dgm:t>
    </dgm:pt>
    <dgm:pt modelId="{C1BBE460-3271-0042-BDEA-8FEB4287179C}" type="sibTrans" cxnId="{61EB81EC-AE8B-9C40-AF02-81B378A4C577}">
      <dgm:prSet/>
      <dgm:spPr/>
      <dgm:t>
        <a:bodyPr/>
        <a:lstStyle/>
        <a:p>
          <a:endParaRPr lang="fr-FR"/>
        </a:p>
      </dgm:t>
    </dgm:pt>
    <dgm:pt modelId="{72C99A5E-CE4C-3F49-9D8F-144C61FC3045}">
      <dgm:prSet/>
      <dgm:spPr/>
      <dgm:t>
        <a:bodyPr/>
        <a:lstStyle/>
        <a:p>
          <a:r>
            <a:rPr lang="fr-FR" dirty="0"/>
            <a:t>Traitement</a:t>
          </a:r>
        </a:p>
      </dgm:t>
    </dgm:pt>
    <dgm:pt modelId="{45F77B93-7C3C-D44B-AA64-3083CCD1CA4F}" type="parTrans" cxnId="{DC8F8432-C74D-0E41-A65A-A2CF908565D8}">
      <dgm:prSet/>
      <dgm:spPr/>
      <dgm:t>
        <a:bodyPr/>
        <a:lstStyle/>
        <a:p>
          <a:endParaRPr lang="fr-FR"/>
        </a:p>
      </dgm:t>
    </dgm:pt>
    <dgm:pt modelId="{3A6ED361-52F6-9C48-8061-D3AFE8897901}" type="sibTrans" cxnId="{DC8F8432-C74D-0E41-A65A-A2CF908565D8}">
      <dgm:prSet/>
      <dgm:spPr/>
      <dgm:t>
        <a:bodyPr/>
        <a:lstStyle/>
        <a:p>
          <a:endParaRPr lang="fr-FR"/>
        </a:p>
      </dgm:t>
    </dgm:pt>
    <dgm:pt modelId="{8C3E6015-6BB6-5A40-B24B-AB1FDE5C85AC}">
      <dgm:prSet/>
      <dgm:spPr/>
      <dgm:t>
        <a:bodyPr/>
        <a:lstStyle/>
        <a:p>
          <a:r>
            <a:rPr lang="fr-FR" dirty="0"/>
            <a:t>Evolution</a:t>
          </a:r>
        </a:p>
      </dgm:t>
    </dgm:pt>
    <dgm:pt modelId="{B951BB50-E39F-5047-9F90-D0EB333F9442}" type="parTrans" cxnId="{89417888-A0FF-A148-9614-D14A1925AAAC}">
      <dgm:prSet/>
      <dgm:spPr/>
      <dgm:t>
        <a:bodyPr/>
        <a:lstStyle/>
        <a:p>
          <a:endParaRPr lang="fr-FR"/>
        </a:p>
      </dgm:t>
    </dgm:pt>
    <dgm:pt modelId="{F1F411CE-4705-A346-8E7E-A1A49C0CEB8D}" type="sibTrans" cxnId="{89417888-A0FF-A148-9614-D14A1925AAAC}">
      <dgm:prSet/>
      <dgm:spPr/>
      <dgm:t>
        <a:bodyPr/>
        <a:lstStyle/>
        <a:p>
          <a:endParaRPr lang="fr-FR"/>
        </a:p>
      </dgm:t>
    </dgm:pt>
    <dgm:pt modelId="{99EC8616-A752-804A-8CBD-6DB31663327D}">
      <dgm:prSet custT="1"/>
      <dgm:spPr/>
      <dgm:t>
        <a:bodyPr/>
        <a:lstStyle/>
        <a:p>
          <a:r>
            <a:rPr lang="fr-FR" sz="1000" dirty="0">
              <a:solidFill>
                <a:srgbClr val="FF0000"/>
              </a:solidFill>
            </a:rPr>
            <a:t>Diagnostic différentiel</a:t>
          </a:r>
        </a:p>
      </dgm:t>
    </dgm:pt>
    <dgm:pt modelId="{90B459A7-7A37-E34C-8ACA-63472C32A3C6}" type="parTrans" cxnId="{61A7719E-8006-4E48-9387-2A904902ED9B}">
      <dgm:prSet/>
      <dgm:spPr/>
      <dgm:t>
        <a:bodyPr/>
        <a:lstStyle/>
        <a:p>
          <a:endParaRPr lang="fr-FR"/>
        </a:p>
      </dgm:t>
    </dgm:pt>
    <dgm:pt modelId="{2B7DDA11-CFF6-A545-82F2-BF3DFB633021}" type="sibTrans" cxnId="{61A7719E-8006-4E48-9387-2A904902ED9B}">
      <dgm:prSet/>
      <dgm:spPr/>
      <dgm:t>
        <a:bodyPr/>
        <a:lstStyle/>
        <a:p>
          <a:endParaRPr lang="fr-FR"/>
        </a:p>
      </dgm:t>
    </dgm:pt>
    <dgm:pt modelId="{8A6D1A54-4EB3-264F-9435-FBE4FF608179}">
      <dgm:prSet/>
      <dgm:spPr/>
      <dgm:t>
        <a:bodyPr/>
        <a:lstStyle/>
        <a:p>
          <a:r>
            <a:rPr lang="fr-FR" dirty="0"/>
            <a:t>Conclusion</a:t>
          </a:r>
        </a:p>
      </dgm:t>
    </dgm:pt>
    <dgm:pt modelId="{DAF60139-E7EF-F945-83B7-2C8147D57D9E}" type="parTrans" cxnId="{E2383385-DCE3-9445-895E-E6F22D54940D}">
      <dgm:prSet/>
      <dgm:spPr/>
      <dgm:t>
        <a:bodyPr/>
        <a:lstStyle/>
        <a:p>
          <a:endParaRPr lang="fr-FR"/>
        </a:p>
      </dgm:t>
    </dgm:pt>
    <dgm:pt modelId="{399FCF8D-453D-3245-91A1-DAAE5D1DF259}" type="sibTrans" cxnId="{E2383385-DCE3-9445-895E-E6F22D54940D}">
      <dgm:prSet/>
      <dgm:spPr/>
      <dgm:t>
        <a:bodyPr/>
        <a:lstStyle/>
        <a:p>
          <a:endParaRPr lang="fr-FR"/>
        </a:p>
      </dgm:t>
    </dgm:pt>
    <dgm:pt modelId="{BB931700-160A-D94D-8F26-F32BC0B0575D}" type="pres">
      <dgm:prSet presAssocID="{2C231F64-911C-554D-948E-EAAC4C38E9AF}" presName="Name0" presStyleCnt="0">
        <dgm:presLayoutVars>
          <dgm:dir/>
          <dgm:animLvl val="lvl"/>
          <dgm:resizeHandles val="exact"/>
        </dgm:presLayoutVars>
      </dgm:prSet>
      <dgm:spPr/>
    </dgm:pt>
    <dgm:pt modelId="{D4C4E3B9-171A-4B4A-BDA6-15F56C9F3479}" type="pres">
      <dgm:prSet presAssocID="{4A6197F1-2628-C54C-AC24-289472112112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776AC0E2-898E-C948-923F-4E5A54143A2B}" type="pres">
      <dgm:prSet presAssocID="{20CF22EB-661F-B648-9220-47F6641CAC3A}" presName="parTxOnlySpace" presStyleCnt="0"/>
      <dgm:spPr/>
    </dgm:pt>
    <dgm:pt modelId="{4BAC349A-428A-1E43-8696-FA32A3B1A959}" type="pres">
      <dgm:prSet presAssocID="{F1711246-A2E3-1148-8D0E-3A710737AF0D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52141DCD-2084-5842-9F34-20E8FDCCB6E6}" type="pres">
      <dgm:prSet presAssocID="{24A3CFCA-CAB3-C545-82BB-692021610355}" presName="parTxOnlySpace" presStyleCnt="0"/>
      <dgm:spPr/>
    </dgm:pt>
    <dgm:pt modelId="{2F55B1CE-4C95-7B45-A0A7-07DF5A575EE2}" type="pres">
      <dgm:prSet presAssocID="{30505D34-88DC-3D45-AAD7-5E7D41444903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CBF3AEE4-B131-AC48-A8F7-C68824667C01}" type="pres">
      <dgm:prSet presAssocID="{3DAC3574-3DA8-CE4F-BC93-90EDC93AE6F1}" presName="parTxOnlySpace" presStyleCnt="0"/>
      <dgm:spPr/>
    </dgm:pt>
    <dgm:pt modelId="{A96A15A6-7F06-5440-8B15-303BAC98650A}" type="pres">
      <dgm:prSet presAssocID="{BF928DBD-9F6B-A249-A38D-188A2C83A409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E40988D1-E402-AC41-8717-8715BF800964}" type="pres">
      <dgm:prSet presAssocID="{AA142D76-1722-2843-8E60-F5AF131155DE}" presName="parTxOnlySpace" presStyleCnt="0"/>
      <dgm:spPr/>
    </dgm:pt>
    <dgm:pt modelId="{4F0EC6F3-2E3F-774D-A0EA-FEB52EFC3439}" type="pres">
      <dgm:prSet presAssocID="{E85DEFF8-F84E-C646-8690-562B5D9D98E3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2A3E8E92-6894-0D44-84C8-D4C727C8C819}" type="pres">
      <dgm:prSet presAssocID="{C1BBE460-3271-0042-BDEA-8FEB4287179C}" presName="parTxOnlySpace" presStyleCnt="0"/>
      <dgm:spPr/>
    </dgm:pt>
    <dgm:pt modelId="{AA79C970-37E3-9B4F-8396-D3DE0C89082D}" type="pres">
      <dgm:prSet presAssocID="{72C99A5E-CE4C-3F49-9D8F-144C61FC3045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E576BA95-3724-334E-8D50-371E46680356}" type="pres">
      <dgm:prSet presAssocID="{3A6ED361-52F6-9C48-8061-D3AFE8897901}" presName="parTxOnlySpace" presStyleCnt="0"/>
      <dgm:spPr/>
    </dgm:pt>
    <dgm:pt modelId="{C157728E-A7E1-9946-9655-A1FDEF31EACB}" type="pres">
      <dgm:prSet presAssocID="{8C3E6015-6BB6-5A40-B24B-AB1FDE5C85AC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F6087DCC-6222-344B-BBF7-82C43771BA92}" type="pres">
      <dgm:prSet presAssocID="{F1F411CE-4705-A346-8E7E-A1A49C0CEB8D}" presName="parTxOnlySpace" presStyleCnt="0"/>
      <dgm:spPr/>
    </dgm:pt>
    <dgm:pt modelId="{EF5AD65C-71F8-944E-A4A1-9DAABD523E53}" type="pres">
      <dgm:prSet presAssocID="{99EC8616-A752-804A-8CBD-6DB31663327D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A5424A63-7CB7-9344-A105-58DEB1FF1A8C}" type="pres">
      <dgm:prSet presAssocID="{2B7DDA11-CFF6-A545-82F2-BF3DFB633021}" presName="parTxOnlySpace" presStyleCnt="0"/>
      <dgm:spPr/>
    </dgm:pt>
    <dgm:pt modelId="{9E7B237E-BF72-EC4E-9EFF-FBE9CB2392E6}" type="pres">
      <dgm:prSet presAssocID="{8A6D1A54-4EB3-264F-9435-FBE4FF608179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7763880F-E752-444E-8549-F67F9AB06787}" type="presOf" srcId="{F1711246-A2E3-1148-8D0E-3A710737AF0D}" destId="{4BAC349A-428A-1E43-8696-FA32A3B1A959}" srcOrd="0" destOrd="0" presId="urn:microsoft.com/office/officeart/2005/8/layout/chevron1"/>
    <dgm:cxn modelId="{476A1829-1FFF-BC4E-A0E8-330371652887}" srcId="{2C231F64-911C-554D-948E-EAAC4C38E9AF}" destId="{BF928DBD-9F6B-A249-A38D-188A2C83A409}" srcOrd="3" destOrd="0" parTransId="{5F6E13BF-1A67-DE4C-83CE-4BC1A474F153}" sibTransId="{AA142D76-1722-2843-8E60-F5AF131155DE}"/>
    <dgm:cxn modelId="{353EF12B-F7D5-074B-B21F-272CA19F1D04}" type="presOf" srcId="{E85DEFF8-F84E-C646-8690-562B5D9D98E3}" destId="{4F0EC6F3-2E3F-774D-A0EA-FEB52EFC3439}" srcOrd="0" destOrd="0" presId="urn:microsoft.com/office/officeart/2005/8/layout/chevron1"/>
    <dgm:cxn modelId="{57D11E2E-523E-5749-9CE3-5F67E734825D}" type="presOf" srcId="{99EC8616-A752-804A-8CBD-6DB31663327D}" destId="{EF5AD65C-71F8-944E-A4A1-9DAABD523E53}" srcOrd="0" destOrd="0" presId="urn:microsoft.com/office/officeart/2005/8/layout/chevron1"/>
    <dgm:cxn modelId="{DC8F8432-C74D-0E41-A65A-A2CF908565D8}" srcId="{2C231F64-911C-554D-948E-EAAC4C38E9AF}" destId="{72C99A5E-CE4C-3F49-9D8F-144C61FC3045}" srcOrd="5" destOrd="0" parTransId="{45F77B93-7C3C-D44B-AA64-3083CCD1CA4F}" sibTransId="{3A6ED361-52F6-9C48-8061-D3AFE8897901}"/>
    <dgm:cxn modelId="{B125C832-4B87-8047-B53C-87D7ACCA679A}" srcId="{2C231F64-911C-554D-948E-EAAC4C38E9AF}" destId="{4A6197F1-2628-C54C-AC24-289472112112}" srcOrd="0" destOrd="0" parTransId="{37A2B6C8-1EA7-2F4A-8105-743626BDF1CA}" sibTransId="{20CF22EB-661F-B648-9220-47F6641CAC3A}"/>
    <dgm:cxn modelId="{DB0D114B-DECA-A241-BD08-603C6F102E51}" type="presOf" srcId="{8A6D1A54-4EB3-264F-9435-FBE4FF608179}" destId="{9E7B237E-BF72-EC4E-9EFF-FBE9CB2392E6}" srcOrd="0" destOrd="0" presId="urn:microsoft.com/office/officeart/2005/8/layout/chevron1"/>
    <dgm:cxn modelId="{56BABE51-460B-6A47-8374-27EB9515DBA2}" type="presOf" srcId="{BF928DBD-9F6B-A249-A38D-188A2C83A409}" destId="{A96A15A6-7F06-5440-8B15-303BAC98650A}" srcOrd="0" destOrd="0" presId="urn:microsoft.com/office/officeart/2005/8/layout/chevron1"/>
    <dgm:cxn modelId="{391A685B-BEF7-FB44-B520-CBE797605F1E}" type="presOf" srcId="{72C99A5E-CE4C-3F49-9D8F-144C61FC3045}" destId="{AA79C970-37E3-9B4F-8396-D3DE0C89082D}" srcOrd="0" destOrd="0" presId="urn:microsoft.com/office/officeart/2005/8/layout/chevron1"/>
    <dgm:cxn modelId="{E2416E60-E2A1-4C43-A280-13CFAF18581D}" type="presOf" srcId="{30505D34-88DC-3D45-AAD7-5E7D41444903}" destId="{2F55B1CE-4C95-7B45-A0A7-07DF5A575EE2}" srcOrd="0" destOrd="0" presId="urn:microsoft.com/office/officeart/2005/8/layout/chevron1"/>
    <dgm:cxn modelId="{E2383385-DCE3-9445-895E-E6F22D54940D}" srcId="{2C231F64-911C-554D-948E-EAAC4C38E9AF}" destId="{8A6D1A54-4EB3-264F-9435-FBE4FF608179}" srcOrd="8" destOrd="0" parTransId="{DAF60139-E7EF-F945-83B7-2C8147D57D9E}" sibTransId="{399FCF8D-453D-3245-91A1-DAAE5D1DF259}"/>
    <dgm:cxn modelId="{89417888-A0FF-A148-9614-D14A1925AAAC}" srcId="{2C231F64-911C-554D-948E-EAAC4C38E9AF}" destId="{8C3E6015-6BB6-5A40-B24B-AB1FDE5C85AC}" srcOrd="6" destOrd="0" parTransId="{B951BB50-E39F-5047-9F90-D0EB333F9442}" sibTransId="{F1F411CE-4705-A346-8E7E-A1A49C0CEB8D}"/>
    <dgm:cxn modelId="{61A7719E-8006-4E48-9387-2A904902ED9B}" srcId="{2C231F64-911C-554D-948E-EAAC4C38E9AF}" destId="{99EC8616-A752-804A-8CBD-6DB31663327D}" srcOrd="7" destOrd="0" parTransId="{90B459A7-7A37-E34C-8ACA-63472C32A3C6}" sibTransId="{2B7DDA11-CFF6-A545-82F2-BF3DFB633021}"/>
    <dgm:cxn modelId="{83670ABD-2AFA-A043-B9AD-A3CBF66B5548}" type="presOf" srcId="{2C231F64-911C-554D-948E-EAAC4C38E9AF}" destId="{BB931700-160A-D94D-8F26-F32BC0B0575D}" srcOrd="0" destOrd="0" presId="urn:microsoft.com/office/officeart/2005/8/layout/chevron1"/>
    <dgm:cxn modelId="{76FE37C0-5AF5-9743-A0B5-50BDDFCC9EDC}" type="presOf" srcId="{4A6197F1-2628-C54C-AC24-289472112112}" destId="{D4C4E3B9-171A-4B4A-BDA6-15F56C9F3479}" srcOrd="0" destOrd="0" presId="urn:microsoft.com/office/officeart/2005/8/layout/chevron1"/>
    <dgm:cxn modelId="{ABD067C4-55BF-124C-B01A-596239292073}" srcId="{2C231F64-911C-554D-948E-EAAC4C38E9AF}" destId="{F1711246-A2E3-1148-8D0E-3A710737AF0D}" srcOrd="1" destOrd="0" parTransId="{F6B72621-7AE1-214A-96A6-6544C8D44672}" sibTransId="{24A3CFCA-CAB3-C545-82BB-692021610355}"/>
    <dgm:cxn modelId="{86E0A1D2-464F-B449-A329-96D056B4D1F7}" type="presOf" srcId="{8C3E6015-6BB6-5A40-B24B-AB1FDE5C85AC}" destId="{C157728E-A7E1-9946-9655-A1FDEF31EACB}" srcOrd="0" destOrd="0" presId="urn:microsoft.com/office/officeart/2005/8/layout/chevron1"/>
    <dgm:cxn modelId="{61EB81EC-AE8B-9C40-AF02-81B378A4C577}" srcId="{2C231F64-911C-554D-948E-EAAC4C38E9AF}" destId="{E85DEFF8-F84E-C646-8690-562B5D9D98E3}" srcOrd="4" destOrd="0" parTransId="{6648CD53-AF3E-2F46-B6E6-70F0414F2E8E}" sibTransId="{C1BBE460-3271-0042-BDEA-8FEB4287179C}"/>
    <dgm:cxn modelId="{4293CAFE-A81F-144E-96B7-CC0347CEEDB9}" srcId="{2C231F64-911C-554D-948E-EAAC4C38E9AF}" destId="{30505D34-88DC-3D45-AAD7-5E7D41444903}" srcOrd="2" destOrd="0" parTransId="{F6FC0E38-8A46-E44B-872D-7CDC3209F3CA}" sibTransId="{3DAC3574-3DA8-CE4F-BC93-90EDC93AE6F1}"/>
    <dgm:cxn modelId="{F3ABF727-1349-4840-95E9-0CF01AAC5790}" type="presParOf" srcId="{BB931700-160A-D94D-8F26-F32BC0B0575D}" destId="{D4C4E3B9-171A-4B4A-BDA6-15F56C9F3479}" srcOrd="0" destOrd="0" presId="urn:microsoft.com/office/officeart/2005/8/layout/chevron1"/>
    <dgm:cxn modelId="{731453F9-E881-1941-B2ED-A5289DC46A80}" type="presParOf" srcId="{BB931700-160A-D94D-8F26-F32BC0B0575D}" destId="{776AC0E2-898E-C948-923F-4E5A54143A2B}" srcOrd="1" destOrd="0" presId="urn:microsoft.com/office/officeart/2005/8/layout/chevron1"/>
    <dgm:cxn modelId="{B536F87D-208D-FB4B-8785-456FBFC4723F}" type="presParOf" srcId="{BB931700-160A-D94D-8F26-F32BC0B0575D}" destId="{4BAC349A-428A-1E43-8696-FA32A3B1A959}" srcOrd="2" destOrd="0" presId="urn:microsoft.com/office/officeart/2005/8/layout/chevron1"/>
    <dgm:cxn modelId="{3FB9686B-D6F2-3846-A6D3-C2BFEAC59B37}" type="presParOf" srcId="{BB931700-160A-D94D-8F26-F32BC0B0575D}" destId="{52141DCD-2084-5842-9F34-20E8FDCCB6E6}" srcOrd="3" destOrd="0" presId="urn:microsoft.com/office/officeart/2005/8/layout/chevron1"/>
    <dgm:cxn modelId="{09297A30-F8D6-E24B-97D1-E4687FA58DF6}" type="presParOf" srcId="{BB931700-160A-D94D-8F26-F32BC0B0575D}" destId="{2F55B1CE-4C95-7B45-A0A7-07DF5A575EE2}" srcOrd="4" destOrd="0" presId="urn:microsoft.com/office/officeart/2005/8/layout/chevron1"/>
    <dgm:cxn modelId="{26B2DA91-4B36-EF4C-897A-97D74E0C8813}" type="presParOf" srcId="{BB931700-160A-D94D-8F26-F32BC0B0575D}" destId="{CBF3AEE4-B131-AC48-A8F7-C68824667C01}" srcOrd="5" destOrd="0" presId="urn:microsoft.com/office/officeart/2005/8/layout/chevron1"/>
    <dgm:cxn modelId="{B8361943-B524-894A-878D-F1F8F6599F28}" type="presParOf" srcId="{BB931700-160A-D94D-8F26-F32BC0B0575D}" destId="{A96A15A6-7F06-5440-8B15-303BAC98650A}" srcOrd="6" destOrd="0" presId="urn:microsoft.com/office/officeart/2005/8/layout/chevron1"/>
    <dgm:cxn modelId="{B39AC760-DD94-9344-911B-A2D4357136E4}" type="presParOf" srcId="{BB931700-160A-D94D-8F26-F32BC0B0575D}" destId="{E40988D1-E402-AC41-8717-8715BF800964}" srcOrd="7" destOrd="0" presId="urn:microsoft.com/office/officeart/2005/8/layout/chevron1"/>
    <dgm:cxn modelId="{BC16091F-52BE-024C-8103-53CEB03FFEB8}" type="presParOf" srcId="{BB931700-160A-D94D-8F26-F32BC0B0575D}" destId="{4F0EC6F3-2E3F-774D-A0EA-FEB52EFC3439}" srcOrd="8" destOrd="0" presId="urn:microsoft.com/office/officeart/2005/8/layout/chevron1"/>
    <dgm:cxn modelId="{812103CA-0779-8D4F-BECF-4C318C19E3A8}" type="presParOf" srcId="{BB931700-160A-D94D-8F26-F32BC0B0575D}" destId="{2A3E8E92-6894-0D44-84C8-D4C727C8C819}" srcOrd="9" destOrd="0" presId="urn:microsoft.com/office/officeart/2005/8/layout/chevron1"/>
    <dgm:cxn modelId="{5AB2F590-E966-5D47-86B7-EF6FBE1092E8}" type="presParOf" srcId="{BB931700-160A-D94D-8F26-F32BC0B0575D}" destId="{AA79C970-37E3-9B4F-8396-D3DE0C89082D}" srcOrd="10" destOrd="0" presId="urn:microsoft.com/office/officeart/2005/8/layout/chevron1"/>
    <dgm:cxn modelId="{4276E37B-3718-F74E-B061-1E451B4080DD}" type="presParOf" srcId="{BB931700-160A-D94D-8F26-F32BC0B0575D}" destId="{E576BA95-3724-334E-8D50-371E46680356}" srcOrd="11" destOrd="0" presId="urn:microsoft.com/office/officeart/2005/8/layout/chevron1"/>
    <dgm:cxn modelId="{178DD259-B8F3-7A49-B3C6-2012D3597589}" type="presParOf" srcId="{BB931700-160A-D94D-8F26-F32BC0B0575D}" destId="{C157728E-A7E1-9946-9655-A1FDEF31EACB}" srcOrd="12" destOrd="0" presId="urn:microsoft.com/office/officeart/2005/8/layout/chevron1"/>
    <dgm:cxn modelId="{BFF1C7DE-E01D-BB4D-8BFA-57ED70D362BE}" type="presParOf" srcId="{BB931700-160A-D94D-8F26-F32BC0B0575D}" destId="{F6087DCC-6222-344B-BBF7-82C43771BA92}" srcOrd="13" destOrd="0" presId="urn:microsoft.com/office/officeart/2005/8/layout/chevron1"/>
    <dgm:cxn modelId="{A2D0413D-7720-134B-9599-FD3C3BC6DA23}" type="presParOf" srcId="{BB931700-160A-D94D-8F26-F32BC0B0575D}" destId="{EF5AD65C-71F8-944E-A4A1-9DAABD523E53}" srcOrd="14" destOrd="0" presId="urn:microsoft.com/office/officeart/2005/8/layout/chevron1"/>
    <dgm:cxn modelId="{A2EFB125-3450-CD4C-B670-A0B9C527A8DF}" type="presParOf" srcId="{BB931700-160A-D94D-8F26-F32BC0B0575D}" destId="{A5424A63-7CB7-9344-A105-58DEB1FF1A8C}" srcOrd="15" destOrd="0" presId="urn:microsoft.com/office/officeart/2005/8/layout/chevron1"/>
    <dgm:cxn modelId="{F7EFA8AF-D643-664C-8097-A1076F5B325D}" type="presParOf" srcId="{BB931700-160A-D94D-8F26-F32BC0B0575D}" destId="{9E7B237E-BF72-EC4E-9EFF-FBE9CB2392E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726F7DA-87F6-1849-8823-FBB7346E5015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8BF9DE07-A975-3240-ACCE-D381C2D77DF4}">
      <dgm:prSet phldrT="[Texte]" custT="1"/>
      <dgm:spPr/>
      <dgm:t>
        <a:bodyPr/>
        <a:lstStyle/>
        <a:p>
          <a:r>
            <a:rPr lang="fr-FR" sz="2000" dirty="0"/>
            <a:t>Ostéoporose transitoire</a:t>
          </a:r>
        </a:p>
      </dgm:t>
    </dgm:pt>
    <dgm:pt modelId="{FD3BB3F2-DC71-9445-B21E-4CA9DD23EAA6}" type="parTrans" cxnId="{C52FD6E8-7FDF-7F46-A2B0-6AC31E4BEA51}">
      <dgm:prSet/>
      <dgm:spPr/>
      <dgm:t>
        <a:bodyPr/>
        <a:lstStyle/>
        <a:p>
          <a:endParaRPr lang="fr-FR"/>
        </a:p>
      </dgm:t>
    </dgm:pt>
    <dgm:pt modelId="{98231F6A-FD29-8443-94FB-C331390469B7}" type="sibTrans" cxnId="{C52FD6E8-7FDF-7F46-A2B0-6AC31E4BEA51}">
      <dgm:prSet/>
      <dgm:spPr/>
      <dgm:t>
        <a:bodyPr/>
        <a:lstStyle/>
        <a:p>
          <a:endParaRPr lang="fr-FR"/>
        </a:p>
      </dgm:t>
    </dgm:pt>
    <dgm:pt modelId="{DB8FA545-157D-0447-AA8F-623B64655D4A}">
      <dgm:prSet custT="1"/>
      <dgm:spPr/>
      <dgm:t>
        <a:bodyPr/>
        <a:lstStyle/>
        <a:p>
          <a:r>
            <a:rPr lang="fr-FR" sz="2000" dirty="0"/>
            <a:t>Ostéoporose régionale migratrice</a:t>
          </a:r>
        </a:p>
      </dgm:t>
    </dgm:pt>
    <dgm:pt modelId="{10A67CCF-2313-B74F-9480-7E3B4546989F}" type="parTrans" cxnId="{07579681-BE1F-D44D-BF99-438DB440B05F}">
      <dgm:prSet/>
      <dgm:spPr/>
      <dgm:t>
        <a:bodyPr/>
        <a:lstStyle/>
        <a:p>
          <a:endParaRPr lang="fr-FR"/>
        </a:p>
      </dgm:t>
    </dgm:pt>
    <dgm:pt modelId="{2282B928-6573-1749-8DF9-E1103A50DBE2}" type="sibTrans" cxnId="{07579681-BE1F-D44D-BF99-438DB440B05F}">
      <dgm:prSet/>
      <dgm:spPr/>
      <dgm:t>
        <a:bodyPr/>
        <a:lstStyle/>
        <a:p>
          <a:endParaRPr lang="fr-FR"/>
        </a:p>
      </dgm:t>
    </dgm:pt>
    <dgm:pt modelId="{0BBA4C29-98D9-484C-83C8-5F3E6741603C}">
      <dgm:prSet custT="1"/>
      <dgm:spPr/>
      <dgm:t>
        <a:bodyPr/>
        <a:lstStyle/>
        <a:p>
          <a:r>
            <a:rPr lang="fr-FR" sz="1800" dirty="0"/>
            <a:t>Œdème médullaire transitoire</a:t>
          </a:r>
        </a:p>
      </dgm:t>
    </dgm:pt>
    <dgm:pt modelId="{FE328D56-A065-3349-BC7F-58D5EF504301}" type="parTrans" cxnId="{61F906CB-43D3-DF46-9A73-A24E718FEB8B}">
      <dgm:prSet/>
      <dgm:spPr/>
      <dgm:t>
        <a:bodyPr/>
        <a:lstStyle/>
        <a:p>
          <a:endParaRPr lang="fr-FR"/>
        </a:p>
      </dgm:t>
    </dgm:pt>
    <dgm:pt modelId="{CA0C16E5-705F-554E-8C5E-098ACAC87F0F}" type="sibTrans" cxnId="{61F906CB-43D3-DF46-9A73-A24E718FEB8B}">
      <dgm:prSet/>
      <dgm:spPr/>
      <dgm:t>
        <a:bodyPr/>
        <a:lstStyle/>
        <a:p>
          <a:endParaRPr lang="fr-FR"/>
        </a:p>
      </dgm:t>
    </dgm:pt>
    <dgm:pt modelId="{F12B41DC-994E-4446-B2DD-E9C92CE7A44E}" type="pres">
      <dgm:prSet presAssocID="{C726F7DA-87F6-1849-8823-FBB7346E5015}" presName="compositeShape" presStyleCnt="0">
        <dgm:presLayoutVars>
          <dgm:chMax val="7"/>
          <dgm:dir/>
          <dgm:resizeHandles val="exact"/>
        </dgm:presLayoutVars>
      </dgm:prSet>
      <dgm:spPr/>
    </dgm:pt>
    <dgm:pt modelId="{2A6AFA64-BD75-2A4C-93DA-3AE4184F597F}" type="pres">
      <dgm:prSet presAssocID="{0BBA4C29-98D9-484C-83C8-5F3E6741603C}" presName="circ1" presStyleLbl="vennNode1" presStyleIdx="0" presStyleCnt="3"/>
      <dgm:spPr/>
    </dgm:pt>
    <dgm:pt modelId="{97824EB5-0953-2C48-966D-A1BD4513CC72}" type="pres">
      <dgm:prSet presAssocID="{0BBA4C29-98D9-484C-83C8-5F3E6741603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647FDD1-DF4E-7B4B-AAF7-54702DC180B6}" type="pres">
      <dgm:prSet presAssocID="{8BF9DE07-A975-3240-ACCE-D381C2D77DF4}" presName="circ2" presStyleLbl="vennNode1" presStyleIdx="1" presStyleCnt="3" custLinFactNeighborX="2483" custLinFactNeighborY="-17381"/>
      <dgm:spPr/>
    </dgm:pt>
    <dgm:pt modelId="{944D7CCA-8C8A-6044-BE61-F56EADEE7E74}" type="pres">
      <dgm:prSet presAssocID="{8BF9DE07-A975-3240-ACCE-D381C2D77DF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8D0A857-B7B0-0E40-A683-0D48FFD103CB}" type="pres">
      <dgm:prSet presAssocID="{DB8FA545-157D-0447-AA8F-623B64655D4A}" presName="circ3" presStyleLbl="vennNode1" presStyleIdx="2" presStyleCnt="3" custLinFactNeighborX="-2017" custLinFactNeighborY="-17381"/>
      <dgm:spPr/>
    </dgm:pt>
    <dgm:pt modelId="{AD7E4971-37DA-FC40-92E0-CEC262ABFD28}" type="pres">
      <dgm:prSet presAssocID="{DB8FA545-157D-0447-AA8F-623B64655D4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B2C7214-A72E-1343-88A7-96690E725154}" type="presOf" srcId="{8BF9DE07-A975-3240-ACCE-D381C2D77DF4}" destId="{E647FDD1-DF4E-7B4B-AAF7-54702DC180B6}" srcOrd="0" destOrd="0" presId="urn:microsoft.com/office/officeart/2005/8/layout/venn1"/>
    <dgm:cxn modelId="{CAE40F21-BA6C-9D4B-9C17-A6CCBC4DBAF0}" type="presOf" srcId="{0BBA4C29-98D9-484C-83C8-5F3E6741603C}" destId="{97824EB5-0953-2C48-966D-A1BD4513CC72}" srcOrd="1" destOrd="0" presId="urn:microsoft.com/office/officeart/2005/8/layout/venn1"/>
    <dgm:cxn modelId="{259C222A-2365-F243-8C65-2366ED103B94}" type="presOf" srcId="{C726F7DA-87F6-1849-8823-FBB7346E5015}" destId="{F12B41DC-994E-4446-B2DD-E9C92CE7A44E}" srcOrd="0" destOrd="0" presId="urn:microsoft.com/office/officeart/2005/8/layout/venn1"/>
    <dgm:cxn modelId="{4C5CFA63-C33E-1740-8BA6-4CE332C337C8}" type="presOf" srcId="{DB8FA545-157D-0447-AA8F-623B64655D4A}" destId="{AD7E4971-37DA-FC40-92E0-CEC262ABFD28}" srcOrd="1" destOrd="0" presId="urn:microsoft.com/office/officeart/2005/8/layout/venn1"/>
    <dgm:cxn modelId="{71CD7271-75E6-9C4C-B807-E44BE1C10DDD}" type="presOf" srcId="{8BF9DE07-A975-3240-ACCE-D381C2D77DF4}" destId="{944D7CCA-8C8A-6044-BE61-F56EADEE7E74}" srcOrd="1" destOrd="0" presId="urn:microsoft.com/office/officeart/2005/8/layout/venn1"/>
    <dgm:cxn modelId="{6AF17E7C-686E-AE4F-AD0A-F8AD8E154663}" type="presOf" srcId="{0BBA4C29-98D9-484C-83C8-5F3E6741603C}" destId="{2A6AFA64-BD75-2A4C-93DA-3AE4184F597F}" srcOrd="0" destOrd="0" presId="urn:microsoft.com/office/officeart/2005/8/layout/venn1"/>
    <dgm:cxn modelId="{07579681-BE1F-D44D-BF99-438DB440B05F}" srcId="{C726F7DA-87F6-1849-8823-FBB7346E5015}" destId="{DB8FA545-157D-0447-AA8F-623B64655D4A}" srcOrd="2" destOrd="0" parTransId="{10A67CCF-2313-B74F-9480-7E3B4546989F}" sibTransId="{2282B928-6573-1749-8DF9-E1103A50DBE2}"/>
    <dgm:cxn modelId="{61F906CB-43D3-DF46-9A73-A24E718FEB8B}" srcId="{C726F7DA-87F6-1849-8823-FBB7346E5015}" destId="{0BBA4C29-98D9-484C-83C8-5F3E6741603C}" srcOrd="0" destOrd="0" parTransId="{FE328D56-A065-3349-BC7F-58D5EF504301}" sibTransId="{CA0C16E5-705F-554E-8C5E-098ACAC87F0F}"/>
    <dgm:cxn modelId="{3280F8D2-8D41-2943-9D1F-7DA07FD507E6}" type="presOf" srcId="{DB8FA545-157D-0447-AA8F-623B64655D4A}" destId="{48D0A857-B7B0-0E40-A683-0D48FFD103CB}" srcOrd="0" destOrd="0" presId="urn:microsoft.com/office/officeart/2005/8/layout/venn1"/>
    <dgm:cxn modelId="{C52FD6E8-7FDF-7F46-A2B0-6AC31E4BEA51}" srcId="{C726F7DA-87F6-1849-8823-FBB7346E5015}" destId="{8BF9DE07-A975-3240-ACCE-D381C2D77DF4}" srcOrd="1" destOrd="0" parTransId="{FD3BB3F2-DC71-9445-B21E-4CA9DD23EAA6}" sibTransId="{98231F6A-FD29-8443-94FB-C331390469B7}"/>
    <dgm:cxn modelId="{87A509AE-F0E6-FA43-BC79-0BDE5D48F663}" type="presParOf" srcId="{F12B41DC-994E-4446-B2DD-E9C92CE7A44E}" destId="{2A6AFA64-BD75-2A4C-93DA-3AE4184F597F}" srcOrd="0" destOrd="0" presId="urn:microsoft.com/office/officeart/2005/8/layout/venn1"/>
    <dgm:cxn modelId="{E00F5D74-6363-0046-8A87-F22AF7266527}" type="presParOf" srcId="{F12B41DC-994E-4446-B2DD-E9C92CE7A44E}" destId="{97824EB5-0953-2C48-966D-A1BD4513CC72}" srcOrd="1" destOrd="0" presId="urn:microsoft.com/office/officeart/2005/8/layout/venn1"/>
    <dgm:cxn modelId="{0E969341-BBFF-BF4C-8EB0-6DC252E8EC09}" type="presParOf" srcId="{F12B41DC-994E-4446-B2DD-E9C92CE7A44E}" destId="{E647FDD1-DF4E-7B4B-AAF7-54702DC180B6}" srcOrd="2" destOrd="0" presId="urn:microsoft.com/office/officeart/2005/8/layout/venn1"/>
    <dgm:cxn modelId="{5C984730-1311-A044-B1F3-DDCF3DBD8C72}" type="presParOf" srcId="{F12B41DC-994E-4446-B2DD-E9C92CE7A44E}" destId="{944D7CCA-8C8A-6044-BE61-F56EADEE7E74}" srcOrd="3" destOrd="0" presId="urn:microsoft.com/office/officeart/2005/8/layout/venn1"/>
    <dgm:cxn modelId="{281269F6-5E1C-9A43-B8E2-FB0784B889CF}" type="presParOf" srcId="{F12B41DC-994E-4446-B2DD-E9C92CE7A44E}" destId="{48D0A857-B7B0-0E40-A683-0D48FFD103CB}" srcOrd="4" destOrd="0" presId="urn:microsoft.com/office/officeart/2005/8/layout/venn1"/>
    <dgm:cxn modelId="{EC8421A7-C942-884A-9DB7-7BA111CB1FF5}" type="presParOf" srcId="{F12B41DC-994E-4446-B2DD-E9C92CE7A44E}" destId="{AD7E4971-37DA-FC40-92E0-CEC262ABFD2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2C231F64-911C-554D-948E-EAAC4C38E9AF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4A6197F1-2628-C54C-AC24-289472112112}">
      <dgm:prSet phldrT="[Texte]" custT="1"/>
      <dgm:spPr/>
      <dgm:t>
        <a:bodyPr/>
        <a:lstStyle/>
        <a:p>
          <a:r>
            <a:rPr lang="fr-FR" sz="700" dirty="0">
              <a:solidFill>
                <a:schemeClr val="bg1"/>
              </a:solidFill>
            </a:rPr>
            <a:t>Introduction</a:t>
          </a:r>
          <a:endParaRPr lang="fr-FR" sz="400" dirty="0">
            <a:solidFill>
              <a:schemeClr val="bg1"/>
            </a:solidFill>
          </a:endParaRPr>
        </a:p>
      </dgm:t>
    </dgm:pt>
    <dgm:pt modelId="{37A2B6C8-1EA7-2F4A-8105-743626BDF1CA}" type="parTrans" cxnId="{B125C832-4B87-8047-B53C-87D7ACCA679A}">
      <dgm:prSet/>
      <dgm:spPr/>
      <dgm:t>
        <a:bodyPr/>
        <a:lstStyle/>
        <a:p>
          <a:endParaRPr lang="fr-FR"/>
        </a:p>
      </dgm:t>
    </dgm:pt>
    <dgm:pt modelId="{20CF22EB-661F-B648-9220-47F6641CAC3A}" type="sibTrans" cxnId="{B125C832-4B87-8047-B53C-87D7ACCA679A}">
      <dgm:prSet/>
      <dgm:spPr/>
      <dgm:t>
        <a:bodyPr/>
        <a:lstStyle/>
        <a:p>
          <a:endParaRPr lang="fr-FR"/>
        </a:p>
      </dgm:t>
    </dgm:pt>
    <dgm:pt modelId="{F1711246-A2E3-1148-8D0E-3A710737AF0D}">
      <dgm:prSet phldrT="[Texte]" custT="1"/>
      <dgm:spPr/>
      <dgm:t>
        <a:bodyPr/>
        <a:lstStyle/>
        <a:p>
          <a:r>
            <a:rPr lang="fr-FR" sz="800" dirty="0">
              <a:solidFill>
                <a:schemeClr val="bg1"/>
              </a:solidFill>
            </a:rPr>
            <a:t>Epidémiologie</a:t>
          </a:r>
        </a:p>
      </dgm:t>
    </dgm:pt>
    <dgm:pt modelId="{F6B72621-7AE1-214A-96A6-6544C8D44672}" type="parTrans" cxnId="{ABD067C4-55BF-124C-B01A-596239292073}">
      <dgm:prSet/>
      <dgm:spPr/>
      <dgm:t>
        <a:bodyPr/>
        <a:lstStyle/>
        <a:p>
          <a:endParaRPr lang="fr-FR"/>
        </a:p>
      </dgm:t>
    </dgm:pt>
    <dgm:pt modelId="{24A3CFCA-CAB3-C545-82BB-692021610355}" type="sibTrans" cxnId="{ABD067C4-55BF-124C-B01A-596239292073}">
      <dgm:prSet/>
      <dgm:spPr/>
      <dgm:t>
        <a:bodyPr/>
        <a:lstStyle/>
        <a:p>
          <a:endParaRPr lang="fr-FR"/>
        </a:p>
      </dgm:t>
    </dgm:pt>
    <dgm:pt modelId="{30505D34-88DC-3D45-AAD7-5E7D41444903}">
      <dgm:prSet phldrT="[Texte]"/>
      <dgm:spPr/>
      <dgm:t>
        <a:bodyPr/>
        <a:lstStyle/>
        <a:p>
          <a:r>
            <a:rPr lang="fr-FR" dirty="0"/>
            <a:t>Clinique et biologie</a:t>
          </a:r>
        </a:p>
      </dgm:t>
    </dgm:pt>
    <dgm:pt modelId="{F6FC0E38-8A46-E44B-872D-7CDC3209F3CA}" type="parTrans" cxnId="{4293CAFE-A81F-144E-96B7-CC0347CEEDB9}">
      <dgm:prSet/>
      <dgm:spPr/>
      <dgm:t>
        <a:bodyPr/>
        <a:lstStyle/>
        <a:p>
          <a:endParaRPr lang="fr-FR"/>
        </a:p>
      </dgm:t>
    </dgm:pt>
    <dgm:pt modelId="{3DAC3574-3DA8-CE4F-BC93-90EDC93AE6F1}" type="sibTrans" cxnId="{4293CAFE-A81F-144E-96B7-CC0347CEEDB9}">
      <dgm:prSet/>
      <dgm:spPr/>
      <dgm:t>
        <a:bodyPr/>
        <a:lstStyle/>
        <a:p>
          <a:endParaRPr lang="fr-FR"/>
        </a:p>
      </dgm:t>
    </dgm:pt>
    <dgm:pt modelId="{BF928DBD-9F6B-A249-A38D-188A2C83A409}">
      <dgm:prSet custT="1"/>
      <dgm:spPr/>
      <dgm:t>
        <a:bodyPr/>
        <a:lstStyle/>
        <a:p>
          <a:r>
            <a:rPr lang="fr-FR" sz="1100" dirty="0">
              <a:solidFill>
                <a:schemeClr val="bg1"/>
              </a:solidFill>
            </a:rPr>
            <a:t>Imagerie</a:t>
          </a:r>
          <a:endParaRPr lang="fr-FR" sz="800" dirty="0">
            <a:solidFill>
              <a:schemeClr val="bg1"/>
            </a:solidFill>
          </a:endParaRPr>
        </a:p>
      </dgm:t>
    </dgm:pt>
    <dgm:pt modelId="{5F6E13BF-1A67-DE4C-83CE-4BC1A474F153}" type="parTrans" cxnId="{476A1829-1FFF-BC4E-A0E8-330371652887}">
      <dgm:prSet/>
      <dgm:spPr/>
      <dgm:t>
        <a:bodyPr/>
        <a:lstStyle/>
        <a:p>
          <a:endParaRPr lang="fr-FR"/>
        </a:p>
      </dgm:t>
    </dgm:pt>
    <dgm:pt modelId="{AA142D76-1722-2843-8E60-F5AF131155DE}" type="sibTrans" cxnId="{476A1829-1FFF-BC4E-A0E8-330371652887}">
      <dgm:prSet/>
      <dgm:spPr/>
      <dgm:t>
        <a:bodyPr/>
        <a:lstStyle/>
        <a:p>
          <a:endParaRPr lang="fr-FR"/>
        </a:p>
      </dgm:t>
    </dgm:pt>
    <dgm:pt modelId="{E85DEFF8-F84E-C646-8690-562B5D9D98E3}">
      <dgm:prSet/>
      <dgm:spPr/>
      <dgm:t>
        <a:bodyPr/>
        <a:lstStyle/>
        <a:p>
          <a:r>
            <a:rPr lang="fr-FR" dirty="0"/>
            <a:t>Physiopathologie</a:t>
          </a:r>
        </a:p>
      </dgm:t>
    </dgm:pt>
    <dgm:pt modelId="{6648CD53-AF3E-2F46-B6E6-70F0414F2E8E}" type="parTrans" cxnId="{61EB81EC-AE8B-9C40-AF02-81B378A4C577}">
      <dgm:prSet/>
      <dgm:spPr/>
      <dgm:t>
        <a:bodyPr/>
        <a:lstStyle/>
        <a:p>
          <a:endParaRPr lang="fr-FR"/>
        </a:p>
      </dgm:t>
    </dgm:pt>
    <dgm:pt modelId="{C1BBE460-3271-0042-BDEA-8FEB4287179C}" type="sibTrans" cxnId="{61EB81EC-AE8B-9C40-AF02-81B378A4C577}">
      <dgm:prSet/>
      <dgm:spPr/>
      <dgm:t>
        <a:bodyPr/>
        <a:lstStyle/>
        <a:p>
          <a:endParaRPr lang="fr-FR"/>
        </a:p>
      </dgm:t>
    </dgm:pt>
    <dgm:pt modelId="{72C99A5E-CE4C-3F49-9D8F-144C61FC3045}">
      <dgm:prSet/>
      <dgm:spPr/>
      <dgm:t>
        <a:bodyPr/>
        <a:lstStyle/>
        <a:p>
          <a:r>
            <a:rPr lang="fr-FR" dirty="0"/>
            <a:t>Traitement</a:t>
          </a:r>
        </a:p>
      </dgm:t>
    </dgm:pt>
    <dgm:pt modelId="{45F77B93-7C3C-D44B-AA64-3083CCD1CA4F}" type="parTrans" cxnId="{DC8F8432-C74D-0E41-A65A-A2CF908565D8}">
      <dgm:prSet/>
      <dgm:spPr/>
      <dgm:t>
        <a:bodyPr/>
        <a:lstStyle/>
        <a:p>
          <a:endParaRPr lang="fr-FR"/>
        </a:p>
      </dgm:t>
    </dgm:pt>
    <dgm:pt modelId="{3A6ED361-52F6-9C48-8061-D3AFE8897901}" type="sibTrans" cxnId="{DC8F8432-C74D-0E41-A65A-A2CF908565D8}">
      <dgm:prSet/>
      <dgm:spPr/>
      <dgm:t>
        <a:bodyPr/>
        <a:lstStyle/>
        <a:p>
          <a:endParaRPr lang="fr-FR"/>
        </a:p>
      </dgm:t>
    </dgm:pt>
    <dgm:pt modelId="{8C3E6015-6BB6-5A40-B24B-AB1FDE5C85AC}">
      <dgm:prSet/>
      <dgm:spPr/>
      <dgm:t>
        <a:bodyPr/>
        <a:lstStyle/>
        <a:p>
          <a:r>
            <a:rPr lang="fr-FR" dirty="0"/>
            <a:t>Evolution</a:t>
          </a:r>
        </a:p>
      </dgm:t>
    </dgm:pt>
    <dgm:pt modelId="{B951BB50-E39F-5047-9F90-D0EB333F9442}" type="parTrans" cxnId="{89417888-A0FF-A148-9614-D14A1925AAAC}">
      <dgm:prSet/>
      <dgm:spPr/>
      <dgm:t>
        <a:bodyPr/>
        <a:lstStyle/>
        <a:p>
          <a:endParaRPr lang="fr-FR"/>
        </a:p>
      </dgm:t>
    </dgm:pt>
    <dgm:pt modelId="{F1F411CE-4705-A346-8E7E-A1A49C0CEB8D}" type="sibTrans" cxnId="{89417888-A0FF-A148-9614-D14A1925AAAC}">
      <dgm:prSet/>
      <dgm:spPr/>
      <dgm:t>
        <a:bodyPr/>
        <a:lstStyle/>
        <a:p>
          <a:endParaRPr lang="fr-FR"/>
        </a:p>
      </dgm:t>
    </dgm:pt>
    <dgm:pt modelId="{99EC8616-A752-804A-8CBD-6DB31663327D}">
      <dgm:prSet/>
      <dgm:spPr/>
      <dgm:t>
        <a:bodyPr/>
        <a:lstStyle/>
        <a:p>
          <a:r>
            <a:rPr lang="fr-FR" dirty="0"/>
            <a:t>Diagnostic différentiel</a:t>
          </a:r>
        </a:p>
      </dgm:t>
    </dgm:pt>
    <dgm:pt modelId="{90B459A7-7A37-E34C-8ACA-63472C32A3C6}" type="parTrans" cxnId="{61A7719E-8006-4E48-9387-2A904902ED9B}">
      <dgm:prSet/>
      <dgm:spPr/>
      <dgm:t>
        <a:bodyPr/>
        <a:lstStyle/>
        <a:p>
          <a:endParaRPr lang="fr-FR"/>
        </a:p>
      </dgm:t>
    </dgm:pt>
    <dgm:pt modelId="{2B7DDA11-CFF6-A545-82F2-BF3DFB633021}" type="sibTrans" cxnId="{61A7719E-8006-4E48-9387-2A904902ED9B}">
      <dgm:prSet/>
      <dgm:spPr/>
      <dgm:t>
        <a:bodyPr/>
        <a:lstStyle/>
        <a:p>
          <a:endParaRPr lang="fr-FR"/>
        </a:p>
      </dgm:t>
    </dgm:pt>
    <dgm:pt modelId="{8A6D1A54-4EB3-264F-9435-FBE4FF608179}">
      <dgm:prSet custT="1"/>
      <dgm:spPr/>
      <dgm:t>
        <a:bodyPr/>
        <a:lstStyle/>
        <a:p>
          <a:r>
            <a:rPr lang="fr-FR" sz="1100" dirty="0">
              <a:solidFill>
                <a:srgbClr val="FF0000"/>
              </a:solidFill>
            </a:rPr>
            <a:t>Conclusion</a:t>
          </a:r>
        </a:p>
      </dgm:t>
    </dgm:pt>
    <dgm:pt modelId="{DAF60139-E7EF-F945-83B7-2C8147D57D9E}" type="parTrans" cxnId="{E2383385-DCE3-9445-895E-E6F22D54940D}">
      <dgm:prSet/>
      <dgm:spPr/>
      <dgm:t>
        <a:bodyPr/>
        <a:lstStyle/>
        <a:p>
          <a:endParaRPr lang="fr-FR"/>
        </a:p>
      </dgm:t>
    </dgm:pt>
    <dgm:pt modelId="{399FCF8D-453D-3245-91A1-DAAE5D1DF259}" type="sibTrans" cxnId="{E2383385-DCE3-9445-895E-E6F22D54940D}">
      <dgm:prSet/>
      <dgm:spPr/>
      <dgm:t>
        <a:bodyPr/>
        <a:lstStyle/>
        <a:p>
          <a:endParaRPr lang="fr-FR"/>
        </a:p>
      </dgm:t>
    </dgm:pt>
    <dgm:pt modelId="{BB931700-160A-D94D-8F26-F32BC0B0575D}" type="pres">
      <dgm:prSet presAssocID="{2C231F64-911C-554D-948E-EAAC4C38E9AF}" presName="Name0" presStyleCnt="0">
        <dgm:presLayoutVars>
          <dgm:dir/>
          <dgm:animLvl val="lvl"/>
          <dgm:resizeHandles val="exact"/>
        </dgm:presLayoutVars>
      </dgm:prSet>
      <dgm:spPr/>
    </dgm:pt>
    <dgm:pt modelId="{D4C4E3B9-171A-4B4A-BDA6-15F56C9F3479}" type="pres">
      <dgm:prSet presAssocID="{4A6197F1-2628-C54C-AC24-289472112112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776AC0E2-898E-C948-923F-4E5A54143A2B}" type="pres">
      <dgm:prSet presAssocID="{20CF22EB-661F-B648-9220-47F6641CAC3A}" presName="parTxOnlySpace" presStyleCnt="0"/>
      <dgm:spPr/>
    </dgm:pt>
    <dgm:pt modelId="{4BAC349A-428A-1E43-8696-FA32A3B1A959}" type="pres">
      <dgm:prSet presAssocID="{F1711246-A2E3-1148-8D0E-3A710737AF0D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52141DCD-2084-5842-9F34-20E8FDCCB6E6}" type="pres">
      <dgm:prSet presAssocID="{24A3CFCA-CAB3-C545-82BB-692021610355}" presName="parTxOnlySpace" presStyleCnt="0"/>
      <dgm:spPr/>
    </dgm:pt>
    <dgm:pt modelId="{2F55B1CE-4C95-7B45-A0A7-07DF5A575EE2}" type="pres">
      <dgm:prSet presAssocID="{30505D34-88DC-3D45-AAD7-5E7D41444903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CBF3AEE4-B131-AC48-A8F7-C68824667C01}" type="pres">
      <dgm:prSet presAssocID="{3DAC3574-3DA8-CE4F-BC93-90EDC93AE6F1}" presName="parTxOnlySpace" presStyleCnt="0"/>
      <dgm:spPr/>
    </dgm:pt>
    <dgm:pt modelId="{A96A15A6-7F06-5440-8B15-303BAC98650A}" type="pres">
      <dgm:prSet presAssocID="{BF928DBD-9F6B-A249-A38D-188A2C83A409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E40988D1-E402-AC41-8717-8715BF800964}" type="pres">
      <dgm:prSet presAssocID="{AA142D76-1722-2843-8E60-F5AF131155DE}" presName="parTxOnlySpace" presStyleCnt="0"/>
      <dgm:spPr/>
    </dgm:pt>
    <dgm:pt modelId="{4F0EC6F3-2E3F-774D-A0EA-FEB52EFC3439}" type="pres">
      <dgm:prSet presAssocID="{E85DEFF8-F84E-C646-8690-562B5D9D98E3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2A3E8E92-6894-0D44-84C8-D4C727C8C819}" type="pres">
      <dgm:prSet presAssocID="{C1BBE460-3271-0042-BDEA-8FEB4287179C}" presName="parTxOnlySpace" presStyleCnt="0"/>
      <dgm:spPr/>
    </dgm:pt>
    <dgm:pt modelId="{AA79C970-37E3-9B4F-8396-D3DE0C89082D}" type="pres">
      <dgm:prSet presAssocID="{72C99A5E-CE4C-3F49-9D8F-144C61FC3045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E576BA95-3724-334E-8D50-371E46680356}" type="pres">
      <dgm:prSet presAssocID="{3A6ED361-52F6-9C48-8061-D3AFE8897901}" presName="parTxOnlySpace" presStyleCnt="0"/>
      <dgm:spPr/>
    </dgm:pt>
    <dgm:pt modelId="{C157728E-A7E1-9946-9655-A1FDEF31EACB}" type="pres">
      <dgm:prSet presAssocID="{8C3E6015-6BB6-5A40-B24B-AB1FDE5C85AC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F6087DCC-6222-344B-BBF7-82C43771BA92}" type="pres">
      <dgm:prSet presAssocID="{F1F411CE-4705-A346-8E7E-A1A49C0CEB8D}" presName="parTxOnlySpace" presStyleCnt="0"/>
      <dgm:spPr/>
    </dgm:pt>
    <dgm:pt modelId="{EF5AD65C-71F8-944E-A4A1-9DAABD523E53}" type="pres">
      <dgm:prSet presAssocID="{99EC8616-A752-804A-8CBD-6DB31663327D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A5424A63-7CB7-9344-A105-58DEB1FF1A8C}" type="pres">
      <dgm:prSet presAssocID="{2B7DDA11-CFF6-A545-82F2-BF3DFB633021}" presName="parTxOnlySpace" presStyleCnt="0"/>
      <dgm:spPr/>
    </dgm:pt>
    <dgm:pt modelId="{9E7B237E-BF72-EC4E-9EFF-FBE9CB2392E6}" type="pres">
      <dgm:prSet presAssocID="{8A6D1A54-4EB3-264F-9435-FBE4FF608179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7763880F-E752-444E-8549-F67F9AB06787}" type="presOf" srcId="{F1711246-A2E3-1148-8D0E-3A710737AF0D}" destId="{4BAC349A-428A-1E43-8696-FA32A3B1A959}" srcOrd="0" destOrd="0" presId="urn:microsoft.com/office/officeart/2005/8/layout/chevron1"/>
    <dgm:cxn modelId="{476A1829-1FFF-BC4E-A0E8-330371652887}" srcId="{2C231F64-911C-554D-948E-EAAC4C38E9AF}" destId="{BF928DBD-9F6B-A249-A38D-188A2C83A409}" srcOrd="3" destOrd="0" parTransId="{5F6E13BF-1A67-DE4C-83CE-4BC1A474F153}" sibTransId="{AA142D76-1722-2843-8E60-F5AF131155DE}"/>
    <dgm:cxn modelId="{353EF12B-F7D5-074B-B21F-272CA19F1D04}" type="presOf" srcId="{E85DEFF8-F84E-C646-8690-562B5D9D98E3}" destId="{4F0EC6F3-2E3F-774D-A0EA-FEB52EFC3439}" srcOrd="0" destOrd="0" presId="urn:microsoft.com/office/officeart/2005/8/layout/chevron1"/>
    <dgm:cxn modelId="{57D11E2E-523E-5749-9CE3-5F67E734825D}" type="presOf" srcId="{99EC8616-A752-804A-8CBD-6DB31663327D}" destId="{EF5AD65C-71F8-944E-A4A1-9DAABD523E53}" srcOrd="0" destOrd="0" presId="urn:microsoft.com/office/officeart/2005/8/layout/chevron1"/>
    <dgm:cxn modelId="{DC8F8432-C74D-0E41-A65A-A2CF908565D8}" srcId="{2C231F64-911C-554D-948E-EAAC4C38E9AF}" destId="{72C99A5E-CE4C-3F49-9D8F-144C61FC3045}" srcOrd="5" destOrd="0" parTransId="{45F77B93-7C3C-D44B-AA64-3083CCD1CA4F}" sibTransId="{3A6ED361-52F6-9C48-8061-D3AFE8897901}"/>
    <dgm:cxn modelId="{B125C832-4B87-8047-B53C-87D7ACCA679A}" srcId="{2C231F64-911C-554D-948E-EAAC4C38E9AF}" destId="{4A6197F1-2628-C54C-AC24-289472112112}" srcOrd="0" destOrd="0" parTransId="{37A2B6C8-1EA7-2F4A-8105-743626BDF1CA}" sibTransId="{20CF22EB-661F-B648-9220-47F6641CAC3A}"/>
    <dgm:cxn modelId="{DB0D114B-DECA-A241-BD08-603C6F102E51}" type="presOf" srcId="{8A6D1A54-4EB3-264F-9435-FBE4FF608179}" destId="{9E7B237E-BF72-EC4E-9EFF-FBE9CB2392E6}" srcOrd="0" destOrd="0" presId="urn:microsoft.com/office/officeart/2005/8/layout/chevron1"/>
    <dgm:cxn modelId="{56BABE51-460B-6A47-8374-27EB9515DBA2}" type="presOf" srcId="{BF928DBD-9F6B-A249-A38D-188A2C83A409}" destId="{A96A15A6-7F06-5440-8B15-303BAC98650A}" srcOrd="0" destOrd="0" presId="urn:microsoft.com/office/officeart/2005/8/layout/chevron1"/>
    <dgm:cxn modelId="{391A685B-BEF7-FB44-B520-CBE797605F1E}" type="presOf" srcId="{72C99A5E-CE4C-3F49-9D8F-144C61FC3045}" destId="{AA79C970-37E3-9B4F-8396-D3DE0C89082D}" srcOrd="0" destOrd="0" presId="urn:microsoft.com/office/officeart/2005/8/layout/chevron1"/>
    <dgm:cxn modelId="{E2416E60-E2A1-4C43-A280-13CFAF18581D}" type="presOf" srcId="{30505D34-88DC-3D45-AAD7-5E7D41444903}" destId="{2F55B1CE-4C95-7B45-A0A7-07DF5A575EE2}" srcOrd="0" destOrd="0" presId="urn:microsoft.com/office/officeart/2005/8/layout/chevron1"/>
    <dgm:cxn modelId="{E2383385-DCE3-9445-895E-E6F22D54940D}" srcId="{2C231F64-911C-554D-948E-EAAC4C38E9AF}" destId="{8A6D1A54-4EB3-264F-9435-FBE4FF608179}" srcOrd="8" destOrd="0" parTransId="{DAF60139-E7EF-F945-83B7-2C8147D57D9E}" sibTransId="{399FCF8D-453D-3245-91A1-DAAE5D1DF259}"/>
    <dgm:cxn modelId="{89417888-A0FF-A148-9614-D14A1925AAAC}" srcId="{2C231F64-911C-554D-948E-EAAC4C38E9AF}" destId="{8C3E6015-6BB6-5A40-B24B-AB1FDE5C85AC}" srcOrd="6" destOrd="0" parTransId="{B951BB50-E39F-5047-9F90-D0EB333F9442}" sibTransId="{F1F411CE-4705-A346-8E7E-A1A49C0CEB8D}"/>
    <dgm:cxn modelId="{61A7719E-8006-4E48-9387-2A904902ED9B}" srcId="{2C231F64-911C-554D-948E-EAAC4C38E9AF}" destId="{99EC8616-A752-804A-8CBD-6DB31663327D}" srcOrd="7" destOrd="0" parTransId="{90B459A7-7A37-E34C-8ACA-63472C32A3C6}" sibTransId="{2B7DDA11-CFF6-A545-82F2-BF3DFB633021}"/>
    <dgm:cxn modelId="{83670ABD-2AFA-A043-B9AD-A3CBF66B5548}" type="presOf" srcId="{2C231F64-911C-554D-948E-EAAC4C38E9AF}" destId="{BB931700-160A-D94D-8F26-F32BC0B0575D}" srcOrd="0" destOrd="0" presId="urn:microsoft.com/office/officeart/2005/8/layout/chevron1"/>
    <dgm:cxn modelId="{76FE37C0-5AF5-9743-A0B5-50BDDFCC9EDC}" type="presOf" srcId="{4A6197F1-2628-C54C-AC24-289472112112}" destId="{D4C4E3B9-171A-4B4A-BDA6-15F56C9F3479}" srcOrd="0" destOrd="0" presId="urn:microsoft.com/office/officeart/2005/8/layout/chevron1"/>
    <dgm:cxn modelId="{ABD067C4-55BF-124C-B01A-596239292073}" srcId="{2C231F64-911C-554D-948E-EAAC4C38E9AF}" destId="{F1711246-A2E3-1148-8D0E-3A710737AF0D}" srcOrd="1" destOrd="0" parTransId="{F6B72621-7AE1-214A-96A6-6544C8D44672}" sibTransId="{24A3CFCA-CAB3-C545-82BB-692021610355}"/>
    <dgm:cxn modelId="{86E0A1D2-464F-B449-A329-96D056B4D1F7}" type="presOf" srcId="{8C3E6015-6BB6-5A40-B24B-AB1FDE5C85AC}" destId="{C157728E-A7E1-9946-9655-A1FDEF31EACB}" srcOrd="0" destOrd="0" presId="urn:microsoft.com/office/officeart/2005/8/layout/chevron1"/>
    <dgm:cxn modelId="{61EB81EC-AE8B-9C40-AF02-81B378A4C577}" srcId="{2C231F64-911C-554D-948E-EAAC4C38E9AF}" destId="{E85DEFF8-F84E-C646-8690-562B5D9D98E3}" srcOrd="4" destOrd="0" parTransId="{6648CD53-AF3E-2F46-B6E6-70F0414F2E8E}" sibTransId="{C1BBE460-3271-0042-BDEA-8FEB4287179C}"/>
    <dgm:cxn modelId="{4293CAFE-A81F-144E-96B7-CC0347CEEDB9}" srcId="{2C231F64-911C-554D-948E-EAAC4C38E9AF}" destId="{30505D34-88DC-3D45-AAD7-5E7D41444903}" srcOrd="2" destOrd="0" parTransId="{F6FC0E38-8A46-E44B-872D-7CDC3209F3CA}" sibTransId="{3DAC3574-3DA8-CE4F-BC93-90EDC93AE6F1}"/>
    <dgm:cxn modelId="{F3ABF727-1349-4840-95E9-0CF01AAC5790}" type="presParOf" srcId="{BB931700-160A-D94D-8F26-F32BC0B0575D}" destId="{D4C4E3B9-171A-4B4A-BDA6-15F56C9F3479}" srcOrd="0" destOrd="0" presId="urn:microsoft.com/office/officeart/2005/8/layout/chevron1"/>
    <dgm:cxn modelId="{731453F9-E881-1941-B2ED-A5289DC46A80}" type="presParOf" srcId="{BB931700-160A-D94D-8F26-F32BC0B0575D}" destId="{776AC0E2-898E-C948-923F-4E5A54143A2B}" srcOrd="1" destOrd="0" presId="urn:microsoft.com/office/officeart/2005/8/layout/chevron1"/>
    <dgm:cxn modelId="{B536F87D-208D-FB4B-8785-456FBFC4723F}" type="presParOf" srcId="{BB931700-160A-D94D-8F26-F32BC0B0575D}" destId="{4BAC349A-428A-1E43-8696-FA32A3B1A959}" srcOrd="2" destOrd="0" presId="urn:microsoft.com/office/officeart/2005/8/layout/chevron1"/>
    <dgm:cxn modelId="{3FB9686B-D6F2-3846-A6D3-C2BFEAC59B37}" type="presParOf" srcId="{BB931700-160A-D94D-8F26-F32BC0B0575D}" destId="{52141DCD-2084-5842-9F34-20E8FDCCB6E6}" srcOrd="3" destOrd="0" presId="urn:microsoft.com/office/officeart/2005/8/layout/chevron1"/>
    <dgm:cxn modelId="{09297A30-F8D6-E24B-97D1-E4687FA58DF6}" type="presParOf" srcId="{BB931700-160A-D94D-8F26-F32BC0B0575D}" destId="{2F55B1CE-4C95-7B45-A0A7-07DF5A575EE2}" srcOrd="4" destOrd="0" presId="urn:microsoft.com/office/officeart/2005/8/layout/chevron1"/>
    <dgm:cxn modelId="{26B2DA91-4B36-EF4C-897A-97D74E0C8813}" type="presParOf" srcId="{BB931700-160A-D94D-8F26-F32BC0B0575D}" destId="{CBF3AEE4-B131-AC48-A8F7-C68824667C01}" srcOrd="5" destOrd="0" presId="urn:microsoft.com/office/officeart/2005/8/layout/chevron1"/>
    <dgm:cxn modelId="{B8361943-B524-894A-878D-F1F8F6599F28}" type="presParOf" srcId="{BB931700-160A-D94D-8F26-F32BC0B0575D}" destId="{A96A15A6-7F06-5440-8B15-303BAC98650A}" srcOrd="6" destOrd="0" presId="urn:microsoft.com/office/officeart/2005/8/layout/chevron1"/>
    <dgm:cxn modelId="{B39AC760-DD94-9344-911B-A2D4357136E4}" type="presParOf" srcId="{BB931700-160A-D94D-8F26-F32BC0B0575D}" destId="{E40988D1-E402-AC41-8717-8715BF800964}" srcOrd="7" destOrd="0" presId="urn:microsoft.com/office/officeart/2005/8/layout/chevron1"/>
    <dgm:cxn modelId="{BC16091F-52BE-024C-8103-53CEB03FFEB8}" type="presParOf" srcId="{BB931700-160A-D94D-8F26-F32BC0B0575D}" destId="{4F0EC6F3-2E3F-774D-A0EA-FEB52EFC3439}" srcOrd="8" destOrd="0" presId="urn:microsoft.com/office/officeart/2005/8/layout/chevron1"/>
    <dgm:cxn modelId="{812103CA-0779-8D4F-BECF-4C318C19E3A8}" type="presParOf" srcId="{BB931700-160A-D94D-8F26-F32BC0B0575D}" destId="{2A3E8E92-6894-0D44-84C8-D4C727C8C819}" srcOrd="9" destOrd="0" presId="urn:microsoft.com/office/officeart/2005/8/layout/chevron1"/>
    <dgm:cxn modelId="{5AB2F590-E966-5D47-86B7-EF6FBE1092E8}" type="presParOf" srcId="{BB931700-160A-D94D-8F26-F32BC0B0575D}" destId="{AA79C970-37E3-9B4F-8396-D3DE0C89082D}" srcOrd="10" destOrd="0" presId="urn:microsoft.com/office/officeart/2005/8/layout/chevron1"/>
    <dgm:cxn modelId="{4276E37B-3718-F74E-B061-1E451B4080DD}" type="presParOf" srcId="{BB931700-160A-D94D-8F26-F32BC0B0575D}" destId="{E576BA95-3724-334E-8D50-371E46680356}" srcOrd="11" destOrd="0" presId="urn:microsoft.com/office/officeart/2005/8/layout/chevron1"/>
    <dgm:cxn modelId="{178DD259-B8F3-7A49-B3C6-2012D3597589}" type="presParOf" srcId="{BB931700-160A-D94D-8F26-F32BC0B0575D}" destId="{C157728E-A7E1-9946-9655-A1FDEF31EACB}" srcOrd="12" destOrd="0" presId="urn:microsoft.com/office/officeart/2005/8/layout/chevron1"/>
    <dgm:cxn modelId="{BFF1C7DE-E01D-BB4D-8BFA-57ED70D362BE}" type="presParOf" srcId="{BB931700-160A-D94D-8F26-F32BC0B0575D}" destId="{F6087DCC-6222-344B-BBF7-82C43771BA92}" srcOrd="13" destOrd="0" presId="urn:microsoft.com/office/officeart/2005/8/layout/chevron1"/>
    <dgm:cxn modelId="{A2D0413D-7720-134B-9599-FD3C3BC6DA23}" type="presParOf" srcId="{BB931700-160A-D94D-8F26-F32BC0B0575D}" destId="{EF5AD65C-71F8-944E-A4A1-9DAABD523E53}" srcOrd="14" destOrd="0" presId="urn:microsoft.com/office/officeart/2005/8/layout/chevron1"/>
    <dgm:cxn modelId="{A2EFB125-3450-CD4C-B670-A0B9C527A8DF}" type="presParOf" srcId="{BB931700-160A-D94D-8F26-F32BC0B0575D}" destId="{A5424A63-7CB7-9344-A105-58DEB1FF1A8C}" srcOrd="15" destOrd="0" presId="urn:microsoft.com/office/officeart/2005/8/layout/chevron1"/>
    <dgm:cxn modelId="{F7EFA8AF-D643-664C-8097-A1076F5B325D}" type="presParOf" srcId="{BB931700-160A-D94D-8F26-F32BC0B0575D}" destId="{9E7B237E-BF72-EC4E-9EFF-FBE9CB2392E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2C231F64-911C-554D-948E-EAAC4C38E9AF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4A6197F1-2628-C54C-AC24-289472112112}">
      <dgm:prSet phldrT="[Texte]" custT="1"/>
      <dgm:spPr/>
      <dgm:t>
        <a:bodyPr/>
        <a:lstStyle/>
        <a:p>
          <a:r>
            <a:rPr lang="fr-FR" sz="700" dirty="0">
              <a:solidFill>
                <a:schemeClr val="bg1"/>
              </a:solidFill>
            </a:rPr>
            <a:t>Introduction</a:t>
          </a:r>
          <a:endParaRPr lang="fr-FR" sz="400" dirty="0">
            <a:solidFill>
              <a:schemeClr val="bg1"/>
            </a:solidFill>
          </a:endParaRPr>
        </a:p>
      </dgm:t>
    </dgm:pt>
    <dgm:pt modelId="{37A2B6C8-1EA7-2F4A-8105-743626BDF1CA}" type="parTrans" cxnId="{B125C832-4B87-8047-B53C-87D7ACCA679A}">
      <dgm:prSet/>
      <dgm:spPr/>
      <dgm:t>
        <a:bodyPr/>
        <a:lstStyle/>
        <a:p>
          <a:endParaRPr lang="fr-FR"/>
        </a:p>
      </dgm:t>
    </dgm:pt>
    <dgm:pt modelId="{20CF22EB-661F-B648-9220-47F6641CAC3A}" type="sibTrans" cxnId="{B125C832-4B87-8047-B53C-87D7ACCA679A}">
      <dgm:prSet/>
      <dgm:spPr/>
      <dgm:t>
        <a:bodyPr/>
        <a:lstStyle/>
        <a:p>
          <a:endParaRPr lang="fr-FR"/>
        </a:p>
      </dgm:t>
    </dgm:pt>
    <dgm:pt modelId="{F1711246-A2E3-1148-8D0E-3A710737AF0D}">
      <dgm:prSet phldrT="[Texte]" custT="1"/>
      <dgm:spPr/>
      <dgm:t>
        <a:bodyPr/>
        <a:lstStyle/>
        <a:p>
          <a:r>
            <a:rPr lang="fr-FR" sz="800" dirty="0">
              <a:solidFill>
                <a:schemeClr val="bg1"/>
              </a:solidFill>
            </a:rPr>
            <a:t>Epidémiologie</a:t>
          </a:r>
        </a:p>
      </dgm:t>
    </dgm:pt>
    <dgm:pt modelId="{F6B72621-7AE1-214A-96A6-6544C8D44672}" type="parTrans" cxnId="{ABD067C4-55BF-124C-B01A-596239292073}">
      <dgm:prSet/>
      <dgm:spPr/>
      <dgm:t>
        <a:bodyPr/>
        <a:lstStyle/>
        <a:p>
          <a:endParaRPr lang="fr-FR"/>
        </a:p>
      </dgm:t>
    </dgm:pt>
    <dgm:pt modelId="{24A3CFCA-CAB3-C545-82BB-692021610355}" type="sibTrans" cxnId="{ABD067C4-55BF-124C-B01A-596239292073}">
      <dgm:prSet/>
      <dgm:spPr/>
      <dgm:t>
        <a:bodyPr/>
        <a:lstStyle/>
        <a:p>
          <a:endParaRPr lang="fr-FR"/>
        </a:p>
      </dgm:t>
    </dgm:pt>
    <dgm:pt modelId="{30505D34-88DC-3D45-AAD7-5E7D41444903}">
      <dgm:prSet phldrT="[Texte]"/>
      <dgm:spPr/>
      <dgm:t>
        <a:bodyPr/>
        <a:lstStyle/>
        <a:p>
          <a:r>
            <a:rPr lang="fr-FR" dirty="0"/>
            <a:t>Clinique et biologie</a:t>
          </a:r>
        </a:p>
      </dgm:t>
    </dgm:pt>
    <dgm:pt modelId="{F6FC0E38-8A46-E44B-872D-7CDC3209F3CA}" type="parTrans" cxnId="{4293CAFE-A81F-144E-96B7-CC0347CEEDB9}">
      <dgm:prSet/>
      <dgm:spPr/>
      <dgm:t>
        <a:bodyPr/>
        <a:lstStyle/>
        <a:p>
          <a:endParaRPr lang="fr-FR"/>
        </a:p>
      </dgm:t>
    </dgm:pt>
    <dgm:pt modelId="{3DAC3574-3DA8-CE4F-BC93-90EDC93AE6F1}" type="sibTrans" cxnId="{4293CAFE-A81F-144E-96B7-CC0347CEEDB9}">
      <dgm:prSet/>
      <dgm:spPr/>
      <dgm:t>
        <a:bodyPr/>
        <a:lstStyle/>
        <a:p>
          <a:endParaRPr lang="fr-FR"/>
        </a:p>
      </dgm:t>
    </dgm:pt>
    <dgm:pt modelId="{BF928DBD-9F6B-A249-A38D-188A2C83A409}">
      <dgm:prSet custT="1"/>
      <dgm:spPr/>
      <dgm:t>
        <a:bodyPr/>
        <a:lstStyle/>
        <a:p>
          <a:r>
            <a:rPr lang="fr-FR" sz="1100" dirty="0">
              <a:solidFill>
                <a:schemeClr val="bg1"/>
              </a:solidFill>
            </a:rPr>
            <a:t>Imagerie</a:t>
          </a:r>
          <a:endParaRPr lang="fr-FR" sz="800" dirty="0">
            <a:solidFill>
              <a:schemeClr val="bg1"/>
            </a:solidFill>
          </a:endParaRPr>
        </a:p>
      </dgm:t>
    </dgm:pt>
    <dgm:pt modelId="{5F6E13BF-1A67-DE4C-83CE-4BC1A474F153}" type="parTrans" cxnId="{476A1829-1FFF-BC4E-A0E8-330371652887}">
      <dgm:prSet/>
      <dgm:spPr/>
      <dgm:t>
        <a:bodyPr/>
        <a:lstStyle/>
        <a:p>
          <a:endParaRPr lang="fr-FR"/>
        </a:p>
      </dgm:t>
    </dgm:pt>
    <dgm:pt modelId="{AA142D76-1722-2843-8E60-F5AF131155DE}" type="sibTrans" cxnId="{476A1829-1FFF-BC4E-A0E8-330371652887}">
      <dgm:prSet/>
      <dgm:spPr/>
      <dgm:t>
        <a:bodyPr/>
        <a:lstStyle/>
        <a:p>
          <a:endParaRPr lang="fr-FR"/>
        </a:p>
      </dgm:t>
    </dgm:pt>
    <dgm:pt modelId="{E85DEFF8-F84E-C646-8690-562B5D9D98E3}">
      <dgm:prSet/>
      <dgm:spPr/>
      <dgm:t>
        <a:bodyPr/>
        <a:lstStyle/>
        <a:p>
          <a:r>
            <a:rPr lang="fr-FR" dirty="0"/>
            <a:t>Physiopathologie</a:t>
          </a:r>
        </a:p>
      </dgm:t>
    </dgm:pt>
    <dgm:pt modelId="{6648CD53-AF3E-2F46-B6E6-70F0414F2E8E}" type="parTrans" cxnId="{61EB81EC-AE8B-9C40-AF02-81B378A4C577}">
      <dgm:prSet/>
      <dgm:spPr/>
      <dgm:t>
        <a:bodyPr/>
        <a:lstStyle/>
        <a:p>
          <a:endParaRPr lang="fr-FR"/>
        </a:p>
      </dgm:t>
    </dgm:pt>
    <dgm:pt modelId="{C1BBE460-3271-0042-BDEA-8FEB4287179C}" type="sibTrans" cxnId="{61EB81EC-AE8B-9C40-AF02-81B378A4C577}">
      <dgm:prSet/>
      <dgm:spPr/>
      <dgm:t>
        <a:bodyPr/>
        <a:lstStyle/>
        <a:p>
          <a:endParaRPr lang="fr-FR"/>
        </a:p>
      </dgm:t>
    </dgm:pt>
    <dgm:pt modelId="{72C99A5E-CE4C-3F49-9D8F-144C61FC3045}">
      <dgm:prSet/>
      <dgm:spPr/>
      <dgm:t>
        <a:bodyPr/>
        <a:lstStyle/>
        <a:p>
          <a:r>
            <a:rPr lang="fr-FR" dirty="0"/>
            <a:t>Traitement</a:t>
          </a:r>
        </a:p>
      </dgm:t>
    </dgm:pt>
    <dgm:pt modelId="{45F77B93-7C3C-D44B-AA64-3083CCD1CA4F}" type="parTrans" cxnId="{DC8F8432-C74D-0E41-A65A-A2CF908565D8}">
      <dgm:prSet/>
      <dgm:spPr/>
      <dgm:t>
        <a:bodyPr/>
        <a:lstStyle/>
        <a:p>
          <a:endParaRPr lang="fr-FR"/>
        </a:p>
      </dgm:t>
    </dgm:pt>
    <dgm:pt modelId="{3A6ED361-52F6-9C48-8061-D3AFE8897901}" type="sibTrans" cxnId="{DC8F8432-C74D-0E41-A65A-A2CF908565D8}">
      <dgm:prSet/>
      <dgm:spPr/>
      <dgm:t>
        <a:bodyPr/>
        <a:lstStyle/>
        <a:p>
          <a:endParaRPr lang="fr-FR"/>
        </a:p>
      </dgm:t>
    </dgm:pt>
    <dgm:pt modelId="{8C3E6015-6BB6-5A40-B24B-AB1FDE5C85AC}">
      <dgm:prSet/>
      <dgm:spPr/>
      <dgm:t>
        <a:bodyPr/>
        <a:lstStyle/>
        <a:p>
          <a:r>
            <a:rPr lang="fr-FR" dirty="0"/>
            <a:t>Evolution</a:t>
          </a:r>
        </a:p>
      </dgm:t>
    </dgm:pt>
    <dgm:pt modelId="{B951BB50-E39F-5047-9F90-D0EB333F9442}" type="parTrans" cxnId="{89417888-A0FF-A148-9614-D14A1925AAAC}">
      <dgm:prSet/>
      <dgm:spPr/>
      <dgm:t>
        <a:bodyPr/>
        <a:lstStyle/>
        <a:p>
          <a:endParaRPr lang="fr-FR"/>
        </a:p>
      </dgm:t>
    </dgm:pt>
    <dgm:pt modelId="{F1F411CE-4705-A346-8E7E-A1A49C0CEB8D}" type="sibTrans" cxnId="{89417888-A0FF-A148-9614-D14A1925AAAC}">
      <dgm:prSet/>
      <dgm:spPr/>
      <dgm:t>
        <a:bodyPr/>
        <a:lstStyle/>
        <a:p>
          <a:endParaRPr lang="fr-FR"/>
        </a:p>
      </dgm:t>
    </dgm:pt>
    <dgm:pt modelId="{99EC8616-A752-804A-8CBD-6DB31663327D}">
      <dgm:prSet/>
      <dgm:spPr/>
      <dgm:t>
        <a:bodyPr/>
        <a:lstStyle/>
        <a:p>
          <a:r>
            <a:rPr lang="fr-FR" dirty="0"/>
            <a:t>Diagnostic différentiel</a:t>
          </a:r>
        </a:p>
      </dgm:t>
    </dgm:pt>
    <dgm:pt modelId="{90B459A7-7A37-E34C-8ACA-63472C32A3C6}" type="parTrans" cxnId="{61A7719E-8006-4E48-9387-2A904902ED9B}">
      <dgm:prSet/>
      <dgm:spPr/>
      <dgm:t>
        <a:bodyPr/>
        <a:lstStyle/>
        <a:p>
          <a:endParaRPr lang="fr-FR"/>
        </a:p>
      </dgm:t>
    </dgm:pt>
    <dgm:pt modelId="{2B7DDA11-CFF6-A545-82F2-BF3DFB633021}" type="sibTrans" cxnId="{61A7719E-8006-4E48-9387-2A904902ED9B}">
      <dgm:prSet/>
      <dgm:spPr/>
      <dgm:t>
        <a:bodyPr/>
        <a:lstStyle/>
        <a:p>
          <a:endParaRPr lang="fr-FR"/>
        </a:p>
      </dgm:t>
    </dgm:pt>
    <dgm:pt modelId="{8A6D1A54-4EB3-264F-9435-FBE4FF608179}">
      <dgm:prSet custT="1"/>
      <dgm:spPr/>
      <dgm:t>
        <a:bodyPr/>
        <a:lstStyle/>
        <a:p>
          <a:r>
            <a:rPr lang="fr-FR" sz="1050" dirty="0">
              <a:solidFill>
                <a:srgbClr val="FF0000"/>
              </a:solidFill>
            </a:rPr>
            <a:t>Conclusion</a:t>
          </a:r>
        </a:p>
      </dgm:t>
    </dgm:pt>
    <dgm:pt modelId="{DAF60139-E7EF-F945-83B7-2C8147D57D9E}" type="parTrans" cxnId="{E2383385-DCE3-9445-895E-E6F22D54940D}">
      <dgm:prSet/>
      <dgm:spPr/>
      <dgm:t>
        <a:bodyPr/>
        <a:lstStyle/>
        <a:p>
          <a:endParaRPr lang="fr-FR"/>
        </a:p>
      </dgm:t>
    </dgm:pt>
    <dgm:pt modelId="{399FCF8D-453D-3245-91A1-DAAE5D1DF259}" type="sibTrans" cxnId="{E2383385-DCE3-9445-895E-E6F22D54940D}">
      <dgm:prSet/>
      <dgm:spPr/>
      <dgm:t>
        <a:bodyPr/>
        <a:lstStyle/>
        <a:p>
          <a:endParaRPr lang="fr-FR"/>
        </a:p>
      </dgm:t>
    </dgm:pt>
    <dgm:pt modelId="{BB931700-160A-D94D-8F26-F32BC0B0575D}" type="pres">
      <dgm:prSet presAssocID="{2C231F64-911C-554D-948E-EAAC4C38E9AF}" presName="Name0" presStyleCnt="0">
        <dgm:presLayoutVars>
          <dgm:dir/>
          <dgm:animLvl val="lvl"/>
          <dgm:resizeHandles val="exact"/>
        </dgm:presLayoutVars>
      </dgm:prSet>
      <dgm:spPr/>
    </dgm:pt>
    <dgm:pt modelId="{D4C4E3B9-171A-4B4A-BDA6-15F56C9F3479}" type="pres">
      <dgm:prSet presAssocID="{4A6197F1-2628-C54C-AC24-289472112112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776AC0E2-898E-C948-923F-4E5A54143A2B}" type="pres">
      <dgm:prSet presAssocID="{20CF22EB-661F-B648-9220-47F6641CAC3A}" presName="parTxOnlySpace" presStyleCnt="0"/>
      <dgm:spPr/>
    </dgm:pt>
    <dgm:pt modelId="{4BAC349A-428A-1E43-8696-FA32A3B1A959}" type="pres">
      <dgm:prSet presAssocID="{F1711246-A2E3-1148-8D0E-3A710737AF0D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52141DCD-2084-5842-9F34-20E8FDCCB6E6}" type="pres">
      <dgm:prSet presAssocID="{24A3CFCA-CAB3-C545-82BB-692021610355}" presName="parTxOnlySpace" presStyleCnt="0"/>
      <dgm:spPr/>
    </dgm:pt>
    <dgm:pt modelId="{2F55B1CE-4C95-7B45-A0A7-07DF5A575EE2}" type="pres">
      <dgm:prSet presAssocID="{30505D34-88DC-3D45-AAD7-5E7D41444903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CBF3AEE4-B131-AC48-A8F7-C68824667C01}" type="pres">
      <dgm:prSet presAssocID="{3DAC3574-3DA8-CE4F-BC93-90EDC93AE6F1}" presName="parTxOnlySpace" presStyleCnt="0"/>
      <dgm:spPr/>
    </dgm:pt>
    <dgm:pt modelId="{A96A15A6-7F06-5440-8B15-303BAC98650A}" type="pres">
      <dgm:prSet presAssocID="{BF928DBD-9F6B-A249-A38D-188A2C83A409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E40988D1-E402-AC41-8717-8715BF800964}" type="pres">
      <dgm:prSet presAssocID="{AA142D76-1722-2843-8E60-F5AF131155DE}" presName="parTxOnlySpace" presStyleCnt="0"/>
      <dgm:spPr/>
    </dgm:pt>
    <dgm:pt modelId="{4F0EC6F3-2E3F-774D-A0EA-FEB52EFC3439}" type="pres">
      <dgm:prSet presAssocID="{E85DEFF8-F84E-C646-8690-562B5D9D98E3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2A3E8E92-6894-0D44-84C8-D4C727C8C819}" type="pres">
      <dgm:prSet presAssocID="{C1BBE460-3271-0042-BDEA-8FEB4287179C}" presName="parTxOnlySpace" presStyleCnt="0"/>
      <dgm:spPr/>
    </dgm:pt>
    <dgm:pt modelId="{AA79C970-37E3-9B4F-8396-D3DE0C89082D}" type="pres">
      <dgm:prSet presAssocID="{72C99A5E-CE4C-3F49-9D8F-144C61FC3045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E576BA95-3724-334E-8D50-371E46680356}" type="pres">
      <dgm:prSet presAssocID="{3A6ED361-52F6-9C48-8061-D3AFE8897901}" presName="parTxOnlySpace" presStyleCnt="0"/>
      <dgm:spPr/>
    </dgm:pt>
    <dgm:pt modelId="{C157728E-A7E1-9946-9655-A1FDEF31EACB}" type="pres">
      <dgm:prSet presAssocID="{8C3E6015-6BB6-5A40-B24B-AB1FDE5C85AC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F6087DCC-6222-344B-BBF7-82C43771BA92}" type="pres">
      <dgm:prSet presAssocID="{F1F411CE-4705-A346-8E7E-A1A49C0CEB8D}" presName="parTxOnlySpace" presStyleCnt="0"/>
      <dgm:spPr/>
    </dgm:pt>
    <dgm:pt modelId="{EF5AD65C-71F8-944E-A4A1-9DAABD523E53}" type="pres">
      <dgm:prSet presAssocID="{99EC8616-A752-804A-8CBD-6DB31663327D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A5424A63-7CB7-9344-A105-58DEB1FF1A8C}" type="pres">
      <dgm:prSet presAssocID="{2B7DDA11-CFF6-A545-82F2-BF3DFB633021}" presName="parTxOnlySpace" presStyleCnt="0"/>
      <dgm:spPr/>
    </dgm:pt>
    <dgm:pt modelId="{9E7B237E-BF72-EC4E-9EFF-FBE9CB2392E6}" type="pres">
      <dgm:prSet presAssocID="{8A6D1A54-4EB3-264F-9435-FBE4FF608179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7763880F-E752-444E-8549-F67F9AB06787}" type="presOf" srcId="{F1711246-A2E3-1148-8D0E-3A710737AF0D}" destId="{4BAC349A-428A-1E43-8696-FA32A3B1A959}" srcOrd="0" destOrd="0" presId="urn:microsoft.com/office/officeart/2005/8/layout/chevron1"/>
    <dgm:cxn modelId="{476A1829-1FFF-BC4E-A0E8-330371652887}" srcId="{2C231F64-911C-554D-948E-EAAC4C38E9AF}" destId="{BF928DBD-9F6B-A249-A38D-188A2C83A409}" srcOrd="3" destOrd="0" parTransId="{5F6E13BF-1A67-DE4C-83CE-4BC1A474F153}" sibTransId="{AA142D76-1722-2843-8E60-F5AF131155DE}"/>
    <dgm:cxn modelId="{353EF12B-F7D5-074B-B21F-272CA19F1D04}" type="presOf" srcId="{E85DEFF8-F84E-C646-8690-562B5D9D98E3}" destId="{4F0EC6F3-2E3F-774D-A0EA-FEB52EFC3439}" srcOrd="0" destOrd="0" presId="urn:microsoft.com/office/officeart/2005/8/layout/chevron1"/>
    <dgm:cxn modelId="{57D11E2E-523E-5749-9CE3-5F67E734825D}" type="presOf" srcId="{99EC8616-A752-804A-8CBD-6DB31663327D}" destId="{EF5AD65C-71F8-944E-A4A1-9DAABD523E53}" srcOrd="0" destOrd="0" presId="urn:microsoft.com/office/officeart/2005/8/layout/chevron1"/>
    <dgm:cxn modelId="{DC8F8432-C74D-0E41-A65A-A2CF908565D8}" srcId="{2C231F64-911C-554D-948E-EAAC4C38E9AF}" destId="{72C99A5E-CE4C-3F49-9D8F-144C61FC3045}" srcOrd="5" destOrd="0" parTransId="{45F77B93-7C3C-D44B-AA64-3083CCD1CA4F}" sibTransId="{3A6ED361-52F6-9C48-8061-D3AFE8897901}"/>
    <dgm:cxn modelId="{B125C832-4B87-8047-B53C-87D7ACCA679A}" srcId="{2C231F64-911C-554D-948E-EAAC4C38E9AF}" destId="{4A6197F1-2628-C54C-AC24-289472112112}" srcOrd="0" destOrd="0" parTransId="{37A2B6C8-1EA7-2F4A-8105-743626BDF1CA}" sibTransId="{20CF22EB-661F-B648-9220-47F6641CAC3A}"/>
    <dgm:cxn modelId="{DB0D114B-DECA-A241-BD08-603C6F102E51}" type="presOf" srcId="{8A6D1A54-4EB3-264F-9435-FBE4FF608179}" destId="{9E7B237E-BF72-EC4E-9EFF-FBE9CB2392E6}" srcOrd="0" destOrd="0" presId="urn:microsoft.com/office/officeart/2005/8/layout/chevron1"/>
    <dgm:cxn modelId="{56BABE51-460B-6A47-8374-27EB9515DBA2}" type="presOf" srcId="{BF928DBD-9F6B-A249-A38D-188A2C83A409}" destId="{A96A15A6-7F06-5440-8B15-303BAC98650A}" srcOrd="0" destOrd="0" presId="urn:microsoft.com/office/officeart/2005/8/layout/chevron1"/>
    <dgm:cxn modelId="{391A685B-BEF7-FB44-B520-CBE797605F1E}" type="presOf" srcId="{72C99A5E-CE4C-3F49-9D8F-144C61FC3045}" destId="{AA79C970-37E3-9B4F-8396-D3DE0C89082D}" srcOrd="0" destOrd="0" presId="urn:microsoft.com/office/officeart/2005/8/layout/chevron1"/>
    <dgm:cxn modelId="{E2416E60-E2A1-4C43-A280-13CFAF18581D}" type="presOf" srcId="{30505D34-88DC-3D45-AAD7-5E7D41444903}" destId="{2F55B1CE-4C95-7B45-A0A7-07DF5A575EE2}" srcOrd="0" destOrd="0" presId="urn:microsoft.com/office/officeart/2005/8/layout/chevron1"/>
    <dgm:cxn modelId="{E2383385-DCE3-9445-895E-E6F22D54940D}" srcId="{2C231F64-911C-554D-948E-EAAC4C38E9AF}" destId="{8A6D1A54-4EB3-264F-9435-FBE4FF608179}" srcOrd="8" destOrd="0" parTransId="{DAF60139-E7EF-F945-83B7-2C8147D57D9E}" sibTransId="{399FCF8D-453D-3245-91A1-DAAE5D1DF259}"/>
    <dgm:cxn modelId="{89417888-A0FF-A148-9614-D14A1925AAAC}" srcId="{2C231F64-911C-554D-948E-EAAC4C38E9AF}" destId="{8C3E6015-6BB6-5A40-B24B-AB1FDE5C85AC}" srcOrd="6" destOrd="0" parTransId="{B951BB50-E39F-5047-9F90-D0EB333F9442}" sibTransId="{F1F411CE-4705-A346-8E7E-A1A49C0CEB8D}"/>
    <dgm:cxn modelId="{61A7719E-8006-4E48-9387-2A904902ED9B}" srcId="{2C231F64-911C-554D-948E-EAAC4C38E9AF}" destId="{99EC8616-A752-804A-8CBD-6DB31663327D}" srcOrd="7" destOrd="0" parTransId="{90B459A7-7A37-E34C-8ACA-63472C32A3C6}" sibTransId="{2B7DDA11-CFF6-A545-82F2-BF3DFB633021}"/>
    <dgm:cxn modelId="{83670ABD-2AFA-A043-B9AD-A3CBF66B5548}" type="presOf" srcId="{2C231F64-911C-554D-948E-EAAC4C38E9AF}" destId="{BB931700-160A-D94D-8F26-F32BC0B0575D}" srcOrd="0" destOrd="0" presId="urn:microsoft.com/office/officeart/2005/8/layout/chevron1"/>
    <dgm:cxn modelId="{76FE37C0-5AF5-9743-A0B5-50BDDFCC9EDC}" type="presOf" srcId="{4A6197F1-2628-C54C-AC24-289472112112}" destId="{D4C4E3B9-171A-4B4A-BDA6-15F56C9F3479}" srcOrd="0" destOrd="0" presId="urn:microsoft.com/office/officeart/2005/8/layout/chevron1"/>
    <dgm:cxn modelId="{ABD067C4-55BF-124C-B01A-596239292073}" srcId="{2C231F64-911C-554D-948E-EAAC4C38E9AF}" destId="{F1711246-A2E3-1148-8D0E-3A710737AF0D}" srcOrd="1" destOrd="0" parTransId="{F6B72621-7AE1-214A-96A6-6544C8D44672}" sibTransId="{24A3CFCA-CAB3-C545-82BB-692021610355}"/>
    <dgm:cxn modelId="{86E0A1D2-464F-B449-A329-96D056B4D1F7}" type="presOf" srcId="{8C3E6015-6BB6-5A40-B24B-AB1FDE5C85AC}" destId="{C157728E-A7E1-9946-9655-A1FDEF31EACB}" srcOrd="0" destOrd="0" presId="urn:microsoft.com/office/officeart/2005/8/layout/chevron1"/>
    <dgm:cxn modelId="{61EB81EC-AE8B-9C40-AF02-81B378A4C577}" srcId="{2C231F64-911C-554D-948E-EAAC4C38E9AF}" destId="{E85DEFF8-F84E-C646-8690-562B5D9D98E3}" srcOrd="4" destOrd="0" parTransId="{6648CD53-AF3E-2F46-B6E6-70F0414F2E8E}" sibTransId="{C1BBE460-3271-0042-BDEA-8FEB4287179C}"/>
    <dgm:cxn modelId="{4293CAFE-A81F-144E-96B7-CC0347CEEDB9}" srcId="{2C231F64-911C-554D-948E-EAAC4C38E9AF}" destId="{30505D34-88DC-3D45-AAD7-5E7D41444903}" srcOrd="2" destOrd="0" parTransId="{F6FC0E38-8A46-E44B-872D-7CDC3209F3CA}" sibTransId="{3DAC3574-3DA8-CE4F-BC93-90EDC93AE6F1}"/>
    <dgm:cxn modelId="{F3ABF727-1349-4840-95E9-0CF01AAC5790}" type="presParOf" srcId="{BB931700-160A-D94D-8F26-F32BC0B0575D}" destId="{D4C4E3B9-171A-4B4A-BDA6-15F56C9F3479}" srcOrd="0" destOrd="0" presId="urn:microsoft.com/office/officeart/2005/8/layout/chevron1"/>
    <dgm:cxn modelId="{731453F9-E881-1941-B2ED-A5289DC46A80}" type="presParOf" srcId="{BB931700-160A-D94D-8F26-F32BC0B0575D}" destId="{776AC0E2-898E-C948-923F-4E5A54143A2B}" srcOrd="1" destOrd="0" presId="urn:microsoft.com/office/officeart/2005/8/layout/chevron1"/>
    <dgm:cxn modelId="{B536F87D-208D-FB4B-8785-456FBFC4723F}" type="presParOf" srcId="{BB931700-160A-D94D-8F26-F32BC0B0575D}" destId="{4BAC349A-428A-1E43-8696-FA32A3B1A959}" srcOrd="2" destOrd="0" presId="urn:microsoft.com/office/officeart/2005/8/layout/chevron1"/>
    <dgm:cxn modelId="{3FB9686B-D6F2-3846-A6D3-C2BFEAC59B37}" type="presParOf" srcId="{BB931700-160A-D94D-8F26-F32BC0B0575D}" destId="{52141DCD-2084-5842-9F34-20E8FDCCB6E6}" srcOrd="3" destOrd="0" presId="urn:microsoft.com/office/officeart/2005/8/layout/chevron1"/>
    <dgm:cxn modelId="{09297A30-F8D6-E24B-97D1-E4687FA58DF6}" type="presParOf" srcId="{BB931700-160A-D94D-8F26-F32BC0B0575D}" destId="{2F55B1CE-4C95-7B45-A0A7-07DF5A575EE2}" srcOrd="4" destOrd="0" presId="urn:microsoft.com/office/officeart/2005/8/layout/chevron1"/>
    <dgm:cxn modelId="{26B2DA91-4B36-EF4C-897A-97D74E0C8813}" type="presParOf" srcId="{BB931700-160A-D94D-8F26-F32BC0B0575D}" destId="{CBF3AEE4-B131-AC48-A8F7-C68824667C01}" srcOrd="5" destOrd="0" presId="urn:microsoft.com/office/officeart/2005/8/layout/chevron1"/>
    <dgm:cxn modelId="{B8361943-B524-894A-878D-F1F8F6599F28}" type="presParOf" srcId="{BB931700-160A-D94D-8F26-F32BC0B0575D}" destId="{A96A15A6-7F06-5440-8B15-303BAC98650A}" srcOrd="6" destOrd="0" presId="urn:microsoft.com/office/officeart/2005/8/layout/chevron1"/>
    <dgm:cxn modelId="{B39AC760-DD94-9344-911B-A2D4357136E4}" type="presParOf" srcId="{BB931700-160A-D94D-8F26-F32BC0B0575D}" destId="{E40988D1-E402-AC41-8717-8715BF800964}" srcOrd="7" destOrd="0" presId="urn:microsoft.com/office/officeart/2005/8/layout/chevron1"/>
    <dgm:cxn modelId="{BC16091F-52BE-024C-8103-53CEB03FFEB8}" type="presParOf" srcId="{BB931700-160A-D94D-8F26-F32BC0B0575D}" destId="{4F0EC6F3-2E3F-774D-A0EA-FEB52EFC3439}" srcOrd="8" destOrd="0" presId="urn:microsoft.com/office/officeart/2005/8/layout/chevron1"/>
    <dgm:cxn modelId="{812103CA-0779-8D4F-BECF-4C318C19E3A8}" type="presParOf" srcId="{BB931700-160A-D94D-8F26-F32BC0B0575D}" destId="{2A3E8E92-6894-0D44-84C8-D4C727C8C819}" srcOrd="9" destOrd="0" presId="urn:microsoft.com/office/officeart/2005/8/layout/chevron1"/>
    <dgm:cxn modelId="{5AB2F590-E966-5D47-86B7-EF6FBE1092E8}" type="presParOf" srcId="{BB931700-160A-D94D-8F26-F32BC0B0575D}" destId="{AA79C970-37E3-9B4F-8396-D3DE0C89082D}" srcOrd="10" destOrd="0" presId="urn:microsoft.com/office/officeart/2005/8/layout/chevron1"/>
    <dgm:cxn modelId="{4276E37B-3718-F74E-B061-1E451B4080DD}" type="presParOf" srcId="{BB931700-160A-D94D-8F26-F32BC0B0575D}" destId="{E576BA95-3724-334E-8D50-371E46680356}" srcOrd="11" destOrd="0" presId="urn:microsoft.com/office/officeart/2005/8/layout/chevron1"/>
    <dgm:cxn modelId="{178DD259-B8F3-7A49-B3C6-2012D3597589}" type="presParOf" srcId="{BB931700-160A-D94D-8F26-F32BC0B0575D}" destId="{C157728E-A7E1-9946-9655-A1FDEF31EACB}" srcOrd="12" destOrd="0" presId="urn:microsoft.com/office/officeart/2005/8/layout/chevron1"/>
    <dgm:cxn modelId="{BFF1C7DE-E01D-BB4D-8BFA-57ED70D362BE}" type="presParOf" srcId="{BB931700-160A-D94D-8F26-F32BC0B0575D}" destId="{F6087DCC-6222-344B-BBF7-82C43771BA92}" srcOrd="13" destOrd="0" presId="urn:microsoft.com/office/officeart/2005/8/layout/chevron1"/>
    <dgm:cxn modelId="{A2D0413D-7720-134B-9599-FD3C3BC6DA23}" type="presParOf" srcId="{BB931700-160A-D94D-8F26-F32BC0B0575D}" destId="{EF5AD65C-71F8-944E-A4A1-9DAABD523E53}" srcOrd="14" destOrd="0" presId="urn:microsoft.com/office/officeart/2005/8/layout/chevron1"/>
    <dgm:cxn modelId="{A2EFB125-3450-CD4C-B670-A0B9C527A8DF}" type="presParOf" srcId="{BB931700-160A-D94D-8F26-F32BC0B0575D}" destId="{A5424A63-7CB7-9344-A105-58DEB1FF1A8C}" srcOrd="15" destOrd="0" presId="urn:microsoft.com/office/officeart/2005/8/layout/chevron1"/>
    <dgm:cxn modelId="{F7EFA8AF-D643-664C-8097-A1076F5B325D}" type="presParOf" srcId="{BB931700-160A-D94D-8F26-F32BC0B0575D}" destId="{9E7B237E-BF72-EC4E-9EFF-FBE9CB2392E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2CF60F3D-3AB8-BA4D-8A4B-AA3199CC9D42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D1B29BBE-A026-0641-9D62-598673817245}">
      <dgm:prSet custT="1"/>
      <dgm:spPr/>
      <dgm:t>
        <a:bodyPr/>
        <a:lstStyle/>
        <a:p>
          <a:r>
            <a:rPr lang="fr-FR" sz="1600" b="1" dirty="0"/>
            <a:t>Ostéoporose régionale migratrice</a:t>
          </a:r>
        </a:p>
      </dgm:t>
    </dgm:pt>
    <dgm:pt modelId="{298C759B-E8B1-0A42-A042-A28B58F065D8}" type="parTrans" cxnId="{93C69126-713D-5448-A4D2-04072CA7DD84}">
      <dgm:prSet/>
      <dgm:spPr/>
      <dgm:t>
        <a:bodyPr/>
        <a:lstStyle/>
        <a:p>
          <a:endParaRPr lang="fr-FR"/>
        </a:p>
      </dgm:t>
    </dgm:pt>
    <dgm:pt modelId="{67A9BA77-55B7-A94D-9773-6FE051D5C730}" type="sibTrans" cxnId="{93C69126-713D-5448-A4D2-04072CA7DD84}">
      <dgm:prSet/>
      <dgm:spPr/>
      <dgm:t>
        <a:bodyPr/>
        <a:lstStyle/>
        <a:p>
          <a:endParaRPr lang="fr-FR"/>
        </a:p>
      </dgm:t>
    </dgm:pt>
    <dgm:pt modelId="{6A67C096-EB5B-A84F-A8B0-0B0E8F20E915}">
      <dgm:prSet custT="1"/>
      <dgm:spPr/>
      <dgm:t>
        <a:bodyPr/>
        <a:lstStyle/>
        <a:p>
          <a:r>
            <a:rPr lang="fr-FR" sz="1800" b="1" dirty="0"/>
            <a:t>Œdème médullaire transitoire</a:t>
          </a:r>
        </a:p>
      </dgm:t>
    </dgm:pt>
    <dgm:pt modelId="{BBA9D38C-CED1-0349-A008-1C76EAEB8DC8}" type="parTrans" cxnId="{AC36B8FA-97CF-B741-B128-7D08DA2FB221}">
      <dgm:prSet/>
      <dgm:spPr/>
      <dgm:t>
        <a:bodyPr/>
        <a:lstStyle/>
        <a:p>
          <a:endParaRPr lang="fr-FR"/>
        </a:p>
      </dgm:t>
    </dgm:pt>
    <dgm:pt modelId="{18893453-ECF1-EA46-AA22-3CF5068FAC60}" type="sibTrans" cxnId="{AC36B8FA-97CF-B741-B128-7D08DA2FB221}">
      <dgm:prSet/>
      <dgm:spPr/>
      <dgm:t>
        <a:bodyPr/>
        <a:lstStyle/>
        <a:p>
          <a:endParaRPr lang="fr-FR"/>
        </a:p>
      </dgm:t>
    </dgm:pt>
    <dgm:pt modelId="{8DEAA678-8596-9C44-89D4-CA931286451E}">
      <dgm:prSet phldrT="[Texte]" custT="1"/>
      <dgm:spPr/>
      <dgm:t>
        <a:bodyPr/>
        <a:lstStyle/>
        <a:p>
          <a:r>
            <a:rPr lang="fr-FR" sz="1400" b="1" dirty="0"/>
            <a:t>Ostéoporose transitoire</a:t>
          </a:r>
        </a:p>
      </dgm:t>
    </dgm:pt>
    <dgm:pt modelId="{83D381A9-3CEF-F44B-BD73-1245B247E44C}" type="parTrans" cxnId="{ABB3BF3A-07B4-1746-92E3-E96B0923CD4B}">
      <dgm:prSet/>
      <dgm:spPr/>
      <dgm:t>
        <a:bodyPr/>
        <a:lstStyle/>
        <a:p>
          <a:endParaRPr lang="fr-FR"/>
        </a:p>
      </dgm:t>
    </dgm:pt>
    <dgm:pt modelId="{DA97991D-BC2D-3147-B284-4D1AE2AA5BBA}" type="sibTrans" cxnId="{ABB3BF3A-07B4-1746-92E3-E96B0923CD4B}">
      <dgm:prSet/>
      <dgm:spPr/>
      <dgm:t>
        <a:bodyPr/>
        <a:lstStyle/>
        <a:p>
          <a:endParaRPr lang="fr-FR"/>
        </a:p>
      </dgm:t>
    </dgm:pt>
    <dgm:pt modelId="{502A562F-17B8-FC4E-A541-488FA9A0B275}" type="pres">
      <dgm:prSet presAssocID="{2CF60F3D-3AB8-BA4D-8A4B-AA3199CC9D42}" presName="compositeShape" presStyleCnt="0">
        <dgm:presLayoutVars>
          <dgm:chMax val="7"/>
          <dgm:dir/>
          <dgm:resizeHandles val="exact"/>
        </dgm:presLayoutVars>
      </dgm:prSet>
      <dgm:spPr/>
    </dgm:pt>
    <dgm:pt modelId="{16D346CA-34B2-CF41-9F1C-CBC777E05DC5}" type="pres">
      <dgm:prSet presAssocID="{D1B29BBE-A026-0641-9D62-598673817245}" presName="circ1" presStyleLbl="vennNode1" presStyleIdx="0" presStyleCnt="3" custScaleX="65178" custScaleY="61848" custLinFactX="-10921" custLinFactNeighborX="-100000" custLinFactNeighborY="4492"/>
      <dgm:spPr/>
    </dgm:pt>
    <dgm:pt modelId="{8F871455-CE67-BF4C-B4D3-6CA26506EB15}" type="pres">
      <dgm:prSet presAssocID="{D1B29BBE-A026-0641-9D62-59867381724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B559D9F-C01B-A34F-A50B-9E6A9A6EBEC4}" type="pres">
      <dgm:prSet presAssocID="{6A67C096-EB5B-A84F-A8B0-0B0E8F20E915}" presName="circ2" presStyleLbl="vennNode1" presStyleIdx="1" presStyleCnt="3" custScaleX="69049" custScaleY="63661" custLinFactX="-18570" custLinFactNeighborX="-100000" custLinFactNeighborY="-21610"/>
      <dgm:spPr/>
    </dgm:pt>
    <dgm:pt modelId="{E7D58518-DF38-2041-BF21-1BFEBCB5FEFE}" type="pres">
      <dgm:prSet presAssocID="{6A67C096-EB5B-A84F-A8B0-0B0E8F20E91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13676E1-FABB-2D41-AEE6-E51359EBDC72}" type="pres">
      <dgm:prSet presAssocID="{8DEAA678-8596-9C44-89D4-CA931286451E}" presName="circ3" presStyleLbl="vennNode1" presStyleIdx="2" presStyleCnt="3" custScaleX="67302" custScaleY="61963" custLinFactNeighborX="-13704" custLinFactNeighborY="-64464"/>
      <dgm:spPr/>
    </dgm:pt>
    <dgm:pt modelId="{078ECABF-80A1-8B47-BA2E-99F622C7E5D1}" type="pres">
      <dgm:prSet presAssocID="{8DEAA678-8596-9C44-89D4-CA931286451E}" presName="circ3Tx" presStyleLbl="revTx" presStyleIdx="0" presStyleCnt="0" custLinFactNeighborX="36083" custLinFactNeighborY="-62576">
        <dgm:presLayoutVars>
          <dgm:chMax val="0"/>
          <dgm:chPref val="0"/>
          <dgm:bulletEnabled val="1"/>
        </dgm:presLayoutVars>
      </dgm:prSet>
      <dgm:spPr/>
    </dgm:pt>
  </dgm:ptLst>
  <dgm:cxnLst>
    <dgm:cxn modelId="{90E01704-F010-CB42-B631-BEA86484CCEB}" type="presOf" srcId="{6A67C096-EB5B-A84F-A8B0-0B0E8F20E915}" destId="{3B559D9F-C01B-A34F-A50B-9E6A9A6EBEC4}" srcOrd="1" destOrd="0" presId="urn:microsoft.com/office/officeart/2005/8/layout/venn1"/>
    <dgm:cxn modelId="{42943E1C-4CA9-F745-91C4-061164C1957E}" type="presOf" srcId="{6A67C096-EB5B-A84F-A8B0-0B0E8F20E915}" destId="{E7D58518-DF38-2041-BF21-1BFEBCB5FEFE}" srcOrd="0" destOrd="0" presId="urn:microsoft.com/office/officeart/2005/8/layout/venn1"/>
    <dgm:cxn modelId="{93C69126-713D-5448-A4D2-04072CA7DD84}" srcId="{2CF60F3D-3AB8-BA4D-8A4B-AA3199CC9D42}" destId="{D1B29BBE-A026-0641-9D62-598673817245}" srcOrd="0" destOrd="0" parTransId="{298C759B-E8B1-0A42-A042-A28B58F065D8}" sibTransId="{67A9BA77-55B7-A94D-9773-6FE051D5C730}"/>
    <dgm:cxn modelId="{DEED8134-4D15-0D48-8E79-625BA74076B0}" type="presOf" srcId="{2CF60F3D-3AB8-BA4D-8A4B-AA3199CC9D42}" destId="{502A562F-17B8-FC4E-A541-488FA9A0B275}" srcOrd="0" destOrd="0" presId="urn:microsoft.com/office/officeart/2005/8/layout/venn1"/>
    <dgm:cxn modelId="{ABB3BF3A-07B4-1746-92E3-E96B0923CD4B}" srcId="{2CF60F3D-3AB8-BA4D-8A4B-AA3199CC9D42}" destId="{8DEAA678-8596-9C44-89D4-CA931286451E}" srcOrd="2" destOrd="0" parTransId="{83D381A9-3CEF-F44B-BD73-1245B247E44C}" sibTransId="{DA97991D-BC2D-3147-B284-4D1AE2AA5BBA}"/>
    <dgm:cxn modelId="{05C9914E-3173-A547-9B35-93ACD7F7D3CF}" type="presOf" srcId="{D1B29BBE-A026-0641-9D62-598673817245}" destId="{8F871455-CE67-BF4C-B4D3-6CA26506EB15}" srcOrd="0" destOrd="0" presId="urn:microsoft.com/office/officeart/2005/8/layout/venn1"/>
    <dgm:cxn modelId="{38D8D1D0-FB29-7048-9C2D-A2C78BD385B5}" type="presOf" srcId="{D1B29BBE-A026-0641-9D62-598673817245}" destId="{16D346CA-34B2-CF41-9F1C-CBC777E05DC5}" srcOrd="1" destOrd="0" presId="urn:microsoft.com/office/officeart/2005/8/layout/venn1"/>
    <dgm:cxn modelId="{79AA76D9-E287-3E46-B2A4-F7459509CBAA}" type="presOf" srcId="{8DEAA678-8596-9C44-89D4-CA931286451E}" destId="{078ECABF-80A1-8B47-BA2E-99F622C7E5D1}" srcOrd="0" destOrd="0" presId="urn:microsoft.com/office/officeart/2005/8/layout/venn1"/>
    <dgm:cxn modelId="{7C1CE6DC-AAA2-1540-BC62-E7562299CA02}" type="presOf" srcId="{8DEAA678-8596-9C44-89D4-CA931286451E}" destId="{713676E1-FABB-2D41-AEE6-E51359EBDC72}" srcOrd="1" destOrd="0" presId="urn:microsoft.com/office/officeart/2005/8/layout/venn1"/>
    <dgm:cxn modelId="{AC36B8FA-97CF-B741-B128-7D08DA2FB221}" srcId="{2CF60F3D-3AB8-BA4D-8A4B-AA3199CC9D42}" destId="{6A67C096-EB5B-A84F-A8B0-0B0E8F20E915}" srcOrd="1" destOrd="0" parTransId="{BBA9D38C-CED1-0349-A008-1C76EAEB8DC8}" sibTransId="{18893453-ECF1-EA46-AA22-3CF5068FAC60}"/>
    <dgm:cxn modelId="{A6A2B440-E392-6B40-B541-294B9AB9DBE8}" type="presParOf" srcId="{502A562F-17B8-FC4E-A541-488FA9A0B275}" destId="{16D346CA-34B2-CF41-9F1C-CBC777E05DC5}" srcOrd="0" destOrd="0" presId="urn:microsoft.com/office/officeart/2005/8/layout/venn1"/>
    <dgm:cxn modelId="{72C2326E-E292-8D4E-90E1-CE8B4EF438E5}" type="presParOf" srcId="{502A562F-17B8-FC4E-A541-488FA9A0B275}" destId="{8F871455-CE67-BF4C-B4D3-6CA26506EB15}" srcOrd="1" destOrd="0" presId="urn:microsoft.com/office/officeart/2005/8/layout/venn1"/>
    <dgm:cxn modelId="{CFD71FC9-5646-B042-9E4B-6734C2CBAAA8}" type="presParOf" srcId="{502A562F-17B8-FC4E-A541-488FA9A0B275}" destId="{3B559D9F-C01B-A34F-A50B-9E6A9A6EBEC4}" srcOrd="2" destOrd="0" presId="urn:microsoft.com/office/officeart/2005/8/layout/venn1"/>
    <dgm:cxn modelId="{2E433959-11A8-514F-A5A1-339149B1A1B2}" type="presParOf" srcId="{502A562F-17B8-FC4E-A541-488FA9A0B275}" destId="{E7D58518-DF38-2041-BF21-1BFEBCB5FEFE}" srcOrd="3" destOrd="0" presId="urn:microsoft.com/office/officeart/2005/8/layout/venn1"/>
    <dgm:cxn modelId="{C13F8709-F681-4044-9769-86E627F4A599}" type="presParOf" srcId="{502A562F-17B8-FC4E-A541-488FA9A0B275}" destId="{713676E1-FABB-2D41-AEE6-E51359EBDC72}" srcOrd="4" destOrd="0" presId="urn:microsoft.com/office/officeart/2005/8/layout/venn1"/>
    <dgm:cxn modelId="{81427932-527F-E340-81D8-AE7EFE6835E9}" type="presParOf" srcId="{502A562F-17B8-FC4E-A541-488FA9A0B275}" destId="{078ECABF-80A1-8B47-BA2E-99F622C7E5D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231F64-911C-554D-948E-EAAC4C38E9AF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4A6197F1-2628-C54C-AC24-289472112112}">
      <dgm:prSet phldrT="[Texte]" custT="1"/>
      <dgm:spPr/>
      <dgm:t>
        <a:bodyPr/>
        <a:lstStyle/>
        <a:p>
          <a:r>
            <a:rPr lang="fr-FR" sz="1050" dirty="0">
              <a:solidFill>
                <a:srgbClr val="FF0000"/>
              </a:solidFill>
            </a:rPr>
            <a:t>Introduction</a:t>
          </a:r>
          <a:endParaRPr lang="fr-FR" sz="800" dirty="0">
            <a:solidFill>
              <a:srgbClr val="FF0000"/>
            </a:solidFill>
          </a:endParaRPr>
        </a:p>
      </dgm:t>
    </dgm:pt>
    <dgm:pt modelId="{37A2B6C8-1EA7-2F4A-8105-743626BDF1CA}" type="parTrans" cxnId="{B125C832-4B87-8047-B53C-87D7ACCA679A}">
      <dgm:prSet/>
      <dgm:spPr/>
      <dgm:t>
        <a:bodyPr/>
        <a:lstStyle/>
        <a:p>
          <a:endParaRPr lang="fr-FR"/>
        </a:p>
      </dgm:t>
    </dgm:pt>
    <dgm:pt modelId="{20CF22EB-661F-B648-9220-47F6641CAC3A}" type="sibTrans" cxnId="{B125C832-4B87-8047-B53C-87D7ACCA679A}">
      <dgm:prSet/>
      <dgm:spPr/>
      <dgm:t>
        <a:bodyPr/>
        <a:lstStyle/>
        <a:p>
          <a:endParaRPr lang="fr-FR"/>
        </a:p>
      </dgm:t>
    </dgm:pt>
    <dgm:pt modelId="{F1711246-A2E3-1148-8D0E-3A710737AF0D}">
      <dgm:prSet phldrT="[Texte]"/>
      <dgm:spPr/>
      <dgm:t>
        <a:bodyPr/>
        <a:lstStyle/>
        <a:p>
          <a:r>
            <a:rPr lang="fr-FR" dirty="0"/>
            <a:t>Epidémiologie</a:t>
          </a:r>
        </a:p>
      </dgm:t>
    </dgm:pt>
    <dgm:pt modelId="{F6B72621-7AE1-214A-96A6-6544C8D44672}" type="parTrans" cxnId="{ABD067C4-55BF-124C-B01A-596239292073}">
      <dgm:prSet/>
      <dgm:spPr/>
      <dgm:t>
        <a:bodyPr/>
        <a:lstStyle/>
        <a:p>
          <a:endParaRPr lang="fr-FR"/>
        </a:p>
      </dgm:t>
    </dgm:pt>
    <dgm:pt modelId="{24A3CFCA-CAB3-C545-82BB-692021610355}" type="sibTrans" cxnId="{ABD067C4-55BF-124C-B01A-596239292073}">
      <dgm:prSet/>
      <dgm:spPr/>
      <dgm:t>
        <a:bodyPr/>
        <a:lstStyle/>
        <a:p>
          <a:endParaRPr lang="fr-FR"/>
        </a:p>
      </dgm:t>
    </dgm:pt>
    <dgm:pt modelId="{30505D34-88DC-3D45-AAD7-5E7D41444903}">
      <dgm:prSet phldrT="[Texte]"/>
      <dgm:spPr/>
      <dgm:t>
        <a:bodyPr/>
        <a:lstStyle/>
        <a:p>
          <a:r>
            <a:rPr lang="fr-FR" dirty="0"/>
            <a:t>Clinique et biologie</a:t>
          </a:r>
        </a:p>
      </dgm:t>
    </dgm:pt>
    <dgm:pt modelId="{F6FC0E38-8A46-E44B-872D-7CDC3209F3CA}" type="parTrans" cxnId="{4293CAFE-A81F-144E-96B7-CC0347CEEDB9}">
      <dgm:prSet/>
      <dgm:spPr/>
      <dgm:t>
        <a:bodyPr/>
        <a:lstStyle/>
        <a:p>
          <a:endParaRPr lang="fr-FR"/>
        </a:p>
      </dgm:t>
    </dgm:pt>
    <dgm:pt modelId="{3DAC3574-3DA8-CE4F-BC93-90EDC93AE6F1}" type="sibTrans" cxnId="{4293CAFE-A81F-144E-96B7-CC0347CEEDB9}">
      <dgm:prSet/>
      <dgm:spPr/>
      <dgm:t>
        <a:bodyPr/>
        <a:lstStyle/>
        <a:p>
          <a:endParaRPr lang="fr-FR"/>
        </a:p>
      </dgm:t>
    </dgm:pt>
    <dgm:pt modelId="{BF928DBD-9F6B-A249-A38D-188A2C83A409}">
      <dgm:prSet/>
      <dgm:spPr/>
      <dgm:t>
        <a:bodyPr/>
        <a:lstStyle/>
        <a:p>
          <a:r>
            <a:rPr lang="fr-FR" dirty="0"/>
            <a:t>Imagerie</a:t>
          </a:r>
        </a:p>
      </dgm:t>
    </dgm:pt>
    <dgm:pt modelId="{5F6E13BF-1A67-DE4C-83CE-4BC1A474F153}" type="parTrans" cxnId="{476A1829-1FFF-BC4E-A0E8-330371652887}">
      <dgm:prSet/>
      <dgm:spPr/>
      <dgm:t>
        <a:bodyPr/>
        <a:lstStyle/>
        <a:p>
          <a:endParaRPr lang="fr-FR"/>
        </a:p>
      </dgm:t>
    </dgm:pt>
    <dgm:pt modelId="{AA142D76-1722-2843-8E60-F5AF131155DE}" type="sibTrans" cxnId="{476A1829-1FFF-BC4E-A0E8-330371652887}">
      <dgm:prSet/>
      <dgm:spPr/>
      <dgm:t>
        <a:bodyPr/>
        <a:lstStyle/>
        <a:p>
          <a:endParaRPr lang="fr-FR"/>
        </a:p>
      </dgm:t>
    </dgm:pt>
    <dgm:pt modelId="{E85DEFF8-F84E-C646-8690-562B5D9D98E3}">
      <dgm:prSet/>
      <dgm:spPr/>
      <dgm:t>
        <a:bodyPr/>
        <a:lstStyle/>
        <a:p>
          <a:r>
            <a:rPr lang="fr-FR" dirty="0"/>
            <a:t>Physiopathologie</a:t>
          </a:r>
        </a:p>
      </dgm:t>
    </dgm:pt>
    <dgm:pt modelId="{6648CD53-AF3E-2F46-B6E6-70F0414F2E8E}" type="parTrans" cxnId="{61EB81EC-AE8B-9C40-AF02-81B378A4C577}">
      <dgm:prSet/>
      <dgm:spPr/>
      <dgm:t>
        <a:bodyPr/>
        <a:lstStyle/>
        <a:p>
          <a:endParaRPr lang="fr-FR"/>
        </a:p>
      </dgm:t>
    </dgm:pt>
    <dgm:pt modelId="{C1BBE460-3271-0042-BDEA-8FEB4287179C}" type="sibTrans" cxnId="{61EB81EC-AE8B-9C40-AF02-81B378A4C577}">
      <dgm:prSet/>
      <dgm:spPr/>
      <dgm:t>
        <a:bodyPr/>
        <a:lstStyle/>
        <a:p>
          <a:endParaRPr lang="fr-FR"/>
        </a:p>
      </dgm:t>
    </dgm:pt>
    <dgm:pt modelId="{72C99A5E-CE4C-3F49-9D8F-144C61FC3045}">
      <dgm:prSet/>
      <dgm:spPr/>
      <dgm:t>
        <a:bodyPr/>
        <a:lstStyle/>
        <a:p>
          <a:r>
            <a:rPr lang="fr-FR" dirty="0"/>
            <a:t>Traitement</a:t>
          </a:r>
        </a:p>
      </dgm:t>
    </dgm:pt>
    <dgm:pt modelId="{45F77B93-7C3C-D44B-AA64-3083CCD1CA4F}" type="parTrans" cxnId="{DC8F8432-C74D-0E41-A65A-A2CF908565D8}">
      <dgm:prSet/>
      <dgm:spPr/>
      <dgm:t>
        <a:bodyPr/>
        <a:lstStyle/>
        <a:p>
          <a:endParaRPr lang="fr-FR"/>
        </a:p>
      </dgm:t>
    </dgm:pt>
    <dgm:pt modelId="{3A6ED361-52F6-9C48-8061-D3AFE8897901}" type="sibTrans" cxnId="{DC8F8432-C74D-0E41-A65A-A2CF908565D8}">
      <dgm:prSet/>
      <dgm:spPr/>
      <dgm:t>
        <a:bodyPr/>
        <a:lstStyle/>
        <a:p>
          <a:endParaRPr lang="fr-FR"/>
        </a:p>
      </dgm:t>
    </dgm:pt>
    <dgm:pt modelId="{8C3E6015-6BB6-5A40-B24B-AB1FDE5C85AC}">
      <dgm:prSet/>
      <dgm:spPr/>
      <dgm:t>
        <a:bodyPr/>
        <a:lstStyle/>
        <a:p>
          <a:r>
            <a:rPr lang="fr-FR" dirty="0"/>
            <a:t>Evolution</a:t>
          </a:r>
        </a:p>
      </dgm:t>
    </dgm:pt>
    <dgm:pt modelId="{B951BB50-E39F-5047-9F90-D0EB333F9442}" type="parTrans" cxnId="{89417888-A0FF-A148-9614-D14A1925AAAC}">
      <dgm:prSet/>
      <dgm:spPr/>
      <dgm:t>
        <a:bodyPr/>
        <a:lstStyle/>
        <a:p>
          <a:endParaRPr lang="fr-FR"/>
        </a:p>
      </dgm:t>
    </dgm:pt>
    <dgm:pt modelId="{F1F411CE-4705-A346-8E7E-A1A49C0CEB8D}" type="sibTrans" cxnId="{89417888-A0FF-A148-9614-D14A1925AAAC}">
      <dgm:prSet/>
      <dgm:spPr/>
      <dgm:t>
        <a:bodyPr/>
        <a:lstStyle/>
        <a:p>
          <a:endParaRPr lang="fr-FR"/>
        </a:p>
      </dgm:t>
    </dgm:pt>
    <dgm:pt modelId="{99EC8616-A752-804A-8CBD-6DB31663327D}">
      <dgm:prSet/>
      <dgm:spPr/>
      <dgm:t>
        <a:bodyPr/>
        <a:lstStyle/>
        <a:p>
          <a:r>
            <a:rPr lang="fr-FR" dirty="0"/>
            <a:t>Diagnostic différentiel</a:t>
          </a:r>
        </a:p>
      </dgm:t>
    </dgm:pt>
    <dgm:pt modelId="{90B459A7-7A37-E34C-8ACA-63472C32A3C6}" type="parTrans" cxnId="{61A7719E-8006-4E48-9387-2A904902ED9B}">
      <dgm:prSet/>
      <dgm:spPr/>
      <dgm:t>
        <a:bodyPr/>
        <a:lstStyle/>
        <a:p>
          <a:endParaRPr lang="fr-FR"/>
        </a:p>
      </dgm:t>
    </dgm:pt>
    <dgm:pt modelId="{2B7DDA11-CFF6-A545-82F2-BF3DFB633021}" type="sibTrans" cxnId="{61A7719E-8006-4E48-9387-2A904902ED9B}">
      <dgm:prSet/>
      <dgm:spPr/>
      <dgm:t>
        <a:bodyPr/>
        <a:lstStyle/>
        <a:p>
          <a:endParaRPr lang="fr-FR"/>
        </a:p>
      </dgm:t>
    </dgm:pt>
    <dgm:pt modelId="{8A6D1A54-4EB3-264F-9435-FBE4FF608179}">
      <dgm:prSet/>
      <dgm:spPr/>
      <dgm:t>
        <a:bodyPr/>
        <a:lstStyle/>
        <a:p>
          <a:r>
            <a:rPr lang="fr-FR" dirty="0"/>
            <a:t>Conclusion</a:t>
          </a:r>
        </a:p>
      </dgm:t>
    </dgm:pt>
    <dgm:pt modelId="{DAF60139-E7EF-F945-83B7-2C8147D57D9E}" type="parTrans" cxnId="{E2383385-DCE3-9445-895E-E6F22D54940D}">
      <dgm:prSet/>
      <dgm:spPr/>
      <dgm:t>
        <a:bodyPr/>
        <a:lstStyle/>
        <a:p>
          <a:endParaRPr lang="fr-FR"/>
        </a:p>
      </dgm:t>
    </dgm:pt>
    <dgm:pt modelId="{399FCF8D-453D-3245-91A1-DAAE5D1DF259}" type="sibTrans" cxnId="{E2383385-DCE3-9445-895E-E6F22D54940D}">
      <dgm:prSet/>
      <dgm:spPr/>
      <dgm:t>
        <a:bodyPr/>
        <a:lstStyle/>
        <a:p>
          <a:endParaRPr lang="fr-FR"/>
        </a:p>
      </dgm:t>
    </dgm:pt>
    <dgm:pt modelId="{BB931700-160A-D94D-8F26-F32BC0B0575D}" type="pres">
      <dgm:prSet presAssocID="{2C231F64-911C-554D-948E-EAAC4C38E9AF}" presName="Name0" presStyleCnt="0">
        <dgm:presLayoutVars>
          <dgm:dir/>
          <dgm:animLvl val="lvl"/>
          <dgm:resizeHandles val="exact"/>
        </dgm:presLayoutVars>
      </dgm:prSet>
      <dgm:spPr/>
    </dgm:pt>
    <dgm:pt modelId="{D4C4E3B9-171A-4B4A-BDA6-15F56C9F3479}" type="pres">
      <dgm:prSet presAssocID="{4A6197F1-2628-C54C-AC24-289472112112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776AC0E2-898E-C948-923F-4E5A54143A2B}" type="pres">
      <dgm:prSet presAssocID="{20CF22EB-661F-B648-9220-47F6641CAC3A}" presName="parTxOnlySpace" presStyleCnt="0"/>
      <dgm:spPr/>
    </dgm:pt>
    <dgm:pt modelId="{4BAC349A-428A-1E43-8696-FA32A3B1A959}" type="pres">
      <dgm:prSet presAssocID="{F1711246-A2E3-1148-8D0E-3A710737AF0D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52141DCD-2084-5842-9F34-20E8FDCCB6E6}" type="pres">
      <dgm:prSet presAssocID="{24A3CFCA-CAB3-C545-82BB-692021610355}" presName="parTxOnlySpace" presStyleCnt="0"/>
      <dgm:spPr/>
    </dgm:pt>
    <dgm:pt modelId="{2F55B1CE-4C95-7B45-A0A7-07DF5A575EE2}" type="pres">
      <dgm:prSet presAssocID="{30505D34-88DC-3D45-AAD7-5E7D41444903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CBF3AEE4-B131-AC48-A8F7-C68824667C01}" type="pres">
      <dgm:prSet presAssocID="{3DAC3574-3DA8-CE4F-BC93-90EDC93AE6F1}" presName="parTxOnlySpace" presStyleCnt="0"/>
      <dgm:spPr/>
    </dgm:pt>
    <dgm:pt modelId="{A96A15A6-7F06-5440-8B15-303BAC98650A}" type="pres">
      <dgm:prSet presAssocID="{BF928DBD-9F6B-A249-A38D-188A2C83A409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E40988D1-E402-AC41-8717-8715BF800964}" type="pres">
      <dgm:prSet presAssocID="{AA142D76-1722-2843-8E60-F5AF131155DE}" presName="parTxOnlySpace" presStyleCnt="0"/>
      <dgm:spPr/>
    </dgm:pt>
    <dgm:pt modelId="{4F0EC6F3-2E3F-774D-A0EA-FEB52EFC3439}" type="pres">
      <dgm:prSet presAssocID="{E85DEFF8-F84E-C646-8690-562B5D9D98E3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2A3E8E92-6894-0D44-84C8-D4C727C8C819}" type="pres">
      <dgm:prSet presAssocID="{C1BBE460-3271-0042-BDEA-8FEB4287179C}" presName="parTxOnlySpace" presStyleCnt="0"/>
      <dgm:spPr/>
    </dgm:pt>
    <dgm:pt modelId="{AA79C970-37E3-9B4F-8396-D3DE0C89082D}" type="pres">
      <dgm:prSet presAssocID="{72C99A5E-CE4C-3F49-9D8F-144C61FC3045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E576BA95-3724-334E-8D50-371E46680356}" type="pres">
      <dgm:prSet presAssocID="{3A6ED361-52F6-9C48-8061-D3AFE8897901}" presName="parTxOnlySpace" presStyleCnt="0"/>
      <dgm:spPr/>
    </dgm:pt>
    <dgm:pt modelId="{C157728E-A7E1-9946-9655-A1FDEF31EACB}" type="pres">
      <dgm:prSet presAssocID="{8C3E6015-6BB6-5A40-B24B-AB1FDE5C85AC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F6087DCC-6222-344B-BBF7-82C43771BA92}" type="pres">
      <dgm:prSet presAssocID="{F1F411CE-4705-A346-8E7E-A1A49C0CEB8D}" presName="parTxOnlySpace" presStyleCnt="0"/>
      <dgm:spPr/>
    </dgm:pt>
    <dgm:pt modelId="{EF5AD65C-71F8-944E-A4A1-9DAABD523E53}" type="pres">
      <dgm:prSet presAssocID="{99EC8616-A752-804A-8CBD-6DB31663327D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A5424A63-7CB7-9344-A105-58DEB1FF1A8C}" type="pres">
      <dgm:prSet presAssocID="{2B7DDA11-CFF6-A545-82F2-BF3DFB633021}" presName="parTxOnlySpace" presStyleCnt="0"/>
      <dgm:spPr/>
    </dgm:pt>
    <dgm:pt modelId="{9E7B237E-BF72-EC4E-9EFF-FBE9CB2392E6}" type="pres">
      <dgm:prSet presAssocID="{8A6D1A54-4EB3-264F-9435-FBE4FF608179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7763880F-E752-444E-8549-F67F9AB06787}" type="presOf" srcId="{F1711246-A2E3-1148-8D0E-3A710737AF0D}" destId="{4BAC349A-428A-1E43-8696-FA32A3B1A959}" srcOrd="0" destOrd="0" presId="urn:microsoft.com/office/officeart/2005/8/layout/chevron1"/>
    <dgm:cxn modelId="{476A1829-1FFF-BC4E-A0E8-330371652887}" srcId="{2C231F64-911C-554D-948E-EAAC4C38E9AF}" destId="{BF928DBD-9F6B-A249-A38D-188A2C83A409}" srcOrd="3" destOrd="0" parTransId="{5F6E13BF-1A67-DE4C-83CE-4BC1A474F153}" sibTransId="{AA142D76-1722-2843-8E60-F5AF131155DE}"/>
    <dgm:cxn modelId="{353EF12B-F7D5-074B-B21F-272CA19F1D04}" type="presOf" srcId="{E85DEFF8-F84E-C646-8690-562B5D9D98E3}" destId="{4F0EC6F3-2E3F-774D-A0EA-FEB52EFC3439}" srcOrd="0" destOrd="0" presId="urn:microsoft.com/office/officeart/2005/8/layout/chevron1"/>
    <dgm:cxn modelId="{57D11E2E-523E-5749-9CE3-5F67E734825D}" type="presOf" srcId="{99EC8616-A752-804A-8CBD-6DB31663327D}" destId="{EF5AD65C-71F8-944E-A4A1-9DAABD523E53}" srcOrd="0" destOrd="0" presId="urn:microsoft.com/office/officeart/2005/8/layout/chevron1"/>
    <dgm:cxn modelId="{DC8F8432-C74D-0E41-A65A-A2CF908565D8}" srcId="{2C231F64-911C-554D-948E-EAAC4C38E9AF}" destId="{72C99A5E-CE4C-3F49-9D8F-144C61FC3045}" srcOrd="5" destOrd="0" parTransId="{45F77B93-7C3C-D44B-AA64-3083CCD1CA4F}" sibTransId="{3A6ED361-52F6-9C48-8061-D3AFE8897901}"/>
    <dgm:cxn modelId="{B125C832-4B87-8047-B53C-87D7ACCA679A}" srcId="{2C231F64-911C-554D-948E-EAAC4C38E9AF}" destId="{4A6197F1-2628-C54C-AC24-289472112112}" srcOrd="0" destOrd="0" parTransId="{37A2B6C8-1EA7-2F4A-8105-743626BDF1CA}" sibTransId="{20CF22EB-661F-B648-9220-47F6641CAC3A}"/>
    <dgm:cxn modelId="{DB0D114B-DECA-A241-BD08-603C6F102E51}" type="presOf" srcId="{8A6D1A54-4EB3-264F-9435-FBE4FF608179}" destId="{9E7B237E-BF72-EC4E-9EFF-FBE9CB2392E6}" srcOrd="0" destOrd="0" presId="urn:microsoft.com/office/officeart/2005/8/layout/chevron1"/>
    <dgm:cxn modelId="{56BABE51-460B-6A47-8374-27EB9515DBA2}" type="presOf" srcId="{BF928DBD-9F6B-A249-A38D-188A2C83A409}" destId="{A96A15A6-7F06-5440-8B15-303BAC98650A}" srcOrd="0" destOrd="0" presId="urn:microsoft.com/office/officeart/2005/8/layout/chevron1"/>
    <dgm:cxn modelId="{391A685B-BEF7-FB44-B520-CBE797605F1E}" type="presOf" srcId="{72C99A5E-CE4C-3F49-9D8F-144C61FC3045}" destId="{AA79C970-37E3-9B4F-8396-D3DE0C89082D}" srcOrd="0" destOrd="0" presId="urn:microsoft.com/office/officeart/2005/8/layout/chevron1"/>
    <dgm:cxn modelId="{E2416E60-E2A1-4C43-A280-13CFAF18581D}" type="presOf" srcId="{30505D34-88DC-3D45-AAD7-5E7D41444903}" destId="{2F55B1CE-4C95-7B45-A0A7-07DF5A575EE2}" srcOrd="0" destOrd="0" presId="urn:microsoft.com/office/officeart/2005/8/layout/chevron1"/>
    <dgm:cxn modelId="{E2383385-DCE3-9445-895E-E6F22D54940D}" srcId="{2C231F64-911C-554D-948E-EAAC4C38E9AF}" destId="{8A6D1A54-4EB3-264F-9435-FBE4FF608179}" srcOrd="8" destOrd="0" parTransId="{DAF60139-E7EF-F945-83B7-2C8147D57D9E}" sibTransId="{399FCF8D-453D-3245-91A1-DAAE5D1DF259}"/>
    <dgm:cxn modelId="{89417888-A0FF-A148-9614-D14A1925AAAC}" srcId="{2C231F64-911C-554D-948E-EAAC4C38E9AF}" destId="{8C3E6015-6BB6-5A40-B24B-AB1FDE5C85AC}" srcOrd="6" destOrd="0" parTransId="{B951BB50-E39F-5047-9F90-D0EB333F9442}" sibTransId="{F1F411CE-4705-A346-8E7E-A1A49C0CEB8D}"/>
    <dgm:cxn modelId="{61A7719E-8006-4E48-9387-2A904902ED9B}" srcId="{2C231F64-911C-554D-948E-EAAC4C38E9AF}" destId="{99EC8616-A752-804A-8CBD-6DB31663327D}" srcOrd="7" destOrd="0" parTransId="{90B459A7-7A37-E34C-8ACA-63472C32A3C6}" sibTransId="{2B7DDA11-CFF6-A545-82F2-BF3DFB633021}"/>
    <dgm:cxn modelId="{83670ABD-2AFA-A043-B9AD-A3CBF66B5548}" type="presOf" srcId="{2C231F64-911C-554D-948E-EAAC4C38E9AF}" destId="{BB931700-160A-D94D-8F26-F32BC0B0575D}" srcOrd="0" destOrd="0" presId="urn:microsoft.com/office/officeart/2005/8/layout/chevron1"/>
    <dgm:cxn modelId="{76FE37C0-5AF5-9743-A0B5-50BDDFCC9EDC}" type="presOf" srcId="{4A6197F1-2628-C54C-AC24-289472112112}" destId="{D4C4E3B9-171A-4B4A-BDA6-15F56C9F3479}" srcOrd="0" destOrd="0" presId="urn:microsoft.com/office/officeart/2005/8/layout/chevron1"/>
    <dgm:cxn modelId="{ABD067C4-55BF-124C-B01A-596239292073}" srcId="{2C231F64-911C-554D-948E-EAAC4C38E9AF}" destId="{F1711246-A2E3-1148-8D0E-3A710737AF0D}" srcOrd="1" destOrd="0" parTransId="{F6B72621-7AE1-214A-96A6-6544C8D44672}" sibTransId="{24A3CFCA-CAB3-C545-82BB-692021610355}"/>
    <dgm:cxn modelId="{86E0A1D2-464F-B449-A329-96D056B4D1F7}" type="presOf" srcId="{8C3E6015-6BB6-5A40-B24B-AB1FDE5C85AC}" destId="{C157728E-A7E1-9946-9655-A1FDEF31EACB}" srcOrd="0" destOrd="0" presId="urn:microsoft.com/office/officeart/2005/8/layout/chevron1"/>
    <dgm:cxn modelId="{61EB81EC-AE8B-9C40-AF02-81B378A4C577}" srcId="{2C231F64-911C-554D-948E-EAAC4C38E9AF}" destId="{E85DEFF8-F84E-C646-8690-562B5D9D98E3}" srcOrd="4" destOrd="0" parTransId="{6648CD53-AF3E-2F46-B6E6-70F0414F2E8E}" sibTransId="{C1BBE460-3271-0042-BDEA-8FEB4287179C}"/>
    <dgm:cxn modelId="{4293CAFE-A81F-144E-96B7-CC0347CEEDB9}" srcId="{2C231F64-911C-554D-948E-EAAC4C38E9AF}" destId="{30505D34-88DC-3D45-AAD7-5E7D41444903}" srcOrd="2" destOrd="0" parTransId="{F6FC0E38-8A46-E44B-872D-7CDC3209F3CA}" sibTransId="{3DAC3574-3DA8-CE4F-BC93-90EDC93AE6F1}"/>
    <dgm:cxn modelId="{F3ABF727-1349-4840-95E9-0CF01AAC5790}" type="presParOf" srcId="{BB931700-160A-D94D-8F26-F32BC0B0575D}" destId="{D4C4E3B9-171A-4B4A-BDA6-15F56C9F3479}" srcOrd="0" destOrd="0" presId="urn:microsoft.com/office/officeart/2005/8/layout/chevron1"/>
    <dgm:cxn modelId="{731453F9-E881-1941-B2ED-A5289DC46A80}" type="presParOf" srcId="{BB931700-160A-D94D-8F26-F32BC0B0575D}" destId="{776AC0E2-898E-C948-923F-4E5A54143A2B}" srcOrd="1" destOrd="0" presId="urn:microsoft.com/office/officeart/2005/8/layout/chevron1"/>
    <dgm:cxn modelId="{B536F87D-208D-FB4B-8785-456FBFC4723F}" type="presParOf" srcId="{BB931700-160A-D94D-8F26-F32BC0B0575D}" destId="{4BAC349A-428A-1E43-8696-FA32A3B1A959}" srcOrd="2" destOrd="0" presId="urn:microsoft.com/office/officeart/2005/8/layout/chevron1"/>
    <dgm:cxn modelId="{3FB9686B-D6F2-3846-A6D3-C2BFEAC59B37}" type="presParOf" srcId="{BB931700-160A-D94D-8F26-F32BC0B0575D}" destId="{52141DCD-2084-5842-9F34-20E8FDCCB6E6}" srcOrd="3" destOrd="0" presId="urn:microsoft.com/office/officeart/2005/8/layout/chevron1"/>
    <dgm:cxn modelId="{09297A30-F8D6-E24B-97D1-E4687FA58DF6}" type="presParOf" srcId="{BB931700-160A-D94D-8F26-F32BC0B0575D}" destId="{2F55B1CE-4C95-7B45-A0A7-07DF5A575EE2}" srcOrd="4" destOrd="0" presId="urn:microsoft.com/office/officeart/2005/8/layout/chevron1"/>
    <dgm:cxn modelId="{26B2DA91-4B36-EF4C-897A-97D74E0C8813}" type="presParOf" srcId="{BB931700-160A-D94D-8F26-F32BC0B0575D}" destId="{CBF3AEE4-B131-AC48-A8F7-C68824667C01}" srcOrd="5" destOrd="0" presId="urn:microsoft.com/office/officeart/2005/8/layout/chevron1"/>
    <dgm:cxn modelId="{B8361943-B524-894A-878D-F1F8F6599F28}" type="presParOf" srcId="{BB931700-160A-D94D-8F26-F32BC0B0575D}" destId="{A96A15A6-7F06-5440-8B15-303BAC98650A}" srcOrd="6" destOrd="0" presId="urn:microsoft.com/office/officeart/2005/8/layout/chevron1"/>
    <dgm:cxn modelId="{B39AC760-DD94-9344-911B-A2D4357136E4}" type="presParOf" srcId="{BB931700-160A-D94D-8F26-F32BC0B0575D}" destId="{E40988D1-E402-AC41-8717-8715BF800964}" srcOrd="7" destOrd="0" presId="urn:microsoft.com/office/officeart/2005/8/layout/chevron1"/>
    <dgm:cxn modelId="{BC16091F-52BE-024C-8103-53CEB03FFEB8}" type="presParOf" srcId="{BB931700-160A-D94D-8F26-F32BC0B0575D}" destId="{4F0EC6F3-2E3F-774D-A0EA-FEB52EFC3439}" srcOrd="8" destOrd="0" presId="urn:microsoft.com/office/officeart/2005/8/layout/chevron1"/>
    <dgm:cxn modelId="{812103CA-0779-8D4F-BECF-4C318C19E3A8}" type="presParOf" srcId="{BB931700-160A-D94D-8F26-F32BC0B0575D}" destId="{2A3E8E92-6894-0D44-84C8-D4C727C8C819}" srcOrd="9" destOrd="0" presId="urn:microsoft.com/office/officeart/2005/8/layout/chevron1"/>
    <dgm:cxn modelId="{5AB2F590-E966-5D47-86B7-EF6FBE1092E8}" type="presParOf" srcId="{BB931700-160A-D94D-8F26-F32BC0B0575D}" destId="{AA79C970-37E3-9B4F-8396-D3DE0C89082D}" srcOrd="10" destOrd="0" presId="urn:microsoft.com/office/officeart/2005/8/layout/chevron1"/>
    <dgm:cxn modelId="{4276E37B-3718-F74E-B061-1E451B4080DD}" type="presParOf" srcId="{BB931700-160A-D94D-8F26-F32BC0B0575D}" destId="{E576BA95-3724-334E-8D50-371E46680356}" srcOrd="11" destOrd="0" presId="urn:microsoft.com/office/officeart/2005/8/layout/chevron1"/>
    <dgm:cxn modelId="{178DD259-B8F3-7A49-B3C6-2012D3597589}" type="presParOf" srcId="{BB931700-160A-D94D-8F26-F32BC0B0575D}" destId="{C157728E-A7E1-9946-9655-A1FDEF31EACB}" srcOrd="12" destOrd="0" presId="urn:microsoft.com/office/officeart/2005/8/layout/chevron1"/>
    <dgm:cxn modelId="{BFF1C7DE-E01D-BB4D-8BFA-57ED70D362BE}" type="presParOf" srcId="{BB931700-160A-D94D-8F26-F32BC0B0575D}" destId="{F6087DCC-6222-344B-BBF7-82C43771BA92}" srcOrd="13" destOrd="0" presId="urn:microsoft.com/office/officeart/2005/8/layout/chevron1"/>
    <dgm:cxn modelId="{A2D0413D-7720-134B-9599-FD3C3BC6DA23}" type="presParOf" srcId="{BB931700-160A-D94D-8F26-F32BC0B0575D}" destId="{EF5AD65C-71F8-944E-A4A1-9DAABD523E53}" srcOrd="14" destOrd="0" presId="urn:microsoft.com/office/officeart/2005/8/layout/chevron1"/>
    <dgm:cxn modelId="{A2EFB125-3450-CD4C-B670-A0B9C527A8DF}" type="presParOf" srcId="{BB931700-160A-D94D-8F26-F32BC0B0575D}" destId="{A5424A63-7CB7-9344-A105-58DEB1FF1A8C}" srcOrd="15" destOrd="0" presId="urn:microsoft.com/office/officeart/2005/8/layout/chevron1"/>
    <dgm:cxn modelId="{F7EFA8AF-D643-664C-8097-A1076F5B325D}" type="presParOf" srcId="{BB931700-160A-D94D-8F26-F32BC0B0575D}" destId="{9E7B237E-BF72-EC4E-9EFF-FBE9CB2392E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231F64-911C-554D-948E-EAAC4C38E9AF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4A6197F1-2628-C54C-AC24-289472112112}">
      <dgm:prSet phldrT="[Texte]" custT="1"/>
      <dgm:spPr/>
      <dgm:t>
        <a:bodyPr/>
        <a:lstStyle/>
        <a:p>
          <a:r>
            <a:rPr lang="fr-FR" sz="1050" dirty="0">
              <a:solidFill>
                <a:srgbClr val="FF0000"/>
              </a:solidFill>
            </a:rPr>
            <a:t>Introduction</a:t>
          </a:r>
        </a:p>
      </dgm:t>
    </dgm:pt>
    <dgm:pt modelId="{37A2B6C8-1EA7-2F4A-8105-743626BDF1CA}" type="parTrans" cxnId="{B125C832-4B87-8047-B53C-87D7ACCA679A}">
      <dgm:prSet/>
      <dgm:spPr/>
      <dgm:t>
        <a:bodyPr/>
        <a:lstStyle/>
        <a:p>
          <a:endParaRPr lang="fr-FR"/>
        </a:p>
      </dgm:t>
    </dgm:pt>
    <dgm:pt modelId="{20CF22EB-661F-B648-9220-47F6641CAC3A}" type="sibTrans" cxnId="{B125C832-4B87-8047-B53C-87D7ACCA679A}">
      <dgm:prSet/>
      <dgm:spPr/>
      <dgm:t>
        <a:bodyPr/>
        <a:lstStyle/>
        <a:p>
          <a:endParaRPr lang="fr-FR"/>
        </a:p>
      </dgm:t>
    </dgm:pt>
    <dgm:pt modelId="{F1711246-A2E3-1148-8D0E-3A710737AF0D}">
      <dgm:prSet phldrT="[Texte]"/>
      <dgm:spPr/>
      <dgm:t>
        <a:bodyPr/>
        <a:lstStyle/>
        <a:p>
          <a:r>
            <a:rPr lang="fr-FR" dirty="0"/>
            <a:t>Epidémiologie</a:t>
          </a:r>
        </a:p>
      </dgm:t>
    </dgm:pt>
    <dgm:pt modelId="{F6B72621-7AE1-214A-96A6-6544C8D44672}" type="parTrans" cxnId="{ABD067C4-55BF-124C-B01A-596239292073}">
      <dgm:prSet/>
      <dgm:spPr/>
      <dgm:t>
        <a:bodyPr/>
        <a:lstStyle/>
        <a:p>
          <a:endParaRPr lang="fr-FR"/>
        </a:p>
      </dgm:t>
    </dgm:pt>
    <dgm:pt modelId="{24A3CFCA-CAB3-C545-82BB-692021610355}" type="sibTrans" cxnId="{ABD067C4-55BF-124C-B01A-596239292073}">
      <dgm:prSet/>
      <dgm:spPr/>
      <dgm:t>
        <a:bodyPr/>
        <a:lstStyle/>
        <a:p>
          <a:endParaRPr lang="fr-FR"/>
        </a:p>
      </dgm:t>
    </dgm:pt>
    <dgm:pt modelId="{30505D34-88DC-3D45-AAD7-5E7D41444903}">
      <dgm:prSet phldrT="[Texte]"/>
      <dgm:spPr/>
      <dgm:t>
        <a:bodyPr/>
        <a:lstStyle/>
        <a:p>
          <a:r>
            <a:rPr lang="fr-FR" dirty="0"/>
            <a:t>Clinique et biologie</a:t>
          </a:r>
        </a:p>
      </dgm:t>
    </dgm:pt>
    <dgm:pt modelId="{F6FC0E38-8A46-E44B-872D-7CDC3209F3CA}" type="parTrans" cxnId="{4293CAFE-A81F-144E-96B7-CC0347CEEDB9}">
      <dgm:prSet/>
      <dgm:spPr/>
      <dgm:t>
        <a:bodyPr/>
        <a:lstStyle/>
        <a:p>
          <a:endParaRPr lang="fr-FR"/>
        </a:p>
      </dgm:t>
    </dgm:pt>
    <dgm:pt modelId="{3DAC3574-3DA8-CE4F-BC93-90EDC93AE6F1}" type="sibTrans" cxnId="{4293CAFE-A81F-144E-96B7-CC0347CEEDB9}">
      <dgm:prSet/>
      <dgm:spPr/>
      <dgm:t>
        <a:bodyPr/>
        <a:lstStyle/>
        <a:p>
          <a:endParaRPr lang="fr-FR"/>
        </a:p>
      </dgm:t>
    </dgm:pt>
    <dgm:pt modelId="{BF928DBD-9F6B-A249-A38D-188A2C83A409}">
      <dgm:prSet/>
      <dgm:spPr/>
      <dgm:t>
        <a:bodyPr/>
        <a:lstStyle/>
        <a:p>
          <a:r>
            <a:rPr lang="fr-FR" dirty="0"/>
            <a:t>Imagerie</a:t>
          </a:r>
        </a:p>
      </dgm:t>
    </dgm:pt>
    <dgm:pt modelId="{5F6E13BF-1A67-DE4C-83CE-4BC1A474F153}" type="parTrans" cxnId="{476A1829-1FFF-BC4E-A0E8-330371652887}">
      <dgm:prSet/>
      <dgm:spPr/>
      <dgm:t>
        <a:bodyPr/>
        <a:lstStyle/>
        <a:p>
          <a:endParaRPr lang="fr-FR"/>
        </a:p>
      </dgm:t>
    </dgm:pt>
    <dgm:pt modelId="{AA142D76-1722-2843-8E60-F5AF131155DE}" type="sibTrans" cxnId="{476A1829-1FFF-BC4E-A0E8-330371652887}">
      <dgm:prSet/>
      <dgm:spPr/>
      <dgm:t>
        <a:bodyPr/>
        <a:lstStyle/>
        <a:p>
          <a:endParaRPr lang="fr-FR"/>
        </a:p>
      </dgm:t>
    </dgm:pt>
    <dgm:pt modelId="{E85DEFF8-F84E-C646-8690-562B5D9D98E3}">
      <dgm:prSet/>
      <dgm:spPr/>
      <dgm:t>
        <a:bodyPr/>
        <a:lstStyle/>
        <a:p>
          <a:r>
            <a:rPr lang="fr-FR" dirty="0"/>
            <a:t>Physiopathologie</a:t>
          </a:r>
        </a:p>
      </dgm:t>
    </dgm:pt>
    <dgm:pt modelId="{6648CD53-AF3E-2F46-B6E6-70F0414F2E8E}" type="parTrans" cxnId="{61EB81EC-AE8B-9C40-AF02-81B378A4C577}">
      <dgm:prSet/>
      <dgm:spPr/>
      <dgm:t>
        <a:bodyPr/>
        <a:lstStyle/>
        <a:p>
          <a:endParaRPr lang="fr-FR"/>
        </a:p>
      </dgm:t>
    </dgm:pt>
    <dgm:pt modelId="{C1BBE460-3271-0042-BDEA-8FEB4287179C}" type="sibTrans" cxnId="{61EB81EC-AE8B-9C40-AF02-81B378A4C577}">
      <dgm:prSet/>
      <dgm:spPr/>
      <dgm:t>
        <a:bodyPr/>
        <a:lstStyle/>
        <a:p>
          <a:endParaRPr lang="fr-FR"/>
        </a:p>
      </dgm:t>
    </dgm:pt>
    <dgm:pt modelId="{72C99A5E-CE4C-3F49-9D8F-144C61FC3045}">
      <dgm:prSet/>
      <dgm:spPr/>
      <dgm:t>
        <a:bodyPr/>
        <a:lstStyle/>
        <a:p>
          <a:r>
            <a:rPr lang="fr-FR" dirty="0"/>
            <a:t>Traitement</a:t>
          </a:r>
        </a:p>
      </dgm:t>
    </dgm:pt>
    <dgm:pt modelId="{45F77B93-7C3C-D44B-AA64-3083CCD1CA4F}" type="parTrans" cxnId="{DC8F8432-C74D-0E41-A65A-A2CF908565D8}">
      <dgm:prSet/>
      <dgm:spPr/>
      <dgm:t>
        <a:bodyPr/>
        <a:lstStyle/>
        <a:p>
          <a:endParaRPr lang="fr-FR"/>
        </a:p>
      </dgm:t>
    </dgm:pt>
    <dgm:pt modelId="{3A6ED361-52F6-9C48-8061-D3AFE8897901}" type="sibTrans" cxnId="{DC8F8432-C74D-0E41-A65A-A2CF908565D8}">
      <dgm:prSet/>
      <dgm:spPr/>
      <dgm:t>
        <a:bodyPr/>
        <a:lstStyle/>
        <a:p>
          <a:endParaRPr lang="fr-FR"/>
        </a:p>
      </dgm:t>
    </dgm:pt>
    <dgm:pt modelId="{8C3E6015-6BB6-5A40-B24B-AB1FDE5C85AC}">
      <dgm:prSet/>
      <dgm:spPr/>
      <dgm:t>
        <a:bodyPr/>
        <a:lstStyle/>
        <a:p>
          <a:r>
            <a:rPr lang="fr-FR" dirty="0"/>
            <a:t>Evolution</a:t>
          </a:r>
        </a:p>
      </dgm:t>
    </dgm:pt>
    <dgm:pt modelId="{B951BB50-E39F-5047-9F90-D0EB333F9442}" type="parTrans" cxnId="{89417888-A0FF-A148-9614-D14A1925AAAC}">
      <dgm:prSet/>
      <dgm:spPr/>
      <dgm:t>
        <a:bodyPr/>
        <a:lstStyle/>
        <a:p>
          <a:endParaRPr lang="fr-FR"/>
        </a:p>
      </dgm:t>
    </dgm:pt>
    <dgm:pt modelId="{F1F411CE-4705-A346-8E7E-A1A49C0CEB8D}" type="sibTrans" cxnId="{89417888-A0FF-A148-9614-D14A1925AAAC}">
      <dgm:prSet/>
      <dgm:spPr/>
      <dgm:t>
        <a:bodyPr/>
        <a:lstStyle/>
        <a:p>
          <a:endParaRPr lang="fr-FR"/>
        </a:p>
      </dgm:t>
    </dgm:pt>
    <dgm:pt modelId="{99EC8616-A752-804A-8CBD-6DB31663327D}">
      <dgm:prSet/>
      <dgm:spPr/>
      <dgm:t>
        <a:bodyPr/>
        <a:lstStyle/>
        <a:p>
          <a:r>
            <a:rPr lang="fr-FR" dirty="0"/>
            <a:t>Diagnostic différentiel</a:t>
          </a:r>
        </a:p>
      </dgm:t>
    </dgm:pt>
    <dgm:pt modelId="{90B459A7-7A37-E34C-8ACA-63472C32A3C6}" type="parTrans" cxnId="{61A7719E-8006-4E48-9387-2A904902ED9B}">
      <dgm:prSet/>
      <dgm:spPr/>
      <dgm:t>
        <a:bodyPr/>
        <a:lstStyle/>
        <a:p>
          <a:endParaRPr lang="fr-FR"/>
        </a:p>
      </dgm:t>
    </dgm:pt>
    <dgm:pt modelId="{2B7DDA11-CFF6-A545-82F2-BF3DFB633021}" type="sibTrans" cxnId="{61A7719E-8006-4E48-9387-2A904902ED9B}">
      <dgm:prSet/>
      <dgm:spPr/>
      <dgm:t>
        <a:bodyPr/>
        <a:lstStyle/>
        <a:p>
          <a:endParaRPr lang="fr-FR"/>
        </a:p>
      </dgm:t>
    </dgm:pt>
    <dgm:pt modelId="{8A6D1A54-4EB3-264F-9435-FBE4FF608179}">
      <dgm:prSet/>
      <dgm:spPr/>
      <dgm:t>
        <a:bodyPr/>
        <a:lstStyle/>
        <a:p>
          <a:r>
            <a:rPr lang="fr-FR" dirty="0"/>
            <a:t>Conclusion</a:t>
          </a:r>
        </a:p>
      </dgm:t>
    </dgm:pt>
    <dgm:pt modelId="{DAF60139-E7EF-F945-83B7-2C8147D57D9E}" type="parTrans" cxnId="{E2383385-DCE3-9445-895E-E6F22D54940D}">
      <dgm:prSet/>
      <dgm:spPr/>
      <dgm:t>
        <a:bodyPr/>
        <a:lstStyle/>
        <a:p>
          <a:endParaRPr lang="fr-FR"/>
        </a:p>
      </dgm:t>
    </dgm:pt>
    <dgm:pt modelId="{399FCF8D-453D-3245-91A1-DAAE5D1DF259}" type="sibTrans" cxnId="{E2383385-DCE3-9445-895E-E6F22D54940D}">
      <dgm:prSet/>
      <dgm:spPr/>
      <dgm:t>
        <a:bodyPr/>
        <a:lstStyle/>
        <a:p>
          <a:endParaRPr lang="fr-FR"/>
        </a:p>
      </dgm:t>
    </dgm:pt>
    <dgm:pt modelId="{BB931700-160A-D94D-8F26-F32BC0B0575D}" type="pres">
      <dgm:prSet presAssocID="{2C231F64-911C-554D-948E-EAAC4C38E9AF}" presName="Name0" presStyleCnt="0">
        <dgm:presLayoutVars>
          <dgm:dir/>
          <dgm:animLvl val="lvl"/>
          <dgm:resizeHandles val="exact"/>
        </dgm:presLayoutVars>
      </dgm:prSet>
      <dgm:spPr/>
    </dgm:pt>
    <dgm:pt modelId="{D4C4E3B9-171A-4B4A-BDA6-15F56C9F3479}" type="pres">
      <dgm:prSet presAssocID="{4A6197F1-2628-C54C-AC24-289472112112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776AC0E2-898E-C948-923F-4E5A54143A2B}" type="pres">
      <dgm:prSet presAssocID="{20CF22EB-661F-B648-9220-47F6641CAC3A}" presName="parTxOnlySpace" presStyleCnt="0"/>
      <dgm:spPr/>
    </dgm:pt>
    <dgm:pt modelId="{4BAC349A-428A-1E43-8696-FA32A3B1A959}" type="pres">
      <dgm:prSet presAssocID="{F1711246-A2E3-1148-8D0E-3A710737AF0D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52141DCD-2084-5842-9F34-20E8FDCCB6E6}" type="pres">
      <dgm:prSet presAssocID="{24A3CFCA-CAB3-C545-82BB-692021610355}" presName="parTxOnlySpace" presStyleCnt="0"/>
      <dgm:spPr/>
    </dgm:pt>
    <dgm:pt modelId="{2F55B1CE-4C95-7B45-A0A7-07DF5A575EE2}" type="pres">
      <dgm:prSet presAssocID="{30505D34-88DC-3D45-AAD7-5E7D41444903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CBF3AEE4-B131-AC48-A8F7-C68824667C01}" type="pres">
      <dgm:prSet presAssocID="{3DAC3574-3DA8-CE4F-BC93-90EDC93AE6F1}" presName="parTxOnlySpace" presStyleCnt="0"/>
      <dgm:spPr/>
    </dgm:pt>
    <dgm:pt modelId="{A96A15A6-7F06-5440-8B15-303BAC98650A}" type="pres">
      <dgm:prSet presAssocID="{BF928DBD-9F6B-A249-A38D-188A2C83A409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E40988D1-E402-AC41-8717-8715BF800964}" type="pres">
      <dgm:prSet presAssocID="{AA142D76-1722-2843-8E60-F5AF131155DE}" presName="parTxOnlySpace" presStyleCnt="0"/>
      <dgm:spPr/>
    </dgm:pt>
    <dgm:pt modelId="{4F0EC6F3-2E3F-774D-A0EA-FEB52EFC3439}" type="pres">
      <dgm:prSet presAssocID="{E85DEFF8-F84E-C646-8690-562B5D9D98E3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2A3E8E92-6894-0D44-84C8-D4C727C8C819}" type="pres">
      <dgm:prSet presAssocID="{C1BBE460-3271-0042-BDEA-8FEB4287179C}" presName="parTxOnlySpace" presStyleCnt="0"/>
      <dgm:spPr/>
    </dgm:pt>
    <dgm:pt modelId="{AA79C970-37E3-9B4F-8396-D3DE0C89082D}" type="pres">
      <dgm:prSet presAssocID="{72C99A5E-CE4C-3F49-9D8F-144C61FC3045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E576BA95-3724-334E-8D50-371E46680356}" type="pres">
      <dgm:prSet presAssocID="{3A6ED361-52F6-9C48-8061-D3AFE8897901}" presName="parTxOnlySpace" presStyleCnt="0"/>
      <dgm:spPr/>
    </dgm:pt>
    <dgm:pt modelId="{C157728E-A7E1-9946-9655-A1FDEF31EACB}" type="pres">
      <dgm:prSet presAssocID="{8C3E6015-6BB6-5A40-B24B-AB1FDE5C85AC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F6087DCC-6222-344B-BBF7-82C43771BA92}" type="pres">
      <dgm:prSet presAssocID="{F1F411CE-4705-A346-8E7E-A1A49C0CEB8D}" presName="parTxOnlySpace" presStyleCnt="0"/>
      <dgm:spPr/>
    </dgm:pt>
    <dgm:pt modelId="{EF5AD65C-71F8-944E-A4A1-9DAABD523E53}" type="pres">
      <dgm:prSet presAssocID="{99EC8616-A752-804A-8CBD-6DB31663327D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A5424A63-7CB7-9344-A105-58DEB1FF1A8C}" type="pres">
      <dgm:prSet presAssocID="{2B7DDA11-CFF6-A545-82F2-BF3DFB633021}" presName="parTxOnlySpace" presStyleCnt="0"/>
      <dgm:spPr/>
    </dgm:pt>
    <dgm:pt modelId="{9E7B237E-BF72-EC4E-9EFF-FBE9CB2392E6}" type="pres">
      <dgm:prSet presAssocID="{8A6D1A54-4EB3-264F-9435-FBE4FF608179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7763880F-E752-444E-8549-F67F9AB06787}" type="presOf" srcId="{F1711246-A2E3-1148-8D0E-3A710737AF0D}" destId="{4BAC349A-428A-1E43-8696-FA32A3B1A959}" srcOrd="0" destOrd="0" presId="urn:microsoft.com/office/officeart/2005/8/layout/chevron1"/>
    <dgm:cxn modelId="{476A1829-1FFF-BC4E-A0E8-330371652887}" srcId="{2C231F64-911C-554D-948E-EAAC4C38E9AF}" destId="{BF928DBD-9F6B-A249-A38D-188A2C83A409}" srcOrd="3" destOrd="0" parTransId="{5F6E13BF-1A67-DE4C-83CE-4BC1A474F153}" sibTransId="{AA142D76-1722-2843-8E60-F5AF131155DE}"/>
    <dgm:cxn modelId="{353EF12B-F7D5-074B-B21F-272CA19F1D04}" type="presOf" srcId="{E85DEFF8-F84E-C646-8690-562B5D9D98E3}" destId="{4F0EC6F3-2E3F-774D-A0EA-FEB52EFC3439}" srcOrd="0" destOrd="0" presId="urn:microsoft.com/office/officeart/2005/8/layout/chevron1"/>
    <dgm:cxn modelId="{57D11E2E-523E-5749-9CE3-5F67E734825D}" type="presOf" srcId="{99EC8616-A752-804A-8CBD-6DB31663327D}" destId="{EF5AD65C-71F8-944E-A4A1-9DAABD523E53}" srcOrd="0" destOrd="0" presId="urn:microsoft.com/office/officeart/2005/8/layout/chevron1"/>
    <dgm:cxn modelId="{DC8F8432-C74D-0E41-A65A-A2CF908565D8}" srcId="{2C231F64-911C-554D-948E-EAAC4C38E9AF}" destId="{72C99A5E-CE4C-3F49-9D8F-144C61FC3045}" srcOrd="5" destOrd="0" parTransId="{45F77B93-7C3C-D44B-AA64-3083CCD1CA4F}" sibTransId="{3A6ED361-52F6-9C48-8061-D3AFE8897901}"/>
    <dgm:cxn modelId="{B125C832-4B87-8047-B53C-87D7ACCA679A}" srcId="{2C231F64-911C-554D-948E-EAAC4C38E9AF}" destId="{4A6197F1-2628-C54C-AC24-289472112112}" srcOrd="0" destOrd="0" parTransId="{37A2B6C8-1EA7-2F4A-8105-743626BDF1CA}" sibTransId="{20CF22EB-661F-B648-9220-47F6641CAC3A}"/>
    <dgm:cxn modelId="{DB0D114B-DECA-A241-BD08-603C6F102E51}" type="presOf" srcId="{8A6D1A54-4EB3-264F-9435-FBE4FF608179}" destId="{9E7B237E-BF72-EC4E-9EFF-FBE9CB2392E6}" srcOrd="0" destOrd="0" presId="urn:microsoft.com/office/officeart/2005/8/layout/chevron1"/>
    <dgm:cxn modelId="{56BABE51-460B-6A47-8374-27EB9515DBA2}" type="presOf" srcId="{BF928DBD-9F6B-A249-A38D-188A2C83A409}" destId="{A96A15A6-7F06-5440-8B15-303BAC98650A}" srcOrd="0" destOrd="0" presId="urn:microsoft.com/office/officeart/2005/8/layout/chevron1"/>
    <dgm:cxn modelId="{391A685B-BEF7-FB44-B520-CBE797605F1E}" type="presOf" srcId="{72C99A5E-CE4C-3F49-9D8F-144C61FC3045}" destId="{AA79C970-37E3-9B4F-8396-D3DE0C89082D}" srcOrd="0" destOrd="0" presId="urn:microsoft.com/office/officeart/2005/8/layout/chevron1"/>
    <dgm:cxn modelId="{E2416E60-E2A1-4C43-A280-13CFAF18581D}" type="presOf" srcId="{30505D34-88DC-3D45-AAD7-5E7D41444903}" destId="{2F55B1CE-4C95-7B45-A0A7-07DF5A575EE2}" srcOrd="0" destOrd="0" presId="urn:microsoft.com/office/officeart/2005/8/layout/chevron1"/>
    <dgm:cxn modelId="{E2383385-DCE3-9445-895E-E6F22D54940D}" srcId="{2C231F64-911C-554D-948E-EAAC4C38E9AF}" destId="{8A6D1A54-4EB3-264F-9435-FBE4FF608179}" srcOrd="8" destOrd="0" parTransId="{DAF60139-E7EF-F945-83B7-2C8147D57D9E}" sibTransId="{399FCF8D-453D-3245-91A1-DAAE5D1DF259}"/>
    <dgm:cxn modelId="{89417888-A0FF-A148-9614-D14A1925AAAC}" srcId="{2C231F64-911C-554D-948E-EAAC4C38E9AF}" destId="{8C3E6015-6BB6-5A40-B24B-AB1FDE5C85AC}" srcOrd="6" destOrd="0" parTransId="{B951BB50-E39F-5047-9F90-D0EB333F9442}" sibTransId="{F1F411CE-4705-A346-8E7E-A1A49C0CEB8D}"/>
    <dgm:cxn modelId="{61A7719E-8006-4E48-9387-2A904902ED9B}" srcId="{2C231F64-911C-554D-948E-EAAC4C38E9AF}" destId="{99EC8616-A752-804A-8CBD-6DB31663327D}" srcOrd="7" destOrd="0" parTransId="{90B459A7-7A37-E34C-8ACA-63472C32A3C6}" sibTransId="{2B7DDA11-CFF6-A545-82F2-BF3DFB633021}"/>
    <dgm:cxn modelId="{83670ABD-2AFA-A043-B9AD-A3CBF66B5548}" type="presOf" srcId="{2C231F64-911C-554D-948E-EAAC4C38E9AF}" destId="{BB931700-160A-D94D-8F26-F32BC0B0575D}" srcOrd="0" destOrd="0" presId="urn:microsoft.com/office/officeart/2005/8/layout/chevron1"/>
    <dgm:cxn modelId="{76FE37C0-5AF5-9743-A0B5-50BDDFCC9EDC}" type="presOf" srcId="{4A6197F1-2628-C54C-AC24-289472112112}" destId="{D4C4E3B9-171A-4B4A-BDA6-15F56C9F3479}" srcOrd="0" destOrd="0" presId="urn:microsoft.com/office/officeart/2005/8/layout/chevron1"/>
    <dgm:cxn modelId="{ABD067C4-55BF-124C-B01A-596239292073}" srcId="{2C231F64-911C-554D-948E-EAAC4C38E9AF}" destId="{F1711246-A2E3-1148-8D0E-3A710737AF0D}" srcOrd="1" destOrd="0" parTransId="{F6B72621-7AE1-214A-96A6-6544C8D44672}" sibTransId="{24A3CFCA-CAB3-C545-82BB-692021610355}"/>
    <dgm:cxn modelId="{86E0A1D2-464F-B449-A329-96D056B4D1F7}" type="presOf" srcId="{8C3E6015-6BB6-5A40-B24B-AB1FDE5C85AC}" destId="{C157728E-A7E1-9946-9655-A1FDEF31EACB}" srcOrd="0" destOrd="0" presId="urn:microsoft.com/office/officeart/2005/8/layout/chevron1"/>
    <dgm:cxn modelId="{61EB81EC-AE8B-9C40-AF02-81B378A4C577}" srcId="{2C231F64-911C-554D-948E-EAAC4C38E9AF}" destId="{E85DEFF8-F84E-C646-8690-562B5D9D98E3}" srcOrd="4" destOrd="0" parTransId="{6648CD53-AF3E-2F46-B6E6-70F0414F2E8E}" sibTransId="{C1BBE460-3271-0042-BDEA-8FEB4287179C}"/>
    <dgm:cxn modelId="{4293CAFE-A81F-144E-96B7-CC0347CEEDB9}" srcId="{2C231F64-911C-554D-948E-EAAC4C38E9AF}" destId="{30505D34-88DC-3D45-AAD7-5E7D41444903}" srcOrd="2" destOrd="0" parTransId="{F6FC0E38-8A46-E44B-872D-7CDC3209F3CA}" sibTransId="{3DAC3574-3DA8-CE4F-BC93-90EDC93AE6F1}"/>
    <dgm:cxn modelId="{F3ABF727-1349-4840-95E9-0CF01AAC5790}" type="presParOf" srcId="{BB931700-160A-D94D-8F26-F32BC0B0575D}" destId="{D4C4E3B9-171A-4B4A-BDA6-15F56C9F3479}" srcOrd="0" destOrd="0" presId="urn:microsoft.com/office/officeart/2005/8/layout/chevron1"/>
    <dgm:cxn modelId="{731453F9-E881-1941-B2ED-A5289DC46A80}" type="presParOf" srcId="{BB931700-160A-D94D-8F26-F32BC0B0575D}" destId="{776AC0E2-898E-C948-923F-4E5A54143A2B}" srcOrd="1" destOrd="0" presId="urn:microsoft.com/office/officeart/2005/8/layout/chevron1"/>
    <dgm:cxn modelId="{B536F87D-208D-FB4B-8785-456FBFC4723F}" type="presParOf" srcId="{BB931700-160A-D94D-8F26-F32BC0B0575D}" destId="{4BAC349A-428A-1E43-8696-FA32A3B1A959}" srcOrd="2" destOrd="0" presId="urn:microsoft.com/office/officeart/2005/8/layout/chevron1"/>
    <dgm:cxn modelId="{3FB9686B-D6F2-3846-A6D3-C2BFEAC59B37}" type="presParOf" srcId="{BB931700-160A-D94D-8F26-F32BC0B0575D}" destId="{52141DCD-2084-5842-9F34-20E8FDCCB6E6}" srcOrd="3" destOrd="0" presId="urn:microsoft.com/office/officeart/2005/8/layout/chevron1"/>
    <dgm:cxn modelId="{09297A30-F8D6-E24B-97D1-E4687FA58DF6}" type="presParOf" srcId="{BB931700-160A-D94D-8F26-F32BC0B0575D}" destId="{2F55B1CE-4C95-7B45-A0A7-07DF5A575EE2}" srcOrd="4" destOrd="0" presId="urn:microsoft.com/office/officeart/2005/8/layout/chevron1"/>
    <dgm:cxn modelId="{26B2DA91-4B36-EF4C-897A-97D74E0C8813}" type="presParOf" srcId="{BB931700-160A-D94D-8F26-F32BC0B0575D}" destId="{CBF3AEE4-B131-AC48-A8F7-C68824667C01}" srcOrd="5" destOrd="0" presId="urn:microsoft.com/office/officeart/2005/8/layout/chevron1"/>
    <dgm:cxn modelId="{B8361943-B524-894A-878D-F1F8F6599F28}" type="presParOf" srcId="{BB931700-160A-D94D-8F26-F32BC0B0575D}" destId="{A96A15A6-7F06-5440-8B15-303BAC98650A}" srcOrd="6" destOrd="0" presId="urn:microsoft.com/office/officeart/2005/8/layout/chevron1"/>
    <dgm:cxn modelId="{B39AC760-DD94-9344-911B-A2D4357136E4}" type="presParOf" srcId="{BB931700-160A-D94D-8F26-F32BC0B0575D}" destId="{E40988D1-E402-AC41-8717-8715BF800964}" srcOrd="7" destOrd="0" presId="urn:microsoft.com/office/officeart/2005/8/layout/chevron1"/>
    <dgm:cxn modelId="{BC16091F-52BE-024C-8103-53CEB03FFEB8}" type="presParOf" srcId="{BB931700-160A-D94D-8F26-F32BC0B0575D}" destId="{4F0EC6F3-2E3F-774D-A0EA-FEB52EFC3439}" srcOrd="8" destOrd="0" presId="urn:microsoft.com/office/officeart/2005/8/layout/chevron1"/>
    <dgm:cxn modelId="{812103CA-0779-8D4F-BECF-4C318C19E3A8}" type="presParOf" srcId="{BB931700-160A-D94D-8F26-F32BC0B0575D}" destId="{2A3E8E92-6894-0D44-84C8-D4C727C8C819}" srcOrd="9" destOrd="0" presId="urn:microsoft.com/office/officeart/2005/8/layout/chevron1"/>
    <dgm:cxn modelId="{5AB2F590-E966-5D47-86B7-EF6FBE1092E8}" type="presParOf" srcId="{BB931700-160A-D94D-8F26-F32BC0B0575D}" destId="{AA79C970-37E3-9B4F-8396-D3DE0C89082D}" srcOrd="10" destOrd="0" presId="urn:microsoft.com/office/officeart/2005/8/layout/chevron1"/>
    <dgm:cxn modelId="{4276E37B-3718-F74E-B061-1E451B4080DD}" type="presParOf" srcId="{BB931700-160A-D94D-8F26-F32BC0B0575D}" destId="{E576BA95-3724-334E-8D50-371E46680356}" srcOrd="11" destOrd="0" presId="urn:microsoft.com/office/officeart/2005/8/layout/chevron1"/>
    <dgm:cxn modelId="{178DD259-B8F3-7A49-B3C6-2012D3597589}" type="presParOf" srcId="{BB931700-160A-D94D-8F26-F32BC0B0575D}" destId="{C157728E-A7E1-9946-9655-A1FDEF31EACB}" srcOrd="12" destOrd="0" presId="urn:microsoft.com/office/officeart/2005/8/layout/chevron1"/>
    <dgm:cxn modelId="{BFF1C7DE-E01D-BB4D-8BFA-57ED70D362BE}" type="presParOf" srcId="{BB931700-160A-D94D-8F26-F32BC0B0575D}" destId="{F6087DCC-6222-344B-BBF7-82C43771BA92}" srcOrd="13" destOrd="0" presId="urn:microsoft.com/office/officeart/2005/8/layout/chevron1"/>
    <dgm:cxn modelId="{A2D0413D-7720-134B-9599-FD3C3BC6DA23}" type="presParOf" srcId="{BB931700-160A-D94D-8F26-F32BC0B0575D}" destId="{EF5AD65C-71F8-944E-A4A1-9DAABD523E53}" srcOrd="14" destOrd="0" presId="urn:microsoft.com/office/officeart/2005/8/layout/chevron1"/>
    <dgm:cxn modelId="{A2EFB125-3450-CD4C-B670-A0B9C527A8DF}" type="presParOf" srcId="{BB931700-160A-D94D-8F26-F32BC0B0575D}" destId="{A5424A63-7CB7-9344-A105-58DEB1FF1A8C}" srcOrd="15" destOrd="0" presId="urn:microsoft.com/office/officeart/2005/8/layout/chevron1"/>
    <dgm:cxn modelId="{F7EFA8AF-D643-664C-8097-A1076F5B325D}" type="presParOf" srcId="{BB931700-160A-D94D-8F26-F32BC0B0575D}" destId="{9E7B237E-BF72-EC4E-9EFF-FBE9CB2392E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231F64-911C-554D-948E-EAAC4C38E9AF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4A6197F1-2628-C54C-AC24-289472112112}">
      <dgm:prSet phldrT="[Texte]" custT="1"/>
      <dgm:spPr/>
      <dgm:t>
        <a:bodyPr/>
        <a:lstStyle/>
        <a:p>
          <a:r>
            <a:rPr lang="fr-FR" sz="1050" dirty="0">
              <a:solidFill>
                <a:srgbClr val="FF0000"/>
              </a:solidFill>
            </a:rPr>
            <a:t>Introduction</a:t>
          </a:r>
          <a:endParaRPr lang="fr-FR" sz="800" dirty="0">
            <a:solidFill>
              <a:srgbClr val="FF0000"/>
            </a:solidFill>
          </a:endParaRPr>
        </a:p>
      </dgm:t>
    </dgm:pt>
    <dgm:pt modelId="{37A2B6C8-1EA7-2F4A-8105-743626BDF1CA}" type="parTrans" cxnId="{B125C832-4B87-8047-B53C-87D7ACCA679A}">
      <dgm:prSet/>
      <dgm:spPr/>
      <dgm:t>
        <a:bodyPr/>
        <a:lstStyle/>
        <a:p>
          <a:endParaRPr lang="fr-FR"/>
        </a:p>
      </dgm:t>
    </dgm:pt>
    <dgm:pt modelId="{20CF22EB-661F-B648-9220-47F6641CAC3A}" type="sibTrans" cxnId="{B125C832-4B87-8047-B53C-87D7ACCA679A}">
      <dgm:prSet/>
      <dgm:spPr/>
      <dgm:t>
        <a:bodyPr/>
        <a:lstStyle/>
        <a:p>
          <a:endParaRPr lang="fr-FR"/>
        </a:p>
      </dgm:t>
    </dgm:pt>
    <dgm:pt modelId="{F1711246-A2E3-1148-8D0E-3A710737AF0D}">
      <dgm:prSet phldrT="[Texte]"/>
      <dgm:spPr/>
      <dgm:t>
        <a:bodyPr/>
        <a:lstStyle/>
        <a:p>
          <a:r>
            <a:rPr lang="fr-FR" dirty="0"/>
            <a:t>Epidémiologie</a:t>
          </a:r>
        </a:p>
      </dgm:t>
    </dgm:pt>
    <dgm:pt modelId="{F6B72621-7AE1-214A-96A6-6544C8D44672}" type="parTrans" cxnId="{ABD067C4-55BF-124C-B01A-596239292073}">
      <dgm:prSet/>
      <dgm:spPr/>
      <dgm:t>
        <a:bodyPr/>
        <a:lstStyle/>
        <a:p>
          <a:endParaRPr lang="fr-FR"/>
        </a:p>
      </dgm:t>
    </dgm:pt>
    <dgm:pt modelId="{24A3CFCA-CAB3-C545-82BB-692021610355}" type="sibTrans" cxnId="{ABD067C4-55BF-124C-B01A-596239292073}">
      <dgm:prSet/>
      <dgm:spPr/>
      <dgm:t>
        <a:bodyPr/>
        <a:lstStyle/>
        <a:p>
          <a:endParaRPr lang="fr-FR"/>
        </a:p>
      </dgm:t>
    </dgm:pt>
    <dgm:pt modelId="{30505D34-88DC-3D45-AAD7-5E7D41444903}">
      <dgm:prSet phldrT="[Texte]"/>
      <dgm:spPr/>
      <dgm:t>
        <a:bodyPr/>
        <a:lstStyle/>
        <a:p>
          <a:r>
            <a:rPr lang="fr-FR" dirty="0"/>
            <a:t>Clinique et biologie</a:t>
          </a:r>
        </a:p>
      </dgm:t>
    </dgm:pt>
    <dgm:pt modelId="{F6FC0E38-8A46-E44B-872D-7CDC3209F3CA}" type="parTrans" cxnId="{4293CAFE-A81F-144E-96B7-CC0347CEEDB9}">
      <dgm:prSet/>
      <dgm:spPr/>
      <dgm:t>
        <a:bodyPr/>
        <a:lstStyle/>
        <a:p>
          <a:endParaRPr lang="fr-FR"/>
        </a:p>
      </dgm:t>
    </dgm:pt>
    <dgm:pt modelId="{3DAC3574-3DA8-CE4F-BC93-90EDC93AE6F1}" type="sibTrans" cxnId="{4293CAFE-A81F-144E-96B7-CC0347CEEDB9}">
      <dgm:prSet/>
      <dgm:spPr/>
      <dgm:t>
        <a:bodyPr/>
        <a:lstStyle/>
        <a:p>
          <a:endParaRPr lang="fr-FR"/>
        </a:p>
      </dgm:t>
    </dgm:pt>
    <dgm:pt modelId="{BF928DBD-9F6B-A249-A38D-188A2C83A409}">
      <dgm:prSet/>
      <dgm:spPr/>
      <dgm:t>
        <a:bodyPr/>
        <a:lstStyle/>
        <a:p>
          <a:r>
            <a:rPr lang="fr-FR" dirty="0"/>
            <a:t>Imagerie</a:t>
          </a:r>
        </a:p>
      </dgm:t>
    </dgm:pt>
    <dgm:pt modelId="{5F6E13BF-1A67-DE4C-83CE-4BC1A474F153}" type="parTrans" cxnId="{476A1829-1FFF-BC4E-A0E8-330371652887}">
      <dgm:prSet/>
      <dgm:spPr/>
      <dgm:t>
        <a:bodyPr/>
        <a:lstStyle/>
        <a:p>
          <a:endParaRPr lang="fr-FR"/>
        </a:p>
      </dgm:t>
    </dgm:pt>
    <dgm:pt modelId="{AA142D76-1722-2843-8E60-F5AF131155DE}" type="sibTrans" cxnId="{476A1829-1FFF-BC4E-A0E8-330371652887}">
      <dgm:prSet/>
      <dgm:spPr/>
      <dgm:t>
        <a:bodyPr/>
        <a:lstStyle/>
        <a:p>
          <a:endParaRPr lang="fr-FR"/>
        </a:p>
      </dgm:t>
    </dgm:pt>
    <dgm:pt modelId="{E85DEFF8-F84E-C646-8690-562B5D9D98E3}">
      <dgm:prSet/>
      <dgm:spPr/>
      <dgm:t>
        <a:bodyPr/>
        <a:lstStyle/>
        <a:p>
          <a:r>
            <a:rPr lang="fr-FR" dirty="0"/>
            <a:t>Physiopathologie</a:t>
          </a:r>
        </a:p>
      </dgm:t>
    </dgm:pt>
    <dgm:pt modelId="{6648CD53-AF3E-2F46-B6E6-70F0414F2E8E}" type="parTrans" cxnId="{61EB81EC-AE8B-9C40-AF02-81B378A4C577}">
      <dgm:prSet/>
      <dgm:spPr/>
      <dgm:t>
        <a:bodyPr/>
        <a:lstStyle/>
        <a:p>
          <a:endParaRPr lang="fr-FR"/>
        </a:p>
      </dgm:t>
    </dgm:pt>
    <dgm:pt modelId="{C1BBE460-3271-0042-BDEA-8FEB4287179C}" type="sibTrans" cxnId="{61EB81EC-AE8B-9C40-AF02-81B378A4C577}">
      <dgm:prSet/>
      <dgm:spPr/>
      <dgm:t>
        <a:bodyPr/>
        <a:lstStyle/>
        <a:p>
          <a:endParaRPr lang="fr-FR"/>
        </a:p>
      </dgm:t>
    </dgm:pt>
    <dgm:pt modelId="{72C99A5E-CE4C-3F49-9D8F-144C61FC3045}">
      <dgm:prSet/>
      <dgm:spPr/>
      <dgm:t>
        <a:bodyPr/>
        <a:lstStyle/>
        <a:p>
          <a:r>
            <a:rPr lang="fr-FR" dirty="0"/>
            <a:t>Traitement</a:t>
          </a:r>
        </a:p>
      </dgm:t>
    </dgm:pt>
    <dgm:pt modelId="{45F77B93-7C3C-D44B-AA64-3083CCD1CA4F}" type="parTrans" cxnId="{DC8F8432-C74D-0E41-A65A-A2CF908565D8}">
      <dgm:prSet/>
      <dgm:spPr/>
      <dgm:t>
        <a:bodyPr/>
        <a:lstStyle/>
        <a:p>
          <a:endParaRPr lang="fr-FR"/>
        </a:p>
      </dgm:t>
    </dgm:pt>
    <dgm:pt modelId="{3A6ED361-52F6-9C48-8061-D3AFE8897901}" type="sibTrans" cxnId="{DC8F8432-C74D-0E41-A65A-A2CF908565D8}">
      <dgm:prSet/>
      <dgm:spPr/>
      <dgm:t>
        <a:bodyPr/>
        <a:lstStyle/>
        <a:p>
          <a:endParaRPr lang="fr-FR"/>
        </a:p>
      </dgm:t>
    </dgm:pt>
    <dgm:pt modelId="{8C3E6015-6BB6-5A40-B24B-AB1FDE5C85AC}">
      <dgm:prSet/>
      <dgm:spPr/>
      <dgm:t>
        <a:bodyPr/>
        <a:lstStyle/>
        <a:p>
          <a:r>
            <a:rPr lang="fr-FR" dirty="0"/>
            <a:t>Evolution</a:t>
          </a:r>
        </a:p>
      </dgm:t>
    </dgm:pt>
    <dgm:pt modelId="{B951BB50-E39F-5047-9F90-D0EB333F9442}" type="parTrans" cxnId="{89417888-A0FF-A148-9614-D14A1925AAAC}">
      <dgm:prSet/>
      <dgm:spPr/>
      <dgm:t>
        <a:bodyPr/>
        <a:lstStyle/>
        <a:p>
          <a:endParaRPr lang="fr-FR"/>
        </a:p>
      </dgm:t>
    </dgm:pt>
    <dgm:pt modelId="{F1F411CE-4705-A346-8E7E-A1A49C0CEB8D}" type="sibTrans" cxnId="{89417888-A0FF-A148-9614-D14A1925AAAC}">
      <dgm:prSet/>
      <dgm:spPr/>
      <dgm:t>
        <a:bodyPr/>
        <a:lstStyle/>
        <a:p>
          <a:endParaRPr lang="fr-FR"/>
        </a:p>
      </dgm:t>
    </dgm:pt>
    <dgm:pt modelId="{99EC8616-A752-804A-8CBD-6DB31663327D}">
      <dgm:prSet/>
      <dgm:spPr/>
      <dgm:t>
        <a:bodyPr/>
        <a:lstStyle/>
        <a:p>
          <a:r>
            <a:rPr lang="fr-FR" dirty="0"/>
            <a:t>Diagnostic différentiel</a:t>
          </a:r>
        </a:p>
      </dgm:t>
    </dgm:pt>
    <dgm:pt modelId="{90B459A7-7A37-E34C-8ACA-63472C32A3C6}" type="parTrans" cxnId="{61A7719E-8006-4E48-9387-2A904902ED9B}">
      <dgm:prSet/>
      <dgm:spPr/>
      <dgm:t>
        <a:bodyPr/>
        <a:lstStyle/>
        <a:p>
          <a:endParaRPr lang="fr-FR"/>
        </a:p>
      </dgm:t>
    </dgm:pt>
    <dgm:pt modelId="{2B7DDA11-CFF6-A545-82F2-BF3DFB633021}" type="sibTrans" cxnId="{61A7719E-8006-4E48-9387-2A904902ED9B}">
      <dgm:prSet/>
      <dgm:spPr/>
      <dgm:t>
        <a:bodyPr/>
        <a:lstStyle/>
        <a:p>
          <a:endParaRPr lang="fr-FR"/>
        </a:p>
      </dgm:t>
    </dgm:pt>
    <dgm:pt modelId="{8A6D1A54-4EB3-264F-9435-FBE4FF608179}">
      <dgm:prSet/>
      <dgm:spPr/>
      <dgm:t>
        <a:bodyPr/>
        <a:lstStyle/>
        <a:p>
          <a:r>
            <a:rPr lang="fr-FR" dirty="0"/>
            <a:t>Conclusion</a:t>
          </a:r>
        </a:p>
      </dgm:t>
    </dgm:pt>
    <dgm:pt modelId="{DAF60139-E7EF-F945-83B7-2C8147D57D9E}" type="parTrans" cxnId="{E2383385-DCE3-9445-895E-E6F22D54940D}">
      <dgm:prSet/>
      <dgm:spPr/>
      <dgm:t>
        <a:bodyPr/>
        <a:lstStyle/>
        <a:p>
          <a:endParaRPr lang="fr-FR"/>
        </a:p>
      </dgm:t>
    </dgm:pt>
    <dgm:pt modelId="{399FCF8D-453D-3245-91A1-DAAE5D1DF259}" type="sibTrans" cxnId="{E2383385-DCE3-9445-895E-E6F22D54940D}">
      <dgm:prSet/>
      <dgm:spPr/>
      <dgm:t>
        <a:bodyPr/>
        <a:lstStyle/>
        <a:p>
          <a:endParaRPr lang="fr-FR"/>
        </a:p>
      </dgm:t>
    </dgm:pt>
    <dgm:pt modelId="{BB931700-160A-D94D-8F26-F32BC0B0575D}" type="pres">
      <dgm:prSet presAssocID="{2C231F64-911C-554D-948E-EAAC4C38E9AF}" presName="Name0" presStyleCnt="0">
        <dgm:presLayoutVars>
          <dgm:dir/>
          <dgm:animLvl val="lvl"/>
          <dgm:resizeHandles val="exact"/>
        </dgm:presLayoutVars>
      </dgm:prSet>
      <dgm:spPr/>
    </dgm:pt>
    <dgm:pt modelId="{D4C4E3B9-171A-4B4A-BDA6-15F56C9F3479}" type="pres">
      <dgm:prSet presAssocID="{4A6197F1-2628-C54C-AC24-289472112112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776AC0E2-898E-C948-923F-4E5A54143A2B}" type="pres">
      <dgm:prSet presAssocID="{20CF22EB-661F-B648-9220-47F6641CAC3A}" presName="parTxOnlySpace" presStyleCnt="0"/>
      <dgm:spPr/>
    </dgm:pt>
    <dgm:pt modelId="{4BAC349A-428A-1E43-8696-FA32A3B1A959}" type="pres">
      <dgm:prSet presAssocID="{F1711246-A2E3-1148-8D0E-3A710737AF0D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52141DCD-2084-5842-9F34-20E8FDCCB6E6}" type="pres">
      <dgm:prSet presAssocID="{24A3CFCA-CAB3-C545-82BB-692021610355}" presName="parTxOnlySpace" presStyleCnt="0"/>
      <dgm:spPr/>
    </dgm:pt>
    <dgm:pt modelId="{2F55B1CE-4C95-7B45-A0A7-07DF5A575EE2}" type="pres">
      <dgm:prSet presAssocID="{30505D34-88DC-3D45-AAD7-5E7D41444903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CBF3AEE4-B131-AC48-A8F7-C68824667C01}" type="pres">
      <dgm:prSet presAssocID="{3DAC3574-3DA8-CE4F-BC93-90EDC93AE6F1}" presName="parTxOnlySpace" presStyleCnt="0"/>
      <dgm:spPr/>
    </dgm:pt>
    <dgm:pt modelId="{A96A15A6-7F06-5440-8B15-303BAC98650A}" type="pres">
      <dgm:prSet presAssocID="{BF928DBD-9F6B-A249-A38D-188A2C83A409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E40988D1-E402-AC41-8717-8715BF800964}" type="pres">
      <dgm:prSet presAssocID="{AA142D76-1722-2843-8E60-F5AF131155DE}" presName="parTxOnlySpace" presStyleCnt="0"/>
      <dgm:spPr/>
    </dgm:pt>
    <dgm:pt modelId="{4F0EC6F3-2E3F-774D-A0EA-FEB52EFC3439}" type="pres">
      <dgm:prSet presAssocID="{E85DEFF8-F84E-C646-8690-562B5D9D98E3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2A3E8E92-6894-0D44-84C8-D4C727C8C819}" type="pres">
      <dgm:prSet presAssocID="{C1BBE460-3271-0042-BDEA-8FEB4287179C}" presName="parTxOnlySpace" presStyleCnt="0"/>
      <dgm:spPr/>
    </dgm:pt>
    <dgm:pt modelId="{AA79C970-37E3-9B4F-8396-D3DE0C89082D}" type="pres">
      <dgm:prSet presAssocID="{72C99A5E-CE4C-3F49-9D8F-144C61FC3045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E576BA95-3724-334E-8D50-371E46680356}" type="pres">
      <dgm:prSet presAssocID="{3A6ED361-52F6-9C48-8061-D3AFE8897901}" presName="parTxOnlySpace" presStyleCnt="0"/>
      <dgm:spPr/>
    </dgm:pt>
    <dgm:pt modelId="{C157728E-A7E1-9946-9655-A1FDEF31EACB}" type="pres">
      <dgm:prSet presAssocID="{8C3E6015-6BB6-5A40-B24B-AB1FDE5C85AC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F6087DCC-6222-344B-BBF7-82C43771BA92}" type="pres">
      <dgm:prSet presAssocID="{F1F411CE-4705-A346-8E7E-A1A49C0CEB8D}" presName="parTxOnlySpace" presStyleCnt="0"/>
      <dgm:spPr/>
    </dgm:pt>
    <dgm:pt modelId="{EF5AD65C-71F8-944E-A4A1-9DAABD523E53}" type="pres">
      <dgm:prSet presAssocID="{99EC8616-A752-804A-8CBD-6DB31663327D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A5424A63-7CB7-9344-A105-58DEB1FF1A8C}" type="pres">
      <dgm:prSet presAssocID="{2B7DDA11-CFF6-A545-82F2-BF3DFB633021}" presName="parTxOnlySpace" presStyleCnt="0"/>
      <dgm:spPr/>
    </dgm:pt>
    <dgm:pt modelId="{9E7B237E-BF72-EC4E-9EFF-FBE9CB2392E6}" type="pres">
      <dgm:prSet presAssocID="{8A6D1A54-4EB3-264F-9435-FBE4FF608179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7763880F-E752-444E-8549-F67F9AB06787}" type="presOf" srcId="{F1711246-A2E3-1148-8D0E-3A710737AF0D}" destId="{4BAC349A-428A-1E43-8696-FA32A3B1A959}" srcOrd="0" destOrd="0" presId="urn:microsoft.com/office/officeart/2005/8/layout/chevron1"/>
    <dgm:cxn modelId="{476A1829-1FFF-BC4E-A0E8-330371652887}" srcId="{2C231F64-911C-554D-948E-EAAC4C38E9AF}" destId="{BF928DBD-9F6B-A249-A38D-188A2C83A409}" srcOrd="3" destOrd="0" parTransId="{5F6E13BF-1A67-DE4C-83CE-4BC1A474F153}" sibTransId="{AA142D76-1722-2843-8E60-F5AF131155DE}"/>
    <dgm:cxn modelId="{353EF12B-F7D5-074B-B21F-272CA19F1D04}" type="presOf" srcId="{E85DEFF8-F84E-C646-8690-562B5D9D98E3}" destId="{4F0EC6F3-2E3F-774D-A0EA-FEB52EFC3439}" srcOrd="0" destOrd="0" presId="urn:microsoft.com/office/officeart/2005/8/layout/chevron1"/>
    <dgm:cxn modelId="{57D11E2E-523E-5749-9CE3-5F67E734825D}" type="presOf" srcId="{99EC8616-A752-804A-8CBD-6DB31663327D}" destId="{EF5AD65C-71F8-944E-A4A1-9DAABD523E53}" srcOrd="0" destOrd="0" presId="urn:microsoft.com/office/officeart/2005/8/layout/chevron1"/>
    <dgm:cxn modelId="{DC8F8432-C74D-0E41-A65A-A2CF908565D8}" srcId="{2C231F64-911C-554D-948E-EAAC4C38E9AF}" destId="{72C99A5E-CE4C-3F49-9D8F-144C61FC3045}" srcOrd="5" destOrd="0" parTransId="{45F77B93-7C3C-D44B-AA64-3083CCD1CA4F}" sibTransId="{3A6ED361-52F6-9C48-8061-D3AFE8897901}"/>
    <dgm:cxn modelId="{B125C832-4B87-8047-B53C-87D7ACCA679A}" srcId="{2C231F64-911C-554D-948E-EAAC4C38E9AF}" destId="{4A6197F1-2628-C54C-AC24-289472112112}" srcOrd="0" destOrd="0" parTransId="{37A2B6C8-1EA7-2F4A-8105-743626BDF1CA}" sibTransId="{20CF22EB-661F-B648-9220-47F6641CAC3A}"/>
    <dgm:cxn modelId="{DB0D114B-DECA-A241-BD08-603C6F102E51}" type="presOf" srcId="{8A6D1A54-4EB3-264F-9435-FBE4FF608179}" destId="{9E7B237E-BF72-EC4E-9EFF-FBE9CB2392E6}" srcOrd="0" destOrd="0" presId="urn:microsoft.com/office/officeart/2005/8/layout/chevron1"/>
    <dgm:cxn modelId="{56BABE51-460B-6A47-8374-27EB9515DBA2}" type="presOf" srcId="{BF928DBD-9F6B-A249-A38D-188A2C83A409}" destId="{A96A15A6-7F06-5440-8B15-303BAC98650A}" srcOrd="0" destOrd="0" presId="urn:microsoft.com/office/officeart/2005/8/layout/chevron1"/>
    <dgm:cxn modelId="{391A685B-BEF7-FB44-B520-CBE797605F1E}" type="presOf" srcId="{72C99A5E-CE4C-3F49-9D8F-144C61FC3045}" destId="{AA79C970-37E3-9B4F-8396-D3DE0C89082D}" srcOrd="0" destOrd="0" presId="urn:microsoft.com/office/officeart/2005/8/layout/chevron1"/>
    <dgm:cxn modelId="{E2416E60-E2A1-4C43-A280-13CFAF18581D}" type="presOf" srcId="{30505D34-88DC-3D45-AAD7-5E7D41444903}" destId="{2F55B1CE-4C95-7B45-A0A7-07DF5A575EE2}" srcOrd="0" destOrd="0" presId="urn:microsoft.com/office/officeart/2005/8/layout/chevron1"/>
    <dgm:cxn modelId="{E2383385-DCE3-9445-895E-E6F22D54940D}" srcId="{2C231F64-911C-554D-948E-EAAC4C38E9AF}" destId="{8A6D1A54-4EB3-264F-9435-FBE4FF608179}" srcOrd="8" destOrd="0" parTransId="{DAF60139-E7EF-F945-83B7-2C8147D57D9E}" sibTransId="{399FCF8D-453D-3245-91A1-DAAE5D1DF259}"/>
    <dgm:cxn modelId="{89417888-A0FF-A148-9614-D14A1925AAAC}" srcId="{2C231F64-911C-554D-948E-EAAC4C38E9AF}" destId="{8C3E6015-6BB6-5A40-B24B-AB1FDE5C85AC}" srcOrd="6" destOrd="0" parTransId="{B951BB50-E39F-5047-9F90-D0EB333F9442}" sibTransId="{F1F411CE-4705-A346-8E7E-A1A49C0CEB8D}"/>
    <dgm:cxn modelId="{61A7719E-8006-4E48-9387-2A904902ED9B}" srcId="{2C231F64-911C-554D-948E-EAAC4C38E9AF}" destId="{99EC8616-A752-804A-8CBD-6DB31663327D}" srcOrd="7" destOrd="0" parTransId="{90B459A7-7A37-E34C-8ACA-63472C32A3C6}" sibTransId="{2B7DDA11-CFF6-A545-82F2-BF3DFB633021}"/>
    <dgm:cxn modelId="{83670ABD-2AFA-A043-B9AD-A3CBF66B5548}" type="presOf" srcId="{2C231F64-911C-554D-948E-EAAC4C38E9AF}" destId="{BB931700-160A-D94D-8F26-F32BC0B0575D}" srcOrd="0" destOrd="0" presId="urn:microsoft.com/office/officeart/2005/8/layout/chevron1"/>
    <dgm:cxn modelId="{76FE37C0-5AF5-9743-A0B5-50BDDFCC9EDC}" type="presOf" srcId="{4A6197F1-2628-C54C-AC24-289472112112}" destId="{D4C4E3B9-171A-4B4A-BDA6-15F56C9F3479}" srcOrd="0" destOrd="0" presId="urn:microsoft.com/office/officeart/2005/8/layout/chevron1"/>
    <dgm:cxn modelId="{ABD067C4-55BF-124C-B01A-596239292073}" srcId="{2C231F64-911C-554D-948E-EAAC4C38E9AF}" destId="{F1711246-A2E3-1148-8D0E-3A710737AF0D}" srcOrd="1" destOrd="0" parTransId="{F6B72621-7AE1-214A-96A6-6544C8D44672}" sibTransId="{24A3CFCA-CAB3-C545-82BB-692021610355}"/>
    <dgm:cxn modelId="{86E0A1D2-464F-B449-A329-96D056B4D1F7}" type="presOf" srcId="{8C3E6015-6BB6-5A40-B24B-AB1FDE5C85AC}" destId="{C157728E-A7E1-9946-9655-A1FDEF31EACB}" srcOrd="0" destOrd="0" presId="urn:microsoft.com/office/officeart/2005/8/layout/chevron1"/>
    <dgm:cxn modelId="{61EB81EC-AE8B-9C40-AF02-81B378A4C577}" srcId="{2C231F64-911C-554D-948E-EAAC4C38E9AF}" destId="{E85DEFF8-F84E-C646-8690-562B5D9D98E3}" srcOrd="4" destOrd="0" parTransId="{6648CD53-AF3E-2F46-B6E6-70F0414F2E8E}" sibTransId="{C1BBE460-3271-0042-BDEA-8FEB4287179C}"/>
    <dgm:cxn modelId="{4293CAFE-A81F-144E-96B7-CC0347CEEDB9}" srcId="{2C231F64-911C-554D-948E-EAAC4C38E9AF}" destId="{30505D34-88DC-3D45-AAD7-5E7D41444903}" srcOrd="2" destOrd="0" parTransId="{F6FC0E38-8A46-E44B-872D-7CDC3209F3CA}" sibTransId="{3DAC3574-3DA8-CE4F-BC93-90EDC93AE6F1}"/>
    <dgm:cxn modelId="{F3ABF727-1349-4840-95E9-0CF01AAC5790}" type="presParOf" srcId="{BB931700-160A-D94D-8F26-F32BC0B0575D}" destId="{D4C4E3B9-171A-4B4A-BDA6-15F56C9F3479}" srcOrd="0" destOrd="0" presId="urn:microsoft.com/office/officeart/2005/8/layout/chevron1"/>
    <dgm:cxn modelId="{731453F9-E881-1941-B2ED-A5289DC46A80}" type="presParOf" srcId="{BB931700-160A-D94D-8F26-F32BC0B0575D}" destId="{776AC0E2-898E-C948-923F-4E5A54143A2B}" srcOrd="1" destOrd="0" presId="urn:microsoft.com/office/officeart/2005/8/layout/chevron1"/>
    <dgm:cxn modelId="{B536F87D-208D-FB4B-8785-456FBFC4723F}" type="presParOf" srcId="{BB931700-160A-D94D-8F26-F32BC0B0575D}" destId="{4BAC349A-428A-1E43-8696-FA32A3B1A959}" srcOrd="2" destOrd="0" presId="urn:microsoft.com/office/officeart/2005/8/layout/chevron1"/>
    <dgm:cxn modelId="{3FB9686B-D6F2-3846-A6D3-C2BFEAC59B37}" type="presParOf" srcId="{BB931700-160A-D94D-8F26-F32BC0B0575D}" destId="{52141DCD-2084-5842-9F34-20E8FDCCB6E6}" srcOrd="3" destOrd="0" presId="urn:microsoft.com/office/officeart/2005/8/layout/chevron1"/>
    <dgm:cxn modelId="{09297A30-F8D6-E24B-97D1-E4687FA58DF6}" type="presParOf" srcId="{BB931700-160A-D94D-8F26-F32BC0B0575D}" destId="{2F55B1CE-4C95-7B45-A0A7-07DF5A575EE2}" srcOrd="4" destOrd="0" presId="urn:microsoft.com/office/officeart/2005/8/layout/chevron1"/>
    <dgm:cxn modelId="{26B2DA91-4B36-EF4C-897A-97D74E0C8813}" type="presParOf" srcId="{BB931700-160A-D94D-8F26-F32BC0B0575D}" destId="{CBF3AEE4-B131-AC48-A8F7-C68824667C01}" srcOrd="5" destOrd="0" presId="urn:microsoft.com/office/officeart/2005/8/layout/chevron1"/>
    <dgm:cxn modelId="{B8361943-B524-894A-878D-F1F8F6599F28}" type="presParOf" srcId="{BB931700-160A-D94D-8F26-F32BC0B0575D}" destId="{A96A15A6-7F06-5440-8B15-303BAC98650A}" srcOrd="6" destOrd="0" presId="urn:microsoft.com/office/officeart/2005/8/layout/chevron1"/>
    <dgm:cxn modelId="{B39AC760-DD94-9344-911B-A2D4357136E4}" type="presParOf" srcId="{BB931700-160A-D94D-8F26-F32BC0B0575D}" destId="{E40988D1-E402-AC41-8717-8715BF800964}" srcOrd="7" destOrd="0" presId="urn:microsoft.com/office/officeart/2005/8/layout/chevron1"/>
    <dgm:cxn modelId="{BC16091F-52BE-024C-8103-53CEB03FFEB8}" type="presParOf" srcId="{BB931700-160A-D94D-8F26-F32BC0B0575D}" destId="{4F0EC6F3-2E3F-774D-A0EA-FEB52EFC3439}" srcOrd="8" destOrd="0" presId="urn:microsoft.com/office/officeart/2005/8/layout/chevron1"/>
    <dgm:cxn modelId="{812103CA-0779-8D4F-BECF-4C318C19E3A8}" type="presParOf" srcId="{BB931700-160A-D94D-8F26-F32BC0B0575D}" destId="{2A3E8E92-6894-0D44-84C8-D4C727C8C819}" srcOrd="9" destOrd="0" presId="urn:microsoft.com/office/officeart/2005/8/layout/chevron1"/>
    <dgm:cxn modelId="{5AB2F590-E966-5D47-86B7-EF6FBE1092E8}" type="presParOf" srcId="{BB931700-160A-D94D-8F26-F32BC0B0575D}" destId="{AA79C970-37E3-9B4F-8396-D3DE0C89082D}" srcOrd="10" destOrd="0" presId="urn:microsoft.com/office/officeart/2005/8/layout/chevron1"/>
    <dgm:cxn modelId="{4276E37B-3718-F74E-B061-1E451B4080DD}" type="presParOf" srcId="{BB931700-160A-D94D-8F26-F32BC0B0575D}" destId="{E576BA95-3724-334E-8D50-371E46680356}" srcOrd="11" destOrd="0" presId="urn:microsoft.com/office/officeart/2005/8/layout/chevron1"/>
    <dgm:cxn modelId="{178DD259-B8F3-7A49-B3C6-2012D3597589}" type="presParOf" srcId="{BB931700-160A-D94D-8F26-F32BC0B0575D}" destId="{C157728E-A7E1-9946-9655-A1FDEF31EACB}" srcOrd="12" destOrd="0" presId="urn:microsoft.com/office/officeart/2005/8/layout/chevron1"/>
    <dgm:cxn modelId="{BFF1C7DE-E01D-BB4D-8BFA-57ED70D362BE}" type="presParOf" srcId="{BB931700-160A-D94D-8F26-F32BC0B0575D}" destId="{F6087DCC-6222-344B-BBF7-82C43771BA92}" srcOrd="13" destOrd="0" presId="urn:microsoft.com/office/officeart/2005/8/layout/chevron1"/>
    <dgm:cxn modelId="{A2D0413D-7720-134B-9599-FD3C3BC6DA23}" type="presParOf" srcId="{BB931700-160A-D94D-8F26-F32BC0B0575D}" destId="{EF5AD65C-71F8-944E-A4A1-9DAABD523E53}" srcOrd="14" destOrd="0" presId="urn:microsoft.com/office/officeart/2005/8/layout/chevron1"/>
    <dgm:cxn modelId="{A2EFB125-3450-CD4C-B670-A0B9C527A8DF}" type="presParOf" srcId="{BB931700-160A-D94D-8F26-F32BC0B0575D}" destId="{A5424A63-7CB7-9344-A105-58DEB1FF1A8C}" srcOrd="15" destOrd="0" presId="urn:microsoft.com/office/officeart/2005/8/layout/chevron1"/>
    <dgm:cxn modelId="{F7EFA8AF-D643-664C-8097-A1076F5B325D}" type="presParOf" srcId="{BB931700-160A-D94D-8F26-F32BC0B0575D}" destId="{9E7B237E-BF72-EC4E-9EFF-FBE9CB2392E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231F64-911C-554D-948E-EAAC4C38E9AF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4A6197F1-2628-C54C-AC24-289472112112}">
      <dgm:prSet phldrT="[Texte]" custT="1"/>
      <dgm:spPr/>
      <dgm:t>
        <a:bodyPr/>
        <a:lstStyle/>
        <a:p>
          <a:r>
            <a:rPr lang="fr-FR" sz="1050" dirty="0">
              <a:solidFill>
                <a:srgbClr val="FF0000"/>
              </a:solidFill>
            </a:rPr>
            <a:t>Introduction</a:t>
          </a:r>
          <a:endParaRPr lang="fr-FR" sz="800" dirty="0">
            <a:solidFill>
              <a:srgbClr val="FF0000"/>
            </a:solidFill>
          </a:endParaRPr>
        </a:p>
      </dgm:t>
    </dgm:pt>
    <dgm:pt modelId="{37A2B6C8-1EA7-2F4A-8105-743626BDF1CA}" type="parTrans" cxnId="{B125C832-4B87-8047-B53C-87D7ACCA679A}">
      <dgm:prSet/>
      <dgm:spPr/>
      <dgm:t>
        <a:bodyPr/>
        <a:lstStyle/>
        <a:p>
          <a:endParaRPr lang="fr-FR"/>
        </a:p>
      </dgm:t>
    </dgm:pt>
    <dgm:pt modelId="{20CF22EB-661F-B648-9220-47F6641CAC3A}" type="sibTrans" cxnId="{B125C832-4B87-8047-B53C-87D7ACCA679A}">
      <dgm:prSet/>
      <dgm:spPr/>
      <dgm:t>
        <a:bodyPr/>
        <a:lstStyle/>
        <a:p>
          <a:endParaRPr lang="fr-FR"/>
        </a:p>
      </dgm:t>
    </dgm:pt>
    <dgm:pt modelId="{F1711246-A2E3-1148-8D0E-3A710737AF0D}">
      <dgm:prSet phldrT="[Texte]"/>
      <dgm:spPr/>
      <dgm:t>
        <a:bodyPr/>
        <a:lstStyle/>
        <a:p>
          <a:r>
            <a:rPr lang="fr-FR" dirty="0"/>
            <a:t>Epidémiologie</a:t>
          </a:r>
        </a:p>
      </dgm:t>
    </dgm:pt>
    <dgm:pt modelId="{F6B72621-7AE1-214A-96A6-6544C8D44672}" type="parTrans" cxnId="{ABD067C4-55BF-124C-B01A-596239292073}">
      <dgm:prSet/>
      <dgm:spPr/>
      <dgm:t>
        <a:bodyPr/>
        <a:lstStyle/>
        <a:p>
          <a:endParaRPr lang="fr-FR"/>
        </a:p>
      </dgm:t>
    </dgm:pt>
    <dgm:pt modelId="{24A3CFCA-CAB3-C545-82BB-692021610355}" type="sibTrans" cxnId="{ABD067C4-55BF-124C-B01A-596239292073}">
      <dgm:prSet/>
      <dgm:spPr/>
      <dgm:t>
        <a:bodyPr/>
        <a:lstStyle/>
        <a:p>
          <a:endParaRPr lang="fr-FR"/>
        </a:p>
      </dgm:t>
    </dgm:pt>
    <dgm:pt modelId="{30505D34-88DC-3D45-AAD7-5E7D41444903}">
      <dgm:prSet phldrT="[Texte]"/>
      <dgm:spPr/>
      <dgm:t>
        <a:bodyPr/>
        <a:lstStyle/>
        <a:p>
          <a:r>
            <a:rPr lang="fr-FR" dirty="0"/>
            <a:t>Clinique et biologie</a:t>
          </a:r>
        </a:p>
      </dgm:t>
    </dgm:pt>
    <dgm:pt modelId="{F6FC0E38-8A46-E44B-872D-7CDC3209F3CA}" type="parTrans" cxnId="{4293CAFE-A81F-144E-96B7-CC0347CEEDB9}">
      <dgm:prSet/>
      <dgm:spPr/>
      <dgm:t>
        <a:bodyPr/>
        <a:lstStyle/>
        <a:p>
          <a:endParaRPr lang="fr-FR"/>
        </a:p>
      </dgm:t>
    </dgm:pt>
    <dgm:pt modelId="{3DAC3574-3DA8-CE4F-BC93-90EDC93AE6F1}" type="sibTrans" cxnId="{4293CAFE-A81F-144E-96B7-CC0347CEEDB9}">
      <dgm:prSet/>
      <dgm:spPr/>
      <dgm:t>
        <a:bodyPr/>
        <a:lstStyle/>
        <a:p>
          <a:endParaRPr lang="fr-FR"/>
        </a:p>
      </dgm:t>
    </dgm:pt>
    <dgm:pt modelId="{BF928DBD-9F6B-A249-A38D-188A2C83A409}">
      <dgm:prSet/>
      <dgm:spPr/>
      <dgm:t>
        <a:bodyPr/>
        <a:lstStyle/>
        <a:p>
          <a:r>
            <a:rPr lang="fr-FR" dirty="0"/>
            <a:t>Imagerie</a:t>
          </a:r>
        </a:p>
      </dgm:t>
    </dgm:pt>
    <dgm:pt modelId="{5F6E13BF-1A67-DE4C-83CE-4BC1A474F153}" type="parTrans" cxnId="{476A1829-1FFF-BC4E-A0E8-330371652887}">
      <dgm:prSet/>
      <dgm:spPr/>
      <dgm:t>
        <a:bodyPr/>
        <a:lstStyle/>
        <a:p>
          <a:endParaRPr lang="fr-FR"/>
        </a:p>
      </dgm:t>
    </dgm:pt>
    <dgm:pt modelId="{AA142D76-1722-2843-8E60-F5AF131155DE}" type="sibTrans" cxnId="{476A1829-1FFF-BC4E-A0E8-330371652887}">
      <dgm:prSet/>
      <dgm:spPr/>
      <dgm:t>
        <a:bodyPr/>
        <a:lstStyle/>
        <a:p>
          <a:endParaRPr lang="fr-FR"/>
        </a:p>
      </dgm:t>
    </dgm:pt>
    <dgm:pt modelId="{E85DEFF8-F84E-C646-8690-562B5D9D98E3}">
      <dgm:prSet/>
      <dgm:spPr/>
      <dgm:t>
        <a:bodyPr/>
        <a:lstStyle/>
        <a:p>
          <a:r>
            <a:rPr lang="fr-FR" dirty="0"/>
            <a:t>Physiopathologie</a:t>
          </a:r>
        </a:p>
      </dgm:t>
    </dgm:pt>
    <dgm:pt modelId="{6648CD53-AF3E-2F46-B6E6-70F0414F2E8E}" type="parTrans" cxnId="{61EB81EC-AE8B-9C40-AF02-81B378A4C577}">
      <dgm:prSet/>
      <dgm:spPr/>
      <dgm:t>
        <a:bodyPr/>
        <a:lstStyle/>
        <a:p>
          <a:endParaRPr lang="fr-FR"/>
        </a:p>
      </dgm:t>
    </dgm:pt>
    <dgm:pt modelId="{C1BBE460-3271-0042-BDEA-8FEB4287179C}" type="sibTrans" cxnId="{61EB81EC-AE8B-9C40-AF02-81B378A4C577}">
      <dgm:prSet/>
      <dgm:spPr/>
      <dgm:t>
        <a:bodyPr/>
        <a:lstStyle/>
        <a:p>
          <a:endParaRPr lang="fr-FR"/>
        </a:p>
      </dgm:t>
    </dgm:pt>
    <dgm:pt modelId="{72C99A5E-CE4C-3F49-9D8F-144C61FC3045}">
      <dgm:prSet/>
      <dgm:spPr/>
      <dgm:t>
        <a:bodyPr/>
        <a:lstStyle/>
        <a:p>
          <a:r>
            <a:rPr lang="fr-FR" dirty="0"/>
            <a:t>Traitement</a:t>
          </a:r>
        </a:p>
      </dgm:t>
    </dgm:pt>
    <dgm:pt modelId="{45F77B93-7C3C-D44B-AA64-3083CCD1CA4F}" type="parTrans" cxnId="{DC8F8432-C74D-0E41-A65A-A2CF908565D8}">
      <dgm:prSet/>
      <dgm:spPr/>
      <dgm:t>
        <a:bodyPr/>
        <a:lstStyle/>
        <a:p>
          <a:endParaRPr lang="fr-FR"/>
        </a:p>
      </dgm:t>
    </dgm:pt>
    <dgm:pt modelId="{3A6ED361-52F6-9C48-8061-D3AFE8897901}" type="sibTrans" cxnId="{DC8F8432-C74D-0E41-A65A-A2CF908565D8}">
      <dgm:prSet/>
      <dgm:spPr/>
      <dgm:t>
        <a:bodyPr/>
        <a:lstStyle/>
        <a:p>
          <a:endParaRPr lang="fr-FR"/>
        </a:p>
      </dgm:t>
    </dgm:pt>
    <dgm:pt modelId="{8C3E6015-6BB6-5A40-B24B-AB1FDE5C85AC}">
      <dgm:prSet/>
      <dgm:spPr/>
      <dgm:t>
        <a:bodyPr/>
        <a:lstStyle/>
        <a:p>
          <a:r>
            <a:rPr lang="fr-FR" dirty="0"/>
            <a:t>Evolution</a:t>
          </a:r>
        </a:p>
      </dgm:t>
    </dgm:pt>
    <dgm:pt modelId="{B951BB50-E39F-5047-9F90-D0EB333F9442}" type="parTrans" cxnId="{89417888-A0FF-A148-9614-D14A1925AAAC}">
      <dgm:prSet/>
      <dgm:spPr/>
      <dgm:t>
        <a:bodyPr/>
        <a:lstStyle/>
        <a:p>
          <a:endParaRPr lang="fr-FR"/>
        </a:p>
      </dgm:t>
    </dgm:pt>
    <dgm:pt modelId="{F1F411CE-4705-A346-8E7E-A1A49C0CEB8D}" type="sibTrans" cxnId="{89417888-A0FF-A148-9614-D14A1925AAAC}">
      <dgm:prSet/>
      <dgm:spPr/>
      <dgm:t>
        <a:bodyPr/>
        <a:lstStyle/>
        <a:p>
          <a:endParaRPr lang="fr-FR"/>
        </a:p>
      </dgm:t>
    </dgm:pt>
    <dgm:pt modelId="{99EC8616-A752-804A-8CBD-6DB31663327D}">
      <dgm:prSet/>
      <dgm:spPr/>
      <dgm:t>
        <a:bodyPr/>
        <a:lstStyle/>
        <a:p>
          <a:r>
            <a:rPr lang="fr-FR" dirty="0"/>
            <a:t>Diagnostic différentiel</a:t>
          </a:r>
        </a:p>
      </dgm:t>
    </dgm:pt>
    <dgm:pt modelId="{90B459A7-7A37-E34C-8ACA-63472C32A3C6}" type="parTrans" cxnId="{61A7719E-8006-4E48-9387-2A904902ED9B}">
      <dgm:prSet/>
      <dgm:spPr/>
      <dgm:t>
        <a:bodyPr/>
        <a:lstStyle/>
        <a:p>
          <a:endParaRPr lang="fr-FR"/>
        </a:p>
      </dgm:t>
    </dgm:pt>
    <dgm:pt modelId="{2B7DDA11-CFF6-A545-82F2-BF3DFB633021}" type="sibTrans" cxnId="{61A7719E-8006-4E48-9387-2A904902ED9B}">
      <dgm:prSet/>
      <dgm:spPr/>
      <dgm:t>
        <a:bodyPr/>
        <a:lstStyle/>
        <a:p>
          <a:endParaRPr lang="fr-FR"/>
        </a:p>
      </dgm:t>
    </dgm:pt>
    <dgm:pt modelId="{8A6D1A54-4EB3-264F-9435-FBE4FF608179}">
      <dgm:prSet/>
      <dgm:spPr/>
      <dgm:t>
        <a:bodyPr/>
        <a:lstStyle/>
        <a:p>
          <a:r>
            <a:rPr lang="fr-FR" dirty="0"/>
            <a:t>Conclusion</a:t>
          </a:r>
        </a:p>
      </dgm:t>
    </dgm:pt>
    <dgm:pt modelId="{DAF60139-E7EF-F945-83B7-2C8147D57D9E}" type="parTrans" cxnId="{E2383385-DCE3-9445-895E-E6F22D54940D}">
      <dgm:prSet/>
      <dgm:spPr/>
      <dgm:t>
        <a:bodyPr/>
        <a:lstStyle/>
        <a:p>
          <a:endParaRPr lang="fr-FR"/>
        </a:p>
      </dgm:t>
    </dgm:pt>
    <dgm:pt modelId="{399FCF8D-453D-3245-91A1-DAAE5D1DF259}" type="sibTrans" cxnId="{E2383385-DCE3-9445-895E-E6F22D54940D}">
      <dgm:prSet/>
      <dgm:spPr/>
      <dgm:t>
        <a:bodyPr/>
        <a:lstStyle/>
        <a:p>
          <a:endParaRPr lang="fr-FR"/>
        </a:p>
      </dgm:t>
    </dgm:pt>
    <dgm:pt modelId="{BB931700-160A-D94D-8F26-F32BC0B0575D}" type="pres">
      <dgm:prSet presAssocID="{2C231F64-911C-554D-948E-EAAC4C38E9AF}" presName="Name0" presStyleCnt="0">
        <dgm:presLayoutVars>
          <dgm:dir/>
          <dgm:animLvl val="lvl"/>
          <dgm:resizeHandles val="exact"/>
        </dgm:presLayoutVars>
      </dgm:prSet>
      <dgm:spPr/>
    </dgm:pt>
    <dgm:pt modelId="{D4C4E3B9-171A-4B4A-BDA6-15F56C9F3479}" type="pres">
      <dgm:prSet presAssocID="{4A6197F1-2628-C54C-AC24-289472112112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776AC0E2-898E-C948-923F-4E5A54143A2B}" type="pres">
      <dgm:prSet presAssocID="{20CF22EB-661F-B648-9220-47F6641CAC3A}" presName="parTxOnlySpace" presStyleCnt="0"/>
      <dgm:spPr/>
    </dgm:pt>
    <dgm:pt modelId="{4BAC349A-428A-1E43-8696-FA32A3B1A959}" type="pres">
      <dgm:prSet presAssocID="{F1711246-A2E3-1148-8D0E-3A710737AF0D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52141DCD-2084-5842-9F34-20E8FDCCB6E6}" type="pres">
      <dgm:prSet presAssocID="{24A3CFCA-CAB3-C545-82BB-692021610355}" presName="parTxOnlySpace" presStyleCnt="0"/>
      <dgm:spPr/>
    </dgm:pt>
    <dgm:pt modelId="{2F55B1CE-4C95-7B45-A0A7-07DF5A575EE2}" type="pres">
      <dgm:prSet presAssocID="{30505D34-88DC-3D45-AAD7-5E7D41444903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CBF3AEE4-B131-AC48-A8F7-C68824667C01}" type="pres">
      <dgm:prSet presAssocID="{3DAC3574-3DA8-CE4F-BC93-90EDC93AE6F1}" presName="parTxOnlySpace" presStyleCnt="0"/>
      <dgm:spPr/>
    </dgm:pt>
    <dgm:pt modelId="{A96A15A6-7F06-5440-8B15-303BAC98650A}" type="pres">
      <dgm:prSet presAssocID="{BF928DBD-9F6B-A249-A38D-188A2C83A409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E40988D1-E402-AC41-8717-8715BF800964}" type="pres">
      <dgm:prSet presAssocID="{AA142D76-1722-2843-8E60-F5AF131155DE}" presName="parTxOnlySpace" presStyleCnt="0"/>
      <dgm:spPr/>
    </dgm:pt>
    <dgm:pt modelId="{4F0EC6F3-2E3F-774D-A0EA-FEB52EFC3439}" type="pres">
      <dgm:prSet presAssocID="{E85DEFF8-F84E-C646-8690-562B5D9D98E3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2A3E8E92-6894-0D44-84C8-D4C727C8C819}" type="pres">
      <dgm:prSet presAssocID="{C1BBE460-3271-0042-BDEA-8FEB4287179C}" presName="parTxOnlySpace" presStyleCnt="0"/>
      <dgm:spPr/>
    </dgm:pt>
    <dgm:pt modelId="{AA79C970-37E3-9B4F-8396-D3DE0C89082D}" type="pres">
      <dgm:prSet presAssocID="{72C99A5E-CE4C-3F49-9D8F-144C61FC3045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E576BA95-3724-334E-8D50-371E46680356}" type="pres">
      <dgm:prSet presAssocID="{3A6ED361-52F6-9C48-8061-D3AFE8897901}" presName="parTxOnlySpace" presStyleCnt="0"/>
      <dgm:spPr/>
    </dgm:pt>
    <dgm:pt modelId="{C157728E-A7E1-9946-9655-A1FDEF31EACB}" type="pres">
      <dgm:prSet presAssocID="{8C3E6015-6BB6-5A40-B24B-AB1FDE5C85AC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F6087DCC-6222-344B-BBF7-82C43771BA92}" type="pres">
      <dgm:prSet presAssocID="{F1F411CE-4705-A346-8E7E-A1A49C0CEB8D}" presName="parTxOnlySpace" presStyleCnt="0"/>
      <dgm:spPr/>
    </dgm:pt>
    <dgm:pt modelId="{EF5AD65C-71F8-944E-A4A1-9DAABD523E53}" type="pres">
      <dgm:prSet presAssocID="{99EC8616-A752-804A-8CBD-6DB31663327D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A5424A63-7CB7-9344-A105-58DEB1FF1A8C}" type="pres">
      <dgm:prSet presAssocID="{2B7DDA11-CFF6-A545-82F2-BF3DFB633021}" presName="parTxOnlySpace" presStyleCnt="0"/>
      <dgm:spPr/>
    </dgm:pt>
    <dgm:pt modelId="{9E7B237E-BF72-EC4E-9EFF-FBE9CB2392E6}" type="pres">
      <dgm:prSet presAssocID="{8A6D1A54-4EB3-264F-9435-FBE4FF608179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7763880F-E752-444E-8549-F67F9AB06787}" type="presOf" srcId="{F1711246-A2E3-1148-8D0E-3A710737AF0D}" destId="{4BAC349A-428A-1E43-8696-FA32A3B1A959}" srcOrd="0" destOrd="0" presId="urn:microsoft.com/office/officeart/2005/8/layout/chevron1"/>
    <dgm:cxn modelId="{476A1829-1FFF-BC4E-A0E8-330371652887}" srcId="{2C231F64-911C-554D-948E-EAAC4C38E9AF}" destId="{BF928DBD-9F6B-A249-A38D-188A2C83A409}" srcOrd="3" destOrd="0" parTransId="{5F6E13BF-1A67-DE4C-83CE-4BC1A474F153}" sibTransId="{AA142D76-1722-2843-8E60-F5AF131155DE}"/>
    <dgm:cxn modelId="{353EF12B-F7D5-074B-B21F-272CA19F1D04}" type="presOf" srcId="{E85DEFF8-F84E-C646-8690-562B5D9D98E3}" destId="{4F0EC6F3-2E3F-774D-A0EA-FEB52EFC3439}" srcOrd="0" destOrd="0" presId="urn:microsoft.com/office/officeart/2005/8/layout/chevron1"/>
    <dgm:cxn modelId="{57D11E2E-523E-5749-9CE3-5F67E734825D}" type="presOf" srcId="{99EC8616-A752-804A-8CBD-6DB31663327D}" destId="{EF5AD65C-71F8-944E-A4A1-9DAABD523E53}" srcOrd="0" destOrd="0" presId="urn:microsoft.com/office/officeart/2005/8/layout/chevron1"/>
    <dgm:cxn modelId="{DC8F8432-C74D-0E41-A65A-A2CF908565D8}" srcId="{2C231F64-911C-554D-948E-EAAC4C38E9AF}" destId="{72C99A5E-CE4C-3F49-9D8F-144C61FC3045}" srcOrd="5" destOrd="0" parTransId="{45F77B93-7C3C-D44B-AA64-3083CCD1CA4F}" sibTransId="{3A6ED361-52F6-9C48-8061-D3AFE8897901}"/>
    <dgm:cxn modelId="{B125C832-4B87-8047-B53C-87D7ACCA679A}" srcId="{2C231F64-911C-554D-948E-EAAC4C38E9AF}" destId="{4A6197F1-2628-C54C-AC24-289472112112}" srcOrd="0" destOrd="0" parTransId="{37A2B6C8-1EA7-2F4A-8105-743626BDF1CA}" sibTransId="{20CF22EB-661F-B648-9220-47F6641CAC3A}"/>
    <dgm:cxn modelId="{DB0D114B-DECA-A241-BD08-603C6F102E51}" type="presOf" srcId="{8A6D1A54-4EB3-264F-9435-FBE4FF608179}" destId="{9E7B237E-BF72-EC4E-9EFF-FBE9CB2392E6}" srcOrd="0" destOrd="0" presId="urn:microsoft.com/office/officeart/2005/8/layout/chevron1"/>
    <dgm:cxn modelId="{56BABE51-460B-6A47-8374-27EB9515DBA2}" type="presOf" srcId="{BF928DBD-9F6B-A249-A38D-188A2C83A409}" destId="{A96A15A6-7F06-5440-8B15-303BAC98650A}" srcOrd="0" destOrd="0" presId="urn:microsoft.com/office/officeart/2005/8/layout/chevron1"/>
    <dgm:cxn modelId="{391A685B-BEF7-FB44-B520-CBE797605F1E}" type="presOf" srcId="{72C99A5E-CE4C-3F49-9D8F-144C61FC3045}" destId="{AA79C970-37E3-9B4F-8396-D3DE0C89082D}" srcOrd="0" destOrd="0" presId="urn:microsoft.com/office/officeart/2005/8/layout/chevron1"/>
    <dgm:cxn modelId="{E2416E60-E2A1-4C43-A280-13CFAF18581D}" type="presOf" srcId="{30505D34-88DC-3D45-AAD7-5E7D41444903}" destId="{2F55B1CE-4C95-7B45-A0A7-07DF5A575EE2}" srcOrd="0" destOrd="0" presId="urn:microsoft.com/office/officeart/2005/8/layout/chevron1"/>
    <dgm:cxn modelId="{E2383385-DCE3-9445-895E-E6F22D54940D}" srcId="{2C231F64-911C-554D-948E-EAAC4C38E9AF}" destId="{8A6D1A54-4EB3-264F-9435-FBE4FF608179}" srcOrd="8" destOrd="0" parTransId="{DAF60139-E7EF-F945-83B7-2C8147D57D9E}" sibTransId="{399FCF8D-453D-3245-91A1-DAAE5D1DF259}"/>
    <dgm:cxn modelId="{89417888-A0FF-A148-9614-D14A1925AAAC}" srcId="{2C231F64-911C-554D-948E-EAAC4C38E9AF}" destId="{8C3E6015-6BB6-5A40-B24B-AB1FDE5C85AC}" srcOrd="6" destOrd="0" parTransId="{B951BB50-E39F-5047-9F90-D0EB333F9442}" sibTransId="{F1F411CE-4705-A346-8E7E-A1A49C0CEB8D}"/>
    <dgm:cxn modelId="{61A7719E-8006-4E48-9387-2A904902ED9B}" srcId="{2C231F64-911C-554D-948E-EAAC4C38E9AF}" destId="{99EC8616-A752-804A-8CBD-6DB31663327D}" srcOrd="7" destOrd="0" parTransId="{90B459A7-7A37-E34C-8ACA-63472C32A3C6}" sibTransId="{2B7DDA11-CFF6-A545-82F2-BF3DFB633021}"/>
    <dgm:cxn modelId="{83670ABD-2AFA-A043-B9AD-A3CBF66B5548}" type="presOf" srcId="{2C231F64-911C-554D-948E-EAAC4C38E9AF}" destId="{BB931700-160A-D94D-8F26-F32BC0B0575D}" srcOrd="0" destOrd="0" presId="urn:microsoft.com/office/officeart/2005/8/layout/chevron1"/>
    <dgm:cxn modelId="{76FE37C0-5AF5-9743-A0B5-50BDDFCC9EDC}" type="presOf" srcId="{4A6197F1-2628-C54C-AC24-289472112112}" destId="{D4C4E3B9-171A-4B4A-BDA6-15F56C9F3479}" srcOrd="0" destOrd="0" presId="urn:microsoft.com/office/officeart/2005/8/layout/chevron1"/>
    <dgm:cxn modelId="{ABD067C4-55BF-124C-B01A-596239292073}" srcId="{2C231F64-911C-554D-948E-EAAC4C38E9AF}" destId="{F1711246-A2E3-1148-8D0E-3A710737AF0D}" srcOrd="1" destOrd="0" parTransId="{F6B72621-7AE1-214A-96A6-6544C8D44672}" sibTransId="{24A3CFCA-CAB3-C545-82BB-692021610355}"/>
    <dgm:cxn modelId="{86E0A1D2-464F-B449-A329-96D056B4D1F7}" type="presOf" srcId="{8C3E6015-6BB6-5A40-B24B-AB1FDE5C85AC}" destId="{C157728E-A7E1-9946-9655-A1FDEF31EACB}" srcOrd="0" destOrd="0" presId="urn:microsoft.com/office/officeart/2005/8/layout/chevron1"/>
    <dgm:cxn modelId="{61EB81EC-AE8B-9C40-AF02-81B378A4C577}" srcId="{2C231F64-911C-554D-948E-EAAC4C38E9AF}" destId="{E85DEFF8-F84E-C646-8690-562B5D9D98E3}" srcOrd="4" destOrd="0" parTransId="{6648CD53-AF3E-2F46-B6E6-70F0414F2E8E}" sibTransId="{C1BBE460-3271-0042-BDEA-8FEB4287179C}"/>
    <dgm:cxn modelId="{4293CAFE-A81F-144E-96B7-CC0347CEEDB9}" srcId="{2C231F64-911C-554D-948E-EAAC4C38E9AF}" destId="{30505D34-88DC-3D45-AAD7-5E7D41444903}" srcOrd="2" destOrd="0" parTransId="{F6FC0E38-8A46-E44B-872D-7CDC3209F3CA}" sibTransId="{3DAC3574-3DA8-CE4F-BC93-90EDC93AE6F1}"/>
    <dgm:cxn modelId="{F3ABF727-1349-4840-95E9-0CF01AAC5790}" type="presParOf" srcId="{BB931700-160A-D94D-8F26-F32BC0B0575D}" destId="{D4C4E3B9-171A-4B4A-BDA6-15F56C9F3479}" srcOrd="0" destOrd="0" presId="urn:microsoft.com/office/officeart/2005/8/layout/chevron1"/>
    <dgm:cxn modelId="{731453F9-E881-1941-B2ED-A5289DC46A80}" type="presParOf" srcId="{BB931700-160A-D94D-8F26-F32BC0B0575D}" destId="{776AC0E2-898E-C948-923F-4E5A54143A2B}" srcOrd="1" destOrd="0" presId="urn:microsoft.com/office/officeart/2005/8/layout/chevron1"/>
    <dgm:cxn modelId="{B536F87D-208D-FB4B-8785-456FBFC4723F}" type="presParOf" srcId="{BB931700-160A-D94D-8F26-F32BC0B0575D}" destId="{4BAC349A-428A-1E43-8696-FA32A3B1A959}" srcOrd="2" destOrd="0" presId="urn:microsoft.com/office/officeart/2005/8/layout/chevron1"/>
    <dgm:cxn modelId="{3FB9686B-D6F2-3846-A6D3-C2BFEAC59B37}" type="presParOf" srcId="{BB931700-160A-D94D-8F26-F32BC0B0575D}" destId="{52141DCD-2084-5842-9F34-20E8FDCCB6E6}" srcOrd="3" destOrd="0" presId="urn:microsoft.com/office/officeart/2005/8/layout/chevron1"/>
    <dgm:cxn modelId="{09297A30-F8D6-E24B-97D1-E4687FA58DF6}" type="presParOf" srcId="{BB931700-160A-D94D-8F26-F32BC0B0575D}" destId="{2F55B1CE-4C95-7B45-A0A7-07DF5A575EE2}" srcOrd="4" destOrd="0" presId="urn:microsoft.com/office/officeart/2005/8/layout/chevron1"/>
    <dgm:cxn modelId="{26B2DA91-4B36-EF4C-897A-97D74E0C8813}" type="presParOf" srcId="{BB931700-160A-D94D-8F26-F32BC0B0575D}" destId="{CBF3AEE4-B131-AC48-A8F7-C68824667C01}" srcOrd="5" destOrd="0" presId="urn:microsoft.com/office/officeart/2005/8/layout/chevron1"/>
    <dgm:cxn modelId="{B8361943-B524-894A-878D-F1F8F6599F28}" type="presParOf" srcId="{BB931700-160A-D94D-8F26-F32BC0B0575D}" destId="{A96A15A6-7F06-5440-8B15-303BAC98650A}" srcOrd="6" destOrd="0" presId="urn:microsoft.com/office/officeart/2005/8/layout/chevron1"/>
    <dgm:cxn modelId="{B39AC760-DD94-9344-911B-A2D4357136E4}" type="presParOf" srcId="{BB931700-160A-D94D-8F26-F32BC0B0575D}" destId="{E40988D1-E402-AC41-8717-8715BF800964}" srcOrd="7" destOrd="0" presId="urn:microsoft.com/office/officeart/2005/8/layout/chevron1"/>
    <dgm:cxn modelId="{BC16091F-52BE-024C-8103-53CEB03FFEB8}" type="presParOf" srcId="{BB931700-160A-D94D-8F26-F32BC0B0575D}" destId="{4F0EC6F3-2E3F-774D-A0EA-FEB52EFC3439}" srcOrd="8" destOrd="0" presId="urn:microsoft.com/office/officeart/2005/8/layout/chevron1"/>
    <dgm:cxn modelId="{812103CA-0779-8D4F-BECF-4C318C19E3A8}" type="presParOf" srcId="{BB931700-160A-D94D-8F26-F32BC0B0575D}" destId="{2A3E8E92-6894-0D44-84C8-D4C727C8C819}" srcOrd="9" destOrd="0" presId="urn:microsoft.com/office/officeart/2005/8/layout/chevron1"/>
    <dgm:cxn modelId="{5AB2F590-E966-5D47-86B7-EF6FBE1092E8}" type="presParOf" srcId="{BB931700-160A-D94D-8F26-F32BC0B0575D}" destId="{AA79C970-37E3-9B4F-8396-D3DE0C89082D}" srcOrd="10" destOrd="0" presId="urn:microsoft.com/office/officeart/2005/8/layout/chevron1"/>
    <dgm:cxn modelId="{4276E37B-3718-F74E-B061-1E451B4080DD}" type="presParOf" srcId="{BB931700-160A-D94D-8F26-F32BC0B0575D}" destId="{E576BA95-3724-334E-8D50-371E46680356}" srcOrd="11" destOrd="0" presId="urn:microsoft.com/office/officeart/2005/8/layout/chevron1"/>
    <dgm:cxn modelId="{178DD259-B8F3-7A49-B3C6-2012D3597589}" type="presParOf" srcId="{BB931700-160A-D94D-8F26-F32BC0B0575D}" destId="{C157728E-A7E1-9946-9655-A1FDEF31EACB}" srcOrd="12" destOrd="0" presId="urn:microsoft.com/office/officeart/2005/8/layout/chevron1"/>
    <dgm:cxn modelId="{BFF1C7DE-E01D-BB4D-8BFA-57ED70D362BE}" type="presParOf" srcId="{BB931700-160A-D94D-8F26-F32BC0B0575D}" destId="{F6087DCC-6222-344B-BBF7-82C43771BA92}" srcOrd="13" destOrd="0" presId="urn:microsoft.com/office/officeart/2005/8/layout/chevron1"/>
    <dgm:cxn modelId="{A2D0413D-7720-134B-9599-FD3C3BC6DA23}" type="presParOf" srcId="{BB931700-160A-D94D-8F26-F32BC0B0575D}" destId="{EF5AD65C-71F8-944E-A4A1-9DAABD523E53}" srcOrd="14" destOrd="0" presId="urn:microsoft.com/office/officeart/2005/8/layout/chevron1"/>
    <dgm:cxn modelId="{A2EFB125-3450-CD4C-B670-A0B9C527A8DF}" type="presParOf" srcId="{BB931700-160A-D94D-8F26-F32BC0B0575D}" destId="{A5424A63-7CB7-9344-A105-58DEB1FF1A8C}" srcOrd="15" destOrd="0" presId="urn:microsoft.com/office/officeart/2005/8/layout/chevron1"/>
    <dgm:cxn modelId="{F7EFA8AF-D643-664C-8097-A1076F5B325D}" type="presParOf" srcId="{BB931700-160A-D94D-8F26-F32BC0B0575D}" destId="{9E7B237E-BF72-EC4E-9EFF-FBE9CB2392E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C231F64-911C-554D-948E-EAAC4C38E9AF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4A6197F1-2628-C54C-AC24-289472112112}">
      <dgm:prSet phldrT="[Texte]" custT="1"/>
      <dgm:spPr/>
      <dgm:t>
        <a:bodyPr/>
        <a:lstStyle/>
        <a:p>
          <a:r>
            <a:rPr lang="fr-FR" sz="1050" dirty="0">
              <a:solidFill>
                <a:srgbClr val="FF0000"/>
              </a:solidFill>
            </a:rPr>
            <a:t>Introduction</a:t>
          </a:r>
          <a:endParaRPr lang="fr-FR" sz="800" dirty="0">
            <a:solidFill>
              <a:srgbClr val="FF0000"/>
            </a:solidFill>
          </a:endParaRPr>
        </a:p>
      </dgm:t>
    </dgm:pt>
    <dgm:pt modelId="{37A2B6C8-1EA7-2F4A-8105-743626BDF1CA}" type="parTrans" cxnId="{B125C832-4B87-8047-B53C-87D7ACCA679A}">
      <dgm:prSet/>
      <dgm:spPr/>
      <dgm:t>
        <a:bodyPr/>
        <a:lstStyle/>
        <a:p>
          <a:endParaRPr lang="fr-FR"/>
        </a:p>
      </dgm:t>
    </dgm:pt>
    <dgm:pt modelId="{20CF22EB-661F-B648-9220-47F6641CAC3A}" type="sibTrans" cxnId="{B125C832-4B87-8047-B53C-87D7ACCA679A}">
      <dgm:prSet/>
      <dgm:spPr/>
      <dgm:t>
        <a:bodyPr/>
        <a:lstStyle/>
        <a:p>
          <a:endParaRPr lang="fr-FR"/>
        </a:p>
      </dgm:t>
    </dgm:pt>
    <dgm:pt modelId="{F1711246-A2E3-1148-8D0E-3A710737AF0D}">
      <dgm:prSet phldrT="[Texte]"/>
      <dgm:spPr/>
      <dgm:t>
        <a:bodyPr/>
        <a:lstStyle/>
        <a:p>
          <a:r>
            <a:rPr lang="fr-FR" dirty="0"/>
            <a:t>Epidémiologie</a:t>
          </a:r>
        </a:p>
      </dgm:t>
    </dgm:pt>
    <dgm:pt modelId="{F6B72621-7AE1-214A-96A6-6544C8D44672}" type="parTrans" cxnId="{ABD067C4-55BF-124C-B01A-596239292073}">
      <dgm:prSet/>
      <dgm:spPr/>
      <dgm:t>
        <a:bodyPr/>
        <a:lstStyle/>
        <a:p>
          <a:endParaRPr lang="fr-FR"/>
        </a:p>
      </dgm:t>
    </dgm:pt>
    <dgm:pt modelId="{24A3CFCA-CAB3-C545-82BB-692021610355}" type="sibTrans" cxnId="{ABD067C4-55BF-124C-B01A-596239292073}">
      <dgm:prSet/>
      <dgm:spPr/>
      <dgm:t>
        <a:bodyPr/>
        <a:lstStyle/>
        <a:p>
          <a:endParaRPr lang="fr-FR"/>
        </a:p>
      </dgm:t>
    </dgm:pt>
    <dgm:pt modelId="{30505D34-88DC-3D45-AAD7-5E7D41444903}">
      <dgm:prSet phldrT="[Texte]"/>
      <dgm:spPr/>
      <dgm:t>
        <a:bodyPr/>
        <a:lstStyle/>
        <a:p>
          <a:r>
            <a:rPr lang="fr-FR" dirty="0"/>
            <a:t>Clinique et biologie</a:t>
          </a:r>
        </a:p>
      </dgm:t>
    </dgm:pt>
    <dgm:pt modelId="{F6FC0E38-8A46-E44B-872D-7CDC3209F3CA}" type="parTrans" cxnId="{4293CAFE-A81F-144E-96B7-CC0347CEEDB9}">
      <dgm:prSet/>
      <dgm:spPr/>
      <dgm:t>
        <a:bodyPr/>
        <a:lstStyle/>
        <a:p>
          <a:endParaRPr lang="fr-FR"/>
        </a:p>
      </dgm:t>
    </dgm:pt>
    <dgm:pt modelId="{3DAC3574-3DA8-CE4F-BC93-90EDC93AE6F1}" type="sibTrans" cxnId="{4293CAFE-A81F-144E-96B7-CC0347CEEDB9}">
      <dgm:prSet/>
      <dgm:spPr/>
      <dgm:t>
        <a:bodyPr/>
        <a:lstStyle/>
        <a:p>
          <a:endParaRPr lang="fr-FR"/>
        </a:p>
      </dgm:t>
    </dgm:pt>
    <dgm:pt modelId="{BF928DBD-9F6B-A249-A38D-188A2C83A409}">
      <dgm:prSet/>
      <dgm:spPr/>
      <dgm:t>
        <a:bodyPr/>
        <a:lstStyle/>
        <a:p>
          <a:r>
            <a:rPr lang="fr-FR" dirty="0"/>
            <a:t>Imagerie</a:t>
          </a:r>
        </a:p>
      </dgm:t>
    </dgm:pt>
    <dgm:pt modelId="{5F6E13BF-1A67-DE4C-83CE-4BC1A474F153}" type="parTrans" cxnId="{476A1829-1FFF-BC4E-A0E8-330371652887}">
      <dgm:prSet/>
      <dgm:spPr/>
      <dgm:t>
        <a:bodyPr/>
        <a:lstStyle/>
        <a:p>
          <a:endParaRPr lang="fr-FR"/>
        </a:p>
      </dgm:t>
    </dgm:pt>
    <dgm:pt modelId="{AA142D76-1722-2843-8E60-F5AF131155DE}" type="sibTrans" cxnId="{476A1829-1FFF-BC4E-A0E8-330371652887}">
      <dgm:prSet/>
      <dgm:spPr/>
      <dgm:t>
        <a:bodyPr/>
        <a:lstStyle/>
        <a:p>
          <a:endParaRPr lang="fr-FR"/>
        </a:p>
      </dgm:t>
    </dgm:pt>
    <dgm:pt modelId="{E85DEFF8-F84E-C646-8690-562B5D9D98E3}">
      <dgm:prSet/>
      <dgm:spPr/>
      <dgm:t>
        <a:bodyPr/>
        <a:lstStyle/>
        <a:p>
          <a:r>
            <a:rPr lang="fr-FR" dirty="0"/>
            <a:t>Physiopathologie</a:t>
          </a:r>
        </a:p>
      </dgm:t>
    </dgm:pt>
    <dgm:pt modelId="{6648CD53-AF3E-2F46-B6E6-70F0414F2E8E}" type="parTrans" cxnId="{61EB81EC-AE8B-9C40-AF02-81B378A4C577}">
      <dgm:prSet/>
      <dgm:spPr/>
      <dgm:t>
        <a:bodyPr/>
        <a:lstStyle/>
        <a:p>
          <a:endParaRPr lang="fr-FR"/>
        </a:p>
      </dgm:t>
    </dgm:pt>
    <dgm:pt modelId="{C1BBE460-3271-0042-BDEA-8FEB4287179C}" type="sibTrans" cxnId="{61EB81EC-AE8B-9C40-AF02-81B378A4C577}">
      <dgm:prSet/>
      <dgm:spPr/>
      <dgm:t>
        <a:bodyPr/>
        <a:lstStyle/>
        <a:p>
          <a:endParaRPr lang="fr-FR"/>
        </a:p>
      </dgm:t>
    </dgm:pt>
    <dgm:pt modelId="{72C99A5E-CE4C-3F49-9D8F-144C61FC3045}">
      <dgm:prSet/>
      <dgm:spPr/>
      <dgm:t>
        <a:bodyPr/>
        <a:lstStyle/>
        <a:p>
          <a:r>
            <a:rPr lang="fr-FR" dirty="0"/>
            <a:t>Traitement</a:t>
          </a:r>
        </a:p>
      </dgm:t>
    </dgm:pt>
    <dgm:pt modelId="{45F77B93-7C3C-D44B-AA64-3083CCD1CA4F}" type="parTrans" cxnId="{DC8F8432-C74D-0E41-A65A-A2CF908565D8}">
      <dgm:prSet/>
      <dgm:spPr/>
      <dgm:t>
        <a:bodyPr/>
        <a:lstStyle/>
        <a:p>
          <a:endParaRPr lang="fr-FR"/>
        </a:p>
      </dgm:t>
    </dgm:pt>
    <dgm:pt modelId="{3A6ED361-52F6-9C48-8061-D3AFE8897901}" type="sibTrans" cxnId="{DC8F8432-C74D-0E41-A65A-A2CF908565D8}">
      <dgm:prSet/>
      <dgm:spPr/>
      <dgm:t>
        <a:bodyPr/>
        <a:lstStyle/>
        <a:p>
          <a:endParaRPr lang="fr-FR"/>
        </a:p>
      </dgm:t>
    </dgm:pt>
    <dgm:pt modelId="{8C3E6015-6BB6-5A40-B24B-AB1FDE5C85AC}">
      <dgm:prSet/>
      <dgm:spPr/>
      <dgm:t>
        <a:bodyPr/>
        <a:lstStyle/>
        <a:p>
          <a:r>
            <a:rPr lang="fr-FR" dirty="0"/>
            <a:t>Evolution</a:t>
          </a:r>
        </a:p>
      </dgm:t>
    </dgm:pt>
    <dgm:pt modelId="{B951BB50-E39F-5047-9F90-D0EB333F9442}" type="parTrans" cxnId="{89417888-A0FF-A148-9614-D14A1925AAAC}">
      <dgm:prSet/>
      <dgm:spPr/>
      <dgm:t>
        <a:bodyPr/>
        <a:lstStyle/>
        <a:p>
          <a:endParaRPr lang="fr-FR"/>
        </a:p>
      </dgm:t>
    </dgm:pt>
    <dgm:pt modelId="{F1F411CE-4705-A346-8E7E-A1A49C0CEB8D}" type="sibTrans" cxnId="{89417888-A0FF-A148-9614-D14A1925AAAC}">
      <dgm:prSet/>
      <dgm:spPr/>
      <dgm:t>
        <a:bodyPr/>
        <a:lstStyle/>
        <a:p>
          <a:endParaRPr lang="fr-FR"/>
        </a:p>
      </dgm:t>
    </dgm:pt>
    <dgm:pt modelId="{99EC8616-A752-804A-8CBD-6DB31663327D}">
      <dgm:prSet/>
      <dgm:spPr/>
      <dgm:t>
        <a:bodyPr/>
        <a:lstStyle/>
        <a:p>
          <a:r>
            <a:rPr lang="fr-FR" dirty="0"/>
            <a:t>Diagnostic différentiel</a:t>
          </a:r>
        </a:p>
      </dgm:t>
    </dgm:pt>
    <dgm:pt modelId="{90B459A7-7A37-E34C-8ACA-63472C32A3C6}" type="parTrans" cxnId="{61A7719E-8006-4E48-9387-2A904902ED9B}">
      <dgm:prSet/>
      <dgm:spPr/>
      <dgm:t>
        <a:bodyPr/>
        <a:lstStyle/>
        <a:p>
          <a:endParaRPr lang="fr-FR"/>
        </a:p>
      </dgm:t>
    </dgm:pt>
    <dgm:pt modelId="{2B7DDA11-CFF6-A545-82F2-BF3DFB633021}" type="sibTrans" cxnId="{61A7719E-8006-4E48-9387-2A904902ED9B}">
      <dgm:prSet/>
      <dgm:spPr/>
      <dgm:t>
        <a:bodyPr/>
        <a:lstStyle/>
        <a:p>
          <a:endParaRPr lang="fr-FR"/>
        </a:p>
      </dgm:t>
    </dgm:pt>
    <dgm:pt modelId="{8A6D1A54-4EB3-264F-9435-FBE4FF608179}">
      <dgm:prSet/>
      <dgm:spPr/>
      <dgm:t>
        <a:bodyPr/>
        <a:lstStyle/>
        <a:p>
          <a:r>
            <a:rPr lang="fr-FR" dirty="0"/>
            <a:t>Conclusion</a:t>
          </a:r>
        </a:p>
      </dgm:t>
    </dgm:pt>
    <dgm:pt modelId="{DAF60139-E7EF-F945-83B7-2C8147D57D9E}" type="parTrans" cxnId="{E2383385-DCE3-9445-895E-E6F22D54940D}">
      <dgm:prSet/>
      <dgm:spPr/>
      <dgm:t>
        <a:bodyPr/>
        <a:lstStyle/>
        <a:p>
          <a:endParaRPr lang="fr-FR"/>
        </a:p>
      </dgm:t>
    </dgm:pt>
    <dgm:pt modelId="{399FCF8D-453D-3245-91A1-DAAE5D1DF259}" type="sibTrans" cxnId="{E2383385-DCE3-9445-895E-E6F22D54940D}">
      <dgm:prSet/>
      <dgm:spPr/>
      <dgm:t>
        <a:bodyPr/>
        <a:lstStyle/>
        <a:p>
          <a:endParaRPr lang="fr-FR"/>
        </a:p>
      </dgm:t>
    </dgm:pt>
    <dgm:pt modelId="{BB931700-160A-D94D-8F26-F32BC0B0575D}" type="pres">
      <dgm:prSet presAssocID="{2C231F64-911C-554D-948E-EAAC4C38E9AF}" presName="Name0" presStyleCnt="0">
        <dgm:presLayoutVars>
          <dgm:dir/>
          <dgm:animLvl val="lvl"/>
          <dgm:resizeHandles val="exact"/>
        </dgm:presLayoutVars>
      </dgm:prSet>
      <dgm:spPr/>
    </dgm:pt>
    <dgm:pt modelId="{D4C4E3B9-171A-4B4A-BDA6-15F56C9F3479}" type="pres">
      <dgm:prSet presAssocID="{4A6197F1-2628-C54C-AC24-289472112112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776AC0E2-898E-C948-923F-4E5A54143A2B}" type="pres">
      <dgm:prSet presAssocID="{20CF22EB-661F-B648-9220-47F6641CAC3A}" presName="parTxOnlySpace" presStyleCnt="0"/>
      <dgm:spPr/>
    </dgm:pt>
    <dgm:pt modelId="{4BAC349A-428A-1E43-8696-FA32A3B1A959}" type="pres">
      <dgm:prSet presAssocID="{F1711246-A2E3-1148-8D0E-3A710737AF0D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52141DCD-2084-5842-9F34-20E8FDCCB6E6}" type="pres">
      <dgm:prSet presAssocID="{24A3CFCA-CAB3-C545-82BB-692021610355}" presName="parTxOnlySpace" presStyleCnt="0"/>
      <dgm:spPr/>
    </dgm:pt>
    <dgm:pt modelId="{2F55B1CE-4C95-7B45-A0A7-07DF5A575EE2}" type="pres">
      <dgm:prSet presAssocID="{30505D34-88DC-3D45-AAD7-5E7D41444903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CBF3AEE4-B131-AC48-A8F7-C68824667C01}" type="pres">
      <dgm:prSet presAssocID="{3DAC3574-3DA8-CE4F-BC93-90EDC93AE6F1}" presName="parTxOnlySpace" presStyleCnt="0"/>
      <dgm:spPr/>
    </dgm:pt>
    <dgm:pt modelId="{A96A15A6-7F06-5440-8B15-303BAC98650A}" type="pres">
      <dgm:prSet presAssocID="{BF928DBD-9F6B-A249-A38D-188A2C83A409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E40988D1-E402-AC41-8717-8715BF800964}" type="pres">
      <dgm:prSet presAssocID="{AA142D76-1722-2843-8E60-F5AF131155DE}" presName="parTxOnlySpace" presStyleCnt="0"/>
      <dgm:spPr/>
    </dgm:pt>
    <dgm:pt modelId="{4F0EC6F3-2E3F-774D-A0EA-FEB52EFC3439}" type="pres">
      <dgm:prSet presAssocID="{E85DEFF8-F84E-C646-8690-562B5D9D98E3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2A3E8E92-6894-0D44-84C8-D4C727C8C819}" type="pres">
      <dgm:prSet presAssocID="{C1BBE460-3271-0042-BDEA-8FEB4287179C}" presName="parTxOnlySpace" presStyleCnt="0"/>
      <dgm:spPr/>
    </dgm:pt>
    <dgm:pt modelId="{AA79C970-37E3-9B4F-8396-D3DE0C89082D}" type="pres">
      <dgm:prSet presAssocID="{72C99A5E-CE4C-3F49-9D8F-144C61FC3045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E576BA95-3724-334E-8D50-371E46680356}" type="pres">
      <dgm:prSet presAssocID="{3A6ED361-52F6-9C48-8061-D3AFE8897901}" presName="parTxOnlySpace" presStyleCnt="0"/>
      <dgm:spPr/>
    </dgm:pt>
    <dgm:pt modelId="{C157728E-A7E1-9946-9655-A1FDEF31EACB}" type="pres">
      <dgm:prSet presAssocID="{8C3E6015-6BB6-5A40-B24B-AB1FDE5C85AC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F6087DCC-6222-344B-BBF7-82C43771BA92}" type="pres">
      <dgm:prSet presAssocID="{F1F411CE-4705-A346-8E7E-A1A49C0CEB8D}" presName="parTxOnlySpace" presStyleCnt="0"/>
      <dgm:spPr/>
    </dgm:pt>
    <dgm:pt modelId="{EF5AD65C-71F8-944E-A4A1-9DAABD523E53}" type="pres">
      <dgm:prSet presAssocID="{99EC8616-A752-804A-8CBD-6DB31663327D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A5424A63-7CB7-9344-A105-58DEB1FF1A8C}" type="pres">
      <dgm:prSet presAssocID="{2B7DDA11-CFF6-A545-82F2-BF3DFB633021}" presName="parTxOnlySpace" presStyleCnt="0"/>
      <dgm:spPr/>
    </dgm:pt>
    <dgm:pt modelId="{9E7B237E-BF72-EC4E-9EFF-FBE9CB2392E6}" type="pres">
      <dgm:prSet presAssocID="{8A6D1A54-4EB3-264F-9435-FBE4FF608179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7763880F-E752-444E-8549-F67F9AB06787}" type="presOf" srcId="{F1711246-A2E3-1148-8D0E-3A710737AF0D}" destId="{4BAC349A-428A-1E43-8696-FA32A3B1A959}" srcOrd="0" destOrd="0" presId="urn:microsoft.com/office/officeart/2005/8/layout/chevron1"/>
    <dgm:cxn modelId="{476A1829-1FFF-BC4E-A0E8-330371652887}" srcId="{2C231F64-911C-554D-948E-EAAC4C38E9AF}" destId="{BF928DBD-9F6B-A249-A38D-188A2C83A409}" srcOrd="3" destOrd="0" parTransId="{5F6E13BF-1A67-DE4C-83CE-4BC1A474F153}" sibTransId="{AA142D76-1722-2843-8E60-F5AF131155DE}"/>
    <dgm:cxn modelId="{353EF12B-F7D5-074B-B21F-272CA19F1D04}" type="presOf" srcId="{E85DEFF8-F84E-C646-8690-562B5D9D98E3}" destId="{4F0EC6F3-2E3F-774D-A0EA-FEB52EFC3439}" srcOrd="0" destOrd="0" presId="urn:microsoft.com/office/officeart/2005/8/layout/chevron1"/>
    <dgm:cxn modelId="{57D11E2E-523E-5749-9CE3-5F67E734825D}" type="presOf" srcId="{99EC8616-A752-804A-8CBD-6DB31663327D}" destId="{EF5AD65C-71F8-944E-A4A1-9DAABD523E53}" srcOrd="0" destOrd="0" presId="urn:microsoft.com/office/officeart/2005/8/layout/chevron1"/>
    <dgm:cxn modelId="{DC8F8432-C74D-0E41-A65A-A2CF908565D8}" srcId="{2C231F64-911C-554D-948E-EAAC4C38E9AF}" destId="{72C99A5E-CE4C-3F49-9D8F-144C61FC3045}" srcOrd="5" destOrd="0" parTransId="{45F77B93-7C3C-D44B-AA64-3083CCD1CA4F}" sibTransId="{3A6ED361-52F6-9C48-8061-D3AFE8897901}"/>
    <dgm:cxn modelId="{B125C832-4B87-8047-B53C-87D7ACCA679A}" srcId="{2C231F64-911C-554D-948E-EAAC4C38E9AF}" destId="{4A6197F1-2628-C54C-AC24-289472112112}" srcOrd="0" destOrd="0" parTransId="{37A2B6C8-1EA7-2F4A-8105-743626BDF1CA}" sibTransId="{20CF22EB-661F-B648-9220-47F6641CAC3A}"/>
    <dgm:cxn modelId="{DB0D114B-DECA-A241-BD08-603C6F102E51}" type="presOf" srcId="{8A6D1A54-4EB3-264F-9435-FBE4FF608179}" destId="{9E7B237E-BF72-EC4E-9EFF-FBE9CB2392E6}" srcOrd="0" destOrd="0" presId="urn:microsoft.com/office/officeart/2005/8/layout/chevron1"/>
    <dgm:cxn modelId="{56BABE51-460B-6A47-8374-27EB9515DBA2}" type="presOf" srcId="{BF928DBD-9F6B-A249-A38D-188A2C83A409}" destId="{A96A15A6-7F06-5440-8B15-303BAC98650A}" srcOrd="0" destOrd="0" presId="urn:microsoft.com/office/officeart/2005/8/layout/chevron1"/>
    <dgm:cxn modelId="{391A685B-BEF7-FB44-B520-CBE797605F1E}" type="presOf" srcId="{72C99A5E-CE4C-3F49-9D8F-144C61FC3045}" destId="{AA79C970-37E3-9B4F-8396-D3DE0C89082D}" srcOrd="0" destOrd="0" presId="urn:microsoft.com/office/officeart/2005/8/layout/chevron1"/>
    <dgm:cxn modelId="{E2416E60-E2A1-4C43-A280-13CFAF18581D}" type="presOf" srcId="{30505D34-88DC-3D45-AAD7-5E7D41444903}" destId="{2F55B1CE-4C95-7B45-A0A7-07DF5A575EE2}" srcOrd="0" destOrd="0" presId="urn:microsoft.com/office/officeart/2005/8/layout/chevron1"/>
    <dgm:cxn modelId="{E2383385-DCE3-9445-895E-E6F22D54940D}" srcId="{2C231F64-911C-554D-948E-EAAC4C38E9AF}" destId="{8A6D1A54-4EB3-264F-9435-FBE4FF608179}" srcOrd="8" destOrd="0" parTransId="{DAF60139-E7EF-F945-83B7-2C8147D57D9E}" sibTransId="{399FCF8D-453D-3245-91A1-DAAE5D1DF259}"/>
    <dgm:cxn modelId="{89417888-A0FF-A148-9614-D14A1925AAAC}" srcId="{2C231F64-911C-554D-948E-EAAC4C38E9AF}" destId="{8C3E6015-6BB6-5A40-B24B-AB1FDE5C85AC}" srcOrd="6" destOrd="0" parTransId="{B951BB50-E39F-5047-9F90-D0EB333F9442}" sibTransId="{F1F411CE-4705-A346-8E7E-A1A49C0CEB8D}"/>
    <dgm:cxn modelId="{61A7719E-8006-4E48-9387-2A904902ED9B}" srcId="{2C231F64-911C-554D-948E-EAAC4C38E9AF}" destId="{99EC8616-A752-804A-8CBD-6DB31663327D}" srcOrd="7" destOrd="0" parTransId="{90B459A7-7A37-E34C-8ACA-63472C32A3C6}" sibTransId="{2B7DDA11-CFF6-A545-82F2-BF3DFB633021}"/>
    <dgm:cxn modelId="{83670ABD-2AFA-A043-B9AD-A3CBF66B5548}" type="presOf" srcId="{2C231F64-911C-554D-948E-EAAC4C38E9AF}" destId="{BB931700-160A-D94D-8F26-F32BC0B0575D}" srcOrd="0" destOrd="0" presId="urn:microsoft.com/office/officeart/2005/8/layout/chevron1"/>
    <dgm:cxn modelId="{76FE37C0-5AF5-9743-A0B5-50BDDFCC9EDC}" type="presOf" srcId="{4A6197F1-2628-C54C-AC24-289472112112}" destId="{D4C4E3B9-171A-4B4A-BDA6-15F56C9F3479}" srcOrd="0" destOrd="0" presId="urn:microsoft.com/office/officeart/2005/8/layout/chevron1"/>
    <dgm:cxn modelId="{ABD067C4-55BF-124C-B01A-596239292073}" srcId="{2C231F64-911C-554D-948E-EAAC4C38E9AF}" destId="{F1711246-A2E3-1148-8D0E-3A710737AF0D}" srcOrd="1" destOrd="0" parTransId="{F6B72621-7AE1-214A-96A6-6544C8D44672}" sibTransId="{24A3CFCA-CAB3-C545-82BB-692021610355}"/>
    <dgm:cxn modelId="{86E0A1D2-464F-B449-A329-96D056B4D1F7}" type="presOf" srcId="{8C3E6015-6BB6-5A40-B24B-AB1FDE5C85AC}" destId="{C157728E-A7E1-9946-9655-A1FDEF31EACB}" srcOrd="0" destOrd="0" presId="urn:microsoft.com/office/officeart/2005/8/layout/chevron1"/>
    <dgm:cxn modelId="{61EB81EC-AE8B-9C40-AF02-81B378A4C577}" srcId="{2C231F64-911C-554D-948E-EAAC4C38E9AF}" destId="{E85DEFF8-F84E-C646-8690-562B5D9D98E3}" srcOrd="4" destOrd="0" parTransId="{6648CD53-AF3E-2F46-B6E6-70F0414F2E8E}" sibTransId="{C1BBE460-3271-0042-BDEA-8FEB4287179C}"/>
    <dgm:cxn modelId="{4293CAFE-A81F-144E-96B7-CC0347CEEDB9}" srcId="{2C231F64-911C-554D-948E-EAAC4C38E9AF}" destId="{30505D34-88DC-3D45-AAD7-5E7D41444903}" srcOrd="2" destOrd="0" parTransId="{F6FC0E38-8A46-E44B-872D-7CDC3209F3CA}" sibTransId="{3DAC3574-3DA8-CE4F-BC93-90EDC93AE6F1}"/>
    <dgm:cxn modelId="{F3ABF727-1349-4840-95E9-0CF01AAC5790}" type="presParOf" srcId="{BB931700-160A-D94D-8F26-F32BC0B0575D}" destId="{D4C4E3B9-171A-4B4A-BDA6-15F56C9F3479}" srcOrd="0" destOrd="0" presId="urn:microsoft.com/office/officeart/2005/8/layout/chevron1"/>
    <dgm:cxn modelId="{731453F9-E881-1941-B2ED-A5289DC46A80}" type="presParOf" srcId="{BB931700-160A-D94D-8F26-F32BC0B0575D}" destId="{776AC0E2-898E-C948-923F-4E5A54143A2B}" srcOrd="1" destOrd="0" presId="urn:microsoft.com/office/officeart/2005/8/layout/chevron1"/>
    <dgm:cxn modelId="{B536F87D-208D-FB4B-8785-456FBFC4723F}" type="presParOf" srcId="{BB931700-160A-D94D-8F26-F32BC0B0575D}" destId="{4BAC349A-428A-1E43-8696-FA32A3B1A959}" srcOrd="2" destOrd="0" presId="urn:microsoft.com/office/officeart/2005/8/layout/chevron1"/>
    <dgm:cxn modelId="{3FB9686B-D6F2-3846-A6D3-C2BFEAC59B37}" type="presParOf" srcId="{BB931700-160A-D94D-8F26-F32BC0B0575D}" destId="{52141DCD-2084-5842-9F34-20E8FDCCB6E6}" srcOrd="3" destOrd="0" presId="urn:microsoft.com/office/officeart/2005/8/layout/chevron1"/>
    <dgm:cxn modelId="{09297A30-F8D6-E24B-97D1-E4687FA58DF6}" type="presParOf" srcId="{BB931700-160A-D94D-8F26-F32BC0B0575D}" destId="{2F55B1CE-4C95-7B45-A0A7-07DF5A575EE2}" srcOrd="4" destOrd="0" presId="urn:microsoft.com/office/officeart/2005/8/layout/chevron1"/>
    <dgm:cxn modelId="{26B2DA91-4B36-EF4C-897A-97D74E0C8813}" type="presParOf" srcId="{BB931700-160A-D94D-8F26-F32BC0B0575D}" destId="{CBF3AEE4-B131-AC48-A8F7-C68824667C01}" srcOrd="5" destOrd="0" presId="urn:microsoft.com/office/officeart/2005/8/layout/chevron1"/>
    <dgm:cxn modelId="{B8361943-B524-894A-878D-F1F8F6599F28}" type="presParOf" srcId="{BB931700-160A-D94D-8F26-F32BC0B0575D}" destId="{A96A15A6-7F06-5440-8B15-303BAC98650A}" srcOrd="6" destOrd="0" presId="urn:microsoft.com/office/officeart/2005/8/layout/chevron1"/>
    <dgm:cxn modelId="{B39AC760-DD94-9344-911B-A2D4357136E4}" type="presParOf" srcId="{BB931700-160A-D94D-8F26-F32BC0B0575D}" destId="{E40988D1-E402-AC41-8717-8715BF800964}" srcOrd="7" destOrd="0" presId="urn:microsoft.com/office/officeart/2005/8/layout/chevron1"/>
    <dgm:cxn modelId="{BC16091F-52BE-024C-8103-53CEB03FFEB8}" type="presParOf" srcId="{BB931700-160A-D94D-8F26-F32BC0B0575D}" destId="{4F0EC6F3-2E3F-774D-A0EA-FEB52EFC3439}" srcOrd="8" destOrd="0" presId="urn:microsoft.com/office/officeart/2005/8/layout/chevron1"/>
    <dgm:cxn modelId="{812103CA-0779-8D4F-BECF-4C318C19E3A8}" type="presParOf" srcId="{BB931700-160A-D94D-8F26-F32BC0B0575D}" destId="{2A3E8E92-6894-0D44-84C8-D4C727C8C819}" srcOrd="9" destOrd="0" presId="urn:microsoft.com/office/officeart/2005/8/layout/chevron1"/>
    <dgm:cxn modelId="{5AB2F590-E966-5D47-86B7-EF6FBE1092E8}" type="presParOf" srcId="{BB931700-160A-D94D-8F26-F32BC0B0575D}" destId="{AA79C970-37E3-9B4F-8396-D3DE0C89082D}" srcOrd="10" destOrd="0" presId="urn:microsoft.com/office/officeart/2005/8/layout/chevron1"/>
    <dgm:cxn modelId="{4276E37B-3718-F74E-B061-1E451B4080DD}" type="presParOf" srcId="{BB931700-160A-D94D-8F26-F32BC0B0575D}" destId="{E576BA95-3724-334E-8D50-371E46680356}" srcOrd="11" destOrd="0" presId="urn:microsoft.com/office/officeart/2005/8/layout/chevron1"/>
    <dgm:cxn modelId="{178DD259-B8F3-7A49-B3C6-2012D3597589}" type="presParOf" srcId="{BB931700-160A-D94D-8F26-F32BC0B0575D}" destId="{C157728E-A7E1-9946-9655-A1FDEF31EACB}" srcOrd="12" destOrd="0" presId="urn:microsoft.com/office/officeart/2005/8/layout/chevron1"/>
    <dgm:cxn modelId="{BFF1C7DE-E01D-BB4D-8BFA-57ED70D362BE}" type="presParOf" srcId="{BB931700-160A-D94D-8F26-F32BC0B0575D}" destId="{F6087DCC-6222-344B-BBF7-82C43771BA92}" srcOrd="13" destOrd="0" presId="urn:microsoft.com/office/officeart/2005/8/layout/chevron1"/>
    <dgm:cxn modelId="{A2D0413D-7720-134B-9599-FD3C3BC6DA23}" type="presParOf" srcId="{BB931700-160A-D94D-8F26-F32BC0B0575D}" destId="{EF5AD65C-71F8-944E-A4A1-9DAABD523E53}" srcOrd="14" destOrd="0" presId="urn:microsoft.com/office/officeart/2005/8/layout/chevron1"/>
    <dgm:cxn modelId="{A2EFB125-3450-CD4C-B670-A0B9C527A8DF}" type="presParOf" srcId="{BB931700-160A-D94D-8F26-F32BC0B0575D}" destId="{A5424A63-7CB7-9344-A105-58DEB1FF1A8C}" srcOrd="15" destOrd="0" presId="urn:microsoft.com/office/officeart/2005/8/layout/chevron1"/>
    <dgm:cxn modelId="{F7EFA8AF-D643-664C-8097-A1076F5B325D}" type="presParOf" srcId="{BB931700-160A-D94D-8F26-F32BC0B0575D}" destId="{9E7B237E-BF72-EC4E-9EFF-FBE9CB2392E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C231F64-911C-554D-948E-EAAC4C38E9AF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4A6197F1-2628-C54C-AC24-289472112112}">
      <dgm:prSet phldrT="[Texte]" custT="1"/>
      <dgm:spPr/>
      <dgm:t>
        <a:bodyPr/>
        <a:lstStyle/>
        <a:p>
          <a:r>
            <a:rPr lang="fr-FR" sz="700" dirty="0">
              <a:solidFill>
                <a:schemeClr val="bg1"/>
              </a:solidFill>
            </a:rPr>
            <a:t>Introduction</a:t>
          </a:r>
          <a:endParaRPr lang="fr-FR" sz="400" dirty="0">
            <a:solidFill>
              <a:schemeClr val="bg1"/>
            </a:solidFill>
          </a:endParaRPr>
        </a:p>
      </dgm:t>
    </dgm:pt>
    <dgm:pt modelId="{37A2B6C8-1EA7-2F4A-8105-743626BDF1CA}" type="parTrans" cxnId="{B125C832-4B87-8047-B53C-87D7ACCA679A}">
      <dgm:prSet/>
      <dgm:spPr/>
      <dgm:t>
        <a:bodyPr/>
        <a:lstStyle/>
        <a:p>
          <a:endParaRPr lang="fr-FR"/>
        </a:p>
      </dgm:t>
    </dgm:pt>
    <dgm:pt modelId="{20CF22EB-661F-B648-9220-47F6641CAC3A}" type="sibTrans" cxnId="{B125C832-4B87-8047-B53C-87D7ACCA679A}">
      <dgm:prSet/>
      <dgm:spPr/>
      <dgm:t>
        <a:bodyPr/>
        <a:lstStyle/>
        <a:p>
          <a:endParaRPr lang="fr-FR"/>
        </a:p>
      </dgm:t>
    </dgm:pt>
    <dgm:pt modelId="{F1711246-A2E3-1148-8D0E-3A710737AF0D}">
      <dgm:prSet phldrT="[Texte]" custT="1"/>
      <dgm:spPr/>
      <dgm:t>
        <a:bodyPr/>
        <a:lstStyle/>
        <a:p>
          <a:r>
            <a:rPr lang="fr-FR" sz="900" dirty="0">
              <a:solidFill>
                <a:srgbClr val="FF0000"/>
              </a:solidFill>
            </a:rPr>
            <a:t>Epidémiologie</a:t>
          </a:r>
          <a:endParaRPr lang="fr-FR" sz="800" dirty="0">
            <a:solidFill>
              <a:srgbClr val="FF0000"/>
            </a:solidFill>
          </a:endParaRPr>
        </a:p>
      </dgm:t>
    </dgm:pt>
    <dgm:pt modelId="{F6B72621-7AE1-214A-96A6-6544C8D44672}" type="parTrans" cxnId="{ABD067C4-55BF-124C-B01A-596239292073}">
      <dgm:prSet/>
      <dgm:spPr/>
      <dgm:t>
        <a:bodyPr/>
        <a:lstStyle/>
        <a:p>
          <a:endParaRPr lang="fr-FR"/>
        </a:p>
      </dgm:t>
    </dgm:pt>
    <dgm:pt modelId="{24A3CFCA-CAB3-C545-82BB-692021610355}" type="sibTrans" cxnId="{ABD067C4-55BF-124C-B01A-596239292073}">
      <dgm:prSet/>
      <dgm:spPr/>
      <dgm:t>
        <a:bodyPr/>
        <a:lstStyle/>
        <a:p>
          <a:endParaRPr lang="fr-FR"/>
        </a:p>
      </dgm:t>
    </dgm:pt>
    <dgm:pt modelId="{30505D34-88DC-3D45-AAD7-5E7D41444903}">
      <dgm:prSet phldrT="[Texte]"/>
      <dgm:spPr/>
      <dgm:t>
        <a:bodyPr/>
        <a:lstStyle/>
        <a:p>
          <a:r>
            <a:rPr lang="fr-FR" dirty="0"/>
            <a:t>Clinique et biologie</a:t>
          </a:r>
        </a:p>
      </dgm:t>
    </dgm:pt>
    <dgm:pt modelId="{F6FC0E38-8A46-E44B-872D-7CDC3209F3CA}" type="parTrans" cxnId="{4293CAFE-A81F-144E-96B7-CC0347CEEDB9}">
      <dgm:prSet/>
      <dgm:spPr/>
      <dgm:t>
        <a:bodyPr/>
        <a:lstStyle/>
        <a:p>
          <a:endParaRPr lang="fr-FR"/>
        </a:p>
      </dgm:t>
    </dgm:pt>
    <dgm:pt modelId="{3DAC3574-3DA8-CE4F-BC93-90EDC93AE6F1}" type="sibTrans" cxnId="{4293CAFE-A81F-144E-96B7-CC0347CEEDB9}">
      <dgm:prSet/>
      <dgm:spPr/>
      <dgm:t>
        <a:bodyPr/>
        <a:lstStyle/>
        <a:p>
          <a:endParaRPr lang="fr-FR"/>
        </a:p>
      </dgm:t>
    </dgm:pt>
    <dgm:pt modelId="{BF928DBD-9F6B-A249-A38D-188A2C83A409}">
      <dgm:prSet/>
      <dgm:spPr/>
      <dgm:t>
        <a:bodyPr/>
        <a:lstStyle/>
        <a:p>
          <a:r>
            <a:rPr lang="fr-FR" dirty="0"/>
            <a:t>Imagerie</a:t>
          </a:r>
        </a:p>
      </dgm:t>
    </dgm:pt>
    <dgm:pt modelId="{5F6E13BF-1A67-DE4C-83CE-4BC1A474F153}" type="parTrans" cxnId="{476A1829-1FFF-BC4E-A0E8-330371652887}">
      <dgm:prSet/>
      <dgm:spPr/>
      <dgm:t>
        <a:bodyPr/>
        <a:lstStyle/>
        <a:p>
          <a:endParaRPr lang="fr-FR"/>
        </a:p>
      </dgm:t>
    </dgm:pt>
    <dgm:pt modelId="{AA142D76-1722-2843-8E60-F5AF131155DE}" type="sibTrans" cxnId="{476A1829-1FFF-BC4E-A0E8-330371652887}">
      <dgm:prSet/>
      <dgm:spPr/>
      <dgm:t>
        <a:bodyPr/>
        <a:lstStyle/>
        <a:p>
          <a:endParaRPr lang="fr-FR"/>
        </a:p>
      </dgm:t>
    </dgm:pt>
    <dgm:pt modelId="{E85DEFF8-F84E-C646-8690-562B5D9D98E3}">
      <dgm:prSet/>
      <dgm:spPr/>
      <dgm:t>
        <a:bodyPr/>
        <a:lstStyle/>
        <a:p>
          <a:r>
            <a:rPr lang="fr-FR" dirty="0"/>
            <a:t>Physiopathologie</a:t>
          </a:r>
        </a:p>
      </dgm:t>
    </dgm:pt>
    <dgm:pt modelId="{6648CD53-AF3E-2F46-B6E6-70F0414F2E8E}" type="parTrans" cxnId="{61EB81EC-AE8B-9C40-AF02-81B378A4C577}">
      <dgm:prSet/>
      <dgm:spPr/>
      <dgm:t>
        <a:bodyPr/>
        <a:lstStyle/>
        <a:p>
          <a:endParaRPr lang="fr-FR"/>
        </a:p>
      </dgm:t>
    </dgm:pt>
    <dgm:pt modelId="{C1BBE460-3271-0042-BDEA-8FEB4287179C}" type="sibTrans" cxnId="{61EB81EC-AE8B-9C40-AF02-81B378A4C577}">
      <dgm:prSet/>
      <dgm:spPr/>
      <dgm:t>
        <a:bodyPr/>
        <a:lstStyle/>
        <a:p>
          <a:endParaRPr lang="fr-FR"/>
        </a:p>
      </dgm:t>
    </dgm:pt>
    <dgm:pt modelId="{72C99A5E-CE4C-3F49-9D8F-144C61FC3045}">
      <dgm:prSet/>
      <dgm:spPr/>
      <dgm:t>
        <a:bodyPr/>
        <a:lstStyle/>
        <a:p>
          <a:r>
            <a:rPr lang="fr-FR" dirty="0"/>
            <a:t>Traitement</a:t>
          </a:r>
        </a:p>
      </dgm:t>
    </dgm:pt>
    <dgm:pt modelId="{45F77B93-7C3C-D44B-AA64-3083CCD1CA4F}" type="parTrans" cxnId="{DC8F8432-C74D-0E41-A65A-A2CF908565D8}">
      <dgm:prSet/>
      <dgm:spPr/>
      <dgm:t>
        <a:bodyPr/>
        <a:lstStyle/>
        <a:p>
          <a:endParaRPr lang="fr-FR"/>
        </a:p>
      </dgm:t>
    </dgm:pt>
    <dgm:pt modelId="{3A6ED361-52F6-9C48-8061-D3AFE8897901}" type="sibTrans" cxnId="{DC8F8432-C74D-0E41-A65A-A2CF908565D8}">
      <dgm:prSet/>
      <dgm:spPr/>
      <dgm:t>
        <a:bodyPr/>
        <a:lstStyle/>
        <a:p>
          <a:endParaRPr lang="fr-FR"/>
        </a:p>
      </dgm:t>
    </dgm:pt>
    <dgm:pt modelId="{8C3E6015-6BB6-5A40-B24B-AB1FDE5C85AC}">
      <dgm:prSet/>
      <dgm:spPr/>
      <dgm:t>
        <a:bodyPr/>
        <a:lstStyle/>
        <a:p>
          <a:r>
            <a:rPr lang="fr-FR" dirty="0"/>
            <a:t>Evolution</a:t>
          </a:r>
        </a:p>
      </dgm:t>
    </dgm:pt>
    <dgm:pt modelId="{B951BB50-E39F-5047-9F90-D0EB333F9442}" type="parTrans" cxnId="{89417888-A0FF-A148-9614-D14A1925AAAC}">
      <dgm:prSet/>
      <dgm:spPr/>
      <dgm:t>
        <a:bodyPr/>
        <a:lstStyle/>
        <a:p>
          <a:endParaRPr lang="fr-FR"/>
        </a:p>
      </dgm:t>
    </dgm:pt>
    <dgm:pt modelId="{F1F411CE-4705-A346-8E7E-A1A49C0CEB8D}" type="sibTrans" cxnId="{89417888-A0FF-A148-9614-D14A1925AAAC}">
      <dgm:prSet/>
      <dgm:spPr/>
      <dgm:t>
        <a:bodyPr/>
        <a:lstStyle/>
        <a:p>
          <a:endParaRPr lang="fr-FR"/>
        </a:p>
      </dgm:t>
    </dgm:pt>
    <dgm:pt modelId="{99EC8616-A752-804A-8CBD-6DB31663327D}">
      <dgm:prSet/>
      <dgm:spPr/>
      <dgm:t>
        <a:bodyPr/>
        <a:lstStyle/>
        <a:p>
          <a:r>
            <a:rPr lang="fr-FR" dirty="0"/>
            <a:t>Diagnostic différentiel</a:t>
          </a:r>
        </a:p>
      </dgm:t>
    </dgm:pt>
    <dgm:pt modelId="{90B459A7-7A37-E34C-8ACA-63472C32A3C6}" type="parTrans" cxnId="{61A7719E-8006-4E48-9387-2A904902ED9B}">
      <dgm:prSet/>
      <dgm:spPr/>
      <dgm:t>
        <a:bodyPr/>
        <a:lstStyle/>
        <a:p>
          <a:endParaRPr lang="fr-FR"/>
        </a:p>
      </dgm:t>
    </dgm:pt>
    <dgm:pt modelId="{2B7DDA11-CFF6-A545-82F2-BF3DFB633021}" type="sibTrans" cxnId="{61A7719E-8006-4E48-9387-2A904902ED9B}">
      <dgm:prSet/>
      <dgm:spPr/>
      <dgm:t>
        <a:bodyPr/>
        <a:lstStyle/>
        <a:p>
          <a:endParaRPr lang="fr-FR"/>
        </a:p>
      </dgm:t>
    </dgm:pt>
    <dgm:pt modelId="{8A6D1A54-4EB3-264F-9435-FBE4FF608179}">
      <dgm:prSet/>
      <dgm:spPr/>
      <dgm:t>
        <a:bodyPr/>
        <a:lstStyle/>
        <a:p>
          <a:r>
            <a:rPr lang="fr-FR" dirty="0"/>
            <a:t>Conclusion</a:t>
          </a:r>
        </a:p>
      </dgm:t>
    </dgm:pt>
    <dgm:pt modelId="{DAF60139-E7EF-F945-83B7-2C8147D57D9E}" type="parTrans" cxnId="{E2383385-DCE3-9445-895E-E6F22D54940D}">
      <dgm:prSet/>
      <dgm:spPr/>
      <dgm:t>
        <a:bodyPr/>
        <a:lstStyle/>
        <a:p>
          <a:endParaRPr lang="fr-FR"/>
        </a:p>
      </dgm:t>
    </dgm:pt>
    <dgm:pt modelId="{399FCF8D-453D-3245-91A1-DAAE5D1DF259}" type="sibTrans" cxnId="{E2383385-DCE3-9445-895E-E6F22D54940D}">
      <dgm:prSet/>
      <dgm:spPr/>
      <dgm:t>
        <a:bodyPr/>
        <a:lstStyle/>
        <a:p>
          <a:endParaRPr lang="fr-FR"/>
        </a:p>
      </dgm:t>
    </dgm:pt>
    <dgm:pt modelId="{BB931700-160A-D94D-8F26-F32BC0B0575D}" type="pres">
      <dgm:prSet presAssocID="{2C231F64-911C-554D-948E-EAAC4C38E9AF}" presName="Name0" presStyleCnt="0">
        <dgm:presLayoutVars>
          <dgm:dir/>
          <dgm:animLvl val="lvl"/>
          <dgm:resizeHandles val="exact"/>
        </dgm:presLayoutVars>
      </dgm:prSet>
      <dgm:spPr/>
    </dgm:pt>
    <dgm:pt modelId="{D4C4E3B9-171A-4B4A-BDA6-15F56C9F3479}" type="pres">
      <dgm:prSet presAssocID="{4A6197F1-2628-C54C-AC24-289472112112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776AC0E2-898E-C948-923F-4E5A54143A2B}" type="pres">
      <dgm:prSet presAssocID="{20CF22EB-661F-B648-9220-47F6641CAC3A}" presName="parTxOnlySpace" presStyleCnt="0"/>
      <dgm:spPr/>
    </dgm:pt>
    <dgm:pt modelId="{4BAC349A-428A-1E43-8696-FA32A3B1A959}" type="pres">
      <dgm:prSet presAssocID="{F1711246-A2E3-1148-8D0E-3A710737AF0D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52141DCD-2084-5842-9F34-20E8FDCCB6E6}" type="pres">
      <dgm:prSet presAssocID="{24A3CFCA-CAB3-C545-82BB-692021610355}" presName="parTxOnlySpace" presStyleCnt="0"/>
      <dgm:spPr/>
    </dgm:pt>
    <dgm:pt modelId="{2F55B1CE-4C95-7B45-A0A7-07DF5A575EE2}" type="pres">
      <dgm:prSet presAssocID="{30505D34-88DC-3D45-AAD7-5E7D41444903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CBF3AEE4-B131-AC48-A8F7-C68824667C01}" type="pres">
      <dgm:prSet presAssocID="{3DAC3574-3DA8-CE4F-BC93-90EDC93AE6F1}" presName="parTxOnlySpace" presStyleCnt="0"/>
      <dgm:spPr/>
    </dgm:pt>
    <dgm:pt modelId="{A96A15A6-7F06-5440-8B15-303BAC98650A}" type="pres">
      <dgm:prSet presAssocID="{BF928DBD-9F6B-A249-A38D-188A2C83A409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E40988D1-E402-AC41-8717-8715BF800964}" type="pres">
      <dgm:prSet presAssocID="{AA142D76-1722-2843-8E60-F5AF131155DE}" presName="parTxOnlySpace" presStyleCnt="0"/>
      <dgm:spPr/>
    </dgm:pt>
    <dgm:pt modelId="{4F0EC6F3-2E3F-774D-A0EA-FEB52EFC3439}" type="pres">
      <dgm:prSet presAssocID="{E85DEFF8-F84E-C646-8690-562B5D9D98E3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2A3E8E92-6894-0D44-84C8-D4C727C8C819}" type="pres">
      <dgm:prSet presAssocID="{C1BBE460-3271-0042-BDEA-8FEB4287179C}" presName="parTxOnlySpace" presStyleCnt="0"/>
      <dgm:spPr/>
    </dgm:pt>
    <dgm:pt modelId="{AA79C970-37E3-9B4F-8396-D3DE0C89082D}" type="pres">
      <dgm:prSet presAssocID="{72C99A5E-CE4C-3F49-9D8F-144C61FC3045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E576BA95-3724-334E-8D50-371E46680356}" type="pres">
      <dgm:prSet presAssocID="{3A6ED361-52F6-9C48-8061-D3AFE8897901}" presName="parTxOnlySpace" presStyleCnt="0"/>
      <dgm:spPr/>
    </dgm:pt>
    <dgm:pt modelId="{C157728E-A7E1-9946-9655-A1FDEF31EACB}" type="pres">
      <dgm:prSet presAssocID="{8C3E6015-6BB6-5A40-B24B-AB1FDE5C85AC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F6087DCC-6222-344B-BBF7-82C43771BA92}" type="pres">
      <dgm:prSet presAssocID="{F1F411CE-4705-A346-8E7E-A1A49C0CEB8D}" presName="parTxOnlySpace" presStyleCnt="0"/>
      <dgm:spPr/>
    </dgm:pt>
    <dgm:pt modelId="{EF5AD65C-71F8-944E-A4A1-9DAABD523E53}" type="pres">
      <dgm:prSet presAssocID="{99EC8616-A752-804A-8CBD-6DB31663327D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A5424A63-7CB7-9344-A105-58DEB1FF1A8C}" type="pres">
      <dgm:prSet presAssocID="{2B7DDA11-CFF6-A545-82F2-BF3DFB633021}" presName="parTxOnlySpace" presStyleCnt="0"/>
      <dgm:spPr/>
    </dgm:pt>
    <dgm:pt modelId="{9E7B237E-BF72-EC4E-9EFF-FBE9CB2392E6}" type="pres">
      <dgm:prSet presAssocID="{8A6D1A54-4EB3-264F-9435-FBE4FF608179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7763880F-E752-444E-8549-F67F9AB06787}" type="presOf" srcId="{F1711246-A2E3-1148-8D0E-3A710737AF0D}" destId="{4BAC349A-428A-1E43-8696-FA32A3B1A959}" srcOrd="0" destOrd="0" presId="urn:microsoft.com/office/officeart/2005/8/layout/chevron1"/>
    <dgm:cxn modelId="{476A1829-1FFF-BC4E-A0E8-330371652887}" srcId="{2C231F64-911C-554D-948E-EAAC4C38E9AF}" destId="{BF928DBD-9F6B-A249-A38D-188A2C83A409}" srcOrd="3" destOrd="0" parTransId="{5F6E13BF-1A67-DE4C-83CE-4BC1A474F153}" sibTransId="{AA142D76-1722-2843-8E60-F5AF131155DE}"/>
    <dgm:cxn modelId="{353EF12B-F7D5-074B-B21F-272CA19F1D04}" type="presOf" srcId="{E85DEFF8-F84E-C646-8690-562B5D9D98E3}" destId="{4F0EC6F3-2E3F-774D-A0EA-FEB52EFC3439}" srcOrd="0" destOrd="0" presId="urn:microsoft.com/office/officeart/2005/8/layout/chevron1"/>
    <dgm:cxn modelId="{57D11E2E-523E-5749-9CE3-5F67E734825D}" type="presOf" srcId="{99EC8616-A752-804A-8CBD-6DB31663327D}" destId="{EF5AD65C-71F8-944E-A4A1-9DAABD523E53}" srcOrd="0" destOrd="0" presId="urn:microsoft.com/office/officeart/2005/8/layout/chevron1"/>
    <dgm:cxn modelId="{DC8F8432-C74D-0E41-A65A-A2CF908565D8}" srcId="{2C231F64-911C-554D-948E-EAAC4C38E9AF}" destId="{72C99A5E-CE4C-3F49-9D8F-144C61FC3045}" srcOrd="5" destOrd="0" parTransId="{45F77B93-7C3C-D44B-AA64-3083CCD1CA4F}" sibTransId="{3A6ED361-52F6-9C48-8061-D3AFE8897901}"/>
    <dgm:cxn modelId="{B125C832-4B87-8047-B53C-87D7ACCA679A}" srcId="{2C231F64-911C-554D-948E-EAAC4C38E9AF}" destId="{4A6197F1-2628-C54C-AC24-289472112112}" srcOrd="0" destOrd="0" parTransId="{37A2B6C8-1EA7-2F4A-8105-743626BDF1CA}" sibTransId="{20CF22EB-661F-B648-9220-47F6641CAC3A}"/>
    <dgm:cxn modelId="{DB0D114B-DECA-A241-BD08-603C6F102E51}" type="presOf" srcId="{8A6D1A54-4EB3-264F-9435-FBE4FF608179}" destId="{9E7B237E-BF72-EC4E-9EFF-FBE9CB2392E6}" srcOrd="0" destOrd="0" presId="urn:microsoft.com/office/officeart/2005/8/layout/chevron1"/>
    <dgm:cxn modelId="{56BABE51-460B-6A47-8374-27EB9515DBA2}" type="presOf" srcId="{BF928DBD-9F6B-A249-A38D-188A2C83A409}" destId="{A96A15A6-7F06-5440-8B15-303BAC98650A}" srcOrd="0" destOrd="0" presId="urn:microsoft.com/office/officeart/2005/8/layout/chevron1"/>
    <dgm:cxn modelId="{391A685B-BEF7-FB44-B520-CBE797605F1E}" type="presOf" srcId="{72C99A5E-CE4C-3F49-9D8F-144C61FC3045}" destId="{AA79C970-37E3-9B4F-8396-D3DE0C89082D}" srcOrd="0" destOrd="0" presId="urn:microsoft.com/office/officeart/2005/8/layout/chevron1"/>
    <dgm:cxn modelId="{E2416E60-E2A1-4C43-A280-13CFAF18581D}" type="presOf" srcId="{30505D34-88DC-3D45-AAD7-5E7D41444903}" destId="{2F55B1CE-4C95-7B45-A0A7-07DF5A575EE2}" srcOrd="0" destOrd="0" presId="urn:microsoft.com/office/officeart/2005/8/layout/chevron1"/>
    <dgm:cxn modelId="{E2383385-DCE3-9445-895E-E6F22D54940D}" srcId="{2C231F64-911C-554D-948E-EAAC4C38E9AF}" destId="{8A6D1A54-4EB3-264F-9435-FBE4FF608179}" srcOrd="8" destOrd="0" parTransId="{DAF60139-E7EF-F945-83B7-2C8147D57D9E}" sibTransId="{399FCF8D-453D-3245-91A1-DAAE5D1DF259}"/>
    <dgm:cxn modelId="{89417888-A0FF-A148-9614-D14A1925AAAC}" srcId="{2C231F64-911C-554D-948E-EAAC4C38E9AF}" destId="{8C3E6015-6BB6-5A40-B24B-AB1FDE5C85AC}" srcOrd="6" destOrd="0" parTransId="{B951BB50-E39F-5047-9F90-D0EB333F9442}" sibTransId="{F1F411CE-4705-A346-8E7E-A1A49C0CEB8D}"/>
    <dgm:cxn modelId="{61A7719E-8006-4E48-9387-2A904902ED9B}" srcId="{2C231F64-911C-554D-948E-EAAC4C38E9AF}" destId="{99EC8616-A752-804A-8CBD-6DB31663327D}" srcOrd="7" destOrd="0" parTransId="{90B459A7-7A37-E34C-8ACA-63472C32A3C6}" sibTransId="{2B7DDA11-CFF6-A545-82F2-BF3DFB633021}"/>
    <dgm:cxn modelId="{83670ABD-2AFA-A043-B9AD-A3CBF66B5548}" type="presOf" srcId="{2C231F64-911C-554D-948E-EAAC4C38E9AF}" destId="{BB931700-160A-D94D-8F26-F32BC0B0575D}" srcOrd="0" destOrd="0" presId="urn:microsoft.com/office/officeart/2005/8/layout/chevron1"/>
    <dgm:cxn modelId="{76FE37C0-5AF5-9743-A0B5-50BDDFCC9EDC}" type="presOf" srcId="{4A6197F1-2628-C54C-AC24-289472112112}" destId="{D4C4E3B9-171A-4B4A-BDA6-15F56C9F3479}" srcOrd="0" destOrd="0" presId="urn:microsoft.com/office/officeart/2005/8/layout/chevron1"/>
    <dgm:cxn modelId="{ABD067C4-55BF-124C-B01A-596239292073}" srcId="{2C231F64-911C-554D-948E-EAAC4C38E9AF}" destId="{F1711246-A2E3-1148-8D0E-3A710737AF0D}" srcOrd="1" destOrd="0" parTransId="{F6B72621-7AE1-214A-96A6-6544C8D44672}" sibTransId="{24A3CFCA-CAB3-C545-82BB-692021610355}"/>
    <dgm:cxn modelId="{86E0A1D2-464F-B449-A329-96D056B4D1F7}" type="presOf" srcId="{8C3E6015-6BB6-5A40-B24B-AB1FDE5C85AC}" destId="{C157728E-A7E1-9946-9655-A1FDEF31EACB}" srcOrd="0" destOrd="0" presId="urn:microsoft.com/office/officeart/2005/8/layout/chevron1"/>
    <dgm:cxn modelId="{61EB81EC-AE8B-9C40-AF02-81B378A4C577}" srcId="{2C231F64-911C-554D-948E-EAAC4C38E9AF}" destId="{E85DEFF8-F84E-C646-8690-562B5D9D98E3}" srcOrd="4" destOrd="0" parTransId="{6648CD53-AF3E-2F46-B6E6-70F0414F2E8E}" sibTransId="{C1BBE460-3271-0042-BDEA-8FEB4287179C}"/>
    <dgm:cxn modelId="{4293CAFE-A81F-144E-96B7-CC0347CEEDB9}" srcId="{2C231F64-911C-554D-948E-EAAC4C38E9AF}" destId="{30505D34-88DC-3D45-AAD7-5E7D41444903}" srcOrd="2" destOrd="0" parTransId="{F6FC0E38-8A46-E44B-872D-7CDC3209F3CA}" sibTransId="{3DAC3574-3DA8-CE4F-BC93-90EDC93AE6F1}"/>
    <dgm:cxn modelId="{F3ABF727-1349-4840-95E9-0CF01AAC5790}" type="presParOf" srcId="{BB931700-160A-D94D-8F26-F32BC0B0575D}" destId="{D4C4E3B9-171A-4B4A-BDA6-15F56C9F3479}" srcOrd="0" destOrd="0" presId="urn:microsoft.com/office/officeart/2005/8/layout/chevron1"/>
    <dgm:cxn modelId="{731453F9-E881-1941-B2ED-A5289DC46A80}" type="presParOf" srcId="{BB931700-160A-D94D-8F26-F32BC0B0575D}" destId="{776AC0E2-898E-C948-923F-4E5A54143A2B}" srcOrd="1" destOrd="0" presId="urn:microsoft.com/office/officeart/2005/8/layout/chevron1"/>
    <dgm:cxn modelId="{B536F87D-208D-FB4B-8785-456FBFC4723F}" type="presParOf" srcId="{BB931700-160A-D94D-8F26-F32BC0B0575D}" destId="{4BAC349A-428A-1E43-8696-FA32A3B1A959}" srcOrd="2" destOrd="0" presId="urn:microsoft.com/office/officeart/2005/8/layout/chevron1"/>
    <dgm:cxn modelId="{3FB9686B-D6F2-3846-A6D3-C2BFEAC59B37}" type="presParOf" srcId="{BB931700-160A-D94D-8F26-F32BC0B0575D}" destId="{52141DCD-2084-5842-9F34-20E8FDCCB6E6}" srcOrd="3" destOrd="0" presId="urn:microsoft.com/office/officeart/2005/8/layout/chevron1"/>
    <dgm:cxn modelId="{09297A30-F8D6-E24B-97D1-E4687FA58DF6}" type="presParOf" srcId="{BB931700-160A-D94D-8F26-F32BC0B0575D}" destId="{2F55B1CE-4C95-7B45-A0A7-07DF5A575EE2}" srcOrd="4" destOrd="0" presId="urn:microsoft.com/office/officeart/2005/8/layout/chevron1"/>
    <dgm:cxn modelId="{26B2DA91-4B36-EF4C-897A-97D74E0C8813}" type="presParOf" srcId="{BB931700-160A-D94D-8F26-F32BC0B0575D}" destId="{CBF3AEE4-B131-AC48-A8F7-C68824667C01}" srcOrd="5" destOrd="0" presId="urn:microsoft.com/office/officeart/2005/8/layout/chevron1"/>
    <dgm:cxn modelId="{B8361943-B524-894A-878D-F1F8F6599F28}" type="presParOf" srcId="{BB931700-160A-D94D-8F26-F32BC0B0575D}" destId="{A96A15A6-7F06-5440-8B15-303BAC98650A}" srcOrd="6" destOrd="0" presId="urn:microsoft.com/office/officeart/2005/8/layout/chevron1"/>
    <dgm:cxn modelId="{B39AC760-DD94-9344-911B-A2D4357136E4}" type="presParOf" srcId="{BB931700-160A-D94D-8F26-F32BC0B0575D}" destId="{E40988D1-E402-AC41-8717-8715BF800964}" srcOrd="7" destOrd="0" presId="urn:microsoft.com/office/officeart/2005/8/layout/chevron1"/>
    <dgm:cxn modelId="{BC16091F-52BE-024C-8103-53CEB03FFEB8}" type="presParOf" srcId="{BB931700-160A-D94D-8F26-F32BC0B0575D}" destId="{4F0EC6F3-2E3F-774D-A0EA-FEB52EFC3439}" srcOrd="8" destOrd="0" presId="urn:microsoft.com/office/officeart/2005/8/layout/chevron1"/>
    <dgm:cxn modelId="{812103CA-0779-8D4F-BECF-4C318C19E3A8}" type="presParOf" srcId="{BB931700-160A-D94D-8F26-F32BC0B0575D}" destId="{2A3E8E92-6894-0D44-84C8-D4C727C8C819}" srcOrd="9" destOrd="0" presId="urn:microsoft.com/office/officeart/2005/8/layout/chevron1"/>
    <dgm:cxn modelId="{5AB2F590-E966-5D47-86B7-EF6FBE1092E8}" type="presParOf" srcId="{BB931700-160A-D94D-8F26-F32BC0B0575D}" destId="{AA79C970-37E3-9B4F-8396-D3DE0C89082D}" srcOrd="10" destOrd="0" presId="urn:microsoft.com/office/officeart/2005/8/layout/chevron1"/>
    <dgm:cxn modelId="{4276E37B-3718-F74E-B061-1E451B4080DD}" type="presParOf" srcId="{BB931700-160A-D94D-8F26-F32BC0B0575D}" destId="{E576BA95-3724-334E-8D50-371E46680356}" srcOrd="11" destOrd="0" presId="urn:microsoft.com/office/officeart/2005/8/layout/chevron1"/>
    <dgm:cxn modelId="{178DD259-B8F3-7A49-B3C6-2012D3597589}" type="presParOf" srcId="{BB931700-160A-D94D-8F26-F32BC0B0575D}" destId="{C157728E-A7E1-9946-9655-A1FDEF31EACB}" srcOrd="12" destOrd="0" presId="urn:microsoft.com/office/officeart/2005/8/layout/chevron1"/>
    <dgm:cxn modelId="{BFF1C7DE-E01D-BB4D-8BFA-57ED70D362BE}" type="presParOf" srcId="{BB931700-160A-D94D-8F26-F32BC0B0575D}" destId="{F6087DCC-6222-344B-BBF7-82C43771BA92}" srcOrd="13" destOrd="0" presId="urn:microsoft.com/office/officeart/2005/8/layout/chevron1"/>
    <dgm:cxn modelId="{A2D0413D-7720-134B-9599-FD3C3BC6DA23}" type="presParOf" srcId="{BB931700-160A-D94D-8F26-F32BC0B0575D}" destId="{EF5AD65C-71F8-944E-A4A1-9DAABD523E53}" srcOrd="14" destOrd="0" presId="urn:microsoft.com/office/officeart/2005/8/layout/chevron1"/>
    <dgm:cxn modelId="{A2EFB125-3450-CD4C-B670-A0B9C527A8DF}" type="presParOf" srcId="{BB931700-160A-D94D-8F26-F32BC0B0575D}" destId="{A5424A63-7CB7-9344-A105-58DEB1FF1A8C}" srcOrd="15" destOrd="0" presId="urn:microsoft.com/office/officeart/2005/8/layout/chevron1"/>
    <dgm:cxn modelId="{F7EFA8AF-D643-664C-8097-A1076F5B325D}" type="presParOf" srcId="{BB931700-160A-D94D-8F26-F32BC0B0575D}" destId="{9E7B237E-BF72-EC4E-9EFF-FBE9CB2392E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726F7DA-87F6-1849-8823-FBB7346E5015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EDFB5E6F-2260-5947-B4CD-41EF3D864A00}">
      <dgm:prSet phldrT="[Texte]" custT="1"/>
      <dgm:spPr>
        <a:solidFill>
          <a:schemeClr val="accent1">
            <a:hueOff val="0"/>
            <a:satOff val="0"/>
            <a:lumOff val="0"/>
            <a:alpha val="22000"/>
          </a:schemeClr>
        </a:solidFill>
        <a:ln>
          <a:noFill/>
        </a:ln>
      </dgm:spPr>
      <dgm:t>
        <a:bodyPr/>
        <a:lstStyle/>
        <a:p>
          <a:r>
            <a:rPr lang="fr-FR" sz="2000" dirty="0"/>
            <a:t>Fracture par insuffisance osseuse</a:t>
          </a:r>
        </a:p>
      </dgm:t>
    </dgm:pt>
    <dgm:pt modelId="{8915F209-83D9-5340-96C2-F48B29F7239C}" type="parTrans" cxnId="{71F581F4-6566-7E40-9296-F8F322D99577}">
      <dgm:prSet/>
      <dgm:spPr/>
      <dgm:t>
        <a:bodyPr/>
        <a:lstStyle/>
        <a:p>
          <a:endParaRPr lang="fr-FR"/>
        </a:p>
      </dgm:t>
    </dgm:pt>
    <dgm:pt modelId="{B3ED396D-E74B-0B4E-AA9E-A9DBA6F5E341}" type="sibTrans" cxnId="{71F581F4-6566-7E40-9296-F8F322D99577}">
      <dgm:prSet/>
      <dgm:spPr/>
      <dgm:t>
        <a:bodyPr/>
        <a:lstStyle/>
        <a:p>
          <a:endParaRPr lang="fr-FR"/>
        </a:p>
      </dgm:t>
    </dgm:pt>
    <dgm:pt modelId="{8BF9DE07-A975-3240-ACCE-D381C2D77DF4}">
      <dgm:prSet phldrT="[Texte]" custT="1"/>
      <dgm:spPr>
        <a:solidFill>
          <a:schemeClr val="accent1">
            <a:hueOff val="0"/>
            <a:satOff val="0"/>
            <a:lumOff val="0"/>
            <a:alpha val="80000"/>
          </a:schemeClr>
        </a:solidFill>
      </dgm:spPr>
      <dgm:t>
        <a:bodyPr/>
        <a:lstStyle/>
        <a:p>
          <a:r>
            <a:rPr lang="fr-FR" sz="1800" b="1" dirty="0"/>
            <a:t>Ostéoporose transitoire</a:t>
          </a:r>
        </a:p>
      </dgm:t>
    </dgm:pt>
    <dgm:pt modelId="{FD3BB3F2-DC71-9445-B21E-4CA9DD23EAA6}" type="parTrans" cxnId="{C52FD6E8-7FDF-7F46-A2B0-6AC31E4BEA51}">
      <dgm:prSet/>
      <dgm:spPr/>
      <dgm:t>
        <a:bodyPr/>
        <a:lstStyle/>
        <a:p>
          <a:endParaRPr lang="fr-FR"/>
        </a:p>
      </dgm:t>
    </dgm:pt>
    <dgm:pt modelId="{98231F6A-FD29-8443-94FB-C331390469B7}" type="sibTrans" cxnId="{C52FD6E8-7FDF-7F46-A2B0-6AC31E4BEA51}">
      <dgm:prSet/>
      <dgm:spPr/>
      <dgm:t>
        <a:bodyPr/>
        <a:lstStyle/>
        <a:p>
          <a:endParaRPr lang="fr-FR"/>
        </a:p>
      </dgm:t>
    </dgm:pt>
    <dgm:pt modelId="{DB8FA545-157D-0447-AA8F-623B64655D4A}">
      <dgm:prSet/>
      <dgm:spPr>
        <a:solidFill>
          <a:schemeClr val="accent1">
            <a:hueOff val="0"/>
            <a:satOff val="0"/>
            <a:lumOff val="0"/>
            <a:alpha val="16000"/>
          </a:schemeClr>
        </a:solidFill>
        <a:ln>
          <a:noFill/>
        </a:ln>
      </dgm:spPr>
      <dgm:t>
        <a:bodyPr/>
        <a:lstStyle/>
        <a:p>
          <a:r>
            <a:rPr lang="fr-FR" dirty="0"/>
            <a:t>Ostéoporose régionale migratrice</a:t>
          </a:r>
        </a:p>
      </dgm:t>
    </dgm:pt>
    <dgm:pt modelId="{10A67CCF-2313-B74F-9480-7E3B4546989F}" type="parTrans" cxnId="{07579681-BE1F-D44D-BF99-438DB440B05F}">
      <dgm:prSet/>
      <dgm:spPr/>
      <dgm:t>
        <a:bodyPr/>
        <a:lstStyle/>
        <a:p>
          <a:endParaRPr lang="fr-FR"/>
        </a:p>
      </dgm:t>
    </dgm:pt>
    <dgm:pt modelId="{2282B928-6573-1749-8DF9-E1103A50DBE2}" type="sibTrans" cxnId="{07579681-BE1F-D44D-BF99-438DB440B05F}">
      <dgm:prSet/>
      <dgm:spPr/>
      <dgm:t>
        <a:bodyPr/>
        <a:lstStyle/>
        <a:p>
          <a:endParaRPr lang="fr-FR"/>
        </a:p>
      </dgm:t>
    </dgm:pt>
    <dgm:pt modelId="{0BBA4C29-98D9-484C-83C8-5F3E6741603C}">
      <dgm:prSet custT="1"/>
      <dgm:spPr>
        <a:solidFill>
          <a:schemeClr val="accent1">
            <a:hueOff val="0"/>
            <a:satOff val="0"/>
            <a:lumOff val="0"/>
            <a:alpha val="76000"/>
          </a:schemeClr>
        </a:solidFill>
      </dgm:spPr>
      <dgm:t>
        <a:bodyPr/>
        <a:lstStyle/>
        <a:p>
          <a:r>
            <a:rPr lang="fr-FR" sz="2000" b="1" dirty="0"/>
            <a:t>Œdème médullaire transitoire</a:t>
          </a:r>
        </a:p>
      </dgm:t>
    </dgm:pt>
    <dgm:pt modelId="{FE328D56-A065-3349-BC7F-58D5EF504301}" type="parTrans" cxnId="{61F906CB-43D3-DF46-9A73-A24E718FEB8B}">
      <dgm:prSet/>
      <dgm:spPr/>
      <dgm:t>
        <a:bodyPr/>
        <a:lstStyle/>
        <a:p>
          <a:endParaRPr lang="fr-FR"/>
        </a:p>
      </dgm:t>
    </dgm:pt>
    <dgm:pt modelId="{CA0C16E5-705F-554E-8C5E-098ACAC87F0F}" type="sibTrans" cxnId="{61F906CB-43D3-DF46-9A73-A24E718FEB8B}">
      <dgm:prSet/>
      <dgm:spPr/>
      <dgm:t>
        <a:bodyPr/>
        <a:lstStyle/>
        <a:p>
          <a:endParaRPr lang="fr-FR"/>
        </a:p>
      </dgm:t>
    </dgm:pt>
    <dgm:pt modelId="{F12B41DC-994E-4446-B2DD-E9C92CE7A44E}" type="pres">
      <dgm:prSet presAssocID="{C726F7DA-87F6-1849-8823-FBB7346E5015}" presName="compositeShape" presStyleCnt="0">
        <dgm:presLayoutVars>
          <dgm:chMax val="7"/>
          <dgm:dir/>
          <dgm:resizeHandles val="exact"/>
        </dgm:presLayoutVars>
      </dgm:prSet>
      <dgm:spPr/>
    </dgm:pt>
    <dgm:pt modelId="{2A6AFA64-BD75-2A4C-93DA-3AE4184F597F}" type="pres">
      <dgm:prSet presAssocID="{0BBA4C29-98D9-484C-83C8-5F3E6741603C}" presName="circ1" presStyleLbl="vennNode1" presStyleIdx="0" presStyleCnt="4" custScaleX="105361" custScaleY="104718"/>
      <dgm:spPr/>
    </dgm:pt>
    <dgm:pt modelId="{97824EB5-0953-2C48-966D-A1BD4513CC72}" type="pres">
      <dgm:prSet presAssocID="{0BBA4C29-98D9-484C-83C8-5F3E6741603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647FDD1-DF4E-7B4B-AAF7-54702DC180B6}" type="pres">
      <dgm:prSet presAssocID="{8BF9DE07-A975-3240-ACCE-D381C2D77DF4}" presName="circ2" presStyleLbl="vennNode1" presStyleIdx="1" presStyleCnt="4" custScaleX="112111" custScaleY="108390"/>
      <dgm:spPr/>
    </dgm:pt>
    <dgm:pt modelId="{944D7CCA-8C8A-6044-BE61-F56EADEE7E74}" type="pres">
      <dgm:prSet presAssocID="{8BF9DE07-A975-3240-ACCE-D381C2D77DF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8B0C174-0296-B449-A4B4-25E463D78144}" type="pres">
      <dgm:prSet presAssocID="{EDFB5E6F-2260-5947-B4CD-41EF3D864A00}" presName="circ3" presStyleLbl="vennNode1" presStyleIdx="2" presStyleCnt="4"/>
      <dgm:spPr/>
    </dgm:pt>
    <dgm:pt modelId="{F0FD94B4-5841-604B-9A94-CA4330E1F000}" type="pres">
      <dgm:prSet presAssocID="{EDFB5E6F-2260-5947-B4CD-41EF3D864A00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6B1CEDB-15C1-964A-99F4-3E27BED4C0FB}" type="pres">
      <dgm:prSet presAssocID="{DB8FA545-157D-0447-AA8F-623B64655D4A}" presName="circ4" presStyleLbl="vennNode1" presStyleIdx="3" presStyleCnt="4"/>
      <dgm:spPr/>
    </dgm:pt>
    <dgm:pt modelId="{E8570A3A-0FBB-0448-A29C-567CFCCD4B7A}" type="pres">
      <dgm:prSet presAssocID="{DB8FA545-157D-0447-AA8F-623B64655D4A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B7BA401-165C-8C4F-ABAB-AF866ACCA41B}" type="presOf" srcId="{EDFB5E6F-2260-5947-B4CD-41EF3D864A00}" destId="{F0FD94B4-5841-604B-9A94-CA4330E1F000}" srcOrd="1" destOrd="0" presId="urn:microsoft.com/office/officeart/2005/8/layout/venn1"/>
    <dgm:cxn modelId="{144C310F-E448-F642-B900-522A92270730}" type="presOf" srcId="{DB8FA545-157D-0447-AA8F-623B64655D4A}" destId="{76B1CEDB-15C1-964A-99F4-3E27BED4C0FB}" srcOrd="0" destOrd="0" presId="urn:microsoft.com/office/officeart/2005/8/layout/venn1"/>
    <dgm:cxn modelId="{3B2C7214-A72E-1343-88A7-96690E725154}" type="presOf" srcId="{8BF9DE07-A975-3240-ACCE-D381C2D77DF4}" destId="{E647FDD1-DF4E-7B4B-AAF7-54702DC180B6}" srcOrd="0" destOrd="0" presId="urn:microsoft.com/office/officeart/2005/8/layout/venn1"/>
    <dgm:cxn modelId="{CAE40F21-BA6C-9D4B-9C17-A6CCBC4DBAF0}" type="presOf" srcId="{0BBA4C29-98D9-484C-83C8-5F3E6741603C}" destId="{97824EB5-0953-2C48-966D-A1BD4513CC72}" srcOrd="1" destOrd="0" presId="urn:microsoft.com/office/officeart/2005/8/layout/venn1"/>
    <dgm:cxn modelId="{259C222A-2365-F243-8C65-2366ED103B94}" type="presOf" srcId="{C726F7DA-87F6-1849-8823-FBB7346E5015}" destId="{F12B41DC-994E-4446-B2DD-E9C92CE7A44E}" srcOrd="0" destOrd="0" presId="urn:microsoft.com/office/officeart/2005/8/layout/venn1"/>
    <dgm:cxn modelId="{93532C5D-1DA8-EF43-A6E6-6B3F63E7DEE9}" type="presOf" srcId="{EDFB5E6F-2260-5947-B4CD-41EF3D864A00}" destId="{38B0C174-0296-B449-A4B4-25E463D78144}" srcOrd="0" destOrd="0" presId="urn:microsoft.com/office/officeart/2005/8/layout/venn1"/>
    <dgm:cxn modelId="{71CD7271-75E6-9C4C-B807-E44BE1C10DDD}" type="presOf" srcId="{8BF9DE07-A975-3240-ACCE-D381C2D77DF4}" destId="{944D7CCA-8C8A-6044-BE61-F56EADEE7E74}" srcOrd="1" destOrd="0" presId="urn:microsoft.com/office/officeart/2005/8/layout/venn1"/>
    <dgm:cxn modelId="{6AF17E7C-686E-AE4F-AD0A-F8AD8E154663}" type="presOf" srcId="{0BBA4C29-98D9-484C-83C8-5F3E6741603C}" destId="{2A6AFA64-BD75-2A4C-93DA-3AE4184F597F}" srcOrd="0" destOrd="0" presId="urn:microsoft.com/office/officeart/2005/8/layout/venn1"/>
    <dgm:cxn modelId="{07579681-BE1F-D44D-BF99-438DB440B05F}" srcId="{C726F7DA-87F6-1849-8823-FBB7346E5015}" destId="{DB8FA545-157D-0447-AA8F-623B64655D4A}" srcOrd="3" destOrd="0" parTransId="{10A67CCF-2313-B74F-9480-7E3B4546989F}" sibTransId="{2282B928-6573-1749-8DF9-E1103A50DBE2}"/>
    <dgm:cxn modelId="{19E43983-8E93-5B4A-8AE0-5AB7F235FEFD}" type="presOf" srcId="{DB8FA545-157D-0447-AA8F-623B64655D4A}" destId="{E8570A3A-0FBB-0448-A29C-567CFCCD4B7A}" srcOrd="1" destOrd="0" presId="urn:microsoft.com/office/officeart/2005/8/layout/venn1"/>
    <dgm:cxn modelId="{61F906CB-43D3-DF46-9A73-A24E718FEB8B}" srcId="{C726F7DA-87F6-1849-8823-FBB7346E5015}" destId="{0BBA4C29-98D9-484C-83C8-5F3E6741603C}" srcOrd="0" destOrd="0" parTransId="{FE328D56-A065-3349-BC7F-58D5EF504301}" sibTransId="{CA0C16E5-705F-554E-8C5E-098ACAC87F0F}"/>
    <dgm:cxn modelId="{C52FD6E8-7FDF-7F46-A2B0-6AC31E4BEA51}" srcId="{C726F7DA-87F6-1849-8823-FBB7346E5015}" destId="{8BF9DE07-A975-3240-ACCE-D381C2D77DF4}" srcOrd="1" destOrd="0" parTransId="{FD3BB3F2-DC71-9445-B21E-4CA9DD23EAA6}" sibTransId="{98231F6A-FD29-8443-94FB-C331390469B7}"/>
    <dgm:cxn modelId="{71F581F4-6566-7E40-9296-F8F322D99577}" srcId="{C726F7DA-87F6-1849-8823-FBB7346E5015}" destId="{EDFB5E6F-2260-5947-B4CD-41EF3D864A00}" srcOrd="2" destOrd="0" parTransId="{8915F209-83D9-5340-96C2-F48B29F7239C}" sibTransId="{B3ED396D-E74B-0B4E-AA9E-A9DBA6F5E341}"/>
    <dgm:cxn modelId="{87A509AE-F0E6-FA43-BC79-0BDE5D48F663}" type="presParOf" srcId="{F12B41DC-994E-4446-B2DD-E9C92CE7A44E}" destId="{2A6AFA64-BD75-2A4C-93DA-3AE4184F597F}" srcOrd="0" destOrd="0" presId="urn:microsoft.com/office/officeart/2005/8/layout/venn1"/>
    <dgm:cxn modelId="{E00F5D74-6363-0046-8A87-F22AF7266527}" type="presParOf" srcId="{F12B41DC-994E-4446-B2DD-E9C92CE7A44E}" destId="{97824EB5-0953-2C48-966D-A1BD4513CC72}" srcOrd="1" destOrd="0" presId="urn:microsoft.com/office/officeart/2005/8/layout/venn1"/>
    <dgm:cxn modelId="{0E969341-BBFF-BF4C-8EB0-6DC252E8EC09}" type="presParOf" srcId="{F12B41DC-994E-4446-B2DD-E9C92CE7A44E}" destId="{E647FDD1-DF4E-7B4B-AAF7-54702DC180B6}" srcOrd="2" destOrd="0" presId="urn:microsoft.com/office/officeart/2005/8/layout/venn1"/>
    <dgm:cxn modelId="{5C984730-1311-A044-B1F3-DDCF3DBD8C72}" type="presParOf" srcId="{F12B41DC-994E-4446-B2DD-E9C92CE7A44E}" destId="{944D7CCA-8C8A-6044-BE61-F56EADEE7E74}" srcOrd="3" destOrd="0" presId="urn:microsoft.com/office/officeart/2005/8/layout/venn1"/>
    <dgm:cxn modelId="{B5177FA0-C662-2240-9BE6-4BAFB92C5927}" type="presParOf" srcId="{F12B41DC-994E-4446-B2DD-E9C92CE7A44E}" destId="{38B0C174-0296-B449-A4B4-25E463D78144}" srcOrd="4" destOrd="0" presId="urn:microsoft.com/office/officeart/2005/8/layout/venn1"/>
    <dgm:cxn modelId="{64AD23E5-7C63-1B4E-83C9-7E937F5BF3B5}" type="presParOf" srcId="{F12B41DC-994E-4446-B2DD-E9C92CE7A44E}" destId="{F0FD94B4-5841-604B-9A94-CA4330E1F000}" srcOrd="5" destOrd="0" presId="urn:microsoft.com/office/officeart/2005/8/layout/venn1"/>
    <dgm:cxn modelId="{C3935983-2C8D-E248-8869-8C9859C3EA57}" type="presParOf" srcId="{F12B41DC-994E-4446-B2DD-E9C92CE7A44E}" destId="{76B1CEDB-15C1-964A-99F4-3E27BED4C0FB}" srcOrd="6" destOrd="0" presId="urn:microsoft.com/office/officeart/2005/8/layout/venn1"/>
    <dgm:cxn modelId="{EBFCC3BF-AA92-204F-87AF-B1A36425AE79}" type="presParOf" srcId="{F12B41DC-994E-4446-B2DD-E9C92CE7A44E}" destId="{E8570A3A-0FBB-0448-A29C-567CFCCD4B7A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6AFA64-BD75-2A4C-93DA-3AE4184F597F}">
      <dsp:nvSpPr>
        <dsp:cNvPr id="0" name=""/>
        <dsp:cNvSpPr/>
      </dsp:nvSpPr>
      <dsp:spPr>
        <a:xfrm>
          <a:off x="2754292" y="60110"/>
          <a:ext cx="3125749" cy="312574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Œdème médullaire transitoire</a:t>
          </a:r>
        </a:p>
      </dsp:txBody>
      <dsp:txXfrm>
        <a:off x="3114956" y="480884"/>
        <a:ext cx="2404422" cy="991824"/>
      </dsp:txXfrm>
    </dsp:sp>
    <dsp:sp modelId="{E647FDD1-DF4E-7B4B-AAF7-54702DC180B6}">
      <dsp:nvSpPr>
        <dsp:cNvPr id="0" name=""/>
        <dsp:cNvSpPr/>
      </dsp:nvSpPr>
      <dsp:spPr>
        <a:xfrm>
          <a:off x="4136835" y="1442653"/>
          <a:ext cx="3125749" cy="312574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Ostéoporose transitoire</a:t>
          </a:r>
        </a:p>
      </dsp:txBody>
      <dsp:txXfrm>
        <a:off x="5819931" y="1803316"/>
        <a:ext cx="1202211" cy="2404422"/>
      </dsp:txXfrm>
    </dsp:sp>
    <dsp:sp modelId="{38B0C174-0296-B449-A4B4-25E463D78144}">
      <dsp:nvSpPr>
        <dsp:cNvPr id="0" name=""/>
        <dsp:cNvSpPr/>
      </dsp:nvSpPr>
      <dsp:spPr>
        <a:xfrm>
          <a:off x="2754292" y="2825196"/>
          <a:ext cx="3125749" cy="312574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Fracture par insuffisance osseuse</a:t>
          </a:r>
        </a:p>
      </dsp:txBody>
      <dsp:txXfrm>
        <a:off x="3114956" y="4538347"/>
        <a:ext cx="2404422" cy="991824"/>
      </dsp:txXfrm>
    </dsp:sp>
    <dsp:sp modelId="{76B1CEDB-15C1-964A-99F4-3E27BED4C0FB}">
      <dsp:nvSpPr>
        <dsp:cNvPr id="0" name=""/>
        <dsp:cNvSpPr/>
      </dsp:nvSpPr>
      <dsp:spPr>
        <a:xfrm>
          <a:off x="1371750" y="1442653"/>
          <a:ext cx="3125749" cy="312574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Ostéoporose régionale migratrice</a:t>
          </a:r>
        </a:p>
      </dsp:txBody>
      <dsp:txXfrm>
        <a:off x="1612192" y="1803316"/>
        <a:ext cx="1202211" cy="240442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4E3B9-171A-4B4A-BDA6-15F56C9F3479}">
      <dsp:nvSpPr>
        <dsp:cNvPr id="0" name=""/>
        <dsp:cNvSpPr/>
      </dsp:nvSpPr>
      <dsp:spPr>
        <a:xfrm>
          <a:off x="11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>
              <a:solidFill>
                <a:schemeClr val="bg1"/>
              </a:solidFill>
            </a:rPr>
            <a:t>Introduction</a:t>
          </a:r>
          <a:endParaRPr lang="fr-FR" sz="400" kern="1200" dirty="0">
            <a:solidFill>
              <a:schemeClr val="bg1"/>
            </a:solidFill>
          </a:endParaRPr>
        </a:p>
      </dsp:txBody>
      <dsp:txXfrm>
        <a:off x="179993" y="0"/>
        <a:ext cx="755331" cy="359763"/>
      </dsp:txXfrm>
    </dsp:sp>
    <dsp:sp modelId="{4BAC349A-428A-1E43-8696-FA32A3B1A959}">
      <dsp:nvSpPr>
        <dsp:cNvPr id="0" name=""/>
        <dsp:cNvSpPr/>
      </dsp:nvSpPr>
      <dsp:spPr>
        <a:xfrm>
          <a:off x="1003696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>
              <a:solidFill>
                <a:srgbClr val="FF0000"/>
              </a:solidFill>
            </a:rPr>
            <a:t>Epidémiologie</a:t>
          </a:r>
          <a:endParaRPr lang="fr-FR" sz="800" kern="1200" dirty="0">
            <a:solidFill>
              <a:srgbClr val="FF0000"/>
            </a:solidFill>
          </a:endParaRPr>
        </a:p>
      </dsp:txBody>
      <dsp:txXfrm>
        <a:off x="1183578" y="0"/>
        <a:ext cx="755331" cy="359763"/>
      </dsp:txXfrm>
    </dsp:sp>
    <dsp:sp modelId="{2F55B1CE-4C95-7B45-A0A7-07DF5A575EE2}">
      <dsp:nvSpPr>
        <dsp:cNvPr id="0" name=""/>
        <dsp:cNvSpPr/>
      </dsp:nvSpPr>
      <dsp:spPr>
        <a:xfrm>
          <a:off x="200728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Clinique et biologie</a:t>
          </a:r>
        </a:p>
      </dsp:txBody>
      <dsp:txXfrm>
        <a:off x="2187163" y="0"/>
        <a:ext cx="755331" cy="359763"/>
      </dsp:txXfrm>
    </dsp:sp>
    <dsp:sp modelId="{A96A15A6-7F06-5440-8B15-303BAC98650A}">
      <dsp:nvSpPr>
        <dsp:cNvPr id="0" name=""/>
        <dsp:cNvSpPr/>
      </dsp:nvSpPr>
      <dsp:spPr>
        <a:xfrm>
          <a:off x="301086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Imagerie</a:t>
          </a:r>
        </a:p>
      </dsp:txBody>
      <dsp:txXfrm>
        <a:off x="3190749" y="0"/>
        <a:ext cx="755331" cy="359763"/>
      </dsp:txXfrm>
    </dsp:sp>
    <dsp:sp modelId="{4F0EC6F3-2E3F-774D-A0EA-FEB52EFC3439}">
      <dsp:nvSpPr>
        <dsp:cNvPr id="0" name=""/>
        <dsp:cNvSpPr/>
      </dsp:nvSpPr>
      <dsp:spPr>
        <a:xfrm>
          <a:off x="401445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Physiopathologie</a:t>
          </a:r>
        </a:p>
      </dsp:txBody>
      <dsp:txXfrm>
        <a:off x="4194334" y="0"/>
        <a:ext cx="755331" cy="359763"/>
      </dsp:txXfrm>
    </dsp:sp>
    <dsp:sp modelId="{AA79C970-37E3-9B4F-8396-D3DE0C89082D}">
      <dsp:nvSpPr>
        <dsp:cNvPr id="0" name=""/>
        <dsp:cNvSpPr/>
      </dsp:nvSpPr>
      <dsp:spPr>
        <a:xfrm>
          <a:off x="501803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Traitement</a:t>
          </a:r>
        </a:p>
      </dsp:txBody>
      <dsp:txXfrm>
        <a:off x="5197919" y="0"/>
        <a:ext cx="755331" cy="359763"/>
      </dsp:txXfrm>
    </dsp:sp>
    <dsp:sp modelId="{C157728E-A7E1-9946-9655-A1FDEF31EACB}">
      <dsp:nvSpPr>
        <dsp:cNvPr id="0" name=""/>
        <dsp:cNvSpPr/>
      </dsp:nvSpPr>
      <dsp:spPr>
        <a:xfrm>
          <a:off x="602162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Evolution</a:t>
          </a:r>
        </a:p>
      </dsp:txBody>
      <dsp:txXfrm>
        <a:off x="6201504" y="0"/>
        <a:ext cx="755331" cy="359763"/>
      </dsp:txXfrm>
    </dsp:sp>
    <dsp:sp modelId="{EF5AD65C-71F8-944E-A4A1-9DAABD523E53}">
      <dsp:nvSpPr>
        <dsp:cNvPr id="0" name=""/>
        <dsp:cNvSpPr/>
      </dsp:nvSpPr>
      <dsp:spPr>
        <a:xfrm>
          <a:off x="702520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Diagnostic différentiel</a:t>
          </a:r>
        </a:p>
      </dsp:txBody>
      <dsp:txXfrm>
        <a:off x="7205089" y="0"/>
        <a:ext cx="755331" cy="359763"/>
      </dsp:txXfrm>
    </dsp:sp>
    <dsp:sp modelId="{9E7B237E-BF72-EC4E-9EFF-FBE9CB2392E6}">
      <dsp:nvSpPr>
        <dsp:cNvPr id="0" name=""/>
        <dsp:cNvSpPr/>
      </dsp:nvSpPr>
      <dsp:spPr>
        <a:xfrm>
          <a:off x="802879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Conclusion</a:t>
          </a:r>
        </a:p>
      </dsp:txBody>
      <dsp:txXfrm>
        <a:off x="8208674" y="0"/>
        <a:ext cx="755331" cy="35976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4E3B9-171A-4B4A-BDA6-15F56C9F3479}">
      <dsp:nvSpPr>
        <dsp:cNvPr id="0" name=""/>
        <dsp:cNvSpPr/>
      </dsp:nvSpPr>
      <dsp:spPr>
        <a:xfrm>
          <a:off x="11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>
              <a:solidFill>
                <a:schemeClr val="bg1"/>
              </a:solidFill>
            </a:rPr>
            <a:t>Introduction</a:t>
          </a:r>
          <a:endParaRPr lang="fr-FR" sz="400" kern="1200" dirty="0">
            <a:solidFill>
              <a:schemeClr val="bg1"/>
            </a:solidFill>
          </a:endParaRPr>
        </a:p>
      </dsp:txBody>
      <dsp:txXfrm>
        <a:off x="179993" y="0"/>
        <a:ext cx="755331" cy="359763"/>
      </dsp:txXfrm>
    </dsp:sp>
    <dsp:sp modelId="{4BAC349A-428A-1E43-8696-FA32A3B1A959}">
      <dsp:nvSpPr>
        <dsp:cNvPr id="0" name=""/>
        <dsp:cNvSpPr/>
      </dsp:nvSpPr>
      <dsp:spPr>
        <a:xfrm>
          <a:off x="1003696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>
              <a:solidFill>
                <a:schemeClr val="bg1"/>
              </a:solidFill>
            </a:rPr>
            <a:t>Epidémiologie</a:t>
          </a:r>
        </a:p>
      </dsp:txBody>
      <dsp:txXfrm>
        <a:off x="1183578" y="0"/>
        <a:ext cx="755331" cy="359763"/>
      </dsp:txXfrm>
    </dsp:sp>
    <dsp:sp modelId="{2F55B1CE-4C95-7B45-A0A7-07DF5A575EE2}">
      <dsp:nvSpPr>
        <dsp:cNvPr id="0" name=""/>
        <dsp:cNvSpPr/>
      </dsp:nvSpPr>
      <dsp:spPr>
        <a:xfrm>
          <a:off x="200728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>
              <a:solidFill>
                <a:srgbClr val="FF0000"/>
              </a:solidFill>
            </a:rPr>
            <a:t>Clinique et biologie</a:t>
          </a:r>
        </a:p>
      </dsp:txBody>
      <dsp:txXfrm>
        <a:off x="2187163" y="0"/>
        <a:ext cx="755331" cy="359763"/>
      </dsp:txXfrm>
    </dsp:sp>
    <dsp:sp modelId="{A96A15A6-7F06-5440-8B15-303BAC98650A}">
      <dsp:nvSpPr>
        <dsp:cNvPr id="0" name=""/>
        <dsp:cNvSpPr/>
      </dsp:nvSpPr>
      <dsp:spPr>
        <a:xfrm>
          <a:off x="301086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Imagerie</a:t>
          </a:r>
        </a:p>
      </dsp:txBody>
      <dsp:txXfrm>
        <a:off x="3190749" y="0"/>
        <a:ext cx="755331" cy="359763"/>
      </dsp:txXfrm>
    </dsp:sp>
    <dsp:sp modelId="{4F0EC6F3-2E3F-774D-A0EA-FEB52EFC3439}">
      <dsp:nvSpPr>
        <dsp:cNvPr id="0" name=""/>
        <dsp:cNvSpPr/>
      </dsp:nvSpPr>
      <dsp:spPr>
        <a:xfrm>
          <a:off x="401445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Physiopathologie</a:t>
          </a:r>
        </a:p>
      </dsp:txBody>
      <dsp:txXfrm>
        <a:off x="4194334" y="0"/>
        <a:ext cx="755331" cy="359763"/>
      </dsp:txXfrm>
    </dsp:sp>
    <dsp:sp modelId="{AA79C970-37E3-9B4F-8396-D3DE0C89082D}">
      <dsp:nvSpPr>
        <dsp:cNvPr id="0" name=""/>
        <dsp:cNvSpPr/>
      </dsp:nvSpPr>
      <dsp:spPr>
        <a:xfrm>
          <a:off x="501803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Traitement</a:t>
          </a:r>
        </a:p>
      </dsp:txBody>
      <dsp:txXfrm>
        <a:off x="5197919" y="0"/>
        <a:ext cx="755331" cy="359763"/>
      </dsp:txXfrm>
    </dsp:sp>
    <dsp:sp modelId="{C157728E-A7E1-9946-9655-A1FDEF31EACB}">
      <dsp:nvSpPr>
        <dsp:cNvPr id="0" name=""/>
        <dsp:cNvSpPr/>
      </dsp:nvSpPr>
      <dsp:spPr>
        <a:xfrm>
          <a:off x="602162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Evolution</a:t>
          </a:r>
        </a:p>
      </dsp:txBody>
      <dsp:txXfrm>
        <a:off x="6201504" y="0"/>
        <a:ext cx="755331" cy="359763"/>
      </dsp:txXfrm>
    </dsp:sp>
    <dsp:sp modelId="{EF5AD65C-71F8-944E-A4A1-9DAABD523E53}">
      <dsp:nvSpPr>
        <dsp:cNvPr id="0" name=""/>
        <dsp:cNvSpPr/>
      </dsp:nvSpPr>
      <dsp:spPr>
        <a:xfrm>
          <a:off x="702520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Diagnostic différentiel</a:t>
          </a:r>
        </a:p>
      </dsp:txBody>
      <dsp:txXfrm>
        <a:off x="7205089" y="0"/>
        <a:ext cx="755331" cy="359763"/>
      </dsp:txXfrm>
    </dsp:sp>
    <dsp:sp modelId="{9E7B237E-BF72-EC4E-9EFF-FBE9CB2392E6}">
      <dsp:nvSpPr>
        <dsp:cNvPr id="0" name=""/>
        <dsp:cNvSpPr/>
      </dsp:nvSpPr>
      <dsp:spPr>
        <a:xfrm>
          <a:off x="802879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Conclusion</a:t>
          </a:r>
        </a:p>
      </dsp:txBody>
      <dsp:txXfrm>
        <a:off x="8208674" y="0"/>
        <a:ext cx="755331" cy="35976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4E3B9-171A-4B4A-BDA6-15F56C9F3479}">
      <dsp:nvSpPr>
        <dsp:cNvPr id="0" name=""/>
        <dsp:cNvSpPr/>
      </dsp:nvSpPr>
      <dsp:spPr>
        <a:xfrm>
          <a:off x="11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>
              <a:solidFill>
                <a:schemeClr val="bg1"/>
              </a:solidFill>
            </a:rPr>
            <a:t>Introduction</a:t>
          </a:r>
          <a:endParaRPr lang="fr-FR" sz="400" kern="1200" dirty="0">
            <a:solidFill>
              <a:schemeClr val="bg1"/>
            </a:solidFill>
          </a:endParaRPr>
        </a:p>
      </dsp:txBody>
      <dsp:txXfrm>
        <a:off x="179993" y="0"/>
        <a:ext cx="755331" cy="359763"/>
      </dsp:txXfrm>
    </dsp:sp>
    <dsp:sp modelId="{4BAC349A-428A-1E43-8696-FA32A3B1A959}">
      <dsp:nvSpPr>
        <dsp:cNvPr id="0" name=""/>
        <dsp:cNvSpPr/>
      </dsp:nvSpPr>
      <dsp:spPr>
        <a:xfrm>
          <a:off x="1003696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>
              <a:solidFill>
                <a:schemeClr val="bg1"/>
              </a:solidFill>
            </a:rPr>
            <a:t>Epidémiologie</a:t>
          </a:r>
        </a:p>
      </dsp:txBody>
      <dsp:txXfrm>
        <a:off x="1183578" y="0"/>
        <a:ext cx="755331" cy="359763"/>
      </dsp:txXfrm>
    </dsp:sp>
    <dsp:sp modelId="{2F55B1CE-4C95-7B45-A0A7-07DF5A575EE2}">
      <dsp:nvSpPr>
        <dsp:cNvPr id="0" name=""/>
        <dsp:cNvSpPr/>
      </dsp:nvSpPr>
      <dsp:spPr>
        <a:xfrm>
          <a:off x="200728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Clinique et biologie</a:t>
          </a:r>
        </a:p>
      </dsp:txBody>
      <dsp:txXfrm>
        <a:off x="2187163" y="0"/>
        <a:ext cx="755331" cy="359763"/>
      </dsp:txXfrm>
    </dsp:sp>
    <dsp:sp modelId="{A96A15A6-7F06-5440-8B15-303BAC98650A}">
      <dsp:nvSpPr>
        <dsp:cNvPr id="0" name=""/>
        <dsp:cNvSpPr/>
      </dsp:nvSpPr>
      <dsp:spPr>
        <a:xfrm>
          <a:off x="301086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srgbClr val="FF0000"/>
              </a:solidFill>
            </a:rPr>
            <a:t>Imagerie</a:t>
          </a:r>
          <a:endParaRPr lang="fr-FR" sz="800" kern="1200" dirty="0">
            <a:solidFill>
              <a:srgbClr val="FF0000"/>
            </a:solidFill>
          </a:endParaRPr>
        </a:p>
      </dsp:txBody>
      <dsp:txXfrm>
        <a:off x="3190749" y="0"/>
        <a:ext cx="755331" cy="359763"/>
      </dsp:txXfrm>
    </dsp:sp>
    <dsp:sp modelId="{4F0EC6F3-2E3F-774D-A0EA-FEB52EFC3439}">
      <dsp:nvSpPr>
        <dsp:cNvPr id="0" name=""/>
        <dsp:cNvSpPr/>
      </dsp:nvSpPr>
      <dsp:spPr>
        <a:xfrm>
          <a:off x="401445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Physiopathologie</a:t>
          </a:r>
        </a:p>
      </dsp:txBody>
      <dsp:txXfrm>
        <a:off x="4194334" y="0"/>
        <a:ext cx="755331" cy="359763"/>
      </dsp:txXfrm>
    </dsp:sp>
    <dsp:sp modelId="{AA79C970-37E3-9B4F-8396-D3DE0C89082D}">
      <dsp:nvSpPr>
        <dsp:cNvPr id="0" name=""/>
        <dsp:cNvSpPr/>
      </dsp:nvSpPr>
      <dsp:spPr>
        <a:xfrm>
          <a:off x="501803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Traitement</a:t>
          </a:r>
        </a:p>
      </dsp:txBody>
      <dsp:txXfrm>
        <a:off x="5197919" y="0"/>
        <a:ext cx="755331" cy="359763"/>
      </dsp:txXfrm>
    </dsp:sp>
    <dsp:sp modelId="{C157728E-A7E1-9946-9655-A1FDEF31EACB}">
      <dsp:nvSpPr>
        <dsp:cNvPr id="0" name=""/>
        <dsp:cNvSpPr/>
      </dsp:nvSpPr>
      <dsp:spPr>
        <a:xfrm>
          <a:off x="602162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Evolution</a:t>
          </a:r>
        </a:p>
      </dsp:txBody>
      <dsp:txXfrm>
        <a:off x="6201504" y="0"/>
        <a:ext cx="755331" cy="359763"/>
      </dsp:txXfrm>
    </dsp:sp>
    <dsp:sp modelId="{EF5AD65C-71F8-944E-A4A1-9DAABD523E53}">
      <dsp:nvSpPr>
        <dsp:cNvPr id="0" name=""/>
        <dsp:cNvSpPr/>
      </dsp:nvSpPr>
      <dsp:spPr>
        <a:xfrm>
          <a:off x="702520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Diagnostic différentiel</a:t>
          </a:r>
        </a:p>
      </dsp:txBody>
      <dsp:txXfrm>
        <a:off x="7205089" y="0"/>
        <a:ext cx="755331" cy="359763"/>
      </dsp:txXfrm>
    </dsp:sp>
    <dsp:sp modelId="{9E7B237E-BF72-EC4E-9EFF-FBE9CB2392E6}">
      <dsp:nvSpPr>
        <dsp:cNvPr id="0" name=""/>
        <dsp:cNvSpPr/>
      </dsp:nvSpPr>
      <dsp:spPr>
        <a:xfrm>
          <a:off x="802879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Conclusion</a:t>
          </a:r>
        </a:p>
      </dsp:txBody>
      <dsp:txXfrm>
        <a:off x="8208674" y="0"/>
        <a:ext cx="755331" cy="35976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4E3B9-171A-4B4A-BDA6-15F56C9F3479}">
      <dsp:nvSpPr>
        <dsp:cNvPr id="0" name=""/>
        <dsp:cNvSpPr/>
      </dsp:nvSpPr>
      <dsp:spPr>
        <a:xfrm>
          <a:off x="11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>
              <a:solidFill>
                <a:schemeClr val="bg1"/>
              </a:solidFill>
            </a:rPr>
            <a:t>Introduction</a:t>
          </a:r>
          <a:endParaRPr lang="fr-FR" sz="400" kern="1200" dirty="0">
            <a:solidFill>
              <a:schemeClr val="bg1"/>
            </a:solidFill>
          </a:endParaRPr>
        </a:p>
      </dsp:txBody>
      <dsp:txXfrm>
        <a:off x="179993" y="0"/>
        <a:ext cx="755331" cy="359763"/>
      </dsp:txXfrm>
    </dsp:sp>
    <dsp:sp modelId="{4BAC349A-428A-1E43-8696-FA32A3B1A959}">
      <dsp:nvSpPr>
        <dsp:cNvPr id="0" name=""/>
        <dsp:cNvSpPr/>
      </dsp:nvSpPr>
      <dsp:spPr>
        <a:xfrm>
          <a:off x="1003696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>
              <a:solidFill>
                <a:schemeClr val="bg1"/>
              </a:solidFill>
            </a:rPr>
            <a:t>Epidémiologie</a:t>
          </a:r>
        </a:p>
      </dsp:txBody>
      <dsp:txXfrm>
        <a:off x="1183578" y="0"/>
        <a:ext cx="755331" cy="359763"/>
      </dsp:txXfrm>
    </dsp:sp>
    <dsp:sp modelId="{2F55B1CE-4C95-7B45-A0A7-07DF5A575EE2}">
      <dsp:nvSpPr>
        <dsp:cNvPr id="0" name=""/>
        <dsp:cNvSpPr/>
      </dsp:nvSpPr>
      <dsp:spPr>
        <a:xfrm>
          <a:off x="200728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Clinique et biologie</a:t>
          </a:r>
        </a:p>
      </dsp:txBody>
      <dsp:txXfrm>
        <a:off x="2187163" y="0"/>
        <a:ext cx="755331" cy="359763"/>
      </dsp:txXfrm>
    </dsp:sp>
    <dsp:sp modelId="{A96A15A6-7F06-5440-8B15-303BAC98650A}">
      <dsp:nvSpPr>
        <dsp:cNvPr id="0" name=""/>
        <dsp:cNvSpPr/>
      </dsp:nvSpPr>
      <dsp:spPr>
        <a:xfrm>
          <a:off x="301086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srgbClr val="FF0000"/>
              </a:solidFill>
            </a:rPr>
            <a:t>Imagerie</a:t>
          </a:r>
          <a:endParaRPr lang="fr-FR" sz="800" kern="1200" dirty="0">
            <a:solidFill>
              <a:srgbClr val="FF0000"/>
            </a:solidFill>
          </a:endParaRPr>
        </a:p>
      </dsp:txBody>
      <dsp:txXfrm>
        <a:off x="3190749" y="0"/>
        <a:ext cx="755331" cy="359763"/>
      </dsp:txXfrm>
    </dsp:sp>
    <dsp:sp modelId="{4F0EC6F3-2E3F-774D-A0EA-FEB52EFC3439}">
      <dsp:nvSpPr>
        <dsp:cNvPr id="0" name=""/>
        <dsp:cNvSpPr/>
      </dsp:nvSpPr>
      <dsp:spPr>
        <a:xfrm>
          <a:off x="401445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Physiopathologie</a:t>
          </a:r>
        </a:p>
      </dsp:txBody>
      <dsp:txXfrm>
        <a:off x="4194334" y="0"/>
        <a:ext cx="755331" cy="359763"/>
      </dsp:txXfrm>
    </dsp:sp>
    <dsp:sp modelId="{AA79C970-37E3-9B4F-8396-D3DE0C89082D}">
      <dsp:nvSpPr>
        <dsp:cNvPr id="0" name=""/>
        <dsp:cNvSpPr/>
      </dsp:nvSpPr>
      <dsp:spPr>
        <a:xfrm>
          <a:off x="501803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Traitement</a:t>
          </a:r>
        </a:p>
      </dsp:txBody>
      <dsp:txXfrm>
        <a:off x="5197919" y="0"/>
        <a:ext cx="755331" cy="359763"/>
      </dsp:txXfrm>
    </dsp:sp>
    <dsp:sp modelId="{C157728E-A7E1-9946-9655-A1FDEF31EACB}">
      <dsp:nvSpPr>
        <dsp:cNvPr id="0" name=""/>
        <dsp:cNvSpPr/>
      </dsp:nvSpPr>
      <dsp:spPr>
        <a:xfrm>
          <a:off x="602162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Evolution</a:t>
          </a:r>
        </a:p>
      </dsp:txBody>
      <dsp:txXfrm>
        <a:off x="6201504" y="0"/>
        <a:ext cx="755331" cy="359763"/>
      </dsp:txXfrm>
    </dsp:sp>
    <dsp:sp modelId="{EF5AD65C-71F8-944E-A4A1-9DAABD523E53}">
      <dsp:nvSpPr>
        <dsp:cNvPr id="0" name=""/>
        <dsp:cNvSpPr/>
      </dsp:nvSpPr>
      <dsp:spPr>
        <a:xfrm>
          <a:off x="702520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Diagnostic différentiel</a:t>
          </a:r>
        </a:p>
      </dsp:txBody>
      <dsp:txXfrm>
        <a:off x="7205089" y="0"/>
        <a:ext cx="755331" cy="359763"/>
      </dsp:txXfrm>
    </dsp:sp>
    <dsp:sp modelId="{9E7B237E-BF72-EC4E-9EFF-FBE9CB2392E6}">
      <dsp:nvSpPr>
        <dsp:cNvPr id="0" name=""/>
        <dsp:cNvSpPr/>
      </dsp:nvSpPr>
      <dsp:spPr>
        <a:xfrm>
          <a:off x="802879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Conclusion</a:t>
          </a:r>
        </a:p>
      </dsp:txBody>
      <dsp:txXfrm>
        <a:off x="8208674" y="0"/>
        <a:ext cx="755331" cy="35976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4E3B9-171A-4B4A-BDA6-15F56C9F3479}">
      <dsp:nvSpPr>
        <dsp:cNvPr id="0" name=""/>
        <dsp:cNvSpPr/>
      </dsp:nvSpPr>
      <dsp:spPr>
        <a:xfrm>
          <a:off x="11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>
              <a:solidFill>
                <a:schemeClr val="bg1"/>
              </a:solidFill>
            </a:rPr>
            <a:t>Introduction</a:t>
          </a:r>
          <a:endParaRPr lang="fr-FR" sz="400" kern="1200" dirty="0">
            <a:solidFill>
              <a:schemeClr val="bg1"/>
            </a:solidFill>
          </a:endParaRPr>
        </a:p>
      </dsp:txBody>
      <dsp:txXfrm>
        <a:off x="179993" y="0"/>
        <a:ext cx="755331" cy="359763"/>
      </dsp:txXfrm>
    </dsp:sp>
    <dsp:sp modelId="{4BAC349A-428A-1E43-8696-FA32A3B1A959}">
      <dsp:nvSpPr>
        <dsp:cNvPr id="0" name=""/>
        <dsp:cNvSpPr/>
      </dsp:nvSpPr>
      <dsp:spPr>
        <a:xfrm>
          <a:off x="1003696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>
              <a:solidFill>
                <a:schemeClr val="bg1"/>
              </a:solidFill>
            </a:rPr>
            <a:t>Epidémiologie</a:t>
          </a:r>
        </a:p>
      </dsp:txBody>
      <dsp:txXfrm>
        <a:off x="1183578" y="0"/>
        <a:ext cx="755331" cy="359763"/>
      </dsp:txXfrm>
    </dsp:sp>
    <dsp:sp modelId="{2F55B1CE-4C95-7B45-A0A7-07DF5A575EE2}">
      <dsp:nvSpPr>
        <dsp:cNvPr id="0" name=""/>
        <dsp:cNvSpPr/>
      </dsp:nvSpPr>
      <dsp:spPr>
        <a:xfrm>
          <a:off x="200728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Clinique et biologie</a:t>
          </a:r>
        </a:p>
      </dsp:txBody>
      <dsp:txXfrm>
        <a:off x="2187163" y="0"/>
        <a:ext cx="755331" cy="359763"/>
      </dsp:txXfrm>
    </dsp:sp>
    <dsp:sp modelId="{A96A15A6-7F06-5440-8B15-303BAC98650A}">
      <dsp:nvSpPr>
        <dsp:cNvPr id="0" name=""/>
        <dsp:cNvSpPr/>
      </dsp:nvSpPr>
      <dsp:spPr>
        <a:xfrm>
          <a:off x="301086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srgbClr val="FF0000"/>
              </a:solidFill>
            </a:rPr>
            <a:t>Imagerie</a:t>
          </a:r>
          <a:endParaRPr lang="fr-FR" sz="800" kern="1200" dirty="0">
            <a:solidFill>
              <a:srgbClr val="FF0000"/>
            </a:solidFill>
          </a:endParaRPr>
        </a:p>
      </dsp:txBody>
      <dsp:txXfrm>
        <a:off x="3190749" y="0"/>
        <a:ext cx="755331" cy="359763"/>
      </dsp:txXfrm>
    </dsp:sp>
    <dsp:sp modelId="{4F0EC6F3-2E3F-774D-A0EA-FEB52EFC3439}">
      <dsp:nvSpPr>
        <dsp:cNvPr id="0" name=""/>
        <dsp:cNvSpPr/>
      </dsp:nvSpPr>
      <dsp:spPr>
        <a:xfrm>
          <a:off x="401445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Physiopathologie</a:t>
          </a:r>
        </a:p>
      </dsp:txBody>
      <dsp:txXfrm>
        <a:off x="4194334" y="0"/>
        <a:ext cx="755331" cy="359763"/>
      </dsp:txXfrm>
    </dsp:sp>
    <dsp:sp modelId="{AA79C970-37E3-9B4F-8396-D3DE0C89082D}">
      <dsp:nvSpPr>
        <dsp:cNvPr id="0" name=""/>
        <dsp:cNvSpPr/>
      </dsp:nvSpPr>
      <dsp:spPr>
        <a:xfrm>
          <a:off x="501803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Traitement</a:t>
          </a:r>
        </a:p>
      </dsp:txBody>
      <dsp:txXfrm>
        <a:off x="5197919" y="0"/>
        <a:ext cx="755331" cy="359763"/>
      </dsp:txXfrm>
    </dsp:sp>
    <dsp:sp modelId="{C157728E-A7E1-9946-9655-A1FDEF31EACB}">
      <dsp:nvSpPr>
        <dsp:cNvPr id="0" name=""/>
        <dsp:cNvSpPr/>
      </dsp:nvSpPr>
      <dsp:spPr>
        <a:xfrm>
          <a:off x="602162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Evolution</a:t>
          </a:r>
        </a:p>
      </dsp:txBody>
      <dsp:txXfrm>
        <a:off x="6201504" y="0"/>
        <a:ext cx="755331" cy="359763"/>
      </dsp:txXfrm>
    </dsp:sp>
    <dsp:sp modelId="{EF5AD65C-71F8-944E-A4A1-9DAABD523E53}">
      <dsp:nvSpPr>
        <dsp:cNvPr id="0" name=""/>
        <dsp:cNvSpPr/>
      </dsp:nvSpPr>
      <dsp:spPr>
        <a:xfrm>
          <a:off x="702520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Diagnostic différentiel</a:t>
          </a:r>
        </a:p>
      </dsp:txBody>
      <dsp:txXfrm>
        <a:off x="7205089" y="0"/>
        <a:ext cx="755331" cy="359763"/>
      </dsp:txXfrm>
    </dsp:sp>
    <dsp:sp modelId="{9E7B237E-BF72-EC4E-9EFF-FBE9CB2392E6}">
      <dsp:nvSpPr>
        <dsp:cNvPr id="0" name=""/>
        <dsp:cNvSpPr/>
      </dsp:nvSpPr>
      <dsp:spPr>
        <a:xfrm>
          <a:off x="802879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Conclusion</a:t>
          </a:r>
        </a:p>
      </dsp:txBody>
      <dsp:txXfrm>
        <a:off x="8208674" y="0"/>
        <a:ext cx="755331" cy="35976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4E3B9-171A-4B4A-BDA6-15F56C9F3479}">
      <dsp:nvSpPr>
        <dsp:cNvPr id="0" name=""/>
        <dsp:cNvSpPr/>
      </dsp:nvSpPr>
      <dsp:spPr>
        <a:xfrm>
          <a:off x="11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>
              <a:solidFill>
                <a:schemeClr val="bg1"/>
              </a:solidFill>
            </a:rPr>
            <a:t>Introduction</a:t>
          </a:r>
          <a:endParaRPr lang="fr-FR" sz="400" kern="1200" dirty="0">
            <a:solidFill>
              <a:schemeClr val="bg1"/>
            </a:solidFill>
          </a:endParaRPr>
        </a:p>
      </dsp:txBody>
      <dsp:txXfrm>
        <a:off x="179993" y="0"/>
        <a:ext cx="755331" cy="359763"/>
      </dsp:txXfrm>
    </dsp:sp>
    <dsp:sp modelId="{4BAC349A-428A-1E43-8696-FA32A3B1A959}">
      <dsp:nvSpPr>
        <dsp:cNvPr id="0" name=""/>
        <dsp:cNvSpPr/>
      </dsp:nvSpPr>
      <dsp:spPr>
        <a:xfrm>
          <a:off x="1003696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>
              <a:solidFill>
                <a:schemeClr val="bg1"/>
              </a:solidFill>
            </a:rPr>
            <a:t>Epidémiologie</a:t>
          </a:r>
        </a:p>
      </dsp:txBody>
      <dsp:txXfrm>
        <a:off x="1183578" y="0"/>
        <a:ext cx="755331" cy="359763"/>
      </dsp:txXfrm>
    </dsp:sp>
    <dsp:sp modelId="{2F55B1CE-4C95-7B45-A0A7-07DF5A575EE2}">
      <dsp:nvSpPr>
        <dsp:cNvPr id="0" name=""/>
        <dsp:cNvSpPr/>
      </dsp:nvSpPr>
      <dsp:spPr>
        <a:xfrm>
          <a:off x="200728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Clinique et biologie</a:t>
          </a:r>
        </a:p>
      </dsp:txBody>
      <dsp:txXfrm>
        <a:off x="2187163" y="0"/>
        <a:ext cx="755331" cy="359763"/>
      </dsp:txXfrm>
    </dsp:sp>
    <dsp:sp modelId="{A96A15A6-7F06-5440-8B15-303BAC98650A}">
      <dsp:nvSpPr>
        <dsp:cNvPr id="0" name=""/>
        <dsp:cNvSpPr/>
      </dsp:nvSpPr>
      <dsp:spPr>
        <a:xfrm>
          <a:off x="301086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srgbClr val="FF0000"/>
              </a:solidFill>
            </a:rPr>
            <a:t>Imagerie</a:t>
          </a:r>
          <a:endParaRPr lang="fr-FR" sz="800" kern="1200" dirty="0">
            <a:solidFill>
              <a:srgbClr val="FF0000"/>
            </a:solidFill>
          </a:endParaRPr>
        </a:p>
      </dsp:txBody>
      <dsp:txXfrm>
        <a:off x="3190749" y="0"/>
        <a:ext cx="755331" cy="359763"/>
      </dsp:txXfrm>
    </dsp:sp>
    <dsp:sp modelId="{4F0EC6F3-2E3F-774D-A0EA-FEB52EFC3439}">
      <dsp:nvSpPr>
        <dsp:cNvPr id="0" name=""/>
        <dsp:cNvSpPr/>
      </dsp:nvSpPr>
      <dsp:spPr>
        <a:xfrm>
          <a:off x="401445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Physiopathologie</a:t>
          </a:r>
        </a:p>
      </dsp:txBody>
      <dsp:txXfrm>
        <a:off x="4194334" y="0"/>
        <a:ext cx="755331" cy="359763"/>
      </dsp:txXfrm>
    </dsp:sp>
    <dsp:sp modelId="{AA79C970-37E3-9B4F-8396-D3DE0C89082D}">
      <dsp:nvSpPr>
        <dsp:cNvPr id="0" name=""/>
        <dsp:cNvSpPr/>
      </dsp:nvSpPr>
      <dsp:spPr>
        <a:xfrm>
          <a:off x="501803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Traitement</a:t>
          </a:r>
        </a:p>
      </dsp:txBody>
      <dsp:txXfrm>
        <a:off x="5197919" y="0"/>
        <a:ext cx="755331" cy="359763"/>
      </dsp:txXfrm>
    </dsp:sp>
    <dsp:sp modelId="{C157728E-A7E1-9946-9655-A1FDEF31EACB}">
      <dsp:nvSpPr>
        <dsp:cNvPr id="0" name=""/>
        <dsp:cNvSpPr/>
      </dsp:nvSpPr>
      <dsp:spPr>
        <a:xfrm>
          <a:off x="602162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Evolution</a:t>
          </a:r>
        </a:p>
      </dsp:txBody>
      <dsp:txXfrm>
        <a:off x="6201504" y="0"/>
        <a:ext cx="755331" cy="359763"/>
      </dsp:txXfrm>
    </dsp:sp>
    <dsp:sp modelId="{EF5AD65C-71F8-944E-A4A1-9DAABD523E53}">
      <dsp:nvSpPr>
        <dsp:cNvPr id="0" name=""/>
        <dsp:cNvSpPr/>
      </dsp:nvSpPr>
      <dsp:spPr>
        <a:xfrm>
          <a:off x="702520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Diagnostic différentiel</a:t>
          </a:r>
        </a:p>
      </dsp:txBody>
      <dsp:txXfrm>
        <a:off x="7205089" y="0"/>
        <a:ext cx="755331" cy="359763"/>
      </dsp:txXfrm>
    </dsp:sp>
    <dsp:sp modelId="{9E7B237E-BF72-EC4E-9EFF-FBE9CB2392E6}">
      <dsp:nvSpPr>
        <dsp:cNvPr id="0" name=""/>
        <dsp:cNvSpPr/>
      </dsp:nvSpPr>
      <dsp:spPr>
        <a:xfrm>
          <a:off x="802879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Conclusion</a:t>
          </a:r>
        </a:p>
      </dsp:txBody>
      <dsp:txXfrm>
        <a:off x="8208674" y="0"/>
        <a:ext cx="755331" cy="35976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4E3B9-171A-4B4A-BDA6-15F56C9F3479}">
      <dsp:nvSpPr>
        <dsp:cNvPr id="0" name=""/>
        <dsp:cNvSpPr/>
      </dsp:nvSpPr>
      <dsp:spPr>
        <a:xfrm>
          <a:off x="11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>
              <a:solidFill>
                <a:schemeClr val="bg1"/>
              </a:solidFill>
            </a:rPr>
            <a:t>Introduction</a:t>
          </a:r>
          <a:endParaRPr lang="fr-FR" sz="400" kern="1200" dirty="0">
            <a:solidFill>
              <a:schemeClr val="bg1"/>
            </a:solidFill>
          </a:endParaRPr>
        </a:p>
      </dsp:txBody>
      <dsp:txXfrm>
        <a:off x="179993" y="0"/>
        <a:ext cx="755331" cy="359763"/>
      </dsp:txXfrm>
    </dsp:sp>
    <dsp:sp modelId="{4BAC349A-428A-1E43-8696-FA32A3B1A959}">
      <dsp:nvSpPr>
        <dsp:cNvPr id="0" name=""/>
        <dsp:cNvSpPr/>
      </dsp:nvSpPr>
      <dsp:spPr>
        <a:xfrm>
          <a:off x="1003696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>
              <a:solidFill>
                <a:schemeClr val="bg1"/>
              </a:solidFill>
            </a:rPr>
            <a:t>Epidémiologie</a:t>
          </a:r>
        </a:p>
      </dsp:txBody>
      <dsp:txXfrm>
        <a:off x="1183578" y="0"/>
        <a:ext cx="755331" cy="359763"/>
      </dsp:txXfrm>
    </dsp:sp>
    <dsp:sp modelId="{2F55B1CE-4C95-7B45-A0A7-07DF5A575EE2}">
      <dsp:nvSpPr>
        <dsp:cNvPr id="0" name=""/>
        <dsp:cNvSpPr/>
      </dsp:nvSpPr>
      <dsp:spPr>
        <a:xfrm>
          <a:off x="200728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Clinique et biologie</a:t>
          </a:r>
        </a:p>
      </dsp:txBody>
      <dsp:txXfrm>
        <a:off x="2187163" y="0"/>
        <a:ext cx="755331" cy="359763"/>
      </dsp:txXfrm>
    </dsp:sp>
    <dsp:sp modelId="{A96A15A6-7F06-5440-8B15-303BAC98650A}">
      <dsp:nvSpPr>
        <dsp:cNvPr id="0" name=""/>
        <dsp:cNvSpPr/>
      </dsp:nvSpPr>
      <dsp:spPr>
        <a:xfrm>
          <a:off x="301086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srgbClr val="FF0000"/>
              </a:solidFill>
            </a:rPr>
            <a:t>Imagerie</a:t>
          </a:r>
          <a:endParaRPr lang="fr-FR" sz="800" kern="1200" dirty="0">
            <a:solidFill>
              <a:srgbClr val="FF0000"/>
            </a:solidFill>
          </a:endParaRPr>
        </a:p>
      </dsp:txBody>
      <dsp:txXfrm>
        <a:off x="3190749" y="0"/>
        <a:ext cx="755331" cy="359763"/>
      </dsp:txXfrm>
    </dsp:sp>
    <dsp:sp modelId="{4F0EC6F3-2E3F-774D-A0EA-FEB52EFC3439}">
      <dsp:nvSpPr>
        <dsp:cNvPr id="0" name=""/>
        <dsp:cNvSpPr/>
      </dsp:nvSpPr>
      <dsp:spPr>
        <a:xfrm>
          <a:off x="401445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Physiopathologie</a:t>
          </a:r>
        </a:p>
      </dsp:txBody>
      <dsp:txXfrm>
        <a:off x="4194334" y="0"/>
        <a:ext cx="755331" cy="359763"/>
      </dsp:txXfrm>
    </dsp:sp>
    <dsp:sp modelId="{AA79C970-37E3-9B4F-8396-D3DE0C89082D}">
      <dsp:nvSpPr>
        <dsp:cNvPr id="0" name=""/>
        <dsp:cNvSpPr/>
      </dsp:nvSpPr>
      <dsp:spPr>
        <a:xfrm>
          <a:off x="501803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Traitement</a:t>
          </a:r>
        </a:p>
      </dsp:txBody>
      <dsp:txXfrm>
        <a:off x="5197919" y="0"/>
        <a:ext cx="755331" cy="359763"/>
      </dsp:txXfrm>
    </dsp:sp>
    <dsp:sp modelId="{C157728E-A7E1-9946-9655-A1FDEF31EACB}">
      <dsp:nvSpPr>
        <dsp:cNvPr id="0" name=""/>
        <dsp:cNvSpPr/>
      </dsp:nvSpPr>
      <dsp:spPr>
        <a:xfrm>
          <a:off x="602162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Evolution</a:t>
          </a:r>
        </a:p>
      </dsp:txBody>
      <dsp:txXfrm>
        <a:off x="6201504" y="0"/>
        <a:ext cx="755331" cy="359763"/>
      </dsp:txXfrm>
    </dsp:sp>
    <dsp:sp modelId="{EF5AD65C-71F8-944E-A4A1-9DAABD523E53}">
      <dsp:nvSpPr>
        <dsp:cNvPr id="0" name=""/>
        <dsp:cNvSpPr/>
      </dsp:nvSpPr>
      <dsp:spPr>
        <a:xfrm>
          <a:off x="702520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Diagnostic différentiel</a:t>
          </a:r>
        </a:p>
      </dsp:txBody>
      <dsp:txXfrm>
        <a:off x="7205089" y="0"/>
        <a:ext cx="755331" cy="359763"/>
      </dsp:txXfrm>
    </dsp:sp>
    <dsp:sp modelId="{9E7B237E-BF72-EC4E-9EFF-FBE9CB2392E6}">
      <dsp:nvSpPr>
        <dsp:cNvPr id="0" name=""/>
        <dsp:cNvSpPr/>
      </dsp:nvSpPr>
      <dsp:spPr>
        <a:xfrm>
          <a:off x="802879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Conclusion</a:t>
          </a:r>
        </a:p>
      </dsp:txBody>
      <dsp:txXfrm>
        <a:off x="8208674" y="0"/>
        <a:ext cx="755331" cy="35976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4E3B9-171A-4B4A-BDA6-15F56C9F3479}">
      <dsp:nvSpPr>
        <dsp:cNvPr id="0" name=""/>
        <dsp:cNvSpPr/>
      </dsp:nvSpPr>
      <dsp:spPr>
        <a:xfrm>
          <a:off x="11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>
              <a:solidFill>
                <a:schemeClr val="bg1"/>
              </a:solidFill>
            </a:rPr>
            <a:t>Introduction</a:t>
          </a:r>
          <a:endParaRPr lang="fr-FR" sz="400" kern="1200" dirty="0">
            <a:solidFill>
              <a:schemeClr val="bg1"/>
            </a:solidFill>
          </a:endParaRPr>
        </a:p>
      </dsp:txBody>
      <dsp:txXfrm>
        <a:off x="179993" y="0"/>
        <a:ext cx="755331" cy="359763"/>
      </dsp:txXfrm>
    </dsp:sp>
    <dsp:sp modelId="{4BAC349A-428A-1E43-8696-FA32A3B1A959}">
      <dsp:nvSpPr>
        <dsp:cNvPr id="0" name=""/>
        <dsp:cNvSpPr/>
      </dsp:nvSpPr>
      <dsp:spPr>
        <a:xfrm>
          <a:off x="1003696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>
              <a:solidFill>
                <a:schemeClr val="bg1"/>
              </a:solidFill>
            </a:rPr>
            <a:t>Epidémiologie</a:t>
          </a:r>
        </a:p>
      </dsp:txBody>
      <dsp:txXfrm>
        <a:off x="1183578" y="0"/>
        <a:ext cx="755331" cy="359763"/>
      </dsp:txXfrm>
    </dsp:sp>
    <dsp:sp modelId="{2F55B1CE-4C95-7B45-A0A7-07DF5A575EE2}">
      <dsp:nvSpPr>
        <dsp:cNvPr id="0" name=""/>
        <dsp:cNvSpPr/>
      </dsp:nvSpPr>
      <dsp:spPr>
        <a:xfrm>
          <a:off x="200728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Clinique et biologie</a:t>
          </a:r>
        </a:p>
      </dsp:txBody>
      <dsp:txXfrm>
        <a:off x="2187163" y="0"/>
        <a:ext cx="755331" cy="359763"/>
      </dsp:txXfrm>
    </dsp:sp>
    <dsp:sp modelId="{A96A15A6-7F06-5440-8B15-303BAC98650A}">
      <dsp:nvSpPr>
        <dsp:cNvPr id="0" name=""/>
        <dsp:cNvSpPr/>
      </dsp:nvSpPr>
      <dsp:spPr>
        <a:xfrm>
          <a:off x="301086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srgbClr val="FF0000"/>
              </a:solidFill>
            </a:rPr>
            <a:t>Imagerie</a:t>
          </a:r>
          <a:endParaRPr lang="fr-FR" sz="800" kern="1200" dirty="0">
            <a:solidFill>
              <a:srgbClr val="FF0000"/>
            </a:solidFill>
          </a:endParaRPr>
        </a:p>
      </dsp:txBody>
      <dsp:txXfrm>
        <a:off x="3190749" y="0"/>
        <a:ext cx="755331" cy="359763"/>
      </dsp:txXfrm>
    </dsp:sp>
    <dsp:sp modelId="{4F0EC6F3-2E3F-774D-A0EA-FEB52EFC3439}">
      <dsp:nvSpPr>
        <dsp:cNvPr id="0" name=""/>
        <dsp:cNvSpPr/>
      </dsp:nvSpPr>
      <dsp:spPr>
        <a:xfrm>
          <a:off x="401445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Physiopathologie</a:t>
          </a:r>
        </a:p>
      </dsp:txBody>
      <dsp:txXfrm>
        <a:off x="4194334" y="0"/>
        <a:ext cx="755331" cy="359763"/>
      </dsp:txXfrm>
    </dsp:sp>
    <dsp:sp modelId="{AA79C970-37E3-9B4F-8396-D3DE0C89082D}">
      <dsp:nvSpPr>
        <dsp:cNvPr id="0" name=""/>
        <dsp:cNvSpPr/>
      </dsp:nvSpPr>
      <dsp:spPr>
        <a:xfrm>
          <a:off x="501803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Traitement</a:t>
          </a:r>
        </a:p>
      </dsp:txBody>
      <dsp:txXfrm>
        <a:off x="5197919" y="0"/>
        <a:ext cx="755331" cy="359763"/>
      </dsp:txXfrm>
    </dsp:sp>
    <dsp:sp modelId="{C157728E-A7E1-9946-9655-A1FDEF31EACB}">
      <dsp:nvSpPr>
        <dsp:cNvPr id="0" name=""/>
        <dsp:cNvSpPr/>
      </dsp:nvSpPr>
      <dsp:spPr>
        <a:xfrm>
          <a:off x="602162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Evolution</a:t>
          </a:r>
        </a:p>
      </dsp:txBody>
      <dsp:txXfrm>
        <a:off x="6201504" y="0"/>
        <a:ext cx="755331" cy="359763"/>
      </dsp:txXfrm>
    </dsp:sp>
    <dsp:sp modelId="{EF5AD65C-71F8-944E-A4A1-9DAABD523E53}">
      <dsp:nvSpPr>
        <dsp:cNvPr id="0" name=""/>
        <dsp:cNvSpPr/>
      </dsp:nvSpPr>
      <dsp:spPr>
        <a:xfrm>
          <a:off x="702520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Diagnostic différentiel</a:t>
          </a:r>
        </a:p>
      </dsp:txBody>
      <dsp:txXfrm>
        <a:off x="7205089" y="0"/>
        <a:ext cx="755331" cy="359763"/>
      </dsp:txXfrm>
    </dsp:sp>
    <dsp:sp modelId="{9E7B237E-BF72-EC4E-9EFF-FBE9CB2392E6}">
      <dsp:nvSpPr>
        <dsp:cNvPr id="0" name=""/>
        <dsp:cNvSpPr/>
      </dsp:nvSpPr>
      <dsp:spPr>
        <a:xfrm>
          <a:off x="802879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Conclusion</a:t>
          </a:r>
        </a:p>
      </dsp:txBody>
      <dsp:txXfrm>
        <a:off x="8208674" y="0"/>
        <a:ext cx="755331" cy="35976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4E3B9-171A-4B4A-BDA6-15F56C9F3479}">
      <dsp:nvSpPr>
        <dsp:cNvPr id="0" name=""/>
        <dsp:cNvSpPr/>
      </dsp:nvSpPr>
      <dsp:spPr>
        <a:xfrm>
          <a:off x="11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>
              <a:solidFill>
                <a:schemeClr val="bg1"/>
              </a:solidFill>
            </a:rPr>
            <a:t>Introduction</a:t>
          </a:r>
          <a:endParaRPr lang="fr-FR" sz="400" kern="1200" dirty="0">
            <a:solidFill>
              <a:schemeClr val="bg1"/>
            </a:solidFill>
          </a:endParaRPr>
        </a:p>
      </dsp:txBody>
      <dsp:txXfrm>
        <a:off x="179993" y="0"/>
        <a:ext cx="755331" cy="359763"/>
      </dsp:txXfrm>
    </dsp:sp>
    <dsp:sp modelId="{4BAC349A-428A-1E43-8696-FA32A3B1A959}">
      <dsp:nvSpPr>
        <dsp:cNvPr id="0" name=""/>
        <dsp:cNvSpPr/>
      </dsp:nvSpPr>
      <dsp:spPr>
        <a:xfrm>
          <a:off x="1003696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>
              <a:solidFill>
                <a:schemeClr val="bg1"/>
              </a:solidFill>
            </a:rPr>
            <a:t>Epidémiologie</a:t>
          </a:r>
        </a:p>
      </dsp:txBody>
      <dsp:txXfrm>
        <a:off x="1183578" y="0"/>
        <a:ext cx="755331" cy="359763"/>
      </dsp:txXfrm>
    </dsp:sp>
    <dsp:sp modelId="{2F55B1CE-4C95-7B45-A0A7-07DF5A575EE2}">
      <dsp:nvSpPr>
        <dsp:cNvPr id="0" name=""/>
        <dsp:cNvSpPr/>
      </dsp:nvSpPr>
      <dsp:spPr>
        <a:xfrm>
          <a:off x="200728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Clinique et biologie</a:t>
          </a:r>
        </a:p>
      </dsp:txBody>
      <dsp:txXfrm>
        <a:off x="2187163" y="0"/>
        <a:ext cx="755331" cy="359763"/>
      </dsp:txXfrm>
    </dsp:sp>
    <dsp:sp modelId="{A96A15A6-7F06-5440-8B15-303BAC98650A}">
      <dsp:nvSpPr>
        <dsp:cNvPr id="0" name=""/>
        <dsp:cNvSpPr/>
      </dsp:nvSpPr>
      <dsp:spPr>
        <a:xfrm>
          <a:off x="301086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srgbClr val="FF0000"/>
              </a:solidFill>
            </a:rPr>
            <a:t>Imagerie</a:t>
          </a:r>
          <a:endParaRPr lang="fr-FR" sz="800" kern="1200" dirty="0">
            <a:solidFill>
              <a:srgbClr val="FF0000"/>
            </a:solidFill>
          </a:endParaRPr>
        </a:p>
      </dsp:txBody>
      <dsp:txXfrm>
        <a:off x="3190749" y="0"/>
        <a:ext cx="755331" cy="359763"/>
      </dsp:txXfrm>
    </dsp:sp>
    <dsp:sp modelId="{4F0EC6F3-2E3F-774D-A0EA-FEB52EFC3439}">
      <dsp:nvSpPr>
        <dsp:cNvPr id="0" name=""/>
        <dsp:cNvSpPr/>
      </dsp:nvSpPr>
      <dsp:spPr>
        <a:xfrm>
          <a:off x="401445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Physiopathologie</a:t>
          </a:r>
        </a:p>
      </dsp:txBody>
      <dsp:txXfrm>
        <a:off x="4194334" y="0"/>
        <a:ext cx="755331" cy="359763"/>
      </dsp:txXfrm>
    </dsp:sp>
    <dsp:sp modelId="{AA79C970-37E3-9B4F-8396-D3DE0C89082D}">
      <dsp:nvSpPr>
        <dsp:cNvPr id="0" name=""/>
        <dsp:cNvSpPr/>
      </dsp:nvSpPr>
      <dsp:spPr>
        <a:xfrm>
          <a:off x="501803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Traitement</a:t>
          </a:r>
        </a:p>
      </dsp:txBody>
      <dsp:txXfrm>
        <a:off x="5197919" y="0"/>
        <a:ext cx="755331" cy="359763"/>
      </dsp:txXfrm>
    </dsp:sp>
    <dsp:sp modelId="{C157728E-A7E1-9946-9655-A1FDEF31EACB}">
      <dsp:nvSpPr>
        <dsp:cNvPr id="0" name=""/>
        <dsp:cNvSpPr/>
      </dsp:nvSpPr>
      <dsp:spPr>
        <a:xfrm>
          <a:off x="602162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Evolution</a:t>
          </a:r>
        </a:p>
      </dsp:txBody>
      <dsp:txXfrm>
        <a:off x="6201504" y="0"/>
        <a:ext cx="755331" cy="359763"/>
      </dsp:txXfrm>
    </dsp:sp>
    <dsp:sp modelId="{EF5AD65C-71F8-944E-A4A1-9DAABD523E53}">
      <dsp:nvSpPr>
        <dsp:cNvPr id="0" name=""/>
        <dsp:cNvSpPr/>
      </dsp:nvSpPr>
      <dsp:spPr>
        <a:xfrm>
          <a:off x="702520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Diagnostic différentiel</a:t>
          </a:r>
        </a:p>
      </dsp:txBody>
      <dsp:txXfrm>
        <a:off x="7205089" y="0"/>
        <a:ext cx="755331" cy="359763"/>
      </dsp:txXfrm>
    </dsp:sp>
    <dsp:sp modelId="{9E7B237E-BF72-EC4E-9EFF-FBE9CB2392E6}">
      <dsp:nvSpPr>
        <dsp:cNvPr id="0" name=""/>
        <dsp:cNvSpPr/>
      </dsp:nvSpPr>
      <dsp:spPr>
        <a:xfrm>
          <a:off x="802879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Conclusion</a:t>
          </a:r>
        </a:p>
      </dsp:txBody>
      <dsp:txXfrm>
        <a:off x="8208674" y="0"/>
        <a:ext cx="755331" cy="35976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4E3B9-171A-4B4A-BDA6-15F56C9F3479}">
      <dsp:nvSpPr>
        <dsp:cNvPr id="0" name=""/>
        <dsp:cNvSpPr/>
      </dsp:nvSpPr>
      <dsp:spPr>
        <a:xfrm>
          <a:off x="11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>
              <a:solidFill>
                <a:schemeClr val="bg1"/>
              </a:solidFill>
            </a:rPr>
            <a:t>Introduction</a:t>
          </a:r>
          <a:endParaRPr lang="fr-FR" sz="400" kern="1200" dirty="0">
            <a:solidFill>
              <a:schemeClr val="bg1"/>
            </a:solidFill>
          </a:endParaRPr>
        </a:p>
      </dsp:txBody>
      <dsp:txXfrm>
        <a:off x="179993" y="0"/>
        <a:ext cx="755331" cy="359763"/>
      </dsp:txXfrm>
    </dsp:sp>
    <dsp:sp modelId="{4BAC349A-428A-1E43-8696-FA32A3B1A959}">
      <dsp:nvSpPr>
        <dsp:cNvPr id="0" name=""/>
        <dsp:cNvSpPr/>
      </dsp:nvSpPr>
      <dsp:spPr>
        <a:xfrm>
          <a:off x="1003696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>
              <a:solidFill>
                <a:schemeClr val="bg1"/>
              </a:solidFill>
            </a:rPr>
            <a:t>Epidémiologie</a:t>
          </a:r>
        </a:p>
      </dsp:txBody>
      <dsp:txXfrm>
        <a:off x="1183578" y="0"/>
        <a:ext cx="755331" cy="359763"/>
      </dsp:txXfrm>
    </dsp:sp>
    <dsp:sp modelId="{2F55B1CE-4C95-7B45-A0A7-07DF5A575EE2}">
      <dsp:nvSpPr>
        <dsp:cNvPr id="0" name=""/>
        <dsp:cNvSpPr/>
      </dsp:nvSpPr>
      <dsp:spPr>
        <a:xfrm>
          <a:off x="200728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Clinique et biologie</a:t>
          </a:r>
        </a:p>
      </dsp:txBody>
      <dsp:txXfrm>
        <a:off x="2187163" y="0"/>
        <a:ext cx="755331" cy="359763"/>
      </dsp:txXfrm>
    </dsp:sp>
    <dsp:sp modelId="{A96A15A6-7F06-5440-8B15-303BAC98650A}">
      <dsp:nvSpPr>
        <dsp:cNvPr id="0" name=""/>
        <dsp:cNvSpPr/>
      </dsp:nvSpPr>
      <dsp:spPr>
        <a:xfrm>
          <a:off x="301086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>
              <a:solidFill>
                <a:schemeClr val="bg1"/>
              </a:solidFill>
            </a:rPr>
            <a:t>Imagerie</a:t>
          </a:r>
          <a:endParaRPr lang="fr-FR" sz="400" kern="1200" dirty="0">
            <a:solidFill>
              <a:schemeClr val="bg1"/>
            </a:solidFill>
          </a:endParaRPr>
        </a:p>
      </dsp:txBody>
      <dsp:txXfrm>
        <a:off x="3190749" y="0"/>
        <a:ext cx="755331" cy="359763"/>
      </dsp:txXfrm>
    </dsp:sp>
    <dsp:sp modelId="{4F0EC6F3-2E3F-774D-A0EA-FEB52EFC3439}">
      <dsp:nvSpPr>
        <dsp:cNvPr id="0" name=""/>
        <dsp:cNvSpPr/>
      </dsp:nvSpPr>
      <dsp:spPr>
        <a:xfrm>
          <a:off x="401445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>
              <a:solidFill>
                <a:srgbClr val="FF0000"/>
              </a:solidFill>
            </a:rPr>
            <a:t>Physiopathologie</a:t>
          </a:r>
        </a:p>
      </dsp:txBody>
      <dsp:txXfrm>
        <a:off x="4194334" y="0"/>
        <a:ext cx="755331" cy="359763"/>
      </dsp:txXfrm>
    </dsp:sp>
    <dsp:sp modelId="{AA79C970-37E3-9B4F-8396-D3DE0C89082D}">
      <dsp:nvSpPr>
        <dsp:cNvPr id="0" name=""/>
        <dsp:cNvSpPr/>
      </dsp:nvSpPr>
      <dsp:spPr>
        <a:xfrm>
          <a:off x="501803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Traitement</a:t>
          </a:r>
        </a:p>
      </dsp:txBody>
      <dsp:txXfrm>
        <a:off x="5197919" y="0"/>
        <a:ext cx="755331" cy="359763"/>
      </dsp:txXfrm>
    </dsp:sp>
    <dsp:sp modelId="{C157728E-A7E1-9946-9655-A1FDEF31EACB}">
      <dsp:nvSpPr>
        <dsp:cNvPr id="0" name=""/>
        <dsp:cNvSpPr/>
      </dsp:nvSpPr>
      <dsp:spPr>
        <a:xfrm>
          <a:off x="602162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Evolution</a:t>
          </a:r>
        </a:p>
      </dsp:txBody>
      <dsp:txXfrm>
        <a:off x="6201504" y="0"/>
        <a:ext cx="755331" cy="359763"/>
      </dsp:txXfrm>
    </dsp:sp>
    <dsp:sp modelId="{EF5AD65C-71F8-944E-A4A1-9DAABD523E53}">
      <dsp:nvSpPr>
        <dsp:cNvPr id="0" name=""/>
        <dsp:cNvSpPr/>
      </dsp:nvSpPr>
      <dsp:spPr>
        <a:xfrm>
          <a:off x="702520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Diagnostic différentiel</a:t>
          </a:r>
        </a:p>
      </dsp:txBody>
      <dsp:txXfrm>
        <a:off x="7205089" y="0"/>
        <a:ext cx="755331" cy="359763"/>
      </dsp:txXfrm>
    </dsp:sp>
    <dsp:sp modelId="{9E7B237E-BF72-EC4E-9EFF-FBE9CB2392E6}">
      <dsp:nvSpPr>
        <dsp:cNvPr id="0" name=""/>
        <dsp:cNvSpPr/>
      </dsp:nvSpPr>
      <dsp:spPr>
        <a:xfrm>
          <a:off x="802879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Conclusion</a:t>
          </a:r>
        </a:p>
      </dsp:txBody>
      <dsp:txXfrm>
        <a:off x="8208674" y="0"/>
        <a:ext cx="755331" cy="3597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4E3B9-171A-4B4A-BDA6-15F56C9F3479}">
      <dsp:nvSpPr>
        <dsp:cNvPr id="0" name=""/>
        <dsp:cNvSpPr/>
      </dsp:nvSpPr>
      <dsp:spPr>
        <a:xfrm>
          <a:off x="11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>
              <a:solidFill>
                <a:srgbClr val="FF0000"/>
              </a:solidFill>
            </a:rPr>
            <a:t>Introduction</a:t>
          </a:r>
          <a:endParaRPr lang="fr-FR" sz="800" kern="1200" dirty="0">
            <a:solidFill>
              <a:srgbClr val="FF0000"/>
            </a:solidFill>
          </a:endParaRPr>
        </a:p>
      </dsp:txBody>
      <dsp:txXfrm>
        <a:off x="179993" y="0"/>
        <a:ext cx="755331" cy="359763"/>
      </dsp:txXfrm>
    </dsp:sp>
    <dsp:sp modelId="{4BAC349A-428A-1E43-8696-FA32A3B1A959}">
      <dsp:nvSpPr>
        <dsp:cNvPr id="0" name=""/>
        <dsp:cNvSpPr/>
      </dsp:nvSpPr>
      <dsp:spPr>
        <a:xfrm>
          <a:off x="1003696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Epidémiologie</a:t>
          </a:r>
        </a:p>
      </dsp:txBody>
      <dsp:txXfrm>
        <a:off x="1183578" y="0"/>
        <a:ext cx="755331" cy="359763"/>
      </dsp:txXfrm>
    </dsp:sp>
    <dsp:sp modelId="{2F55B1CE-4C95-7B45-A0A7-07DF5A575EE2}">
      <dsp:nvSpPr>
        <dsp:cNvPr id="0" name=""/>
        <dsp:cNvSpPr/>
      </dsp:nvSpPr>
      <dsp:spPr>
        <a:xfrm>
          <a:off x="200728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Clinique et biologie</a:t>
          </a:r>
        </a:p>
      </dsp:txBody>
      <dsp:txXfrm>
        <a:off x="2187163" y="0"/>
        <a:ext cx="755331" cy="359763"/>
      </dsp:txXfrm>
    </dsp:sp>
    <dsp:sp modelId="{A96A15A6-7F06-5440-8B15-303BAC98650A}">
      <dsp:nvSpPr>
        <dsp:cNvPr id="0" name=""/>
        <dsp:cNvSpPr/>
      </dsp:nvSpPr>
      <dsp:spPr>
        <a:xfrm>
          <a:off x="301086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Imagerie</a:t>
          </a:r>
        </a:p>
      </dsp:txBody>
      <dsp:txXfrm>
        <a:off x="3190749" y="0"/>
        <a:ext cx="755331" cy="359763"/>
      </dsp:txXfrm>
    </dsp:sp>
    <dsp:sp modelId="{4F0EC6F3-2E3F-774D-A0EA-FEB52EFC3439}">
      <dsp:nvSpPr>
        <dsp:cNvPr id="0" name=""/>
        <dsp:cNvSpPr/>
      </dsp:nvSpPr>
      <dsp:spPr>
        <a:xfrm>
          <a:off x="401445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Physiopathologie</a:t>
          </a:r>
        </a:p>
      </dsp:txBody>
      <dsp:txXfrm>
        <a:off x="4194334" y="0"/>
        <a:ext cx="755331" cy="359763"/>
      </dsp:txXfrm>
    </dsp:sp>
    <dsp:sp modelId="{AA79C970-37E3-9B4F-8396-D3DE0C89082D}">
      <dsp:nvSpPr>
        <dsp:cNvPr id="0" name=""/>
        <dsp:cNvSpPr/>
      </dsp:nvSpPr>
      <dsp:spPr>
        <a:xfrm>
          <a:off x="501803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Traitement</a:t>
          </a:r>
        </a:p>
      </dsp:txBody>
      <dsp:txXfrm>
        <a:off x="5197919" y="0"/>
        <a:ext cx="755331" cy="359763"/>
      </dsp:txXfrm>
    </dsp:sp>
    <dsp:sp modelId="{C157728E-A7E1-9946-9655-A1FDEF31EACB}">
      <dsp:nvSpPr>
        <dsp:cNvPr id="0" name=""/>
        <dsp:cNvSpPr/>
      </dsp:nvSpPr>
      <dsp:spPr>
        <a:xfrm>
          <a:off x="602162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Evolution</a:t>
          </a:r>
        </a:p>
      </dsp:txBody>
      <dsp:txXfrm>
        <a:off x="6201504" y="0"/>
        <a:ext cx="755331" cy="359763"/>
      </dsp:txXfrm>
    </dsp:sp>
    <dsp:sp modelId="{EF5AD65C-71F8-944E-A4A1-9DAABD523E53}">
      <dsp:nvSpPr>
        <dsp:cNvPr id="0" name=""/>
        <dsp:cNvSpPr/>
      </dsp:nvSpPr>
      <dsp:spPr>
        <a:xfrm>
          <a:off x="702520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Diagnostic différentiel</a:t>
          </a:r>
        </a:p>
      </dsp:txBody>
      <dsp:txXfrm>
        <a:off x="7205089" y="0"/>
        <a:ext cx="755331" cy="359763"/>
      </dsp:txXfrm>
    </dsp:sp>
    <dsp:sp modelId="{9E7B237E-BF72-EC4E-9EFF-FBE9CB2392E6}">
      <dsp:nvSpPr>
        <dsp:cNvPr id="0" name=""/>
        <dsp:cNvSpPr/>
      </dsp:nvSpPr>
      <dsp:spPr>
        <a:xfrm>
          <a:off x="802879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Conclusion</a:t>
          </a:r>
        </a:p>
      </dsp:txBody>
      <dsp:txXfrm>
        <a:off x="8208674" y="0"/>
        <a:ext cx="755331" cy="35976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4E3B9-171A-4B4A-BDA6-15F56C9F3479}">
      <dsp:nvSpPr>
        <dsp:cNvPr id="0" name=""/>
        <dsp:cNvSpPr/>
      </dsp:nvSpPr>
      <dsp:spPr>
        <a:xfrm>
          <a:off x="11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>
              <a:solidFill>
                <a:schemeClr val="bg1"/>
              </a:solidFill>
            </a:rPr>
            <a:t>Introduction</a:t>
          </a:r>
          <a:endParaRPr lang="fr-FR" sz="400" kern="1200" dirty="0">
            <a:solidFill>
              <a:schemeClr val="bg1"/>
            </a:solidFill>
          </a:endParaRPr>
        </a:p>
      </dsp:txBody>
      <dsp:txXfrm>
        <a:off x="179993" y="0"/>
        <a:ext cx="755331" cy="359763"/>
      </dsp:txXfrm>
    </dsp:sp>
    <dsp:sp modelId="{4BAC349A-428A-1E43-8696-FA32A3B1A959}">
      <dsp:nvSpPr>
        <dsp:cNvPr id="0" name=""/>
        <dsp:cNvSpPr/>
      </dsp:nvSpPr>
      <dsp:spPr>
        <a:xfrm>
          <a:off x="1003696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>
              <a:solidFill>
                <a:schemeClr val="bg1"/>
              </a:solidFill>
            </a:rPr>
            <a:t>Epidémiologie</a:t>
          </a:r>
        </a:p>
      </dsp:txBody>
      <dsp:txXfrm>
        <a:off x="1183578" y="0"/>
        <a:ext cx="755331" cy="359763"/>
      </dsp:txXfrm>
    </dsp:sp>
    <dsp:sp modelId="{2F55B1CE-4C95-7B45-A0A7-07DF5A575EE2}">
      <dsp:nvSpPr>
        <dsp:cNvPr id="0" name=""/>
        <dsp:cNvSpPr/>
      </dsp:nvSpPr>
      <dsp:spPr>
        <a:xfrm>
          <a:off x="200728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Clinique et biologie</a:t>
          </a:r>
        </a:p>
      </dsp:txBody>
      <dsp:txXfrm>
        <a:off x="2187163" y="0"/>
        <a:ext cx="755331" cy="359763"/>
      </dsp:txXfrm>
    </dsp:sp>
    <dsp:sp modelId="{A96A15A6-7F06-5440-8B15-303BAC98650A}">
      <dsp:nvSpPr>
        <dsp:cNvPr id="0" name=""/>
        <dsp:cNvSpPr/>
      </dsp:nvSpPr>
      <dsp:spPr>
        <a:xfrm>
          <a:off x="301086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schemeClr val="bg1"/>
              </a:solidFill>
            </a:rPr>
            <a:t>Imagerie</a:t>
          </a:r>
          <a:endParaRPr lang="fr-FR" sz="800" kern="1200" dirty="0">
            <a:solidFill>
              <a:schemeClr val="bg1"/>
            </a:solidFill>
          </a:endParaRPr>
        </a:p>
      </dsp:txBody>
      <dsp:txXfrm>
        <a:off x="3190749" y="0"/>
        <a:ext cx="755331" cy="359763"/>
      </dsp:txXfrm>
    </dsp:sp>
    <dsp:sp modelId="{4F0EC6F3-2E3F-774D-A0EA-FEB52EFC3439}">
      <dsp:nvSpPr>
        <dsp:cNvPr id="0" name=""/>
        <dsp:cNvSpPr/>
      </dsp:nvSpPr>
      <dsp:spPr>
        <a:xfrm>
          <a:off x="401445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Physiopathologie</a:t>
          </a:r>
        </a:p>
      </dsp:txBody>
      <dsp:txXfrm>
        <a:off x="4194334" y="0"/>
        <a:ext cx="755331" cy="359763"/>
      </dsp:txXfrm>
    </dsp:sp>
    <dsp:sp modelId="{AA79C970-37E3-9B4F-8396-D3DE0C89082D}">
      <dsp:nvSpPr>
        <dsp:cNvPr id="0" name=""/>
        <dsp:cNvSpPr/>
      </dsp:nvSpPr>
      <dsp:spPr>
        <a:xfrm>
          <a:off x="501803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Traitement</a:t>
          </a:r>
        </a:p>
      </dsp:txBody>
      <dsp:txXfrm>
        <a:off x="5197919" y="0"/>
        <a:ext cx="755331" cy="359763"/>
      </dsp:txXfrm>
    </dsp:sp>
    <dsp:sp modelId="{C157728E-A7E1-9946-9655-A1FDEF31EACB}">
      <dsp:nvSpPr>
        <dsp:cNvPr id="0" name=""/>
        <dsp:cNvSpPr/>
      </dsp:nvSpPr>
      <dsp:spPr>
        <a:xfrm>
          <a:off x="602162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Evolution</a:t>
          </a:r>
        </a:p>
      </dsp:txBody>
      <dsp:txXfrm>
        <a:off x="6201504" y="0"/>
        <a:ext cx="755331" cy="359763"/>
      </dsp:txXfrm>
    </dsp:sp>
    <dsp:sp modelId="{EF5AD65C-71F8-944E-A4A1-9DAABD523E53}">
      <dsp:nvSpPr>
        <dsp:cNvPr id="0" name=""/>
        <dsp:cNvSpPr/>
      </dsp:nvSpPr>
      <dsp:spPr>
        <a:xfrm>
          <a:off x="702520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Diagnostic différentiel</a:t>
          </a:r>
        </a:p>
      </dsp:txBody>
      <dsp:txXfrm>
        <a:off x="7205089" y="0"/>
        <a:ext cx="755331" cy="359763"/>
      </dsp:txXfrm>
    </dsp:sp>
    <dsp:sp modelId="{9E7B237E-BF72-EC4E-9EFF-FBE9CB2392E6}">
      <dsp:nvSpPr>
        <dsp:cNvPr id="0" name=""/>
        <dsp:cNvSpPr/>
      </dsp:nvSpPr>
      <dsp:spPr>
        <a:xfrm>
          <a:off x="802879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Conclusion</a:t>
          </a:r>
        </a:p>
      </dsp:txBody>
      <dsp:txXfrm>
        <a:off x="8208674" y="0"/>
        <a:ext cx="755331" cy="35976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4E3B9-171A-4B4A-BDA6-15F56C9F3479}">
      <dsp:nvSpPr>
        <dsp:cNvPr id="0" name=""/>
        <dsp:cNvSpPr/>
      </dsp:nvSpPr>
      <dsp:spPr>
        <a:xfrm>
          <a:off x="11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>
              <a:solidFill>
                <a:schemeClr val="bg1"/>
              </a:solidFill>
            </a:rPr>
            <a:t>Introduction</a:t>
          </a:r>
          <a:endParaRPr lang="fr-FR" sz="400" kern="1200" dirty="0">
            <a:solidFill>
              <a:schemeClr val="bg1"/>
            </a:solidFill>
          </a:endParaRPr>
        </a:p>
      </dsp:txBody>
      <dsp:txXfrm>
        <a:off x="179993" y="0"/>
        <a:ext cx="755331" cy="359763"/>
      </dsp:txXfrm>
    </dsp:sp>
    <dsp:sp modelId="{4BAC349A-428A-1E43-8696-FA32A3B1A959}">
      <dsp:nvSpPr>
        <dsp:cNvPr id="0" name=""/>
        <dsp:cNvSpPr/>
      </dsp:nvSpPr>
      <dsp:spPr>
        <a:xfrm>
          <a:off x="1003696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>
              <a:solidFill>
                <a:schemeClr val="bg1"/>
              </a:solidFill>
            </a:rPr>
            <a:t>Epidémiologie</a:t>
          </a:r>
        </a:p>
      </dsp:txBody>
      <dsp:txXfrm>
        <a:off x="1183578" y="0"/>
        <a:ext cx="755331" cy="359763"/>
      </dsp:txXfrm>
    </dsp:sp>
    <dsp:sp modelId="{2F55B1CE-4C95-7B45-A0A7-07DF5A575EE2}">
      <dsp:nvSpPr>
        <dsp:cNvPr id="0" name=""/>
        <dsp:cNvSpPr/>
      </dsp:nvSpPr>
      <dsp:spPr>
        <a:xfrm>
          <a:off x="200728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Clinique et biologie</a:t>
          </a:r>
        </a:p>
      </dsp:txBody>
      <dsp:txXfrm>
        <a:off x="2187163" y="0"/>
        <a:ext cx="755331" cy="359763"/>
      </dsp:txXfrm>
    </dsp:sp>
    <dsp:sp modelId="{A96A15A6-7F06-5440-8B15-303BAC98650A}">
      <dsp:nvSpPr>
        <dsp:cNvPr id="0" name=""/>
        <dsp:cNvSpPr/>
      </dsp:nvSpPr>
      <dsp:spPr>
        <a:xfrm>
          <a:off x="301086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>
              <a:solidFill>
                <a:schemeClr val="bg1"/>
              </a:solidFill>
            </a:rPr>
            <a:t>Imagerie</a:t>
          </a:r>
          <a:endParaRPr lang="fr-FR" sz="700" kern="1200" dirty="0">
            <a:solidFill>
              <a:schemeClr val="bg1"/>
            </a:solidFill>
          </a:endParaRPr>
        </a:p>
      </dsp:txBody>
      <dsp:txXfrm>
        <a:off x="3190749" y="0"/>
        <a:ext cx="755331" cy="359763"/>
      </dsp:txXfrm>
    </dsp:sp>
    <dsp:sp modelId="{4F0EC6F3-2E3F-774D-A0EA-FEB52EFC3439}">
      <dsp:nvSpPr>
        <dsp:cNvPr id="0" name=""/>
        <dsp:cNvSpPr/>
      </dsp:nvSpPr>
      <dsp:spPr>
        <a:xfrm>
          <a:off x="401445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Physiopathologie</a:t>
          </a:r>
        </a:p>
      </dsp:txBody>
      <dsp:txXfrm>
        <a:off x="4194334" y="0"/>
        <a:ext cx="755331" cy="359763"/>
      </dsp:txXfrm>
    </dsp:sp>
    <dsp:sp modelId="{AA79C970-37E3-9B4F-8396-D3DE0C89082D}">
      <dsp:nvSpPr>
        <dsp:cNvPr id="0" name=""/>
        <dsp:cNvSpPr/>
      </dsp:nvSpPr>
      <dsp:spPr>
        <a:xfrm>
          <a:off x="501803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>
              <a:solidFill>
                <a:srgbClr val="FF0000"/>
              </a:solidFill>
            </a:rPr>
            <a:t>Traitement</a:t>
          </a:r>
          <a:endParaRPr lang="fr-FR" sz="800" kern="1200" dirty="0">
            <a:solidFill>
              <a:srgbClr val="FF0000"/>
            </a:solidFill>
          </a:endParaRPr>
        </a:p>
      </dsp:txBody>
      <dsp:txXfrm>
        <a:off x="5197919" y="0"/>
        <a:ext cx="755331" cy="359763"/>
      </dsp:txXfrm>
    </dsp:sp>
    <dsp:sp modelId="{C157728E-A7E1-9946-9655-A1FDEF31EACB}">
      <dsp:nvSpPr>
        <dsp:cNvPr id="0" name=""/>
        <dsp:cNvSpPr/>
      </dsp:nvSpPr>
      <dsp:spPr>
        <a:xfrm>
          <a:off x="602162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Evolution</a:t>
          </a:r>
        </a:p>
      </dsp:txBody>
      <dsp:txXfrm>
        <a:off x="6201504" y="0"/>
        <a:ext cx="755331" cy="359763"/>
      </dsp:txXfrm>
    </dsp:sp>
    <dsp:sp modelId="{EF5AD65C-71F8-944E-A4A1-9DAABD523E53}">
      <dsp:nvSpPr>
        <dsp:cNvPr id="0" name=""/>
        <dsp:cNvSpPr/>
      </dsp:nvSpPr>
      <dsp:spPr>
        <a:xfrm>
          <a:off x="702520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Diagnostic différentiel</a:t>
          </a:r>
        </a:p>
      </dsp:txBody>
      <dsp:txXfrm>
        <a:off x="7205089" y="0"/>
        <a:ext cx="755331" cy="359763"/>
      </dsp:txXfrm>
    </dsp:sp>
    <dsp:sp modelId="{9E7B237E-BF72-EC4E-9EFF-FBE9CB2392E6}">
      <dsp:nvSpPr>
        <dsp:cNvPr id="0" name=""/>
        <dsp:cNvSpPr/>
      </dsp:nvSpPr>
      <dsp:spPr>
        <a:xfrm>
          <a:off x="802879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Conclusion</a:t>
          </a:r>
        </a:p>
      </dsp:txBody>
      <dsp:txXfrm>
        <a:off x="8208674" y="0"/>
        <a:ext cx="755331" cy="359763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4E3B9-171A-4B4A-BDA6-15F56C9F3479}">
      <dsp:nvSpPr>
        <dsp:cNvPr id="0" name=""/>
        <dsp:cNvSpPr/>
      </dsp:nvSpPr>
      <dsp:spPr>
        <a:xfrm>
          <a:off x="11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>
              <a:solidFill>
                <a:schemeClr val="bg1"/>
              </a:solidFill>
            </a:rPr>
            <a:t>Introduction</a:t>
          </a:r>
          <a:endParaRPr lang="fr-FR" sz="400" kern="1200" dirty="0">
            <a:solidFill>
              <a:schemeClr val="bg1"/>
            </a:solidFill>
          </a:endParaRPr>
        </a:p>
      </dsp:txBody>
      <dsp:txXfrm>
        <a:off x="179993" y="0"/>
        <a:ext cx="755331" cy="359763"/>
      </dsp:txXfrm>
    </dsp:sp>
    <dsp:sp modelId="{4BAC349A-428A-1E43-8696-FA32A3B1A959}">
      <dsp:nvSpPr>
        <dsp:cNvPr id="0" name=""/>
        <dsp:cNvSpPr/>
      </dsp:nvSpPr>
      <dsp:spPr>
        <a:xfrm>
          <a:off x="1003696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>
              <a:solidFill>
                <a:schemeClr val="bg1"/>
              </a:solidFill>
            </a:rPr>
            <a:t>Epidémiologie</a:t>
          </a:r>
        </a:p>
      </dsp:txBody>
      <dsp:txXfrm>
        <a:off x="1183578" y="0"/>
        <a:ext cx="755331" cy="359763"/>
      </dsp:txXfrm>
    </dsp:sp>
    <dsp:sp modelId="{2F55B1CE-4C95-7B45-A0A7-07DF5A575EE2}">
      <dsp:nvSpPr>
        <dsp:cNvPr id="0" name=""/>
        <dsp:cNvSpPr/>
      </dsp:nvSpPr>
      <dsp:spPr>
        <a:xfrm>
          <a:off x="200728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Clinique et biologie</a:t>
          </a:r>
        </a:p>
      </dsp:txBody>
      <dsp:txXfrm>
        <a:off x="2187163" y="0"/>
        <a:ext cx="755331" cy="359763"/>
      </dsp:txXfrm>
    </dsp:sp>
    <dsp:sp modelId="{A96A15A6-7F06-5440-8B15-303BAC98650A}">
      <dsp:nvSpPr>
        <dsp:cNvPr id="0" name=""/>
        <dsp:cNvSpPr/>
      </dsp:nvSpPr>
      <dsp:spPr>
        <a:xfrm>
          <a:off x="301086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schemeClr val="bg1"/>
              </a:solidFill>
            </a:rPr>
            <a:t>Imagerie</a:t>
          </a:r>
          <a:endParaRPr lang="fr-FR" sz="800" kern="1200" dirty="0">
            <a:solidFill>
              <a:schemeClr val="bg1"/>
            </a:solidFill>
          </a:endParaRPr>
        </a:p>
      </dsp:txBody>
      <dsp:txXfrm>
        <a:off x="3190749" y="0"/>
        <a:ext cx="755331" cy="359763"/>
      </dsp:txXfrm>
    </dsp:sp>
    <dsp:sp modelId="{4F0EC6F3-2E3F-774D-A0EA-FEB52EFC3439}">
      <dsp:nvSpPr>
        <dsp:cNvPr id="0" name=""/>
        <dsp:cNvSpPr/>
      </dsp:nvSpPr>
      <dsp:spPr>
        <a:xfrm>
          <a:off x="401445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Physiopathologie</a:t>
          </a:r>
        </a:p>
      </dsp:txBody>
      <dsp:txXfrm>
        <a:off x="4194334" y="0"/>
        <a:ext cx="755331" cy="359763"/>
      </dsp:txXfrm>
    </dsp:sp>
    <dsp:sp modelId="{AA79C970-37E3-9B4F-8396-D3DE0C89082D}">
      <dsp:nvSpPr>
        <dsp:cNvPr id="0" name=""/>
        <dsp:cNvSpPr/>
      </dsp:nvSpPr>
      <dsp:spPr>
        <a:xfrm>
          <a:off x="501803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Traitement</a:t>
          </a:r>
        </a:p>
      </dsp:txBody>
      <dsp:txXfrm>
        <a:off x="5197919" y="0"/>
        <a:ext cx="755331" cy="359763"/>
      </dsp:txXfrm>
    </dsp:sp>
    <dsp:sp modelId="{C157728E-A7E1-9946-9655-A1FDEF31EACB}">
      <dsp:nvSpPr>
        <dsp:cNvPr id="0" name=""/>
        <dsp:cNvSpPr/>
      </dsp:nvSpPr>
      <dsp:spPr>
        <a:xfrm>
          <a:off x="602162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solidFill>
                <a:srgbClr val="FF0000"/>
              </a:solidFill>
            </a:rPr>
            <a:t>Evolution</a:t>
          </a:r>
          <a:endParaRPr lang="fr-FR" sz="800" kern="1200" dirty="0">
            <a:solidFill>
              <a:srgbClr val="FF0000"/>
            </a:solidFill>
          </a:endParaRPr>
        </a:p>
      </dsp:txBody>
      <dsp:txXfrm>
        <a:off x="6201504" y="0"/>
        <a:ext cx="755331" cy="359763"/>
      </dsp:txXfrm>
    </dsp:sp>
    <dsp:sp modelId="{EF5AD65C-71F8-944E-A4A1-9DAABD523E53}">
      <dsp:nvSpPr>
        <dsp:cNvPr id="0" name=""/>
        <dsp:cNvSpPr/>
      </dsp:nvSpPr>
      <dsp:spPr>
        <a:xfrm>
          <a:off x="702520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Diagnostic différentiel</a:t>
          </a:r>
        </a:p>
      </dsp:txBody>
      <dsp:txXfrm>
        <a:off x="7205089" y="0"/>
        <a:ext cx="755331" cy="359763"/>
      </dsp:txXfrm>
    </dsp:sp>
    <dsp:sp modelId="{9E7B237E-BF72-EC4E-9EFF-FBE9CB2392E6}">
      <dsp:nvSpPr>
        <dsp:cNvPr id="0" name=""/>
        <dsp:cNvSpPr/>
      </dsp:nvSpPr>
      <dsp:spPr>
        <a:xfrm>
          <a:off x="802879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Conclusion</a:t>
          </a:r>
        </a:p>
      </dsp:txBody>
      <dsp:txXfrm>
        <a:off x="8208674" y="0"/>
        <a:ext cx="755331" cy="359763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6AFA64-BD75-2A4C-93DA-3AE4184F597F}">
      <dsp:nvSpPr>
        <dsp:cNvPr id="0" name=""/>
        <dsp:cNvSpPr/>
      </dsp:nvSpPr>
      <dsp:spPr>
        <a:xfrm>
          <a:off x="1722860" y="-77441"/>
          <a:ext cx="1822526" cy="1811404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1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dirty="0"/>
            <a:t>Œdème médullaire transitoire</a:t>
          </a:r>
        </a:p>
      </dsp:txBody>
      <dsp:txXfrm>
        <a:off x="1933152" y="166401"/>
        <a:ext cx="1401943" cy="574772"/>
      </dsp:txXfrm>
    </dsp:sp>
    <dsp:sp modelId="{E647FDD1-DF4E-7B4B-AAF7-54702DC180B6}">
      <dsp:nvSpPr>
        <dsp:cNvPr id="0" name=""/>
        <dsp:cNvSpPr/>
      </dsp:nvSpPr>
      <dsp:spPr>
        <a:xfrm>
          <a:off x="2576751" y="466678"/>
          <a:ext cx="1939287" cy="1874922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1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b="0" kern="1200" dirty="0"/>
            <a:t>Ostéoporose transitoire</a:t>
          </a:r>
        </a:p>
      </dsp:txBody>
      <dsp:txXfrm>
        <a:off x="3620983" y="683015"/>
        <a:ext cx="745879" cy="1442247"/>
      </dsp:txXfrm>
    </dsp:sp>
    <dsp:sp modelId="{38B0C174-0296-B449-A4B4-25E463D78144}">
      <dsp:nvSpPr>
        <dsp:cNvPr id="0" name=""/>
        <dsp:cNvSpPr/>
      </dsp:nvSpPr>
      <dsp:spPr>
        <a:xfrm>
          <a:off x="1840486" y="1312957"/>
          <a:ext cx="2049717" cy="2091007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96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Fracture par insuffisance osseuse</a:t>
          </a:r>
        </a:p>
      </dsp:txBody>
      <dsp:txXfrm>
        <a:off x="2076992" y="2458990"/>
        <a:ext cx="1576705" cy="663492"/>
      </dsp:txXfrm>
    </dsp:sp>
    <dsp:sp modelId="{76B1CEDB-15C1-964A-99F4-3E27BED4C0FB}">
      <dsp:nvSpPr>
        <dsp:cNvPr id="0" name=""/>
        <dsp:cNvSpPr/>
      </dsp:nvSpPr>
      <dsp:spPr>
        <a:xfrm>
          <a:off x="761558" y="481692"/>
          <a:ext cx="2214930" cy="2223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86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Ostéoporose régionale migratrice</a:t>
          </a:r>
        </a:p>
      </dsp:txBody>
      <dsp:txXfrm>
        <a:off x="931937" y="738231"/>
        <a:ext cx="851896" cy="171025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4E3B9-171A-4B4A-BDA6-15F56C9F3479}">
      <dsp:nvSpPr>
        <dsp:cNvPr id="0" name=""/>
        <dsp:cNvSpPr/>
      </dsp:nvSpPr>
      <dsp:spPr>
        <a:xfrm>
          <a:off x="11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>
              <a:solidFill>
                <a:schemeClr val="bg1"/>
              </a:solidFill>
            </a:rPr>
            <a:t>Introduction</a:t>
          </a:r>
          <a:endParaRPr lang="fr-FR" sz="400" kern="1200" dirty="0">
            <a:solidFill>
              <a:schemeClr val="bg1"/>
            </a:solidFill>
          </a:endParaRPr>
        </a:p>
      </dsp:txBody>
      <dsp:txXfrm>
        <a:off x="179993" y="0"/>
        <a:ext cx="755331" cy="359763"/>
      </dsp:txXfrm>
    </dsp:sp>
    <dsp:sp modelId="{4BAC349A-428A-1E43-8696-FA32A3B1A959}">
      <dsp:nvSpPr>
        <dsp:cNvPr id="0" name=""/>
        <dsp:cNvSpPr/>
      </dsp:nvSpPr>
      <dsp:spPr>
        <a:xfrm>
          <a:off x="1003696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>
              <a:solidFill>
                <a:schemeClr val="bg1"/>
              </a:solidFill>
            </a:rPr>
            <a:t>Epidémiologie</a:t>
          </a:r>
        </a:p>
      </dsp:txBody>
      <dsp:txXfrm>
        <a:off x="1183578" y="0"/>
        <a:ext cx="755331" cy="359763"/>
      </dsp:txXfrm>
    </dsp:sp>
    <dsp:sp modelId="{2F55B1CE-4C95-7B45-A0A7-07DF5A575EE2}">
      <dsp:nvSpPr>
        <dsp:cNvPr id="0" name=""/>
        <dsp:cNvSpPr/>
      </dsp:nvSpPr>
      <dsp:spPr>
        <a:xfrm>
          <a:off x="200728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Clinique et biologie</a:t>
          </a:r>
        </a:p>
      </dsp:txBody>
      <dsp:txXfrm>
        <a:off x="2187163" y="0"/>
        <a:ext cx="755331" cy="359763"/>
      </dsp:txXfrm>
    </dsp:sp>
    <dsp:sp modelId="{A96A15A6-7F06-5440-8B15-303BAC98650A}">
      <dsp:nvSpPr>
        <dsp:cNvPr id="0" name=""/>
        <dsp:cNvSpPr/>
      </dsp:nvSpPr>
      <dsp:spPr>
        <a:xfrm>
          <a:off x="301086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schemeClr val="bg1"/>
              </a:solidFill>
            </a:rPr>
            <a:t>Imagerie</a:t>
          </a:r>
          <a:endParaRPr lang="fr-FR" sz="800" kern="1200" dirty="0">
            <a:solidFill>
              <a:schemeClr val="bg1"/>
            </a:solidFill>
          </a:endParaRPr>
        </a:p>
      </dsp:txBody>
      <dsp:txXfrm>
        <a:off x="3190749" y="0"/>
        <a:ext cx="755331" cy="359763"/>
      </dsp:txXfrm>
    </dsp:sp>
    <dsp:sp modelId="{4F0EC6F3-2E3F-774D-A0EA-FEB52EFC3439}">
      <dsp:nvSpPr>
        <dsp:cNvPr id="0" name=""/>
        <dsp:cNvSpPr/>
      </dsp:nvSpPr>
      <dsp:spPr>
        <a:xfrm>
          <a:off x="401445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Physiopathologie</a:t>
          </a:r>
        </a:p>
      </dsp:txBody>
      <dsp:txXfrm>
        <a:off x="4194334" y="0"/>
        <a:ext cx="755331" cy="359763"/>
      </dsp:txXfrm>
    </dsp:sp>
    <dsp:sp modelId="{AA79C970-37E3-9B4F-8396-D3DE0C89082D}">
      <dsp:nvSpPr>
        <dsp:cNvPr id="0" name=""/>
        <dsp:cNvSpPr/>
      </dsp:nvSpPr>
      <dsp:spPr>
        <a:xfrm>
          <a:off x="501803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Traitement</a:t>
          </a:r>
        </a:p>
      </dsp:txBody>
      <dsp:txXfrm>
        <a:off x="5197919" y="0"/>
        <a:ext cx="755331" cy="359763"/>
      </dsp:txXfrm>
    </dsp:sp>
    <dsp:sp modelId="{C157728E-A7E1-9946-9655-A1FDEF31EACB}">
      <dsp:nvSpPr>
        <dsp:cNvPr id="0" name=""/>
        <dsp:cNvSpPr/>
      </dsp:nvSpPr>
      <dsp:spPr>
        <a:xfrm>
          <a:off x="602162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Evolution</a:t>
          </a:r>
        </a:p>
      </dsp:txBody>
      <dsp:txXfrm>
        <a:off x="6201504" y="0"/>
        <a:ext cx="755331" cy="359763"/>
      </dsp:txXfrm>
    </dsp:sp>
    <dsp:sp modelId="{EF5AD65C-71F8-944E-A4A1-9DAABD523E53}">
      <dsp:nvSpPr>
        <dsp:cNvPr id="0" name=""/>
        <dsp:cNvSpPr/>
      </dsp:nvSpPr>
      <dsp:spPr>
        <a:xfrm>
          <a:off x="702520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>
              <a:solidFill>
                <a:srgbClr val="FF0000"/>
              </a:solidFill>
            </a:rPr>
            <a:t>Diagnostic différentiel</a:t>
          </a:r>
        </a:p>
      </dsp:txBody>
      <dsp:txXfrm>
        <a:off x="7205089" y="0"/>
        <a:ext cx="755331" cy="359763"/>
      </dsp:txXfrm>
    </dsp:sp>
    <dsp:sp modelId="{9E7B237E-BF72-EC4E-9EFF-FBE9CB2392E6}">
      <dsp:nvSpPr>
        <dsp:cNvPr id="0" name=""/>
        <dsp:cNvSpPr/>
      </dsp:nvSpPr>
      <dsp:spPr>
        <a:xfrm>
          <a:off x="802879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Conclusion</a:t>
          </a:r>
        </a:p>
      </dsp:txBody>
      <dsp:txXfrm>
        <a:off x="8208674" y="0"/>
        <a:ext cx="755331" cy="359763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4E3B9-171A-4B4A-BDA6-15F56C9F3479}">
      <dsp:nvSpPr>
        <dsp:cNvPr id="0" name=""/>
        <dsp:cNvSpPr/>
      </dsp:nvSpPr>
      <dsp:spPr>
        <a:xfrm>
          <a:off x="11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>
              <a:solidFill>
                <a:schemeClr val="bg1"/>
              </a:solidFill>
            </a:rPr>
            <a:t>Introduction</a:t>
          </a:r>
          <a:endParaRPr lang="fr-FR" sz="400" kern="1200" dirty="0">
            <a:solidFill>
              <a:schemeClr val="bg1"/>
            </a:solidFill>
          </a:endParaRPr>
        </a:p>
      </dsp:txBody>
      <dsp:txXfrm>
        <a:off x="179993" y="0"/>
        <a:ext cx="755331" cy="359763"/>
      </dsp:txXfrm>
    </dsp:sp>
    <dsp:sp modelId="{4BAC349A-428A-1E43-8696-FA32A3B1A959}">
      <dsp:nvSpPr>
        <dsp:cNvPr id="0" name=""/>
        <dsp:cNvSpPr/>
      </dsp:nvSpPr>
      <dsp:spPr>
        <a:xfrm>
          <a:off x="1003696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>
              <a:solidFill>
                <a:schemeClr val="bg1"/>
              </a:solidFill>
            </a:rPr>
            <a:t>Epidémiologie</a:t>
          </a:r>
        </a:p>
      </dsp:txBody>
      <dsp:txXfrm>
        <a:off x="1183578" y="0"/>
        <a:ext cx="755331" cy="359763"/>
      </dsp:txXfrm>
    </dsp:sp>
    <dsp:sp modelId="{2F55B1CE-4C95-7B45-A0A7-07DF5A575EE2}">
      <dsp:nvSpPr>
        <dsp:cNvPr id="0" name=""/>
        <dsp:cNvSpPr/>
      </dsp:nvSpPr>
      <dsp:spPr>
        <a:xfrm>
          <a:off x="200728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Clinique et biologie</a:t>
          </a:r>
        </a:p>
      </dsp:txBody>
      <dsp:txXfrm>
        <a:off x="2187163" y="0"/>
        <a:ext cx="755331" cy="359763"/>
      </dsp:txXfrm>
    </dsp:sp>
    <dsp:sp modelId="{A96A15A6-7F06-5440-8B15-303BAC98650A}">
      <dsp:nvSpPr>
        <dsp:cNvPr id="0" name=""/>
        <dsp:cNvSpPr/>
      </dsp:nvSpPr>
      <dsp:spPr>
        <a:xfrm>
          <a:off x="301086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schemeClr val="bg1"/>
              </a:solidFill>
            </a:rPr>
            <a:t>Imagerie</a:t>
          </a:r>
          <a:endParaRPr lang="fr-FR" sz="800" kern="1200" dirty="0">
            <a:solidFill>
              <a:schemeClr val="bg1"/>
            </a:solidFill>
          </a:endParaRPr>
        </a:p>
      </dsp:txBody>
      <dsp:txXfrm>
        <a:off x="3190749" y="0"/>
        <a:ext cx="755331" cy="359763"/>
      </dsp:txXfrm>
    </dsp:sp>
    <dsp:sp modelId="{4F0EC6F3-2E3F-774D-A0EA-FEB52EFC3439}">
      <dsp:nvSpPr>
        <dsp:cNvPr id="0" name=""/>
        <dsp:cNvSpPr/>
      </dsp:nvSpPr>
      <dsp:spPr>
        <a:xfrm>
          <a:off x="401445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Physiopathologie</a:t>
          </a:r>
        </a:p>
      </dsp:txBody>
      <dsp:txXfrm>
        <a:off x="4194334" y="0"/>
        <a:ext cx="755331" cy="359763"/>
      </dsp:txXfrm>
    </dsp:sp>
    <dsp:sp modelId="{AA79C970-37E3-9B4F-8396-D3DE0C89082D}">
      <dsp:nvSpPr>
        <dsp:cNvPr id="0" name=""/>
        <dsp:cNvSpPr/>
      </dsp:nvSpPr>
      <dsp:spPr>
        <a:xfrm>
          <a:off x="501803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Traitement</a:t>
          </a:r>
        </a:p>
      </dsp:txBody>
      <dsp:txXfrm>
        <a:off x="5197919" y="0"/>
        <a:ext cx="755331" cy="359763"/>
      </dsp:txXfrm>
    </dsp:sp>
    <dsp:sp modelId="{C157728E-A7E1-9946-9655-A1FDEF31EACB}">
      <dsp:nvSpPr>
        <dsp:cNvPr id="0" name=""/>
        <dsp:cNvSpPr/>
      </dsp:nvSpPr>
      <dsp:spPr>
        <a:xfrm>
          <a:off x="602162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Evolution</a:t>
          </a:r>
        </a:p>
      </dsp:txBody>
      <dsp:txXfrm>
        <a:off x="6201504" y="0"/>
        <a:ext cx="755331" cy="359763"/>
      </dsp:txXfrm>
    </dsp:sp>
    <dsp:sp modelId="{EF5AD65C-71F8-944E-A4A1-9DAABD523E53}">
      <dsp:nvSpPr>
        <dsp:cNvPr id="0" name=""/>
        <dsp:cNvSpPr/>
      </dsp:nvSpPr>
      <dsp:spPr>
        <a:xfrm>
          <a:off x="702520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>
              <a:solidFill>
                <a:srgbClr val="FF0000"/>
              </a:solidFill>
            </a:rPr>
            <a:t>Diagnostic différentiel</a:t>
          </a:r>
        </a:p>
      </dsp:txBody>
      <dsp:txXfrm>
        <a:off x="7205089" y="0"/>
        <a:ext cx="755331" cy="359763"/>
      </dsp:txXfrm>
    </dsp:sp>
    <dsp:sp modelId="{9E7B237E-BF72-EC4E-9EFF-FBE9CB2392E6}">
      <dsp:nvSpPr>
        <dsp:cNvPr id="0" name=""/>
        <dsp:cNvSpPr/>
      </dsp:nvSpPr>
      <dsp:spPr>
        <a:xfrm>
          <a:off x="802879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Conclusion</a:t>
          </a:r>
        </a:p>
      </dsp:txBody>
      <dsp:txXfrm>
        <a:off x="8208674" y="0"/>
        <a:ext cx="755331" cy="35976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6AFA64-BD75-2A4C-93DA-3AE4184F597F}">
      <dsp:nvSpPr>
        <dsp:cNvPr id="0" name=""/>
        <dsp:cNvSpPr/>
      </dsp:nvSpPr>
      <dsp:spPr>
        <a:xfrm>
          <a:off x="2857635" y="58505"/>
          <a:ext cx="2808242" cy="280824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Œdème médullaire transitoire</a:t>
          </a:r>
        </a:p>
      </dsp:txBody>
      <dsp:txXfrm>
        <a:off x="3232068" y="549947"/>
        <a:ext cx="2059377" cy="1263709"/>
      </dsp:txXfrm>
    </dsp:sp>
    <dsp:sp modelId="{E647FDD1-DF4E-7B4B-AAF7-54702DC180B6}">
      <dsp:nvSpPr>
        <dsp:cNvPr id="0" name=""/>
        <dsp:cNvSpPr/>
      </dsp:nvSpPr>
      <dsp:spPr>
        <a:xfrm>
          <a:off x="3940671" y="1325555"/>
          <a:ext cx="2808242" cy="280824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Ostéoporose transitoire</a:t>
          </a:r>
        </a:p>
      </dsp:txBody>
      <dsp:txXfrm>
        <a:off x="4799526" y="2051018"/>
        <a:ext cx="1684945" cy="1544533"/>
      </dsp:txXfrm>
    </dsp:sp>
    <dsp:sp modelId="{48D0A857-B7B0-0E40-A683-0D48FFD103CB}">
      <dsp:nvSpPr>
        <dsp:cNvPr id="0" name=""/>
        <dsp:cNvSpPr/>
      </dsp:nvSpPr>
      <dsp:spPr>
        <a:xfrm>
          <a:off x="1787686" y="1325555"/>
          <a:ext cx="2808242" cy="280824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Ostéoporose régionale migratrice</a:t>
          </a:r>
        </a:p>
      </dsp:txBody>
      <dsp:txXfrm>
        <a:off x="2052128" y="2051018"/>
        <a:ext cx="1684945" cy="1544533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4E3B9-171A-4B4A-BDA6-15F56C9F3479}">
      <dsp:nvSpPr>
        <dsp:cNvPr id="0" name=""/>
        <dsp:cNvSpPr/>
      </dsp:nvSpPr>
      <dsp:spPr>
        <a:xfrm>
          <a:off x="11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>
              <a:solidFill>
                <a:schemeClr val="bg1"/>
              </a:solidFill>
            </a:rPr>
            <a:t>Introduction</a:t>
          </a:r>
          <a:endParaRPr lang="fr-FR" sz="400" kern="1200" dirty="0">
            <a:solidFill>
              <a:schemeClr val="bg1"/>
            </a:solidFill>
          </a:endParaRPr>
        </a:p>
      </dsp:txBody>
      <dsp:txXfrm>
        <a:off x="179993" y="0"/>
        <a:ext cx="755331" cy="359763"/>
      </dsp:txXfrm>
    </dsp:sp>
    <dsp:sp modelId="{4BAC349A-428A-1E43-8696-FA32A3B1A959}">
      <dsp:nvSpPr>
        <dsp:cNvPr id="0" name=""/>
        <dsp:cNvSpPr/>
      </dsp:nvSpPr>
      <dsp:spPr>
        <a:xfrm>
          <a:off x="1003696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>
              <a:solidFill>
                <a:schemeClr val="bg1"/>
              </a:solidFill>
            </a:rPr>
            <a:t>Epidémiologie</a:t>
          </a:r>
        </a:p>
      </dsp:txBody>
      <dsp:txXfrm>
        <a:off x="1183578" y="0"/>
        <a:ext cx="755331" cy="359763"/>
      </dsp:txXfrm>
    </dsp:sp>
    <dsp:sp modelId="{2F55B1CE-4C95-7B45-A0A7-07DF5A575EE2}">
      <dsp:nvSpPr>
        <dsp:cNvPr id="0" name=""/>
        <dsp:cNvSpPr/>
      </dsp:nvSpPr>
      <dsp:spPr>
        <a:xfrm>
          <a:off x="200728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Clinique et biologie</a:t>
          </a:r>
        </a:p>
      </dsp:txBody>
      <dsp:txXfrm>
        <a:off x="2187163" y="0"/>
        <a:ext cx="755331" cy="359763"/>
      </dsp:txXfrm>
    </dsp:sp>
    <dsp:sp modelId="{A96A15A6-7F06-5440-8B15-303BAC98650A}">
      <dsp:nvSpPr>
        <dsp:cNvPr id="0" name=""/>
        <dsp:cNvSpPr/>
      </dsp:nvSpPr>
      <dsp:spPr>
        <a:xfrm>
          <a:off x="301086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schemeClr val="bg1"/>
              </a:solidFill>
            </a:rPr>
            <a:t>Imagerie</a:t>
          </a:r>
          <a:endParaRPr lang="fr-FR" sz="800" kern="1200" dirty="0">
            <a:solidFill>
              <a:schemeClr val="bg1"/>
            </a:solidFill>
          </a:endParaRPr>
        </a:p>
      </dsp:txBody>
      <dsp:txXfrm>
        <a:off x="3190749" y="0"/>
        <a:ext cx="755331" cy="359763"/>
      </dsp:txXfrm>
    </dsp:sp>
    <dsp:sp modelId="{4F0EC6F3-2E3F-774D-A0EA-FEB52EFC3439}">
      <dsp:nvSpPr>
        <dsp:cNvPr id="0" name=""/>
        <dsp:cNvSpPr/>
      </dsp:nvSpPr>
      <dsp:spPr>
        <a:xfrm>
          <a:off x="401445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Physiopathologie</a:t>
          </a:r>
        </a:p>
      </dsp:txBody>
      <dsp:txXfrm>
        <a:off x="4194334" y="0"/>
        <a:ext cx="755331" cy="359763"/>
      </dsp:txXfrm>
    </dsp:sp>
    <dsp:sp modelId="{AA79C970-37E3-9B4F-8396-D3DE0C89082D}">
      <dsp:nvSpPr>
        <dsp:cNvPr id="0" name=""/>
        <dsp:cNvSpPr/>
      </dsp:nvSpPr>
      <dsp:spPr>
        <a:xfrm>
          <a:off x="501803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Traitement</a:t>
          </a:r>
        </a:p>
      </dsp:txBody>
      <dsp:txXfrm>
        <a:off x="5197919" y="0"/>
        <a:ext cx="755331" cy="359763"/>
      </dsp:txXfrm>
    </dsp:sp>
    <dsp:sp modelId="{C157728E-A7E1-9946-9655-A1FDEF31EACB}">
      <dsp:nvSpPr>
        <dsp:cNvPr id="0" name=""/>
        <dsp:cNvSpPr/>
      </dsp:nvSpPr>
      <dsp:spPr>
        <a:xfrm>
          <a:off x="602162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Evolution</a:t>
          </a:r>
        </a:p>
      </dsp:txBody>
      <dsp:txXfrm>
        <a:off x="6201504" y="0"/>
        <a:ext cx="755331" cy="359763"/>
      </dsp:txXfrm>
    </dsp:sp>
    <dsp:sp modelId="{EF5AD65C-71F8-944E-A4A1-9DAABD523E53}">
      <dsp:nvSpPr>
        <dsp:cNvPr id="0" name=""/>
        <dsp:cNvSpPr/>
      </dsp:nvSpPr>
      <dsp:spPr>
        <a:xfrm>
          <a:off x="702520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Diagnostic différentiel</a:t>
          </a:r>
        </a:p>
      </dsp:txBody>
      <dsp:txXfrm>
        <a:off x="7205089" y="0"/>
        <a:ext cx="755331" cy="359763"/>
      </dsp:txXfrm>
    </dsp:sp>
    <dsp:sp modelId="{9E7B237E-BF72-EC4E-9EFF-FBE9CB2392E6}">
      <dsp:nvSpPr>
        <dsp:cNvPr id="0" name=""/>
        <dsp:cNvSpPr/>
      </dsp:nvSpPr>
      <dsp:spPr>
        <a:xfrm>
          <a:off x="802879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srgbClr val="FF0000"/>
              </a:solidFill>
            </a:rPr>
            <a:t>Conclusion</a:t>
          </a:r>
        </a:p>
      </dsp:txBody>
      <dsp:txXfrm>
        <a:off x="8208674" y="0"/>
        <a:ext cx="755331" cy="359763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4E3B9-171A-4B4A-BDA6-15F56C9F3479}">
      <dsp:nvSpPr>
        <dsp:cNvPr id="0" name=""/>
        <dsp:cNvSpPr/>
      </dsp:nvSpPr>
      <dsp:spPr>
        <a:xfrm>
          <a:off x="11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>
              <a:solidFill>
                <a:schemeClr val="bg1"/>
              </a:solidFill>
            </a:rPr>
            <a:t>Introduction</a:t>
          </a:r>
          <a:endParaRPr lang="fr-FR" sz="400" kern="1200" dirty="0">
            <a:solidFill>
              <a:schemeClr val="bg1"/>
            </a:solidFill>
          </a:endParaRPr>
        </a:p>
      </dsp:txBody>
      <dsp:txXfrm>
        <a:off x="179993" y="0"/>
        <a:ext cx="755331" cy="359763"/>
      </dsp:txXfrm>
    </dsp:sp>
    <dsp:sp modelId="{4BAC349A-428A-1E43-8696-FA32A3B1A959}">
      <dsp:nvSpPr>
        <dsp:cNvPr id="0" name=""/>
        <dsp:cNvSpPr/>
      </dsp:nvSpPr>
      <dsp:spPr>
        <a:xfrm>
          <a:off x="1003696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>
              <a:solidFill>
                <a:schemeClr val="bg1"/>
              </a:solidFill>
            </a:rPr>
            <a:t>Epidémiologie</a:t>
          </a:r>
        </a:p>
      </dsp:txBody>
      <dsp:txXfrm>
        <a:off x="1183578" y="0"/>
        <a:ext cx="755331" cy="359763"/>
      </dsp:txXfrm>
    </dsp:sp>
    <dsp:sp modelId="{2F55B1CE-4C95-7B45-A0A7-07DF5A575EE2}">
      <dsp:nvSpPr>
        <dsp:cNvPr id="0" name=""/>
        <dsp:cNvSpPr/>
      </dsp:nvSpPr>
      <dsp:spPr>
        <a:xfrm>
          <a:off x="200728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Clinique et biologie</a:t>
          </a:r>
        </a:p>
      </dsp:txBody>
      <dsp:txXfrm>
        <a:off x="2187163" y="0"/>
        <a:ext cx="755331" cy="359763"/>
      </dsp:txXfrm>
    </dsp:sp>
    <dsp:sp modelId="{A96A15A6-7F06-5440-8B15-303BAC98650A}">
      <dsp:nvSpPr>
        <dsp:cNvPr id="0" name=""/>
        <dsp:cNvSpPr/>
      </dsp:nvSpPr>
      <dsp:spPr>
        <a:xfrm>
          <a:off x="301086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schemeClr val="bg1"/>
              </a:solidFill>
            </a:rPr>
            <a:t>Imagerie</a:t>
          </a:r>
          <a:endParaRPr lang="fr-FR" sz="800" kern="1200" dirty="0">
            <a:solidFill>
              <a:schemeClr val="bg1"/>
            </a:solidFill>
          </a:endParaRPr>
        </a:p>
      </dsp:txBody>
      <dsp:txXfrm>
        <a:off x="3190749" y="0"/>
        <a:ext cx="755331" cy="359763"/>
      </dsp:txXfrm>
    </dsp:sp>
    <dsp:sp modelId="{4F0EC6F3-2E3F-774D-A0EA-FEB52EFC3439}">
      <dsp:nvSpPr>
        <dsp:cNvPr id="0" name=""/>
        <dsp:cNvSpPr/>
      </dsp:nvSpPr>
      <dsp:spPr>
        <a:xfrm>
          <a:off x="401445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Physiopathologie</a:t>
          </a:r>
        </a:p>
      </dsp:txBody>
      <dsp:txXfrm>
        <a:off x="4194334" y="0"/>
        <a:ext cx="755331" cy="359763"/>
      </dsp:txXfrm>
    </dsp:sp>
    <dsp:sp modelId="{AA79C970-37E3-9B4F-8396-D3DE0C89082D}">
      <dsp:nvSpPr>
        <dsp:cNvPr id="0" name=""/>
        <dsp:cNvSpPr/>
      </dsp:nvSpPr>
      <dsp:spPr>
        <a:xfrm>
          <a:off x="501803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Traitement</a:t>
          </a:r>
        </a:p>
      </dsp:txBody>
      <dsp:txXfrm>
        <a:off x="5197919" y="0"/>
        <a:ext cx="755331" cy="359763"/>
      </dsp:txXfrm>
    </dsp:sp>
    <dsp:sp modelId="{C157728E-A7E1-9946-9655-A1FDEF31EACB}">
      <dsp:nvSpPr>
        <dsp:cNvPr id="0" name=""/>
        <dsp:cNvSpPr/>
      </dsp:nvSpPr>
      <dsp:spPr>
        <a:xfrm>
          <a:off x="602162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Evolution</a:t>
          </a:r>
        </a:p>
      </dsp:txBody>
      <dsp:txXfrm>
        <a:off x="6201504" y="0"/>
        <a:ext cx="755331" cy="359763"/>
      </dsp:txXfrm>
    </dsp:sp>
    <dsp:sp modelId="{EF5AD65C-71F8-944E-A4A1-9DAABD523E53}">
      <dsp:nvSpPr>
        <dsp:cNvPr id="0" name=""/>
        <dsp:cNvSpPr/>
      </dsp:nvSpPr>
      <dsp:spPr>
        <a:xfrm>
          <a:off x="702520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Diagnostic différentiel</a:t>
          </a:r>
        </a:p>
      </dsp:txBody>
      <dsp:txXfrm>
        <a:off x="7205089" y="0"/>
        <a:ext cx="755331" cy="359763"/>
      </dsp:txXfrm>
    </dsp:sp>
    <dsp:sp modelId="{9E7B237E-BF72-EC4E-9EFF-FBE9CB2392E6}">
      <dsp:nvSpPr>
        <dsp:cNvPr id="0" name=""/>
        <dsp:cNvSpPr/>
      </dsp:nvSpPr>
      <dsp:spPr>
        <a:xfrm>
          <a:off x="802879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>
              <a:solidFill>
                <a:srgbClr val="FF0000"/>
              </a:solidFill>
            </a:rPr>
            <a:t>Conclusion</a:t>
          </a:r>
        </a:p>
      </dsp:txBody>
      <dsp:txXfrm>
        <a:off x="8208674" y="0"/>
        <a:ext cx="755331" cy="359763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D346CA-34B2-CF41-9F1C-CBC777E05DC5}">
      <dsp:nvSpPr>
        <dsp:cNvPr id="0" name=""/>
        <dsp:cNvSpPr/>
      </dsp:nvSpPr>
      <dsp:spPr>
        <a:xfrm>
          <a:off x="185184" y="657872"/>
          <a:ext cx="1701669" cy="161472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Ostéoporose régionale migratrice</a:t>
          </a:r>
        </a:p>
      </dsp:txBody>
      <dsp:txXfrm>
        <a:off x="412073" y="940449"/>
        <a:ext cx="1247890" cy="726628"/>
      </dsp:txXfrm>
    </dsp:sp>
    <dsp:sp modelId="{3B559D9F-C01B-A34F-A50B-9E6A9A6EBEC4}">
      <dsp:nvSpPr>
        <dsp:cNvPr id="0" name=""/>
        <dsp:cNvSpPr/>
      </dsp:nvSpPr>
      <dsp:spPr>
        <a:xfrm>
          <a:off x="877016" y="1584485"/>
          <a:ext cx="1802733" cy="16620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Œdème médullaire transitoire</a:t>
          </a:r>
        </a:p>
      </dsp:txBody>
      <dsp:txXfrm>
        <a:off x="1428352" y="2013851"/>
        <a:ext cx="1081639" cy="914134"/>
      </dsp:txXfrm>
    </dsp:sp>
    <dsp:sp modelId="{713676E1-FABB-2D41-AEE6-E51359EBDC72}">
      <dsp:nvSpPr>
        <dsp:cNvPr id="0" name=""/>
        <dsp:cNvSpPr/>
      </dsp:nvSpPr>
      <dsp:spPr>
        <a:xfrm>
          <a:off x="1753536" y="487817"/>
          <a:ext cx="1757122" cy="16177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Ostéoporose transitoire</a:t>
          </a:r>
        </a:p>
      </dsp:txBody>
      <dsp:txXfrm>
        <a:off x="1918999" y="905731"/>
        <a:ext cx="1054273" cy="8897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4E3B9-171A-4B4A-BDA6-15F56C9F3479}">
      <dsp:nvSpPr>
        <dsp:cNvPr id="0" name=""/>
        <dsp:cNvSpPr/>
      </dsp:nvSpPr>
      <dsp:spPr>
        <a:xfrm>
          <a:off x="11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>
              <a:solidFill>
                <a:srgbClr val="FF0000"/>
              </a:solidFill>
            </a:rPr>
            <a:t>Introduction</a:t>
          </a:r>
          <a:endParaRPr lang="fr-FR" sz="800" kern="1200" dirty="0">
            <a:solidFill>
              <a:srgbClr val="FF0000"/>
            </a:solidFill>
          </a:endParaRPr>
        </a:p>
      </dsp:txBody>
      <dsp:txXfrm>
        <a:off x="179993" y="0"/>
        <a:ext cx="755331" cy="359763"/>
      </dsp:txXfrm>
    </dsp:sp>
    <dsp:sp modelId="{4BAC349A-428A-1E43-8696-FA32A3B1A959}">
      <dsp:nvSpPr>
        <dsp:cNvPr id="0" name=""/>
        <dsp:cNvSpPr/>
      </dsp:nvSpPr>
      <dsp:spPr>
        <a:xfrm>
          <a:off x="1003696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Epidémiologie</a:t>
          </a:r>
        </a:p>
      </dsp:txBody>
      <dsp:txXfrm>
        <a:off x="1183578" y="0"/>
        <a:ext cx="755331" cy="359763"/>
      </dsp:txXfrm>
    </dsp:sp>
    <dsp:sp modelId="{2F55B1CE-4C95-7B45-A0A7-07DF5A575EE2}">
      <dsp:nvSpPr>
        <dsp:cNvPr id="0" name=""/>
        <dsp:cNvSpPr/>
      </dsp:nvSpPr>
      <dsp:spPr>
        <a:xfrm>
          <a:off x="200728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Clinique et biologie</a:t>
          </a:r>
        </a:p>
      </dsp:txBody>
      <dsp:txXfrm>
        <a:off x="2187163" y="0"/>
        <a:ext cx="755331" cy="359763"/>
      </dsp:txXfrm>
    </dsp:sp>
    <dsp:sp modelId="{A96A15A6-7F06-5440-8B15-303BAC98650A}">
      <dsp:nvSpPr>
        <dsp:cNvPr id="0" name=""/>
        <dsp:cNvSpPr/>
      </dsp:nvSpPr>
      <dsp:spPr>
        <a:xfrm>
          <a:off x="301086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Imagerie</a:t>
          </a:r>
        </a:p>
      </dsp:txBody>
      <dsp:txXfrm>
        <a:off x="3190749" y="0"/>
        <a:ext cx="755331" cy="359763"/>
      </dsp:txXfrm>
    </dsp:sp>
    <dsp:sp modelId="{4F0EC6F3-2E3F-774D-A0EA-FEB52EFC3439}">
      <dsp:nvSpPr>
        <dsp:cNvPr id="0" name=""/>
        <dsp:cNvSpPr/>
      </dsp:nvSpPr>
      <dsp:spPr>
        <a:xfrm>
          <a:off x="401445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Physiopathologie</a:t>
          </a:r>
        </a:p>
      </dsp:txBody>
      <dsp:txXfrm>
        <a:off x="4194334" y="0"/>
        <a:ext cx="755331" cy="359763"/>
      </dsp:txXfrm>
    </dsp:sp>
    <dsp:sp modelId="{AA79C970-37E3-9B4F-8396-D3DE0C89082D}">
      <dsp:nvSpPr>
        <dsp:cNvPr id="0" name=""/>
        <dsp:cNvSpPr/>
      </dsp:nvSpPr>
      <dsp:spPr>
        <a:xfrm>
          <a:off x="501803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Traitement</a:t>
          </a:r>
        </a:p>
      </dsp:txBody>
      <dsp:txXfrm>
        <a:off x="5197919" y="0"/>
        <a:ext cx="755331" cy="359763"/>
      </dsp:txXfrm>
    </dsp:sp>
    <dsp:sp modelId="{C157728E-A7E1-9946-9655-A1FDEF31EACB}">
      <dsp:nvSpPr>
        <dsp:cNvPr id="0" name=""/>
        <dsp:cNvSpPr/>
      </dsp:nvSpPr>
      <dsp:spPr>
        <a:xfrm>
          <a:off x="602162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Evolution</a:t>
          </a:r>
        </a:p>
      </dsp:txBody>
      <dsp:txXfrm>
        <a:off x="6201504" y="0"/>
        <a:ext cx="755331" cy="359763"/>
      </dsp:txXfrm>
    </dsp:sp>
    <dsp:sp modelId="{EF5AD65C-71F8-944E-A4A1-9DAABD523E53}">
      <dsp:nvSpPr>
        <dsp:cNvPr id="0" name=""/>
        <dsp:cNvSpPr/>
      </dsp:nvSpPr>
      <dsp:spPr>
        <a:xfrm>
          <a:off x="702520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Diagnostic différentiel</a:t>
          </a:r>
        </a:p>
      </dsp:txBody>
      <dsp:txXfrm>
        <a:off x="7205089" y="0"/>
        <a:ext cx="755331" cy="359763"/>
      </dsp:txXfrm>
    </dsp:sp>
    <dsp:sp modelId="{9E7B237E-BF72-EC4E-9EFF-FBE9CB2392E6}">
      <dsp:nvSpPr>
        <dsp:cNvPr id="0" name=""/>
        <dsp:cNvSpPr/>
      </dsp:nvSpPr>
      <dsp:spPr>
        <a:xfrm>
          <a:off x="802879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Conclusion</a:t>
          </a:r>
        </a:p>
      </dsp:txBody>
      <dsp:txXfrm>
        <a:off x="8208674" y="0"/>
        <a:ext cx="755331" cy="3597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4E3B9-171A-4B4A-BDA6-15F56C9F3479}">
      <dsp:nvSpPr>
        <dsp:cNvPr id="0" name=""/>
        <dsp:cNvSpPr/>
      </dsp:nvSpPr>
      <dsp:spPr>
        <a:xfrm>
          <a:off x="11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>
              <a:solidFill>
                <a:srgbClr val="FF0000"/>
              </a:solidFill>
            </a:rPr>
            <a:t>Introduction</a:t>
          </a:r>
        </a:p>
      </dsp:txBody>
      <dsp:txXfrm>
        <a:off x="179993" y="0"/>
        <a:ext cx="755331" cy="359763"/>
      </dsp:txXfrm>
    </dsp:sp>
    <dsp:sp modelId="{4BAC349A-428A-1E43-8696-FA32A3B1A959}">
      <dsp:nvSpPr>
        <dsp:cNvPr id="0" name=""/>
        <dsp:cNvSpPr/>
      </dsp:nvSpPr>
      <dsp:spPr>
        <a:xfrm>
          <a:off x="1003696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Epidémiologie</a:t>
          </a:r>
        </a:p>
      </dsp:txBody>
      <dsp:txXfrm>
        <a:off x="1183578" y="0"/>
        <a:ext cx="755331" cy="359763"/>
      </dsp:txXfrm>
    </dsp:sp>
    <dsp:sp modelId="{2F55B1CE-4C95-7B45-A0A7-07DF5A575EE2}">
      <dsp:nvSpPr>
        <dsp:cNvPr id="0" name=""/>
        <dsp:cNvSpPr/>
      </dsp:nvSpPr>
      <dsp:spPr>
        <a:xfrm>
          <a:off x="200728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Clinique et biologie</a:t>
          </a:r>
        </a:p>
      </dsp:txBody>
      <dsp:txXfrm>
        <a:off x="2187163" y="0"/>
        <a:ext cx="755331" cy="359763"/>
      </dsp:txXfrm>
    </dsp:sp>
    <dsp:sp modelId="{A96A15A6-7F06-5440-8B15-303BAC98650A}">
      <dsp:nvSpPr>
        <dsp:cNvPr id="0" name=""/>
        <dsp:cNvSpPr/>
      </dsp:nvSpPr>
      <dsp:spPr>
        <a:xfrm>
          <a:off x="301086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Imagerie</a:t>
          </a:r>
        </a:p>
      </dsp:txBody>
      <dsp:txXfrm>
        <a:off x="3190749" y="0"/>
        <a:ext cx="755331" cy="359763"/>
      </dsp:txXfrm>
    </dsp:sp>
    <dsp:sp modelId="{4F0EC6F3-2E3F-774D-A0EA-FEB52EFC3439}">
      <dsp:nvSpPr>
        <dsp:cNvPr id="0" name=""/>
        <dsp:cNvSpPr/>
      </dsp:nvSpPr>
      <dsp:spPr>
        <a:xfrm>
          <a:off x="401445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Physiopathologie</a:t>
          </a:r>
        </a:p>
      </dsp:txBody>
      <dsp:txXfrm>
        <a:off x="4194334" y="0"/>
        <a:ext cx="755331" cy="359763"/>
      </dsp:txXfrm>
    </dsp:sp>
    <dsp:sp modelId="{AA79C970-37E3-9B4F-8396-D3DE0C89082D}">
      <dsp:nvSpPr>
        <dsp:cNvPr id="0" name=""/>
        <dsp:cNvSpPr/>
      </dsp:nvSpPr>
      <dsp:spPr>
        <a:xfrm>
          <a:off x="501803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Traitement</a:t>
          </a:r>
        </a:p>
      </dsp:txBody>
      <dsp:txXfrm>
        <a:off x="5197919" y="0"/>
        <a:ext cx="755331" cy="359763"/>
      </dsp:txXfrm>
    </dsp:sp>
    <dsp:sp modelId="{C157728E-A7E1-9946-9655-A1FDEF31EACB}">
      <dsp:nvSpPr>
        <dsp:cNvPr id="0" name=""/>
        <dsp:cNvSpPr/>
      </dsp:nvSpPr>
      <dsp:spPr>
        <a:xfrm>
          <a:off x="602162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Evolution</a:t>
          </a:r>
        </a:p>
      </dsp:txBody>
      <dsp:txXfrm>
        <a:off x="6201504" y="0"/>
        <a:ext cx="755331" cy="359763"/>
      </dsp:txXfrm>
    </dsp:sp>
    <dsp:sp modelId="{EF5AD65C-71F8-944E-A4A1-9DAABD523E53}">
      <dsp:nvSpPr>
        <dsp:cNvPr id="0" name=""/>
        <dsp:cNvSpPr/>
      </dsp:nvSpPr>
      <dsp:spPr>
        <a:xfrm>
          <a:off x="702520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Diagnostic différentiel</a:t>
          </a:r>
        </a:p>
      </dsp:txBody>
      <dsp:txXfrm>
        <a:off x="7205089" y="0"/>
        <a:ext cx="755331" cy="359763"/>
      </dsp:txXfrm>
    </dsp:sp>
    <dsp:sp modelId="{9E7B237E-BF72-EC4E-9EFF-FBE9CB2392E6}">
      <dsp:nvSpPr>
        <dsp:cNvPr id="0" name=""/>
        <dsp:cNvSpPr/>
      </dsp:nvSpPr>
      <dsp:spPr>
        <a:xfrm>
          <a:off x="802879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Conclusion</a:t>
          </a:r>
        </a:p>
      </dsp:txBody>
      <dsp:txXfrm>
        <a:off x="8208674" y="0"/>
        <a:ext cx="755331" cy="3597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4E3B9-171A-4B4A-BDA6-15F56C9F3479}">
      <dsp:nvSpPr>
        <dsp:cNvPr id="0" name=""/>
        <dsp:cNvSpPr/>
      </dsp:nvSpPr>
      <dsp:spPr>
        <a:xfrm>
          <a:off x="11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>
              <a:solidFill>
                <a:srgbClr val="FF0000"/>
              </a:solidFill>
            </a:rPr>
            <a:t>Introduction</a:t>
          </a:r>
          <a:endParaRPr lang="fr-FR" sz="800" kern="1200" dirty="0">
            <a:solidFill>
              <a:srgbClr val="FF0000"/>
            </a:solidFill>
          </a:endParaRPr>
        </a:p>
      </dsp:txBody>
      <dsp:txXfrm>
        <a:off x="179993" y="0"/>
        <a:ext cx="755331" cy="359763"/>
      </dsp:txXfrm>
    </dsp:sp>
    <dsp:sp modelId="{4BAC349A-428A-1E43-8696-FA32A3B1A959}">
      <dsp:nvSpPr>
        <dsp:cNvPr id="0" name=""/>
        <dsp:cNvSpPr/>
      </dsp:nvSpPr>
      <dsp:spPr>
        <a:xfrm>
          <a:off x="1003696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Epidémiologie</a:t>
          </a:r>
        </a:p>
      </dsp:txBody>
      <dsp:txXfrm>
        <a:off x="1183578" y="0"/>
        <a:ext cx="755331" cy="359763"/>
      </dsp:txXfrm>
    </dsp:sp>
    <dsp:sp modelId="{2F55B1CE-4C95-7B45-A0A7-07DF5A575EE2}">
      <dsp:nvSpPr>
        <dsp:cNvPr id="0" name=""/>
        <dsp:cNvSpPr/>
      </dsp:nvSpPr>
      <dsp:spPr>
        <a:xfrm>
          <a:off x="200728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Clinique et biologie</a:t>
          </a:r>
        </a:p>
      </dsp:txBody>
      <dsp:txXfrm>
        <a:off x="2187163" y="0"/>
        <a:ext cx="755331" cy="359763"/>
      </dsp:txXfrm>
    </dsp:sp>
    <dsp:sp modelId="{A96A15A6-7F06-5440-8B15-303BAC98650A}">
      <dsp:nvSpPr>
        <dsp:cNvPr id="0" name=""/>
        <dsp:cNvSpPr/>
      </dsp:nvSpPr>
      <dsp:spPr>
        <a:xfrm>
          <a:off x="301086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Imagerie</a:t>
          </a:r>
        </a:p>
      </dsp:txBody>
      <dsp:txXfrm>
        <a:off x="3190749" y="0"/>
        <a:ext cx="755331" cy="359763"/>
      </dsp:txXfrm>
    </dsp:sp>
    <dsp:sp modelId="{4F0EC6F3-2E3F-774D-A0EA-FEB52EFC3439}">
      <dsp:nvSpPr>
        <dsp:cNvPr id="0" name=""/>
        <dsp:cNvSpPr/>
      </dsp:nvSpPr>
      <dsp:spPr>
        <a:xfrm>
          <a:off x="401445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Physiopathologie</a:t>
          </a:r>
        </a:p>
      </dsp:txBody>
      <dsp:txXfrm>
        <a:off x="4194334" y="0"/>
        <a:ext cx="755331" cy="359763"/>
      </dsp:txXfrm>
    </dsp:sp>
    <dsp:sp modelId="{AA79C970-37E3-9B4F-8396-D3DE0C89082D}">
      <dsp:nvSpPr>
        <dsp:cNvPr id="0" name=""/>
        <dsp:cNvSpPr/>
      </dsp:nvSpPr>
      <dsp:spPr>
        <a:xfrm>
          <a:off x="501803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Traitement</a:t>
          </a:r>
        </a:p>
      </dsp:txBody>
      <dsp:txXfrm>
        <a:off x="5197919" y="0"/>
        <a:ext cx="755331" cy="359763"/>
      </dsp:txXfrm>
    </dsp:sp>
    <dsp:sp modelId="{C157728E-A7E1-9946-9655-A1FDEF31EACB}">
      <dsp:nvSpPr>
        <dsp:cNvPr id="0" name=""/>
        <dsp:cNvSpPr/>
      </dsp:nvSpPr>
      <dsp:spPr>
        <a:xfrm>
          <a:off x="602162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Evolution</a:t>
          </a:r>
        </a:p>
      </dsp:txBody>
      <dsp:txXfrm>
        <a:off x="6201504" y="0"/>
        <a:ext cx="755331" cy="359763"/>
      </dsp:txXfrm>
    </dsp:sp>
    <dsp:sp modelId="{EF5AD65C-71F8-944E-A4A1-9DAABD523E53}">
      <dsp:nvSpPr>
        <dsp:cNvPr id="0" name=""/>
        <dsp:cNvSpPr/>
      </dsp:nvSpPr>
      <dsp:spPr>
        <a:xfrm>
          <a:off x="702520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Diagnostic différentiel</a:t>
          </a:r>
        </a:p>
      </dsp:txBody>
      <dsp:txXfrm>
        <a:off x="7205089" y="0"/>
        <a:ext cx="755331" cy="359763"/>
      </dsp:txXfrm>
    </dsp:sp>
    <dsp:sp modelId="{9E7B237E-BF72-EC4E-9EFF-FBE9CB2392E6}">
      <dsp:nvSpPr>
        <dsp:cNvPr id="0" name=""/>
        <dsp:cNvSpPr/>
      </dsp:nvSpPr>
      <dsp:spPr>
        <a:xfrm>
          <a:off x="802879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Conclusion</a:t>
          </a:r>
        </a:p>
      </dsp:txBody>
      <dsp:txXfrm>
        <a:off x="8208674" y="0"/>
        <a:ext cx="755331" cy="3597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4E3B9-171A-4B4A-BDA6-15F56C9F3479}">
      <dsp:nvSpPr>
        <dsp:cNvPr id="0" name=""/>
        <dsp:cNvSpPr/>
      </dsp:nvSpPr>
      <dsp:spPr>
        <a:xfrm>
          <a:off x="11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>
              <a:solidFill>
                <a:srgbClr val="FF0000"/>
              </a:solidFill>
            </a:rPr>
            <a:t>Introduction</a:t>
          </a:r>
          <a:endParaRPr lang="fr-FR" sz="800" kern="1200" dirty="0">
            <a:solidFill>
              <a:srgbClr val="FF0000"/>
            </a:solidFill>
          </a:endParaRPr>
        </a:p>
      </dsp:txBody>
      <dsp:txXfrm>
        <a:off x="179993" y="0"/>
        <a:ext cx="755331" cy="359763"/>
      </dsp:txXfrm>
    </dsp:sp>
    <dsp:sp modelId="{4BAC349A-428A-1E43-8696-FA32A3B1A959}">
      <dsp:nvSpPr>
        <dsp:cNvPr id="0" name=""/>
        <dsp:cNvSpPr/>
      </dsp:nvSpPr>
      <dsp:spPr>
        <a:xfrm>
          <a:off x="1003696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Epidémiologie</a:t>
          </a:r>
        </a:p>
      </dsp:txBody>
      <dsp:txXfrm>
        <a:off x="1183578" y="0"/>
        <a:ext cx="755331" cy="359763"/>
      </dsp:txXfrm>
    </dsp:sp>
    <dsp:sp modelId="{2F55B1CE-4C95-7B45-A0A7-07DF5A575EE2}">
      <dsp:nvSpPr>
        <dsp:cNvPr id="0" name=""/>
        <dsp:cNvSpPr/>
      </dsp:nvSpPr>
      <dsp:spPr>
        <a:xfrm>
          <a:off x="200728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Clinique et biologie</a:t>
          </a:r>
        </a:p>
      </dsp:txBody>
      <dsp:txXfrm>
        <a:off x="2187163" y="0"/>
        <a:ext cx="755331" cy="359763"/>
      </dsp:txXfrm>
    </dsp:sp>
    <dsp:sp modelId="{A96A15A6-7F06-5440-8B15-303BAC98650A}">
      <dsp:nvSpPr>
        <dsp:cNvPr id="0" name=""/>
        <dsp:cNvSpPr/>
      </dsp:nvSpPr>
      <dsp:spPr>
        <a:xfrm>
          <a:off x="301086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Imagerie</a:t>
          </a:r>
        </a:p>
      </dsp:txBody>
      <dsp:txXfrm>
        <a:off x="3190749" y="0"/>
        <a:ext cx="755331" cy="359763"/>
      </dsp:txXfrm>
    </dsp:sp>
    <dsp:sp modelId="{4F0EC6F3-2E3F-774D-A0EA-FEB52EFC3439}">
      <dsp:nvSpPr>
        <dsp:cNvPr id="0" name=""/>
        <dsp:cNvSpPr/>
      </dsp:nvSpPr>
      <dsp:spPr>
        <a:xfrm>
          <a:off x="401445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Physiopathologie</a:t>
          </a:r>
        </a:p>
      </dsp:txBody>
      <dsp:txXfrm>
        <a:off x="4194334" y="0"/>
        <a:ext cx="755331" cy="359763"/>
      </dsp:txXfrm>
    </dsp:sp>
    <dsp:sp modelId="{AA79C970-37E3-9B4F-8396-D3DE0C89082D}">
      <dsp:nvSpPr>
        <dsp:cNvPr id="0" name=""/>
        <dsp:cNvSpPr/>
      </dsp:nvSpPr>
      <dsp:spPr>
        <a:xfrm>
          <a:off x="501803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Traitement</a:t>
          </a:r>
        </a:p>
      </dsp:txBody>
      <dsp:txXfrm>
        <a:off x="5197919" y="0"/>
        <a:ext cx="755331" cy="359763"/>
      </dsp:txXfrm>
    </dsp:sp>
    <dsp:sp modelId="{C157728E-A7E1-9946-9655-A1FDEF31EACB}">
      <dsp:nvSpPr>
        <dsp:cNvPr id="0" name=""/>
        <dsp:cNvSpPr/>
      </dsp:nvSpPr>
      <dsp:spPr>
        <a:xfrm>
          <a:off x="602162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Evolution</a:t>
          </a:r>
        </a:p>
      </dsp:txBody>
      <dsp:txXfrm>
        <a:off x="6201504" y="0"/>
        <a:ext cx="755331" cy="359763"/>
      </dsp:txXfrm>
    </dsp:sp>
    <dsp:sp modelId="{EF5AD65C-71F8-944E-A4A1-9DAABD523E53}">
      <dsp:nvSpPr>
        <dsp:cNvPr id="0" name=""/>
        <dsp:cNvSpPr/>
      </dsp:nvSpPr>
      <dsp:spPr>
        <a:xfrm>
          <a:off x="702520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Diagnostic différentiel</a:t>
          </a:r>
        </a:p>
      </dsp:txBody>
      <dsp:txXfrm>
        <a:off x="7205089" y="0"/>
        <a:ext cx="755331" cy="359763"/>
      </dsp:txXfrm>
    </dsp:sp>
    <dsp:sp modelId="{9E7B237E-BF72-EC4E-9EFF-FBE9CB2392E6}">
      <dsp:nvSpPr>
        <dsp:cNvPr id="0" name=""/>
        <dsp:cNvSpPr/>
      </dsp:nvSpPr>
      <dsp:spPr>
        <a:xfrm>
          <a:off x="802879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Conclusion</a:t>
          </a:r>
        </a:p>
      </dsp:txBody>
      <dsp:txXfrm>
        <a:off x="8208674" y="0"/>
        <a:ext cx="755331" cy="3597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4E3B9-171A-4B4A-BDA6-15F56C9F3479}">
      <dsp:nvSpPr>
        <dsp:cNvPr id="0" name=""/>
        <dsp:cNvSpPr/>
      </dsp:nvSpPr>
      <dsp:spPr>
        <a:xfrm>
          <a:off x="11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50" kern="1200" dirty="0">
              <a:solidFill>
                <a:srgbClr val="FF0000"/>
              </a:solidFill>
            </a:rPr>
            <a:t>Introduction</a:t>
          </a:r>
          <a:endParaRPr lang="fr-FR" sz="800" kern="1200" dirty="0">
            <a:solidFill>
              <a:srgbClr val="FF0000"/>
            </a:solidFill>
          </a:endParaRPr>
        </a:p>
      </dsp:txBody>
      <dsp:txXfrm>
        <a:off x="179993" y="0"/>
        <a:ext cx="755331" cy="359763"/>
      </dsp:txXfrm>
    </dsp:sp>
    <dsp:sp modelId="{4BAC349A-428A-1E43-8696-FA32A3B1A959}">
      <dsp:nvSpPr>
        <dsp:cNvPr id="0" name=""/>
        <dsp:cNvSpPr/>
      </dsp:nvSpPr>
      <dsp:spPr>
        <a:xfrm>
          <a:off x="1003696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Epidémiologie</a:t>
          </a:r>
        </a:p>
      </dsp:txBody>
      <dsp:txXfrm>
        <a:off x="1183578" y="0"/>
        <a:ext cx="755331" cy="359763"/>
      </dsp:txXfrm>
    </dsp:sp>
    <dsp:sp modelId="{2F55B1CE-4C95-7B45-A0A7-07DF5A575EE2}">
      <dsp:nvSpPr>
        <dsp:cNvPr id="0" name=""/>
        <dsp:cNvSpPr/>
      </dsp:nvSpPr>
      <dsp:spPr>
        <a:xfrm>
          <a:off x="200728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Clinique et biologie</a:t>
          </a:r>
        </a:p>
      </dsp:txBody>
      <dsp:txXfrm>
        <a:off x="2187163" y="0"/>
        <a:ext cx="755331" cy="359763"/>
      </dsp:txXfrm>
    </dsp:sp>
    <dsp:sp modelId="{A96A15A6-7F06-5440-8B15-303BAC98650A}">
      <dsp:nvSpPr>
        <dsp:cNvPr id="0" name=""/>
        <dsp:cNvSpPr/>
      </dsp:nvSpPr>
      <dsp:spPr>
        <a:xfrm>
          <a:off x="301086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Imagerie</a:t>
          </a:r>
        </a:p>
      </dsp:txBody>
      <dsp:txXfrm>
        <a:off x="3190749" y="0"/>
        <a:ext cx="755331" cy="359763"/>
      </dsp:txXfrm>
    </dsp:sp>
    <dsp:sp modelId="{4F0EC6F3-2E3F-774D-A0EA-FEB52EFC3439}">
      <dsp:nvSpPr>
        <dsp:cNvPr id="0" name=""/>
        <dsp:cNvSpPr/>
      </dsp:nvSpPr>
      <dsp:spPr>
        <a:xfrm>
          <a:off x="401445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Physiopathologie</a:t>
          </a:r>
        </a:p>
      </dsp:txBody>
      <dsp:txXfrm>
        <a:off x="4194334" y="0"/>
        <a:ext cx="755331" cy="359763"/>
      </dsp:txXfrm>
    </dsp:sp>
    <dsp:sp modelId="{AA79C970-37E3-9B4F-8396-D3DE0C89082D}">
      <dsp:nvSpPr>
        <dsp:cNvPr id="0" name=""/>
        <dsp:cNvSpPr/>
      </dsp:nvSpPr>
      <dsp:spPr>
        <a:xfrm>
          <a:off x="501803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Traitement</a:t>
          </a:r>
        </a:p>
      </dsp:txBody>
      <dsp:txXfrm>
        <a:off x="5197919" y="0"/>
        <a:ext cx="755331" cy="359763"/>
      </dsp:txXfrm>
    </dsp:sp>
    <dsp:sp modelId="{C157728E-A7E1-9946-9655-A1FDEF31EACB}">
      <dsp:nvSpPr>
        <dsp:cNvPr id="0" name=""/>
        <dsp:cNvSpPr/>
      </dsp:nvSpPr>
      <dsp:spPr>
        <a:xfrm>
          <a:off x="602162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Evolution</a:t>
          </a:r>
        </a:p>
      </dsp:txBody>
      <dsp:txXfrm>
        <a:off x="6201504" y="0"/>
        <a:ext cx="755331" cy="359763"/>
      </dsp:txXfrm>
    </dsp:sp>
    <dsp:sp modelId="{EF5AD65C-71F8-944E-A4A1-9DAABD523E53}">
      <dsp:nvSpPr>
        <dsp:cNvPr id="0" name=""/>
        <dsp:cNvSpPr/>
      </dsp:nvSpPr>
      <dsp:spPr>
        <a:xfrm>
          <a:off x="702520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Diagnostic différentiel</a:t>
          </a:r>
        </a:p>
      </dsp:txBody>
      <dsp:txXfrm>
        <a:off x="7205089" y="0"/>
        <a:ext cx="755331" cy="359763"/>
      </dsp:txXfrm>
    </dsp:sp>
    <dsp:sp modelId="{9E7B237E-BF72-EC4E-9EFF-FBE9CB2392E6}">
      <dsp:nvSpPr>
        <dsp:cNvPr id="0" name=""/>
        <dsp:cNvSpPr/>
      </dsp:nvSpPr>
      <dsp:spPr>
        <a:xfrm>
          <a:off x="802879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Conclusion</a:t>
          </a:r>
        </a:p>
      </dsp:txBody>
      <dsp:txXfrm>
        <a:off x="8208674" y="0"/>
        <a:ext cx="755331" cy="35976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4E3B9-171A-4B4A-BDA6-15F56C9F3479}">
      <dsp:nvSpPr>
        <dsp:cNvPr id="0" name=""/>
        <dsp:cNvSpPr/>
      </dsp:nvSpPr>
      <dsp:spPr>
        <a:xfrm>
          <a:off x="11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kern="1200" dirty="0">
              <a:solidFill>
                <a:schemeClr val="bg1"/>
              </a:solidFill>
            </a:rPr>
            <a:t>Introduction</a:t>
          </a:r>
          <a:endParaRPr lang="fr-FR" sz="400" kern="1200" dirty="0">
            <a:solidFill>
              <a:schemeClr val="bg1"/>
            </a:solidFill>
          </a:endParaRPr>
        </a:p>
      </dsp:txBody>
      <dsp:txXfrm>
        <a:off x="179993" y="0"/>
        <a:ext cx="755331" cy="359763"/>
      </dsp:txXfrm>
    </dsp:sp>
    <dsp:sp modelId="{4BAC349A-428A-1E43-8696-FA32A3B1A959}">
      <dsp:nvSpPr>
        <dsp:cNvPr id="0" name=""/>
        <dsp:cNvSpPr/>
      </dsp:nvSpPr>
      <dsp:spPr>
        <a:xfrm>
          <a:off x="1003696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>
              <a:solidFill>
                <a:srgbClr val="FF0000"/>
              </a:solidFill>
            </a:rPr>
            <a:t>Epidémiologie</a:t>
          </a:r>
          <a:endParaRPr lang="fr-FR" sz="800" kern="1200" dirty="0">
            <a:solidFill>
              <a:srgbClr val="FF0000"/>
            </a:solidFill>
          </a:endParaRPr>
        </a:p>
      </dsp:txBody>
      <dsp:txXfrm>
        <a:off x="1183578" y="0"/>
        <a:ext cx="755331" cy="359763"/>
      </dsp:txXfrm>
    </dsp:sp>
    <dsp:sp modelId="{2F55B1CE-4C95-7B45-A0A7-07DF5A575EE2}">
      <dsp:nvSpPr>
        <dsp:cNvPr id="0" name=""/>
        <dsp:cNvSpPr/>
      </dsp:nvSpPr>
      <dsp:spPr>
        <a:xfrm>
          <a:off x="2007281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Clinique et biologie</a:t>
          </a:r>
        </a:p>
      </dsp:txBody>
      <dsp:txXfrm>
        <a:off x="2187163" y="0"/>
        <a:ext cx="755331" cy="359763"/>
      </dsp:txXfrm>
    </dsp:sp>
    <dsp:sp modelId="{A96A15A6-7F06-5440-8B15-303BAC98650A}">
      <dsp:nvSpPr>
        <dsp:cNvPr id="0" name=""/>
        <dsp:cNvSpPr/>
      </dsp:nvSpPr>
      <dsp:spPr>
        <a:xfrm>
          <a:off x="301086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Imagerie</a:t>
          </a:r>
        </a:p>
      </dsp:txBody>
      <dsp:txXfrm>
        <a:off x="3190749" y="0"/>
        <a:ext cx="755331" cy="359763"/>
      </dsp:txXfrm>
    </dsp:sp>
    <dsp:sp modelId="{4F0EC6F3-2E3F-774D-A0EA-FEB52EFC3439}">
      <dsp:nvSpPr>
        <dsp:cNvPr id="0" name=""/>
        <dsp:cNvSpPr/>
      </dsp:nvSpPr>
      <dsp:spPr>
        <a:xfrm>
          <a:off x="401445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Physiopathologie</a:t>
          </a:r>
        </a:p>
      </dsp:txBody>
      <dsp:txXfrm>
        <a:off x="4194334" y="0"/>
        <a:ext cx="755331" cy="359763"/>
      </dsp:txXfrm>
    </dsp:sp>
    <dsp:sp modelId="{AA79C970-37E3-9B4F-8396-D3DE0C89082D}">
      <dsp:nvSpPr>
        <dsp:cNvPr id="0" name=""/>
        <dsp:cNvSpPr/>
      </dsp:nvSpPr>
      <dsp:spPr>
        <a:xfrm>
          <a:off x="501803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Traitement</a:t>
          </a:r>
        </a:p>
      </dsp:txBody>
      <dsp:txXfrm>
        <a:off x="5197919" y="0"/>
        <a:ext cx="755331" cy="359763"/>
      </dsp:txXfrm>
    </dsp:sp>
    <dsp:sp modelId="{C157728E-A7E1-9946-9655-A1FDEF31EACB}">
      <dsp:nvSpPr>
        <dsp:cNvPr id="0" name=""/>
        <dsp:cNvSpPr/>
      </dsp:nvSpPr>
      <dsp:spPr>
        <a:xfrm>
          <a:off x="602162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Evolution</a:t>
          </a:r>
        </a:p>
      </dsp:txBody>
      <dsp:txXfrm>
        <a:off x="6201504" y="0"/>
        <a:ext cx="755331" cy="359763"/>
      </dsp:txXfrm>
    </dsp:sp>
    <dsp:sp modelId="{EF5AD65C-71F8-944E-A4A1-9DAABD523E53}">
      <dsp:nvSpPr>
        <dsp:cNvPr id="0" name=""/>
        <dsp:cNvSpPr/>
      </dsp:nvSpPr>
      <dsp:spPr>
        <a:xfrm>
          <a:off x="7025207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Diagnostic différentiel</a:t>
          </a:r>
        </a:p>
      </dsp:txBody>
      <dsp:txXfrm>
        <a:off x="7205089" y="0"/>
        <a:ext cx="755331" cy="359763"/>
      </dsp:txXfrm>
    </dsp:sp>
    <dsp:sp modelId="{9E7B237E-BF72-EC4E-9EFF-FBE9CB2392E6}">
      <dsp:nvSpPr>
        <dsp:cNvPr id="0" name=""/>
        <dsp:cNvSpPr/>
      </dsp:nvSpPr>
      <dsp:spPr>
        <a:xfrm>
          <a:off x="8028792" y="0"/>
          <a:ext cx="1115094" cy="359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kern="1200" dirty="0"/>
            <a:t>Conclusion</a:t>
          </a:r>
        </a:p>
      </dsp:txBody>
      <dsp:txXfrm>
        <a:off x="8208674" y="0"/>
        <a:ext cx="755331" cy="35976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6AFA64-BD75-2A4C-93DA-3AE4184F597F}">
      <dsp:nvSpPr>
        <dsp:cNvPr id="0" name=""/>
        <dsp:cNvSpPr/>
      </dsp:nvSpPr>
      <dsp:spPr>
        <a:xfrm>
          <a:off x="2575867" y="23242"/>
          <a:ext cx="3293320" cy="3273221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7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Œdème médullaire transitoire</a:t>
          </a:r>
        </a:p>
      </dsp:txBody>
      <dsp:txXfrm>
        <a:off x="2955865" y="463868"/>
        <a:ext cx="2533323" cy="1038618"/>
      </dsp:txXfrm>
    </dsp:sp>
    <dsp:sp modelId="{E647FDD1-DF4E-7B4B-AAF7-54702DC180B6}">
      <dsp:nvSpPr>
        <dsp:cNvPr id="0" name=""/>
        <dsp:cNvSpPr/>
      </dsp:nvSpPr>
      <dsp:spPr>
        <a:xfrm>
          <a:off x="3852916" y="1348396"/>
          <a:ext cx="3504308" cy="3387999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Ostéoporose transitoire</a:t>
          </a:r>
        </a:p>
      </dsp:txBody>
      <dsp:txXfrm>
        <a:off x="5739851" y="1739319"/>
        <a:ext cx="1347810" cy="2606153"/>
      </dsp:txXfrm>
    </dsp:sp>
    <dsp:sp modelId="{38B0C174-0296-B449-A4B4-25E463D78144}">
      <dsp:nvSpPr>
        <dsp:cNvPr id="0" name=""/>
        <dsp:cNvSpPr/>
      </dsp:nvSpPr>
      <dsp:spPr>
        <a:xfrm>
          <a:off x="2659653" y="2862064"/>
          <a:ext cx="3125749" cy="3125749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22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Fracture par insuffisance osseuse</a:t>
          </a:r>
        </a:p>
      </dsp:txBody>
      <dsp:txXfrm>
        <a:off x="3020316" y="4575215"/>
        <a:ext cx="2404422" cy="991824"/>
      </dsp:txXfrm>
    </dsp:sp>
    <dsp:sp modelId="{76B1CEDB-15C1-964A-99F4-3E27BED4C0FB}">
      <dsp:nvSpPr>
        <dsp:cNvPr id="0" name=""/>
        <dsp:cNvSpPr/>
      </dsp:nvSpPr>
      <dsp:spPr>
        <a:xfrm>
          <a:off x="1277110" y="1479521"/>
          <a:ext cx="3125749" cy="3125749"/>
        </a:xfrm>
        <a:prstGeom prst="ellipse">
          <a:avLst/>
        </a:prstGeom>
        <a:solidFill>
          <a:schemeClr val="accent1">
            <a:hueOff val="0"/>
            <a:satOff val="0"/>
            <a:lumOff val="0"/>
            <a:alpha val="16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Ostéoporose régionale migratrice</a:t>
          </a:r>
        </a:p>
      </dsp:txBody>
      <dsp:txXfrm>
        <a:off x="1517552" y="1840185"/>
        <a:ext cx="1202211" cy="24044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4E8D7-674A-C743-B26F-15BB1315B468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8AAF2-D068-5947-8AA7-6302A17689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713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Permit d’apprendre nouvelle entité nosologique</a:t>
            </a:r>
          </a:p>
          <a:p>
            <a:r>
              <a:rPr lang="fr-FR" dirty="0"/>
              <a:t>Qui peut prêter au débat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8AAF2-D068-5947-8AA7-6302A176892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247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Critère SDRC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8AAF2-D068-5947-8AA7-6302A1768921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72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Même entité nosologique Œdème médullaire transitoire ostéoporose régionale migratrice et ostéoporose transitoire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8AAF2-D068-5947-8AA7-6302A1768921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010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=&gt; </a:t>
            </a:r>
            <a:r>
              <a:rPr lang="fr-FR" dirty="0" err="1"/>
              <a:t>Restitutio</a:t>
            </a:r>
            <a:r>
              <a:rPr lang="fr-FR" dirty="0"/>
              <a:t> ad </a:t>
            </a:r>
            <a:r>
              <a:rPr lang="fr-FR" dirty="0" err="1"/>
              <a:t>intergum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=&gt; Fracture par insuffisance osseuse</a:t>
            </a:r>
          </a:p>
          <a:p>
            <a:pPr marL="0" indent="0">
              <a:buNone/>
            </a:pPr>
            <a:r>
              <a:rPr lang="fr-FR" dirty="0"/>
              <a:t>=&gt; Ostéoporose régionale migratrice</a:t>
            </a:r>
          </a:p>
          <a:p>
            <a:endParaRPr lang="fr-FR" dirty="0"/>
          </a:p>
          <a:p>
            <a:r>
              <a:rPr lang="fr-FR" dirty="0"/>
              <a:t>Rappel IRM et grossesse : CI relative 3ers mois surtout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8AAF2-D068-5947-8AA7-6302A1768921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8454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Bonne évolution sous </a:t>
            </a:r>
            <a:r>
              <a:rPr lang="fr-FR" dirty="0" err="1"/>
              <a:t>biphosphonates</a:t>
            </a:r>
            <a:r>
              <a:rPr lang="fr-FR" dirty="0"/>
              <a:t> et calcitonine dans certains SDRC?</a:t>
            </a:r>
          </a:p>
          <a:p>
            <a:r>
              <a:rPr lang="fr-FR" dirty="0"/>
              <a:t>Ostéodensitométrie articulation ?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8AAF2-D068-5947-8AA7-6302A1768921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617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8AAF2-D068-5947-8AA7-6302A1768921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9540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Juin 2017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8AAF2-D068-5947-8AA7-6302A176892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8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Solution continuité os tarse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8AAF2-D068-5947-8AA7-6302A176892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50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Recherche cas similaires</a:t>
            </a:r>
          </a:p>
          <a:p>
            <a:r>
              <a:rPr lang="fr-FR" dirty="0"/>
              <a:t>Frontières floues entres plusieurs </a:t>
            </a:r>
            <a:r>
              <a:rPr lang="fr-FR" dirty="0" err="1"/>
              <a:t>dénomminations</a:t>
            </a:r>
            <a:endParaRPr lang="fr-FR" dirty="0"/>
          </a:p>
          <a:p>
            <a:r>
              <a:rPr lang="fr-FR" dirty="0"/>
              <a:t>Terminologies anglophones et francophones qui peuvent prêter à confusion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Inspiration largement présentation SFR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8AAF2-D068-5947-8AA7-6302A176892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685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8AAF2-D068-5947-8AA7-6302A1768921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294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Description hanche surtout mais aussi au niveau genou et cheville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8AAF2-D068-5947-8AA7-6302A1768921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1925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Œdème médullaire qui n’est pas une </a:t>
            </a:r>
            <a:r>
              <a:rPr lang="fr-FR" dirty="0" err="1"/>
              <a:t>oedème</a:t>
            </a:r>
            <a:r>
              <a:rPr lang="fr-FR" dirty="0"/>
              <a:t> histologique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8AAF2-D068-5947-8AA7-6302A1768921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02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zone de contrainte mécanique : explique pourquoi MI</a:t>
            </a:r>
          </a:p>
          <a:p>
            <a:r>
              <a:rPr lang="fr-FR" dirty="0" err="1"/>
              <a:t>Pq</a:t>
            </a:r>
            <a:r>
              <a:rPr lang="fr-FR" dirty="0"/>
              <a:t> et comment évolue l’</a:t>
            </a:r>
            <a:r>
              <a:rPr lang="fr-FR" dirty="0" err="1"/>
              <a:t>hyperremodelage</a:t>
            </a:r>
            <a:r>
              <a:rPr lang="fr-FR" dirty="0"/>
              <a:t> osseux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8AAF2-D068-5947-8AA7-6302A1768921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772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Œdème médullaire migrateur : intérêt reprendre historique (ATCD) et de prévenir patient possible autre atteinte MI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8AAF2-D068-5947-8AA7-6302A1768921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1000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AE1-B1DC-A14C-AA6D-ACD5AB353D5A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1FE6-3EAB-9948-9931-6B2DE110D2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7110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AE1-B1DC-A14C-AA6D-ACD5AB353D5A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1FE6-3EAB-9948-9931-6B2DE110D2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8937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AE1-B1DC-A14C-AA6D-ACD5AB353D5A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1FE6-3EAB-9948-9931-6B2DE110D2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813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AE1-B1DC-A14C-AA6D-ACD5AB353D5A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1FE6-3EAB-9948-9931-6B2DE110D2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710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AE1-B1DC-A14C-AA6D-ACD5AB353D5A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1FE6-3EAB-9948-9931-6B2DE110D2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1632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AE1-B1DC-A14C-AA6D-ACD5AB353D5A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1FE6-3EAB-9948-9931-6B2DE110D2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65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AE1-B1DC-A14C-AA6D-ACD5AB353D5A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1FE6-3EAB-9948-9931-6B2DE110D2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743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AE1-B1DC-A14C-AA6D-ACD5AB353D5A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1FE6-3EAB-9948-9931-6B2DE110D2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024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AE1-B1DC-A14C-AA6D-ACD5AB353D5A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1FE6-3EAB-9948-9931-6B2DE110D2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177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AE1-B1DC-A14C-AA6D-ACD5AB353D5A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1FE6-3EAB-9948-9931-6B2DE110D2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4582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l’icône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AE1-B1DC-A14C-AA6D-ACD5AB353D5A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B1FE6-3EAB-9948-9931-6B2DE110D2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5903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02AE1-B1DC-A14C-AA6D-ACD5AB353D5A}" type="datetimeFigureOut">
              <a:rPr lang="fr-FR" smtClean="0"/>
              <a:t>12/03/2021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B1FE6-3EAB-9948-9931-6B2DE110D2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3040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image" Target="../media/image18.png"/><Relationship Id="rId7" Type="http://schemas.openxmlformats.org/officeDocument/2006/relationships/diagramQuickStyle" Target="../diagrams/quickStyle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4" Type="http://schemas.openxmlformats.org/officeDocument/2006/relationships/image" Target="../media/image19.png"/><Relationship Id="rId9" Type="http://schemas.microsoft.com/office/2007/relationships/diagramDrawing" Target="../diagrams/drawing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1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1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2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3.xml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12" Type="http://schemas.microsoft.com/office/2007/relationships/diagramDrawing" Target="../diagrams/drawing2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11" Type="http://schemas.openxmlformats.org/officeDocument/2006/relationships/diagramColors" Target="../diagrams/colors23.xml"/><Relationship Id="rId5" Type="http://schemas.openxmlformats.org/officeDocument/2006/relationships/diagramQuickStyle" Target="../diagrams/quickStyle22.xml"/><Relationship Id="rId10" Type="http://schemas.openxmlformats.org/officeDocument/2006/relationships/diagramQuickStyle" Target="../diagrams/quickStyle23.xml"/><Relationship Id="rId4" Type="http://schemas.openxmlformats.org/officeDocument/2006/relationships/diagramLayout" Target="../diagrams/layout22.xml"/><Relationship Id="rId9" Type="http://schemas.openxmlformats.org/officeDocument/2006/relationships/diagramLayout" Target="../diagrams/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7.xml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12" Type="http://schemas.microsoft.com/office/2007/relationships/diagramDrawing" Target="../diagrams/drawing2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11" Type="http://schemas.openxmlformats.org/officeDocument/2006/relationships/diagramColors" Target="../diagrams/colors27.xml"/><Relationship Id="rId5" Type="http://schemas.openxmlformats.org/officeDocument/2006/relationships/diagramQuickStyle" Target="../diagrams/quickStyle26.xml"/><Relationship Id="rId10" Type="http://schemas.openxmlformats.org/officeDocument/2006/relationships/diagramQuickStyle" Target="../diagrams/quickStyle27.xml"/><Relationship Id="rId4" Type="http://schemas.openxmlformats.org/officeDocument/2006/relationships/diagramLayout" Target="../diagrams/layout26.xml"/><Relationship Id="rId9" Type="http://schemas.openxmlformats.org/officeDocument/2006/relationships/diagramLayout" Target="../diagrams/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9.xml"/><Relationship Id="rId3" Type="http://schemas.openxmlformats.org/officeDocument/2006/relationships/image" Target="../media/image2.tiff"/><Relationship Id="rId7" Type="http://schemas.openxmlformats.org/officeDocument/2006/relationships/diagramColors" Target="../diagrams/colors2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9.xml"/><Relationship Id="rId5" Type="http://schemas.openxmlformats.org/officeDocument/2006/relationships/diagramLayout" Target="../diagrams/layout29.xml"/><Relationship Id="rId4" Type="http://schemas.openxmlformats.org/officeDocument/2006/relationships/diagramData" Target="../diagrams/data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D06420-EA7D-AA41-8E25-48797A3EC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05934"/>
            <a:ext cx="7772400" cy="2295752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r>
              <a:rPr lang="fr-FR" dirty="0"/>
              <a:t>Le sommet de l’iceberg</a:t>
            </a:r>
            <a:br>
              <a:rPr lang="fr-FR" dirty="0"/>
            </a:b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C5D5DAA-58E3-434F-9346-A3F3BDB34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132" y="2148580"/>
            <a:ext cx="4271736" cy="2837077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9A9BCDF3-0EBB-5347-AF86-F2B88D1A9FE0}"/>
              </a:ext>
            </a:extLst>
          </p:cNvPr>
          <p:cNvSpPr txBox="1">
            <a:spLocks/>
          </p:cNvSpPr>
          <p:nvPr/>
        </p:nvSpPr>
        <p:spPr>
          <a:xfrm>
            <a:off x="685800" y="5029200"/>
            <a:ext cx="7772400" cy="13062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29EEC2D-4D8C-8641-A694-F2FA9D6B3231}"/>
              </a:ext>
            </a:extLst>
          </p:cNvPr>
          <p:cNvSpPr txBox="1"/>
          <p:nvPr/>
        </p:nvSpPr>
        <p:spPr>
          <a:xfrm>
            <a:off x="1611086" y="5412156"/>
            <a:ext cx="6847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Histoire de chasse</a:t>
            </a:r>
          </a:p>
          <a:p>
            <a:pPr algn="r"/>
            <a:r>
              <a:rPr lang="fr-FR" dirty="0"/>
              <a:t>Colloque service – 15/5/18</a:t>
            </a:r>
          </a:p>
          <a:p>
            <a:pPr algn="r"/>
            <a:r>
              <a:rPr lang="fr-FR" dirty="0"/>
              <a:t>Romain Collin</a:t>
            </a:r>
          </a:p>
        </p:txBody>
      </p:sp>
    </p:spTree>
    <p:extLst>
      <p:ext uri="{BB962C8B-B14F-4D97-AF65-F5344CB8AC3E}">
        <p14:creationId xmlns:p14="http://schemas.microsoft.com/office/powerpoint/2010/main" val="1088931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090323-46CC-0346-9AB4-E3E6842F2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06287"/>
            <a:ext cx="7886700" cy="5570676"/>
          </a:xfrm>
        </p:spPr>
        <p:txBody>
          <a:bodyPr>
            <a:normAutofit lnSpcReduction="10000"/>
          </a:bodyPr>
          <a:lstStyle/>
          <a:p>
            <a:r>
              <a:rPr lang="fr-FR" dirty="0"/>
              <a:t>Biologie sanguine</a:t>
            </a:r>
          </a:p>
          <a:p>
            <a:pPr lvl="1"/>
            <a:r>
              <a:rPr lang="fr-FR" dirty="0"/>
              <a:t>Pas de syndrome inflammatoire </a:t>
            </a:r>
          </a:p>
          <a:p>
            <a:pPr lvl="1"/>
            <a:r>
              <a:rPr lang="fr-FR" dirty="0"/>
              <a:t>Bilan phosphocalcique</a:t>
            </a:r>
          </a:p>
          <a:p>
            <a:pPr lvl="2"/>
            <a:r>
              <a:rPr lang="fr-FR" dirty="0"/>
              <a:t>↑ PAL osseuse (36.8 µg/L)</a:t>
            </a:r>
          </a:p>
          <a:p>
            <a:pPr lvl="2"/>
            <a:r>
              <a:rPr lang="fr-FR" dirty="0"/>
              <a:t>↑ CTX (971 </a:t>
            </a:r>
            <a:r>
              <a:rPr lang="fr-FR" dirty="0" err="1"/>
              <a:t>ng</a:t>
            </a:r>
            <a:r>
              <a:rPr lang="fr-FR" dirty="0"/>
              <a:t>/</a:t>
            </a:r>
            <a:r>
              <a:rPr lang="fr-FR" dirty="0" err="1"/>
              <a:t>mL</a:t>
            </a:r>
            <a:r>
              <a:rPr lang="fr-FR" dirty="0"/>
              <a:t>)</a:t>
            </a:r>
          </a:p>
          <a:p>
            <a:pPr lvl="2"/>
            <a:r>
              <a:rPr lang="fr-FR" dirty="0"/>
              <a:t>↓ 25-OH Vitamine D (6 </a:t>
            </a:r>
            <a:r>
              <a:rPr lang="fr-FR" dirty="0" err="1"/>
              <a:t>ng</a:t>
            </a:r>
            <a:r>
              <a:rPr lang="fr-FR" dirty="0"/>
              <a:t>/</a:t>
            </a:r>
            <a:r>
              <a:rPr lang="fr-FR" dirty="0" err="1"/>
              <a:t>mL</a:t>
            </a:r>
            <a:r>
              <a:rPr lang="fr-FR" dirty="0"/>
              <a:t>)</a:t>
            </a:r>
          </a:p>
          <a:p>
            <a:pPr lvl="2"/>
            <a:r>
              <a:rPr lang="fr-FR" dirty="0"/>
              <a:t>Calcium et phosphate : N </a:t>
            </a:r>
          </a:p>
          <a:p>
            <a:pPr lvl="1"/>
            <a:r>
              <a:rPr lang="fr-FR" dirty="0" err="1"/>
              <a:t>Hypoprotéinémie</a:t>
            </a:r>
            <a:r>
              <a:rPr lang="fr-FR" dirty="0"/>
              <a:t> et </a:t>
            </a:r>
            <a:r>
              <a:rPr lang="fr-FR" dirty="0" err="1"/>
              <a:t>hypoalbuminémie</a:t>
            </a:r>
            <a:endParaRPr lang="fr-FR" dirty="0"/>
          </a:p>
          <a:p>
            <a:pPr lvl="1"/>
            <a:r>
              <a:rPr lang="fr-FR" dirty="0"/>
              <a:t>Urine 24h : N</a:t>
            </a:r>
          </a:p>
          <a:p>
            <a:r>
              <a:rPr lang="fr-FR" dirty="0"/>
              <a:t>Ostéoporose rachis lombaire et hanche, FRAX majoré, score TBS à risque</a:t>
            </a:r>
          </a:p>
          <a:p>
            <a:r>
              <a:rPr lang="fr-FR" dirty="0"/>
              <a:t>Pas de tassement vertébral, pas de strie de Looser-</a:t>
            </a:r>
            <a:r>
              <a:rPr lang="fr-FR" dirty="0" err="1"/>
              <a:t>Milkman</a:t>
            </a:r>
            <a:r>
              <a:rPr lang="fr-FR" dirty="0"/>
              <a:t>, pas de déformation</a:t>
            </a:r>
          </a:p>
          <a:p>
            <a:r>
              <a:rPr lang="fr-FR" dirty="0"/>
              <a:t>Doppler veineux négatif</a:t>
            </a:r>
          </a:p>
        </p:txBody>
      </p:sp>
    </p:spTree>
    <p:extLst>
      <p:ext uri="{BB962C8B-B14F-4D97-AF65-F5344CB8AC3E}">
        <p14:creationId xmlns:p14="http://schemas.microsoft.com/office/powerpoint/2010/main" val="2693863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AE9BAF-3C52-0849-A72E-EA44E62B9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427383"/>
            <a:ext cx="8326507" cy="5749580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Ostéomalacie ?</a:t>
            </a:r>
          </a:p>
          <a:p>
            <a:pPr lvl="1"/>
            <a:r>
              <a:rPr lang="fr-FR" dirty="0"/>
              <a:t>Carence chronique en vitamine D</a:t>
            </a:r>
          </a:p>
          <a:p>
            <a:pPr lvl="2"/>
            <a:r>
              <a:rPr lang="fr-FR" dirty="0"/>
              <a:t>Malabsorption vitamine D</a:t>
            </a:r>
          </a:p>
          <a:p>
            <a:pPr lvl="3"/>
            <a:r>
              <a:rPr lang="fr-FR" dirty="0"/>
              <a:t>Insuffisance pancréatique exocrine</a:t>
            </a:r>
          </a:p>
          <a:p>
            <a:pPr lvl="4"/>
            <a:r>
              <a:rPr lang="fr-FR" dirty="0"/>
              <a:t>Pancréatite puis pancréatectomie</a:t>
            </a:r>
          </a:p>
          <a:p>
            <a:endParaRPr lang="fr-FR" dirty="0"/>
          </a:p>
          <a:p>
            <a:r>
              <a:rPr lang="fr-FR" dirty="0"/>
              <a:t>Traitement</a:t>
            </a:r>
          </a:p>
          <a:p>
            <a:pPr lvl="1"/>
            <a:r>
              <a:rPr lang="fr-FR" dirty="0"/>
              <a:t>Décharge partielle</a:t>
            </a:r>
          </a:p>
          <a:p>
            <a:pPr lvl="1"/>
            <a:r>
              <a:rPr lang="fr-FR" dirty="0"/>
              <a:t>Antalgie</a:t>
            </a:r>
          </a:p>
          <a:p>
            <a:pPr lvl="1"/>
            <a:r>
              <a:rPr lang="fr-FR" dirty="0"/>
              <a:t>Vitamine D en IM  </a:t>
            </a:r>
          </a:p>
          <a:p>
            <a:pPr lvl="2"/>
            <a:r>
              <a:rPr lang="fr-FR" dirty="0"/>
              <a:t>D Bon - 200000UI/1mL – à commander en France</a:t>
            </a:r>
          </a:p>
          <a:p>
            <a:pPr lvl="2"/>
            <a:r>
              <a:rPr lang="fr-FR" dirty="0"/>
              <a:t>Cholécalciférol = vitamine D3 nécessitant double hydroxylation</a:t>
            </a:r>
          </a:p>
          <a:p>
            <a:pPr lvl="1"/>
            <a:r>
              <a:rPr lang="fr-FR" dirty="0"/>
              <a:t>Calcium élément 1000 mg</a:t>
            </a:r>
          </a:p>
          <a:p>
            <a:pPr lvl="1"/>
            <a:r>
              <a:rPr lang="fr-FR" dirty="0"/>
              <a:t>Traitement </a:t>
            </a:r>
            <a:r>
              <a:rPr lang="fr-FR" dirty="0" err="1"/>
              <a:t>antirésorptif</a:t>
            </a:r>
            <a:r>
              <a:rPr lang="fr-FR" dirty="0"/>
              <a:t> après bilan dentaire (chicots +++)</a:t>
            </a:r>
          </a:p>
          <a:p>
            <a:pPr lvl="1"/>
            <a:r>
              <a:rPr lang="fr-FR" dirty="0"/>
              <a:t>Aspect diététique (carence protéique)</a:t>
            </a:r>
          </a:p>
          <a:p>
            <a:pPr lvl="1"/>
            <a:r>
              <a:rPr lang="fr-FR" dirty="0"/>
              <a:t>Rééducation hanche </a:t>
            </a:r>
          </a:p>
        </p:txBody>
      </p:sp>
    </p:spTree>
    <p:extLst>
      <p:ext uri="{BB962C8B-B14F-4D97-AF65-F5344CB8AC3E}">
        <p14:creationId xmlns:p14="http://schemas.microsoft.com/office/powerpoint/2010/main" val="4077178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482E52-1F3D-EF4E-B503-1EF5958EC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36" y="327992"/>
            <a:ext cx="8497956" cy="5590554"/>
          </a:xfrm>
        </p:spPr>
        <p:txBody>
          <a:bodyPr>
            <a:normAutofit lnSpcReduction="10000"/>
          </a:bodyPr>
          <a:lstStyle/>
          <a:p>
            <a:r>
              <a:rPr lang="fr-FR" dirty="0"/>
              <a:t>Evolution favorable en 15 jours ?!</a:t>
            </a:r>
          </a:p>
          <a:p>
            <a:pPr lvl="1"/>
            <a:r>
              <a:rPr lang="fr-FR" dirty="0"/>
              <a:t>Régression de la douleur et de l’</a:t>
            </a:r>
            <a:r>
              <a:rPr lang="fr-FR" dirty="0" err="1"/>
              <a:t>oedème</a:t>
            </a:r>
            <a:endParaRPr lang="fr-FR" dirty="0"/>
          </a:p>
          <a:p>
            <a:pPr lvl="1"/>
            <a:r>
              <a:rPr lang="fr-FR" dirty="0"/>
              <a:t>Normalisation bilan phosphocalcique après 6-8 semaines</a:t>
            </a:r>
          </a:p>
          <a:p>
            <a:pPr lvl="1"/>
            <a:endParaRPr lang="fr-FR" dirty="0"/>
          </a:p>
          <a:p>
            <a:r>
              <a:rPr lang="fr-FR" dirty="0"/>
              <a:t>Tableau clinique ?</a:t>
            </a:r>
          </a:p>
          <a:p>
            <a:pPr lvl="1"/>
            <a:r>
              <a:rPr lang="fr-FR" dirty="0"/>
              <a:t>Ostéomalacie = douleurs diffuses mais surtout axiale + déformations </a:t>
            </a:r>
          </a:p>
          <a:p>
            <a:pPr lvl="1"/>
            <a:r>
              <a:rPr lang="fr-FR" dirty="0"/>
              <a:t>Douleur cheville associée à œdème</a:t>
            </a:r>
          </a:p>
          <a:p>
            <a:r>
              <a:rPr lang="fr-FR" dirty="0"/>
              <a:t>Aspect imagerie ?</a:t>
            </a:r>
          </a:p>
          <a:p>
            <a:pPr lvl="1"/>
            <a:r>
              <a:rPr lang="fr-FR" dirty="0"/>
              <a:t>Ostéomalacie = déminéralisation souvent symétrique + stries Looser </a:t>
            </a:r>
            <a:r>
              <a:rPr lang="fr-FR" dirty="0" err="1"/>
              <a:t>Milkman</a:t>
            </a:r>
            <a:r>
              <a:rPr lang="fr-FR" dirty="0"/>
              <a:t> (LM) + déformations</a:t>
            </a:r>
          </a:p>
          <a:p>
            <a:pPr lvl="1"/>
            <a:r>
              <a:rPr lang="fr-FR" dirty="0"/>
              <a:t>Déminéralisation avec aspect « mité » G &gt;D, sans strie de LM, ni déformation</a:t>
            </a:r>
          </a:p>
          <a:p>
            <a:r>
              <a:rPr lang="fr-FR" dirty="0"/>
              <a:t>Histoire SDRC genou gauche ?</a:t>
            </a:r>
          </a:p>
          <a:p>
            <a:pPr marL="0" indent="0">
              <a:buNone/>
            </a:pPr>
            <a:endParaRPr lang="fr-FR" dirty="0"/>
          </a:p>
          <a:p>
            <a:pPr lvl="1"/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9158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39B654-4EB9-404C-B196-845996DAC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F3B763-C761-B94B-9E74-E534EE6FC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6000" b="1" dirty="0"/>
              <a:t>Revue littérature</a:t>
            </a:r>
          </a:p>
        </p:txBody>
      </p:sp>
    </p:spTree>
    <p:extLst>
      <p:ext uri="{BB962C8B-B14F-4D97-AF65-F5344CB8AC3E}">
        <p14:creationId xmlns:p14="http://schemas.microsoft.com/office/powerpoint/2010/main" val="1186172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87B8CB88-0A81-B640-9379-9914785FBF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466384"/>
              </p:ext>
            </p:extLst>
          </p:nvPr>
        </p:nvGraphicFramePr>
        <p:xfrm>
          <a:off x="279817" y="689547"/>
          <a:ext cx="8634335" cy="6011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996F0A66-C220-9843-9A23-D12E2334D1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4707425"/>
              </p:ext>
            </p:extLst>
          </p:nvPr>
        </p:nvGraphicFramePr>
        <p:xfrm>
          <a:off x="0" y="0"/>
          <a:ext cx="9143999" cy="35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10926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5E564F-DEA7-EE49-82A3-17096FF6D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361" y="929390"/>
            <a:ext cx="6028868" cy="4029885"/>
          </a:xfrm>
        </p:spPr>
        <p:txBody>
          <a:bodyPr/>
          <a:lstStyle/>
          <a:p>
            <a:r>
              <a:rPr lang="fr-FR" dirty="0"/>
              <a:t>Manifestations ostéo-articulaires</a:t>
            </a:r>
          </a:p>
          <a:p>
            <a:r>
              <a:rPr lang="fr-FR" dirty="0"/>
              <a:t>Limitée dans le temps</a:t>
            </a:r>
          </a:p>
          <a:p>
            <a:r>
              <a:rPr lang="fr-FR" dirty="0"/>
              <a:t>Physiopathologie non élucidée</a:t>
            </a:r>
          </a:p>
          <a:p>
            <a:r>
              <a:rPr lang="fr-FR" dirty="0"/>
              <a:t>Douleurs mécaniques</a:t>
            </a:r>
          </a:p>
          <a:p>
            <a:r>
              <a:rPr lang="fr-FR" dirty="0"/>
              <a:t>± Déminéralisation RX</a:t>
            </a:r>
          </a:p>
          <a:p>
            <a:r>
              <a:rPr lang="fr-FR" dirty="0"/>
              <a:t>± Œdème médullaire IRM</a:t>
            </a:r>
          </a:p>
        </p:txBody>
      </p:sp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AF6B6030-601C-B74C-8090-D986645DA2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8330316"/>
              </p:ext>
            </p:extLst>
          </p:nvPr>
        </p:nvGraphicFramePr>
        <p:xfrm>
          <a:off x="0" y="0"/>
          <a:ext cx="9143999" cy="35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1294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3354C53-729A-1A49-9279-56CDE1210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53" t="6859" r="2483" b="9981"/>
          <a:stretch/>
        </p:blipFill>
        <p:spPr>
          <a:xfrm>
            <a:off x="539646" y="1034322"/>
            <a:ext cx="7450111" cy="2338466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3DF9D7B-BFD5-2A46-B67D-0275CA21C05F}"/>
              </a:ext>
            </a:extLst>
          </p:cNvPr>
          <p:cNvSpPr txBox="1">
            <a:spLocks/>
          </p:cNvSpPr>
          <p:nvPr/>
        </p:nvSpPr>
        <p:spPr>
          <a:xfrm>
            <a:off x="794478" y="3807502"/>
            <a:ext cx="7540989" cy="2654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Femmes enceintes 3</a:t>
            </a:r>
            <a:r>
              <a:rPr lang="fr-FR" baseline="30000" dirty="0"/>
              <a:t>ème</a:t>
            </a:r>
            <a:r>
              <a:rPr lang="fr-FR" dirty="0"/>
              <a:t> trimestre</a:t>
            </a:r>
          </a:p>
          <a:p>
            <a:r>
              <a:rPr lang="fr-FR" dirty="0"/>
              <a:t>Coxalgie mécanique</a:t>
            </a:r>
          </a:p>
          <a:p>
            <a:r>
              <a:rPr lang="fr-FR" dirty="0" err="1"/>
              <a:t>Rx</a:t>
            </a:r>
            <a:r>
              <a:rPr lang="fr-FR" dirty="0"/>
              <a:t>: déminéralisation</a:t>
            </a:r>
          </a:p>
          <a:p>
            <a:r>
              <a:rPr lang="fr-FR" dirty="0"/>
              <a:t>Retour à la normale dans les 6 à 9 mois</a:t>
            </a:r>
          </a:p>
          <a:p>
            <a:endParaRPr lang="fr-FR" dirty="0"/>
          </a:p>
        </p:txBody>
      </p:sp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8EAAF3D7-BE1D-774B-AF05-1C0E2A11AF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6743249"/>
              </p:ext>
            </p:extLst>
          </p:nvPr>
        </p:nvGraphicFramePr>
        <p:xfrm>
          <a:off x="0" y="0"/>
          <a:ext cx="9143999" cy="35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05659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EE5A7FB-38D1-E844-8ABE-F1D07A250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24" y="739075"/>
            <a:ext cx="8322352" cy="2013283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19F7910-8B2F-6B45-8409-375AE091FF3A}"/>
              </a:ext>
            </a:extLst>
          </p:cNvPr>
          <p:cNvSpPr txBox="1">
            <a:spLocks/>
          </p:cNvSpPr>
          <p:nvPr/>
        </p:nvSpPr>
        <p:spPr>
          <a:xfrm>
            <a:off x="816495" y="3402767"/>
            <a:ext cx="7540989" cy="2654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Homme 30-60 ans</a:t>
            </a:r>
          </a:p>
          <a:p>
            <a:r>
              <a:rPr lang="fr-FR" dirty="0"/>
              <a:t>Coxalgie mécanique</a:t>
            </a:r>
          </a:p>
          <a:p>
            <a:r>
              <a:rPr lang="fr-FR" dirty="0" err="1"/>
              <a:t>Rx</a:t>
            </a:r>
            <a:r>
              <a:rPr lang="fr-FR" dirty="0"/>
              <a:t>: déminéralisation (après plusieurs mois)</a:t>
            </a:r>
          </a:p>
          <a:p>
            <a:r>
              <a:rPr lang="fr-FR" dirty="0"/>
              <a:t>Retour à la normale</a:t>
            </a: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81F2D8D0-21E1-1045-AB6C-83129791C3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5852338"/>
              </p:ext>
            </p:extLst>
          </p:nvPr>
        </p:nvGraphicFramePr>
        <p:xfrm>
          <a:off x="0" y="0"/>
          <a:ext cx="9143999" cy="35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1371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9F4155-7647-D640-8899-DD5C64DE0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852" y="4661941"/>
            <a:ext cx="7809875" cy="2744214"/>
          </a:xfrm>
        </p:spPr>
        <p:txBody>
          <a:bodyPr/>
          <a:lstStyle/>
          <a:p>
            <a:r>
              <a:rPr lang="fr-FR" dirty="0"/>
              <a:t>Douleur genou ou hanche</a:t>
            </a:r>
          </a:p>
          <a:p>
            <a:r>
              <a:rPr lang="fr-FR" dirty="0" err="1"/>
              <a:t>Rx</a:t>
            </a:r>
            <a:r>
              <a:rPr lang="fr-FR" dirty="0"/>
              <a:t> : aspect normal ou déminéralisation</a:t>
            </a:r>
          </a:p>
          <a:p>
            <a:r>
              <a:rPr lang="fr-FR" dirty="0"/>
              <a:t>Scintigraphie : hyperfixation</a:t>
            </a:r>
          </a:p>
          <a:p>
            <a:r>
              <a:rPr lang="fr-FR" dirty="0"/>
              <a:t>IRM : œdème médullaire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637B93A-FC06-5E40-9CB3-E1B4502B3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74" y="462162"/>
            <a:ext cx="8653905" cy="242937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CBB72DD-5C3A-654E-8F2B-38B0D8AB0457}"/>
              </a:ext>
            </a:extLst>
          </p:cNvPr>
          <p:cNvSpPr txBox="1"/>
          <p:nvPr/>
        </p:nvSpPr>
        <p:spPr>
          <a:xfrm>
            <a:off x="7240249" y="1124262"/>
            <a:ext cx="2068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Radiology</a:t>
            </a:r>
            <a:r>
              <a:rPr lang="fr-FR" dirty="0"/>
              <a:t> 1988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5831DE-6580-A84F-B804-BEA4C3C03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065" y="2891540"/>
            <a:ext cx="4292123" cy="1986197"/>
          </a:xfrm>
          <a:prstGeom prst="rect">
            <a:avLst/>
          </a:prstGeom>
        </p:spPr>
      </p:pic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5311028A-D854-5C40-83CE-5A2F60D657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6554595"/>
              </p:ext>
            </p:extLst>
          </p:nvPr>
        </p:nvGraphicFramePr>
        <p:xfrm>
          <a:off x="0" y="0"/>
          <a:ext cx="9143999" cy="35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1316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2186315-43BB-D24B-8307-7424D10D9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16" y="119921"/>
            <a:ext cx="8602568" cy="2231580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E99FCC94-4320-D646-B733-1603BB830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062" y="3807503"/>
            <a:ext cx="7809875" cy="2414622"/>
          </a:xfrm>
        </p:spPr>
        <p:txBody>
          <a:bodyPr/>
          <a:lstStyle/>
          <a:p>
            <a:r>
              <a:rPr lang="fr-FR" dirty="0"/>
              <a:t>Hommes 30-50 ans</a:t>
            </a:r>
          </a:p>
          <a:p>
            <a:r>
              <a:rPr lang="fr-FR" dirty="0"/>
              <a:t>Douleurs articulaires successives aux MI</a:t>
            </a:r>
          </a:p>
          <a:p>
            <a:r>
              <a:rPr lang="fr-FR" dirty="0" err="1"/>
              <a:t>Rx</a:t>
            </a:r>
            <a:r>
              <a:rPr lang="fr-FR" dirty="0"/>
              <a:t> : aspect déminéralisation</a:t>
            </a:r>
          </a:p>
          <a:p>
            <a:r>
              <a:rPr lang="fr-FR" dirty="0"/>
              <a:t>Spontanément résolutif</a:t>
            </a: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6CFE37FD-BD66-F74D-85DD-8DD5DDBD27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6554595"/>
              </p:ext>
            </p:extLst>
          </p:nvPr>
        </p:nvGraphicFramePr>
        <p:xfrm>
          <a:off x="0" y="0"/>
          <a:ext cx="9143999" cy="35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02307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BB8BEB-F8EF-C449-9AE8-1FA651A8A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E3463E-9728-E245-845C-3ED57297A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860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37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67C57A65-4C00-C64A-9B64-477C5BC09C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3508586"/>
              </p:ext>
            </p:extLst>
          </p:nvPr>
        </p:nvGraphicFramePr>
        <p:xfrm>
          <a:off x="0" y="0"/>
          <a:ext cx="9143999" cy="35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3E19DB-0644-564C-829A-25B0D8B21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7" name="Espace réservé du contenu 3">
            <a:extLst>
              <a:ext uri="{FF2B5EF4-FFF2-40B4-BE49-F238E27FC236}">
                <a16:creationId xmlns:a16="http://schemas.microsoft.com/office/drawing/2014/main" id="{9FA6B555-56A5-574E-8D7F-8959105C83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0010834"/>
              </p:ext>
            </p:extLst>
          </p:nvPr>
        </p:nvGraphicFramePr>
        <p:xfrm>
          <a:off x="279817" y="689547"/>
          <a:ext cx="8634335" cy="6011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681590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890D35-3149-C541-B059-87521ACA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1CE6ED-BEC6-9649-A68A-429008B18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24 à 75 ans – pic 40 ans</a:t>
            </a:r>
          </a:p>
          <a:p>
            <a:r>
              <a:rPr lang="fr-FR" dirty="0"/>
              <a:t>Prédominance masculine (</a:t>
            </a:r>
            <a:r>
              <a:rPr lang="fr-FR" dirty="0" err="1"/>
              <a:t>sex</a:t>
            </a:r>
            <a:r>
              <a:rPr lang="fr-FR" dirty="0"/>
              <a:t> ratio 2 à 5/1)</a:t>
            </a:r>
          </a:p>
          <a:p>
            <a:r>
              <a:rPr lang="fr-FR" dirty="0"/>
              <a:t>Homme jeune</a:t>
            </a:r>
          </a:p>
          <a:p>
            <a:r>
              <a:rPr lang="fr-FR" dirty="0"/>
              <a:t>Femme enceinte</a:t>
            </a:r>
          </a:p>
          <a:p>
            <a:pPr lvl="1"/>
            <a:r>
              <a:rPr lang="fr-FR" dirty="0"/>
              <a:t>0,06% des grossesses</a:t>
            </a:r>
          </a:p>
          <a:p>
            <a:pPr lvl="1"/>
            <a:r>
              <a:rPr lang="fr-FR" dirty="0"/>
              <a:t>3</a:t>
            </a:r>
            <a:r>
              <a:rPr lang="fr-FR" baseline="30000" dirty="0"/>
              <a:t>ème</a:t>
            </a:r>
            <a:r>
              <a:rPr lang="fr-FR" dirty="0"/>
              <a:t> trimestre ou post-partum immédiat</a:t>
            </a:r>
          </a:p>
          <a:p>
            <a:pPr lvl="1"/>
            <a:r>
              <a:rPr lang="fr-FR" dirty="0"/>
              <a:t>Principale douleur de hanche</a:t>
            </a:r>
          </a:p>
          <a:p>
            <a:r>
              <a:rPr lang="fr-FR" dirty="0"/>
              <a:t>Hanche &gt; genou &gt; cheville et pied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26C2B22E-1004-F945-BBFD-32B958CDB0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2920698"/>
              </p:ext>
            </p:extLst>
          </p:nvPr>
        </p:nvGraphicFramePr>
        <p:xfrm>
          <a:off x="0" y="0"/>
          <a:ext cx="9143999" cy="35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0389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C5591F-6133-9F4A-9791-E300DD1C9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Clinique</a:t>
            </a:r>
          </a:p>
          <a:p>
            <a:pPr lvl="1"/>
            <a:r>
              <a:rPr lang="fr-FR" dirty="0"/>
              <a:t>Douleur unilatérale, d’apparition rapide, mécanique, sans notion traumatique</a:t>
            </a:r>
          </a:p>
          <a:p>
            <a:pPr lvl="1"/>
            <a:r>
              <a:rPr lang="fr-FR" dirty="0"/>
              <a:t>Impotence fonctionnelle sévère</a:t>
            </a:r>
          </a:p>
          <a:p>
            <a:pPr lvl="1"/>
            <a:r>
              <a:rPr lang="fr-FR" dirty="0"/>
              <a:t>Limitation modérée des amplitudes</a:t>
            </a:r>
          </a:p>
          <a:p>
            <a:pPr lvl="1"/>
            <a:r>
              <a:rPr lang="fr-FR" dirty="0"/>
              <a:t>Tuméfaction des tissus mous (cheville et pied &gt; genou &gt; hanche)</a:t>
            </a:r>
          </a:p>
          <a:p>
            <a:pPr lvl="1"/>
            <a:endParaRPr lang="fr-FR" dirty="0"/>
          </a:p>
          <a:p>
            <a:r>
              <a:rPr lang="fr-FR" dirty="0"/>
              <a:t>Biologie sanguine</a:t>
            </a:r>
          </a:p>
          <a:p>
            <a:pPr lvl="1"/>
            <a:r>
              <a:rPr lang="fr-FR" dirty="0"/>
              <a:t>Normale ou déficit en vitamine D</a:t>
            </a:r>
          </a:p>
          <a:p>
            <a:pPr marL="457200" lvl="1" indent="0">
              <a:buNone/>
            </a:pPr>
            <a:endParaRPr lang="fr-FR" dirty="0"/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007B8B2A-E8F8-834C-BA02-47CF25B03E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8018724"/>
              </p:ext>
            </p:extLst>
          </p:nvPr>
        </p:nvGraphicFramePr>
        <p:xfrm>
          <a:off x="0" y="0"/>
          <a:ext cx="9143999" cy="35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4550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C08016-AFEB-DF45-9C5F-FA2747F1E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402E83-D717-5347-951C-E457EB5D1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Rx</a:t>
            </a:r>
            <a:r>
              <a:rPr lang="fr-FR" dirty="0"/>
              <a:t> standard et scanner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Déminéralisation focale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Estompement de la lame corticale sous-chondrale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Clarté sous la plaque sous-chondrale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Interligne articulaire normal</a:t>
            </a:r>
          </a:p>
          <a:p>
            <a:pPr lvl="1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047712-16BD-DE49-A5A2-FD45B8FAB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32" y="4390761"/>
            <a:ext cx="6330728" cy="23669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314BF55-EB71-ED4F-9307-6800A472D9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93"/>
          <a:stretch/>
        </p:blipFill>
        <p:spPr>
          <a:xfrm>
            <a:off x="6610663" y="4390761"/>
            <a:ext cx="2428406" cy="2387802"/>
          </a:xfrm>
          <a:prstGeom prst="rect">
            <a:avLst/>
          </a:prstGeom>
        </p:spPr>
      </p:pic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54B90E01-B0CB-2F47-A1FE-CC88EF2258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3020667"/>
              </p:ext>
            </p:extLst>
          </p:nvPr>
        </p:nvGraphicFramePr>
        <p:xfrm>
          <a:off x="0" y="0"/>
          <a:ext cx="9143999" cy="35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74478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8762CB1-1489-DE42-9CA5-12420BE1F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0342" y="530997"/>
            <a:ext cx="7135586" cy="42143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0D4756-CA3D-7147-AE38-B09F6E8C0AFF}"/>
              </a:ext>
            </a:extLst>
          </p:cNvPr>
          <p:cNvSpPr/>
          <p:nvPr/>
        </p:nvSpPr>
        <p:spPr>
          <a:xfrm>
            <a:off x="2162432" y="4828055"/>
            <a:ext cx="6083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dirty="0"/>
              <a:t>1. Déminéralisation focale</a:t>
            </a:r>
          </a:p>
          <a:p>
            <a:pPr lvl="1"/>
            <a:r>
              <a:rPr lang="fr-FR" dirty="0"/>
              <a:t>2. Estompement de la lame corticale sous-chondrale</a:t>
            </a:r>
          </a:p>
          <a:p>
            <a:pPr lvl="1"/>
            <a:r>
              <a:rPr lang="fr-FR" dirty="0"/>
              <a:t>3. Clarté sous la plaque sous-chondrale</a:t>
            </a:r>
          </a:p>
          <a:p>
            <a:pPr lvl="1"/>
            <a:r>
              <a:rPr lang="fr-FR" dirty="0"/>
              <a:t>4. Interligne articulaire normal</a:t>
            </a: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23A92EE7-FD7D-6C45-A0CD-5B11C61714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2805557"/>
              </p:ext>
            </p:extLst>
          </p:nvPr>
        </p:nvGraphicFramePr>
        <p:xfrm>
          <a:off x="0" y="0"/>
          <a:ext cx="9143999" cy="35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90858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53257E-D772-4742-9AE6-308BB5E28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202408"/>
            <a:ext cx="7886700" cy="5807312"/>
          </a:xfrm>
        </p:spPr>
        <p:txBody>
          <a:bodyPr>
            <a:normAutofit/>
          </a:bodyPr>
          <a:lstStyle/>
          <a:p>
            <a:r>
              <a:rPr lang="fr-FR" dirty="0"/>
              <a:t>Scintigraphie :</a:t>
            </a:r>
          </a:p>
          <a:p>
            <a:pPr marL="457200" lvl="1" indent="0">
              <a:buNone/>
            </a:pPr>
            <a:r>
              <a:rPr lang="fr-FR" dirty="0"/>
              <a:t>1. Hyperfixation aux 3 phases</a:t>
            </a:r>
          </a:p>
          <a:p>
            <a:pPr marL="457200" lvl="1" indent="0">
              <a:buNone/>
            </a:pPr>
            <a:endParaRPr lang="fr-FR" dirty="0"/>
          </a:p>
          <a:p>
            <a:r>
              <a:rPr lang="fr-FR" dirty="0"/>
              <a:t> IRM :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Œdème médullaire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 err="1"/>
              <a:t>Hypervascularisation</a:t>
            </a:r>
            <a:r>
              <a:rPr lang="fr-FR" dirty="0"/>
              <a:t> de la plaque sous-chondrale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 err="1"/>
              <a:t>Microfracture</a:t>
            </a:r>
            <a:r>
              <a:rPr lang="fr-FR" dirty="0"/>
              <a:t> trabéculaire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Epanchement articulaire et synovite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PC capsulaire et </a:t>
            </a:r>
            <a:r>
              <a:rPr lang="fr-FR" dirty="0" err="1"/>
              <a:t>périarticulaire</a:t>
            </a:r>
            <a:endParaRPr lang="fr-FR" dirty="0"/>
          </a:p>
          <a:p>
            <a:pPr marL="914400" lvl="1" indent="-457200">
              <a:buFont typeface="+mj-lt"/>
              <a:buAutoNum type="arabicPeriod"/>
            </a:pPr>
            <a:r>
              <a:rPr lang="fr-FR" dirty="0"/>
              <a:t>Signes négatifs</a:t>
            </a:r>
          </a:p>
          <a:p>
            <a:pPr lvl="1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ECE7C2F-FA87-0F48-8B95-BB25331CA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50" y="692909"/>
            <a:ext cx="2171007" cy="2345561"/>
          </a:xfrm>
          <a:prstGeom prst="rect">
            <a:avLst/>
          </a:prstGeom>
        </p:spPr>
      </p:pic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F9C92D4B-1A89-4142-A516-B03709280B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2805557"/>
              </p:ext>
            </p:extLst>
          </p:nvPr>
        </p:nvGraphicFramePr>
        <p:xfrm>
          <a:off x="0" y="0"/>
          <a:ext cx="9143999" cy="35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6121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8B18B8-ADEC-4649-94D9-D1A21A736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3" y="685134"/>
            <a:ext cx="7886700" cy="5703627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fr-FR" dirty="0"/>
              <a:t>Œdème médullaire</a:t>
            </a:r>
          </a:p>
          <a:p>
            <a:pPr lvl="2"/>
            <a:r>
              <a:rPr lang="fr-FR" dirty="0"/>
              <a:t>HypoT1 et HyperT2</a:t>
            </a:r>
          </a:p>
          <a:p>
            <a:pPr lvl="2"/>
            <a:r>
              <a:rPr lang="fr-FR" dirty="0"/>
              <a:t>Rehaussement </a:t>
            </a:r>
            <a:r>
              <a:rPr lang="fr-FR" dirty="0" err="1"/>
              <a:t>gado</a:t>
            </a:r>
            <a:endParaRPr lang="fr-FR" dirty="0"/>
          </a:p>
          <a:p>
            <a:pPr lvl="2"/>
            <a:r>
              <a:rPr lang="fr-FR" dirty="0"/>
              <a:t>Jusque région sous-chondrale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marL="914400" lvl="2" indent="0">
              <a:buNone/>
            </a:pPr>
            <a:endParaRPr lang="fr-FR" dirty="0"/>
          </a:p>
          <a:p>
            <a:pPr marL="914400" lvl="1" indent="-457200">
              <a:buFont typeface="+mj-lt"/>
              <a:buAutoNum type="arabicPeriod"/>
            </a:pPr>
            <a:r>
              <a:rPr lang="fr-FR" dirty="0" err="1"/>
              <a:t>Hypervascularisation</a:t>
            </a:r>
            <a:r>
              <a:rPr lang="fr-FR" dirty="0"/>
              <a:t> de la plaque sous-chondrale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dirty="0" err="1"/>
              <a:t>Microfracture</a:t>
            </a:r>
            <a:r>
              <a:rPr lang="fr-FR" dirty="0"/>
              <a:t> trabéculaire</a:t>
            </a:r>
          </a:p>
          <a:p>
            <a:pPr lvl="2"/>
            <a:r>
              <a:rPr lang="fr-FR" dirty="0"/>
              <a:t>HypoT1 et HypoT2</a:t>
            </a:r>
          </a:p>
          <a:p>
            <a:pPr lvl="2"/>
            <a:r>
              <a:rPr lang="fr-FR" dirty="0"/>
              <a:t>Os sous-chondral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3890A9-C270-0B4B-B1DA-C102782F3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182" y="2171102"/>
            <a:ext cx="7318398" cy="153779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0F474BC-59C3-5841-9B7B-4E1A60FC1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957" y="4566538"/>
            <a:ext cx="4751615" cy="2177162"/>
          </a:xfrm>
          <a:prstGeom prst="rect">
            <a:avLst/>
          </a:prstGeom>
        </p:spPr>
      </p:pic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D0E87B0F-9FA8-0044-879A-14B1184F06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2805557"/>
              </p:ext>
            </p:extLst>
          </p:nvPr>
        </p:nvGraphicFramePr>
        <p:xfrm>
          <a:off x="0" y="0"/>
          <a:ext cx="9143999" cy="35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88157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8B18B8-ADEC-4649-94D9-D1A21A736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756801"/>
            <a:ext cx="9144000" cy="5703627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 startAt="3"/>
            </a:pPr>
            <a:r>
              <a:rPr lang="fr-FR" dirty="0" err="1"/>
              <a:t>Microfracture</a:t>
            </a:r>
            <a:r>
              <a:rPr lang="fr-FR" dirty="0"/>
              <a:t> trabéculaire </a:t>
            </a:r>
          </a:p>
          <a:p>
            <a:pPr marL="457200" lvl="1" indent="0">
              <a:buNone/>
            </a:pPr>
            <a:r>
              <a:rPr lang="fr-FR" dirty="0"/>
              <a:t>	    =&gt; fracture par insuffisance osseuse</a:t>
            </a:r>
          </a:p>
          <a:p>
            <a:pPr lvl="3"/>
            <a:r>
              <a:rPr lang="fr-FR" sz="2000" dirty="0"/>
              <a:t>	Déformation de la plaque sous chondrale</a:t>
            </a:r>
            <a:r>
              <a:rPr lang="fr-FR" dirty="0"/>
              <a:t>	</a:t>
            </a:r>
          </a:p>
          <a:p>
            <a:pPr lvl="2"/>
            <a:endParaRPr lang="fr-FR" dirty="0"/>
          </a:p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407B66B-F833-334A-B0EF-CE5BF96DA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8"/>
          <a:stretch/>
        </p:blipFill>
        <p:spPr>
          <a:xfrm>
            <a:off x="5324159" y="2192792"/>
            <a:ext cx="3524885" cy="3226707"/>
          </a:xfrm>
          <a:prstGeom prst="rect">
            <a:avLst/>
          </a:prstGeom>
        </p:spPr>
      </p:pic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A38C01BB-03D2-934C-9816-1942A0A9C0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2805557"/>
              </p:ext>
            </p:extLst>
          </p:nvPr>
        </p:nvGraphicFramePr>
        <p:xfrm>
          <a:off x="0" y="0"/>
          <a:ext cx="9143999" cy="35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551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8B18B8-ADEC-4649-94D9-D1A21A736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756801"/>
            <a:ext cx="9144000" cy="5703627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 startAt="3"/>
            </a:pPr>
            <a:r>
              <a:rPr lang="fr-FR" dirty="0" err="1"/>
              <a:t>Microfracture</a:t>
            </a:r>
            <a:r>
              <a:rPr lang="fr-FR" dirty="0"/>
              <a:t> trabéculaire </a:t>
            </a:r>
          </a:p>
          <a:p>
            <a:pPr marL="457200" lvl="1" indent="0">
              <a:buNone/>
            </a:pPr>
            <a:r>
              <a:rPr lang="fr-FR" dirty="0"/>
              <a:t>	    =&gt; fracture par insuffisance osseuse</a:t>
            </a:r>
          </a:p>
          <a:p>
            <a:pPr lvl="3"/>
            <a:r>
              <a:rPr lang="fr-FR" sz="2000" dirty="0"/>
              <a:t>	Déformation de la plaque sous chondrale</a:t>
            </a:r>
            <a:r>
              <a:rPr lang="fr-FR" dirty="0"/>
              <a:t>	</a:t>
            </a:r>
          </a:p>
          <a:p>
            <a:pPr lvl="2"/>
            <a:endParaRPr lang="fr-FR" dirty="0"/>
          </a:p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407B66B-F833-334A-B0EF-CE5BF96DA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8"/>
          <a:stretch/>
        </p:blipFill>
        <p:spPr>
          <a:xfrm>
            <a:off x="5324159" y="2192792"/>
            <a:ext cx="3524885" cy="3226707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3EDAA052-97F5-C246-9D30-D8286FE23DC9}"/>
              </a:ext>
            </a:extLst>
          </p:cNvPr>
          <p:cNvCxnSpPr/>
          <p:nvPr/>
        </p:nvCxnSpPr>
        <p:spPr>
          <a:xfrm>
            <a:off x="3935185" y="3608615"/>
            <a:ext cx="1273629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5B32FDED-5FFC-844D-8DBA-EF5806157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79" y="2192792"/>
            <a:ext cx="3524885" cy="322670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C1DB2C9-87CE-5B4D-8B6D-94A3EDA1FB61}"/>
              </a:ext>
            </a:extLst>
          </p:cNvPr>
          <p:cNvSpPr txBox="1"/>
          <p:nvPr/>
        </p:nvSpPr>
        <p:spPr>
          <a:xfrm>
            <a:off x="1224642" y="5584372"/>
            <a:ext cx="191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4 mois plus tôt</a:t>
            </a:r>
          </a:p>
        </p:txBody>
      </p:sp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EF80FB4A-4D4E-BA43-8F81-76BCDB194C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2805557"/>
              </p:ext>
            </p:extLst>
          </p:nvPr>
        </p:nvGraphicFramePr>
        <p:xfrm>
          <a:off x="0" y="0"/>
          <a:ext cx="9143999" cy="35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22659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8E372B-8E25-6346-980C-03200EC8C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978" y="821807"/>
            <a:ext cx="8205107" cy="5714384"/>
          </a:xfrm>
        </p:spPr>
        <p:txBody>
          <a:bodyPr/>
          <a:lstStyle/>
          <a:p>
            <a:pPr lvl="2"/>
            <a:endParaRPr lang="fr-FR" dirty="0"/>
          </a:p>
          <a:p>
            <a:pPr marL="914400" lvl="1" indent="-457200">
              <a:buFont typeface="+mj-lt"/>
              <a:buAutoNum type="arabicPeriod" startAt="4"/>
            </a:pPr>
            <a:r>
              <a:rPr lang="fr-FR" dirty="0"/>
              <a:t>Epanchement articulaire et synovite</a:t>
            </a:r>
          </a:p>
          <a:p>
            <a:pPr marL="914400" lvl="1" indent="-457200">
              <a:buFont typeface="+mj-lt"/>
              <a:buAutoNum type="arabicPeriod" startAt="4"/>
            </a:pPr>
            <a:endParaRPr lang="fr-FR" dirty="0"/>
          </a:p>
          <a:p>
            <a:pPr marL="914400" lvl="1" indent="-457200">
              <a:buFont typeface="+mj-lt"/>
              <a:buAutoNum type="arabicPeriod" startAt="4"/>
            </a:pPr>
            <a:r>
              <a:rPr lang="fr-FR" dirty="0"/>
              <a:t>PC capsulaire et </a:t>
            </a:r>
            <a:r>
              <a:rPr lang="fr-FR" dirty="0" err="1"/>
              <a:t>périarticulaire</a:t>
            </a:r>
            <a:endParaRPr lang="fr-FR" dirty="0"/>
          </a:p>
          <a:p>
            <a:pPr marL="914400" lvl="1" indent="-457200">
              <a:buFont typeface="+mj-lt"/>
              <a:buAutoNum type="arabicPeriod" startAt="4"/>
            </a:pPr>
            <a:endParaRPr lang="fr-FR" dirty="0"/>
          </a:p>
          <a:p>
            <a:pPr marL="914400" lvl="1" indent="-457200">
              <a:buFont typeface="+mj-lt"/>
              <a:buAutoNum type="arabicPeriod" startAt="4"/>
            </a:pPr>
            <a:r>
              <a:rPr lang="fr-FR" dirty="0"/>
              <a:t>Signes négatifs</a:t>
            </a:r>
          </a:p>
          <a:p>
            <a:pPr lvl="2"/>
            <a:r>
              <a:rPr lang="fr-FR" dirty="0"/>
              <a:t>Pas d’ostéolyse (arthrite septique)</a:t>
            </a:r>
          </a:p>
          <a:p>
            <a:pPr lvl="2"/>
            <a:r>
              <a:rPr lang="fr-FR" dirty="0"/>
              <a:t>Pas d’ostéonécrose (ONA)</a:t>
            </a:r>
          </a:p>
          <a:p>
            <a:pPr lvl="2"/>
            <a:r>
              <a:rPr lang="fr-FR" dirty="0"/>
              <a:t>Pas de pincement articulaire (arthrose rapidement destructrice)</a:t>
            </a:r>
          </a:p>
          <a:p>
            <a:pPr lvl="2"/>
            <a:endParaRPr lang="fr-FR" dirty="0"/>
          </a:p>
          <a:p>
            <a:r>
              <a:rPr lang="fr-FR" dirty="0" err="1"/>
              <a:t>Densitométrie</a:t>
            </a:r>
            <a:r>
              <a:rPr lang="fr-FR" dirty="0"/>
              <a:t> osseuse</a:t>
            </a:r>
          </a:p>
          <a:p>
            <a:pPr lvl="1"/>
            <a:r>
              <a:rPr lang="fr-FR" dirty="0"/>
              <a:t>Association avec ostéopénie/</a:t>
            </a:r>
            <a:r>
              <a:rPr lang="fr-FR" dirty="0" err="1"/>
              <a:t>porose</a:t>
            </a:r>
            <a:endParaRPr lang="fr-FR" dirty="0"/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8045332A-618C-4D41-80EB-A219E42938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2805557"/>
              </p:ext>
            </p:extLst>
          </p:nvPr>
        </p:nvGraphicFramePr>
        <p:xfrm>
          <a:off x="0" y="0"/>
          <a:ext cx="9143999" cy="35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7400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DF6413-F810-3547-9911-ADAAF5779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CA16FD-92BD-5A45-9746-CB2AD2493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6000" b="1" dirty="0"/>
              <a:t>Cas clinique</a:t>
            </a:r>
          </a:p>
        </p:txBody>
      </p:sp>
    </p:spTree>
    <p:extLst>
      <p:ext uri="{BB962C8B-B14F-4D97-AF65-F5344CB8AC3E}">
        <p14:creationId xmlns:p14="http://schemas.microsoft.com/office/powerpoint/2010/main" val="4157066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2C4235-AC2B-B043-AA5B-0D32D5837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D4D2B4-14C9-8B42-B11D-612D175C5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8A3462-5587-E74A-A8DE-AD1C9A6D6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5" r="5000"/>
          <a:stretch/>
        </p:blipFill>
        <p:spPr>
          <a:xfrm>
            <a:off x="245643" y="1059846"/>
            <a:ext cx="8686086" cy="5585882"/>
          </a:xfrm>
          <a:prstGeom prst="rect">
            <a:avLst/>
          </a:prstGeom>
        </p:spPr>
      </p:pic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4B36CA1F-EC9B-174F-A289-95EF16A25E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8033211"/>
              </p:ext>
            </p:extLst>
          </p:nvPr>
        </p:nvGraphicFramePr>
        <p:xfrm>
          <a:off x="0" y="0"/>
          <a:ext cx="9143999" cy="35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1895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4061C1-4758-024E-ABC1-6DC493218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464" y="1478784"/>
            <a:ext cx="7886700" cy="4351338"/>
          </a:xfrm>
        </p:spPr>
        <p:txBody>
          <a:bodyPr/>
          <a:lstStyle/>
          <a:p>
            <a:r>
              <a:rPr lang="fr-FR" dirty="0"/>
              <a:t>Affecte simultanément plusieurs os du tarse</a:t>
            </a:r>
          </a:p>
          <a:p>
            <a:r>
              <a:rPr lang="fr-FR" dirty="0"/>
              <a:t>Surtout talus, naviculaire, cunéiformes et cuboïde</a:t>
            </a:r>
          </a:p>
          <a:p>
            <a:r>
              <a:rPr lang="fr-FR" dirty="0"/>
              <a:t>Evolution toujours favorable</a:t>
            </a:r>
          </a:p>
          <a:p>
            <a:r>
              <a:rPr lang="fr-FR" dirty="0"/>
              <a:t>Disparition très lente de l’œdème 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3A52A4C-5161-EE4E-88E6-A952E3C6E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1" y="3885159"/>
            <a:ext cx="2862942" cy="27768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753E678-552D-7746-87B1-10AD9A8197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9" b="4158"/>
          <a:stretch/>
        </p:blipFill>
        <p:spPr>
          <a:xfrm>
            <a:off x="4696214" y="3885159"/>
            <a:ext cx="3319364" cy="2776897"/>
          </a:xfrm>
          <a:prstGeom prst="rect">
            <a:avLst/>
          </a:prstGeom>
        </p:spPr>
      </p:pic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1642F1AE-27B2-5244-857F-15CFD1E395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5231561"/>
              </p:ext>
            </p:extLst>
          </p:nvPr>
        </p:nvGraphicFramePr>
        <p:xfrm>
          <a:off x="0" y="0"/>
          <a:ext cx="9143999" cy="35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56611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D94C80-186F-C145-9502-6DC21471E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98B34F-AF26-A34C-A098-C3E80F065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Antalgie</a:t>
            </a:r>
          </a:p>
          <a:p>
            <a:r>
              <a:rPr lang="fr-FR" dirty="0"/>
              <a:t>Mise en décharge</a:t>
            </a:r>
          </a:p>
          <a:p>
            <a:r>
              <a:rPr lang="fr-FR" dirty="0"/>
              <a:t>Vitamine D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1FBC2D7A-F18D-4849-8D52-8E3DBD5A02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5218666"/>
              </p:ext>
            </p:extLst>
          </p:nvPr>
        </p:nvGraphicFramePr>
        <p:xfrm>
          <a:off x="0" y="0"/>
          <a:ext cx="9143999" cy="35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1076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1161D8-7486-E742-8917-B20C4B6FD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686747"/>
            <a:ext cx="7886700" cy="46420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=&gt; </a:t>
            </a:r>
            <a:r>
              <a:rPr lang="fr-FR" dirty="0" err="1"/>
              <a:t>Restitutio</a:t>
            </a:r>
            <a:r>
              <a:rPr lang="fr-FR" dirty="0"/>
              <a:t> ad </a:t>
            </a:r>
            <a:r>
              <a:rPr lang="fr-FR" dirty="0" err="1"/>
              <a:t>intergum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=&gt; Fracture par insuffisance osseuse</a:t>
            </a:r>
          </a:p>
          <a:p>
            <a:pPr marL="0" indent="0">
              <a:buNone/>
            </a:pPr>
            <a:r>
              <a:rPr lang="fr-FR" dirty="0"/>
              <a:t>=&gt; Ostéoporose régionale migratrice</a:t>
            </a:r>
          </a:p>
          <a:p>
            <a:pPr lvl="1"/>
            <a:r>
              <a:rPr lang="fr-FR" dirty="0"/>
              <a:t>Atteintes successives de plusieurs articulations</a:t>
            </a:r>
          </a:p>
          <a:p>
            <a:pPr lvl="1"/>
            <a:r>
              <a:rPr lang="fr-FR" dirty="0"/>
              <a:t>Débute souvent par la hanche</a:t>
            </a:r>
          </a:p>
          <a:p>
            <a:pPr lvl="1"/>
            <a:r>
              <a:rPr lang="fr-FR" dirty="0"/>
              <a:t>Touche les autres articulations après quelques jours ou années (jusqu’à 20 ans)</a:t>
            </a:r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9D1E1644-B1B8-474A-8925-27578CDD16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8497326"/>
              </p:ext>
            </p:extLst>
          </p:nvPr>
        </p:nvGraphicFramePr>
        <p:xfrm>
          <a:off x="0" y="0"/>
          <a:ext cx="9143999" cy="35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Espace réservé du contenu 3">
            <a:extLst>
              <a:ext uri="{FF2B5EF4-FFF2-40B4-BE49-F238E27FC236}">
                <a16:creationId xmlns:a16="http://schemas.microsoft.com/office/drawing/2014/main" id="{6DC955E5-4AC0-104F-97C4-7A03BFD7E9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3052436"/>
              </p:ext>
            </p:extLst>
          </p:nvPr>
        </p:nvGraphicFramePr>
        <p:xfrm>
          <a:off x="4013572" y="3405352"/>
          <a:ext cx="5130427" cy="3326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979188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E218AF-20D3-5740-9169-BC2A79C7B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31" y="937728"/>
            <a:ext cx="8107136" cy="5025749"/>
          </a:xfrm>
        </p:spPr>
        <p:txBody>
          <a:bodyPr/>
          <a:lstStyle/>
          <a:p>
            <a:pPr lvl="1"/>
            <a:r>
              <a:rPr lang="fr-FR" dirty="0"/>
              <a:t>SDRC type 1</a:t>
            </a:r>
          </a:p>
          <a:p>
            <a:pPr lvl="1"/>
            <a:r>
              <a:rPr lang="fr-FR" dirty="0"/>
              <a:t>Arthrite inflammatoire</a:t>
            </a:r>
          </a:p>
          <a:p>
            <a:pPr lvl="1"/>
            <a:r>
              <a:rPr lang="fr-FR" dirty="0"/>
              <a:t>Arthrite septique</a:t>
            </a:r>
          </a:p>
          <a:p>
            <a:pPr lvl="1"/>
            <a:r>
              <a:rPr lang="fr-FR" dirty="0"/>
              <a:t>SAPHO</a:t>
            </a:r>
            <a:endParaRPr lang="fr-BE" dirty="0"/>
          </a:p>
          <a:p>
            <a:pPr lvl="1"/>
            <a:r>
              <a:rPr lang="fr-BE" dirty="0"/>
              <a:t>Ostéonécrose</a:t>
            </a:r>
          </a:p>
          <a:p>
            <a:pPr lvl="1"/>
            <a:r>
              <a:rPr lang="fr-BE" dirty="0"/>
              <a:t>Arthrose</a:t>
            </a:r>
          </a:p>
          <a:p>
            <a:pPr lvl="1"/>
            <a:r>
              <a:rPr lang="fr-BE" dirty="0"/>
              <a:t>Ostéome </a:t>
            </a:r>
            <a:r>
              <a:rPr lang="fr-BE" dirty="0" err="1"/>
              <a:t>ostéoïde</a:t>
            </a:r>
            <a:endParaRPr lang="fr-BE" dirty="0"/>
          </a:p>
          <a:p>
            <a:pPr lvl="1"/>
            <a:r>
              <a:rPr lang="fr-BE" dirty="0"/>
              <a:t>Ostéoporose d’immobilisation</a:t>
            </a:r>
          </a:p>
          <a:p>
            <a:pPr lvl="1"/>
            <a:r>
              <a:rPr lang="fr-BE" dirty="0"/>
              <a:t>…</a:t>
            </a:r>
          </a:p>
          <a:p>
            <a:pPr lvl="1"/>
            <a:endParaRPr lang="fr-FR" dirty="0"/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F04A88D7-36DD-094D-9419-6C87380B0B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4052911"/>
              </p:ext>
            </p:extLst>
          </p:nvPr>
        </p:nvGraphicFramePr>
        <p:xfrm>
          <a:off x="0" y="0"/>
          <a:ext cx="9143999" cy="35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23383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D563F1-10E2-FC43-B1F5-6EB372D43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481574"/>
            <a:ext cx="7886700" cy="6237514"/>
          </a:xfrm>
        </p:spPr>
        <p:txBody>
          <a:bodyPr>
            <a:normAutofit fontScale="62500" lnSpcReduction="20000"/>
          </a:bodyPr>
          <a:lstStyle/>
          <a:p>
            <a:r>
              <a:rPr lang="fr-FR" dirty="0"/>
              <a:t>SDRC type 1</a:t>
            </a:r>
          </a:p>
          <a:p>
            <a:pPr lvl="1"/>
            <a:r>
              <a:rPr lang="fr-FR" dirty="0"/>
              <a:t>Points communs</a:t>
            </a:r>
          </a:p>
          <a:p>
            <a:pPr lvl="2"/>
            <a:r>
              <a:rPr lang="fr-FR" dirty="0"/>
              <a:t>Association ostéopénie</a:t>
            </a:r>
          </a:p>
          <a:p>
            <a:pPr lvl="2"/>
            <a:r>
              <a:rPr lang="fr-FR" dirty="0"/>
              <a:t>Certains symptômes cliniques</a:t>
            </a:r>
          </a:p>
          <a:p>
            <a:pPr lvl="2"/>
            <a:r>
              <a:rPr lang="fr-FR" dirty="0"/>
              <a:t>Hyperfixation </a:t>
            </a:r>
            <a:r>
              <a:rPr lang="fr-FR" dirty="0" err="1"/>
              <a:t>scintigraphique</a:t>
            </a:r>
            <a:endParaRPr lang="fr-FR" dirty="0"/>
          </a:p>
          <a:p>
            <a:pPr lvl="1"/>
            <a:r>
              <a:rPr lang="fr-FR" dirty="0"/>
              <a:t>Points divergents</a:t>
            </a:r>
          </a:p>
          <a:p>
            <a:pPr lvl="2"/>
            <a:r>
              <a:rPr lang="fr-FR" dirty="0"/>
              <a:t>Trauma &gt; 50%</a:t>
            </a:r>
          </a:p>
          <a:p>
            <a:pPr lvl="2"/>
            <a:r>
              <a:rPr lang="fr-FR" dirty="0"/>
              <a:t>MS &gt; MI</a:t>
            </a:r>
          </a:p>
          <a:p>
            <a:pPr lvl="2"/>
            <a:r>
              <a:rPr lang="fr-FR" dirty="0"/>
              <a:t>Pas ou peu </a:t>
            </a:r>
            <a:r>
              <a:rPr lang="fr-FR" dirty="0" err="1"/>
              <a:t>oedème</a:t>
            </a:r>
            <a:r>
              <a:rPr lang="fr-FR" dirty="0"/>
              <a:t> IRM</a:t>
            </a:r>
          </a:p>
          <a:p>
            <a:r>
              <a:rPr lang="fr-FR" dirty="0"/>
              <a:t>SAPHO</a:t>
            </a:r>
          </a:p>
          <a:p>
            <a:pPr lvl="1"/>
            <a:r>
              <a:rPr lang="fr-FR" dirty="0"/>
              <a:t>Douleurs inflammatoires</a:t>
            </a:r>
          </a:p>
          <a:p>
            <a:pPr lvl="1"/>
            <a:r>
              <a:rPr lang="fr-FR" dirty="0"/>
              <a:t>Autres signes : </a:t>
            </a:r>
            <a:r>
              <a:rPr lang="fr-BE" dirty="0"/>
              <a:t>Synovite, </a:t>
            </a:r>
            <a:r>
              <a:rPr lang="fr-BE" dirty="0" err="1"/>
              <a:t>Acne</a:t>
            </a:r>
            <a:r>
              <a:rPr lang="fr-BE" dirty="0"/>
              <a:t>́, </a:t>
            </a:r>
            <a:r>
              <a:rPr lang="fr-BE" dirty="0" err="1"/>
              <a:t>Pustulose</a:t>
            </a:r>
            <a:r>
              <a:rPr lang="fr-BE" dirty="0"/>
              <a:t> </a:t>
            </a:r>
            <a:r>
              <a:rPr lang="fr-BE" dirty="0" err="1"/>
              <a:t>palmo</a:t>
            </a:r>
            <a:r>
              <a:rPr lang="fr-BE" dirty="0"/>
              <a:t>-plantaire, Hyperostose et </a:t>
            </a:r>
            <a:r>
              <a:rPr lang="fr-BE" dirty="0" err="1"/>
              <a:t>Ostéite</a:t>
            </a:r>
            <a:endParaRPr lang="fr-FR" dirty="0"/>
          </a:p>
          <a:p>
            <a:pPr lvl="1"/>
            <a:r>
              <a:rPr lang="fr-FR" dirty="0"/>
              <a:t>Atteinte pied: souvent atteinte 1 os</a:t>
            </a:r>
          </a:p>
          <a:p>
            <a:r>
              <a:rPr lang="fr-FR" dirty="0"/>
              <a:t>Arthrite</a:t>
            </a:r>
          </a:p>
          <a:p>
            <a:pPr lvl="1"/>
            <a:r>
              <a:rPr lang="fr-FR" dirty="0"/>
              <a:t>Ponction</a:t>
            </a:r>
          </a:p>
          <a:p>
            <a:pPr lvl="1"/>
            <a:r>
              <a:rPr lang="fr-FR" dirty="0" err="1"/>
              <a:t>Oedème</a:t>
            </a:r>
            <a:r>
              <a:rPr lang="fr-FR" dirty="0"/>
              <a:t> 2 versants de l’articulation</a:t>
            </a:r>
          </a:p>
          <a:p>
            <a:r>
              <a:rPr lang="fr-FR" dirty="0"/>
              <a:t>Arthrose</a:t>
            </a:r>
          </a:p>
          <a:p>
            <a:pPr lvl="1"/>
            <a:r>
              <a:rPr lang="fr-FR" dirty="0"/>
              <a:t>Atteinte interligne articulaire</a:t>
            </a:r>
          </a:p>
          <a:p>
            <a:r>
              <a:rPr lang="fr-FR" dirty="0"/>
              <a:t>Ostéome </a:t>
            </a:r>
            <a:r>
              <a:rPr lang="fr-FR" dirty="0" err="1"/>
              <a:t>ostéoïde</a:t>
            </a:r>
            <a:endParaRPr lang="fr-FR" dirty="0"/>
          </a:p>
          <a:p>
            <a:pPr lvl="1"/>
            <a:r>
              <a:rPr lang="fr-FR" dirty="0"/>
              <a:t>Douleurs mixte</a:t>
            </a:r>
          </a:p>
          <a:p>
            <a:pPr lvl="1"/>
            <a:r>
              <a:rPr lang="fr-FR" dirty="0"/>
              <a:t>Aspect imagerie diffère</a:t>
            </a:r>
          </a:p>
          <a:p>
            <a:pPr lvl="1"/>
            <a:r>
              <a:rPr lang="fr-FR" dirty="0"/>
              <a:t>Soulagé par AINS</a:t>
            </a:r>
          </a:p>
          <a:p>
            <a:r>
              <a:rPr lang="fr-FR" dirty="0"/>
              <a:t>Ostéoporose d’immobilisation</a:t>
            </a:r>
          </a:p>
          <a:p>
            <a:pPr lvl="1"/>
            <a:r>
              <a:rPr lang="fr-FR" dirty="0"/>
              <a:t>Asymptomatique</a:t>
            </a:r>
          </a:p>
          <a:p>
            <a:pPr lvl="1"/>
            <a:r>
              <a:rPr lang="fr-FR" dirty="0"/>
              <a:t>Contexte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3B4FBE8C-CC30-1D43-A404-7254B8AC86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5095142"/>
              </p:ext>
            </p:extLst>
          </p:nvPr>
        </p:nvGraphicFramePr>
        <p:xfrm>
          <a:off x="0" y="0"/>
          <a:ext cx="9143999" cy="35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615666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6DC73196-DBEA-0849-ACA1-671F58CFF3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7919960"/>
              </p:ext>
            </p:extLst>
          </p:nvPr>
        </p:nvGraphicFramePr>
        <p:xfrm>
          <a:off x="310243" y="365126"/>
          <a:ext cx="8523514" cy="4680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e 4">
            <a:extLst>
              <a:ext uri="{FF2B5EF4-FFF2-40B4-BE49-F238E27FC236}">
                <a16:creationId xmlns:a16="http://schemas.microsoft.com/office/drawing/2014/main" id="{AD922742-9C70-184E-A293-19D6EB30E6C4}"/>
              </a:ext>
            </a:extLst>
          </p:cNvPr>
          <p:cNvGrpSpPr/>
          <p:nvPr/>
        </p:nvGrpSpPr>
        <p:grpSpPr>
          <a:xfrm>
            <a:off x="3522676" y="4702629"/>
            <a:ext cx="2098647" cy="2041071"/>
            <a:chOff x="3044851" y="2246593"/>
            <a:chExt cx="2433810" cy="243381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5E15087A-80B5-5244-9A01-B820269EE2F7}"/>
                </a:ext>
              </a:extLst>
            </p:cNvPr>
            <p:cNvSpPr/>
            <p:nvPr/>
          </p:nvSpPr>
          <p:spPr>
            <a:xfrm>
              <a:off x="3044851" y="2246593"/>
              <a:ext cx="2433810" cy="243381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" name="Ellipse 4">
              <a:extLst>
                <a:ext uri="{FF2B5EF4-FFF2-40B4-BE49-F238E27FC236}">
                  <a16:creationId xmlns:a16="http://schemas.microsoft.com/office/drawing/2014/main" id="{52D011A9-9DF6-5A4F-B4F2-12FD7AAC6776}"/>
                </a:ext>
              </a:extLst>
            </p:cNvPr>
            <p:cNvSpPr txBox="1"/>
            <p:nvPr/>
          </p:nvSpPr>
          <p:spPr>
            <a:xfrm>
              <a:off x="3325675" y="3077365"/>
              <a:ext cx="1872161" cy="7722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800" kern="1200" dirty="0"/>
                <a:t>Fracture par insuffisance osseuse</a:t>
              </a:r>
            </a:p>
          </p:txBody>
        </p:sp>
      </p:grp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82ABDEE-BEF0-F844-9EFC-98DC000C66CF}"/>
              </a:ext>
            </a:extLst>
          </p:cNvPr>
          <p:cNvCxnSpPr/>
          <p:nvPr/>
        </p:nvCxnSpPr>
        <p:spPr>
          <a:xfrm>
            <a:off x="4572000" y="2988129"/>
            <a:ext cx="0" cy="2057401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2CB7A16B-121B-1A43-A8DB-2C2A399BDD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8290252"/>
              </p:ext>
            </p:extLst>
          </p:nvPr>
        </p:nvGraphicFramePr>
        <p:xfrm>
          <a:off x="0" y="0"/>
          <a:ext cx="9143999" cy="35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7658740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C6790E-D83A-2641-9249-43C4C7203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110006"/>
            <a:ext cx="7886700" cy="4879975"/>
          </a:xfrm>
        </p:spPr>
        <p:txBody>
          <a:bodyPr/>
          <a:lstStyle/>
          <a:p>
            <a:r>
              <a:rPr lang="fr-FR" dirty="0"/>
              <a:t>Homme d’âge moyen et femme enceinte</a:t>
            </a:r>
          </a:p>
          <a:p>
            <a:r>
              <a:rPr lang="fr-FR" dirty="0"/>
              <a:t>ATCD : ostéopénie/</a:t>
            </a:r>
            <a:r>
              <a:rPr lang="fr-FR" dirty="0" err="1"/>
              <a:t>porose</a:t>
            </a:r>
            <a:r>
              <a:rPr lang="fr-FR" dirty="0"/>
              <a:t>, autres arthralgies</a:t>
            </a:r>
          </a:p>
          <a:p>
            <a:r>
              <a:rPr lang="fr-FR" dirty="0"/>
              <a:t>Aspect caractéristique en IRM &gt; </a:t>
            </a:r>
            <a:r>
              <a:rPr lang="fr-FR" dirty="0" err="1"/>
              <a:t>Rx</a:t>
            </a:r>
            <a:r>
              <a:rPr lang="fr-FR" dirty="0"/>
              <a:t> et scanner</a:t>
            </a:r>
          </a:p>
          <a:p>
            <a:r>
              <a:rPr lang="fr-FR" dirty="0"/>
              <a:t>Carence vitamine D</a:t>
            </a:r>
          </a:p>
          <a:p>
            <a:r>
              <a:rPr lang="fr-FR" dirty="0"/>
              <a:t>DD avec SDRC type 1</a:t>
            </a:r>
          </a:p>
          <a:p>
            <a:r>
              <a:rPr lang="fr-FR" dirty="0"/>
              <a:t>Antalgie, décharge et vitamine D</a:t>
            </a:r>
          </a:p>
          <a:p>
            <a:r>
              <a:rPr lang="fr-FR" dirty="0"/>
              <a:t>Evolution variable</a:t>
            </a:r>
          </a:p>
          <a:p>
            <a:endParaRPr lang="fr-FR" dirty="0"/>
          </a:p>
          <a:p>
            <a:endParaRPr lang="fr-FR" dirty="0"/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8F2CA500-6251-4B4C-BF14-66B8668322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4091582"/>
              </p:ext>
            </p:extLst>
          </p:nvPr>
        </p:nvGraphicFramePr>
        <p:xfrm>
          <a:off x="0" y="0"/>
          <a:ext cx="9143999" cy="35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456811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E8C82C2-F8ED-794E-A875-4FAA2324F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2" y="360363"/>
            <a:ext cx="9860627" cy="6858000"/>
          </a:xfrm>
          <a:prstGeom prst="rect">
            <a:avLst/>
          </a:prstGeom>
        </p:spPr>
      </p:pic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FE683333-697E-9146-AC40-82F9843D42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4534228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8" name="Groupe 7">
            <a:extLst>
              <a:ext uri="{FF2B5EF4-FFF2-40B4-BE49-F238E27FC236}">
                <a16:creationId xmlns:a16="http://schemas.microsoft.com/office/drawing/2014/main" id="{8A3D599C-187A-BA48-BC60-1592364CF675}"/>
              </a:ext>
            </a:extLst>
          </p:cNvPr>
          <p:cNvGrpSpPr/>
          <p:nvPr/>
        </p:nvGrpSpPr>
        <p:grpSpPr>
          <a:xfrm>
            <a:off x="1616765" y="360363"/>
            <a:ext cx="1577010" cy="1465262"/>
            <a:chOff x="3044851" y="2246593"/>
            <a:chExt cx="2433810" cy="2433810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FA7E18F4-9A22-5C48-A26F-C457F0931C05}"/>
                </a:ext>
              </a:extLst>
            </p:cNvPr>
            <p:cNvSpPr/>
            <p:nvPr/>
          </p:nvSpPr>
          <p:spPr>
            <a:xfrm>
              <a:off x="3044851" y="2246593"/>
              <a:ext cx="2433810" cy="243381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Ellipse 4">
              <a:extLst>
                <a:ext uri="{FF2B5EF4-FFF2-40B4-BE49-F238E27FC236}">
                  <a16:creationId xmlns:a16="http://schemas.microsoft.com/office/drawing/2014/main" id="{C0B883F7-0647-894C-8FE3-E515887A9E0C}"/>
                </a:ext>
              </a:extLst>
            </p:cNvPr>
            <p:cNvSpPr txBox="1"/>
            <p:nvPr/>
          </p:nvSpPr>
          <p:spPr>
            <a:xfrm>
              <a:off x="3325675" y="3077365"/>
              <a:ext cx="1872161" cy="7722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800" b="1" kern="1200" dirty="0"/>
                <a:t>Fracture par insuffisance osseuse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84314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E8C82C2-F8ED-794E-A875-4FAA2324F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876"/>
            <a:ext cx="9860627" cy="6858000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375FCB7-C11D-254C-8486-89578BD1B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796" y="3030482"/>
            <a:ext cx="4933054" cy="1218789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169471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EB0945-3CA2-9949-BD3F-2312B4A8A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08958"/>
            <a:ext cx="7886700" cy="6142213"/>
          </a:xfrm>
        </p:spPr>
        <p:txBody>
          <a:bodyPr>
            <a:normAutofit fontScale="55000" lnSpcReduction="20000"/>
          </a:bodyPr>
          <a:lstStyle/>
          <a:p>
            <a:r>
              <a:rPr lang="fr-FR" dirty="0"/>
              <a:t>Mr P. , 48 ans - juin 2017 - </a:t>
            </a:r>
            <a:r>
              <a:rPr lang="fr-FR" dirty="0" err="1"/>
              <a:t>hospi</a:t>
            </a:r>
            <a:r>
              <a:rPr lang="fr-FR" dirty="0"/>
              <a:t> pour perte de poids</a:t>
            </a:r>
          </a:p>
          <a:p>
            <a:r>
              <a:rPr lang="fr-FR" dirty="0"/>
              <a:t>Suspicion SDRC type 1 de la cheville gauche</a:t>
            </a:r>
          </a:p>
          <a:p>
            <a:r>
              <a:rPr lang="fr-FR" dirty="0"/>
              <a:t>Douleurs mécaniques depuis plusieurs semaines</a:t>
            </a:r>
          </a:p>
          <a:p>
            <a:r>
              <a:rPr lang="fr-FR" dirty="0"/>
              <a:t>Pas de facteur déclenchant</a:t>
            </a:r>
          </a:p>
          <a:p>
            <a:r>
              <a:rPr lang="fr-FR" dirty="0"/>
              <a:t>Evolution crescendo</a:t>
            </a:r>
          </a:p>
          <a:p>
            <a:r>
              <a:rPr lang="fr-FR" dirty="0"/>
              <a:t>Soulagées par décharge sous CB</a:t>
            </a:r>
          </a:p>
          <a:p>
            <a:r>
              <a:rPr lang="fr-FR" dirty="0"/>
              <a:t>Pas de fièvre et pas d’autre arthralgie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ATCD médicaux</a:t>
            </a:r>
          </a:p>
          <a:p>
            <a:pPr lvl="1"/>
            <a:r>
              <a:rPr lang="fr-FR" dirty="0"/>
              <a:t>EP x3</a:t>
            </a:r>
          </a:p>
          <a:p>
            <a:pPr lvl="1"/>
            <a:r>
              <a:rPr lang="fr-FR" dirty="0"/>
              <a:t>BPCO tabagique</a:t>
            </a:r>
          </a:p>
          <a:p>
            <a:pPr lvl="1"/>
            <a:r>
              <a:rPr lang="fr-FR" dirty="0"/>
              <a:t>Angor spastique et infarctus myocardique</a:t>
            </a:r>
          </a:p>
          <a:p>
            <a:pPr lvl="1"/>
            <a:r>
              <a:rPr lang="fr-FR" dirty="0"/>
              <a:t>Septicémie x2 sur </a:t>
            </a:r>
            <a:r>
              <a:rPr lang="fr-FR" dirty="0" err="1"/>
              <a:t>Picc</a:t>
            </a:r>
            <a:r>
              <a:rPr lang="fr-FR" dirty="0"/>
              <a:t>-line</a:t>
            </a:r>
          </a:p>
          <a:p>
            <a:pPr lvl="1"/>
            <a:r>
              <a:rPr lang="fr-FR" dirty="0"/>
              <a:t>Suspicion arthrite septique genou gauche en 2015 ?</a:t>
            </a:r>
          </a:p>
          <a:p>
            <a:pPr lvl="1"/>
            <a:r>
              <a:rPr lang="fr-FR" dirty="0"/>
              <a:t>Pancréatite chronique (à IgG4?) puis pancréatectomie sous Créon</a:t>
            </a:r>
          </a:p>
          <a:p>
            <a:pPr lvl="1"/>
            <a:r>
              <a:rPr lang="fr-FR" dirty="0"/>
              <a:t>UGD et œsophagite sur hernie hiatale</a:t>
            </a:r>
          </a:p>
          <a:p>
            <a:pPr lvl="1"/>
            <a:r>
              <a:rPr lang="fr-FR" dirty="0"/>
              <a:t>…</a:t>
            </a:r>
          </a:p>
          <a:p>
            <a:r>
              <a:rPr lang="fr-FR" dirty="0"/>
              <a:t>ATCD chirurgicaux:</a:t>
            </a:r>
          </a:p>
          <a:p>
            <a:pPr lvl="1"/>
            <a:r>
              <a:rPr lang="fr-FR" dirty="0"/>
              <a:t>Fracture hanche gauche </a:t>
            </a:r>
            <a:r>
              <a:rPr lang="fr-FR" dirty="0" err="1"/>
              <a:t>ostéosynthésée</a:t>
            </a:r>
            <a:r>
              <a:rPr lang="fr-FR" dirty="0"/>
              <a:t> par clou (mai 2017)</a:t>
            </a:r>
          </a:p>
          <a:p>
            <a:pPr lvl="1"/>
            <a:r>
              <a:rPr lang="fr-FR" dirty="0"/>
              <a:t>Fracture ouverte pied droit (2016)</a:t>
            </a:r>
          </a:p>
          <a:p>
            <a:pPr lvl="1"/>
            <a:r>
              <a:rPr lang="fr-FR" dirty="0"/>
              <a:t>Opération </a:t>
            </a:r>
            <a:r>
              <a:rPr lang="fr-FR" dirty="0" err="1"/>
              <a:t>Nissen</a:t>
            </a:r>
            <a:r>
              <a:rPr lang="fr-FR" dirty="0"/>
              <a:t> (2014)</a:t>
            </a:r>
          </a:p>
          <a:p>
            <a:pPr lvl="1"/>
            <a:r>
              <a:rPr lang="fr-FR" dirty="0"/>
              <a:t>Fractures costales et pneumothorax traumatique (2011)</a:t>
            </a:r>
          </a:p>
          <a:p>
            <a:pPr lvl="1"/>
            <a:r>
              <a:rPr lang="fr-FR" dirty="0"/>
              <a:t>…</a:t>
            </a:r>
          </a:p>
          <a:p>
            <a:r>
              <a:rPr lang="fr-FR" dirty="0"/>
              <a:t>Tabagisme (25 PA) et éthylisme</a:t>
            </a:r>
          </a:p>
          <a:p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2839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B3A0535-AF2E-0E43-9F73-6D767157AB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23" t="7999" b="5042"/>
          <a:stretch/>
        </p:blipFill>
        <p:spPr>
          <a:xfrm>
            <a:off x="5198165" y="282554"/>
            <a:ext cx="3794130" cy="6446237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844131-0E0B-4A41-BD53-9D1C4029E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781" y="354634"/>
            <a:ext cx="7886700" cy="4351338"/>
          </a:xfrm>
        </p:spPr>
        <p:txBody>
          <a:bodyPr>
            <a:normAutofit/>
          </a:bodyPr>
          <a:lstStyle/>
          <a:p>
            <a:r>
              <a:rPr lang="fr-FR" sz="2400" dirty="0"/>
              <a:t>Examen clinique :</a:t>
            </a:r>
          </a:p>
          <a:p>
            <a:pPr lvl="1"/>
            <a:r>
              <a:rPr lang="fr-FR" sz="2000" dirty="0"/>
              <a:t>Inspection</a:t>
            </a:r>
          </a:p>
          <a:p>
            <a:pPr lvl="2"/>
            <a:r>
              <a:rPr lang="fr-FR" sz="1800" dirty="0"/>
              <a:t>Œdème et érythème modéré</a:t>
            </a:r>
          </a:p>
          <a:p>
            <a:pPr lvl="2"/>
            <a:r>
              <a:rPr lang="fr-FR" sz="1800" dirty="0"/>
              <a:t>Pas de sudation</a:t>
            </a:r>
          </a:p>
          <a:p>
            <a:pPr lvl="2"/>
            <a:r>
              <a:rPr lang="fr-FR" sz="1800" dirty="0"/>
              <a:t>Pas de troubles trophiques cutanés</a:t>
            </a:r>
          </a:p>
          <a:p>
            <a:pPr lvl="2"/>
            <a:r>
              <a:rPr lang="fr-FR" sz="1800" dirty="0"/>
              <a:t>Amyotrophie quadriceps gauche</a:t>
            </a:r>
          </a:p>
          <a:p>
            <a:pPr lvl="2"/>
            <a:r>
              <a:rPr lang="fr-FR" sz="1800" dirty="0"/>
              <a:t>Marche sous couvert CB</a:t>
            </a:r>
          </a:p>
          <a:p>
            <a:pPr lvl="1"/>
            <a:r>
              <a:rPr lang="fr-FR" sz="2000" dirty="0"/>
              <a:t>Amplitudes peu limitées par douleur</a:t>
            </a:r>
          </a:p>
          <a:p>
            <a:pPr lvl="1"/>
            <a:r>
              <a:rPr lang="fr-FR" sz="2000" dirty="0" err="1"/>
              <a:t>Testing</a:t>
            </a:r>
            <a:r>
              <a:rPr lang="fr-FR" sz="2000" dirty="0"/>
              <a:t> tendineux normal</a:t>
            </a:r>
          </a:p>
          <a:p>
            <a:pPr lvl="1"/>
            <a:r>
              <a:rPr lang="fr-FR" sz="2000" dirty="0"/>
              <a:t>Pas de trouble neurologique</a:t>
            </a:r>
          </a:p>
          <a:p>
            <a:pPr lvl="1"/>
            <a:r>
              <a:rPr lang="fr-FR" sz="2000" dirty="0"/>
              <a:t>Palpation douloureuse </a:t>
            </a:r>
          </a:p>
          <a:p>
            <a:pPr lvl="1"/>
            <a:r>
              <a:rPr lang="fr-FR" sz="2000" dirty="0"/>
              <a:t>Pouls palpés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253F89-F328-7A41-9A05-D92A53173E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70" t="12766" r="5727" b="12341"/>
          <a:stretch/>
        </p:blipFill>
        <p:spPr>
          <a:xfrm rot="5400000">
            <a:off x="2452977" y="4122754"/>
            <a:ext cx="2656852" cy="255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91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EF4915-F929-3C45-B0BA-D060DA5BC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589" y="734400"/>
            <a:ext cx="7886700" cy="4351338"/>
          </a:xfrm>
        </p:spPr>
        <p:txBody>
          <a:bodyPr/>
          <a:lstStyle/>
          <a:p>
            <a:r>
              <a:rPr lang="fr-FR" dirty="0"/>
              <a:t>Hypothèses :</a:t>
            </a:r>
          </a:p>
          <a:p>
            <a:pPr lvl="1"/>
            <a:r>
              <a:rPr lang="fr-FR" dirty="0"/>
              <a:t>SDRC type 1</a:t>
            </a:r>
          </a:p>
          <a:p>
            <a:pPr lvl="1"/>
            <a:r>
              <a:rPr lang="fr-FR" dirty="0"/>
              <a:t>Cellulite</a:t>
            </a:r>
          </a:p>
          <a:p>
            <a:pPr lvl="1"/>
            <a:r>
              <a:rPr lang="fr-FR" dirty="0"/>
              <a:t>Arthrite inflammatoire/ infectieuse </a:t>
            </a:r>
          </a:p>
          <a:p>
            <a:pPr lvl="1"/>
            <a:r>
              <a:rPr lang="fr-FR" dirty="0"/>
              <a:t>Ostéite </a:t>
            </a:r>
          </a:p>
          <a:p>
            <a:pPr lvl="1"/>
            <a:r>
              <a:rPr lang="fr-FR" dirty="0"/>
              <a:t>…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2909C5-DAB6-484E-A808-95C25A09EB14}"/>
              </a:ext>
            </a:extLst>
          </p:cNvPr>
          <p:cNvSpPr/>
          <p:nvPr/>
        </p:nvSpPr>
        <p:spPr>
          <a:xfrm>
            <a:off x="3161957" y="2939072"/>
            <a:ext cx="2647964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99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9931BC0-FC89-9E45-8FE2-E8029DCA2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811" y="734400"/>
            <a:ext cx="3084436" cy="535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29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96088C-EB71-6D4C-9E94-AE1670E10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77" y="932741"/>
            <a:ext cx="7886700" cy="4351338"/>
          </a:xfrm>
        </p:spPr>
        <p:txBody>
          <a:bodyPr/>
          <a:lstStyle/>
          <a:p>
            <a:r>
              <a:rPr lang="fr-FR" dirty="0"/>
              <a:t>Relecture dossier</a:t>
            </a:r>
          </a:p>
          <a:p>
            <a:pPr lvl="1"/>
            <a:r>
              <a:rPr lang="fr-FR" dirty="0"/>
              <a:t>Suspicion arthrite septique genou gauche en 2015 ?</a:t>
            </a:r>
          </a:p>
          <a:p>
            <a:pPr lvl="2"/>
            <a:r>
              <a:rPr lang="fr-FR" dirty="0"/>
              <a:t>IRM 2015 : « œdème osseux d’aspect pommelé évocateur d’une </a:t>
            </a:r>
            <a:r>
              <a:rPr lang="fr-FR" dirty="0" err="1"/>
              <a:t>algoneurodystrophie</a:t>
            </a:r>
            <a:r>
              <a:rPr lang="fr-FR" dirty="0"/>
              <a:t> »</a:t>
            </a:r>
          </a:p>
          <a:p>
            <a:pPr lvl="1"/>
            <a:r>
              <a:rPr lang="fr-FR" dirty="0"/>
              <a:t>Fracture mai 2017 de la hanche gauche </a:t>
            </a:r>
          </a:p>
          <a:p>
            <a:pPr lvl="2"/>
            <a:r>
              <a:rPr lang="fr-FR" dirty="0"/>
              <a:t>Chute de sa hauteur</a:t>
            </a:r>
          </a:p>
          <a:p>
            <a:pPr lvl="2"/>
            <a:r>
              <a:rPr lang="fr-FR" dirty="0"/>
              <a:t>Pas de bilan </a:t>
            </a:r>
          </a:p>
          <a:p>
            <a:pPr lvl="2"/>
            <a:r>
              <a:rPr lang="fr-FR" dirty="0"/>
              <a:t>Ostéoporose en 2016 et carence sévère vitamine D</a:t>
            </a:r>
          </a:p>
          <a:p>
            <a:pPr lvl="1"/>
            <a:r>
              <a:rPr lang="fr-FR" dirty="0"/>
              <a:t>Maladie à IgG4 ?</a:t>
            </a:r>
          </a:p>
          <a:p>
            <a:pPr lvl="2"/>
            <a:r>
              <a:rPr lang="fr-FR" dirty="0"/>
              <a:t>Non confirmée</a:t>
            </a:r>
          </a:p>
          <a:p>
            <a:pPr lvl="2"/>
            <a:r>
              <a:rPr lang="fr-FR" dirty="0"/>
              <a:t>Pas d’atteinte ostéo-articulaire</a:t>
            </a:r>
          </a:p>
        </p:txBody>
      </p:sp>
    </p:spTree>
    <p:extLst>
      <p:ext uri="{BB962C8B-B14F-4D97-AF65-F5344CB8AC3E}">
        <p14:creationId xmlns:p14="http://schemas.microsoft.com/office/powerpoint/2010/main" val="2674764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1ABCAAFD-3B83-2A48-B193-B87EB003F51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0332" t="34472" r="37145" b="10559"/>
          <a:stretch/>
        </p:blipFill>
        <p:spPr bwMode="auto">
          <a:xfrm>
            <a:off x="4691267" y="407504"/>
            <a:ext cx="4075043" cy="58640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03940F6-7DD9-2146-AEDB-13F6BC59F12E}"/>
              </a:ext>
            </a:extLst>
          </p:cNvPr>
          <p:cNvPicPr/>
          <p:nvPr/>
        </p:nvPicPr>
        <p:blipFill rotWithShape="1">
          <a:blip r:embed="rId3"/>
          <a:srcRect l="37189" t="32919" r="38368" b="13975"/>
          <a:stretch/>
        </p:blipFill>
        <p:spPr bwMode="auto">
          <a:xfrm>
            <a:off x="376442" y="407505"/>
            <a:ext cx="4075043" cy="58640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9455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673ECB4-9747-C746-A742-01B1F40519D4}"/>
              </a:ext>
            </a:extLst>
          </p:cNvPr>
          <p:cNvPicPr/>
          <p:nvPr/>
        </p:nvPicPr>
        <p:blipFill rotWithShape="1">
          <a:blip r:embed="rId3"/>
          <a:srcRect l="31775" t="32609" r="33305" b="15217"/>
          <a:stretch/>
        </p:blipFill>
        <p:spPr bwMode="auto">
          <a:xfrm>
            <a:off x="1451112" y="636104"/>
            <a:ext cx="6459745" cy="5456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292372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2161</TotalTime>
  <Words>1506</Words>
  <Application>Microsoft Macintosh PowerPoint</Application>
  <PresentationFormat>Affichage à l'écran (4:3)</PresentationFormat>
  <Paragraphs>521</Paragraphs>
  <Slides>39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Thème Office</vt:lpstr>
      <vt:lpstr>     Le sommet de l’iceberg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Romain Collin</dc:creator>
  <cp:lastModifiedBy>Romain Collin</cp:lastModifiedBy>
  <cp:revision>56</cp:revision>
  <dcterms:created xsi:type="dcterms:W3CDTF">2018-05-13T20:41:13Z</dcterms:created>
  <dcterms:modified xsi:type="dcterms:W3CDTF">2021-03-12T15:23:38Z</dcterms:modified>
</cp:coreProperties>
</file>