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2.xml" ContentType="application/vnd.openxmlformats-officedocument.presentationml.comments+xml"/>
  <Override PartName="/ppt/notesSlides/notesSlide11.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12.xml" ContentType="application/vnd.openxmlformats-officedocument.presentationml.notesSlide+xml"/>
  <Override PartName="/ppt/comments/comment15.xml" ContentType="application/vnd.openxmlformats-officedocument.presentationml.comments+xml"/>
  <Override PartName="/ppt/comments/comment1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9" r:id="rId3"/>
    <p:sldId id="344" r:id="rId4"/>
    <p:sldId id="266" r:id="rId5"/>
    <p:sldId id="267" r:id="rId6"/>
    <p:sldId id="361" r:id="rId7"/>
    <p:sldId id="354" r:id="rId8"/>
    <p:sldId id="356" r:id="rId9"/>
    <p:sldId id="273" r:id="rId10"/>
    <p:sldId id="277" r:id="rId11"/>
    <p:sldId id="278" r:id="rId12"/>
    <p:sldId id="280" r:id="rId13"/>
    <p:sldId id="372" r:id="rId14"/>
    <p:sldId id="373" r:id="rId15"/>
    <p:sldId id="283" r:id="rId16"/>
    <p:sldId id="374" r:id="rId17"/>
    <p:sldId id="375" r:id="rId18"/>
    <p:sldId id="286" r:id="rId19"/>
    <p:sldId id="357" r:id="rId20"/>
    <p:sldId id="364" r:id="rId21"/>
    <p:sldId id="365" r:id="rId22"/>
    <p:sldId id="363" r:id="rId23"/>
    <p:sldId id="371" r:id="rId24"/>
    <p:sldId id="310" r:id="rId25"/>
    <p:sldId id="322" r:id="rId26"/>
    <p:sldId id="323" r:id="rId27"/>
    <p:sldId id="360" r:id="rId28"/>
    <p:sldId id="345" r:id="rId29"/>
    <p:sldId id="325" r:id="rId30"/>
    <p:sldId id="340" r:id="rId31"/>
    <p:sldId id="326" r:id="rId32"/>
    <p:sldId id="336" r:id="rId33"/>
    <p:sldId id="343" r:id="rId34"/>
    <p:sldId id="337" r:id="rId35"/>
    <p:sldId id="366" r:id="rId36"/>
    <p:sldId id="338" r:id="rId37"/>
    <p:sldId id="330" r:id="rId38"/>
    <p:sldId id="331" r:id="rId39"/>
    <p:sldId id="332" r:id="rId40"/>
    <p:sldId id="353" r:id="rId41"/>
    <p:sldId id="334" r:id="rId42"/>
    <p:sldId id="263" r:id="rId43"/>
    <p:sldId id="368" r:id="rId44"/>
    <p:sldId id="369" r:id="rId45"/>
    <p:sldId id="352" r:id="rId46"/>
    <p:sldId id="339" r:id="rId47"/>
    <p:sldId id="367" r:id="rId48"/>
    <p:sldId id="370"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Godaux" initials="DG" lastIdx="82" clrIdx="0">
    <p:extLst>
      <p:ext uri="{19B8F6BF-5375-455C-9EA6-DF929625EA0E}">
        <p15:presenceInfo xmlns:p15="http://schemas.microsoft.com/office/powerpoint/2012/main" userId="bec2c11770589c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46" d="100"/>
          <a:sy n="46" d="100"/>
        </p:scale>
        <p:origin x="4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mien\Desktop\BIP%20Marseille\R&#233;sultats\161123\R&#233;sum&#233;%20Manip%20161123-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Manip%20BIP%20Marseille\161110\R&#233;sum&#233;%20Manip%2016111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mien\Desktop\BIP%20Marseille\R&#233;sultats\161123\R&#233;sum&#233;%20Manip%2016112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Manip%20BIP%20Marseille\161110\R&#233;sum&#233;%20Manip%2016111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2000" b="1" dirty="0"/>
              <a:t>PG</a:t>
            </a:r>
            <a:r>
              <a:rPr lang="fr-BE" sz="2000" b="1" baseline="0" dirty="0"/>
              <a:t> </a:t>
            </a:r>
            <a:r>
              <a:rPr lang="fr-BE" sz="2000" b="1" baseline="0" dirty="0" err="1"/>
              <a:t>electrode</a:t>
            </a:r>
            <a:r>
              <a:rPr lang="fr-BE" sz="2000" b="1" baseline="0" dirty="0"/>
              <a:t> + </a:t>
            </a:r>
            <a:r>
              <a:rPr lang="fr-BE" sz="2000" b="1" baseline="0" dirty="0" smtClean="0"/>
              <a:t>MV (MET)</a:t>
            </a:r>
            <a:endParaRPr lang="fr-BE" sz="2000" b="1" dirty="0"/>
          </a:p>
        </c:rich>
      </c:tx>
      <c:layout>
        <c:manualLayout>
          <c:xMode val="edge"/>
          <c:yMode val="edge"/>
          <c:x val="0.23667958499232228"/>
          <c:y val="6.16626793341350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smoothMarker"/>
        <c:varyColors val="0"/>
        <c:ser>
          <c:idx val="3"/>
          <c:order val="0"/>
          <c:tx>
            <c:strRef>
              <c:f>'Hox+MV'!$C$1</c:f>
              <c:strCache>
                <c:ptCount val="1"/>
                <c:pt idx="0">
                  <c:v>CV-2</c:v>
                </c:pt>
              </c:strCache>
            </c:strRef>
          </c:tx>
          <c:spPr>
            <a:ln w="38100" cap="rnd">
              <a:solidFill>
                <a:srgbClr val="00B050"/>
              </a:solidFill>
              <a:round/>
            </a:ln>
            <a:effectLst/>
          </c:spPr>
          <c:marker>
            <c:symbol val="none"/>
          </c:marker>
          <c:xVal>
            <c:numRef>
              <c:f>'Hox+MV'!$A$2:$A$1021</c:f>
              <c:numCache>
                <c:formatCode>General</c:formatCode>
                <c:ptCount val="1020"/>
                <c:pt idx="0">
                  <c:v>-0.30097499999999999</c:v>
                </c:pt>
                <c:pt idx="1">
                  <c:v>-0.30195</c:v>
                </c:pt>
                <c:pt idx="2">
                  <c:v>-0.30295</c:v>
                </c:pt>
                <c:pt idx="3">
                  <c:v>-0.303925</c:v>
                </c:pt>
                <c:pt idx="4">
                  <c:v>-0.3049</c:v>
                </c:pt>
                <c:pt idx="5">
                  <c:v>-0.30587500000000001</c:v>
                </c:pt>
                <c:pt idx="6">
                  <c:v>-0.30687500000000001</c:v>
                </c:pt>
                <c:pt idx="7">
                  <c:v>-0.30785000000000001</c:v>
                </c:pt>
                <c:pt idx="8">
                  <c:v>-0.30882500000000002</c:v>
                </c:pt>
                <c:pt idx="9">
                  <c:v>-0.30980000000000002</c:v>
                </c:pt>
                <c:pt idx="10">
                  <c:v>-0.31077500000000002</c:v>
                </c:pt>
                <c:pt idx="11">
                  <c:v>-0.31177500000000002</c:v>
                </c:pt>
                <c:pt idx="12">
                  <c:v>-0.31274999999999997</c:v>
                </c:pt>
                <c:pt idx="13">
                  <c:v>-0.31372499999999998</c:v>
                </c:pt>
                <c:pt idx="14">
                  <c:v>-0.31469999999999998</c:v>
                </c:pt>
                <c:pt idx="15">
                  <c:v>-0.31567499999999998</c:v>
                </c:pt>
                <c:pt idx="16">
                  <c:v>-0.31667499999999998</c:v>
                </c:pt>
                <c:pt idx="17">
                  <c:v>-0.31764999999999999</c:v>
                </c:pt>
                <c:pt idx="18">
                  <c:v>-0.31862499999999999</c:v>
                </c:pt>
                <c:pt idx="19">
                  <c:v>-0.3196</c:v>
                </c:pt>
                <c:pt idx="20">
                  <c:v>-0.3206</c:v>
                </c:pt>
                <c:pt idx="21">
                  <c:v>-0.321575</c:v>
                </c:pt>
                <c:pt idx="22">
                  <c:v>-0.32255</c:v>
                </c:pt>
                <c:pt idx="23">
                  <c:v>-0.32352500000000001</c:v>
                </c:pt>
                <c:pt idx="24">
                  <c:v>-0.32450000000000001</c:v>
                </c:pt>
                <c:pt idx="25">
                  <c:v>-0.32550000000000001</c:v>
                </c:pt>
                <c:pt idx="26">
                  <c:v>-0.32647500000000002</c:v>
                </c:pt>
                <c:pt idx="27">
                  <c:v>-0.32745000000000002</c:v>
                </c:pt>
                <c:pt idx="28">
                  <c:v>-0.32842500000000002</c:v>
                </c:pt>
                <c:pt idx="29">
                  <c:v>-0.32940000000000003</c:v>
                </c:pt>
                <c:pt idx="30">
                  <c:v>-0.33040000000000003</c:v>
                </c:pt>
                <c:pt idx="31">
                  <c:v>-0.33137499999999998</c:v>
                </c:pt>
                <c:pt idx="32">
                  <c:v>-0.33234999999999998</c:v>
                </c:pt>
                <c:pt idx="33">
                  <c:v>-0.33332499999999998</c:v>
                </c:pt>
                <c:pt idx="34">
                  <c:v>-0.33432499999999998</c:v>
                </c:pt>
                <c:pt idx="35">
                  <c:v>-0.33529999999999999</c:v>
                </c:pt>
                <c:pt idx="36">
                  <c:v>-0.33627499999999999</c:v>
                </c:pt>
                <c:pt idx="37">
                  <c:v>-0.33724999999999999</c:v>
                </c:pt>
                <c:pt idx="38">
                  <c:v>-0.338225</c:v>
                </c:pt>
                <c:pt idx="39">
                  <c:v>-0.339225</c:v>
                </c:pt>
                <c:pt idx="40">
                  <c:v>-0.3402</c:v>
                </c:pt>
                <c:pt idx="41">
                  <c:v>-0.34117500000000001</c:v>
                </c:pt>
                <c:pt idx="42">
                  <c:v>-0.34215000000000001</c:v>
                </c:pt>
                <c:pt idx="43">
                  <c:v>-0.34312500000000001</c:v>
                </c:pt>
                <c:pt idx="44">
                  <c:v>-0.34412500000000001</c:v>
                </c:pt>
                <c:pt idx="45">
                  <c:v>-0.34510000000000002</c:v>
                </c:pt>
                <c:pt idx="46">
                  <c:v>-0.34607500000000002</c:v>
                </c:pt>
                <c:pt idx="47">
                  <c:v>-0.34705000000000003</c:v>
                </c:pt>
                <c:pt idx="48">
                  <c:v>-0.34805000000000003</c:v>
                </c:pt>
                <c:pt idx="49">
                  <c:v>-0.34902499999999997</c:v>
                </c:pt>
                <c:pt idx="50">
                  <c:v>-0.35</c:v>
                </c:pt>
                <c:pt idx="51">
                  <c:v>-0.35097499999999998</c:v>
                </c:pt>
                <c:pt idx="52">
                  <c:v>-0.35194999999999999</c:v>
                </c:pt>
                <c:pt idx="53">
                  <c:v>-0.35294999999999999</c:v>
                </c:pt>
                <c:pt idx="54">
                  <c:v>-0.35392499999999999</c:v>
                </c:pt>
                <c:pt idx="55">
                  <c:v>-0.35489999999999999</c:v>
                </c:pt>
                <c:pt idx="56">
                  <c:v>-0.355875</c:v>
                </c:pt>
                <c:pt idx="57">
                  <c:v>-0.356875</c:v>
                </c:pt>
                <c:pt idx="58">
                  <c:v>-0.35785</c:v>
                </c:pt>
                <c:pt idx="59">
                  <c:v>-0.35882500000000001</c:v>
                </c:pt>
                <c:pt idx="60">
                  <c:v>-0.35980000000000001</c:v>
                </c:pt>
                <c:pt idx="61">
                  <c:v>-0.36077500000000001</c:v>
                </c:pt>
                <c:pt idx="62">
                  <c:v>-0.36177500000000001</c:v>
                </c:pt>
                <c:pt idx="63">
                  <c:v>-0.36275000000000002</c:v>
                </c:pt>
                <c:pt idx="64">
                  <c:v>-0.36372500000000002</c:v>
                </c:pt>
                <c:pt idx="65">
                  <c:v>-0.36470000000000002</c:v>
                </c:pt>
                <c:pt idx="66">
                  <c:v>-0.36567499999999997</c:v>
                </c:pt>
                <c:pt idx="67">
                  <c:v>-0.36667499999999997</c:v>
                </c:pt>
                <c:pt idx="68">
                  <c:v>-0.36764999999999998</c:v>
                </c:pt>
                <c:pt idx="69">
                  <c:v>-0.36862499999999998</c:v>
                </c:pt>
                <c:pt idx="70">
                  <c:v>-0.36959999999999998</c:v>
                </c:pt>
                <c:pt idx="71">
                  <c:v>-0.37059999999999998</c:v>
                </c:pt>
                <c:pt idx="72">
                  <c:v>-0.37157499999999999</c:v>
                </c:pt>
                <c:pt idx="73">
                  <c:v>-0.37254999999999999</c:v>
                </c:pt>
                <c:pt idx="74">
                  <c:v>-0.373525</c:v>
                </c:pt>
                <c:pt idx="75">
                  <c:v>-0.3745</c:v>
                </c:pt>
                <c:pt idx="76">
                  <c:v>-0.3755</c:v>
                </c:pt>
                <c:pt idx="77">
                  <c:v>-0.376475</c:v>
                </c:pt>
                <c:pt idx="78">
                  <c:v>-0.37745000000000001</c:v>
                </c:pt>
                <c:pt idx="79">
                  <c:v>-0.37842500000000001</c:v>
                </c:pt>
                <c:pt idx="80">
                  <c:v>-0.37940000000000002</c:v>
                </c:pt>
                <c:pt idx="81">
                  <c:v>-0.38040000000000002</c:v>
                </c:pt>
                <c:pt idx="82">
                  <c:v>-0.38137500000000002</c:v>
                </c:pt>
                <c:pt idx="83">
                  <c:v>-0.38235000000000002</c:v>
                </c:pt>
                <c:pt idx="84">
                  <c:v>-0.38332500000000003</c:v>
                </c:pt>
                <c:pt idx="85">
                  <c:v>-0.38432500000000003</c:v>
                </c:pt>
                <c:pt idx="86">
                  <c:v>-0.38529999999999998</c:v>
                </c:pt>
                <c:pt idx="87">
                  <c:v>-0.38627499999999998</c:v>
                </c:pt>
                <c:pt idx="88">
                  <c:v>-0.38724999999999998</c:v>
                </c:pt>
                <c:pt idx="89">
                  <c:v>-0.38822499999999999</c:v>
                </c:pt>
                <c:pt idx="90">
                  <c:v>-0.38922499999999999</c:v>
                </c:pt>
                <c:pt idx="91">
                  <c:v>-0.39019999999999999</c:v>
                </c:pt>
                <c:pt idx="92">
                  <c:v>-0.39117499999999999</c:v>
                </c:pt>
                <c:pt idx="93">
                  <c:v>-0.39215</c:v>
                </c:pt>
                <c:pt idx="94">
                  <c:v>-0.393125</c:v>
                </c:pt>
                <c:pt idx="95">
                  <c:v>-0.394125</c:v>
                </c:pt>
                <c:pt idx="96">
                  <c:v>-0.39510000000000001</c:v>
                </c:pt>
                <c:pt idx="97">
                  <c:v>-0.39607500000000001</c:v>
                </c:pt>
                <c:pt idx="98">
                  <c:v>-0.39705000000000001</c:v>
                </c:pt>
                <c:pt idx="99">
                  <c:v>-0.39805000000000001</c:v>
                </c:pt>
                <c:pt idx="100">
                  <c:v>-0.39902500000000002</c:v>
                </c:pt>
                <c:pt idx="101">
                  <c:v>-0.4</c:v>
                </c:pt>
                <c:pt idx="102">
                  <c:v>-0.40097500000000003</c:v>
                </c:pt>
                <c:pt idx="103">
                  <c:v>-0.40194999999999997</c:v>
                </c:pt>
                <c:pt idx="104">
                  <c:v>-0.40294999999999997</c:v>
                </c:pt>
                <c:pt idx="105">
                  <c:v>-0.40392499999999998</c:v>
                </c:pt>
                <c:pt idx="106">
                  <c:v>-0.40489999999999998</c:v>
                </c:pt>
                <c:pt idx="107">
                  <c:v>-0.40587499999999999</c:v>
                </c:pt>
                <c:pt idx="108">
                  <c:v>-0.40687499999999999</c:v>
                </c:pt>
                <c:pt idx="109">
                  <c:v>-0.40784999999999999</c:v>
                </c:pt>
                <c:pt idx="110">
                  <c:v>-0.40882499999999999</c:v>
                </c:pt>
                <c:pt idx="111">
                  <c:v>-0.4098</c:v>
                </c:pt>
                <c:pt idx="112">
                  <c:v>-0.410775</c:v>
                </c:pt>
                <c:pt idx="113">
                  <c:v>-0.411775</c:v>
                </c:pt>
                <c:pt idx="114">
                  <c:v>-0.41275000000000001</c:v>
                </c:pt>
                <c:pt idx="115">
                  <c:v>-0.41372500000000001</c:v>
                </c:pt>
                <c:pt idx="116">
                  <c:v>-0.41470000000000001</c:v>
                </c:pt>
                <c:pt idx="117">
                  <c:v>-0.41567500000000002</c:v>
                </c:pt>
                <c:pt idx="118">
                  <c:v>-0.41667500000000002</c:v>
                </c:pt>
                <c:pt idx="119">
                  <c:v>-0.41765000000000002</c:v>
                </c:pt>
                <c:pt idx="120">
                  <c:v>-0.41862500000000002</c:v>
                </c:pt>
                <c:pt idx="121">
                  <c:v>-0.41959999999999997</c:v>
                </c:pt>
                <c:pt idx="122">
                  <c:v>-0.42059999999999997</c:v>
                </c:pt>
                <c:pt idx="123">
                  <c:v>-0.42157499999999998</c:v>
                </c:pt>
                <c:pt idx="124">
                  <c:v>-0.42254999999999998</c:v>
                </c:pt>
                <c:pt idx="125">
                  <c:v>-0.42352499999999998</c:v>
                </c:pt>
                <c:pt idx="126">
                  <c:v>-0.42449999999999999</c:v>
                </c:pt>
                <c:pt idx="127">
                  <c:v>-0.42549999999999999</c:v>
                </c:pt>
                <c:pt idx="128">
                  <c:v>-0.42647499999999999</c:v>
                </c:pt>
                <c:pt idx="129">
                  <c:v>-0.42745</c:v>
                </c:pt>
                <c:pt idx="130">
                  <c:v>-0.428425</c:v>
                </c:pt>
                <c:pt idx="131">
                  <c:v>-0.4294</c:v>
                </c:pt>
                <c:pt idx="132">
                  <c:v>-0.4304</c:v>
                </c:pt>
                <c:pt idx="133">
                  <c:v>-0.43137500000000001</c:v>
                </c:pt>
                <c:pt idx="134">
                  <c:v>-0.43235000000000001</c:v>
                </c:pt>
                <c:pt idx="135">
                  <c:v>-0.43332500000000002</c:v>
                </c:pt>
                <c:pt idx="136">
                  <c:v>-0.43432500000000002</c:v>
                </c:pt>
                <c:pt idx="137">
                  <c:v>-0.43530000000000002</c:v>
                </c:pt>
                <c:pt idx="138">
                  <c:v>-0.43627500000000002</c:v>
                </c:pt>
                <c:pt idx="139">
                  <c:v>-0.43725000000000003</c:v>
                </c:pt>
                <c:pt idx="140">
                  <c:v>-0.43822499999999998</c:v>
                </c:pt>
                <c:pt idx="141">
                  <c:v>-0.43922499999999998</c:v>
                </c:pt>
                <c:pt idx="142">
                  <c:v>-0.44019999999999998</c:v>
                </c:pt>
                <c:pt idx="143">
                  <c:v>-0.44117499999999998</c:v>
                </c:pt>
                <c:pt idx="144">
                  <c:v>-0.44214999999999999</c:v>
                </c:pt>
                <c:pt idx="145">
                  <c:v>-0.44312499999999999</c:v>
                </c:pt>
                <c:pt idx="146">
                  <c:v>-0.44412499999999999</c:v>
                </c:pt>
                <c:pt idx="147">
                  <c:v>-0.4451</c:v>
                </c:pt>
                <c:pt idx="148">
                  <c:v>-0.446075</c:v>
                </c:pt>
                <c:pt idx="149">
                  <c:v>-0.44705</c:v>
                </c:pt>
                <c:pt idx="150">
                  <c:v>-0.44805</c:v>
                </c:pt>
                <c:pt idx="151">
                  <c:v>-0.44902500000000001</c:v>
                </c:pt>
                <c:pt idx="152">
                  <c:v>-0.45</c:v>
                </c:pt>
                <c:pt idx="153">
                  <c:v>-0.45097500000000001</c:v>
                </c:pt>
                <c:pt idx="154">
                  <c:v>-0.45195000000000002</c:v>
                </c:pt>
                <c:pt idx="155">
                  <c:v>-0.45295000000000002</c:v>
                </c:pt>
                <c:pt idx="156">
                  <c:v>-0.45392500000000002</c:v>
                </c:pt>
                <c:pt idx="157">
                  <c:v>-0.45490000000000003</c:v>
                </c:pt>
                <c:pt idx="158">
                  <c:v>-0.45587499999999997</c:v>
                </c:pt>
                <c:pt idx="159">
                  <c:v>-0.45687499999999998</c:v>
                </c:pt>
                <c:pt idx="160">
                  <c:v>-0.45784999999999998</c:v>
                </c:pt>
                <c:pt idx="161">
                  <c:v>-0.45882499999999998</c:v>
                </c:pt>
                <c:pt idx="162">
                  <c:v>-0.45979999999999999</c:v>
                </c:pt>
                <c:pt idx="163">
                  <c:v>-0.46077499999999999</c:v>
                </c:pt>
                <c:pt idx="164">
                  <c:v>-0.46177499999999999</c:v>
                </c:pt>
                <c:pt idx="165">
                  <c:v>-0.46274999999999999</c:v>
                </c:pt>
                <c:pt idx="166">
                  <c:v>-0.463725</c:v>
                </c:pt>
                <c:pt idx="167">
                  <c:v>-0.4647</c:v>
                </c:pt>
                <c:pt idx="168">
                  <c:v>-0.46567500000000001</c:v>
                </c:pt>
                <c:pt idx="169">
                  <c:v>-0.46667500000000001</c:v>
                </c:pt>
                <c:pt idx="170">
                  <c:v>-0.46765000000000001</c:v>
                </c:pt>
                <c:pt idx="171">
                  <c:v>-0.46862500000000001</c:v>
                </c:pt>
                <c:pt idx="172">
                  <c:v>-0.46960000000000002</c:v>
                </c:pt>
                <c:pt idx="173">
                  <c:v>-0.47060000000000002</c:v>
                </c:pt>
                <c:pt idx="174">
                  <c:v>-0.47157500000000002</c:v>
                </c:pt>
                <c:pt idx="175">
                  <c:v>-0.47255000000000003</c:v>
                </c:pt>
                <c:pt idx="176">
                  <c:v>-0.47352499999999997</c:v>
                </c:pt>
                <c:pt idx="177">
                  <c:v>-0.47449999999999998</c:v>
                </c:pt>
                <c:pt idx="178">
                  <c:v>-0.47549999999999998</c:v>
                </c:pt>
                <c:pt idx="179">
                  <c:v>-0.47647499999999998</c:v>
                </c:pt>
                <c:pt idx="180">
                  <c:v>-0.47744999999999999</c:v>
                </c:pt>
                <c:pt idx="181">
                  <c:v>-0.47842499999999999</c:v>
                </c:pt>
                <c:pt idx="182">
                  <c:v>-0.47939999999999999</c:v>
                </c:pt>
                <c:pt idx="183">
                  <c:v>-0.48039999999999999</c:v>
                </c:pt>
                <c:pt idx="184">
                  <c:v>-0.481375</c:v>
                </c:pt>
                <c:pt idx="185">
                  <c:v>-0.48235</c:v>
                </c:pt>
                <c:pt idx="186">
                  <c:v>-0.483325</c:v>
                </c:pt>
                <c:pt idx="187">
                  <c:v>-0.48432500000000001</c:v>
                </c:pt>
                <c:pt idx="188">
                  <c:v>-0.48530000000000001</c:v>
                </c:pt>
                <c:pt idx="189">
                  <c:v>-0.48627500000000001</c:v>
                </c:pt>
                <c:pt idx="190">
                  <c:v>-0.48725000000000002</c:v>
                </c:pt>
                <c:pt idx="191">
                  <c:v>-0.48822500000000002</c:v>
                </c:pt>
                <c:pt idx="192">
                  <c:v>-0.48922500000000002</c:v>
                </c:pt>
                <c:pt idx="193">
                  <c:v>-0.49020000000000002</c:v>
                </c:pt>
                <c:pt idx="194">
                  <c:v>-0.49117499999999997</c:v>
                </c:pt>
                <c:pt idx="195">
                  <c:v>-0.49214999999999998</c:v>
                </c:pt>
                <c:pt idx="196">
                  <c:v>-0.49312499999999998</c:v>
                </c:pt>
                <c:pt idx="197">
                  <c:v>-0.49412499999999998</c:v>
                </c:pt>
                <c:pt idx="198">
                  <c:v>-0.49509999999999998</c:v>
                </c:pt>
                <c:pt idx="199">
                  <c:v>-0.49607499999999999</c:v>
                </c:pt>
                <c:pt idx="200">
                  <c:v>-0.49704999999999999</c:v>
                </c:pt>
                <c:pt idx="201">
                  <c:v>-0.49804999999999999</c:v>
                </c:pt>
                <c:pt idx="202">
                  <c:v>-0.499025</c:v>
                </c:pt>
                <c:pt idx="203">
                  <c:v>-0.5</c:v>
                </c:pt>
                <c:pt idx="204">
                  <c:v>-0.50097499999999995</c:v>
                </c:pt>
                <c:pt idx="205">
                  <c:v>-0.50195000000000001</c:v>
                </c:pt>
                <c:pt idx="206">
                  <c:v>-0.50295000000000001</c:v>
                </c:pt>
                <c:pt idx="207">
                  <c:v>-0.50392499999999996</c:v>
                </c:pt>
                <c:pt idx="208">
                  <c:v>-0.50490000000000002</c:v>
                </c:pt>
                <c:pt idx="209">
                  <c:v>-0.50587499999999996</c:v>
                </c:pt>
                <c:pt idx="210">
                  <c:v>-0.50687499999999996</c:v>
                </c:pt>
                <c:pt idx="211">
                  <c:v>-0.50785000000000002</c:v>
                </c:pt>
                <c:pt idx="212">
                  <c:v>-0.50882499999999997</c:v>
                </c:pt>
                <c:pt idx="213">
                  <c:v>-0.50980000000000003</c:v>
                </c:pt>
                <c:pt idx="214">
                  <c:v>-0.51077499999999998</c:v>
                </c:pt>
                <c:pt idx="215">
                  <c:v>-0.51177499999999998</c:v>
                </c:pt>
                <c:pt idx="216">
                  <c:v>-0.51275000000000004</c:v>
                </c:pt>
                <c:pt idx="217">
                  <c:v>-0.51372499999999999</c:v>
                </c:pt>
                <c:pt idx="218">
                  <c:v>-0.51470000000000005</c:v>
                </c:pt>
                <c:pt idx="219">
                  <c:v>-0.51567499999999999</c:v>
                </c:pt>
                <c:pt idx="220">
                  <c:v>-0.516675</c:v>
                </c:pt>
                <c:pt idx="221">
                  <c:v>-0.51765000000000005</c:v>
                </c:pt>
                <c:pt idx="222">
                  <c:v>-0.518625</c:v>
                </c:pt>
                <c:pt idx="223">
                  <c:v>-0.51959999999999995</c:v>
                </c:pt>
                <c:pt idx="224">
                  <c:v>-0.52059999999999995</c:v>
                </c:pt>
                <c:pt idx="225">
                  <c:v>-0.52157500000000001</c:v>
                </c:pt>
                <c:pt idx="226">
                  <c:v>-0.52254999999999996</c:v>
                </c:pt>
                <c:pt idx="227">
                  <c:v>-0.52352500000000002</c:v>
                </c:pt>
                <c:pt idx="228">
                  <c:v>-0.52449999999999997</c:v>
                </c:pt>
                <c:pt idx="229">
                  <c:v>-0.52549999999999997</c:v>
                </c:pt>
                <c:pt idx="230">
                  <c:v>-0.52647500000000003</c:v>
                </c:pt>
                <c:pt idx="231">
                  <c:v>-0.52744999999999997</c:v>
                </c:pt>
                <c:pt idx="232">
                  <c:v>-0.52842500000000003</c:v>
                </c:pt>
                <c:pt idx="233">
                  <c:v>-0.52939999999999998</c:v>
                </c:pt>
                <c:pt idx="234">
                  <c:v>-0.53039999999999998</c:v>
                </c:pt>
                <c:pt idx="235">
                  <c:v>-0.53137500000000004</c:v>
                </c:pt>
                <c:pt idx="236">
                  <c:v>-0.53234999999999999</c:v>
                </c:pt>
                <c:pt idx="237">
                  <c:v>-0.53332500000000005</c:v>
                </c:pt>
                <c:pt idx="238">
                  <c:v>-0.53432500000000005</c:v>
                </c:pt>
                <c:pt idx="239">
                  <c:v>-0.5353</c:v>
                </c:pt>
                <c:pt idx="240">
                  <c:v>-0.53627499999999995</c:v>
                </c:pt>
                <c:pt idx="241">
                  <c:v>-0.53725000000000001</c:v>
                </c:pt>
                <c:pt idx="242">
                  <c:v>-0.53822499999999995</c:v>
                </c:pt>
                <c:pt idx="243">
                  <c:v>-0.53922499999999995</c:v>
                </c:pt>
                <c:pt idx="244">
                  <c:v>-0.54020000000000001</c:v>
                </c:pt>
                <c:pt idx="245">
                  <c:v>-0.54117499999999996</c:v>
                </c:pt>
                <c:pt idx="246">
                  <c:v>-0.54215000000000002</c:v>
                </c:pt>
                <c:pt idx="247">
                  <c:v>-0.54312499999999997</c:v>
                </c:pt>
                <c:pt idx="248">
                  <c:v>-0.54412499999999997</c:v>
                </c:pt>
                <c:pt idx="249">
                  <c:v>-0.54510000000000003</c:v>
                </c:pt>
                <c:pt idx="250">
                  <c:v>-0.54607499999999998</c:v>
                </c:pt>
                <c:pt idx="251">
                  <c:v>-0.54705000000000004</c:v>
                </c:pt>
                <c:pt idx="252">
                  <c:v>-0.54805000000000004</c:v>
                </c:pt>
                <c:pt idx="253">
                  <c:v>-0.54902499999999999</c:v>
                </c:pt>
                <c:pt idx="254">
                  <c:v>-0.55000000000000004</c:v>
                </c:pt>
                <c:pt idx="255">
                  <c:v>-0.55097499999999999</c:v>
                </c:pt>
                <c:pt idx="256">
                  <c:v>-0.55195000000000005</c:v>
                </c:pt>
                <c:pt idx="257">
                  <c:v>-0.55295000000000005</c:v>
                </c:pt>
                <c:pt idx="258">
                  <c:v>-0.553925</c:v>
                </c:pt>
                <c:pt idx="259">
                  <c:v>-0.55489999999999995</c:v>
                </c:pt>
                <c:pt idx="260">
                  <c:v>-0.55587500000000001</c:v>
                </c:pt>
                <c:pt idx="261">
                  <c:v>-0.55687500000000001</c:v>
                </c:pt>
                <c:pt idx="262">
                  <c:v>-0.55784999999999996</c:v>
                </c:pt>
                <c:pt idx="263">
                  <c:v>-0.55882500000000002</c:v>
                </c:pt>
                <c:pt idx="264">
                  <c:v>-0.55979999999999996</c:v>
                </c:pt>
                <c:pt idx="265">
                  <c:v>-0.56077500000000002</c:v>
                </c:pt>
                <c:pt idx="266">
                  <c:v>-0.56177500000000002</c:v>
                </c:pt>
                <c:pt idx="267">
                  <c:v>-0.56274999999999997</c:v>
                </c:pt>
                <c:pt idx="268">
                  <c:v>-0.56372500000000003</c:v>
                </c:pt>
                <c:pt idx="269">
                  <c:v>-0.56469999999999998</c:v>
                </c:pt>
                <c:pt idx="270">
                  <c:v>-0.56567500000000004</c:v>
                </c:pt>
                <c:pt idx="271">
                  <c:v>-0.56667500000000004</c:v>
                </c:pt>
                <c:pt idx="272">
                  <c:v>-0.56764999999999999</c:v>
                </c:pt>
                <c:pt idx="273">
                  <c:v>-0.56862500000000005</c:v>
                </c:pt>
                <c:pt idx="274">
                  <c:v>-0.5696</c:v>
                </c:pt>
                <c:pt idx="275">
                  <c:v>-0.5706</c:v>
                </c:pt>
                <c:pt idx="276">
                  <c:v>-0.57157500000000006</c:v>
                </c:pt>
                <c:pt idx="277">
                  <c:v>-0.57255</c:v>
                </c:pt>
                <c:pt idx="278">
                  <c:v>-0.57352499999999995</c:v>
                </c:pt>
                <c:pt idx="279">
                  <c:v>-0.57450000000000001</c:v>
                </c:pt>
                <c:pt idx="280">
                  <c:v>-0.57550000000000001</c:v>
                </c:pt>
                <c:pt idx="281">
                  <c:v>-0.57647499999999996</c:v>
                </c:pt>
                <c:pt idx="282">
                  <c:v>-0.57745000000000002</c:v>
                </c:pt>
                <c:pt idx="283">
                  <c:v>-0.57842499999999997</c:v>
                </c:pt>
                <c:pt idx="284">
                  <c:v>-0.57940000000000003</c:v>
                </c:pt>
                <c:pt idx="285">
                  <c:v>-0.58040000000000003</c:v>
                </c:pt>
                <c:pt idx="286">
                  <c:v>-0.58137499999999998</c:v>
                </c:pt>
                <c:pt idx="287">
                  <c:v>-0.58235000000000003</c:v>
                </c:pt>
                <c:pt idx="288">
                  <c:v>-0.58332499999999998</c:v>
                </c:pt>
                <c:pt idx="289">
                  <c:v>-0.58432499999999998</c:v>
                </c:pt>
                <c:pt idx="290">
                  <c:v>-0.58530000000000004</c:v>
                </c:pt>
                <c:pt idx="291">
                  <c:v>-0.58627499999999999</c:v>
                </c:pt>
                <c:pt idx="292">
                  <c:v>-0.58725000000000005</c:v>
                </c:pt>
                <c:pt idx="293">
                  <c:v>-0.588225</c:v>
                </c:pt>
                <c:pt idx="294">
                  <c:v>-0.589225</c:v>
                </c:pt>
                <c:pt idx="295">
                  <c:v>-0.59019999999999995</c:v>
                </c:pt>
                <c:pt idx="296">
                  <c:v>-0.59117500000000001</c:v>
                </c:pt>
                <c:pt idx="297">
                  <c:v>-0.59214999999999995</c:v>
                </c:pt>
                <c:pt idx="298">
                  <c:v>-0.59312500000000001</c:v>
                </c:pt>
                <c:pt idx="299">
                  <c:v>-0.59412500000000001</c:v>
                </c:pt>
                <c:pt idx="300">
                  <c:v>-0.59509999999999996</c:v>
                </c:pt>
                <c:pt idx="301">
                  <c:v>-0.59607500000000002</c:v>
                </c:pt>
                <c:pt idx="302">
                  <c:v>-0.59704999999999997</c:v>
                </c:pt>
                <c:pt idx="303">
                  <c:v>-0.59804999999999997</c:v>
                </c:pt>
                <c:pt idx="304">
                  <c:v>-0.59902500000000003</c:v>
                </c:pt>
                <c:pt idx="305">
                  <c:v>-0.6</c:v>
                </c:pt>
                <c:pt idx="306">
                  <c:v>-0.60097500000000004</c:v>
                </c:pt>
                <c:pt idx="307">
                  <c:v>-0.60194999999999999</c:v>
                </c:pt>
                <c:pt idx="308">
                  <c:v>-0.60294999999999999</c:v>
                </c:pt>
                <c:pt idx="309">
                  <c:v>-0.60392500000000005</c:v>
                </c:pt>
                <c:pt idx="310">
                  <c:v>-0.60489999999999999</c:v>
                </c:pt>
                <c:pt idx="311">
                  <c:v>-0.60587500000000005</c:v>
                </c:pt>
                <c:pt idx="312">
                  <c:v>-0.60687500000000005</c:v>
                </c:pt>
                <c:pt idx="313">
                  <c:v>-0.60785</c:v>
                </c:pt>
                <c:pt idx="314">
                  <c:v>-0.60882499999999995</c:v>
                </c:pt>
                <c:pt idx="315">
                  <c:v>-0.60980000000000001</c:v>
                </c:pt>
                <c:pt idx="316">
                  <c:v>-0.61077499999999996</c:v>
                </c:pt>
                <c:pt idx="317">
                  <c:v>-0.61177499999999996</c:v>
                </c:pt>
                <c:pt idx="318">
                  <c:v>-0.61275000000000002</c:v>
                </c:pt>
                <c:pt idx="319">
                  <c:v>-0.61372499999999997</c:v>
                </c:pt>
                <c:pt idx="320">
                  <c:v>-0.61470000000000002</c:v>
                </c:pt>
                <c:pt idx="321">
                  <c:v>-0.61567499999999997</c:v>
                </c:pt>
                <c:pt idx="322">
                  <c:v>-0.61667499999999997</c:v>
                </c:pt>
                <c:pt idx="323">
                  <c:v>-0.61765000000000003</c:v>
                </c:pt>
                <c:pt idx="324">
                  <c:v>-0.61862499999999998</c:v>
                </c:pt>
                <c:pt idx="325">
                  <c:v>-0.61960000000000004</c:v>
                </c:pt>
                <c:pt idx="326">
                  <c:v>-0.62060000000000004</c:v>
                </c:pt>
                <c:pt idx="327">
                  <c:v>-0.62157499999999999</c:v>
                </c:pt>
                <c:pt idx="328">
                  <c:v>-0.62255000000000005</c:v>
                </c:pt>
                <c:pt idx="329">
                  <c:v>-0.623525</c:v>
                </c:pt>
                <c:pt idx="330">
                  <c:v>-0.62450000000000006</c:v>
                </c:pt>
                <c:pt idx="331">
                  <c:v>-0.62549999999999994</c:v>
                </c:pt>
                <c:pt idx="332">
                  <c:v>-0.626475</c:v>
                </c:pt>
                <c:pt idx="333">
                  <c:v>-0.62744999999999995</c:v>
                </c:pt>
                <c:pt idx="334">
                  <c:v>-0.62842500000000001</c:v>
                </c:pt>
                <c:pt idx="335">
                  <c:v>-0.62939999999999996</c:v>
                </c:pt>
                <c:pt idx="336">
                  <c:v>-0.63039999999999996</c:v>
                </c:pt>
                <c:pt idx="337">
                  <c:v>-0.63137500000000002</c:v>
                </c:pt>
                <c:pt idx="338">
                  <c:v>-0.63234999999999997</c:v>
                </c:pt>
                <c:pt idx="339">
                  <c:v>-0.63332500000000003</c:v>
                </c:pt>
                <c:pt idx="340">
                  <c:v>-0.63432500000000003</c:v>
                </c:pt>
                <c:pt idx="341">
                  <c:v>-0.63529999999999998</c:v>
                </c:pt>
                <c:pt idx="342">
                  <c:v>-0.63627500000000003</c:v>
                </c:pt>
                <c:pt idx="343">
                  <c:v>-0.63724999999999998</c:v>
                </c:pt>
                <c:pt idx="344">
                  <c:v>-0.63822500000000004</c:v>
                </c:pt>
                <c:pt idx="345">
                  <c:v>-0.63922500000000004</c:v>
                </c:pt>
                <c:pt idx="346">
                  <c:v>-0.64019999999999999</c:v>
                </c:pt>
                <c:pt idx="347">
                  <c:v>-0.64117500000000005</c:v>
                </c:pt>
                <c:pt idx="348">
                  <c:v>-0.64215</c:v>
                </c:pt>
                <c:pt idx="349">
                  <c:v>-0.64312499999999995</c:v>
                </c:pt>
                <c:pt idx="350">
                  <c:v>-0.64412499999999995</c:v>
                </c:pt>
                <c:pt idx="351">
                  <c:v>-0.64510000000000001</c:v>
                </c:pt>
                <c:pt idx="352">
                  <c:v>-0.64607499999999995</c:v>
                </c:pt>
                <c:pt idx="353">
                  <c:v>-0.64705000000000001</c:v>
                </c:pt>
                <c:pt idx="354">
                  <c:v>-0.64805000000000001</c:v>
                </c:pt>
                <c:pt idx="355">
                  <c:v>-0.64902499999999996</c:v>
                </c:pt>
                <c:pt idx="356">
                  <c:v>-0.65</c:v>
                </c:pt>
                <c:pt idx="357">
                  <c:v>-0.65097499999999997</c:v>
                </c:pt>
                <c:pt idx="358">
                  <c:v>-0.65195000000000003</c:v>
                </c:pt>
                <c:pt idx="359">
                  <c:v>-0.65295000000000003</c:v>
                </c:pt>
                <c:pt idx="360">
                  <c:v>-0.65392499999999998</c:v>
                </c:pt>
                <c:pt idx="361">
                  <c:v>-0.65490000000000004</c:v>
                </c:pt>
                <c:pt idx="362">
                  <c:v>-0.65587499999999999</c:v>
                </c:pt>
                <c:pt idx="363">
                  <c:v>-0.65687499999999999</c:v>
                </c:pt>
                <c:pt idx="364">
                  <c:v>-0.65785000000000005</c:v>
                </c:pt>
                <c:pt idx="365">
                  <c:v>-0.65882499999999999</c:v>
                </c:pt>
                <c:pt idx="366">
                  <c:v>-0.65980000000000005</c:v>
                </c:pt>
                <c:pt idx="367">
                  <c:v>-0.660775</c:v>
                </c:pt>
                <c:pt idx="368">
                  <c:v>-0.661775</c:v>
                </c:pt>
                <c:pt idx="369">
                  <c:v>-0.66274999999999995</c:v>
                </c:pt>
                <c:pt idx="370">
                  <c:v>-0.66372500000000001</c:v>
                </c:pt>
                <c:pt idx="371">
                  <c:v>-0.66469999999999996</c:v>
                </c:pt>
                <c:pt idx="372">
                  <c:v>-0.66567500000000002</c:v>
                </c:pt>
                <c:pt idx="373">
                  <c:v>-0.66667500000000002</c:v>
                </c:pt>
                <c:pt idx="374">
                  <c:v>-0.66764999999999997</c:v>
                </c:pt>
                <c:pt idx="375">
                  <c:v>-0.66862500000000002</c:v>
                </c:pt>
                <c:pt idx="376">
                  <c:v>-0.66959999999999997</c:v>
                </c:pt>
                <c:pt idx="377">
                  <c:v>-0.67059999999999997</c:v>
                </c:pt>
                <c:pt idx="378">
                  <c:v>-0.67157500000000003</c:v>
                </c:pt>
                <c:pt idx="379">
                  <c:v>-0.67254999999999998</c:v>
                </c:pt>
                <c:pt idx="380">
                  <c:v>-0.67352500000000004</c:v>
                </c:pt>
                <c:pt idx="381">
                  <c:v>-0.67449999999999999</c:v>
                </c:pt>
                <c:pt idx="382">
                  <c:v>-0.67549999999999999</c:v>
                </c:pt>
                <c:pt idx="383">
                  <c:v>-0.67647500000000005</c:v>
                </c:pt>
                <c:pt idx="384">
                  <c:v>-0.67745</c:v>
                </c:pt>
                <c:pt idx="385">
                  <c:v>-0.67842499999999994</c:v>
                </c:pt>
                <c:pt idx="386">
                  <c:v>-0.6794</c:v>
                </c:pt>
                <c:pt idx="387">
                  <c:v>-0.6804</c:v>
                </c:pt>
                <c:pt idx="388">
                  <c:v>-0.68137499999999995</c:v>
                </c:pt>
                <c:pt idx="389">
                  <c:v>-0.68235000000000001</c:v>
                </c:pt>
                <c:pt idx="390">
                  <c:v>-0.68332499999999996</c:v>
                </c:pt>
                <c:pt idx="391">
                  <c:v>-0.68432499999999996</c:v>
                </c:pt>
                <c:pt idx="392">
                  <c:v>-0.68530000000000002</c:v>
                </c:pt>
                <c:pt idx="393">
                  <c:v>-0.68627499999999997</c:v>
                </c:pt>
                <c:pt idx="394">
                  <c:v>-0.68725000000000003</c:v>
                </c:pt>
                <c:pt idx="395">
                  <c:v>-0.68822499999999998</c:v>
                </c:pt>
                <c:pt idx="396">
                  <c:v>-0.68922499999999998</c:v>
                </c:pt>
                <c:pt idx="397">
                  <c:v>-0.69020000000000004</c:v>
                </c:pt>
                <c:pt idx="398">
                  <c:v>-0.69117499999999998</c:v>
                </c:pt>
                <c:pt idx="399">
                  <c:v>-0.69215000000000004</c:v>
                </c:pt>
                <c:pt idx="400">
                  <c:v>-0.69312499999999999</c:v>
                </c:pt>
                <c:pt idx="401">
                  <c:v>-0.69412499999999999</c:v>
                </c:pt>
                <c:pt idx="402">
                  <c:v>-0.69510000000000005</c:v>
                </c:pt>
                <c:pt idx="403">
                  <c:v>-0.696075</c:v>
                </c:pt>
                <c:pt idx="404">
                  <c:v>-0.69704999999999995</c:v>
                </c:pt>
                <c:pt idx="405">
                  <c:v>-0.69804999999999995</c:v>
                </c:pt>
                <c:pt idx="406">
                  <c:v>-0.69902500000000001</c:v>
                </c:pt>
                <c:pt idx="407">
                  <c:v>-0.7</c:v>
                </c:pt>
                <c:pt idx="408">
                  <c:v>-0.70097500000000001</c:v>
                </c:pt>
                <c:pt idx="409">
                  <c:v>-0.70194999999999996</c:v>
                </c:pt>
                <c:pt idx="410">
                  <c:v>-0.70294999999999996</c:v>
                </c:pt>
                <c:pt idx="411">
                  <c:v>-0.70392500000000002</c:v>
                </c:pt>
                <c:pt idx="412">
                  <c:v>-0.70489999999999997</c:v>
                </c:pt>
                <c:pt idx="413">
                  <c:v>-0.70587500000000003</c:v>
                </c:pt>
                <c:pt idx="414">
                  <c:v>-0.70687500000000003</c:v>
                </c:pt>
                <c:pt idx="415">
                  <c:v>-0.70784999999999998</c:v>
                </c:pt>
                <c:pt idx="416">
                  <c:v>-0.70882500000000004</c:v>
                </c:pt>
                <c:pt idx="417">
                  <c:v>-0.70979999999999999</c:v>
                </c:pt>
                <c:pt idx="418">
                  <c:v>-0.71077500000000005</c:v>
                </c:pt>
                <c:pt idx="419">
                  <c:v>-0.71177500000000005</c:v>
                </c:pt>
                <c:pt idx="420">
                  <c:v>-0.71274999999999999</c:v>
                </c:pt>
                <c:pt idx="421">
                  <c:v>-0.71372500000000005</c:v>
                </c:pt>
                <c:pt idx="422">
                  <c:v>-0.7147</c:v>
                </c:pt>
                <c:pt idx="423">
                  <c:v>-0.71567499999999995</c:v>
                </c:pt>
                <c:pt idx="424">
                  <c:v>-0.71667499999999995</c:v>
                </c:pt>
                <c:pt idx="425">
                  <c:v>-0.71765000000000001</c:v>
                </c:pt>
                <c:pt idx="426">
                  <c:v>-0.71862499999999996</c:v>
                </c:pt>
                <c:pt idx="427">
                  <c:v>-0.71960000000000002</c:v>
                </c:pt>
                <c:pt idx="428">
                  <c:v>-0.72060000000000002</c:v>
                </c:pt>
                <c:pt idx="429">
                  <c:v>-0.72157499999999997</c:v>
                </c:pt>
                <c:pt idx="430">
                  <c:v>-0.72255000000000003</c:v>
                </c:pt>
                <c:pt idx="431">
                  <c:v>-0.72352499999999997</c:v>
                </c:pt>
                <c:pt idx="432">
                  <c:v>-0.72450000000000003</c:v>
                </c:pt>
                <c:pt idx="433">
                  <c:v>-0.72550000000000003</c:v>
                </c:pt>
                <c:pt idx="434">
                  <c:v>-0.72647499999999998</c:v>
                </c:pt>
                <c:pt idx="435">
                  <c:v>-0.72745000000000004</c:v>
                </c:pt>
                <c:pt idx="436">
                  <c:v>-0.72842499999999999</c:v>
                </c:pt>
                <c:pt idx="437">
                  <c:v>-0.72940000000000005</c:v>
                </c:pt>
                <c:pt idx="438">
                  <c:v>-0.73040000000000005</c:v>
                </c:pt>
                <c:pt idx="439">
                  <c:v>-0.731375</c:v>
                </c:pt>
                <c:pt idx="440">
                  <c:v>-0.73234999999999995</c:v>
                </c:pt>
                <c:pt idx="441">
                  <c:v>-0.733325</c:v>
                </c:pt>
                <c:pt idx="442">
                  <c:v>-0.73432500000000001</c:v>
                </c:pt>
                <c:pt idx="443">
                  <c:v>-0.73529999999999995</c:v>
                </c:pt>
                <c:pt idx="444">
                  <c:v>-0.73627500000000001</c:v>
                </c:pt>
                <c:pt idx="445">
                  <c:v>-0.73724999999999996</c:v>
                </c:pt>
                <c:pt idx="446">
                  <c:v>-0.73822500000000002</c:v>
                </c:pt>
                <c:pt idx="447">
                  <c:v>-0.73922500000000002</c:v>
                </c:pt>
                <c:pt idx="448">
                  <c:v>-0.74019999999999997</c:v>
                </c:pt>
                <c:pt idx="449">
                  <c:v>-0.74117500000000003</c:v>
                </c:pt>
                <c:pt idx="450">
                  <c:v>-0.74214999999999998</c:v>
                </c:pt>
                <c:pt idx="451">
                  <c:v>-0.74312500000000004</c:v>
                </c:pt>
                <c:pt idx="452">
                  <c:v>-0.74412500000000004</c:v>
                </c:pt>
                <c:pt idx="453">
                  <c:v>-0.74509999999999998</c:v>
                </c:pt>
                <c:pt idx="454">
                  <c:v>-0.74607500000000004</c:v>
                </c:pt>
                <c:pt idx="455">
                  <c:v>-0.74704999999999999</c:v>
                </c:pt>
                <c:pt idx="456">
                  <c:v>-0.74804999999999999</c:v>
                </c:pt>
                <c:pt idx="457">
                  <c:v>-0.74902500000000005</c:v>
                </c:pt>
                <c:pt idx="458">
                  <c:v>-0.75</c:v>
                </c:pt>
                <c:pt idx="459">
                  <c:v>-0.75097499999999995</c:v>
                </c:pt>
                <c:pt idx="460">
                  <c:v>-0.75195000000000001</c:v>
                </c:pt>
                <c:pt idx="461">
                  <c:v>-0.75295000000000001</c:v>
                </c:pt>
                <c:pt idx="462">
                  <c:v>-0.75392499999999996</c:v>
                </c:pt>
                <c:pt idx="463">
                  <c:v>-0.75490000000000002</c:v>
                </c:pt>
                <c:pt idx="464">
                  <c:v>-0.75587499999999996</c:v>
                </c:pt>
                <c:pt idx="465">
                  <c:v>-0.75687499999999996</c:v>
                </c:pt>
                <c:pt idx="466">
                  <c:v>-0.75785000000000002</c:v>
                </c:pt>
                <c:pt idx="467">
                  <c:v>-0.75882499999999997</c:v>
                </c:pt>
                <c:pt idx="468">
                  <c:v>-0.75980000000000003</c:v>
                </c:pt>
                <c:pt idx="469">
                  <c:v>-0.76077499999999998</c:v>
                </c:pt>
                <c:pt idx="470">
                  <c:v>-0.76177499999999998</c:v>
                </c:pt>
                <c:pt idx="471">
                  <c:v>-0.76275000000000004</c:v>
                </c:pt>
                <c:pt idx="472">
                  <c:v>-0.76372499999999999</c:v>
                </c:pt>
                <c:pt idx="473">
                  <c:v>-0.76470000000000005</c:v>
                </c:pt>
                <c:pt idx="474">
                  <c:v>-0.76567499999999999</c:v>
                </c:pt>
                <c:pt idx="475">
                  <c:v>-0.766675</c:v>
                </c:pt>
                <c:pt idx="476">
                  <c:v>-0.76765000000000005</c:v>
                </c:pt>
                <c:pt idx="477">
                  <c:v>-0.768625</c:v>
                </c:pt>
                <c:pt idx="478">
                  <c:v>-0.76959999999999995</c:v>
                </c:pt>
                <c:pt idx="479">
                  <c:v>-0.77059999999999995</c:v>
                </c:pt>
                <c:pt idx="480">
                  <c:v>-0.77157500000000001</c:v>
                </c:pt>
                <c:pt idx="481">
                  <c:v>-0.77254999999999996</c:v>
                </c:pt>
                <c:pt idx="482">
                  <c:v>-0.77352500000000002</c:v>
                </c:pt>
                <c:pt idx="483">
                  <c:v>-0.77449999999999997</c:v>
                </c:pt>
                <c:pt idx="484">
                  <c:v>-0.77549999999999997</c:v>
                </c:pt>
                <c:pt idx="485">
                  <c:v>-0.77647500000000003</c:v>
                </c:pt>
                <c:pt idx="486">
                  <c:v>-0.77744999999999997</c:v>
                </c:pt>
                <c:pt idx="487">
                  <c:v>-0.77842500000000003</c:v>
                </c:pt>
                <c:pt idx="488">
                  <c:v>-0.77939999999999998</c:v>
                </c:pt>
                <c:pt idx="489">
                  <c:v>-0.78039999999999998</c:v>
                </c:pt>
                <c:pt idx="490">
                  <c:v>-0.78137500000000004</c:v>
                </c:pt>
                <c:pt idx="491">
                  <c:v>-0.78234999999999999</c:v>
                </c:pt>
                <c:pt idx="492">
                  <c:v>-0.78332500000000005</c:v>
                </c:pt>
                <c:pt idx="493">
                  <c:v>-0.78432500000000005</c:v>
                </c:pt>
                <c:pt idx="494">
                  <c:v>-0.7853</c:v>
                </c:pt>
                <c:pt idx="495">
                  <c:v>-0.78627499999999995</c:v>
                </c:pt>
                <c:pt idx="496">
                  <c:v>-0.78725000000000001</c:v>
                </c:pt>
                <c:pt idx="497">
                  <c:v>-0.78822499999999995</c:v>
                </c:pt>
                <c:pt idx="498">
                  <c:v>-0.78922499999999995</c:v>
                </c:pt>
                <c:pt idx="499">
                  <c:v>-0.79020000000000001</c:v>
                </c:pt>
                <c:pt idx="500">
                  <c:v>-0.79117499999999996</c:v>
                </c:pt>
                <c:pt idx="501">
                  <c:v>-0.79215000000000002</c:v>
                </c:pt>
                <c:pt idx="502">
                  <c:v>-0.79312499999999997</c:v>
                </c:pt>
                <c:pt idx="503">
                  <c:v>-0.79412499999999997</c:v>
                </c:pt>
                <c:pt idx="504">
                  <c:v>-0.79510000000000003</c:v>
                </c:pt>
                <c:pt idx="505">
                  <c:v>-0.79607499999999998</c:v>
                </c:pt>
                <c:pt idx="506">
                  <c:v>-0.79705000000000004</c:v>
                </c:pt>
                <c:pt idx="507">
                  <c:v>-0.79805000000000004</c:v>
                </c:pt>
                <c:pt idx="508">
                  <c:v>-0.79902499999999999</c:v>
                </c:pt>
                <c:pt idx="509">
                  <c:v>-0.8</c:v>
                </c:pt>
                <c:pt idx="510">
                  <c:v>-0.79902499999999999</c:v>
                </c:pt>
                <c:pt idx="511">
                  <c:v>-0.79805000000000004</c:v>
                </c:pt>
                <c:pt idx="512">
                  <c:v>-0.79705000000000004</c:v>
                </c:pt>
                <c:pt idx="513">
                  <c:v>-0.79607499999999998</c:v>
                </c:pt>
                <c:pt idx="514">
                  <c:v>-0.79510000000000003</c:v>
                </c:pt>
                <c:pt idx="515">
                  <c:v>-0.79412499999999997</c:v>
                </c:pt>
                <c:pt idx="516">
                  <c:v>-0.79312499999999997</c:v>
                </c:pt>
                <c:pt idx="517">
                  <c:v>-0.79215000000000002</c:v>
                </c:pt>
                <c:pt idx="518">
                  <c:v>-0.79117499999999996</c:v>
                </c:pt>
                <c:pt idx="519">
                  <c:v>-0.79020000000000001</c:v>
                </c:pt>
                <c:pt idx="520">
                  <c:v>-0.78922499999999995</c:v>
                </c:pt>
                <c:pt idx="521">
                  <c:v>-0.78822499999999995</c:v>
                </c:pt>
                <c:pt idx="522">
                  <c:v>-0.78725000000000001</c:v>
                </c:pt>
                <c:pt idx="523">
                  <c:v>-0.78627499999999995</c:v>
                </c:pt>
                <c:pt idx="524">
                  <c:v>-0.7853</c:v>
                </c:pt>
                <c:pt idx="525">
                  <c:v>-0.78432500000000005</c:v>
                </c:pt>
                <c:pt idx="526">
                  <c:v>-0.78332500000000005</c:v>
                </c:pt>
                <c:pt idx="527">
                  <c:v>-0.78234999999999999</c:v>
                </c:pt>
                <c:pt idx="528">
                  <c:v>-0.78137500000000004</c:v>
                </c:pt>
                <c:pt idx="529">
                  <c:v>-0.78039999999999998</c:v>
                </c:pt>
                <c:pt idx="530">
                  <c:v>-0.77939999999999998</c:v>
                </c:pt>
                <c:pt idx="531">
                  <c:v>-0.77842500000000003</c:v>
                </c:pt>
                <c:pt idx="532">
                  <c:v>-0.77744999999999997</c:v>
                </c:pt>
                <c:pt idx="533">
                  <c:v>-0.77647500000000003</c:v>
                </c:pt>
                <c:pt idx="534">
                  <c:v>-0.77549999999999997</c:v>
                </c:pt>
                <c:pt idx="535">
                  <c:v>-0.77449999999999997</c:v>
                </c:pt>
                <c:pt idx="536">
                  <c:v>-0.77352500000000002</c:v>
                </c:pt>
                <c:pt idx="537">
                  <c:v>-0.77254999999999996</c:v>
                </c:pt>
                <c:pt idx="538">
                  <c:v>-0.77157500000000001</c:v>
                </c:pt>
                <c:pt idx="539">
                  <c:v>-0.77059999999999995</c:v>
                </c:pt>
                <c:pt idx="540">
                  <c:v>-0.76959999999999995</c:v>
                </c:pt>
                <c:pt idx="541">
                  <c:v>-0.768625</c:v>
                </c:pt>
                <c:pt idx="542">
                  <c:v>-0.76765000000000005</c:v>
                </c:pt>
                <c:pt idx="543">
                  <c:v>-0.766675</c:v>
                </c:pt>
                <c:pt idx="544">
                  <c:v>-0.76567499999999999</c:v>
                </c:pt>
                <c:pt idx="545">
                  <c:v>-0.76470000000000005</c:v>
                </c:pt>
                <c:pt idx="546">
                  <c:v>-0.76372499999999999</c:v>
                </c:pt>
                <c:pt idx="547">
                  <c:v>-0.76275000000000004</c:v>
                </c:pt>
                <c:pt idx="548">
                  <c:v>-0.76177499999999998</c:v>
                </c:pt>
                <c:pt idx="549">
                  <c:v>-0.76077499999999998</c:v>
                </c:pt>
                <c:pt idx="550">
                  <c:v>-0.75980000000000003</c:v>
                </c:pt>
                <c:pt idx="551">
                  <c:v>-0.75882499999999997</c:v>
                </c:pt>
                <c:pt idx="552">
                  <c:v>-0.75785000000000002</c:v>
                </c:pt>
                <c:pt idx="553">
                  <c:v>-0.75687499999999996</c:v>
                </c:pt>
                <c:pt idx="554">
                  <c:v>-0.75587499999999996</c:v>
                </c:pt>
                <c:pt idx="555">
                  <c:v>-0.75490000000000002</c:v>
                </c:pt>
                <c:pt idx="556">
                  <c:v>-0.75392499999999996</c:v>
                </c:pt>
                <c:pt idx="557">
                  <c:v>-0.75295000000000001</c:v>
                </c:pt>
                <c:pt idx="558">
                  <c:v>-0.75195000000000001</c:v>
                </c:pt>
                <c:pt idx="559">
                  <c:v>-0.75097499999999995</c:v>
                </c:pt>
                <c:pt idx="560">
                  <c:v>-0.75</c:v>
                </c:pt>
                <c:pt idx="561">
                  <c:v>-0.74902500000000005</c:v>
                </c:pt>
                <c:pt idx="562">
                  <c:v>-0.74804999999999999</c:v>
                </c:pt>
                <c:pt idx="563">
                  <c:v>-0.74704999999999999</c:v>
                </c:pt>
                <c:pt idx="564">
                  <c:v>-0.74607500000000004</c:v>
                </c:pt>
                <c:pt idx="565">
                  <c:v>-0.74509999999999998</c:v>
                </c:pt>
                <c:pt idx="566">
                  <c:v>-0.74412500000000004</c:v>
                </c:pt>
                <c:pt idx="567">
                  <c:v>-0.74312500000000004</c:v>
                </c:pt>
                <c:pt idx="568">
                  <c:v>-0.74214999999999998</c:v>
                </c:pt>
                <c:pt idx="569">
                  <c:v>-0.74117500000000003</c:v>
                </c:pt>
                <c:pt idx="570">
                  <c:v>-0.74019999999999997</c:v>
                </c:pt>
                <c:pt idx="571">
                  <c:v>-0.73922500000000002</c:v>
                </c:pt>
                <c:pt idx="572">
                  <c:v>-0.73822500000000002</c:v>
                </c:pt>
                <c:pt idx="573">
                  <c:v>-0.73724999999999996</c:v>
                </c:pt>
                <c:pt idx="574">
                  <c:v>-0.73627500000000001</c:v>
                </c:pt>
                <c:pt idx="575">
                  <c:v>-0.73529999999999995</c:v>
                </c:pt>
                <c:pt idx="576">
                  <c:v>-0.73432500000000001</c:v>
                </c:pt>
                <c:pt idx="577">
                  <c:v>-0.733325</c:v>
                </c:pt>
                <c:pt idx="578">
                  <c:v>-0.73234999999999995</c:v>
                </c:pt>
                <c:pt idx="579">
                  <c:v>-0.731375</c:v>
                </c:pt>
                <c:pt idx="580">
                  <c:v>-0.73040000000000005</c:v>
                </c:pt>
                <c:pt idx="581">
                  <c:v>-0.72940000000000005</c:v>
                </c:pt>
                <c:pt idx="582">
                  <c:v>-0.72842499999999999</c:v>
                </c:pt>
                <c:pt idx="583">
                  <c:v>-0.72745000000000004</c:v>
                </c:pt>
                <c:pt idx="584">
                  <c:v>-0.72647499999999998</c:v>
                </c:pt>
                <c:pt idx="585">
                  <c:v>-0.72550000000000003</c:v>
                </c:pt>
                <c:pt idx="586">
                  <c:v>-0.72450000000000003</c:v>
                </c:pt>
                <c:pt idx="587">
                  <c:v>-0.72352499999999997</c:v>
                </c:pt>
                <c:pt idx="588">
                  <c:v>-0.72255000000000003</c:v>
                </c:pt>
                <c:pt idx="589">
                  <c:v>-0.72157499999999997</c:v>
                </c:pt>
                <c:pt idx="590">
                  <c:v>-0.72060000000000002</c:v>
                </c:pt>
                <c:pt idx="591">
                  <c:v>-0.71960000000000002</c:v>
                </c:pt>
                <c:pt idx="592">
                  <c:v>-0.71862499999999996</c:v>
                </c:pt>
                <c:pt idx="593">
                  <c:v>-0.71765000000000001</c:v>
                </c:pt>
                <c:pt idx="594">
                  <c:v>-0.71667499999999995</c:v>
                </c:pt>
                <c:pt idx="595">
                  <c:v>-0.71567499999999995</c:v>
                </c:pt>
                <c:pt idx="596">
                  <c:v>-0.7147</c:v>
                </c:pt>
                <c:pt idx="597">
                  <c:v>-0.71372500000000005</c:v>
                </c:pt>
                <c:pt idx="598">
                  <c:v>-0.71274999999999999</c:v>
                </c:pt>
                <c:pt idx="599">
                  <c:v>-0.71177500000000005</c:v>
                </c:pt>
                <c:pt idx="600">
                  <c:v>-0.71077500000000005</c:v>
                </c:pt>
                <c:pt idx="601">
                  <c:v>-0.70979999999999999</c:v>
                </c:pt>
                <c:pt idx="602">
                  <c:v>-0.70882500000000004</c:v>
                </c:pt>
                <c:pt idx="603">
                  <c:v>-0.70784999999999998</c:v>
                </c:pt>
                <c:pt idx="604">
                  <c:v>-0.70687500000000003</c:v>
                </c:pt>
                <c:pt idx="605">
                  <c:v>-0.70587500000000003</c:v>
                </c:pt>
                <c:pt idx="606">
                  <c:v>-0.70489999999999997</c:v>
                </c:pt>
                <c:pt idx="607">
                  <c:v>-0.70392500000000002</c:v>
                </c:pt>
                <c:pt idx="608">
                  <c:v>-0.70294999999999996</c:v>
                </c:pt>
                <c:pt idx="609">
                  <c:v>-0.70194999999999996</c:v>
                </c:pt>
                <c:pt idx="610">
                  <c:v>-0.70097500000000001</c:v>
                </c:pt>
                <c:pt idx="611">
                  <c:v>-0.7</c:v>
                </c:pt>
                <c:pt idx="612">
                  <c:v>-0.69902500000000001</c:v>
                </c:pt>
                <c:pt idx="613">
                  <c:v>-0.69804999999999995</c:v>
                </c:pt>
                <c:pt idx="614">
                  <c:v>-0.69704999999999995</c:v>
                </c:pt>
                <c:pt idx="615">
                  <c:v>-0.696075</c:v>
                </c:pt>
                <c:pt idx="616">
                  <c:v>-0.69510000000000005</c:v>
                </c:pt>
                <c:pt idx="617">
                  <c:v>-0.69412499999999999</c:v>
                </c:pt>
                <c:pt idx="618">
                  <c:v>-0.69312499999999999</c:v>
                </c:pt>
                <c:pt idx="619">
                  <c:v>-0.69215000000000004</c:v>
                </c:pt>
                <c:pt idx="620">
                  <c:v>-0.69117499999999998</c:v>
                </c:pt>
                <c:pt idx="621">
                  <c:v>-0.69020000000000004</c:v>
                </c:pt>
                <c:pt idx="622">
                  <c:v>-0.68922499999999998</c:v>
                </c:pt>
                <c:pt idx="623">
                  <c:v>-0.68822499999999998</c:v>
                </c:pt>
                <c:pt idx="624">
                  <c:v>-0.68725000000000003</c:v>
                </c:pt>
                <c:pt idx="625">
                  <c:v>-0.68627499999999997</c:v>
                </c:pt>
                <c:pt idx="626">
                  <c:v>-0.68530000000000002</c:v>
                </c:pt>
                <c:pt idx="627">
                  <c:v>-0.68432499999999996</c:v>
                </c:pt>
                <c:pt idx="628">
                  <c:v>-0.68332499999999996</c:v>
                </c:pt>
                <c:pt idx="629">
                  <c:v>-0.68235000000000001</c:v>
                </c:pt>
                <c:pt idx="630">
                  <c:v>-0.68137499999999995</c:v>
                </c:pt>
                <c:pt idx="631">
                  <c:v>-0.6804</c:v>
                </c:pt>
                <c:pt idx="632">
                  <c:v>-0.6794</c:v>
                </c:pt>
                <c:pt idx="633">
                  <c:v>-0.67842499999999994</c:v>
                </c:pt>
                <c:pt idx="634">
                  <c:v>-0.67745</c:v>
                </c:pt>
                <c:pt idx="635">
                  <c:v>-0.67647500000000005</c:v>
                </c:pt>
                <c:pt idx="636">
                  <c:v>-0.67549999999999999</c:v>
                </c:pt>
                <c:pt idx="637">
                  <c:v>-0.67449999999999999</c:v>
                </c:pt>
                <c:pt idx="638">
                  <c:v>-0.67352500000000004</c:v>
                </c:pt>
                <c:pt idx="639">
                  <c:v>-0.67254999999999998</c:v>
                </c:pt>
                <c:pt idx="640">
                  <c:v>-0.67157500000000003</c:v>
                </c:pt>
                <c:pt idx="641">
                  <c:v>-0.67059999999999997</c:v>
                </c:pt>
                <c:pt idx="642">
                  <c:v>-0.66959999999999997</c:v>
                </c:pt>
                <c:pt idx="643">
                  <c:v>-0.66862500000000002</c:v>
                </c:pt>
                <c:pt idx="644">
                  <c:v>-0.66764999999999997</c:v>
                </c:pt>
                <c:pt idx="645">
                  <c:v>-0.66667500000000002</c:v>
                </c:pt>
                <c:pt idx="646">
                  <c:v>-0.66567500000000002</c:v>
                </c:pt>
                <c:pt idx="647">
                  <c:v>-0.66469999999999996</c:v>
                </c:pt>
                <c:pt idx="648">
                  <c:v>-0.66372500000000001</c:v>
                </c:pt>
                <c:pt idx="649">
                  <c:v>-0.66274999999999995</c:v>
                </c:pt>
                <c:pt idx="650">
                  <c:v>-0.661775</c:v>
                </c:pt>
                <c:pt idx="651">
                  <c:v>-0.660775</c:v>
                </c:pt>
                <c:pt idx="652">
                  <c:v>-0.65980000000000005</c:v>
                </c:pt>
                <c:pt idx="653">
                  <c:v>-0.65882499999999999</c:v>
                </c:pt>
                <c:pt idx="654">
                  <c:v>-0.65785000000000005</c:v>
                </c:pt>
                <c:pt idx="655">
                  <c:v>-0.65687499999999999</c:v>
                </c:pt>
                <c:pt idx="656">
                  <c:v>-0.65587499999999999</c:v>
                </c:pt>
                <c:pt idx="657">
                  <c:v>-0.65490000000000004</c:v>
                </c:pt>
                <c:pt idx="658">
                  <c:v>-0.65392499999999998</c:v>
                </c:pt>
                <c:pt idx="659">
                  <c:v>-0.65295000000000003</c:v>
                </c:pt>
                <c:pt idx="660">
                  <c:v>-0.65195000000000003</c:v>
                </c:pt>
                <c:pt idx="661">
                  <c:v>-0.65097499999999997</c:v>
                </c:pt>
                <c:pt idx="662">
                  <c:v>-0.65</c:v>
                </c:pt>
                <c:pt idx="663">
                  <c:v>-0.64902499999999996</c:v>
                </c:pt>
                <c:pt idx="664">
                  <c:v>-0.64805000000000001</c:v>
                </c:pt>
                <c:pt idx="665">
                  <c:v>-0.64705000000000001</c:v>
                </c:pt>
                <c:pt idx="666">
                  <c:v>-0.64607499999999995</c:v>
                </c:pt>
                <c:pt idx="667">
                  <c:v>-0.64510000000000001</c:v>
                </c:pt>
                <c:pt idx="668">
                  <c:v>-0.64412499999999995</c:v>
                </c:pt>
                <c:pt idx="669">
                  <c:v>-0.64312499999999995</c:v>
                </c:pt>
                <c:pt idx="670">
                  <c:v>-0.64215</c:v>
                </c:pt>
                <c:pt idx="671">
                  <c:v>-0.64117500000000005</c:v>
                </c:pt>
                <c:pt idx="672">
                  <c:v>-0.64019999999999999</c:v>
                </c:pt>
                <c:pt idx="673">
                  <c:v>-0.63922500000000004</c:v>
                </c:pt>
                <c:pt idx="674">
                  <c:v>-0.63822500000000004</c:v>
                </c:pt>
                <c:pt idx="675">
                  <c:v>-0.63724999999999998</c:v>
                </c:pt>
                <c:pt idx="676">
                  <c:v>-0.63627500000000003</c:v>
                </c:pt>
                <c:pt idx="677">
                  <c:v>-0.63529999999999998</c:v>
                </c:pt>
                <c:pt idx="678">
                  <c:v>-0.63432500000000003</c:v>
                </c:pt>
                <c:pt idx="679">
                  <c:v>-0.63332500000000003</c:v>
                </c:pt>
                <c:pt idx="680">
                  <c:v>-0.63234999999999997</c:v>
                </c:pt>
                <c:pt idx="681">
                  <c:v>-0.63137500000000002</c:v>
                </c:pt>
                <c:pt idx="682">
                  <c:v>-0.63039999999999996</c:v>
                </c:pt>
                <c:pt idx="683">
                  <c:v>-0.62939999999999996</c:v>
                </c:pt>
                <c:pt idx="684">
                  <c:v>-0.62842500000000001</c:v>
                </c:pt>
                <c:pt idx="685">
                  <c:v>-0.62744999999999995</c:v>
                </c:pt>
                <c:pt idx="686">
                  <c:v>-0.626475</c:v>
                </c:pt>
                <c:pt idx="687">
                  <c:v>-0.62549999999999994</c:v>
                </c:pt>
                <c:pt idx="688">
                  <c:v>-0.62450000000000006</c:v>
                </c:pt>
                <c:pt idx="689">
                  <c:v>-0.623525</c:v>
                </c:pt>
                <c:pt idx="690">
                  <c:v>-0.62255000000000005</c:v>
                </c:pt>
                <c:pt idx="691">
                  <c:v>-0.62157499999999999</c:v>
                </c:pt>
                <c:pt idx="692">
                  <c:v>-0.62060000000000004</c:v>
                </c:pt>
                <c:pt idx="693">
                  <c:v>-0.61960000000000004</c:v>
                </c:pt>
                <c:pt idx="694">
                  <c:v>-0.61862499999999998</c:v>
                </c:pt>
                <c:pt idx="695">
                  <c:v>-0.61765000000000003</c:v>
                </c:pt>
                <c:pt idx="696">
                  <c:v>-0.61667499999999997</c:v>
                </c:pt>
                <c:pt idx="697">
                  <c:v>-0.61567499999999997</c:v>
                </c:pt>
                <c:pt idx="698">
                  <c:v>-0.61470000000000002</c:v>
                </c:pt>
                <c:pt idx="699">
                  <c:v>-0.61372499999999997</c:v>
                </c:pt>
                <c:pt idx="700">
                  <c:v>-0.61275000000000002</c:v>
                </c:pt>
                <c:pt idx="701">
                  <c:v>-0.61177499999999996</c:v>
                </c:pt>
                <c:pt idx="702">
                  <c:v>-0.61077499999999996</c:v>
                </c:pt>
                <c:pt idx="703">
                  <c:v>-0.60980000000000001</c:v>
                </c:pt>
                <c:pt idx="704">
                  <c:v>-0.60882499999999995</c:v>
                </c:pt>
                <c:pt idx="705">
                  <c:v>-0.60785</c:v>
                </c:pt>
                <c:pt idx="706">
                  <c:v>-0.60687500000000005</c:v>
                </c:pt>
                <c:pt idx="707">
                  <c:v>-0.60587500000000005</c:v>
                </c:pt>
                <c:pt idx="708">
                  <c:v>-0.60489999999999999</c:v>
                </c:pt>
                <c:pt idx="709">
                  <c:v>-0.60392500000000005</c:v>
                </c:pt>
                <c:pt idx="710">
                  <c:v>-0.60294999999999999</c:v>
                </c:pt>
                <c:pt idx="711">
                  <c:v>-0.60194999999999999</c:v>
                </c:pt>
                <c:pt idx="712">
                  <c:v>-0.60097500000000004</c:v>
                </c:pt>
                <c:pt idx="713">
                  <c:v>-0.6</c:v>
                </c:pt>
                <c:pt idx="714">
                  <c:v>-0.59902500000000003</c:v>
                </c:pt>
                <c:pt idx="715">
                  <c:v>-0.59804999999999997</c:v>
                </c:pt>
                <c:pt idx="716">
                  <c:v>-0.59704999999999997</c:v>
                </c:pt>
                <c:pt idx="717">
                  <c:v>-0.59607500000000002</c:v>
                </c:pt>
                <c:pt idx="718">
                  <c:v>-0.59509999999999996</c:v>
                </c:pt>
                <c:pt idx="719">
                  <c:v>-0.59412500000000001</c:v>
                </c:pt>
                <c:pt idx="720">
                  <c:v>-0.59312500000000001</c:v>
                </c:pt>
                <c:pt idx="721">
                  <c:v>-0.59214999999999995</c:v>
                </c:pt>
                <c:pt idx="722">
                  <c:v>-0.59117500000000001</c:v>
                </c:pt>
                <c:pt idx="723">
                  <c:v>-0.59019999999999995</c:v>
                </c:pt>
                <c:pt idx="724">
                  <c:v>-0.589225</c:v>
                </c:pt>
                <c:pt idx="725">
                  <c:v>-0.588225</c:v>
                </c:pt>
                <c:pt idx="726">
                  <c:v>-0.58725000000000005</c:v>
                </c:pt>
                <c:pt idx="727">
                  <c:v>-0.58627499999999999</c:v>
                </c:pt>
                <c:pt idx="728">
                  <c:v>-0.58530000000000004</c:v>
                </c:pt>
                <c:pt idx="729">
                  <c:v>-0.58432499999999998</c:v>
                </c:pt>
                <c:pt idx="730">
                  <c:v>-0.58332499999999998</c:v>
                </c:pt>
                <c:pt idx="731">
                  <c:v>-0.58235000000000003</c:v>
                </c:pt>
                <c:pt idx="732">
                  <c:v>-0.58137499999999998</c:v>
                </c:pt>
                <c:pt idx="733">
                  <c:v>-0.58040000000000003</c:v>
                </c:pt>
                <c:pt idx="734">
                  <c:v>-0.57940000000000003</c:v>
                </c:pt>
                <c:pt idx="735">
                  <c:v>-0.57842499999999997</c:v>
                </c:pt>
                <c:pt idx="736">
                  <c:v>-0.57745000000000002</c:v>
                </c:pt>
                <c:pt idx="737">
                  <c:v>-0.57647499999999996</c:v>
                </c:pt>
                <c:pt idx="738">
                  <c:v>-0.57550000000000001</c:v>
                </c:pt>
                <c:pt idx="739">
                  <c:v>-0.57450000000000001</c:v>
                </c:pt>
                <c:pt idx="740">
                  <c:v>-0.57352499999999995</c:v>
                </c:pt>
                <c:pt idx="741">
                  <c:v>-0.57255</c:v>
                </c:pt>
                <c:pt idx="742">
                  <c:v>-0.57157500000000006</c:v>
                </c:pt>
                <c:pt idx="743">
                  <c:v>-0.5706</c:v>
                </c:pt>
                <c:pt idx="744">
                  <c:v>-0.5696</c:v>
                </c:pt>
                <c:pt idx="745">
                  <c:v>-0.56862500000000005</c:v>
                </c:pt>
                <c:pt idx="746">
                  <c:v>-0.56764999999999999</c:v>
                </c:pt>
                <c:pt idx="747">
                  <c:v>-0.56667500000000004</c:v>
                </c:pt>
                <c:pt idx="748">
                  <c:v>-0.56567500000000004</c:v>
                </c:pt>
                <c:pt idx="749">
                  <c:v>-0.56469999999999998</c:v>
                </c:pt>
                <c:pt idx="750">
                  <c:v>-0.56372500000000003</c:v>
                </c:pt>
                <c:pt idx="751">
                  <c:v>-0.56274999999999997</c:v>
                </c:pt>
                <c:pt idx="752">
                  <c:v>-0.56177500000000002</c:v>
                </c:pt>
                <c:pt idx="753">
                  <c:v>-0.56077500000000002</c:v>
                </c:pt>
                <c:pt idx="754">
                  <c:v>-0.55979999999999996</c:v>
                </c:pt>
                <c:pt idx="755">
                  <c:v>-0.55882500000000002</c:v>
                </c:pt>
                <c:pt idx="756">
                  <c:v>-0.55784999999999996</c:v>
                </c:pt>
                <c:pt idx="757">
                  <c:v>-0.55687500000000001</c:v>
                </c:pt>
                <c:pt idx="758">
                  <c:v>-0.55587500000000001</c:v>
                </c:pt>
                <c:pt idx="759">
                  <c:v>-0.55489999999999995</c:v>
                </c:pt>
                <c:pt idx="760">
                  <c:v>-0.553925</c:v>
                </c:pt>
                <c:pt idx="761">
                  <c:v>-0.55295000000000005</c:v>
                </c:pt>
                <c:pt idx="762">
                  <c:v>-0.55195000000000005</c:v>
                </c:pt>
                <c:pt idx="763">
                  <c:v>-0.55097499999999999</c:v>
                </c:pt>
                <c:pt idx="764">
                  <c:v>-0.55000000000000004</c:v>
                </c:pt>
                <c:pt idx="765">
                  <c:v>-0.54902499999999999</c:v>
                </c:pt>
                <c:pt idx="766">
                  <c:v>-0.54805000000000004</c:v>
                </c:pt>
                <c:pt idx="767">
                  <c:v>-0.54705000000000004</c:v>
                </c:pt>
                <c:pt idx="768">
                  <c:v>-0.54607499999999998</c:v>
                </c:pt>
                <c:pt idx="769">
                  <c:v>-0.54510000000000003</c:v>
                </c:pt>
                <c:pt idx="770">
                  <c:v>-0.54412499999999997</c:v>
                </c:pt>
                <c:pt idx="771">
                  <c:v>-0.54312499999999997</c:v>
                </c:pt>
                <c:pt idx="772">
                  <c:v>-0.54215000000000002</c:v>
                </c:pt>
                <c:pt idx="773">
                  <c:v>-0.54117499999999996</c:v>
                </c:pt>
                <c:pt idx="774">
                  <c:v>-0.54020000000000001</c:v>
                </c:pt>
                <c:pt idx="775">
                  <c:v>-0.53922499999999995</c:v>
                </c:pt>
                <c:pt idx="776">
                  <c:v>-0.53822499999999995</c:v>
                </c:pt>
                <c:pt idx="777">
                  <c:v>-0.53725000000000001</c:v>
                </c:pt>
                <c:pt idx="778">
                  <c:v>-0.53627499999999995</c:v>
                </c:pt>
                <c:pt idx="779">
                  <c:v>-0.5353</c:v>
                </c:pt>
                <c:pt idx="780">
                  <c:v>-0.53432500000000005</c:v>
                </c:pt>
                <c:pt idx="781">
                  <c:v>-0.53332500000000005</c:v>
                </c:pt>
                <c:pt idx="782">
                  <c:v>-0.53234999999999999</c:v>
                </c:pt>
                <c:pt idx="783">
                  <c:v>-0.53137500000000004</c:v>
                </c:pt>
                <c:pt idx="784">
                  <c:v>-0.53039999999999998</c:v>
                </c:pt>
                <c:pt idx="785">
                  <c:v>-0.52939999999999998</c:v>
                </c:pt>
                <c:pt idx="786">
                  <c:v>-0.52842500000000003</c:v>
                </c:pt>
                <c:pt idx="787">
                  <c:v>-0.52744999999999997</c:v>
                </c:pt>
                <c:pt idx="788">
                  <c:v>-0.52647500000000003</c:v>
                </c:pt>
                <c:pt idx="789">
                  <c:v>-0.52549999999999997</c:v>
                </c:pt>
                <c:pt idx="790">
                  <c:v>-0.52449999999999997</c:v>
                </c:pt>
                <c:pt idx="791">
                  <c:v>-0.52352500000000002</c:v>
                </c:pt>
                <c:pt idx="792">
                  <c:v>-0.52254999999999996</c:v>
                </c:pt>
                <c:pt idx="793">
                  <c:v>-0.52157500000000001</c:v>
                </c:pt>
                <c:pt idx="794">
                  <c:v>-0.52059999999999995</c:v>
                </c:pt>
                <c:pt idx="795">
                  <c:v>-0.51959999999999995</c:v>
                </c:pt>
                <c:pt idx="796">
                  <c:v>-0.518625</c:v>
                </c:pt>
                <c:pt idx="797">
                  <c:v>-0.51765000000000005</c:v>
                </c:pt>
                <c:pt idx="798">
                  <c:v>-0.516675</c:v>
                </c:pt>
                <c:pt idx="799">
                  <c:v>-0.51567499999999999</c:v>
                </c:pt>
                <c:pt idx="800">
                  <c:v>-0.51470000000000005</c:v>
                </c:pt>
                <c:pt idx="801">
                  <c:v>-0.51372499999999999</c:v>
                </c:pt>
                <c:pt idx="802">
                  <c:v>-0.51275000000000004</c:v>
                </c:pt>
                <c:pt idx="803">
                  <c:v>-0.51177499999999998</c:v>
                </c:pt>
                <c:pt idx="804">
                  <c:v>-0.51077499999999998</c:v>
                </c:pt>
                <c:pt idx="805">
                  <c:v>-0.50980000000000003</c:v>
                </c:pt>
                <c:pt idx="806">
                  <c:v>-0.50882499999999997</c:v>
                </c:pt>
                <c:pt idx="807">
                  <c:v>-0.50785000000000002</c:v>
                </c:pt>
                <c:pt idx="808">
                  <c:v>-0.50687499999999996</c:v>
                </c:pt>
                <c:pt idx="809">
                  <c:v>-0.50587499999999996</c:v>
                </c:pt>
                <c:pt idx="810">
                  <c:v>-0.50490000000000002</c:v>
                </c:pt>
                <c:pt idx="811">
                  <c:v>-0.50392499999999996</c:v>
                </c:pt>
                <c:pt idx="812">
                  <c:v>-0.50295000000000001</c:v>
                </c:pt>
                <c:pt idx="813">
                  <c:v>-0.50195000000000001</c:v>
                </c:pt>
                <c:pt idx="814">
                  <c:v>-0.50097499999999995</c:v>
                </c:pt>
                <c:pt idx="815">
                  <c:v>-0.5</c:v>
                </c:pt>
                <c:pt idx="816">
                  <c:v>-0.499025</c:v>
                </c:pt>
                <c:pt idx="817">
                  <c:v>-0.49804999999999999</c:v>
                </c:pt>
                <c:pt idx="818">
                  <c:v>-0.49704999999999999</c:v>
                </c:pt>
                <c:pt idx="819">
                  <c:v>-0.49607499999999999</c:v>
                </c:pt>
                <c:pt idx="820">
                  <c:v>-0.49509999999999998</c:v>
                </c:pt>
                <c:pt idx="821">
                  <c:v>-0.49412499999999998</c:v>
                </c:pt>
                <c:pt idx="822">
                  <c:v>-0.49312499999999998</c:v>
                </c:pt>
                <c:pt idx="823">
                  <c:v>-0.49214999999999998</c:v>
                </c:pt>
                <c:pt idx="824">
                  <c:v>-0.49117499999999997</c:v>
                </c:pt>
                <c:pt idx="825">
                  <c:v>-0.49020000000000002</c:v>
                </c:pt>
                <c:pt idx="826">
                  <c:v>-0.48922500000000002</c:v>
                </c:pt>
                <c:pt idx="827">
                  <c:v>-0.48822500000000002</c:v>
                </c:pt>
                <c:pt idx="828">
                  <c:v>-0.48725000000000002</c:v>
                </c:pt>
                <c:pt idx="829">
                  <c:v>-0.48627500000000001</c:v>
                </c:pt>
                <c:pt idx="830">
                  <c:v>-0.48530000000000001</c:v>
                </c:pt>
                <c:pt idx="831">
                  <c:v>-0.48432500000000001</c:v>
                </c:pt>
                <c:pt idx="832">
                  <c:v>-0.483325</c:v>
                </c:pt>
                <c:pt idx="833">
                  <c:v>-0.48235</c:v>
                </c:pt>
                <c:pt idx="834">
                  <c:v>-0.481375</c:v>
                </c:pt>
                <c:pt idx="835">
                  <c:v>-0.48039999999999999</c:v>
                </c:pt>
                <c:pt idx="836">
                  <c:v>-0.47939999999999999</c:v>
                </c:pt>
                <c:pt idx="837">
                  <c:v>-0.47842499999999999</c:v>
                </c:pt>
                <c:pt idx="838">
                  <c:v>-0.47744999999999999</c:v>
                </c:pt>
                <c:pt idx="839">
                  <c:v>-0.47647499999999998</c:v>
                </c:pt>
                <c:pt idx="840">
                  <c:v>-0.47549999999999998</c:v>
                </c:pt>
                <c:pt idx="841">
                  <c:v>-0.47449999999999998</c:v>
                </c:pt>
                <c:pt idx="842">
                  <c:v>-0.47352499999999997</c:v>
                </c:pt>
                <c:pt idx="843">
                  <c:v>-0.47255000000000003</c:v>
                </c:pt>
                <c:pt idx="844">
                  <c:v>-0.47157500000000002</c:v>
                </c:pt>
                <c:pt idx="845">
                  <c:v>-0.47060000000000002</c:v>
                </c:pt>
                <c:pt idx="846">
                  <c:v>-0.46960000000000002</c:v>
                </c:pt>
                <c:pt idx="847">
                  <c:v>-0.46862500000000001</c:v>
                </c:pt>
                <c:pt idx="848">
                  <c:v>-0.46765000000000001</c:v>
                </c:pt>
                <c:pt idx="849">
                  <c:v>-0.46667500000000001</c:v>
                </c:pt>
                <c:pt idx="850">
                  <c:v>-0.46567500000000001</c:v>
                </c:pt>
                <c:pt idx="851">
                  <c:v>-0.4647</c:v>
                </c:pt>
                <c:pt idx="852">
                  <c:v>-0.463725</c:v>
                </c:pt>
                <c:pt idx="853">
                  <c:v>-0.46274999999999999</c:v>
                </c:pt>
                <c:pt idx="854">
                  <c:v>-0.46177499999999999</c:v>
                </c:pt>
                <c:pt idx="855">
                  <c:v>-0.46077499999999999</c:v>
                </c:pt>
                <c:pt idx="856">
                  <c:v>-0.45979999999999999</c:v>
                </c:pt>
                <c:pt idx="857">
                  <c:v>-0.45882499999999998</c:v>
                </c:pt>
                <c:pt idx="858">
                  <c:v>-0.45784999999999998</c:v>
                </c:pt>
                <c:pt idx="859">
                  <c:v>-0.45687499999999998</c:v>
                </c:pt>
                <c:pt idx="860">
                  <c:v>-0.45587499999999997</c:v>
                </c:pt>
                <c:pt idx="861">
                  <c:v>-0.45490000000000003</c:v>
                </c:pt>
                <c:pt idx="862">
                  <c:v>-0.45392500000000002</c:v>
                </c:pt>
                <c:pt idx="863">
                  <c:v>-0.45295000000000002</c:v>
                </c:pt>
                <c:pt idx="864">
                  <c:v>-0.45195000000000002</c:v>
                </c:pt>
                <c:pt idx="865">
                  <c:v>-0.45097500000000001</c:v>
                </c:pt>
                <c:pt idx="866">
                  <c:v>-0.45</c:v>
                </c:pt>
                <c:pt idx="867">
                  <c:v>-0.44902500000000001</c:v>
                </c:pt>
                <c:pt idx="868">
                  <c:v>-0.44805</c:v>
                </c:pt>
                <c:pt idx="869">
                  <c:v>-0.44705</c:v>
                </c:pt>
                <c:pt idx="870">
                  <c:v>-0.446075</c:v>
                </c:pt>
                <c:pt idx="871">
                  <c:v>-0.4451</c:v>
                </c:pt>
                <c:pt idx="872">
                  <c:v>-0.44412499999999999</c:v>
                </c:pt>
                <c:pt idx="873">
                  <c:v>-0.44312499999999999</c:v>
                </c:pt>
                <c:pt idx="874">
                  <c:v>-0.44214999999999999</c:v>
                </c:pt>
                <c:pt idx="875">
                  <c:v>-0.44117499999999998</c:v>
                </c:pt>
                <c:pt idx="876">
                  <c:v>-0.44019999999999998</c:v>
                </c:pt>
                <c:pt idx="877">
                  <c:v>-0.43922499999999998</c:v>
                </c:pt>
                <c:pt idx="878">
                  <c:v>-0.43822499999999998</c:v>
                </c:pt>
                <c:pt idx="879">
                  <c:v>-0.43725000000000003</c:v>
                </c:pt>
                <c:pt idx="880">
                  <c:v>-0.43627500000000002</c:v>
                </c:pt>
                <c:pt idx="881">
                  <c:v>-0.43530000000000002</c:v>
                </c:pt>
                <c:pt idx="882">
                  <c:v>-0.43432500000000002</c:v>
                </c:pt>
                <c:pt idx="883">
                  <c:v>-0.43332500000000002</c:v>
                </c:pt>
                <c:pt idx="884">
                  <c:v>-0.43235000000000001</c:v>
                </c:pt>
                <c:pt idx="885">
                  <c:v>-0.43137500000000001</c:v>
                </c:pt>
                <c:pt idx="886">
                  <c:v>-0.4304</c:v>
                </c:pt>
                <c:pt idx="887">
                  <c:v>-0.4294</c:v>
                </c:pt>
                <c:pt idx="888">
                  <c:v>-0.428425</c:v>
                </c:pt>
                <c:pt idx="889">
                  <c:v>-0.42745</c:v>
                </c:pt>
                <c:pt idx="890">
                  <c:v>-0.42647499999999999</c:v>
                </c:pt>
                <c:pt idx="891">
                  <c:v>-0.42549999999999999</c:v>
                </c:pt>
                <c:pt idx="892">
                  <c:v>-0.42449999999999999</c:v>
                </c:pt>
                <c:pt idx="893">
                  <c:v>-0.42352499999999998</c:v>
                </c:pt>
                <c:pt idx="894">
                  <c:v>-0.42254999999999998</c:v>
                </c:pt>
                <c:pt idx="895">
                  <c:v>-0.42157499999999998</c:v>
                </c:pt>
                <c:pt idx="896">
                  <c:v>-0.42059999999999997</c:v>
                </c:pt>
                <c:pt idx="897">
                  <c:v>-0.41959999999999997</c:v>
                </c:pt>
                <c:pt idx="898">
                  <c:v>-0.41862500000000002</c:v>
                </c:pt>
                <c:pt idx="899">
                  <c:v>-0.41765000000000002</c:v>
                </c:pt>
                <c:pt idx="900">
                  <c:v>-0.41667500000000002</c:v>
                </c:pt>
                <c:pt idx="901">
                  <c:v>-0.41567500000000002</c:v>
                </c:pt>
                <c:pt idx="902">
                  <c:v>-0.41470000000000001</c:v>
                </c:pt>
                <c:pt idx="903">
                  <c:v>-0.41372500000000001</c:v>
                </c:pt>
                <c:pt idx="904">
                  <c:v>-0.41275000000000001</c:v>
                </c:pt>
                <c:pt idx="905">
                  <c:v>-0.411775</c:v>
                </c:pt>
                <c:pt idx="906">
                  <c:v>-0.410775</c:v>
                </c:pt>
                <c:pt idx="907">
                  <c:v>-0.4098</c:v>
                </c:pt>
                <c:pt idx="908">
                  <c:v>-0.40882499999999999</c:v>
                </c:pt>
                <c:pt idx="909">
                  <c:v>-0.40784999999999999</c:v>
                </c:pt>
                <c:pt idx="910">
                  <c:v>-0.40687499999999999</c:v>
                </c:pt>
                <c:pt idx="911">
                  <c:v>-0.40587499999999999</c:v>
                </c:pt>
                <c:pt idx="912">
                  <c:v>-0.40489999999999998</c:v>
                </c:pt>
                <c:pt idx="913">
                  <c:v>-0.40392499999999998</c:v>
                </c:pt>
                <c:pt idx="914">
                  <c:v>-0.40294999999999997</c:v>
                </c:pt>
                <c:pt idx="915">
                  <c:v>-0.40194999999999997</c:v>
                </c:pt>
                <c:pt idx="916">
                  <c:v>-0.40097500000000003</c:v>
                </c:pt>
                <c:pt idx="917">
                  <c:v>-0.4</c:v>
                </c:pt>
                <c:pt idx="918">
                  <c:v>-0.39902500000000002</c:v>
                </c:pt>
                <c:pt idx="919">
                  <c:v>-0.39805000000000001</c:v>
                </c:pt>
                <c:pt idx="920">
                  <c:v>-0.39705000000000001</c:v>
                </c:pt>
                <c:pt idx="921">
                  <c:v>-0.39607500000000001</c:v>
                </c:pt>
                <c:pt idx="922">
                  <c:v>-0.39510000000000001</c:v>
                </c:pt>
                <c:pt idx="923">
                  <c:v>-0.394125</c:v>
                </c:pt>
                <c:pt idx="924">
                  <c:v>-0.393125</c:v>
                </c:pt>
                <c:pt idx="925">
                  <c:v>-0.39215</c:v>
                </c:pt>
                <c:pt idx="926">
                  <c:v>-0.39117499999999999</c:v>
                </c:pt>
                <c:pt idx="927">
                  <c:v>-0.39019999999999999</c:v>
                </c:pt>
                <c:pt idx="928">
                  <c:v>-0.38922499999999999</c:v>
                </c:pt>
                <c:pt idx="929">
                  <c:v>-0.38822499999999999</c:v>
                </c:pt>
                <c:pt idx="930">
                  <c:v>-0.38724999999999998</c:v>
                </c:pt>
                <c:pt idx="931">
                  <c:v>-0.38627499999999998</c:v>
                </c:pt>
                <c:pt idx="932">
                  <c:v>-0.38529999999999998</c:v>
                </c:pt>
                <c:pt idx="933">
                  <c:v>-0.38432500000000003</c:v>
                </c:pt>
                <c:pt idx="934">
                  <c:v>-0.38332500000000003</c:v>
                </c:pt>
                <c:pt idx="935">
                  <c:v>-0.38235000000000002</c:v>
                </c:pt>
                <c:pt idx="936">
                  <c:v>-0.38137500000000002</c:v>
                </c:pt>
                <c:pt idx="937">
                  <c:v>-0.38040000000000002</c:v>
                </c:pt>
                <c:pt idx="938">
                  <c:v>-0.37940000000000002</c:v>
                </c:pt>
                <c:pt idx="939">
                  <c:v>-0.37842500000000001</c:v>
                </c:pt>
                <c:pt idx="940">
                  <c:v>-0.37745000000000001</c:v>
                </c:pt>
                <c:pt idx="941">
                  <c:v>-0.376475</c:v>
                </c:pt>
                <c:pt idx="942">
                  <c:v>-0.3755</c:v>
                </c:pt>
                <c:pt idx="943">
                  <c:v>-0.3745</c:v>
                </c:pt>
                <c:pt idx="944">
                  <c:v>-0.373525</c:v>
                </c:pt>
                <c:pt idx="945">
                  <c:v>-0.37254999999999999</c:v>
                </c:pt>
                <c:pt idx="946">
                  <c:v>-0.37157499999999999</c:v>
                </c:pt>
                <c:pt idx="947">
                  <c:v>-0.37059999999999998</c:v>
                </c:pt>
                <c:pt idx="948">
                  <c:v>-0.36959999999999998</c:v>
                </c:pt>
                <c:pt idx="949">
                  <c:v>-0.36862499999999998</c:v>
                </c:pt>
                <c:pt idx="950">
                  <c:v>-0.36764999999999998</c:v>
                </c:pt>
                <c:pt idx="951">
                  <c:v>-0.36667499999999997</c:v>
                </c:pt>
                <c:pt idx="952">
                  <c:v>-0.36567499999999997</c:v>
                </c:pt>
                <c:pt idx="953">
                  <c:v>-0.36470000000000002</c:v>
                </c:pt>
                <c:pt idx="954">
                  <c:v>-0.36372500000000002</c:v>
                </c:pt>
                <c:pt idx="955">
                  <c:v>-0.36275000000000002</c:v>
                </c:pt>
                <c:pt idx="956">
                  <c:v>-0.36177500000000001</c:v>
                </c:pt>
                <c:pt idx="957">
                  <c:v>-0.36077500000000001</c:v>
                </c:pt>
                <c:pt idx="958">
                  <c:v>-0.35980000000000001</c:v>
                </c:pt>
                <c:pt idx="959">
                  <c:v>-0.35882500000000001</c:v>
                </c:pt>
                <c:pt idx="960">
                  <c:v>-0.35785</c:v>
                </c:pt>
                <c:pt idx="961">
                  <c:v>-0.356875</c:v>
                </c:pt>
                <c:pt idx="962">
                  <c:v>-0.355875</c:v>
                </c:pt>
                <c:pt idx="963">
                  <c:v>-0.35489999999999999</c:v>
                </c:pt>
                <c:pt idx="964">
                  <c:v>-0.35392499999999999</c:v>
                </c:pt>
                <c:pt idx="965">
                  <c:v>-0.35294999999999999</c:v>
                </c:pt>
                <c:pt idx="966">
                  <c:v>-0.35194999999999999</c:v>
                </c:pt>
                <c:pt idx="967">
                  <c:v>-0.35097499999999998</c:v>
                </c:pt>
                <c:pt idx="968">
                  <c:v>-0.35</c:v>
                </c:pt>
                <c:pt idx="969">
                  <c:v>-0.34902499999999997</c:v>
                </c:pt>
                <c:pt idx="970">
                  <c:v>-0.34805000000000003</c:v>
                </c:pt>
                <c:pt idx="971">
                  <c:v>-0.34705000000000003</c:v>
                </c:pt>
                <c:pt idx="972">
                  <c:v>-0.34607500000000002</c:v>
                </c:pt>
                <c:pt idx="973">
                  <c:v>-0.34510000000000002</c:v>
                </c:pt>
                <c:pt idx="974">
                  <c:v>-0.34412500000000001</c:v>
                </c:pt>
                <c:pt idx="975">
                  <c:v>-0.34312500000000001</c:v>
                </c:pt>
                <c:pt idx="976">
                  <c:v>-0.34215000000000001</c:v>
                </c:pt>
                <c:pt idx="977">
                  <c:v>-0.34117500000000001</c:v>
                </c:pt>
                <c:pt idx="978">
                  <c:v>-0.3402</c:v>
                </c:pt>
                <c:pt idx="979">
                  <c:v>-0.339225</c:v>
                </c:pt>
                <c:pt idx="980">
                  <c:v>-0.338225</c:v>
                </c:pt>
                <c:pt idx="981">
                  <c:v>-0.33724999999999999</c:v>
                </c:pt>
                <c:pt idx="982">
                  <c:v>-0.33627499999999999</c:v>
                </c:pt>
                <c:pt idx="983">
                  <c:v>-0.33529999999999999</c:v>
                </c:pt>
                <c:pt idx="984">
                  <c:v>-0.33432499999999998</c:v>
                </c:pt>
                <c:pt idx="985">
                  <c:v>-0.33332499999999998</c:v>
                </c:pt>
                <c:pt idx="986">
                  <c:v>-0.33234999999999998</c:v>
                </c:pt>
                <c:pt idx="987">
                  <c:v>-0.33137499999999998</c:v>
                </c:pt>
                <c:pt idx="988">
                  <c:v>-0.33040000000000003</c:v>
                </c:pt>
                <c:pt idx="989">
                  <c:v>-0.32940000000000003</c:v>
                </c:pt>
                <c:pt idx="990">
                  <c:v>-0.32842500000000002</c:v>
                </c:pt>
                <c:pt idx="991">
                  <c:v>-0.32745000000000002</c:v>
                </c:pt>
                <c:pt idx="992">
                  <c:v>-0.32647500000000002</c:v>
                </c:pt>
                <c:pt idx="993">
                  <c:v>-0.32550000000000001</c:v>
                </c:pt>
                <c:pt idx="994">
                  <c:v>-0.32450000000000001</c:v>
                </c:pt>
                <c:pt idx="995">
                  <c:v>-0.32352500000000001</c:v>
                </c:pt>
                <c:pt idx="996">
                  <c:v>-0.32255</c:v>
                </c:pt>
                <c:pt idx="997">
                  <c:v>-0.321575</c:v>
                </c:pt>
                <c:pt idx="998">
                  <c:v>-0.3206</c:v>
                </c:pt>
                <c:pt idx="999">
                  <c:v>-0.3196</c:v>
                </c:pt>
                <c:pt idx="1000">
                  <c:v>-0.31862499999999999</c:v>
                </c:pt>
                <c:pt idx="1001">
                  <c:v>-0.31764999999999999</c:v>
                </c:pt>
                <c:pt idx="1002">
                  <c:v>-0.31667499999999998</c:v>
                </c:pt>
                <c:pt idx="1003">
                  <c:v>-0.31567499999999998</c:v>
                </c:pt>
                <c:pt idx="1004">
                  <c:v>-0.31469999999999998</c:v>
                </c:pt>
                <c:pt idx="1005">
                  <c:v>-0.31372499999999998</c:v>
                </c:pt>
                <c:pt idx="1006">
                  <c:v>-0.31274999999999997</c:v>
                </c:pt>
                <c:pt idx="1007">
                  <c:v>-0.31177500000000002</c:v>
                </c:pt>
                <c:pt idx="1008">
                  <c:v>-0.31077500000000002</c:v>
                </c:pt>
                <c:pt idx="1009">
                  <c:v>-0.30980000000000002</c:v>
                </c:pt>
                <c:pt idx="1010">
                  <c:v>-0.30882500000000002</c:v>
                </c:pt>
                <c:pt idx="1011">
                  <c:v>-0.30785000000000001</c:v>
                </c:pt>
                <c:pt idx="1012">
                  <c:v>-0.30687500000000001</c:v>
                </c:pt>
                <c:pt idx="1013">
                  <c:v>-0.30587500000000001</c:v>
                </c:pt>
                <c:pt idx="1014">
                  <c:v>-0.3049</c:v>
                </c:pt>
                <c:pt idx="1015">
                  <c:v>-0.303925</c:v>
                </c:pt>
                <c:pt idx="1016">
                  <c:v>-0.30295</c:v>
                </c:pt>
                <c:pt idx="1017">
                  <c:v>-0.30195</c:v>
                </c:pt>
                <c:pt idx="1018">
                  <c:v>-0.30097499999999999</c:v>
                </c:pt>
                <c:pt idx="1019">
                  <c:v>-0.3</c:v>
                </c:pt>
              </c:numCache>
            </c:numRef>
          </c:xVal>
          <c:yVal>
            <c:numRef>
              <c:f>'Hox+MV'!$C$2:$C$1021</c:f>
              <c:numCache>
                <c:formatCode>0.00E+00</c:formatCode>
                <c:ptCount val="1020"/>
                <c:pt idx="0">
                  <c:v>2.4E-8</c:v>
                </c:pt>
                <c:pt idx="1">
                  <c:v>1.6000000000000001E-8</c:v>
                </c:pt>
                <c:pt idx="2">
                  <c:v>1E-8</c:v>
                </c:pt>
                <c:pt idx="3">
                  <c:v>6E-9</c:v>
                </c:pt>
                <c:pt idx="4">
                  <c:v>4.0000000000000002E-9</c:v>
                </c:pt>
                <c:pt idx="5" formatCode="General">
                  <c:v>0</c:v>
                </c:pt>
                <c:pt idx="6">
                  <c:v>-2.0000000000000001E-9</c:v>
                </c:pt>
                <c:pt idx="7">
                  <c:v>-4.0000000000000002E-9</c:v>
                </c:pt>
                <c:pt idx="8">
                  <c:v>-6E-9</c:v>
                </c:pt>
                <c:pt idx="9">
                  <c:v>-8.0000000000000005E-9</c:v>
                </c:pt>
                <c:pt idx="10">
                  <c:v>-1E-8</c:v>
                </c:pt>
                <c:pt idx="11">
                  <c:v>-1.2E-8</c:v>
                </c:pt>
                <c:pt idx="12">
                  <c:v>-1.2E-8</c:v>
                </c:pt>
                <c:pt idx="13">
                  <c:v>-1.4E-8</c:v>
                </c:pt>
                <c:pt idx="14">
                  <c:v>-1.6000000000000001E-8</c:v>
                </c:pt>
                <c:pt idx="15">
                  <c:v>-1.6000000000000001E-8</c:v>
                </c:pt>
                <c:pt idx="16">
                  <c:v>-1.7999999999999999E-8</c:v>
                </c:pt>
                <c:pt idx="17">
                  <c:v>-1.7999999999999999E-8</c:v>
                </c:pt>
                <c:pt idx="18">
                  <c:v>-2E-8</c:v>
                </c:pt>
                <c:pt idx="19">
                  <c:v>-2.1999999999999998E-8</c:v>
                </c:pt>
                <c:pt idx="20">
                  <c:v>-2.1999999999999998E-8</c:v>
                </c:pt>
                <c:pt idx="21">
                  <c:v>-2.4E-8</c:v>
                </c:pt>
                <c:pt idx="22">
                  <c:v>-2.4E-8</c:v>
                </c:pt>
                <c:pt idx="23">
                  <c:v>-2.6000000000000001E-8</c:v>
                </c:pt>
                <c:pt idx="24">
                  <c:v>-2.6000000000000001E-8</c:v>
                </c:pt>
                <c:pt idx="25">
                  <c:v>-2.7999999999999999E-8</c:v>
                </c:pt>
                <c:pt idx="26">
                  <c:v>-2.7999999999999999E-8</c:v>
                </c:pt>
                <c:pt idx="27">
                  <c:v>-2.7999999999999999E-8</c:v>
                </c:pt>
                <c:pt idx="28">
                  <c:v>-2.9999999999999997E-8</c:v>
                </c:pt>
                <c:pt idx="29">
                  <c:v>-2.9999999999999997E-8</c:v>
                </c:pt>
                <c:pt idx="30">
                  <c:v>-3.2000000000000002E-8</c:v>
                </c:pt>
                <c:pt idx="31">
                  <c:v>-3.2000000000000002E-8</c:v>
                </c:pt>
                <c:pt idx="32">
                  <c:v>-3.2000000000000002E-8</c:v>
                </c:pt>
                <c:pt idx="33">
                  <c:v>-3.4E-8</c:v>
                </c:pt>
                <c:pt idx="34">
                  <c:v>-3.4E-8</c:v>
                </c:pt>
                <c:pt idx="35">
                  <c:v>-3.4E-8</c:v>
                </c:pt>
                <c:pt idx="36">
                  <c:v>-3.5999999999999998E-8</c:v>
                </c:pt>
                <c:pt idx="37">
                  <c:v>-3.5999999999999998E-8</c:v>
                </c:pt>
                <c:pt idx="38">
                  <c:v>-3.8000000000000003E-8</c:v>
                </c:pt>
                <c:pt idx="39">
                  <c:v>-3.8000000000000003E-8</c:v>
                </c:pt>
                <c:pt idx="40">
                  <c:v>-3.8000000000000003E-8</c:v>
                </c:pt>
                <c:pt idx="41">
                  <c:v>-3.8000000000000003E-8</c:v>
                </c:pt>
                <c:pt idx="42">
                  <c:v>-4.0000000000000001E-8</c:v>
                </c:pt>
                <c:pt idx="43">
                  <c:v>-4.0000000000000001E-8</c:v>
                </c:pt>
                <c:pt idx="44">
                  <c:v>-4.0000000000000001E-8</c:v>
                </c:pt>
                <c:pt idx="45">
                  <c:v>-4.1999999999999999E-8</c:v>
                </c:pt>
                <c:pt idx="46">
                  <c:v>-4.1999999999999999E-8</c:v>
                </c:pt>
                <c:pt idx="47">
                  <c:v>-4.1999999999999999E-8</c:v>
                </c:pt>
                <c:pt idx="48">
                  <c:v>-4.1999999999999999E-8</c:v>
                </c:pt>
                <c:pt idx="49">
                  <c:v>-4.3999999999999997E-8</c:v>
                </c:pt>
                <c:pt idx="50">
                  <c:v>-4.3999999999999997E-8</c:v>
                </c:pt>
                <c:pt idx="51">
                  <c:v>-4.3999999999999997E-8</c:v>
                </c:pt>
                <c:pt idx="52">
                  <c:v>-4.6000000000000002E-8</c:v>
                </c:pt>
                <c:pt idx="53">
                  <c:v>-4.6000000000000002E-8</c:v>
                </c:pt>
                <c:pt idx="54">
                  <c:v>-4.6000000000000002E-8</c:v>
                </c:pt>
                <c:pt idx="55">
                  <c:v>-4.8E-8</c:v>
                </c:pt>
                <c:pt idx="56">
                  <c:v>-4.8E-8</c:v>
                </c:pt>
                <c:pt idx="57">
                  <c:v>-4.8E-8</c:v>
                </c:pt>
                <c:pt idx="58">
                  <c:v>-4.8E-8</c:v>
                </c:pt>
                <c:pt idx="59">
                  <c:v>-4.9999999999999998E-8</c:v>
                </c:pt>
                <c:pt idx="60">
                  <c:v>-4.9999999999999998E-8</c:v>
                </c:pt>
                <c:pt idx="61">
                  <c:v>-4.9999999999999998E-8</c:v>
                </c:pt>
                <c:pt idx="62">
                  <c:v>-4.9999999999999998E-8</c:v>
                </c:pt>
                <c:pt idx="63">
                  <c:v>-4.9999999999999998E-8</c:v>
                </c:pt>
                <c:pt idx="64">
                  <c:v>-4.9999999999999998E-8</c:v>
                </c:pt>
                <c:pt idx="65">
                  <c:v>-5.2000000000000002E-8</c:v>
                </c:pt>
                <c:pt idx="66">
                  <c:v>-5.2000000000000002E-8</c:v>
                </c:pt>
                <c:pt idx="67">
                  <c:v>-5.4E-8</c:v>
                </c:pt>
                <c:pt idx="68">
                  <c:v>-5.4E-8</c:v>
                </c:pt>
                <c:pt idx="69">
                  <c:v>-5.4E-8</c:v>
                </c:pt>
                <c:pt idx="70">
                  <c:v>-5.4E-8</c:v>
                </c:pt>
                <c:pt idx="71">
                  <c:v>-5.5999999999999999E-8</c:v>
                </c:pt>
                <c:pt idx="72">
                  <c:v>-5.5999999999999999E-8</c:v>
                </c:pt>
                <c:pt idx="73">
                  <c:v>-5.5999999999999999E-8</c:v>
                </c:pt>
                <c:pt idx="74">
                  <c:v>-5.5999999999999999E-8</c:v>
                </c:pt>
                <c:pt idx="75">
                  <c:v>-5.5999999999999999E-8</c:v>
                </c:pt>
                <c:pt idx="76">
                  <c:v>-5.8000000000000003E-8</c:v>
                </c:pt>
                <c:pt idx="77">
                  <c:v>-5.8000000000000003E-8</c:v>
                </c:pt>
                <c:pt idx="78">
                  <c:v>-5.8000000000000003E-8</c:v>
                </c:pt>
                <c:pt idx="79">
                  <c:v>-5.8000000000000003E-8</c:v>
                </c:pt>
                <c:pt idx="80">
                  <c:v>-5.8000000000000003E-8</c:v>
                </c:pt>
                <c:pt idx="81">
                  <c:v>-5.9999999999999995E-8</c:v>
                </c:pt>
                <c:pt idx="82">
                  <c:v>-5.9999999999999995E-8</c:v>
                </c:pt>
                <c:pt idx="83">
                  <c:v>-5.9999999999999995E-8</c:v>
                </c:pt>
                <c:pt idx="84">
                  <c:v>-5.9999999999999995E-8</c:v>
                </c:pt>
                <c:pt idx="85">
                  <c:v>-6.1999999999999999E-8</c:v>
                </c:pt>
                <c:pt idx="86">
                  <c:v>-6.1999999999999999E-8</c:v>
                </c:pt>
                <c:pt idx="87">
                  <c:v>-6.1999999999999999E-8</c:v>
                </c:pt>
                <c:pt idx="88">
                  <c:v>-6.1999999999999999E-8</c:v>
                </c:pt>
                <c:pt idx="89">
                  <c:v>-6.4000000000000004E-8</c:v>
                </c:pt>
                <c:pt idx="90">
                  <c:v>-6.4000000000000004E-8</c:v>
                </c:pt>
                <c:pt idx="91">
                  <c:v>-6.4000000000000004E-8</c:v>
                </c:pt>
                <c:pt idx="92">
                  <c:v>-6.4000000000000004E-8</c:v>
                </c:pt>
                <c:pt idx="93">
                  <c:v>-6.5999999999999995E-8</c:v>
                </c:pt>
                <c:pt idx="94">
                  <c:v>-6.5999999999999995E-8</c:v>
                </c:pt>
                <c:pt idx="95">
                  <c:v>-6.5999999999999995E-8</c:v>
                </c:pt>
                <c:pt idx="96">
                  <c:v>-6.5999999999999995E-8</c:v>
                </c:pt>
                <c:pt idx="97">
                  <c:v>-6.5999999999999995E-8</c:v>
                </c:pt>
                <c:pt idx="98">
                  <c:v>-6.8E-8</c:v>
                </c:pt>
                <c:pt idx="99">
                  <c:v>-6.8E-8</c:v>
                </c:pt>
                <c:pt idx="100">
                  <c:v>-6.8E-8</c:v>
                </c:pt>
                <c:pt idx="101">
                  <c:v>-7.0000000000000005E-8</c:v>
                </c:pt>
                <c:pt idx="102">
                  <c:v>-7.0000000000000005E-8</c:v>
                </c:pt>
                <c:pt idx="103">
                  <c:v>-7.0000000000000005E-8</c:v>
                </c:pt>
                <c:pt idx="104">
                  <c:v>-7.1999999999999996E-8</c:v>
                </c:pt>
                <c:pt idx="105">
                  <c:v>-7.1999999999999996E-8</c:v>
                </c:pt>
                <c:pt idx="106">
                  <c:v>-7.1999999999999996E-8</c:v>
                </c:pt>
                <c:pt idx="107">
                  <c:v>-7.1999999999999996E-8</c:v>
                </c:pt>
                <c:pt idx="108">
                  <c:v>-7.4000000000000001E-8</c:v>
                </c:pt>
                <c:pt idx="109">
                  <c:v>-7.4000000000000001E-8</c:v>
                </c:pt>
                <c:pt idx="110">
                  <c:v>-7.4000000000000001E-8</c:v>
                </c:pt>
                <c:pt idx="111">
                  <c:v>-7.4000000000000001E-8</c:v>
                </c:pt>
                <c:pt idx="112">
                  <c:v>-7.4000000000000001E-8</c:v>
                </c:pt>
                <c:pt idx="113">
                  <c:v>-7.6000000000000006E-8</c:v>
                </c:pt>
                <c:pt idx="114">
                  <c:v>-7.6000000000000006E-8</c:v>
                </c:pt>
                <c:pt idx="115">
                  <c:v>-7.6000000000000006E-8</c:v>
                </c:pt>
                <c:pt idx="116">
                  <c:v>-7.6000000000000006E-8</c:v>
                </c:pt>
                <c:pt idx="117">
                  <c:v>-7.7999999999999997E-8</c:v>
                </c:pt>
                <c:pt idx="118">
                  <c:v>-7.7999999999999997E-8</c:v>
                </c:pt>
                <c:pt idx="119">
                  <c:v>-7.7999999999999997E-8</c:v>
                </c:pt>
                <c:pt idx="120">
                  <c:v>-8.0000000000000002E-8</c:v>
                </c:pt>
                <c:pt idx="121">
                  <c:v>-8.0000000000000002E-8</c:v>
                </c:pt>
                <c:pt idx="122">
                  <c:v>-8.0000000000000002E-8</c:v>
                </c:pt>
                <c:pt idx="123">
                  <c:v>-8.0000000000000002E-8</c:v>
                </c:pt>
                <c:pt idx="124">
                  <c:v>-8.2000000000000006E-8</c:v>
                </c:pt>
                <c:pt idx="125">
                  <c:v>-8.2000000000000006E-8</c:v>
                </c:pt>
                <c:pt idx="126">
                  <c:v>-8.2000000000000006E-8</c:v>
                </c:pt>
                <c:pt idx="127">
                  <c:v>-8.3999999999999998E-8</c:v>
                </c:pt>
                <c:pt idx="128">
                  <c:v>-8.3999999999999998E-8</c:v>
                </c:pt>
                <c:pt idx="129">
                  <c:v>-8.3999999999999998E-8</c:v>
                </c:pt>
                <c:pt idx="130">
                  <c:v>-8.3999999999999998E-8</c:v>
                </c:pt>
                <c:pt idx="131">
                  <c:v>-8.6000000000000002E-8</c:v>
                </c:pt>
                <c:pt idx="132">
                  <c:v>-8.6000000000000002E-8</c:v>
                </c:pt>
                <c:pt idx="133">
                  <c:v>-8.6000000000000002E-8</c:v>
                </c:pt>
                <c:pt idx="134">
                  <c:v>-8.7999999999999994E-8</c:v>
                </c:pt>
                <c:pt idx="135">
                  <c:v>-8.7999999999999994E-8</c:v>
                </c:pt>
                <c:pt idx="136">
                  <c:v>-8.9999999999999999E-8</c:v>
                </c:pt>
                <c:pt idx="137">
                  <c:v>-8.9999999999999999E-8</c:v>
                </c:pt>
                <c:pt idx="138">
                  <c:v>-8.9999999999999999E-8</c:v>
                </c:pt>
                <c:pt idx="139">
                  <c:v>-8.9999999999999999E-8</c:v>
                </c:pt>
                <c:pt idx="140">
                  <c:v>-9.2000000000000003E-8</c:v>
                </c:pt>
                <c:pt idx="141">
                  <c:v>-9.2000000000000003E-8</c:v>
                </c:pt>
                <c:pt idx="142">
                  <c:v>-9.2000000000000003E-8</c:v>
                </c:pt>
                <c:pt idx="143">
                  <c:v>-9.2000000000000003E-8</c:v>
                </c:pt>
                <c:pt idx="144">
                  <c:v>-9.3999999999999995E-8</c:v>
                </c:pt>
                <c:pt idx="145">
                  <c:v>-9.5999999999999999E-8</c:v>
                </c:pt>
                <c:pt idx="146">
                  <c:v>-9.5999999999999999E-8</c:v>
                </c:pt>
                <c:pt idx="147">
                  <c:v>-9.5999999999999999E-8</c:v>
                </c:pt>
                <c:pt idx="148">
                  <c:v>-9.5999999999999999E-8</c:v>
                </c:pt>
                <c:pt idx="149">
                  <c:v>-9.8000000000000004E-8</c:v>
                </c:pt>
                <c:pt idx="150">
                  <c:v>-9.8000000000000004E-8</c:v>
                </c:pt>
                <c:pt idx="151">
                  <c:v>-9.8000000000000004E-8</c:v>
                </c:pt>
                <c:pt idx="152">
                  <c:v>-9.9999999999999995E-8</c:v>
                </c:pt>
                <c:pt idx="153">
                  <c:v>-9.9999999999999995E-8</c:v>
                </c:pt>
                <c:pt idx="154">
                  <c:v>-1.02E-7</c:v>
                </c:pt>
                <c:pt idx="155">
                  <c:v>-1.02E-7</c:v>
                </c:pt>
                <c:pt idx="156">
                  <c:v>-1.04E-7</c:v>
                </c:pt>
                <c:pt idx="157">
                  <c:v>-1.04E-7</c:v>
                </c:pt>
                <c:pt idx="158">
                  <c:v>-1.06E-7</c:v>
                </c:pt>
                <c:pt idx="159">
                  <c:v>-1.06E-7</c:v>
                </c:pt>
                <c:pt idx="160">
                  <c:v>-1.06E-7</c:v>
                </c:pt>
                <c:pt idx="161">
                  <c:v>-1.06E-7</c:v>
                </c:pt>
                <c:pt idx="162">
                  <c:v>-1.08E-7</c:v>
                </c:pt>
                <c:pt idx="163">
                  <c:v>-1.08E-7</c:v>
                </c:pt>
                <c:pt idx="164">
                  <c:v>-1.1000000000000001E-7</c:v>
                </c:pt>
                <c:pt idx="165">
                  <c:v>-1.1000000000000001E-7</c:v>
                </c:pt>
                <c:pt idx="166">
                  <c:v>-1.12E-7</c:v>
                </c:pt>
                <c:pt idx="167">
                  <c:v>-1.12E-7</c:v>
                </c:pt>
                <c:pt idx="168">
                  <c:v>-1.14E-7</c:v>
                </c:pt>
                <c:pt idx="169">
                  <c:v>-1.14E-7</c:v>
                </c:pt>
                <c:pt idx="170">
                  <c:v>-1.1600000000000001E-7</c:v>
                </c:pt>
                <c:pt idx="171">
                  <c:v>-1.1600000000000001E-7</c:v>
                </c:pt>
                <c:pt idx="172">
                  <c:v>-1.18E-7</c:v>
                </c:pt>
                <c:pt idx="173">
                  <c:v>-1.18E-7</c:v>
                </c:pt>
                <c:pt idx="174">
                  <c:v>-1.1999999999999999E-7</c:v>
                </c:pt>
                <c:pt idx="175">
                  <c:v>-1.1999999999999999E-7</c:v>
                </c:pt>
                <c:pt idx="176">
                  <c:v>-1.1999999999999999E-7</c:v>
                </c:pt>
                <c:pt idx="177">
                  <c:v>-1.2200000000000001E-7</c:v>
                </c:pt>
                <c:pt idx="178">
                  <c:v>-1.24E-7</c:v>
                </c:pt>
                <c:pt idx="179">
                  <c:v>-1.24E-7</c:v>
                </c:pt>
                <c:pt idx="180">
                  <c:v>-1.2599999999999999E-7</c:v>
                </c:pt>
                <c:pt idx="181">
                  <c:v>-1.2599999999999999E-7</c:v>
                </c:pt>
                <c:pt idx="182">
                  <c:v>-1.2800000000000001E-7</c:v>
                </c:pt>
                <c:pt idx="183">
                  <c:v>-1.2800000000000001E-7</c:v>
                </c:pt>
                <c:pt idx="184">
                  <c:v>-1.3E-7</c:v>
                </c:pt>
                <c:pt idx="185">
                  <c:v>-1.3E-7</c:v>
                </c:pt>
                <c:pt idx="186">
                  <c:v>-1.3E-7</c:v>
                </c:pt>
                <c:pt idx="187">
                  <c:v>-1.3199999999999999E-7</c:v>
                </c:pt>
                <c:pt idx="188">
                  <c:v>-1.3400000000000001E-7</c:v>
                </c:pt>
                <c:pt idx="189">
                  <c:v>-1.3400000000000001E-7</c:v>
                </c:pt>
                <c:pt idx="190">
                  <c:v>-1.36E-7</c:v>
                </c:pt>
                <c:pt idx="191">
                  <c:v>-1.36E-7</c:v>
                </c:pt>
                <c:pt idx="192">
                  <c:v>-1.3799999999999999E-7</c:v>
                </c:pt>
                <c:pt idx="193">
                  <c:v>-1.3799999999999999E-7</c:v>
                </c:pt>
                <c:pt idx="194">
                  <c:v>-1.4000000000000001E-7</c:v>
                </c:pt>
                <c:pt idx="195">
                  <c:v>-1.42E-7</c:v>
                </c:pt>
                <c:pt idx="196">
                  <c:v>-1.42E-7</c:v>
                </c:pt>
                <c:pt idx="197">
                  <c:v>-1.4399999999999999E-7</c:v>
                </c:pt>
                <c:pt idx="198">
                  <c:v>-1.4399999999999999E-7</c:v>
                </c:pt>
                <c:pt idx="199">
                  <c:v>-1.4600000000000001E-7</c:v>
                </c:pt>
                <c:pt idx="200">
                  <c:v>-1.48E-7</c:v>
                </c:pt>
                <c:pt idx="201">
                  <c:v>-1.48E-7</c:v>
                </c:pt>
                <c:pt idx="202">
                  <c:v>-1.4999999999999999E-7</c:v>
                </c:pt>
                <c:pt idx="203">
                  <c:v>-1.4999999999999999E-7</c:v>
                </c:pt>
                <c:pt idx="204">
                  <c:v>-1.5200000000000001E-7</c:v>
                </c:pt>
                <c:pt idx="205">
                  <c:v>-1.54E-7</c:v>
                </c:pt>
                <c:pt idx="206">
                  <c:v>-1.54E-7</c:v>
                </c:pt>
                <c:pt idx="207">
                  <c:v>-1.5599999999999999E-7</c:v>
                </c:pt>
                <c:pt idx="208">
                  <c:v>-1.5599999999999999E-7</c:v>
                </c:pt>
                <c:pt idx="209">
                  <c:v>-1.5800000000000001E-7</c:v>
                </c:pt>
                <c:pt idx="210">
                  <c:v>-1.6E-7</c:v>
                </c:pt>
                <c:pt idx="211">
                  <c:v>-1.6E-7</c:v>
                </c:pt>
                <c:pt idx="212">
                  <c:v>-1.6199999999999999E-7</c:v>
                </c:pt>
                <c:pt idx="213">
                  <c:v>-1.6199999999999999E-7</c:v>
                </c:pt>
                <c:pt idx="214">
                  <c:v>-1.6400000000000001E-7</c:v>
                </c:pt>
                <c:pt idx="215">
                  <c:v>-1.66E-7</c:v>
                </c:pt>
                <c:pt idx="216">
                  <c:v>-1.68E-7</c:v>
                </c:pt>
                <c:pt idx="217">
                  <c:v>-1.68E-7</c:v>
                </c:pt>
                <c:pt idx="218">
                  <c:v>-1.6999999999999999E-7</c:v>
                </c:pt>
                <c:pt idx="219">
                  <c:v>-1.6999999999999999E-7</c:v>
                </c:pt>
                <c:pt idx="220">
                  <c:v>-1.72E-7</c:v>
                </c:pt>
                <c:pt idx="221">
                  <c:v>-1.74E-7</c:v>
                </c:pt>
                <c:pt idx="222">
                  <c:v>-1.74E-7</c:v>
                </c:pt>
                <c:pt idx="223">
                  <c:v>-1.7599999999999999E-7</c:v>
                </c:pt>
                <c:pt idx="224">
                  <c:v>-1.7800000000000001E-7</c:v>
                </c:pt>
                <c:pt idx="225">
                  <c:v>-1.7800000000000001E-7</c:v>
                </c:pt>
                <c:pt idx="226">
                  <c:v>-1.7800000000000001E-7</c:v>
                </c:pt>
                <c:pt idx="227">
                  <c:v>-1.8E-7</c:v>
                </c:pt>
                <c:pt idx="228">
                  <c:v>-1.8199999999999999E-7</c:v>
                </c:pt>
                <c:pt idx="229">
                  <c:v>-1.8199999999999999E-7</c:v>
                </c:pt>
                <c:pt idx="230">
                  <c:v>-1.8400000000000001E-7</c:v>
                </c:pt>
                <c:pt idx="231">
                  <c:v>-1.8400000000000001E-7</c:v>
                </c:pt>
                <c:pt idx="232">
                  <c:v>-1.86E-7</c:v>
                </c:pt>
                <c:pt idx="233">
                  <c:v>-1.8799999999999999E-7</c:v>
                </c:pt>
                <c:pt idx="234">
                  <c:v>-1.8799999999999999E-7</c:v>
                </c:pt>
                <c:pt idx="235">
                  <c:v>-1.9000000000000001E-7</c:v>
                </c:pt>
                <c:pt idx="236">
                  <c:v>-1.9000000000000001E-7</c:v>
                </c:pt>
                <c:pt idx="237">
                  <c:v>-1.9000000000000001E-7</c:v>
                </c:pt>
                <c:pt idx="238">
                  <c:v>-1.9399999999999999E-7</c:v>
                </c:pt>
                <c:pt idx="239">
                  <c:v>-1.9399999999999999E-7</c:v>
                </c:pt>
                <c:pt idx="240">
                  <c:v>-1.9399999999999999E-7</c:v>
                </c:pt>
                <c:pt idx="241">
                  <c:v>-1.9600000000000001E-7</c:v>
                </c:pt>
                <c:pt idx="242">
                  <c:v>-1.9600000000000001E-7</c:v>
                </c:pt>
                <c:pt idx="243">
                  <c:v>-1.98E-7</c:v>
                </c:pt>
                <c:pt idx="244">
                  <c:v>-1.98E-7</c:v>
                </c:pt>
                <c:pt idx="245">
                  <c:v>-1.9999999999999999E-7</c:v>
                </c:pt>
                <c:pt idx="246">
                  <c:v>-1.9999999999999999E-7</c:v>
                </c:pt>
                <c:pt idx="247">
                  <c:v>-2.0200000000000001E-7</c:v>
                </c:pt>
                <c:pt idx="248">
                  <c:v>-2.0200000000000001E-7</c:v>
                </c:pt>
                <c:pt idx="249">
                  <c:v>-2.04E-7</c:v>
                </c:pt>
                <c:pt idx="250">
                  <c:v>-2.04E-7</c:v>
                </c:pt>
                <c:pt idx="251">
                  <c:v>-2.04E-7</c:v>
                </c:pt>
                <c:pt idx="252">
                  <c:v>-2.0599999999999999E-7</c:v>
                </c:pt>
                <c:pt idx="253">
                  <c:v>-2.0599999999999999E-7</c:v>
                </c:pt>
                <c:pt idx="254">
                  <c:v>-2.0800000000000001E-7</c:v>
                </c:pt>
                <c:pt idx="255">
                  <c:v>-2.0800000000000001E-7</c:v>
                </c:pt>
                <c:pt idx="256">
                  <c:v>-2.1E-7</c:v>
                </c:pt>
                <c:pt idx="257">
                  <c:v>-2.1E-7</c:v>
                </c:pt>
                <c:pt idx="258">
                  <c:v>-2.1199999999999999E-7</c:v>
                </c:pt>
                <c:pt idx="259">
                  <c:v>-2.1199999999999999E-7</c:v>
                </c:pt>
                <c:pt idx="260">
                  <c:v>-2.1400000000000001E-7</c:v>
                </c:pt>
                <c:pt idx="261">
                  <c:v>-2.16E-7</c:v>
                </c:pt>
                <c:pt idx="262">
                  <c:v>-2.16E-7</c:v>
                </c:pt>
                <c:pt idx="263">
                  <c:v>-2.1799999999999999E-7</c:v>
                </c:pt>
                <c:pt idx="264">
                  <c:v>-2.1799999999999999E-7</c:v>
                </c:pt>
                <c:pt idx="265">
                  <c:v>-2.1799999999999999E-7</c:v>
                </c:pt>
                <c:pt idx="266">
                  <c:v>-2.2000000000000001E-7</c:v>
                </c:pt>
                <c:pt idx="267">
                  <c:v>-2.2000000000000001E-7</c:v>
                </c:pt>
                <c:pt idx="268">
                  <c:v>-2.22E-7</c:v>
                </c:pt>
                <c:pt idx="269">
                  <c:v>-2.2399999999999999E-7</c:v>
                </c:pt>
                <c:pt idx="270">
                  <c:v>-2.2399999999999999E-7</c:v>
                </c:pt>
                <c:pt idx="271">
                  <c:v>-2.2600000000000001E-7</c:v>
                </c:pt>
                <c:pt idx="272">
                  <c:v>-2.2600000000000001E-7</c:v>
                </c:pt>
                <c:pt idx="273">
                  <c:v>-2.2600000000000001E-7</c:v>
                </c:pt>
                <c:pt idx="274">
                  <c:v>-2.28E-7</c:v>
                </c:pt>
                <c:pt idx="275">
                  <c:v>-2.2999999999999999E-7</c:v>
                </c:pt>
                <c:pt idx="276">
                  <c:v>-2.2999999999999999E-7</c:v>
                </c:pt>
                <c:pt idx="277">
                  <c:v>-2.3200000000000001E-7</c:v>
                </c:pt>
                <c:pt idx="278">
                  <c:v>-2.34E-7</c:v>
                </c:pt>
                <c:pt idx="279">
                  <c:v>-2.34E-7</c:v>
                </c:pt>
                <c:pt idx="280">
                  <c:v>-2.36E-7</c:v>
                </c:pt>
                <c:pt idx="281">
                  <c:v>-2.3799999999999999E-7</c:v>
                </c:pt>
                <c:pt idx="282">
                  <c:v>-2.3799999999999999E-7</c:v>
                </c:pt>
                <c:pt idx="283">
                  <c:v>-2.3999999999999998E-7</c:v>
                </c:pt>
                <c:pt idx="284">
                  <c:v>-2.4200000000000002E-7</c:v>
                </c:pt>
                <c:pt idx="285">
                  <c:v>-2.4400000000000001E-7</c:v>
                </c:pt>
                <c:pt idx="286">
                  <c:v>-2.4400000000000001E-7</c:v>
                </c:pt>
                <c:pt idx="287">
                  <c:v>-2.4600000000000001E-7</c:v>
                </c:pt>
                <c:pt idx="288">
                  <c:v>-2.48E-7</c:v>
                </c:pt>
                <c:pt idx="289">
                  <c:v>-2.4999999999999999E-7</c:v>
                </c:pt>
                <c:pt idx="290">
                  <c:v>-2.4999999999999999E-7</c:v>
                </c:pt>
                <c:pt idx="291">
                  <c:v>-2.5199999999999998E-7</c:v>
                </c:pt>
                <c:pt idx="292">
                  <c:v>-2.5400000000000002E-7</c:v>
                </c:pt>
                <c:pt idx="293">
                  <c:v>-2.5600000000000002E-7</c:v>
                </c:pt>
                <c:pt idx="294">
                  <c:v>-2.5800000000000001E-7</c:v>
                </c:pt>
                <c:pt idx="295">
                  <c:v>-2.6E-7</c:v>
                </c:pt>
                <c:pt idx="296">
                  <c:v>-2.6199999999999999E-7</c:v>
                </c:pt>
                <c:pt idx="297">
                  <c:v>-2.6399999999999998E-7</c:v>
                </c:pt>
                <c:pt idx="298">
                  <c:v>-2.6600000000000003E-7</c:v>
                </c:pt>
                <c:pt idx="299">
                  <c:v>-2.7000000000000001E-7</c:v>
                </c:pt>
                <c:pt idx="300">
                  <c:v>-2.7000000000000001E-7</c:v>
                </c:pt>
                <c:pt idx="301">
                  <c:v>-2.72E-7</c:v>
                </c:pt>
                <c:pt idx="302">
                  <c:v>-2.7399999999999999E-7</c:v>
                </c:pt>
                <c:pt idx="303">
                  <c:v>-2.7799999999999997E-7</c:v>
                </c:pt>
                <c:pt idx="304">
                  <c:v>-2.8000000000000002E-7</c:v>
                </c:pt>
                <c:pt idx="305">
                  <c:v>-2.8200000000000001E-7</c:v>
                </c:pt>
                <c:pt idx="306">
                  <c:v>-2.84E-7</c:v>
                </c:pt>
                <c:pt idx="307">
                  <c:v>-2.8799999999999998E-7</c:v>
                </c:pt>
                <c:pt idx="308">
                  <c:v>-2.8999999999999998E-7</c:v>
                </c:pt>
                <c:pt idx="309">
                  <c:v>-2.9200000000000002E-7</c:v>
                </c:pt>
                <c:pt idx="310">
                  <c:v>-2.9400000000000001E-7</c:v>
                </c:pt>
                <c:pt idx="311">
                  <c:v>-2.9799999999999999E-7</c:v>
                </c:pt>
                <c:pt idx="312">
                  <c:v>-2.9999999999999999E-7</c:v>
                </c:pt>
                <c:pt idx="313">
                  <c:v>-3.0400000000000002E-7</c:v>
                </c:pt>
                <c:pt idx="314">
                  <c:v>-3.0600000000000001E-7</c:v>
                </c:pt>
                <c:pt idx="315">
                  <c:v>-3.0800000000000001E-7</c:v>
                </c:pt>
                <c:pt idx="316">
                  <c:v>-3.1199999999999999E-7</c:v>
                </c:pt>
                <c:pt idx="317">
                  <c:v>-3.1600000000000002E-7</c:v>
                </c:pt>
                <c:pt idx="318">
                  <c:v>-3.1800000000000002E-7</c:v>
                </c:pt>
                <c:pt idx="319">
                  <c:v>-3.2000000000000001E-7</c:v>
                </c:pt>
                <c:pt idx="320">
                  <c:v>-3.2399999999999999E-7</c:v>
                </c:pt>
                <c:pt idx="321">
                  <c:v>-3.2599999999999998E-7</c:v>
                </c:pt>
                <c:pt idx="322">
                  <c:v>-3.3000000000000002E-7</c:v>
                </c:pt>
                <c:pt idx="323">
                  <c:v>-3.3200000000000001E-7</c:v>
                </c:pt>
                <c:pt idx="324">
                  <c:v>-3.3599999999999999E-7</c:v>
                </c:pt>
                <c:pt idx="325">
                  <c:v>-3.3799999999999998E-7</c:v>
                </c:pt>
                <c:pt idx="326">
                  <c:v>-3.4200000000000002E-7</c:v>
                </c:pt>
                <c:pt idx="327">
                  <c:v>-3.4400000000000001E-7</c:v>
                </c:pt>
                <c:pt idx="328">
                  <c:v>-3.4799999999999999E-7</c:v>
                </c:pt>
                <c:pt idx="329">
                  <c:v>-3.5199999999999998E-7</c:v>
                </c:pt>
                <c:pt idx="330">
                  <c:v>-3.5600000000000001E-7</c:v>
                </c:pt>
                <c:pt idx="331">
                  <c:v>-3.5999999999999999E-7</c:v>
                </c:pt>
                <c:pt idx="332">
                  <c:v>-3.6199999999999999E-7</c:v>
                </c:pt>
                <c:pt idx="333">
                  <c:v>-3.6600000000000002E-7</c:v>
                </c:pt>
                <c:pt idx="334">
                  <c:v>-3.6800000000000001E-7</c:v>
                </c:pt>
                <c:pt idx="335">
                  <c:v>-3.72E-7</c:v>
                </c:pt>
                <c:pt idx="336">
                  <c:v>-3.7599999999999998E-7</c:v>
                </c:pt>
                <c:pt idx="337">
                  <c:v>-3.7800000000000002E-7</c:v>
                </c:pt>
                <c:pt idx="338">
                  <c:v>-3.8200000000000001E-7</c:v>
                </c:pt>
                <c:pt idx="339">
                  <c:v>-3.84E-7</c:v>
                </c:pt>
                <c:pt idx="340">
                  <c:v>-3.9000000000000002E-7</c:v>
                </c:pt>
                <c:pt idx="341">
                  <c:v>-3.9200000000000002E-7</c:v>
                </c:pt>
                <c:pt idx="342">
                  <c:v>-3.96E-7</c:v>
                </c:pt>
                <c:pt idx="343">
                  <c:v>-3.9999999999999998E-7</c:v>
                </c:pt>
                <c:pt idx="344">
                  <c:v>-4.0400000000000002E-7</c:v>
                </c:pt>
                <c:pt idx="345">
                  <c:v>-4.0600000000000001E-7</c:v>
                </c:pt>
                <c:pt idx="346">
                  <c:v>-4.0999999999999999E-7</c:v>
                </c:pt>
                <c:pt idx="347">
                  <c:v>-4.1399999999999997E-7</c:v>
                </c:pt>
                <c:pt idx="348">
                  <c:v>-4.1800000000000001E-7</c:v>
                </c:pt>
                <c:pt idx="349">
                  <c:v>-4.2E-7</c:v>
                </c:pt>
                <c:pt idx="350">
                  <c:v>-4.2599999999999998E-7</c:v>
                </c:pt>
                <c:pt idx="351">
                  <c:v>-4.2800000000000002E-7</c:v>
                </c:pt>
                <c:pt idx="352">
                  <c:v>-4.32E-7</c:v>
                </c:pt>
                <c:pt idx="353">
                  <c:v>-4.3599999999999999E-7</c:v>
                </c:pt>
                <c:pt idx="354">
                  <c:v>-4.4000000000000002E-7</c:v>
                </c:pt>
                <c:pt idx="355">
                  <c:v>-4.4200000000000001E-7</c:v>
                </c:pt>
                <c:pt idx="356">
                  <c:v>-4.46E-7</c:v>
                </c:pt>
                <c:pt idx="357">
                  <c:v>-4.4999999999999998E-7</c:v>
                </c:pt>
                <c:pt idx="358">
                  <c:v>-4.5400000000000002E-7</c:v>
                </c:pt>
                <c:pt idx="359">
                  <c:v>-4.58E-7</c:v>
                </c:pt>
                <c:pt idx="360">
                  <c:v>-4.5999999999999999E-7</c:v>
                </c:pt>
                <c:pt idx="361">
                  <c:v>-4.6400000000000003E-7</c:v>
                </c:pt>
                <c:pt idx="362">
                  <c:v>-4.6800000000000001E-7</c:v>
                </c:pt>
                <c:pt idx="363">
                  <c:v>-4.7199999999999999E-7</c:v>
                </c:pt>
                <c:pt idx="364">
                  <c:v>-4.7599999999999997E-7</c:v>
                </c:pt>
                <c:pt idx="365">
                  <c:v>-4.7999999999999996E-7</c:v>
                </c:pt>
                <c:pt idx="366">
                  <c:v>-4.82E-7</c:v>
                </c:pt>
                <c:pt idx="367">
                  <c:v>-4.8599999999999998E-7</c:v>
                </c:pt>
                <c:pt idx="368">
                  <c:v>-4.8999999999999997E-7</c:v>
                </c:pt>
                <c:pt idx="369">
                  <c:v>-4.9399999999999995E-7</c:v>
                </c:pt>
                <c:pt idx="370">
                  <c:v>-4.9800000000000004E-7</c:v>
                </c:pt>
                <c:pt idx="371">
                  <c:v>-4.9999999999999998E-7</c:v>
                </c:pt>
                <c:pt idx="372">
                  <c:v>-5.0399999999999996E-7</c:v>
                </c:pt>
                <c:pt idx="373">
                  <c:v>-5.0800000000000005E-7</c:v>
                </c:pt>
                <c:pt idx="374">
                  <c:v>-5.0999999999999999E-7</c:v>
                </c:pt>
                <c:pt idx="375">
                  <c:v>-5.1399999999999997E-7</c:v>
                </c:pt>
                <c:pt idx="376">
                  <c:v>-5.1799999999999995E-7</c:v>
                </c:pt>
                <c:pt idx="377">
                  <c:v>-5.2200000000000004E-7</c:v>
                </c:pt>
                <c:pt idx="378">
                  <c:v>-5.2399999999999998E-7</c:v>
                </c:pt>
                <c:pt idx="379">
                  <c:v>-5.2799999999999996E-7</c:v>
                </c:pt>
                <c:pt idx="380">
                  <c:v>-5.3000000000000001E-7</c:v>
                </c:pt>
                <c:pt idx="381">
                  <c:v>-5.3399999999999999E-7</c:v>
                </c:pt>
                <c:pt idx="382">
                  <c:v>-5.3799999999999997E-7</c:v>
                </c:pt>
                <c:pt idx="383">
                  <c:v>-5.4000000000000002E-7</c:v>
                </c:pt>
                <c:pt idx="384">
                  <c:v>-5.44E-7</c:v>
                </c:pt>
                <c:pt idx="385">
                  <c:v>-5.4600000000000005E-7</c:v>
                </c:pt>
                <c:pt idx="386">
                  <c:v>-5.4799999999999998E-7</c:v>
                </c:pt>
                <c:pt idx="387">
                  <c:v>-5.5199999999999997E-7</c:v>
                </c:pt>
                <c:pt idx="388">
                  <c:v>-5.5400000000000001E-7</c:v>
                </c:pt>
                <c:pt idx="389">
                  <c:v>-5.5599999999999995E-7</c:v>
                </c:pt>
                <c:pt idx="390">
                  <c:v>-5.6000000000000004E-7</c:v>
                </c:pt>
                <c:pt idx="391">
                  <c:v>-5.6199999999999998E-7</c:v>
                </c:pt>
                <c:pt idx="392">
                  <c:v>-5.6599999999999996E-7</c:v>
                </c:pt>
                <c:pt idx="393">
                  <c:v>-5.68E-7</c:v>
                </c:pt>
                <c:pt idx="394">
                  <c:v>-5.7000000000000005E-7</c:v>
                </c:pt>
                <c:pt idx="395">
                  <c:v>-5.7199999999999999E-7</c:v>
                </c:pt>
                <c:pt idx="396">
                  <c:v>-5.7400000000000003E-7</c:v>
                </c:pt>
                <c:pt idx="397">
                  <c:v>-5.7599999999999997E-7</c:v>
                </c:pt>
                <c:pt idx="398">
                  <c:v>-5.7800000000000001E-7</c:v>
                </c:pt>
                <c:pt idx="399">
                  <c:v>-5.82E-7</c:v>
                </c:pt>
                <c:pt idx="400">
                  <c:v>-5.8400000000000004E-7</c:v>
                </c:pt>
                <c:pt idx="401">
                  <c:v>-5.8599999999999998E-7</c:v>
                </c:pt>
                <c:pt idx="402">
                  <c:v>-5.8599999999999998E-7</c:v>
                </c:pt>
                <c:pt idx="403">
                  <c:v>-5.8800000000000002E-7</c:v>
                </c:pt>
                <c:pt idx="404">
                  <c:v>-5.8999999999999996E-7</c:v>
                </c:pt>
                <c:pt idx="405">
                  <c:v>-5.9400000000000005E-7</c:v>
                </c:pt>
                <c:pt idx="406">
                  <c:v>-5.9400000000000005E-7</c:v>
                </c:pt>
                <c:pt idx="407">
                  <c:v>-5.9599999999999999E-7</c:v>
                </c:pt>
                <c:pt idx="408">
                  <c:v>-5.9800000000000003E-7</c:v>
                </c:pt>
                <c:pt idx="409">
                  <c:v>-5.9999999999999997E-7</c:v>
                </c:pt>
                <c:pt idx="410">
                  <c:v>-6.0200000000000002E-7</c:v>
                </c:pt>
                <c:pt idx="411">
                  <c:v>-6.0200000000000002E-7</c:v>
                </c:pt>
                <c:pt idx="412">
                  <c:v>-6.0399999999999996E-7</c:v>
                </c:pt>
                <c:pt idx="413">
                  <c:v>-6.0399999999999996E-7</c:v>
                </c:pt>
                <c:pt idx="414">
                  <c:v>-6.0800000000000004E-7</c:v>
                </c:pt>
                <c:pt idx="415">
                  <c:v>-6.0800000000000004E-7</c:v>
                </c:pt>
                <c:pt idx="416">
                  <c:v>-6.0999999999999998E-7</c:v>
                </c:pt>
                <c:pt idx="417">
                  <c:v>-6.1200000000000003E-7</c:v>
                </c:pt>
                <c:pt idx="418">
                  <c:v>-6.1200000000000003E-7</c:v>
                </c:pt>
                <c:pt idx="419">
                  <c:v>-6.1399999999999997E-7</c:v>
                </c:pt>
                <c:pt idx="420">
                  <c:v>-6.1600000000000001E-7</c:v>
                </c:pt>
                <c:pt idx="421">
                  <c:v>-6.1600000000000001E-7</c:v>
                </c:pt>
                <c:pt idx="422">
                  <c:v>-6.1799999999999995E-7</c:v>
                </c:pt>
                <c:pt idx="423">
                  <c:v>-6.1799999999999995E-7</c:v>
                </c:pt>
                <c:pt idx="424">
                  <c:v>-6.1799999999999995E-7</c:v>
                </c:pt>
                <c:pt idx="425">
                  <c:v>-6.1999999999999999E-7</c:v>
                </c:pt>
                <c:pt idx="426">
                  <c:v>-6.1999999999999999E-7</c:v>
                </c:pt>
                <c:pt idx="427">
                  <c:v>-6.2200000000000004E-7</c:v>
                </c:pt>
                <c:pt idx="428">
                  <c:v>-6.2200000000000004E-7</c:v>
                </c:pt>
                <c:pt idx="429">
                  <c:v>-6.2200000000000004E-7</c:v>
                </c:pt>
                <c:pt idx="430">
                  <c:v>-6.2399999999999998E-7</c:v>
                </c:pt>
                <c:pt idx="431">
                  <c:v>-6.2600000000000002E-7</c:v>
                </c:pt>
                <c:pt idx="432">
                  <c:v>-6.2600000000000002E-7</c:v>
                </c:pt>
                <c:pt idx="433">
                  <c:v>-6.2799999999999996E-7</c:v>
                </c:pt>
                <c:pt idx="434">
                  <c:v>-6.2799999999999996E-7</c:v>
                </c:pt>
                <c:pt idx="435">
                  <c:v>-6.2799999999999996E-7</c:v>
                </c:pt>
                <c:pt idx="436">
                  <c:v>-6.3E-7</c:v>
                </c:pt>
                <c:pt idx="437">
                  <c:v>-6.3200000000000005E-7</c:v>
                </c:pt>
                <c:pt idx="438">
                  <c:v>-6.3200000000000005E-7</c:v>
                </c:pt>
                <c:pt idx="439">
                  <c:v>-6.3399999999999999E-7</c:v>
                </c:pt>
                <c:pt idx="440">
                  <c:v>-6.3399999999999999E-7</c:v>
                </c:pt>
                <c:pt idx="441">
                  <c:v>-6.3399999999999999E-7</c:v>
                </c:pt>
                <c:pt idx="442">
                  <c:v>-6.3399999999999999E-7</c:v>
                </c:pt>
                <c:pt idx="443">
                  <c:v>-6.3399999999999999E-7</c:v>
                </c:pt>
                <c:pt idx="444">
                  <c:v>-6.3600000000000003E-7</c:v>
                </c:pt>
                <c:pt idx="445">
                  <c:v>-6.3799999999999997E-7</c:v>
                </c:pt>
                <c:pt idx="446">
                  <c:v>-6.3799999999999997E-7</c:v>
                </c:pt>
                <c:pt idx="447">
                  <c:v>-6.4000000000000001E-7</c:v>
                </c:pt>
                <c:pt idx="448">
                  <c:v>-6.4000000000000001E-7</c:v>
                </c:pt>
                <c:pt idx="449">
                  <c:v>-6.4000000000000001E-7</c:v>
                </c:pt>
                <c:pt idx="450">
                  <c:v>-6.4199999999999995E-7</c:v>
                </c:pt>
                <c:pt idx="451">
                  <c:v>-6.4199999999999995E-7</c:v>
                </c:pt>
                <c:pt idx="452">
                  <c:v>-6.44E-7</c:v>
                </c:pt>
                <c:pt idx="453">
                  <c:v>-6.4199999999999995E-7</c:v>
                </c:pt>
                <c:pt idx="454">
                  <c:v>-6.4199999999999995E-7</c:v>
                </c:pt>
                <c:pt idx="455">
                  <c:v>-6.4600000000000004E-7</c:v>
                </c:pt>
                <c:pt idx="456">
                  <c:v>-6.4799999999999998E-7</c:v>
                </c:pt>
                <c:pt idx="457">
                  <c:v>-6.4799999999999998E-7</c:v>
                </c:pt>
                <c:pt idx="458">
                  <c:v>-6.4799999999999998E-7</c:v>
                </c:pt>
                <c:pt idx="459">
                  <c:v>-6.4799999999999998E-7</c:v>
                </c:pt>
                <c:pt idx="460">
                  <c:v>-6.4799999999999998E-7</c:v>
                </c:pt>
                <c:pt idx="461">
                  <c:v>-6.5000000000000002E-7</c:v>
                </c:pt>
                <c:pt idx="462">
                  <c:v>-6.5000000000000002E-7</c:v>
                </c:pt>
                <c:pt idx="463">
                  <c:v>-6.5000000000000002E-7</c:v>
                </c:pt>
                <c:pt idx="464">
                  <c:v>-6.5000000000000002E-7</c:v>
                </c:pt>
                <c:pt idx="465">
                  <c:v>-6.5199999999999996E-7</c:v>
                </c:pt>
                <c:pt idx="466">
                  <c:v>-6.5400000000000001E-7</c:v>
                </c:pt>
                <c:pt idx="467">
                  <c:v>-6.5400000000000001E-7</c:v>
                </c:pt>
                <c:pt idx="468">
                  <c:v>-6.5600000000000005E-7</c:v>
                </c:pt>
                <c:pt idx="469">
                  <c:v>-6.5600000000000005E-7</c:v>
                </c:pt>
                <c:pt idx="470">
                  <c:v>-6.5600000000000005E-7</c:v>
                </c:pt>
                <c:pt idx="471">
                  <c:v>-6.5799999999999999E-7</c:v>
                </c:pt>
                <c:pt idx="472">
                  <c:v>-6.6000000000000003E-7</c:v>
                </c:pt>
                <c:pt idx="473">
                  <c:v>-6.6400000000000002E-7</c:v>
                </c:pt>
                <c:pt idx="474">
                  <c:v>-6.6599999999999996E-7</c:v>
                </c:pt>
                <c:pt idx="475">
                  <c:v>-6.7000000000000004E-7</c:v>
                </c:pt>
                <c:pt idx="476">
                  <c:v>-6.68E-7</c:v>
                </c:pt>
                <c:pt idx="477">
                  <c:v>-6.7199999999999998E-7</c:v>
                </c:pt>
                <c:pt idx="478">
                  <c:v>-6.7400000000000003E-7</c:v>
                </c:pt>
                <c:pt idx="479">
                  <c:v>-6.7599999999999997E-7</c:v>
                </c:pt>
                <c:pt idx="480">
                  <c:v>-6.7599999999999997E-7</c:v>
                </c:pt>
                <c:pt idx="481">
                  <c:v>-6.7800000000000001E-7</c:v>
                </c:pt>
                <c:pt idx="482">
                  <c:v>-6.7599999999999997E-7</c:v>
                </c:pt>
                <c:pt idx="483">
                  <c:v>-6.7999999999999995E-7</c:v>
                </c:pt>
                <c:pt idx="484">
                  <c:v>-6.7999999999999995E-7</c:v>
                </c:pt>
                <c:pt idx="485">
                  <c:v>-6.8199999999999999E-7</c:v>
                </c:pt>
                <c:pt idx="486">
                  <c:v>-6.8199999999999999E-7</c:v>
                </c:pt>
                <c:pt idx="487">
                  <c:v>-6.8400000000000004E-7</c:v>
                </c:pt>
                <c:pt idx="488">
                  <c:v>-6.8599999999999998E-7</c:v>
                </c:pt>
                <c:pt idx="489">
                  <c:v>-6.8800000000000002E-7</c:v>
                </c:pt>
                <c:pt idx="490">
                  <c:v>-6.8800000000000002E-7</c:v>
                </c:pt>
                <c:pt idx="491">
                  <c:v>-6.8800000000000002E-7</c:v>
                </c:pt>
                <c:pt idx="492">
                  <c:v>-6.8800000000000002E-7</c:v>
                </c:pt>
                <c:pt idx="493">
                  <c:v>-6.8999999999999996E-7</c:v>
                </c:pt>
                <c:pt idx="494">
                  <c:v>-6.8999999999999996E-7</c:v>
                </c:pt>
                <c:pt idx="495">
                  <c:v>-6.92E-7</c:v>
                </c:pt>
                <c:pt idx="496">
                  <c:v>-6.9400000000000005E-7</c:v>
                </c:pt>
                <c:pt idx="497">
                  <c:v>-6.9400000000000005E-7</c:v>
                </c:pt>
                <c:pt idx="498">
                  <c:v>-6.9599999999999999E-7</c:v>
                </c:pt>
                <c:pt idx="499">
                  <c:v>-6.9800000000000003E-7</c:v>
                </c:pt>
                <c:pt idx="500">
                  <c:v>-6.9800000000000003E-7</c:v>
                </c:pt>
                <c:pt idx="501">
                  <c:v>-6.9800000000000003E-7</c:v>
                </c:pt>
                <c:pt idx="502">
                  <c:v>-6.9999999999999997E-7</c:v>
                </c:pt>
                <c:pt idx="503">
                  <c:v>-7.0200000000000001E-7</c:v>
                </c:pt>
                <c:pt idx="504">
                  <c:v>-7.0200000000000001E-7</c:v>
                </c:pt>
                <c:pt idx="505">
                  <c:v>-7.06E-7</c:v>
                </c:pt>
                <c:pt idx="506">
                  <c:v>-7.0800000000000004E-7</c:v>
                </c:pt>
                <c:pt idx="507">
                  <c:v>-7.0800000000000004E-7</c:v>
                </c:pt>
                <c:pt idx="508">
                  <c:v>-7.0800000000000004E-7</c:v>
                </c:pt>
                <c:pt idx="509">
                  <c:v>-7.0999999999999998E-7</c:v>
                </c:pt>
                <c:pt idx="510">
                  <c:v>-6.7400000000000003E-7</c:v>
                </c:pt>
                <c:pt idx="511">
                  <c:v>-6.6400000000000002E-7</c:v>
                </c:pt>
                <c:pt idx="512">
                  <c:v>-6.5799999999999999E-7</c:v>
                </c:pt>
                <c:pt idx="513">
                  <c:v>-6.5600000000000005E-7</c:v>
                </c:pt>
                <c:pt idx="514">
                  <c:v>-6.5199999999999996E-7</c:v>
                </c:pt>
                <c:pt idx="515">
                  <c:v>-6.4799999999999998E-7</c:v>
                </c:pt>
                <c:pt idx="516">
                  <c:v>-6.44E-7</c:v>
                </c:pt>
                <c:pt idx="517">
                  <c:v>-6.4199999999999995E-7</c:v>
                </c:pt>
                <c:pt idx="518">
                  <c:v>-6.44E-7</c:v>
                </c:pt>
                <c:pt idx="519">
                  <c:v>-6.4199999999999995E-7</c:v>
                </c:pt>
                <c:pt idx="520">
                  <c:v>-6.4000000000000001E-7</c:v>
                </c:pt>
                <c:pt idx="521">
                  <c:v>-6.3600000000000003E-7</c:v>
                </c:pt>
                <c:pt idx="522">
                  <c:v>-6.3600000000000003E-7</c:v>
                </c:pt>
                <c:pt idx="523">
                  <c:v>-6.3600000000000003E-7</c:v>
                </c:pt>
                <c:pt idx="524">
                  <c:v>-6.3600000000000003E-7</c:v>
                </c:pt>
                <c:pt idx="525">
                  <c:v>-6.3399999999999999E-7</c:v>
                </c:pt>
                <c:pt idx="526">
                  <c:v>-6.3399999999999999E-7</c:v>
                </c:pt>
                <c:pt idx="527">
                  <c:v>-6.3200000000000005E-7</c:v>
                </c:pt>
                <c:pt idx="528">
                  <c:v>-6.3200000000000005E-7</c:v>
                </c:pt>
                <c:pt idx="529">
                  <c:v>-6.3200000000000005E-7</c:v>
                </c:pt>
                <c:pt idx="530">
                  <c:v>-6.3200000000000005E-7</c:v>
                </c:pt>
                <c:pt idx="531">
                  <c:v>-6.3200000000000005E-7</c:v>
                </c:pt>
                <c:pt idx="532">
                  <c:v>-6.3200000000000005E-7</c:v>
                </c:pt>
                <c:pt idx="533">
                  <c:v>-6.3200000000000005E-7</c:v>
                </c:pt>
                <c:pt idx="534">
                  <c:v>-6.3E-7</c:v>
                </c:pt>
                <c:pt idx="535">
                  <c:v>-6.2799999999999996E-7</c:v>
                </c:pt>
                <c:pt idx="536">
                  <c:v>-6.2799999999999996E-7</c:v>
                </c:pt>
                <c:pt idx="537">
                  <c:v>-6.3E-7</c:v>
                </c:pt>
                <c:pt idx="538">
                  <c:v>-6.3E-7</c:v>
                </c:pt>
                <c:pt idx="539">
                  <c:v>-6.3E-7</c:v>
                </c:pt>
                <c:pt idx="540">
                  <c:v>-6.2600000000000002E-7</c:v>
                </c:pt>
                <c:pt idx="541">
                  <c:v>-6.2600000000000002E-7</c:v>
                </c:pt>
                <c:pt idx="542">
                  <c:v>-6.2799999999999996E-7</c:v>
                </c:pt>
                <c:pt idx="543">
                  <c:v>-6.2799999999999996E-7</c:v>
                </c:pt>
                <c:pt idx="544">
                  <c:v>-6.2799999999999996E-7</c:v>
                </c:pt>
                <c:pt idx="545">
                  <c:v>-6.2600000000000002E-7</c:v>
                </c:pt>
                <c:pt idx="546">
                  <c:v>-6.2600000000000002E-7</c:v>
                </c:pt>
                <c:pt idx="547">
                  <c:v>-6.2600000000000002E-7</c:v>
                </c:pt>
                <c:pt idx="548">
                  <c:v>-6.2600000000000002E-7</c:v>
                </c:pt>
                <c:pt idx="549">
                  <c:v>-6.2600000000000002E-7</c:v>
                </c:pt>
                <c:pt idx="550">
                  <c:v>-6.2600000000000002E-7</c:v>
                </c:pt>
                <c:pt idx="551">
                  <c:v>-6.2799999999999996E-7</c:v>
                </c:pt>
                <c:pt idx="552">
                  <c:v>-6.2600000000000002E-7</c:v>
                </c:pt>
                <c:pt idx="553">
                  <c:v>-6.2399999999999998E-7</c:v>
                </c:pt>
                <c:pt idx="554">
                  <c:v>-6.2600000000000002E-7</c:v>
                </c:pt>
                <c:pt idx="555">
                  <c:v>-6.2399999999999998E-7</c:v>
                </c:pt>
                <c:pt idx="556">
                  <c:v>-6.2399999999999998E-7</c:v>
                </c:pt>
                <c:pt idx="557">
                  <c:v>-6.2600000000000002E-7</c:v>
                </c:pt>
                <c:pt idx="558">
                  <c:v>-6.2600000000000002E-7</c:v>
                </c:pt>
                <c:pt idx="559">
                  <c:v>-6.2600000000000002E-7</c:v>
                </c:pt>
                <c:pt idx="560">
                  <c:v>-6.2600000000000002E-7</c:v>
                </c:pt>
                <c:pt idx="561">
                  <c:v>-6.1999999999999999E-7</c:v>
                </c:pt>
                <c:pt idx="562">
                  <c:v>-6.2200000000000004E-7</c:v>
                </c:pt>
                <c:pt idx="563">
                  <c:v>-6.2200000000000004E-7</c:v>
                </c:pt>
                <c:pt idx="564">
                  <c:v>-6.2399999999999998E-7</c:v>
                </c:pt>
                <c:pt idx="565">
                  <c:v>-6.2399999999999998E-7</c:v>
                </c:pt>
                <c:pt idx="566">
                  <c:v>-6.2399999999999998E-7</c:v>
                </c:pt>
                <c:pt idx="567">
                  <c:v>-6.1999999999999999E-7</c:v>
                </c:pt>
                <c:pt idx="568">
                  <c:v>-6.1799999999999995E-7</c:v>
                </c:pt>
                <c:pt idx="569">
                  <c:v>-6.1799999999999995E-7</c:v>
                </c:pt>
                <c:pt idx="570">
                  <c:v>-6.1999999999999999E-7</c:v>
                </c:pt>
                <c:pt idx="571">
                  <c:v>-6.2200000000000004E-7</c:v>
                </c:pt>
                <c:pt idx="572">
                  <c:v>-6.1799999999999995E-7</c:v>
                </c:pt>
                <c:pt idx="573">
                  <c:v>-6.1600000000000001E-7</c:v>
                </c:pt>
                <c:pt idx="574">
                  <c:v>-6.1399999999999997E-7</c:v>
                </c:pt>
                <c:pt idx="575">
                  <c:v>-6.1399999999999997E-7</c:v>
                </c:pt>
                <c:pt idx="576">
                  <c:v>-6.1600000000000001E-7</c:v>
                </c:pt>
                <c:pt idx="577">
                  <c:v>-6.1600000000000001E-7</c:v>
                </c:pt>
                <c:pt idx="578">
                  <c:v>-6.1600000000000001E-7</c:v>
                </c:pt>
                <c:pt idx="579">
                  <c:v>-6.1600000000000001E-7</c:v>
                </c:pt>
                <c:pt idx="580">
                  <c:v>-6.0999999999999998E-7</c:v>
                </c:pt>
                <c:pt idx="581">
                  <c:v>-6.0800000000000004E-7</c:v>
                </c:pt>
                <c:pt idx="582">
                  <c:v>-6.0800000000000004E-7</c:v>
                </c:pt>
                <c:pt idx="583">
                  <c:v>-6.0999999999999998E-7</c:v>
                </c:pt>
                <c:pt idx="584">
                  <c:v>-6.0999999999999998E-7</c:v>
                </c:pt>
                <c:pt idx="585">
                  <c:v>-6.0800000000000004E-7</c:v>
                </c:pt>
                <c:pt idx="586">
                  <c:v>-6.0399999999999996E-7</c:v>
                </c:pt>
                <c:pt idx="587">
                  <c:v>-6.0399999999999996E-7</c:v>
                </c:pt>
                <c:pt idx="588">
                  <c:v>-6.0399999999999996E-7</c:v>
                </c:pt>
                <c:pt idx="589">
                  <c:v>-6.0200000000000002E-7</c:v>
                </c:pt>
                <c:pt idx="590">
                  <c:v>-5.9999999999999997E-7</c:v>
                </c:pt>
                <c:pt idx="591">
                  <c:v>-6.0200000000000002E-7</c:v>
                </c:pt>
                <c:pt idx="592">
                  <c:v>-6.0200000000000002E-7</c:v>
                </c:pt>
                <c:pt idx="593">
                  <c:v>-5.9599999999999999E-7</c:v>
                </c:pt>
                <c:pt idx="594">
                  <c:v>-5.9400000000000005E-7</c:v>
                </c:pt>
                <c:pt idx="595">
                  <c:v>-5.9200000000000001E-7</c:v>
                </c:pt>
                <c:pt idx="596">
                  <c:v>-5.9400000000000005E-7</c:v>
                </c:pt>
                <c:pt idx="597">
                  <c:v>-5.9400000000000005E-7</c:v>
                </c:pt>
                <c:pt idx="598">
                  <c:v>-5.8999999999999996E-7</c:v>
                </c:pt>
                <c:pt idx="599">
                  <c:v>-5.8800000000000002E-7</c:v>
                </c:pt>
                <c:pt idx="600">
                  <c:v>-5.8800000000000002E-7</c:v>
                </c:pt>
                <c:pt idx="601">
                  <c:v>-5.8400000000000004E-7</c:v>
                </c:pt>
                <c:pt idx="602">
                  <c:v>-5.82E-7</c:v>
                </c:pt>
                <c:pt idx="603">
                  <c:v>-5.7999999999999995E-7</c:v>
                </c:pt>
                <c:pt idx="604">
                  <c:v>-5.7800000000000001E-7</c:v>
                </c:pt>
                <c:pt idx="605">
                  <c:v>-5.7400000000000003E-7</c:v>
                </c:pt>
                <c:pt idx="606">
                  <c:v>-5.7800000000000001E-7</c:v>
                </c:pt>
                <c:pt idx="607">
                  <c:v>-5.7800000000000001E-7</c:v>
                </c:pt>
                <c:pt idx="608">
                  <c:v>-5.7599999999999997E-7</c:v>
                </c:pt>
                <c:pt idx="609">
                  <c:v>-5.7400000000000003E-7</c:v>
                </c:pt>
                <c:pt idx="610">
                  <c:v>-5.7000000000000005E-7</c:v>
                </c:pt>
                <c:pt idx="611">
                  <c:v>-5.68E-7</c:v>
                </c:pt>
                <c:pt idx="612">
                  <c:v>-5.6599999999999996E-7</c:v>
                </c:pt>
                <c:pt idx="613">
                  <c:v>-5.6400000000000002E-7</c:v>
                </c:pt>
                <c:pt idx="614">
                  <c:v>-5.6000000000000004E-7</c:v>
                </c:pt>
                <c:pt idx="615">
                  <c:v>-5.6000000000000004E-7</c:v>
                </c:pt>
                <c:pt idx="616">
                  <c:v>-5.5400000000000001E-7</c:v>
                </c:pt>
                <c:pt idx="617">
                  <c:v>-5.5199999999999997E-7</c:v>
                </c:pt>
                <c:pt idx="618">
                  <c:v>-5.4600000000000005E-7</c:v>
                </c:pt>
                <c:pt idx="619">
                  <c:v>-5.44E-7</c:v>
                </c:pt>
                <c:pt idx="620">
                  <c:v>-5.3799999999999997E-7</c:v>
                </c:pt>
                <c:pt idx="621">
                  <c:v>-5.4000000000000002E-7</c:v>
                </c:pt>
                <c:pt idx="622">
                  <c:v>-5.3799999999999997E-7</c:v>
                </c:pt>
                <c:pt idx="623">
                  <c:v>-5.3399999999999999E-7</c:v>
                </c:pt>
                <c:pt idx="624">
                  <c:v>-5.3000000000000001E-7</c:v>
                </c:pt>
                <c:pt idx="625">
                  <c:v>-5.2799999999999996E-7</c:v>
                </c:pt>
                <c:pt idx="626">
                  <c:v>-5.2399999999999998E-7</c:v>
                </c:pt>
                <c:pt idx="627">
                  <c:v>-5.2200000000000004E-7</c:v>
                </c:pt>
                <c:pt idx="628">
                  <c:v>-5.1399999999999997E-7</c:v>
                </c:pt>
                <c:pt idx="629">
                  <c:v>-5.1200000000000003E-7</c:v>
                </c:pt>
                <c:pt idx="630">
                  <c:v>-5.06E-7</c:v>
                </c:pt>
                <c:pt idx="631">
                  <c:v>-5.06E-7</c:v>
                </c:pt>
                <c:pt idx="632">
                  <c:v>-5.0200000000000002E-7</c:v>
                </c:pt>
                <c:pt idx="633">
                  <c:v>-4.9399999999999995E-7</c:v>
                </c:pt>
                <c:pt idx="634">
                  <c:v>-4.9200000000000001E-7</c:v>
                </c:pt>
                <c:pt idx="635">
                  <c:v>-4.8800000000000003E-7</c:v>
                </c:pt>
                <c:pt idx="636">
                  <c:v>-4.82E-7</c:v>
                </c:pt>
                <c:pt idx="637">
                  <c:v>-4.7399999999999998E-7</c:v>
                </c:pt>
                <c:pt idx="638">
                  <c:v>-4.7199999999999999E-7</c:v>
                </c:pt>
                <c:pt idx="639">
                  <c:v>-4.6800000000000001E-7</c:v>
                </c:pt>
                <c:pt idx="640">
                  <c:v>-4.6600000000000002E-7</c:v>
                </c:pt>
                <c:pt idx="641">
                  <c:v>-4.6199999999999998E-7</c:v>
                </c:pt>
                <c:pt idx="642">
                  <c:v>-4.5600000000000001E-7</c:v>
                </c:pt>
                <c:pt idx="643">
                  <c:v>-4.4999999999999998E-7</c:v>
                </c:pt>
                <c:pt idx="644">
                  <c:v>-4.46E-7</c:v>
                </c:pt>
                <c:pt idx="645">
                  <c:v>-4.4200000000000001E-7</c:v>
                </c:pt>
                <c:pt idx="646">
                  <c:v>-4.4000000000000002E-7</c:v>
                </c:pt>
                <c:pt idx="647">
                  <c:v>-4.3599999999999999E-7</c:v>
                </c:pt>
                <c:pt idx="648">
                  <c:v>-4.3000000000000001E-7</c:v>
                </c:pt>
                <c:pt idx="649">
                  <c:v>-4.2399999999999999E-7</c:v>
                </c:pt>
                <c:pt idx="650">
                  <c:v>-4.1800000000000001E-7</c:v>
                </c:pt>
                <c:pt idx="651">
                  <c:v>-4.1399999999999997E-7</c:v>
                </c:pt>
                <c:pt idx="652">
                  <c:v>-4.1199999999999998E-7</c:v>
                </c:pt>
                <c:pt idx="653">
                  <c:v>-4.08E-7</c:v>
                </c:pt>
                <c:pt idx="654">
                  <c:v>-4.0200000000000003E-7</c:v>
                </c:pt>
                <c:pt idx="655">
                  <c:v>-3.96E-7</c:v>
                </c:pt>
                <c:pt idx="656">
                  <c:v>-3.9000000000000002E-7</c:v>
                </c:pt>
                <c:pt idx="657">
                  <c:v>-3.8599999999999999E-7</c:v>
                </c:pt>
                <c:pt idx="658">
                  <c:v>-3.84E-7</c:v>
                </c:pt>
                <c:pt idx="659">
                  <c:v>-3.8000000000000001E-7</c:v>
                </c:pt>
                <c:pt idx="660">
                  <c:v>-3.7399999999999999E-7</c:v>
                </c:pt>
                <c:pt idx="661">
                  <c:v>-3.6800000000000001E-7</c:v>
                </c:pt>
                <c:pt idx="662">
                  <c:v>-3.6199999999999999E-7</c:v>
                </c:pt>
                <c:pt idx="663">
                  <c:v>-3.58E-7</c:v>
                </c:pt>
                <c:pt idx="664">
                  <c:v>-3.5600000000000001E-7</c:v>
                </c:pt>
                <c:pt idx="665">
                  <c:v>-3.5199999999999998E-7</c:v>
                </c:pt>
                <c:pt idx="666">
                  <c:v>-3.46E-7</c:v>
                </c:pt>
                <c:pt idx="667">
                  <c:v>-3.4200000000000002E-7</c:v>
                </c:pt>
                <c:pt idx="668">
                  <c:v>-3.3599999999999999E-7</c:v>
                </c:pt>
                <c:pt idx="669">
                  <c:v>-3.3000000000000002E-7</c:v>
                </c:pt>
                <c:pt idx="670">
                  <c:v>-3.2599999999999998E-7</c:v>
                </c:pt>
                <c:pt idx="671">
                  <c:v>-3.22E-7</c:v>
                </c:pt>
                <c:pt idx="672">
                  <c:v>-3.1800000000000002E-7</c:v>
                </c:pt>
                <c:pt idx="673">
                  <c:v>-3.1399999999999998E-7</c:v>
                </c:pt>
                <c:pt idx="674">
                  <c:v>-3.1E-7</c:v>
                </c:pt>
                <c:pt idx="675">
                  <c:v>-3.0400000000000002E-7</c:v>
                </c:pt>
                <c:pt idx="676">
                  <c:v>-2.9999999999999999E-7</c:v>
                </c:pt>
                <c:pt idx="677">
                  <c:v>-2.96E-7</c:v>
                </c:pt>
                <c:pt idx="678">
                  <c:v>-2.9400000000000001E-7</c:v>
                </c:pt>
                <c:pt idx="679">
                  <c:v>-2.8799999999999998E-7</c:v>
                </c:pt>
                <c:pt idx="680">
                  <c:v>-2.8200000000000001E-7</c:v>
                </c:pt>
                <c:pt idx="681">
                  <c:v>-2.7799999999999997E-7</c:v>
                </c:pt>
                <c:pt idx="682">
                  <c:v>-2.7399999999999999E-7</c:v>
                </c:pt>
                <c:pt idx="683">
                  <c:v>-2.7000000000000001E-7</c:v>
                </c:pt>
                <c:pt idx="684">
                  <c:v>-2.6600000000000003E-7</c:v>
                </c:pt>
                <c:pt idx="685">
                  <c:v>-2.6399999999999998E-7</c:v>
                </c:pt>
                <c:pt idx="686">
                  <c:v>-2.6E-7</c:v>
                </c:pt>
                <c:pt idx="687">
                  <c:v>-2.5400000000000002E-7</c:v>
                </c:pt>
                <c:pt idx="688">
                  <c:v>-2.4999999999999999E-7</c:v>
                </c:pt>
                <c:pt idx="689">
                  <c:v>-2.4600000000000001E-7</c:v>
                </c:pt>
                <c:pt idx="690">
                  <c:v>-2.4400000000000001E-7</c:v>
                </c:pt>
                <c:pt idx="691">
                  <c:v>-2.3999999999999998E-7</c:v>
                </c:pt>
                <c:pt idx="692">
                  <c:v>-2.36E-7</c:v>
                </c:pt>
                <c:pt idx="693">
                  <c:v>-2.3200000000000001E-7</c:v>
                </c:pt>
                <c:pt idx="694">
                  <c:v>-2.2600000000000001E-7</c:v>
                </c:pt>
                <c:pt idx="695">
                  <c:v>-2.2399999999999999E-7</c:v>
                </c:pt>
                <c:pt idx="696">
                  <c:v>-2.2000000000000001E-7</c:v>
                </c:pt>
                <c:pt idx="697">
                  <c:v>-2.1799999999999999E-7</c:v>
                </c:pt>
                <c:pt idx="698">
                  <c:v>-2.1400000000000001E-7</c:v>
                </c:pt>
                <c:pt idx="699">
                  <c:v>-2.1E-7</c:v>
                </c:pt>
                <c:pt idx="700">
                  <c:v>-2.0599999999999999E-7</c:v>
                </c:pt>
                <c:pt idx="701">
                  <c:v>-2.0200000000000001E-7</c:v>
                </c:pt>
                <c:pt idx="702">
                  <c:v>-1.9999999999999999E-7</c:v>
                </c:pt>
                <c:pt idx="703">
                  <c:v>-1.9600000000000001E-7</c:v>
                </c:pt>
                <c:pt idx="704">
                  <c:v>-1.9399999999999999E-7</c:v>
                </c:pt>
                <c:pt idx="705">
                  <c:v>-1.9000000000000001E-7</c:v>
                </c:pt>
                <c:pt idx="706">
                  <c:v>-1.8799999999999999E-7</c:v>
                </c:pt>
                <c:pt idx="707">
                  <c:v>-1.8199999999999999E-7</c:v>
                </c:pt>
                <c:pt idx="708">
                  <c:v>-1.8E-7</c:v>
                </c:pt>
                <c:pt idx="709">
                  <c:v>-1.7599999999999999E-7</c:v>
                </c:pt>
                <c:pt idx="710">
                  <c:v>-1.74E-7</c:v>
                </c:pt>
                <c:pt idx="711">
                  <c:v>-1.6999999999999999E-7</c:v>
                </c:pt>
                <c:pt idx="712">
                  <c:v>-1.68E-7</c:v>
                </c:pt>
                <c:pt idx="713">
                  <c:v>-1.66E-7</c:v>
                </c:pt>
                <c:pt idx="714">
                  <c:v>-1.6199999999999999E-7</c:v>
                </c:pt>
                <c:pt idx="715">
                  <c:v>-1.6E-7</c:v>
                </c:pt>
                <c:pt idx="716">
                  <c:v>-1.5599999999999999E-7</c:v>
                </c:pt>
                <c:pt idx="717">
                  <c:v>-1.54E-7</c:v>
                </c:pt>
                <c:pt idx="718">
                  <c:v>-1.5200000000000001E-7</c:v>
                </c:pt>
                <c:pt idx="719">
                  <c:v>-1.4999999999999999E-7</c:v>
                </c:pt>
                <c:pt idx="720">
                  <c:v>-1.4600000000000001E-7</c:v>
                </c:pt>
                <c:pt idx="721">
                  <c:v>-1.4399999999999999E-7</c:v>
                </c:pt>
                <c:pt idx="722">
                  <c:v>-1.4000000000000001E-7</c:v>
                </c:pt>
                <c:pt idx="723">
                  <c:v>-1.3799999999999999E-7</c:v>
                </c:pt>
                <c:pt idx="724">
                  <c:v>-1.36E-7</c:v>
                </c:pt>
                <c:pt idx="725">
                  <c:v>-1.3199999999999999E-7</c:v>
                </c:pt>
                <c:pt idx="726">
                  <c:v>-1.3E-7</c:v>
                </c:pt>
                <c:pt idx="727">
                  <c:v>-1.2800000000000001E-7</c:v>
                </c:pt>
                <c:pt idx="728">
                  <c:v>-1.2599999999999999E-7</c:v>
                </c:pt>
                <c:pt idx="729">
                  <c:v>-1.2200000000000001E-7</c:v>
                </c:pt>
                <c:pt idx="730">
                  <c:v>-1.2200000000000001E-7</c:v>
                </c:pt>
                <c:pt idx="731">
                  <c:v>-1.1999999999999999E-7</c:v>
                </c:pt>
                <c:pt idx="732">
                  <c:v>-1.18E-7</c:v>
                </c:pt>
                <c:pt idx="733">
                  <c:v>-1.14E-7</c:v>
                </c:pt>
                <c:pt idx="734">
                  <c:v>-1.12E-7</c:v>
                </c:pt>
                <c:pt idx="735">
                  <c:v>-1.1000000000000001E-7</c:v>
                </c:pt>
                <c:pt idx="736">
                  <c:v>-1.08E-7</c:v>
                </c:pt>
                <c:pt idx="737">
                  <c:v>-1.06E-7</c:v>
                </c:pt>
                <c:pt idx="738">
                  <c:v>-1.04E-7</c:v>
                </c:pt>
                <c:pt idx="739">
                  <c:v>-1.02E-7</c:v>
                </c:pt>
                <c:pt idx="740">
                  <c:v>-9.9999999999999995E-8</c:v>
                </c:pt>
                <c:pt idx="741">
                  <c:v>-9.8000000000000004E-8</c:v>
                </c:pt>
                <c:pt idx="742">
                  <c:v>-9.5999999999999999E-8</c:v>
                </c:pt>
                <c:pt idx="743">
                  <c:v>-9.3999999999999995E-8</c:v>
                </c:pt>
                <c:pt idx="744">
                  <c:v>-9.2000000000000003E-8</c:v>
                </c:pt>
                <c:pt idx="745">
                  <c:v>-8.9999999999999999E-8</c:v>
                </c:pt>
                <c:pt idx="746">
                  <c:v>-8.9999999999999999E-8</c:v>
                </c:pt>
                <c:pt idx="747">
                  <c:v>-8.7999999999999994E-8</c:v>
                </c:pt>
                <c:pt idx="748">
                  <c:v>-8.6000000000000002E-8</c:v>
                </c:pt>
                <c:pt idx="749">
                  <c:v>-8.3999999999999998E-8</c:v>
                </c:pt>
                <c:pt idx="750">
                  <c:v>-8.2000000000000006E-8</c:v>
                </c:pt>
                <c:pt idx="751">
                  <c:v>-8.0000000000000002E-8</c:v>
                </c:pt>
                <c:pt idx="752">
                  <c:v>-7.7999999999999997E-8</c:v>
                </c:pt>
                <c:pt idx="753">
                  <c:v>-7.6000000000000006E-8</c:v>
                </c:pt>
                <c:pt idx="754">
                  <c:v>-7.4000000000000001E-8</c:v>
                </c:pt>
                <c:pt idx="755">
                  <c:v>-7.4000000000000001E-8</c:v>
                </c:pt>
                <c:pt idx="756">
                  <c:v>-7.1999999999999996E-8</c:v>
                </c:pt>
                <c:pt idx="757">
                  <c:v>-7.0000000000000005E-8</c:v>
                </c:pt>
                <c:pt idx="758">
                  <c:v>-6.8E-8</c:v>
                </c:pt>
                <c:pt idx="759">
                  <c:v>-6.5999999999999995E-8</c:v>
                </c:pt>
                <c:pt idx="760">
                  <c:v>-6.5999999999999995E-8</c:v>
                </c:pt>
                <c:pt idx="761">
                  <c:v>-6.4000000000000004E-8</c:v>
                </c:pt>
                <c:pt idx="762">
                  <c:v>-6.1999999999999999E-8</c:v>
                </c:pt>
                <c:pt idx="763">
                  <c:v>-6.1999999999999999E-8</c:v>
                </c:pt>
                <c:pt idx="764">
                  <c:v>-5.9999999999999995E-8</c:v>
                </c:pt>
                <c:pt idx="765">
                  <c:v>-5.8000000000000003E-8</c:v>
                </c:pt>
                <c:pt idx="766">
                  <c:v>-5.8000000000000003E-8</c:v>
                </c:pt>
                <c:pt idx="767">
                  <c:v>-5.5999999999999999E-8</c:v>
                </c:pt>
                <c:pt idx="768">
                  <c:v>-5.4E-8</c:v>
                </c:pt>
                <c:pt idx="769">
                  <c:v>-5.4E-8</c:v>
                </c:pt>
                <c:pt idx="770">
                  <c:v>-5.2000000000000002E-8</c:v>
                </c:pt>
                <c:pt idx="771">
                  <c:v>-4.9999999999999998E-8</c:v>
                </c:pt>
                <c:pt idx="772">
                  <c:v>-4.9999999999999998E-8</c:v>
                </c:pt>
                <c:pt idx="773">
                  <c:v>-4.8E-8</c:v>
                </c:pt>
                <c:pt idx="774">
                  <c:v>-4.8E-8</c:v>
                </c:pt>
                <c:pt idx="775">
                  <c:v>-4.6000000000000002E-8</c:v>
                </c:pt>
                <c:pt idx="776">
                  <c:v>-4.3999999999999997E-8</c:v>
                </c:pt>
                <c:pt idx="777">
                  <c:v>-4.3999999999999997E-8</c:v>
                </c:pt>
                <c:pt idx="778">
                  <c:v>-4.1999999999999999E-8</c:v>
                </c:pt>
                <c:pt idx="779">
                  <c:v>-4.1999999999999999E-8</c:v>
                </c:pt>
                <c:pt idx="780">
                  <c:v>-4.0000000000000001E-8</c:v>
                </c:pt>
                <c:pt idx="781">
                  <c:v>-4.0000000000000001E-8</c:v>
                </c:pt>
                <c:pt idx="782">
                  <c:v>-3.8000000000000003E-8</c:v>
                </c:pt>
                <c:pt idx="783">
                  <c:v>-3.8000000000000003E-8</c:v>
                </c:pt>
                <c:pt idx="784">
                  <c:v>-3.5999999999999998E-8</c:v>
                </c:pt>
                <c:pt idx="785">
                  <c:v>-3.4E-8</c:v>
                </c:pt>
                <c:pt idx="786">
                  <c:v>-3.4E-8</c:v>
                </c:pt>
                <c:pt idx="787">
                  <c:v>-3.4E-8</c:v>
                </c:pt>
                <c:pt idx="788">
                  <c:v>-3.2000000000000002E-8</c:v>
                </c:pt>
                <c:pt idx="789">
                  <c:v>-3.2000000000000002E-8</c:v>
                </c:pt>
                <c:pt idx="790">
                  <c:v>-2.9999999999999997E-8</c:v>
                </c:pt>
                <c:pt idx="791">
                  <c:v>-2.9999999999999997E-8</c:v>
                </c:pt>
                <c:pt idx="792">
                  <c:v>-2.7999999999999999E-8</c:v>
                </c:pt>
                <c:pt idx="793">
                  <c:v>-2.6000000000000001E-8</c:v>
                </c:pt>
                <c:pt idx="794">
                  <c:v>-2.6000000000000001E-8</c:v>
                </c:pt>
                <c:pt idx="795">
                  <c:v>-2.6000000000000001E-8</c:v>
                </c:pt>
                <c:pt idx="796">
                  <c:v>-2.4E-8</c:v>
                </c:pt>
                <c:pt idx="797">
                  <c:v>-2.4E-8</c:v>
                </c:pt>
                <c:pt idx="798">
                  <c:v>-2.1999999999999998E-8</c:v>
                </c:pt>
                <c:pt idx="799">
                  <c:v>-2.1999999999999998E-8</c:v>
                </c:pt>
                <c:pt idx="800">
                  <c:v>-2E-8</c:v>
                </c:pt>
                <c:pt idx="801">
                  <c:v>-2E-8</c:v>
                </c:pt>
                <c:pt idx="802">
                  <c:v>-1.7999999999999999E-8</c:v>
                </c:pt>
                <c:pt idx="803">
                  <c:v>-1.7999999999999999E-8</c:v>
                </c:pt>
                <c:pt idx="804">
                  <c:v>-1.7999999999999999E-8</c:v>
                </c:pt>
                <c:pt idx="805">
                  <c:v>-1.6000000000000001E-8</c:v>
                </c:pt>
                <c:pt idx="806">
                  <c:v>-1.6000000000000001E-8</c:v>
                </c:pt>
                <c:pt idx="807">
                  <c:v>-1.6000000000000001E-8</c:v>
                </c:pt>
                <c:pt idx="808">
                  <c:v>-1.4E-8</c:v>
                </c:pt>
                <c:pt idx="809">
                  <c:v>-1.2E-8</c:v>
                </c:pt>
                <c:pt idx="810">
                  <c:v>-1.2E-8</c:v>
                </c:pt>
                <c:pt idx="811">
                  <c:v>-1.2E-8</c:v>
                </c:pt>
                <c:pt idx="812">
                  <c:v>-1E-8</c:v>
                </c:pt>
                <c:pt idx="813">
                  <c:v>-1E-8</c:v>
                </c:pt>
                <c:pt idx="814">
                  <c:v>-8.0000000000000005E-9</c:v>
                </c:pt>
                <c:pt idx="815">
                  <c:v>-8.0000000000000005E-9</c:v>
                </c:pt>
                <c:pt idx="816">
                  <c:v>-8.0000000000000005E-9</c:v>
                </c:pt>
                <c:pt idx="817">
                  <c:v>-6E-9</c:v>
                </c:pt>
                <c:pt idx="818">
                  <c:v>-6E-9</c:v>
                </c:pt>
                <c:pt idx="819">
                  <c:v>-6E-9</c:v>
                </c:pt>
                <c:pt idx="820">
                  <c:v>-4.0000000000000002E-9</c:v>
                </c:pt>
                <c:pt idx="821">
                  <c:v>-4.0000000000000002E-9</c:v>
                </c:pt>
                <c:pt idx="822">
                  <c:v>-2.0000000000000001E-9</c:v>
                </c:pt>
                <c:pt idx="823">
                  <c:v>-2.0000000000000001E-9</c:v>
                </c:pt>
                <c:pt idx="824">
                  <c:v>-2.0000000000000001E-9</c:v>
                </c:pt>
                <c:pt idx="825" formatCode="General">
                  <c:v>0</c:v>
                </c:pt>
                <c:pt idx="826" formatCode="General">
                  <c:v>0</c:v>
                </c:pt>
                <c:pt idx="827" formatCode="General">
                  <c:v>0</c:v>
                </c:pt>
                <c:pt idx="828">
                  <c:v>2.0000000000000001E-9</c:v>
                </c:pt>
                <c:pt idx="829">
                  <c:v>2.0000000000000001E-9</c:v>
                </c:pt>
                <c:pt idx="830">
                  <c:v>2.0000000000000001E-9</c:v>
                </c:pt>
                <c:pt idx="831">
                  <c:v>2.0000000000000001E-9</c:v>
                </c:pt>
                <c:pt idx="832">
                  <c:v>4.0000000000000002E-9</c:v>
                </c:pt>
                <c:pt idx="833">
                  <c:v>6E-9</c:v>
                </c:pt>
                <c:pt idx="834">
                  <c:v>6E-9</c:v>
                </c:pt>
                <c:pt idx="835">
                  <c:v>6E-9</c:v>
                </c:pt>
                <c:pt idx="836">
                  <c:v>6E-9</c:v>
                </c:pt>
                <c:pt idx="837">
                  <c:v>6E-9</c:v>
                </c:pt>
                <c:pt idx="838">
                  <c:v>8.0000000000000005E-9</c:v>
                </c:pt>
                <c:pt idx="839">
                  <c:v>8.0000000000000005E-9</c:v>
                </c:pt>
                <c:pt idx="840">
                  <c:v>8.0000000000000005E-9</c:v>
                </c:pt>
                <c:pt idx="841">
                  <c:v>1E-8</c:v>
                </c:pt>
                <c:pt idx="842">
                  <c:v>1E-8</c:v>
                </c:pt>
                <c:pt idx="843">
                  <c:v>1E-8</c:v>
                </c:pt>
                <c:pt idx="844">
                  <c:v>1.2E-8</c:v>
                </c:pt>
                <c:pt idx="845">
                  <c:v>1.2E-8</c:v>
                </c:pt>
                <c:pt idx="846">
                  <c:v>1.2E-8</c:v>
                </c:pt>
                <c:pt idx="847">
                  <c:v>1.4E-8</c:v>
                </c:pt>
                <c:pt idx="848">
                  <c:v>1.4E-8</c:v>
                </c:pt>
                <c:pt idx="849">
                  <c:v>1.4E-8</c:v>
                </c:pt>
                <c:pt idx="850">
                  <c:v>1.4E-8</c:v>
                </c:pt>
                <c:pt idx="851">
                  <c:v>1.4E-8</c:v>
                </c:pt>
                <c:pt idx="852">
                  <c:v>1.6000000000000001E-8</c:v>
                </c:pt>
                <c:pt idx="853">
                  <c:v>1.6000000000000001E-8</c:v>
                </c:pt>
                <c:pt idx="854">
                  <c:v>1.6000000000000001E-8</c:v>
                </c:pt>
                <c:pt idx="855">
                  <c:v>1.7999999999999999E-8</c:v>
                </c:pt>
                <c:pt idx="856">
                  <c:v>1.7999999999999999E-8</c:v>
                </c:pt>
                <c:pt idx="857">
                  <c:v>1.7999999999999999E-8</c:v>
                </c:pt>
                <c:pt idx="858">
                  <c:v>1.7999999999999999E-8</c:v>
                </c:pt>
                <c:pt idx="859">
                  <c:v>1.7999999999999999E-8</c:v>
                </c:pt>
                <c:pt idx="860">
                  <c:v>2E-8</c:v>
                </c:pt>
                <c:pt idx="861">
                  <c:v>2E-8</c:v>
                </c:pt>
                <c:pt idx="862">
                  <c:v>2E-8</c:v>
                </c:pt>
                <c:pt idx="863">
                  <c:v>2.1999999999999998E-8</c:v>
                </c:pt>
                <c:pt idx="864">
                  <c:v>2.1999999999999998E-8</c:v>
                </c:pt>
                <c:pt idx="865">
                  <c:v>2.1999999999999998E-8</c:v>
                </c:pt>
                <c:pt idx="866">
                  <c:v>2.1999999999999998E-8</c:v>
                </c:pt>
                <c:pt idx="867">
                  <c:v>2.1999999999999998E-8</c:v>
                </c:pt>
                <c:pt idx="868">
                  <c:v>2.1999999999999998E-8</c:v>
                </c:pt>
                <c:pt idx="869">
                  <c:v>2.4E-8</c:v>
                </c:pt>
                <c:pt idx="870">
                  <c:v>2.4E-8</c:v>
                </c:pt>
                <c:pt idx="871">
                  <c:v>2.4E-8</c:v>
                </c:pt>
                <c:pt idx="872">
                  <c:v>2.4E-8</c:v>
                </c:pt>
                <c:pt idx="873">
                  <c:v>2.4E-8</c:v>
                </c:pt>
                <c:pt idx="874">
                  <c:v>2.4E-8</c:v>
                </c:pt>
                <c:pt idx="875">
                  <c:v>2.6000000000000001E-8</c:v>
                </c:pt>
                <c:pt idx="876">
                  <c:v>2.6000000000000001E-8</c:v>
                </c:pt>
                <c:pt idx="877">
                  <c:v>2.6000000000000001E-8</c:v>
                </c:pt>
                <c:pt idx="878">
                  <c:v>2.7999999999999999E-8</c:v>
                </c:pt>
                <c:pt idx="879">
                  <c:v>2.6000000000000001E-8</c:v>
                </c:pt>
                <c:pt idx="880">
                  <c:v>2.7999999999999999E-8</c:v>
                </c:pt>
                <c:pt idx="881">
                  <c:v>2.7999999999999999E-8</c:v>
                </c:pt>
                <c:pt idx="882">
                  <c:v>2.7999999999999999E-8</c:v>
                </c:pt>
                <c:pt idx="883">
                  <c:v>2.7999999999999999E-8</c:v>
                </c:pt>
                <c:pt idx="884">
                  <c:v>2.7999999999999999E-8</c:v>
                </c:pt>
                <c:pt idx="885">
                  <c:v>2.9999999999999997E-8</c:v>
                </c:pt>
                <c:pt idx="886">
                  <c:v>2.9999999999999997E-8</c:v>
                </c:pt>
                <c:pt idx="887">
                  <c:v>2.9999999999999997E-8</c:v>
                </c:pt>
                <c:pt idx="888">
                  <c:v>2.9999999999999997E-8</c:v>
                </c:pt>
                <c:pt idx="889">
                  <c:v>2.9999999999999997E-8</c:v>
                </c:pt>
                <c:pt idx="890">
                  <c:v>2.9999999999999997E-8</c:v>
                </c:pt>
                <c:pt idx="891">
                  <c:v>2.9999999999999997E-8</c:v>
                </c:pt>
                <c:pt idx="892">
                  <c:v>3.2000000000000002E-8</c:v>
                </c:pt>
                <c:pt idx="893">
                  <c:v>3.2000000000000002E-8</c:v>
                </c:pt>
                <c:pt idx="894">
                  <c:v>3.2000000000000002E-8</c:v>
                </c:pt>
                <c:pt idx="895">
                  <c:v>3.2000000000000002E-8</c:v>
                </c:pt>
                <c:pt idx="896">
                  <c:v>3.2000000000000002E-8</c:v>
                </c:pt>
                <c:pt idx="897">
                  <c:v>3.2000000000000002E-8</c:v>
                </c:pt>
                <c:pt idx="898">
                  <c:v>3.2000000000000002E-8</c:v>
                </c:pt>
                <c:pt idx="899">
                  <c:v>3.4E-8</c:v>
                </c:pt>
                <c:pt idx="900">
                  <c:v>3.4E-8</c:v>
                </c:pt>
                <c:pt idx="901">
                  <c:v>3.4E-8</c:v>
                </c:pt>
                <c:pt idx="902">
                  <c:v>3.4E-8</c:v>
                </c:pt>
                <c:pt idx="903">
                  <c:v>3.4E-8</c:v>
                </c:pt>
                <c:pt idx="904">
                  <c:v>3.4E-8</c:v>
                </c:pt>
                <c:pt idx="905">
                  <c:v>3.5999999999999998E-8</c:v>
                </c:pt>
                <c:pt idx="906">
                  <c:v>3.5999999999999998E-8</c:v>
                </c:pt>
                <c:pt idx="907">
                  <c:v>3.5999999999999998E-8</c:v>
                </c:pt>
                <c:pt idx="908">
                  <c:v>3.5999999999999998E-8</c:v>
                </c:pt>
                <c:pt idx="909">
                  <c:v>3.5999999999999998E-8</c:v>
                </c:pt>
                <c:pt idx="910">
                  <c:v>3.5999999999999998E-8</c:v>
                </c:pt>
                <c:pt idx="911">
                  <c:v>3.8000000000000003E-8</c:v>
                </c:pt>
                <c:pt idx="912">
                  <c:v>3.5999999999999998E-8</c:v>
                </c:pt>
                <c:pt idx="913">
                  <c:v>3.8000000000000003E-8</c:v>
                </c:pt>
                <c:pt idx="914">
                  <c:v>3.8000000000000003E-8</c:v>
                </c:pt>
                <c:pt idx="915">
                  <c:v>3.8000000000000003E-8</c:v>
                </c:pt>
                <c:pt idx="916">
                  <c:v>3.8000000000000003E-8</c:v>
                </c:pt>
                <c:pt idx="917">
                  <c:v>3.8000000000000003E-8</c:v>
                </c:pt>
                <c:pt idx="918">
                  <c:v>3.8000000000000003E-8</c:v>
                </c:pt>
                <c:pt idx="919">
                  <c:v>3.8000000000000003E-8</c:v>
                </c:pt>
                <c:pt idx="920">
                  <c:v>4.0000000000000001E-8</c:v>
                </c:pt>
                <c:pt idx="921">
                  <c:v>4.0000000000000001E-8</c:v>
                </c:pt>
                <c:pt idx="922">
                  <c:v>4.0000000000000001E-8</c:v>
                </c:pt>
                <c:pt idx="923">
                  <c:v>4.0000000000000001E-8</c:v>
                </c:pt>
                <c:pt idx="924">
                  <c:v>4.0000000000000001E-8</c:v>
                </c:pt>
                <c:pt idx="925">
                  <c:v>4.0000000000000001E-8</c:v>
                </c:pt>
                <c:pt idx="926">
                  <c:v>4.0000000000000001E-8</c:v>
                </c:pt>
                <c:pt idx="927">
                  <c:v>4.0000000000000001E-8</c:v>
                </c:pt>
                <c:pt idx="928">
                  <c:v>4.0000000000000001E-8</c:v>
                </c:pt>
                <c:pt idx="929">
                  <c:v>4.1999999999999999E-8</c:v>
                </c:pt>
                <c:pt idx="930">
                  <c:v>4.1999999999999999E-8</c:v>
                </c:pt>
                <c:pt idx="931">
                  <c:v>4.1999999999999999E-8</c:v>
                </c:pt>
                <c:pt idx="932">
                  <c:v>4.1999999999999999E-8</c:v>
                </c:pt>
                <c:pt idx="933">
                  <c:v>4.1999999999999999E-8</c:v>
                </c:pt>
                <c:pt idx="934">
                  <c:v>4.1999999999999999E-8</c:v>
                </c:pt>
                <c:pt idx="935">
                  <c:v>4.1999999999999999E-8</c:v>
                </c:pt>
                <c:pt idx="936">
                  <c:v>4.1999999999999999E-8</c:v>
                </c:pt>
                <c:pt idx="937">
                  <c:v>4.3999999999999997E-8</c:v>
                </c:pt>
                <c:pt idx="938">
                  <c:v>4.3999999999999997E-8</c:v>
                </c:pt>
                <c:pt idx="939">
                  <c:v>4.3999999999999997E-8</c:v>
                </c:pt>
                <c:pt idx="940">
                  <c:v>4.3999999999999997E-8</c:v>
                </c:pt>
                <c:pt idx="941">
                  <c:v>4.3999999999999997E-8</c:v>
                </c:pt>
                <c:pt idx="942">
                  <c:v>4.3999999999999997E-8</c:v>
                </c:pt>
                <c:pt idx="943">
                  <c:v>4.3999999999999997E-8</c:v>
                </c:pt>
                <c:pt idx="944">
                  <c:v>4.3999999999999997E-8</c:v>
                </c:pt>
                <c:pt idx="945">
                  <c:v>4.3999999999999997E-8</c:v>
                </c:pt>
                <c:pt idx="946">
                  <c:v>4.3999999999999997E-8</c:v>
                </c:pt>
                <c:pt idx="947">
                  <c:v>4.3999999999999997E-8</c:v>
                </c:pt>
                <c:pt idx="948">
                  <c:v>4.6000000000000002E-8</c:v>
                </c:pt>
                <c:pt idx="949">
                  <c:v>4.6000000000000002E-8</c:v>
                </c:pt>
                <c:pt idx="950">
                  <c:v>4.6000000000000002E-8</c:v>
                </c:pt>
                <c:pt idx="951">
                  <c:v>4.6000000000000002E-8</c:v>
                </c:pt>
                <c:pt idx="952">
                  <c:v>4.6000000000000002E-8</c:v>
                </c:pt>
                <c:pt idx="953">
                  <c:v>4.6000000000000002E-8</c:v>
                </c:pt>
                <c:pt idx="954">
                  <c:v>4.6000000000000002E-8</c:v>
                </c:pt>
                <c:pt idx="955">
                  <c:v>4.6000000000000002E-8</c:v>
                </c:pt>
                <c:pt idx="956">
                  <c:v>4.6000000000000002E-8</c:v>
                </c:pt>
                <c:pt idx="957">
                  <c:v>4.6000000000000002E-8</c:v>
                </c:pt>
                <c:pt idx="958">
                  <c:v>4.6000000000000002E-8</c:v>
                </c:pt>
                <c:pt idx="959">
                  <c:v>4.8E-8</c:v>
                </c:pt>
                <c:pt idx="960">
                  <c:v>4.8E-8</c:v>
                </c:pt>
                <c:pt idx="961">
                  <c:v>4.8E-8</c:v>
                </c:pt>
                <c:pt idx="962">
                  <c:v>4.8E-8</c:v>
                </c:pt>
                <c:pt idx="963">
                  <c:v>4.8E-8</c:v>
                </c:pt>
                <c:pt idx="964">
                  <c:v>4.8E-8</c:v>
                </c:pt>
                <c:pt idx="965">
                  <c:v>4.8E-8</c:v>
                </c:pt>
                <c:pt idx="966">
                  <c:v>4.8E-8</c:v>
                </c:pt>
                <c:pt idx="967">
                  <c:v>4.8E-8</c:v>
                </c:pt>
                <c:pt idx="968">
                  <c:v>4.8E-8</c:v>
                </c:pt>
                <c:pt idx="969">
                  <c:v>4.8E-8</c:v>
                </c:pt>
                <c:pt idx="970">
                  <c:v>4.9999999999999998E-8</c:v>
                </c:pt>
                <c:pt idx="971">
                  <c:v>4.9999999999999998E-8</c:v>
                </c:pt>
                <c:pt idx="972">
                  <c:v>4.9999999999999998E-8</c:v>
                </c:pt>
                <c:pt idx="973">
                  <c:v>4.9999999999999998E-8</c:v>
                </c:pt>
                <c:pt idx="974">
                  <c:v>4.9999999999999998E-8</c:v>
                </c:pt>
                <c:pt idx="975">
                  <c:v>4.9999999999999998E-8</c:v>
                </c:pt>
                <c:pt idx="976">
                  <c:v>4.9999999999999998E-8</c:v>
                </c:pt>
                <c:pt idx="977">
                  <c:v>4.9999999999999998E-8</c:v>
                </c:pt>
                <c:pt idx="978">
                  <c:v>5.2000000000000002E-8</c:v>
                </c:pt>
                <c:pt idx="979">
                  <c:v>5.2000000000000002E-8</c:v>
                </c:pt>
                <c:pt idx="980">
                  <c:v>5.2000000000000002E-8</c:v>
                </c:pt>
                <c:pt idx="981">
                  <c:v>5.2000000000000002E-8</c:v>
                </c:pt>
                <c:pt idx="982">
                  <c:v>5.2000000000000002E-8</c:v>
                </c:pt>
                <c:pt idx="983">
                  <c:v>5.2000000000000002E-8</c:v>
                </c:pt>
                <c:pt idx="984">
                  <c:v>5.2000000000000002E-8</c:v>
                </c:pt>
                <c:pt idx="985">
                  <c:v>5.4E-8</c:v>
                </c:pt>
                <c:pt idx="986">
                  <c:v>5.4E-8</c:v>
                </c:pt>
                <c:pt idx="987">
                  <c:v>5.4E-8</c:v>
                </c:pt>
                <c:pt idx="988">
                  <c:v>5.4E-8</c:v>
                </c:pt>
                <c:pt idx="989">
                  <c:v>5.4E-8</c:v>
                </c:pt>
                <c:pt idx="990">
                  <c:v>5.4E-8</c:v>
                </c:pt>
                <c:pt idx="991">
                  <c:v>5.4E-8</c:v>
                </c:pt>
                <c:pt idx="992">
                  <c:v>5.4E-8</c:v>
                </c:pt>
                <c:pt idx="993">
                  <c:v>5.4E-8</c:v>
                </c:pt>
                <c:pt idx="994">
                  <c:v>5.4E-8</c:v>
                </c:pt>
                <c:pt idx="995">
                  <c:v>5.4E-8</c:v>
                </c:pt>
                <c:pt idx="996">
                  <c:v>5.4E-8</c:v>
                </c:pt>
                <c:pt idx="997">
                  <c:v>5.4E-8</c:v>
                </c:pt>
                <c:pt idx="998">
                  <c:v>5.5999999999999999E-8</c:v>
                </c:pt>
                <c:pt idx="999">
                  <c:v>5.5999999999999999E-8</c:v>
                </c:pt>
                <c:pt idx="1000">
                  <c:v>5.5999999999999999E-8</c:v>
                </c:pt>
                <c:pt idx="1001">
                  <c:v>5.5999999999999999E-8</c:v>
                </c:pt>
                <c:pt idx="1002">
                  <c:v>5.5999999999999999E-8</c:v>
                </c:pt>
                <c:pt idx="1003">
                  <c:v>5.5999999999999999E-8</c:v>
                </c:pt>
                <c:pt idx="1004">
                  <c:v>5.5999999999999999E-8</c:v>
                </c:pt>
                <c:pt idx="1005">
                  <c:v>5.5999999999999999E-8</c:v>
                </c:pt>
                <c:pt idx="1006">
                  <c:v>5.5999999999999999E-8</c:v>
                </c:pt>
                <c:pt idx="1007">
                  <c:v>5.5999999999999999E-8</c:v>
                </c:pt>
                <c:pt idx="1008">
                  <c:v>5.8000000000000003E-8</c:v>
                </c:pt>
                <c:pt idx="1009">
                  <c:v>5.8000000000000003E-8</c:v>
                </c:pt>
                <c:pt idx="1010">
                  <c:v>5.8000000000000003E-8</c:v>
                </c:pt>
                <c:pt idx="1011">
                  <c:v>5.8000000000000003E-8</c:v>
                </c:pt>
                <c:pt idx="1012">
                  <c:v>5.8000000000000003E-8</c:v>
                </c:pt>
                <c:pt idx="1013">
                  <c:v>5.8000000000000003E-8</c:v>
                </c:pt>
                <c:pt idx="1014">
                  <c:v>5.8000000000000003E-8</c:v>
                </c:pt>
                <c:pt idx="1015">
                  <c:v>5.8000000000000003E-8</c:v>
                </c:pt>
                <c:pt idx="1016">
                  <c:v>5.8000000000000003E-8</c:v>
                </c:pt>
                <c:pt idx="1017">
                  <c:v>5.9999999999999995E-8</c:v>
                </c:pt>
                <c:pt idx="1018">
                  <c:v>5.9999999999999995E-8</c:v>
                </c:pt>
                <c:pt idx="1019">
                  <c:v>5.9999999999999995E-8</c:v>
                </c:pt>
              </c:numCache>
            </c:numRef>
          </c:yVal>
          <c:smooth val="1"/>
        </c:ser>
        <c:ser>
          <c:idx val="4"/>
          <c:order val="1"/>
          <c:tx>
            <c:strRef>
              <c:f>'[Résumé Manip 161121-1.xlsx]Hox+MV'!$D$1</c:f>
              <c:strCache>
                <c:ptCount val="1"/>
                <c:pt idx="0">
                  <c:v>CV-3</c:v>
                </c:pt>
              </c:strCache>
            </c:strRef>
          </c:tx>
          <c:spPr>
            <a:ln w="38100" cap="rnd">
              <a:solidFill>
                <a:sysClr val="windowText" lastClr="000000"/>
              </a:solidFill>
              <a:round/>
            </a:ln>
            <a:effectLst/>
          </c:spPr>
          <c:marker>
            <c:symbol val="none"/>
          </c:marker>
          <c:xVal>
            <c:numRef>
              <c:f>'[1]Hox+MV'!$A$2:$A$1021</c:f>
              <c:numCache>
                <c:formatCode>General</c:formatCode>
                <c:ptCount val="1020"/>
                <c:pt idx="0">
                  <c:v>-1.575E-3</c:v>
                </c:pt>
                <c:pt idx="1">
                  <c:v>-3.1250000000000002E-3</c:v>
                </c:pt>
                <c:pt idx="2">
                  <c:v>-4.7000000000000002E-3</c:v>
                </c:pt>
                <c:pt idx="3">
                  <c:v>-6.2750000000000002E-3</c:v>
                </c:pt>
                <c:pt idx="4">
                  <c:v>-7.8499999999999993E-3</c:v>
                </c:pt>
                <c:pt idx="5">
                  <c:v>-9.4000000000000004E-3</c:v>
                </c:pt>
                <c:pt idx="6">
                  <c:v>-1.0975E-2</c:v>
                </c:pt>
                <c:pt idx="7">
                  <c:v>-1.255E-2</c:v>
                </c:pt>
                <c:pt idx="8">
                  <c:v>-1.4125E-2</c:v>
                </c:pt>
                <c:pt idx="9">
                  <c:v>-1.5675000000000001E-2</c:v>
                </c:pt>
                <c:pt idx="10">
                  <c:v>-1.7250000000000001E-2</c:v>
                </c:pt>
                <c:pt idx="11">
                  <c:v>-1.8825000000000001E-2</c:v>
                </c:pt>
                <c:pt idx="12">
                  <c:v>-2.0400000000000001E-2</c:v>
                </c:pt>
                <c:pt idx="13">
                  <c:v>-2.1950000000000001E-2</c:v>
                </c:pt>
                <c:pt idx="14">
                  <c:v>-2.3525000000000001E-2</c:v>
                </c:pt>
                <c:pt idx="15">
                  <c:v>-2.5100000000000001E-2</c:v>
                </c:pt>
                <c:pt idx="16">
                  <c:v>-2.6675000000000001E-2</c:v>
                </c:pt>
                <c:pt idx="17">
                  <c:v>-2.8225E-2</c:v>
                </c:pt>
                <c:pt idx="18">
                  <c:v>-2.98E-2</c:v>
                </c:pt>
                <c:pt idx="19">
                  <c:v>-3.1375E-2</c:v>
                </c:pt>
                <c:pt idx="20">
                  <c:v>-3.295E-2</c:v>
                </c:pt>
                <c:pt idx="21">
                  <c:v>-3.4500000000000003E-2</c:v>
                </c:pt>
                <c:pt idx="22">
                  <c:v>-3.6075000000000003E-2</c:v>
                </c:pt>
                <c:pt idx="23">
                  <c:v>-3.7650000000000003E-2</c:v>
                </c:pt>
                <c:pt idx="24">
                  <c:v>-3.9225000000000003E-2</c:v>
                </c:pt>
                <c:pt idx="25">
                  <c:v>-4.0774999999999999E-2</c:v>
                </c:pt>
                <c:pt idx="26">
                  <c:v>-4.2349999999999999E-2</c:v>
                </c:pt>
                <c:pt idx="27">
                  <c:v>-4.3924999999999999E-2</c:v>
                </c:pt>
                <c:pt idx="28">
                  <c:v>-4.5499999999999999E-2</c:v>
                </c:pt>
                <c:pt idx="29">
                  <c:v>-4.7050000000000002E-2</c:v>
                </c:pt>
                <c:pt idx="30">
                  <c:v>-4.8625000000000002E-2</c:v>
                </c:pt>
                <c:pt idx="31">
                  <c:v>-5.0200000000000002E-2</c:v>
                </c:pt>
                <c:pt idx="32">
                  <c:v>-5.1775000000000002E-2</c:v>
                </c:pt>
                <c:pt idx="33">
                  <c:v>-5.3324999999999997E-2</c:v>
                </c:pt>
                <c:pt idx="34">
                  <c:v>-5.4899999999999997E-2</c:v>
                </c:pt>
                <c:pt idx="35">
                  <c:v>-5.6474999999999997E-2</c:v>
                </c:pt>
                <c:pt idx="36">
                  <c:v>-5.8049999999999997E-2</c:v>
                </c:pt>
                <c:pt idx="37">
                  <c:v>-5.96E-2</c:v>
                </c:pt>
                <c:pt idx="38">
                  <c:v>-6.1175E-2</c:v>
                </c:pt>
                <c:pt idx="39">
                  <c:v>-6.275E-2</c:v>
                </c:pt>
                <c:pt idx="40">
                  <c:v>-6.4324999999999993E-2</c:v>
                </c:pt>
                <c:pt idx="41">
                  <c:v>-6.5875000000000003E-2</c:v>
                </c:pt>
                <c:pt idx="42">
                  <c:v>-6.7449999999999996E-2</c:v>
                </c:pt>
                <c:pt idx="43">
                  <c:v>-6.9025000000000003E-2</c:v>
                </c:pt>
                <c:pt idx="44">
                  <c:v>-7.0599999999999996E-2</c:v>
                </c:pt>
                <c:pt idx="45">
                  <c:v>-7.2150000000000006E-2</c:v>
                </c:pt>
                <c:pt idx="46">
                  <c:v>-7.3724999999999999E-2</c:v>
                </c:pt>
                <c:pt idx="47">
                  <c:v>-7.5300000000000006E-2</c:v>
                </c:pt>
                <c:pt idx="48">
                  <c:v>-7.6874999999999999E-2</c:v>
                </c:pt>
                <c:pt idx="49">
                  <c:v>-7.8424999999999995E-2</c:v>
                </c:pt>
                <c:pt idx="50">
                  <c:v>-0.08</c:v>
                </c:pt>
                <c:pt idx="51">
                  <c:v>-8.1574999999999995E-2</c:v>
                </c:pt>
                <c:pt idx="52">
                  <c:v>-8.3125000000000004E-2</c:v>
                </c:pt>
                <c:pt idx="53">
                  <c:v>-8.4699999999999998E-2</c:v>
                </c:pt>
                <c:pt idx="54">
                  <c:v>-8.6275000000000004E-2</c:v>
                </c:pt>
                <c:pt idx="55">
                  <c:v>-8.7849999999999998E-2</c:v>
                </c:pt>
                <c:pt idx="56">
                  <c:v>-8.9399999999999993E-2</c:v>
                </c:pt>
                <c:pt idx="57">
                  <c:v>-9.0975E-2</c:v>
                </c:pt>
                <c:pt idx="58">
                  <c:v>-9.2549999999999993E-2</c:v>
                </c:pt>
                <c:pt idx="59">
                  <c:v>-9.4125E-2</c:v>
                </c:pt>
                <c:pt idx="60">
                  <c:v>-9.5674999999999996E-2</c:v>
                </c:pt>
                <c:pt idx="61">
                  <c:v>-9.7250000000000003E-2</c:v>
                </c:pt>
                <c:pt idx="62">
                  <c:v>-9.8824999999999996E-2</c:v>
                </c:pt>
                <c:pt idx="63">
                  <c:v>-0.1004</c:v>
                </c:pt>
                <c:pt idx="64">
                  <c:v>-0.10195</c:v>
                </c:pt>
                <c:pt idx="65">
                  <c:v>-0.10352500000000001</c:v>
                </c:pt>
                <c:pt idx="66">
                  <c:v>-0.1051</c:v>
                </c:pt>
                <c:pt idx="67">
                  <c:v>-0.10667500000000001</c:v>
                </c:pt>
                <c:pt idx="68">
                  <c:v>-0.108225</c:v>
                </c:pt>
                <c:pt idx="69">
                  <c:v>-0.10979999999999999</c:v>
                </c:pt>
                <c:pt idx="70">
                  <c:v>-0.111375</c:v>
                </c:pt>
                <c:pt idx="71">
                  <c:v>-0.11294999999999999</c:v>
                </c:pt>
                <c:pt idx="72">
                  <c:v>-0.1145</c:v>
                </c:pt>
                <c:pt idx="73">
                  <c:v>-0.116075</c:v>
                </c:pt>
                <c:pt idx="74">
                  <c:v>-0.11765</c:v>
                </c:pt>
                <c:pt idx="75">
                  <c:v>-0.119225</c:v>
                </c:pt>
                <c:pt idx="76">
                  <c:v>-0.12077499999999999</c:v>
                </c:pt>
                <c:pt idx="77">
                  <c:v>-0.12235</c:v>
                </c:pt>
                <c:pt idx="78">
                  <c:v>-0.12392499999999999</c:v>
                </c:pt>
                <c:pt idx="79">
                  <c:v>-0.1255</c:v>
                </c:pt>
                <c:pt idx="80">
                  <c:v>-0.12705</c:v>
                </c:pt>
                <c:pt idx="81">
                  <c:v>-0.12862499999999999</c:v>
                </c:pt>
                <c:pt idx="82">
                  <c:v>-0.13020000000000001</c:v>
                </c:pt>
                <c:pt idx="83">
                  <c:v>-0.131775</c:v>
                </c:pt>
                <c:pt idx="84">
                  <c:v>-0.133325</c:v>
                </c:pt>
                <c:pt idx="85">
                  <c:v>-0.13489999999999999</c:v>
                </c:pt>
                <c:pt idx="86">
                  <c:v>-0.13647500000000001</c:v>
                </c:pt>
                <c:pt idx="87">
                  <c:v>-0.13805000000000001</c:v>
                </c:pt>
                <c:pt idx="88">
                  <c:v>-0.1396</c:v>
                </c:pt>
                <c:pt idx="89">
                  <c:v>-0.14117499999999999</c:v>
                </c:pt>
                <c:pt idx="90">
                  <c:v>-0.14274999999999999</c:v>
                </c:pt>
                <c:pt idx="91">
                  <c:v>-0.14432500000000001</c:v>
                </c:pt>
                <c:pt idx="92">
                  <c:v>-0.145875</c:v>
                </c:pt>
                <c:pt idx="93">
                  <c:v>-0.14745</c:v>
                </c:pt>
                <c:pt idx="94">
                  <c:v>-0.14902499999999999</c:v>
                </c:pt>
                <c:pt idx="95">
                  <c:v>-0.15060000000000001</c:v>
                </c:pt>
                <c:pt idx="96">
                  <c:v>-0.15215000000000001</c:v>
                </c:pt>
                <c:pt idx="97">
                  <c:v>-0.153725</c:v>
                </c:pt>
                <c:pt idx="98">
                  <c:v>-0.15529999999999999</c:v>
                </c:pt>
                <c:pt idx="99">
                  <c:v>-0.15687499999999999</c:v>
                </c:pt>
                <c:pt idx="100">
                  <c:v>-0.15842500000000001</c:v>
                </c:pt>
                <c:pt idx="101">
                  <c:v>-0.16</c:v>
                </c:pt>
                <c:pt idx="102">
                  <c:v>-0.161575</c:v>
                </c:pt>
                <c:pt idx="103">
                  <c:v>-0.16312499999999999</c:v>
                </c:pt>
                <c:pt idx="104">
                  <c:v>-0.16470000000000001</c:v>
                </c:pt>
                <c:pt idx="105">
                  <c:v>-0.16627500000000001</c:v>
                </c:pt>
                <c:pt idx="106">
                  <c:v>-0.16785</c:v>
                </c:pt>
                <c:pt idx="107">
                  <c:v>-0.1694</c:v>
                </c:pt>
                <c:pt idx="108">
                  <c:v>-0.17097499999999999</c:v>
                </c:pt>
                <c:pt idx="109">
                  <c:v>-0.17255000000000001</c:v>
                </c:pt>
                <c:pt idx="110">
                  <c:v>-0.174125</c:v>
                </c:pt>
                <c:pt idx="111">
                  <c:v>-0.175675</c:v>
                </c:pt>
                <c:pt idx="112">
                  <c:v>-0.17724999999999999</c:v>
                </c:pt>
                <c:pt idx="113">
                  <c:v>-0.17882500000000001</c:v>
                </c:pt>
                <c:pt idx="114">
                  <c:v>-0.1804</c:v>
                </c:pt>
                <c:pt idx="115">
                  <c:v>-0.18195</c:v>
                </c:pt>
                <c:pt idx="116">
                  <c:v>-0.18352499999999999</c:v>
                </c:pt>
                <c:pt idx="117">
                  <c:v>-0.18509999999999999</c:v>
                </c:pt>
                <c:pt idx="118">
                  <c:v>-0.18667500000000001</c:v>
                </c:pt>
                <c:pt idx="119">
                  <c:v>-0.188225</c:v>
                </c:pt>
                <c:pt idx="120">
                  <c:v>-0.1898</c:v>
                </c:pt>
                <c:pt idx="121">
                  <c:v>-0.19137499999999999</c:v>
                </c:pt>
                <c:pt idx="122">
                  <c:v>-0.19295000000000001</c:v>
                </c:pt>
                <c:pt idx="123">
                  <c:v>-0.19450000000000001</c:v>
                </c:pt>
                <c:pt idx="124">
                  <c:v>-0.196075</c:v>
                </c:pt>
                <c:pt idx="125">
                  <c:v>-0.19764999999999999</c:v>
                </c:pt>
                <c:pt idx="126">
                  <c:v>-0.19922500000000001</c:v>
                </c:pt>
                <c:pt idx="127">
                  <c:v>-0.20077500000000001</c:v>
                </c:pt>
                <c:pt idx="128">
                  <c:v>-0.20235</c:v>
                </c:pt>
                <c:pt idx="129">
                  <c:v>-0.203925</c:v>
                </c:pt>
                <c:pt idx="130">
                  <c:v>-0.20549999999999999</c:v>
                </c:pt>
                <c:pt idx="131">
                  <c:v>-0.20705000000000001</c:v>
                </c:pt>
                <c:pt idx="132">
                  <c:v>-0.208625</c:v>
                </c:pt>
                <c:pt idx="133">
                  <c:v>-0.2102</c:v>
                </c:pt>
                <c:pt idx="134">
                  <c:v>-0.21177499999999999</c:v>
                </c:pt>
                <c:pt idx="135">
                  <c:v>-0.21332499999999999</c:v>
                </c:pt>
                <c:pt idx="136">
                  <c:v>-0.21490000000000001</c:v>
                </c:pt>
                <c:pt idx="137">
                  <c:v>-0.216475</c:v>
                </c:pt>
                <c:pt idx="138">
                  <c:v>-0.21804999999999999</c:v>
                </c:pt>
                <c:pt idx="139">
                  <c:v>-0.21959999999999999</c:v>
                </c:pt>
                <c:pt idx="140">
                  <c:v>-0.22117500000000001</c:v>
                </c:pt>
                <c:pt idx="141">
                  <c:v>-0.22275</c:v>
                </c:pt>
                <c:pt idx="142">
                  <c:v>-0.224325</c:v>
                </c:pt>
                <c:pt idx="143">
                  <c:v>-0.22587499999999999</c:v>
                </c:pt>
                <c:pt idx="144">
                  <c:v>-0.22745000000000001</c:v>
                </c:pt>
                <c:pt idx="145">
                  <c:v>-0.22902500000000001</c:v>
                </c:pt>
                <c:pt idx="146">
                  <c:v>-0.2306</c:v>
                </c:pt>
                <c:pt idx="147">
                  <c:v>-0.23215</c:v>
                </c:pt>
                <c:pt idx="148">
                  <c:v>-0.23372499999999999</c:v>
                </c:pt>
                <c:pt idx="149">
                  <c:v>-0.23530000000000001</c:v>
                </c:pt>
                <c:pt idx="150">
                  <c:v>-0.236875</c:v>
                </c:pt>
                <c:pt idx="151">
                  <c:v>-0.238425</c:v>
                </c:pt>
                <c:pt idx="152">
                  <c:v>-0.24</c:v>
                </c:pt>
                <c:pt idx="153">
                  <c:v>-0.24157500000000001</c:v>
                </c:pt>
                <c:pt idx="154">
                  <c:v>-0.24312500000000001</c:v>
                </c:pt>
                <c:pt idx="155">
                  <c:v>-0.2447</c:v>
                </c:pt>
                <c:pt idx="156">
                  <c:v>-0.24627499999999999</c:v>
                </c:pt>
                <c:pt idx="157">
                  <c:v>-0.24784999999999999</c:v>
                </c:pt>
                <c:pt idx="158">
                  <c:v>-0.24940000000000001</c:v>
                </c:pt>
                <c:pt idx="159">
                  <c:v>-0.250975</c:v>
                </c:pt>
                <c:pt idx="160">
                  <c:v>-0.25255</c:v>
                </c:pt>
                <c:pt idx="161">
                  <c:v>-0.25412499999999999</c:v>
                </c:pt>
                <c:pt idx="162">
                  <c:v>-0.25567499999999999</c:v>
                </c:pt>
                <c:pt idx="163">
                  <c:v>-0.25724999999999998</c:v>
                </c:pt>
                <c:pt idx="164">
                  <c:v>-0.25882500000000003</c:v>
                </c:pt>
                <c:pt idx="165">
                  <c:v>-0.26040000000000002</c:v>
                </c:pt>
                <c:pt idx="166">
                  <c:v>-0.26195000000000002</c:v>
                </c:pt>
                <c:pt idx="167">
                  <c:v>-0.26352500000000001</c:v>
                </c:pt>
                <c:pt idx="168">
                  <c:v>-0.2651</c:v>
                </c:pt>
                <c:pt idx="169">
                  <c:v>-0.266675</c:v>
                </c:pt>
                <c:pt idx="170">
                  <c:v>-0.26822499999999999</c:v>
                </c:pt>
                <c:pt idx="171">
                  <c:v>-0.26979999999999998</c:v>
                </c:pt>
                <c:pt idx="172">
                  <c:v>-0.27137499999999998</c:v>
                </c:pt>
                <c:pt idx="173">
                  <c:v>-0.27295000000000003</c:v>
                </c:pt>
                <c:pt idx="174">
                  <c:v>-0.27450000000000002</c:v>
                </c:pt>
                <c:pt idx="175">
                  <c:v>-0.27607500000000001</c:v>
                </c:pt>
                <c:pt idx="176">
                  <c:v>-0.27765000000000001</c:v>
                </c:pt>
                <c:pt idx="177">
                  <c:v>-0.279225</c:v>
                </c:pt>
                <c:pt idx="178">
                  <c:v>-0.280775</c:v>
                </c:pt>
                <c:pt idx="179">
                  <c:v>-0.28234999999999999</c:v>
                </c:pt>
                <c:pt idx="180">
                  <c:v>-0.28392499999999998</c:v>
                </c:pt>
                <c:pt idx="181">
                  <c:v>-0.28549999999999998</c:v>
                </c:pt>
                <c:pt idx="182">
                  <c:v>-0.28705000000000003</c:v>
                </c:pt>
                <c:pt idx="183">
                  <c:v>-0.28862500000000002</c:v>
                </c:pt>
                <c:pt idx="184">
                  <c:v>-0.29020000000000001</c:v>
                </c:pt>
                <c:pt idx="185">
                  <c:v>-0.29177500000000001</c:v>
                </c:pt>
                <c:pt idx="186">
                  <c:v>-0.293325</c:v>
                </c:pt>
                <c:pt idx="187">
                  <c:v>-0.2949</c:v>
                </c:pt>
                <c:pt idx="188">
                  <c:v>-0.29647499999999999</c:v>
                </c:pt>
                <c:pt idx="189">
                  <c:v>-0.29804999999999998</c:v>
                </c:pt>
                <c:pt idx="190">
                  <c:v>-0.29959999999999998</c:v>
                </c:pt>
                <c:pt idx="191">
                  <c:v>-0.30117500000000003</c:v>
                </c:pt>
                <c:pt idx="192">
                  <c:v>-0.30275000000000002</c:v>
                </c:pt>
                <c:pt idx="193">
                  <c:v>-0.30432500000000001</c:v>
                </c:pt>
                <c:pt idx="194">
                  <c:v>-0.30587500000000001</c:v>
                </c:pt>
                <c:pt idx="195">
                  <c:v>-0.30745</c:v>
                </c:pt>
                <c:pt idx="196">
                  <c:v>-0.30902499999999999</c:v>
                </c:pt>
                <c:pt idx="197">
                  <c:v>-0.31059999999999999</c:v>
                </c:pt>
                <c:pt idx="198">
                  <c:v>-0.31214999999999998</c:v>
                </c:pt>
                <c:pt idx="199">
                  <c:v>-0.31372499999999998</c:v>
                </c:pt>
                <c:pt idx="200">
                  <c:v>-0.31530000000000002</c:v>
                </c:pt>
                <c:pt idx="201">
                  <c:v>-0.31687500000000002</c:v>
                </c:pt>
                <c:pt idx="202">
                  <c:v>-0.31842500000000001</c:v>
                </c:pt>
                <c:pt idx="203">
                  <c:v>-0.32</c:v>
                </c:pt>
                <c:pt idx="204">
                  <c:v>-0.321575</c:v>
                </c:pt>
                <c:pt idx="205">
                  <c:v>-0.323125</c:v>
                </c:pt>
                <c:pt idx="206">
                  <c:v>-0.32469999999999999</c:v>
                </c:pt>
                <c:pt idx="207">
                  <c:v>-0.32627499999999998</c:v>
                </c:pt>
                <c:pt idx="208">
                  <c:v>-0.32784999999999997</c:v>
                </c:pt>
                <c:pt idx="209">
                  <c:v>-0.32940000000000003</c:v>
                </c:pt>
                <c:pt idx="210">
                  <c:v>-0.33097500000000002</c:v>
                </c:pt>
                <c:pt idx="211">
                  <c:v>-0.33255000000000001</c:v>
                </c:pt>
                <c:pt idx="212">
                  <c:v>-0.33412500000000001</c:v>
                </c:pt>
                <c:pt idx="213">
                  <c:v>-0.335675</c:v>
                </c:pt>
                <c:pt idx="214">
                  <c:v>-0.33724999999999999</c:v>
                </c:pt>
                <c:pt idx="215">
                  <c:v>-0.33882499999999999</c:v>
                </c:pt>
                <c:pt idx="216">
                  <c:v>-0.34039999999999998</c:v>
                </c:pt>
                <c:pt idx="217">
                  <c:v>-0.34194999999999998</c:v>
                </c:pt>
                <c:pt idx="218">
                  <c:v>-0.34352500000000002</c:v>
                </c:pt>
                <c:pt idx="219">
                  <c:v>-0.34510000000000002</c:v>
                </c:pt>
                <c:pt idx="220">
                  <c:v>-0.34667500000000001</c:v>
                </c:pt>
                <c:pt idx="221">
                  <c:v>-0.34822500000000001</c:v>
                </c:pt>
                <c:pt idx="222">
                  <c:v>-0.3498</c:v>
                </c:pt>
                <c:pt idx="223">
                  <c:v>-0.35137499999999999</c:v>
                </c:pt>
                <c:pt idx="224">
                  <c:v>-0.35294999999999999</c:v>
                </c:pt>
                <c:pt idx="225">
                  <c:v>-0.35449999999999998</c:v>
                </c:pt>
                <c:pt idx="226">
                  <c:v>-0.35607499999999997</c:v>
                </c:pt>
                <c:pt idx="227">
                  <c:v>-0.35765000000000002</c:v>
                </c:pt>
                <c:pt idx="228">
                  <c:v>-0.35922500000000002</c:v>
                </c:pt>
                <c:pt idx="229">
                  <c:v>-0.36077500000000001</c:v>
                </c:pt>
                <c:pt idx="230">
                  <c:v>-0.36235000000000001</c:v>
                </c:pt>
                <c:pt idx="231">
                  <c:v>-0.363925</c:v>
                </c:pt>
                <c:pt idx="232">
                  <c:v>-0.36549999999999999</c:v>
                </c:pt>
                <c:pt idx="233">
                  <c:v>-0.36704999999999999</c:v>
                </c:pt>
                <c:pt idx="234">
                  <c:v>-0.36862499999999998</c:v>
                </c:pt>
                <c:pt idx="235">
                  <c:v>-0.37019999999999997</c:v>
                </c:pt>
                <c:pt idx="236">
                  <c:v>-0.37177500000000002</c:v>
                </c:pt>
                <c:pt idx="237">
                  <c:v>-0.37332500000000002</c:v>
                </c:pt>
                <c:pt idx="238">
                  <c:v>-0.37490000000000001</c:v>
                </c:pt>
                <c:pt idx="239">
                  <c:v>-0.376475</c:v>
                </c:pt>
                <c:pt idx="240">
                  <c:v>-0.37805</c:v>
                </c:pt>
                <c:pt idx="241">
                  <c:v>-0.37959999999999999</c:v>
                </c:pt>
                <c:pt idx="242">
                  <c:v>-0.38117499999999999</c:v>
                </c:pt>
                <c:pt idx="243">
                  <c:v>-0.38274999999999998</c:v>
                </c:pt>
                <c:pt idx="244">
                  <c:v>-0.38432500000000003</c:v>
                </c:pt>
                <c:pt idx="245">
                  <c:v>-0.38587500000000002</c:v>
                </c:pt>
                <c:pt idx="246">
                  <c:v>-0.38745000000000002</c:v>
                </c:pt>
                <c:pt idx="247">
                  <c:v>-0.38902500000000001</c:v>
                </c:pt>
                <c:pt idx="248">
                  <c:v>-0.3906</c:v>
                </c:pt>
                <c:pt idx="249">
                  <c:v>-0.39215</c:v>
                </c:pt>
                <c:pt idx="250">
                  <c:v>-0.39372499999999999</c:v>
                </c:pt>
                <c:pt idx="251">
                  <c:v>-0.39529999999999998</c:v>
                </c:pt>
                <c:pt idx="252">
                  <c:v>-0.39687499999999998</c:v>
                </c:pt>
                <c:pt idx="253">
                  <c:v>-0.39842499999999997</c:v>
                </c:pt>
                <c:pt idx="254">
                  <c:v>-0.4</c:v>
                </c:pt>
                <c:pt idx="255">
                  <c:v>-0.40157500000000002</c:v>
                </c:pt>
                <c:pt idx="256">
                  <c:v>-0.40312500000000001</c:v>
                </c:pt>
                <c:pt idx="257">
                  <c:v>-0.4047</c:v>
                </c:pt>
                <c:pt idx="258">
                  <c:v>-0.406275</c:v>
                </c:pt>
                <c:pt idx="259">
                  <c:v>-0.40784999999999999</c:v>
                </c:pt>
                <c:pt idx="260">
                  <c:v>-0.40939999999999999</c:v>
                </c:pt>
                <c:pt idx="261">
                  <c:v>-0.41097499999999998</c:v>
                </c:pt>
                <c:pt idx="262">
                  <c:v>-0.41254999999999997</c:v>
                </c:pt>
                <c:pt idx="263">
                  <c:v>-0.41412500000000002</c:v>
                </c:pt>
                <c:pt idx="264">
                  <c:v>-0.41567500000000002</c:v>
                </c:pt>
                <c:pt idx="265">
                  <c:v>-0.41725000000000001</c:v>
                </c:pt>
                <c:pt idx="266">
                  <c:v>-0.418825</c:v>
                </c:pt>
                <c:pt idx="267">
                  <c:v>-0.4204</c:v>
                </c:pt>
                <c:pt idx="268">
                  <c:v>-0.42194999999999999</c:v>
                </c:pt>
                <c:pt idx="269">
                  <c:v>-0.42352499999999998</c:v>
                </c:pt>
                <c:pt idx="270">
                  <c:v>-0.42509999999999998</c:v>
                </c:pt>
                <c:pt idx="271">
                  <c:v>-0.42667500000000003</c:v>
                </c:pt>
                <c:pt idx="272">
                  <c:v>-0.42822500000000002</c:v>
                </c:pt>
                <c:pt idx="273">
                  <c:v>-0.42980000000000002</c:v>
                </c:pt>
                <c:pt idx="274">
                  <c:v>-0.43137500000000001</c:v>
                </c:pt>
                <c:pt idx="275">
                  <c:v>-0.43295</c:v>
                </c:pt>
                <c:pt idx="276">
                  <c:v>-0.4345</c:v>
                </c:pt>
                <c:pt idx="277">
                  <c:v>-0.43607499999999999</c:v>
                </c:pt>
                <c:pt idx="278">
                  <c:v>-0.43764999999999998</c:v>
                </c:pt>
                <c:pt idx="279">
                  <c:v>-0.43922499999999998</c:v>
                </c:pt>
                <c:pt idx="280">
                  <c:v>-0.44077499999999997</c:v>
                </c:pt>
                <c:pt idx="281">
                  <c:v>-0.44235000000000002</c:v>
                </c:pt>
                <c:pt idx="282">
                  <c:v>-0.44392500000000001</c:v>
                </c:pt>
                <c:pt idx="283">
                  <c:v>-0.44550000000000001</c:v>
                </c:pt>
                <c:pt idx="284">
                  <c:v>-0.44705</c:v>
                </c:pt>
                <c:pt idx="285">
                  <c:v>-0.448625</c:v>
                </c:pt>
                <c:pt idx="286">
                  <c:v>-0.45019999999999999</c:v>
                </c:pt>
                <c:pt idx="287">
                  <c:v>-0.45177499999999998</c:v>
                </c:pt>
                <c:pt idx="288">
                  <c:v>-0.45332499999999998</c:v>
                </c:pt>
                <c:pt idx="289">
                  <c:v>-0.45490000000000003</c:v>
                </c:pt>
                <c:pt idx="290">
                  <c:v>-0.45647500000000002</c:v>
                </c:pt>
                <c:pt idx="291">
                  <c:v>-0.45805000000000001</c:v>
                </c:pt>
                <c:pt idx="292">
                  <c:v>-0.45960000000000001</c:v>
                </c:pt>
                <c:pt idx="293">
                  <c:v>-0.461175</c:v>
                </c:pt>
                <c:pt idx="294">
                  <c:v>-0.46274999999999999</c:v>
                </c:pt>
                <c:pt idx="295">
                  <c:v>-0.46432499999999999</c:v>
                </c:pt>
                <c:pt idx="296">
                  <c:v>-0.46587499999999998</c:v>
                </c:pt>
                <c:pt idx="297">
                  <c:v>-0.46744999999999998</c:v>
                </c:pt>
                <c:pt idx="298">
                  <c:v>-0.46902500000000003</c:v>
                </c:pt>
                <c:pt idx="299">
                  <c:v>-0.47060000000000002</c:v>
                </c:pt>
                <c:pt idx="300">
                  <c:v>-0.47215000000000001</c:v>
                </c:pt>
                <c:pt idx="301">
                  <c:v>-0.47372500000000001</c:v>
                </c:pt>
                <c:pt idx="302">
                  <c:v>-0.4753</c:v>
                </c:pt>
                <c:pt idx="303">
                  <c:v>-0.47687499999999999</c:v>
                </c:pt>
                <c:pt idx="304">
                  <c:v>-0.47842499999999999</c:v>
                </c:pt>
                <c:pt idx="305">
                  <c:v>-0.48</c:v>
                </c:pt>
                <c:pt idx="306">
                  <c:v>-0.48157499999999998</c:v>
                </c:pt>
                <c:pt idx="307">
                  <c:v>-0.48312500000000003</c:v>
                </c:pt>
                <c:pt idx="308">
                  <c:v>-0.48470000000000002</c:v>
                </c:pt>
                <c:pt idx="309">
                  <c:v>-0.48627500000000001</c:v>
                </c:pt>
                <c:pt idx="310">
                  <c:v>-0.48785000000000001</c:v>
                </c:pt>
                <c:pt idx="311">
                  <c:v>-0.4894</c:v>
                </c:pt>
                <c:pt idx="312">
                  <c:v>-0.49097499999999999</c:v>
                </c:pt>
                <c:pt idx="313">
                  <c:v>-0.49254999999999999</c:v>
                </c:pt>
                <c:pt idx="314">
                  <c:v>-0.49412499999999998</c:v>
                </c:pt>
                <c:pt idx="315">
                  <c:v>-0.49567499999999998</c:v>
                </c:pt>
                <c:pt idx="316">
                  <c:v>-0.49725000000000003</c:v>
                </c:pt>
                <c:pt idx="317">
                  <c:v>-0.49882500000000002</c:v>
                </c:pt>
                <c:pt idx="318">
                  <c:v>-0.50039999999999996</c:v>
                </c:pt>
                <c:pt idx="319">
                  <c:v>-0.50195000000000001</c:v>
                </c:pt>
                <c:pt idx="320">
                  <c:v>-0.503525</c:v>
                </c:pt>
                <c:pt idx="321">
                  <c:v>-0.50509999999999999</c:v>
                </c:pt>
                <c:pt idx="322">
                  <c:v>-0.50667499999999999</c:v>
                </c:pt>
                <c:pt idx="323">
                  <c:v>-0.50822500000000004</c:v>
                </c:pt>
                <c:pt idx="324">
                  <c:v>-0.50980000000000003</c:v>
                </c:pt>
                <c:pt idx="325">
                  <c:v>-0.51137500000000002</c:v>
                </c:pt>
                <c:pt idx="326">
                  <c:v>-0.51295000000000002</c:v>
                </c:pt>
                <c:pt idx="327">
                  <c:v>-0.51449999999999996</c:v>
                </c:pt>
                <c:pt idx="328">
                  <c:v>-0.51607499999999995</c:v>
                </c:pt>
                <c:pt idx="329">
                  <c:v>-0.51765000000000005</c:v>
                </c:pt>
                <c:pt idx="330">
                  <c:v>-0.51922500000000005</c:v>
                </c:pt>
                <c:pt idx="331">
                  <c:v>-0.52077499999999999</c:v>
                </c:pt>
                <c:pt idx="332">
                  <c:v>-0.52234999999999998</c:v>
                </c:pt>
                <c:pt idx="333">
                  <c:v>-0.52392499999999997</c:v>
                </c:pt>
                <c:pt idx="334">
                  <c:v>-0.52549999999999997</c:v>
                </c:pt>
                <c:pt idx="335">
                  <c:v>-0.52705000000000002</c:v>
                </c:pt>
                <c:pt idx="336">
                  <c:v>-0.52862500000000001</c:v>
                </c:pt>
                <c:pt idx="337">
                  <c:v>-0.5302</c:v>
                </c:pt>
                <c:pt idx="338">
                  <c:v>-0.531775</c:v>
                </c:pt>
                <c:pt idx="339">
                  <c:v>-0.53332500000000005</c:v>
                </c:pt>
                <c:pt idx="340">
                  <c:v>-0.53490000000000004</c:v>
                </c:pt>
                <c:pt idx="341">
                  <c:v>-0.53647500000000004</c:v>
                </c:pt>
                <c:pt idx="342">
                  <c:v>-0.53805000000000003</c:v>
                </c:pt>
                <c:pt idx="343">
                  <c:v>-0.53959999999999997</c:v>
                </c:pt>
                <c:pt idx="344">
                  <c:v>-0.54117499999999996</c:v>
                </c:pt>
                <c:pt idx="345">
                  <c:v>-0.54274999999999995</c:v>
                </c:pt>
                <c:pt idx="346">
                  <c:v>-0.54432499999999995</c:v>
                </c:pt>
                <c:pt idx="347">
                  <c:v>-0.545875</c:v>
                </c:pt>
                <c:pt idx="348">
                  <c:v>-0.54744999999999999</c:v>
                </c:pt>
                <c:pt idx="349">
                  <c:v>-0.54902499999999999</c:v>
                </c:pt>
                <c:pt idx="350">
                  <c:v>-0.55059999999999998</c:v>
                </c:pt>
                <c:pt idx="351">
                  <c:v>-0.55215000000000003</c:v>
                </c:pt>
                <c:pt idx="352">
                  <c:v>-0.55372500000000002</c:v>
                </c:pt>
                <c:pt idx="353">
                  <c:v>-0.55530000000000002</c:v>
                </c:pt>
                <c:pt idx="354">
                  <c:v>-0.55687500000000001</c:v>
                </c:pt>
                <c:pt idx="355">
                  <c:v>-0.55842499999999995</c:v>
                </c:pt>
                <c:pt idx="356">
                  <c:v>-0.56000000000000005</c:v>
                </c:pt>
                <c:pt idx="357">
                  <c:v>-0.56157500000000005</c:v>
                </c:pt>
                <c:pt idx="358">
                  <c:v>-0.56312499999999999</c:v>
                </c:pt>
                <c:pt idx="359">
                  <c:v>-0.56469999999999998</c:v>
                </c:pt>
                <c:pt idx="360">
                  <c:v>-0.56627499999999997</c:v>
                </c:pt>
                <c:pt idx="361">
                  <c:v>-0.56784999999999997</c:v>
                </c:pt>
                <c:pt idx="362">
                  <c:v>-0.56940000000000002</c:v>
                </c:pt>
                <c:pt idx="363">
                  <c:v>-0.57097500000000001</c:v>
                </c:pt>
                <c:pt idx="364">
                  <c:v>-0.57255</c:v>
                </c:pt>
                <c:pt idx="365">
                  <c:v>-0.574125</c:v>
                </c:pt>
                <c:pt idx="366">
                  <c:v>-0.57567500000000005</c:v>
                </c:pt>
                <c:pt idx="367">
                  <c:v>-0.57725000000000004</c:v>
                </c:pt>
                <c:pt idx="368">
                  <c:v>-0.57882500000000003</c:v>
                </c:pt>
                <c:pt idx="369">
                  <c:v>-0.58040000000000003</c:v>
                </c:pt>
                <c:pt idx="370">
                  <c:v>-0.58194999999999997</c:v>
                </c:pt>
                <c:pt idx="371">
                  <c:v>-0.58352499999999996</c:v>
                </c:pt>
                <c:pt idx="372">
                  <c:v>-0.58509999999999995</c:v>
                </c:pt>
                <c:pt idx="373">
                  <c:v>-0.58667499999999995</c:v>
                </c:pt>
                <c:pt idx="374">
                  <c:v>-0.588225</c:v>
                </c:pt>
                <c:pt idx="375">
                  <c:v>-0.58979999999999999</c:v>
                </c:pt>
                <c:pt idx="376">
                  <c:v>-0.59137499999999998</c:v>
                </c:pt>
                <c:pt idx="377">
                  <c:v>-0.59294999999999998</c:v>
                </c:pt>
                <c:pt idx="378">
                  <c:v>-0.59450000000000003</c:v>
                </c:pt>
                <c:pt idx="379">
                  <c:v>-0.59607500000000002</c:v>
                </c:pt>
                <c:pt idx="380">
                  <c:v>-0.59765000000000001</c:v>
                </c:pt>
                <c:pt idx="381">
                  <c:v>-0.59922500000000001</c:v>
                </c:pt>
                <c:pt idx="382">
                  <c:v>-0.60077499999999995</c:v>
                </c:pt>
                <c:pt idx="383">
                  <c:v>-0.60235000000000005</c:v>
                </c:pt>
                <c:pt idx="384">
                  <c:v>-0.60392500000000005</c:v>
                </c:pt>
                <c:pt idx="385">
                  <c:v>-0.60550000000000004</c:v>
                </c:pt>
                <c:pt idx="386">
                  <c:v>-0.60704999999999998</c:v>
                </c:pt>
                <c:pt idx="387">
                  <c:v>-0.60862499999999997</c:v>
                </c:pt>
                <c:pt idx="388">
                  <c:v>-0.61019999999999996</c:v>
                </c:pt>
                <c:pt idx="389">
                  <c:v>-0.61177499999999996</c:v>
                </c:pt>
                <c:pt idx="390">
                  <c:v>-0.61332500000000001</c:v>
                </c:pt>
                <c:pt idx="391">
                  <c:v>-0.6149</c:v>
                </c:pt>
                <c:pt idx="392">
                  <c:v>-0.616475</c:v>
                </c:pt>
                <c:pt idx="393">
                  <c:v>-0.61804999999999999</c:v>
                </c:pt>
                <c:pt idx="394">
                  <c:v>-0.61960000000000004</c:v>
                </c:pt>
                <c:pt idx="395">
                  <c:v>-0.62117500000000003</c:v>
                </c:pt>
                <c:pt idx="396">
                  <c:v>-0.62275000000000003</c:v>
                </c:pt>
                <c:pt idx="397">
                  <c:v>-0.62432500000000002</c:v>
                </c:pt>
                <c:pt idx="398">
                  <c:v>-0.62587499999999996</c:v>
                </c:pt>
                <c:pt idx="399">
                  <c:v>-0.62744999999999995</c:v>
                </c:pt>
                <c:pt idx="400">
                  <c:v>-0.62902499999999995</c:v>
                </c:pt>
                <c:pt idx="401">
                  <c:v>-0.63060000000000005</c:v>
                </c:pt>
                <c:pt idx="402">
                  <c:v>-0.63214999999999999</c:v>
                </c:pt>
                <c:pt idx="403">
                  <c:v>-0.63372499999999998</c:v>
                </c:pt>
                <c:pt idx="404">
                  <c:v>-0.63529999999999998</c:v>
                </c:pt>
                <c:pt idx="405">
                  <c:v>-0.63687499999999997</c:v>
                </c:pt>
                <c:pt idx="406">
                  <c:v>-0.63842500000000002</c:v>
                </c:pt>
                <c:pt idx="407">
                  <c:v>-0.64</c:v>
                </c:pt>
                <c:pt idx="408">
                  <c:v>-0.64157500000000001</c:v>
                </c:pt>
                <c:pt idx="409">
                  <c:v>-0.64312499999999995</c:v>
                </c:pt>
                <c:pt idx="410">
                  <c:v>-0.64470000000000005</c:v>
                </c:pt>
                <c:pt idx="411">
                  <c:v>-0.64627500000000004</c:v>
                </c:pt>
                <c:pt idx="412">
                  <c:v>-0.64785000000000004</c:v>
                </c:pt>
                <c:pt idx="413">
                  <c:v>-0.64939999999999998</c:v>
                </c:pt>
                <c:pt idx="414">
                  <c:v>-0.65097499999999997</c:v>
                </c:pt>
                <c:pt idx="415">
                  <c:v>-0.65254999999999996</c:v>
                </c:pt>
                <c:pt idx="416">
                  <c:v>-0.65412499999999996</c:v>
                </c:pt>
                <c:pt idx="417">
                  <c:v>-0.65567500000000001</c:v>
                </c:pt>
                <c:pt idx="418">
                  <c:v>-0.65725</c:v>
                </c:pt>
                <c:pt idx="419">
                  <c:v>-0.65882499999999999</c:v>
                </c:pt>
                <c:pt idx="420">
                  <c:v>-0.66039999999999999</c:v>
                </c:pt>
                <c:pt idx="421">
                  <c:v>-0.66195000000000004</c:v>
                </c:pt>
                <c:pt idx="422">
                  <c:v>-0.66352500000000003</c:v>
                </c:pt>
                <c:pt idx="423">
                  <c:v>-0.66510000000000002</c:v>
                </c:pt>
                <c:pt idx="424">
                  <c:v>-0.66667500000000002</c:v>
                </c:pt>
                <c:pt idx="425">
                  <c:v>-0.66822499999999996</c:v>
                </c:pt>
                <c:pt idx="426">
                  <c:v>-0.66979999999999995</c:v>
                </c:pt>
                <c:pt idx="427">
                  <c:v>-0.67137500000000006</c:v>
                </c:pt>
                <c:pt idx="428">
                  <c:v>-0.67295000000000005</c:v>
                </c:pt>
                <c:pt idx="429">
                  <c:v>-0.67449999999999999</c:v>
                </c:pt>
                <c:pt idx="430">
                  <c:v>-0.67607499999999998</c:v>
                </c:pt>
                <c:pt idx="431">
                  <c:v>-0.67764999999999997</c:v>
                </c:pt>
                <c:pt idx="432">
                  <c:v>-0.67922499999999997</c:v>
                </c:pt>
                <c:pt idx="433">
                  <c:v>-0.68077500000000002</c:v>
                </c:pt>
                <c:pt idx="434">
                  <c:v>-0.68235000000000001</c:v>
                </c:pt>
                <c:pt idx="435">
                  <c:v>-0.68392500000000001</c:v>
                </c:pt>
                <c:pt idx="436">
                  <c:v>-0.6855</c:v>
                </c:pt>
                <c:pt idx="437">
                  <c:v>-0.68705000000000005</c:v>
                </c:pt>
                <c:pt idx="438">
                  <c:v>-0.68862500000000004</c:v>
                </c:pt>
                <c:pt idx="439">
                  <c:v>-0.69020000000000004</c:v>
                </c:pt>
                <c:pt idx="440">
                  <c:v>-0.69177500000000003</c:v>
                </c:pt>
                <c:pt idx="441">
                  <c:v>-0.69332499999999997</c:v>
                </c:pt>
                <c:pt idx="442">
                  <c:v>-0.69489999999999996</c:v>
                </c:pt>
                <c:pt idx="443">
                  <c:v>-0.69647499999999996</c:v>
                </c:pt>
                <c:pt idx="444">
                  <c:v>-0.69804999999999995</c:v>
                </c:pt>
                <c:pt idx="445">
                  <c:v>-0.6996</c:v>
                </c:pt>
                <c:pt idx="446">
                  <c:v>-0.70117499999999999</c:v>
                </c:pt>
                <c:pt idx="447">
                  <c:v>-0.70274999999999999</c:v>
                </c:pt>
                <c:pt idx="448">
                  <c:v>-0.70432499999999998</c:v>
                </c:pt>
                <c:pt idx="449">
                  <c:v>-0.70587500000000003</c:v>
                </c:pt>
                <c:pt idx="450">
                  <c:v>-0.70745000000000002</c:v>
                </c:pt>
                <c:pt idx="451">
                  <c:v>-0.70902500000000002</c:v>
                </c:pt>
                <c:pt idx="452">
                  <c:v>-0.71060000000000001</c:v>
                </c:pt>
                <c:pt idx="453">
                  <c:v>-0.71214999999999995</c:v>
                </c:pt>
                <c:pt idx="454">
                  <c:v>-0.71372500000000005</c:v>
                </c:pt>
                <c:pt idx="455">
                  <c:v>-0.71530000000000005</c:v>
                </c:pt>
                <c:pt idx="456">
                  <c:v>-0.71687500000000004</c:v>
                </c:pt>
                <c:pt idx="457">
                  <c:v>-0.71842499999999998</c:v>
                </c:pt>
                <c:pt idx="458">
                  <c:v>-0.72</c:v>
                </c:pt>
                <c:pt idx="459">
                  <c:v>-0.72157499999999997</c:v>
                </c:pt>
                <c:pt idx="460">
                  <c:v>-0.72312500000000002</c:v>
                </c:pt>
                <c:pt idx="461">
                  <c:v>-0.72470000000000001</c:v>
                </c:pt>
                <c:pt idx="462">
                  <c:v>-0.726275</c:v>
                </c:pt>
                <c:pt idx="463">
                  <c:v>-0.72785</c:v>
                </c:pt>
                <c:pt idx="464">
                  <c:v>-0.72940000000000005</c:v>
                </c:pt>
                <c:pt idx="465">
                  <c:v>-0.73097500000000004</c:v>
                </c:pt>
                <c:pt idx="466">
                  <c:v>-0.73255000000000003</c:v>
                </c:pt>
                <c:pt idx="467">
                  <c:v>-0.73412500000000003</c:v>
                </c:pt>
                <c:pt idx="468">
                  <c:v>-0.73567499999999997</c:v>
                </c:pt>
                <c:pt idx="469">
                  <c:v>-0.73724999999999996</c:v>
                </c:pt>
                <c:pt idx="470">
                  <c:v>-0.73882499999999995</c:v>
                </c:pt>
                <c:pt idx="471">
                  <c:v>-0.74039999999999995</c:v>
                </c:pt>
                <c:pt idx="472">
                  <c:v>-0.74195</c:v>
                </c:pt>
                <c:pt idx="473">
                  <c:v>-0.74352499999999999</c:v>
                </c:pt>
                <c:pt idx="474">
                  <c:v>-0.74509999999999998</c:v>
                </c:pt>
                <c:pt idx="475">
                  <c:v>-0.74667499999999998</c:v>
                </c:pt>
                <c:pt idx="476">
                  <c:v>-0.74822500000000003</c:v>
                </c:pt>
                <c:pt idx="477">
                  <c:v>-0.74980000000000002</c:v>
                </c:pt>
                <c:pt idx="478">
                  <c:v>-0.75137500000000002</c:v>
                </c:pt>
                <c:pt idx="479">
                  <c:v>-0.75295000000000001</c:v>
                </c:pt>
                <c:pt idx="480">
                  <c:v>-0.75449999999999995</c:v>
                </c:pt>
                <c:pt idx="481">
                  <c:v>-0.75607500000000005</c:v>
                </c:pt>
                <c:pt idx="482">
                  <c:v>-0.75765000000000005</c:v>
                </c:pt>
                <c:pt idx="483">
                  <c:v>-0.75922500000000004</c:v>
                </c:pt>
                <c:pt idx="484">
                  <c:v>-0.76077499999999998</c:v>
                </c:pt>
                <c:pt idx="485">
                  <c:v>-0.76234999999999997</c:v>
                </c:pt>
                <c:pt idx="486">
                  <c:v>-0.76392499999999997</c:v>
                </c:pt>
                <c:pt idx="487">
                  <c:v>-0.76549999999999996</c:v>
                </c:pt>
                <c:pt idx="488">
                  <c:v>-0.76705000000000001</c:v>
                </c:pt>
                <c:pt idx="489">
                  <c:v>-0.768625</c:v>
                </c:pt>
                <c:pt idx="490">
                  <c:v>-0.7702</c:v>
                </c:pt>
                <c:pt idx="491">
                  <c:v>-0.77177499999999999</c:v>
                </c:pt>
                <c:pt idx="492">
                  <c:v>-0.77332500000000004</c:v>
                </c:pt>
                <c:pt idx="493">
                  <c:v>-0.77490000000000003</c:v>
                </c:pt>
                <c:pt idx="494">
                  <c:v>-0.77647500000000003</c:v>
                </c:pt>
                <c:pt idx="495">
                  <c:v>-0.77805000000000002</c:v>
                </c:pt>
                <c:pt idx="496">
                  <c:v>-0.77959999999999996</c:v>
                </c:pt>
                <c:pt idx="497">
                  <c:v>-0.78117499999999995</c:v>
                </c:pt>
                <c:pt idx="498">
                  <c:v>-0.78274999999999995</c:v>
                </c:pt>
                <c:pt idx="499">
                  <c:v>-0.78432500000000005</c:v>
                </c:pt>
                <c:pt idx="500">
                  <c:v>-0.78587499999999999</c:v>
                </c:pt>
                <c:pt idx="501">
                  <c:v>-0.78744999999999998</c:v>
                </c:pt>
                <c:pt idx="502">
                  <c:v>-0.78902499999999998</c:v>
                </c:pt>
                <c:pt idx="503">
                  <c:v>-0.79059999999999997</c:v>
                </c:pt>
                <c:pt idx="504">
                  <c:v>-0.79215000000000002</c:v>
                </c:pt>
                <c:pt idx="505">
                  <c:v>-0.79372500000000001</c:v>
                </c:pt>
                <c:pt idx="506">
                  <c:v>-0.79530000000000001</c:v>
                </c:pt>
                <c:pt idx="507">
                  <c:v>-0.796875</c:v>
                </c:pt>
                <c:pt idx="508">
                  <c:v>-0.79842500000000005</c:v>
                </c:pt>
                <c:pt idx="509">
                  <c:v>-0.8</c:v>
                </c:pt>
                <c:pt idx="510">
                  <c:v>-0.79842500000000005</c:v>
                </c:pt>
                <c:pt idx="511">
                  <c:v>-0.796875</c:v>
                </c:pt>
                <c:pt idx="512">
                  <c:v>-0.79530000000000001</c:v>
                </c:pt>
                <c:pt idx="513">
                  <c:v>-0.79372500000000001</c:v>
                </c:pt>
                <c:pt idx="514">
                  <c:v>-0.79215000000000002</c:v>
                </c:pt>
                <c:pt idx="515">
                  <c:v>-0.79059999999999997</c:v>
                </c:pt>
                <c:pt idx="516">
                  <c:v>-0.78902499999999998</c:v>
                </c:pt>
                <c:pt idx="517">
                  <c:v>-0.78744999999999998</c:v>
                </c:pt>
                <c:pt idx="518">
                  <c:v>-0.78587499999999999</c:v>
                </c:pt>
                <c:pt idx="519">
                  <c:v>-0.78432500000000005</c:v>
                </c:pt>
                <c:pt idx="520">
                  <c:v>-0.78274999999999995</c:v>
                </c:pt>
                <c:pt idx="521">
                  <c:v>-0.78117499999999995</c:v>
                </c:pt>
                <c:pt idx="522">
                  <c:v>-0.77959999999999996</c:v>
                </c:pt>
                <c:pt idx="523">
                  <c:v>-0.77805000000000002</c:v>
                </c:pt>
                <c:pt idx="524">
                  <c:v>-0.77647500000000003</c:v>
                </c:pt>
                <c:pt idx="525">
                  <c:v>-0.77490000000000003</c:v>
                </c:pt>
                <c:pt idx="526">
                  <c:v>-0.77332500000000004</c:v>
                </c:pt>
                <c:pt idx="527">
                  <c:v>-0.77177499999999999</c:v>
                </c:pt>
                <c:pt idx="528">
                  <c:v>-0.7702</c:v>
                </c:pt>
                <c:pt idx="529">
                  <c:v>-0.768625</c:v>
                </c:pt>
                <c:pt idx="530">
                  <c:v>-0.76705000000000001</c:v>
                </c:pt>
                <c:pt idx="531">
                  <c:v>-0.76549999999999996</c:v>
                </c:pt>
                <c:pt idx="532">
                  <c:v>-0.76392499999999997</c:v>
                </c:pt>
                <c:pt idx="533">
                  <c:v>-0.76234999999999997</c:v>
                </c:pt>
                <c:pt idx="534">
                  <c:v>-0.76077499999999998</c:v>
                </c:pt>
                <c:pt idx="535">
                  <c:v>-0.75922500000000004</c:v>
                </c:pt>
                <c:pt idx="536">
                  <c:v>-0.75765000000000005</c:v>
                </c:pt>
                <c:pt idx="537">
                  <c:v>-0.75607500000000005</c:v>
                </c:pt>
                <c:pt idx="538">
                  <c:v>-0.75449999999999995</c:v>
                </c:pt>
                <c:pt idx="539">
                  <c:v>-0.75295000000000001</c:v>
                </c:pt>
                <c:pt idx="540">
                  <c:v>-0.75137500000000002</c:v>
                </c:pt>
                <c:pt idx="541">
                  <c:v>-0.74980000000000002</c:v>
                </c:pt>
                <c:pt idx="542">
                  <c:v>-0.74822500000000003</c:v>
                </c:pt>
                <c:pt idx="543">
                  <c:v>-0.74667499999999998</c:v>
                </c:pt>
                <c:pt idx="544">
                  <c:v>-0.74509999999999998</c:v>
                </c:pt>
                <c:pt idx="545">
                  <c:v>-0.74352499999999999</c:v>
                </c:pt>
                <c:pt idx="546">
                  <c:v>-0.74195</c:v>
                </c:pt>
                <c:pt idx="547">
                  <c:v>-0.74039999999999995</c:v>
                </c:pt>
                <c:pt idx="548">
                  <c:v>-0.73882499999999995</c:v>
                </c:pt>
                <c:pt idx="549">
                  <c:v>-0.73724999999999996</c:v>
                </c:pt>
                <c:pt idx="550">
                  <c:v>-0.73567499999999997</c:v>
                </c:pt>
                <c:pt idx="551">
                  <c:v>-0.73412500000000003</c:v>
                </c:pt>
                <c:pt idx="552">
                  <c:v>-0.73255000000000003</c:v>
                </c:pt>
                <c:pt idx="553">
                  <c:v>-0.73097500000000004</c:v>
                </c:pt>
                <c:pt idx="554">
                  <c:v>-0.72940000000000005</c:v>
                </c:pt>
                <c:pt idx="555">
                  <c:v>-0.72785</c:v>
                </c:pt>
                <c:pt idx="556">
                  <c:v>-0.726275</c:v>
                </c:pt>
                <c:pt idx="557">
                  <c:v>-0.72470000000000001</c:v>
                </c:pt>
                <c:pt idx="558">
                  <c:v>-0.72312500000000002</c:v>
                </c:pt>
                <c:pt idx="559">
                  <c:v>-0.72157499999999997</c:v>
                </c:pt>
                <c:pt idx="560">
                  <c:v>-0.72</c:v>
                </c:pt>
                <c:pt idx="561">
                  <c:v>-0.71842499999999998</c:v>
                </c:pt>
                <c:pt idx="562">
                  <c:v>-0.71687500000000004</c:v>
                </c:pt>
                <c:pt idx="563">
                  <c:v>-0.71530000000000005</c:v>
                </c:pt>
                <c:pt idx="564">
                  <c:v>-0.71372500000000005</c:v>
                </c:pt>
                <c:pt idx="565">
                  <c:v>-0.71214999999999995</c:v>
                </c:pt>
                <c:pt idx="566">
                  <c:v>-0.71060000000000001</c:v>
                </c:pt>
                <c:pt idx="567">
                  <c:v>-0.70902500000000002</c:v>
                </c:pt>
                <c:pt idx="568">
                  <c:v>-0.70745000000000002</c:v>
                </c:pt>
                <c:pt idx="569">
                  <c:v>-0.70587500000000003</c:v>
                </c:pt>
                <c:pt idx="570">
                  <c:v>-0.70432499999999998</c:v>
                </c:pt>
                <c:pt idx="571">
                  <c:v>-0.70274999999999999</c:v>
                </c:pt>
                <c:pt idx="572">
                  <c:v>-0.70117499999999999</c:v>
                </c:pt>
                <c:pt idx="573">
                  <c:v>-0.6996</c:v>
                </c:pt>
                <c:pt idx="574">
                  <c:v>-0.69804999999999995</c:v>
                </c:pt>
                <c:pt idx="575">
                  <c:v>-0.69647499999999996</c:v>
                </c:pt>
                <c:pt idx="576">
                  <c:v>-0.69489999999999996</c:v>
                </c:pt>
                <c:pt idx="577">
                  <c:v>-0.69332499999999997</c:v>
                </c:pt>
                <c:pt idx="578">
                  <c:v>-0.69177500000000003</c:v>
                </c:pt>
                <c:pt idx="579">
                  <c:v>-0.69020000000000004</c:v>
                </c:pt>
                <c:pt idx="580">
                  <c:v>-0.68862500000000004</c:v>
                </c:pt>
                <c:pt idx="581">
                  <c:v>-0.68705000000000005</c:v>
                </c:pt>
                <c:pt idx="582">
                  <c:v>-0.6855</c:v>
                </c:pt>
                <c:pt idx="583">
                  <c:v>-0.68392500000000001</c:v>
                </c:pt>
                <c:pt idx="584">
                  <c:v>-0.68235000000000001</c:v>
                </c:pt>
                <c:pt idx="585">
                  <c:v>-0.68077500000000002</c:v>
                </c:pt>
                <c:pt idx="586">
                  <c:v>-0.67922499999999997</c:v>
                </c:pt>
                <c:pt idx="587">
                  <c:v>-0.67764999999999997</c:v>
                </c:pt>
                <c:pt idx="588">
                  <c:v>-0.67607499999999998</c:v>
                </c:pt>
                <c:pt idx="589">
                  <c:v>-0.67449999999999999</c:v>
                </c:pt>
                <c:pt idx="590">
                  <c:v>-0.67295000000000005</c:v>
                </c:pt>
                <c:pt idx="591">
                  <c:v>-0.67137500000000006</c:v>
                </c:pt>
                <c:pt idx="592">
                  <c:v>-0.66979999999999995</c:v>
                </c:pt>
                <c:pt idx="593">
                  <c:v>-0.66822499999999996</c:v>
                </c:pt>
                <c:pt idx="594">
                  <c:v>-0.66667500000000002</c:v>
                </c:pt>
                <c:pt idx="595">
                  <c:v>-0.66510000000000002</c:v>
                </c:pt>
                <c:pt idx="596">
                  <c:v>-0.66352500000000003</c:v>
                </c:pt>
                <c:pt idx="597">
                  <c:v>-0.66195000000000004</c:v>
                </c:pt>
                <c:pt idx="598">
                  <c:v>-0.66039999999999999</c:v>
                </c:pt>
                <c:pt idx="599">
                  <c:v>-0.65882499999999999</c:v>
                </c:pt>
                <c:pt idx="600">
                  <c:v>-0.65725</c:v>
                </c:pt>
                <c:pt idx="601">
                  <c:v>-0.65567500000000001</c:v>
                </c:pt>
                <c:pt idx="602">
                  <c:v>-0.65412499999999996</c:v>
                </c:pt>
                <c:pt idx="603">
                  <c:v>-0.65254999999999996</c:v>
                </c:pt>
                <c:pt idx="604">
                  <c:v>-0.65097499999999997</c:v>
                </c:pt>
                <c:pt idx="605">
                  <c:v>-0.64939999999999998</c:v>
                </c:pt>
                <c:pt idx="606">
                  <c:v>-0.64785000000000004</c:v>
                </c:pt>
                <c:pt idx="607">
                  <c:v>-0.64627500000000004</c:v>
                </c:pt>
                <c:pt idx="608">
                  <c:v>-0.64470000000000005</c:v>
                </c:pt>
                <c:pt idx="609">
                  <c:v>-0.64312499999999995</c:v>
                </c:pt>
                <c:pt idx="610">
                  <c:v>-0.64157500000000001</c:v>
                </c:pt>
                <c:pt idx="611">
                  <c:v>-0.64</c:v>
                </c:pt>
                <c:pt idx="612">
                  <c:v>-0.63842500000000002</c:v>
                </c:pt>
                <c:pt idx="613">
                  <c:v>-0.63687499999999997</c:v>
                </c:pt>
                <c:pt idx="614">
                  <c:v>-0.63529999999999998</c:v>
                </c:pt>
                <c:pt idx="615">
                  <c:v>-0.63372499999999998</c:v>
                </c:pt>
                <c:pt idx="616">
                  <c:v>-0.63214999999999999</c:v>
                </c:pt>
                <c:pt idx="617">
                  <c:v>-0.63060000000000005</c:v>
                </c:pt>
                <c:pt idx="618">
                  <c:v>-0.62902499999999995</c:v>
                </c:pt>
                <c:pt idx="619">
                  <c:v>-0.62744999999999995</c:v>
                </c:pt>
                <c:pt idx="620">
                  <c:v>-0.62587499999999996</c:v>
                </c:pt>
                <c:pt idx="621">
                  <c:v>-0.62432500000000002</c:v>
                </c:pt>
                <c:pt idx="622">
                  <c:v>-0.62275000000000003</c:v>
                </c:pt>
                <c:pt idx="623">
                  <c:v>-0.62117500000000003</c:v>
                </c:pt>
                <c:pt idx="624">
                  <c:v>-0.61960000000000004</c:v>
                </c:pt>
                <c:pt idx="625">
                  <c:v>-0.61804999999999999</c:v>
                </c:pt>
                <c:pt idx="626">
                  <c:v>-0.616475</c:v>
                </c:pt>
                <c:pt idx="627">
                  <c:v>-0.6149</c:v>
                </c:pt>
                <c:pt idx="628">
                  <c:v>-0.61332500000000001</c:v>
                </c:pt>
                <c:pt idx="629">
                  <c:v>-0.61177499999999996</c:v>
                </c:pt>
                <c:pt idx="630">
                  <c:v>-0.61019999999999996</c:v>
                </c:pt>
                <c:pt idx="631">
                  <c:v>-0.60862499999999997</c:v>
                </c:pt>
                <c:pt idx="632">
                  <c:v>-0.60704999999999998</c:v>
                </c:pt>
                <c:pt idx="633">
                  <c:v>-0.60550000000000004</c:v>
                </c:pt>
                <c:pt idx="634">
                  <c:v>-0.60392500000000005</c:v>
                </c:pt>
                <c:pt idx="635">
                  <c:v>-0.60235000000000005</c:v>
                </c:pt>
                <c:pt idx="636">
                  <c:v>-0.60077499999999995</c:v>
                </c:pt>
                <c:pt idx="637">
                  <c:v>-0.59922500000000001</c:v>
                </c:pt>
                <c:pt idx="638">
                  <c:v>-0.59765000000000001</c:v>
                </c:pt>
                <c:pt idx="639">
                  <c:v>-0.59607500000000002</c:v>
                </c:pt>
                <c:pt idx="640">
                  <c:v>-0.59450000000000003</c:v>
                </c:pt>
                <c:pt idx="641">
                  <c:v>-0.59294999999999998</c:v>
                </c:pt>
                <c:pt idx="642">
                  <c:v>-0.59137499999999998</c:v>
                </c:pt>
                <c:pt idx="643">
                  <c:v>-0.58979999999999999</c:v>
                </c:pt>
                <c:pt idx="644">
                  <c:v>-0.588225</c:v>
                </c:pt>
                <c:pt idx="645">
                  <c:v>-0.58667499999999995</c:v>
                </c:pt>
                <c:pt idx="646">
                  <c:v>-0.58509999999999995</c:v>
                </c:pt>
                <c:pt idx="647">
                  <c:v>-0.58352499999999996</c:v>
                </c:pt>
                <c:pt idx="648">
                  <c:v>-0.58194999999999997</c:v>
                </c:pt>
                <c:pt idx="649">
                  <c:v>-0.58040000000000003</c:v>
                </c:pt>
                <c:pt idx="650">
                  <c:v>-0.57882500000000003</c:v>
                </c:pt>
                <c:pt idx="651">
                  <c:v>-0.57725000000000004</c:v>
                </c:pt>
                <c:pt idx="652">
                  <c:v>-0.57567500000000005</c:v>
                </c:pt>
                <c:pt idx="653">
                  <c:v>-0.574125</c:v>
                </c:pt>
                <c:pt idx="654">
                  <c:v>-0.57255</c:v>
                </c:pt>
                <c:pt idx="655">
                  <c:v>-0.57097500000000001</c:v>
                </c:pt>
                <c:pt idx="656">
                  <c:v>-0.56940000000000002</c:v>
                </c:pt>
                <c:pt idx="657">
                  <c:v>-0.56784999999999997</c:v>
                </c:pt>
                <c:pt idx="658">
                  <c:v>-0.56627499999999997</c:v>
                </c:pt>
                <c:pt idx="659">
                  <c:v>-0.56469999999999998</c:v>
                </c:pt>
                <c:pt idx="660">
                  <c:v>-0.56312499999999999</c:v>
                </c:pt>
                <c:pt idx="661">
                  <c:v>-0.56157500000000005</c:v>
                </c:pt>
                <c:pt idx="662">
                  <c:v>-0.56000000000000005</c:v>
                </c:pt>
                <c:pt idx="663">
                  <c:v>-0.55842499999999995</c:v>
                </c:pt>
                <c:pt idx="664">
                  <c:v>-0.55687500000000001</c:v>
                </c:pt>
                <c:pt idx="665">
                  <c:v>-0.55530000000000002</c:v>
                </c:pt>
                <c:pt idx="666">
                  <c:v>-0.55372500000000002</c:v>
                </c:pt>
                <c:pt idx="667">
                  <c:v>-0.55215000000000003</c:v>
                </c:pt>
                <c:pt idx="668">
                  <c:v>-0.55059999999999998</c:v>
                </c:pt>
                <c:pt idx="669">
                  <c:v>-0.54902499999999999</c:v>
                </c:pt>
                <c:pt idx="670">
                  <c:v>-0.54744999999999999</c:v>
                </c:pt>
                <c:pt idx="671">
                  <c:v>-0.545875</c:v>
                </c:pt>
                <c:pt idx="672">
                  <c:v>-0.54432499999999995</c:v>
                </c:pt>
                <c:pt idx="673">
                  <c:v>-0.54274999999999995</c:v>
                </c:pt>
                <c:pt idx="674">
                  <c:v>-0.54117499999999996</c:v>
                </c:pt>
                <c:pt idx="675">
                  <c:v>-0.53959999999999997</c:v>
                </c:pt>
                <c:pt idx="676">
                  <c:v>-0.53805000000000003</c:v>
                </c:pt>
                <c:pt idx="677">
                  <c:v>-0.53647500000000004</c:v>
                </c:pt>
                <c:pt idx="678">
                  <c:v>-0.53490000000000004</c:v>
                </c:pt>
                <c:pt idx="679">
                  <c:v>-0.53332500000000005</c:v>
                </c:pt>
                <c:pt idx="680">
                  <c:v>-0.531775</c:v>
                </c:pt>
                <c:pt idx="681">
                  <c:v>-0.5302</c:v>
                </c:pt>
                <c:pt idx="682">
                  <c:v>-0.52862500000000001</c:v>
                </c:pt>
                <c:pt idx="683">
                  <c:v>-0.52705000000000002</c:v>
                </c:pt>
                <c:pt idx="684">
                  <c:v>-0.52549999999999997</c:v>
                </c:pt>
                <c:pt idx="685">
                  <c:v>-0.52392499999999997</c:v>
                </c:pt>
                <c:pt idx="686">
                  <c:v>-0.52234999999999998</c:v>
                </c:pt>
                <c:pt idx="687">
                  <c:v>-0.52077499999999999</c:v>
                </c:pt>
                <c:pt idx="688">
                  <c:v>-0.51922500000000005</c:v>
                </c:pt>
                <c:pt idx="689">
                  <c:v>-0.51765000000000005</c:v>
                </c:pt>
                <c:pt idx="690">
                  <c:v>-0.51607499999999995</c:v>
                </c:pt>
                <c:pt idx="691">
                  <c:v>-0.51449999999999996</c:v>
                </c:pt>
                <c:pt idx="692">
                  <c:v>-0.51295000000000002</c:v>
                </c:pt>
                <c:pt idx="693">
                  <c:v>-0.51137500000000002</c:v>
                </c:pt>
                <c:pt idx="694">
                  <c:v>-0.50980000000000003</c:v>
                </c:pt>
                <c:pt idx="695">
                  <c:v>-0.50822500000000004</c:v>
                </c:pt>
                <c:pt idx="696">
                  <c:v>-0.50667499999999999</c:v>
                </c:pt>
                <c:pt idx="697">
                  <c:v>-0.50509999999999999</c:v>
                </c:pt>
                <c:pt idx="698">
                  <c:v>-0.503525</c:v>
                </c:pt>
                <c:pt idx="699">
                  <c:v>-0.50195000000000001</c:v>
                </c:pt>
                <c:pt idx="700">
                  <c:v>-0.50039999999999996</c:v>
                </c:pt>
                <c:pt idx="701">
                  <c:v>-0.49882500000000002</c:v>
                </c:pt>
                <c:pt idx="702">
                  <c:v>-0.49725000000000003</c:v>
                </c:pt>
                <c:pt idx="703">
                  <c:v>-0.49567499999999998</c:v>
                </c:pt>
                <c:pt idx="704">
                  <c:v>-0.49412499999999998</c:v>
                </c:pt>
                <c:pt idx="705">
                  <c:v>-0.49254999999999999</c:v>
                </c:pt>
                <c:pt idx="706">
                  <c:v>-0.49097499999999999</c:v>
                </c:pt>
                <c:pt idx="707">
                  <c:v>-0.4894</c:v>
                </c:pt>
                <c:pt idx="708">
                  <c:v>-0.48785000000000001</c:v>
                </c:pt>
                <c:pt idx="709">
                  <c:v>-0.48627500000000001</c:v>
                </c:pt>
                <c:pt idx="710">
                  <c:v>-0.48470000000000002</c:v>
                </c:pt>
                <c:pt idx="711">
                  <c:v>-0.48312500000000003</c:v>
                </c:pt>
                <c:pt idx="712">
                  <c:v>-0.48157499999999998</c:v>
                </c:pt>
                <c:pt idx="713">
                  <c:v>-0.48</c:v>
                </c:pt>
                <c:pt idx="714">
                  <c:v>-0.47842499999999999</c:v>
                </c:pt>
                <c:pt idx="715">
                  <c:v>-0.47687499999999999</c:v>
                </c:pt>
                <c:pt idx="716">
                  <c:v>-0.4753</c:v>
                </c:pt>
                <c:pt idx="717">
                  <c:v>-0.47372500000000001</c:v>
                </c:pt>
                <c:pt idx="718">
                  <c:v>-0.47215000000000001</c:v>
                </c:pt>
                <c:pt idx="719">
                  <c:v>-0.47060000000000002</c:v>
                </c:pt>
                <c:pt idx="720">
                  <c:v>-0.46902500000000003</c:v>
                </c:pt>
                <c:pt idx="721">
                  <c:v>-0.46744999999999998</c:v>
                </c:pt>
                <c:pt idx="722">
                  <c:v>-0.46587499999999998</c:v>
                </c:pt>
                <c:pt idx="723">
                  <c:v>-0.46432499999999999</c:v>
                </c:pt>
                <c:pt idx="724">
                  <c:v>-0.46274999999999999</c:v>
                </c:pt>
                <c:pt idx="725">
                  <c:v>-0.461175</c:v>
                </c:pt>
                <c:pt idx="726">
                  <c:v>-0.45960000000000001</c:v>
                </c:pt>
                <c:pt idx="727">
                  <c:v>-0.45805000000000001</c:v>
                </c:pt>
                <c:pt idx="728">
                  <c:v>-0.45647500000000002</c:v>
                </c:pt>
                <c:pt idx="729">
                  <c:v>-0.45490000000000003</c:v>
                </c:pt>
                <c:pt idx="730">
                  <c:v>-0.45332499999999998</c:v>
                </c:pt>
                <c:pt idx="731">
                  <c:v>-0.45177499999999998</c:v>
                </c:pt>
                <c:pt idx="732">
                  <c:v>-0.45019999999999999</c:v>
                </c:pt>
                <c:pt idx="733">
                  <c:v>-0.448625</c:v>
                </c:pt>
                <c:pt idx="734">
                  <c:v>-0.44705</c:v>
                </c:pt>
                <c:pt idx="735">
                  <c:v>-0.44550000000000001</c:v>
                </c:pt>
                <c:pt idx="736">
                  <c:v>-0.44392500000000001</c:v>
                </c:pt>
                <c:pt idx="737">
                  <c:v>-0.44235000000000002</c:v>
                </c:pt>
                <c:pt idx="738">
                  <c:v>-0.44077499999999997</c:v>
                </c:pt>
                <c:pt idx="739">
                  <c:v>-0.43922499999999998</c:v>
                </c:pt>
                <c:pt idx="740">
                  <c:v>-0.43764999999999998</c:v>
                </c:pt>
                <c:pt idx="741">
                  <c:v>-0.43607499999999999</c:v>
                </c:pt>
                <c:pt idx="742">
                  <c:v>-0.4345</c:v>
                </c:pt>
                <c:pt idx="743">
                  <c:v>-0.43295</c:v>
                </c:pt>
                <c:pt idx="744">
                  <c:v>-0.43137500000000001</c:v>
                </c:pt>
                <c:pt idx="745">
                  <c:v>-0.42980000000000002</c:v>
                </c:pt>
                <c:pt idx="746">
                  <c:v>-0.42822500000000002</c:v>
                </c:pt>
                <c:pt idx="747">
                  <c:v>-0.42667500000000003</c:v>
                </c:pt>
                <c:pt idx="748">
                  <c:v>-0.42509999999999998</c:v>
                </c:pt>
                <c:pt idx="749">
                  <c:v>-0.42352499999999998</c:v>
                </c:pt>
                <c:pt idx="750">
                  <c:v>-0.42194999999999999</c:v>
                </c:pt>
                <c:pt idx="751">
                  <c:v>-0.4204</c:v>
                </c:pt>
                <c:pt idx="752">
                  <c:v>-0.418825</c:v>
                </c:pt>
                <c:pt idx="753">
                  <c:v>-0.41725000000000001</c:v>
                </c:pt>
                <c:pt idx="754">
                  <c:v>-0.41567500000000002</c:v>
                </c:pt>
                <c:pt idx="755">
                  <c:v>-0.41412500000000002</c:v>
                </c:pt>
                <c:pt idx="756">
                  <c:v>-0.41254999999999997</c:v>
                </c:pt>
                <c:pt idx="757">
                  <c:v>-0.41097499999999998</c:v>
                </c:pt>
                <c:pt idx="758">
                  <c:v>-0.40939999999999999</c:v>
                </c:pt>
                <c:pt idx="759">
                  <c:v>-0.40784999999999999</c:v>
                </c:pt>
                <c:pt idx="760">
                  <c:v>-0.406275</c:v>
                </c:pt>
                <c:pt idx="761">
                  <c:v>-0.4047</c:v>
                </c:pt>
                <c:pt idx="762">
                  <c:v>-0.40312500000000001</c:v>
                </c:pt>
                <c:pt idx="763">
                  <c:v>-0.40157500000000002</c:v>
                </c:pt>
                <c:pt idx="764">
                  <c:v>-0.4</c:v>
                </c:pt>
                <c:pt idx="765">
                  <c:v>-0.39842499999999997</c:v>
                </c:pt>
                <c:pt idx="766">
                  <c:v>-0.39687499999999998</c:v>
                </c:pt>
                <c:pt idx="767">
                  <c:v>-0.39529999999999998</c:v>
                </c:pt>
                <c:pt idx="768">
                  <c:v>-0.39372499999999999</c:v>
                </c:pt>
                <c:pt idx="769">
                  <c:v>-0.39215</c:v>
                </c:pt>
                <c:pt idx="770">
                  <c:v>-0.3906</c:v>
                </c:pt>
                <c:pt idx="771">
                  <c:v>-0.38902500000000001</c:v>
                </c:pt>
                <c:pt idx="772">
                  <c:v>-0.38745000000000002</c:v>
                </c:pt>
                <c:pt idx="773">
                  <c:v>-0.38587500000000002</c:v>
                </c:pt>
                <c:pt idx="774">
                  <c:v>-0.38432500000000003</c:v>
                </c:pt>
                <c:pt idx="775">
                  <c:v>-0.38274999999999998</c:v>
                </c:pt>
                <c:pt idx="776">
                  <c:v>-0.38117499999999999</c:v>
                </c:pt>
                <c:pt idx="777">
                  <c:v>-0.37959999999999999</c:v>
                </c:pt>
                <c:pt idx="778">
                  <c:v>-0.37805</c:v>
                </c:pt>
                <c:pt idx="779">
                  <c:v>-0.376475</c:v>
                </c:pt>
                <c:pt idx="780">
                  <c:v>-0.37490000000000001</c:v>
                </c:pt>
                <c:pt idx="781">
                  <c:v>-0.37332500000000002</c:v>
                </c:pt>
                <c:pt idx="782">
                  <c:v>-0.37177500000000002</c:v>
                </c:pt>
                <c:pt idx="783">
                  <c:v>-0.37019999999999997</c:v>
                </c:pt>
                <c:pt idx="784">
                  <c:v>-0.36862499999999998</c:v>
                </c:pt>
                <c:pt idx="785">
                  <c:v>-0.36704999999999999</c:v>
                </c:pt>
                <c:pt idx="786">
                  <c:v>-0.36549999999999999</c:v>
                </c:pt>
                <c:pt idx="787">
                  <c:v>-0.363925</c:v>
                </c:pt>
                <c:pt idx="788">
                  <c:v>-0.36235000000000001</c:v>
                </c:pt>
                <c:pt idx="789">
                  <c:v>-0.36077500000000001</c:v>
                </c:pt>
                <c:pt idx="790">
                  <c:v>-0.35922500000000002</c:v>
                </c:pt>
                <c:pt idx="791">
                  <c:v>-0.35765000000000002</c:v>
                </c:pt>
                <c:pt idx="792">
                  <c:v>-0.35607499999999997</c:v>
                </c:pt>
                <c:pt idx="793">
                  <c:v>-0.35449999999999998</c:v>
                </c:pt>
                <c:pt idx="794">
                  <c:v>-0.35294999999999999</c:v>
                </c:pt>
                <c:pt idx="795">
                  <c:v>-0.35137499999999999</c:v>
                </c:pt>
                <c:pt idx="796">
                  <c:v>-0.3498</c:v>
                </c:pt>
                <c:pt idx="797">
                  <c:v>-0.34822500000000001</c:v>
                </c:pt>
                <c:pt idx="798">
                  <c:v>-0.34667500000000001</c:v>
                </c:pt>
                <c:pt idx="799">
                  <c:v>-0.34510000000000002</c:v>
                </c:pt>
                <c:pt idx="800">
                  <c:v>-0.34352500000000002</c:v>
                </c:pt>
                <c:pt idx="801">
                  <c:v>-0.34194999999999998</c:v>
                </c:pt>
                <c:pt idx="802">
                  <c:v>-0.34039999999999998</c:v>
                </c:pt>
                <c:pt idx="803">
                  <c:v>-0.33882499999999999</c:v>
                </c:pt>
                <c:pt idx="804">
                  <c:v>-0.33724999999999999</c:v>
                </c:pt>
                <c:pt idx="805">
                  <c:v>-0.335675</c:v>
                </c:pt>
                <c:pt idx="806">
                  <c:v>-0.33412500000000001</c:v>
                </c:pt>
                <c:pt idx="807">
                  <c:v>-0.33255000000000001</c:v>
                </c:pt>
                <c:pt idx="808">
                  <c:v>-0.33097500000000002</c:v>
                </c:pt>
                <c:pt idx="809">
                  <c:v>-0.32940000000000003</c:v>
                </c:pt>
                <c:pt idx="810">
                  <c:v>-0.32784999999999997</c:v>
                </c:pt>
                <c:pt idx="811">
                  <c:v>-0.32627499999999998</c:v>
                </c:pt>
                <c:pt idx="812">
                  <c:v>-0.32469999999999999</c:v>
                </c:pt>
                <c:pt idx="813">
                  <c:v>-0.323125</c:v>
                </c:pt>
                <c:pt idx="814">
                  <c:v>-0.321575</c:v>
                </c:pt>
                <c:pt idx="815">
                  <c:v>-0.32</c:v>
                </c:pt>
                <c:pt idx="816">
                  <c:v>-0.31842500000000001</c:v>
                </c:pt>
                <c:pt idx="817">
                  <c:v>-0.31687500000000002</c:v>
                </c:pt>
                <c:pt idx="818">
                  <c:v>-0.31530000000000002</c:v>
                </c:pt>
                <c:pt idx="819">
                  <c:v>-0.31372499999999998</c:v>
                </c:pt>
                <c:pt idx="820">
                  <c:v>-0.31214999999999998</c:v>
                </c:pt>
                <c:pt idx="821">
                  <c:v>-0.31059999999999999</c:v>
                </c:pt>
                <c:pt idx="822">
                  <c:v>-0.30902499999999999</c:v>
                </c:pt>
                <c:pt idx="823">
                  <c:v>-0.30745</c:v>
                </c:pt>
                <c:pt idx="824">
                  <c:v>-0.30587500000000001</c:v>
                </c:pt>
                <c:pt idx="825">
                  <c:v>-0.30432500000000001</c:v>
                </c:pt>
                <c:pt idx="826">
                  <c:v>-0.30275000000000002</c:v>
                </c:pt>
                <c:pt idx="827">
                  <c:v>-0.30117500000000003</c:v>
                </c:pt>
                <c:pt idx="828">
                  <c:v>-0.29959999999999998</c:v>
                </c:pt>
                <c:pt idx="829">
                  <c:v>-0.29804999999999998</c:v>
                </c:pt>
                <c:pt idx="830">
                  <c:v>-0.29647499999999999</c:v>
                </c:pt>
                <c:pt idx="831">
                  <c:v>-0.2949</c:v>
                </c:pt>
                <c:pt idx="832">
                  <c:v>-0.293325</c:v>
                </c:pt>
                <c:pt idx="833">
                  <c:v>-0.29177500000000001</c:v>
                </c:pt>
                <c:pt idx="834">
                  <c:v>-0.29020000000000001</c:v>
                </c:pt>
                <c:pt idx="835">
                  <c:v>-0.28862500000000002</c:v>
                </c:pt>
                <c:pt idx="836">
                  <c:v>-0.28705000000000003</c:v>
                </c:pt>
                <c:pt idx="837">
                  <c:v>-0.28549999999999998</c:v>
                </c:pt>
                <c:pt idx="838">
                  <c:v>-0.28392499999999998</c:v>
                </c:pt>
                <c:pt idx="839">
                  <c:v>-0.28234999999999999</c:v>
                </c:pt>
                <c:pt idx="840">
                  <c:v>-0.280775</c:v>
                </c:pt>
                <c:pt idx="841">
                  <c:v>-0.279225</c:v>
                </c:pt>
                <c:pt idx="842">
                  <c:v>-0.27765000000000001</c:v>
                </c:pt>
                <c:pt idx="843">
                  <c:v>-0.27607500000000001</c:v>
                </c:pt>
                <c:pt idx="844">
                  <c:v>-0.27450000000000002</c:v>
                </c:pt>
                <c:pt idx="845">
                  <c:v>-0.27295000000000003</c:v>
                </c:pt>
                <c:pt idx="846">
                  <c:v>-0.27137499999999998</c:v>
                </c:pt>
                <c:pt idx="847">
                  <c:v>-0.26979999999999998</c:v>
                </c:pt>
                <c:pt idx="848">
                  <c:v>-0.26822499999999999</c:v>
                </c:pt>
                <c:pt idx="849">
                  <c:v>-0.266675</c:v>
                </c:pt>
                <c:pt idx="850">
                  <c:v>-0.2651</c:v>
                </c:pt>
                <c:pt idx="851">
                  <c:v>-0.26352500000000001</c:v>
                </c:pt>
                <c:pt idx="852">
                  <c:v>-0.26195000000000002</c:v>
                </c:pt>
                <c:pt idx="853">
                  <c:v>-0.26040000000000002</c:v>
                </c:pt>
                <c:pt idx="854">
                  <c:v>-0.25882500000000003</c:v>
                </c:pt>
                <c:pt idx="855">
                  <c:v>-0.25724999999999998</c:v>
                </c:pt>
                <c:pt idx="856">
                  <c:v>-0.25567499999999999</c:v>
                </c:pt>
                <c:pt idx="857">
                  <c:v>-0.25412499999999999</c:v>
                </c:pt>
                <c:pt idx="858">
                  <c:v>-0.25255</c:v>
                </c:pt>
                <c:pt idx="859">
                  <c:v>-0.250975</c:v>
                </c:pt>
                <c:pt idx="860">
                  <c:v>-0.24940000000000001</c:v>
                </c:pt>
                <c:pt idx="861">
                  <c:v>-0.24784999999999999</c:v>
                </c:pt>
                <c:pt idx="862">
                  <c:v>-0.24627499999999999</c:v>
                </c:pt>
                <c:pt idx="863">
                  <c:v>-0.2447</c:v>
                </c:pt>
                <c:pt idx="864">
                  <c:v>-0.24312500000000001</c:v>
                </c:pt>
                <c:pt idx="865">
                  <c:v>-0.24157500000000001</c:v>
                </c:pt>
                <c:pt idx="866">
                  <c:v>-0.24</c:v>
                </c:pt>
                <c:pt idx="867">
                  <c:v>-0.238425</c:v>
                </c:pt>
                <c:pt idx="868">
                  <c:v>-0.236875</c:v>
                </c:pt>
                <c:pt idx="869">
                  <c:v>-0.23530000000000001</c:v>
                </c:pt>
                <c:pt idx="870">
                  <c:v>-0.23372499999999999</c:v>
                </c:pt>
                <c:pt idx="871">
                  <c:v>-0.23215</c:v>
                </c:pt>
                <c:pt idx="872">
                  <c:v>-0.2306</c:v>
                </c:pt>
                <c:pt idx="873">
                  <c:v>-0.22902500000000001</c:v>
                </c:pt>
                <c:pt idx="874">
                  <c:v>-0.22745000000000001</c:v>
                </c:pt>
                <c:pt idx="875">
                  <c:v>-0.22587499999999999</c:v>
                </c:pt>
                <c:pt idx="876">
                  <c:v>-0.224325</c:v>
                </c:pt>
                <c:pt idx="877">
                  <c:v>-0.22275</c:v>
                </c:pt>
                <c:pt idx="878">
                  <c:v>-0.22117500000000001</c:v>
                </c:pt>
                <c:pt idx="879">
                  <c:v>-0.21959999999999999</c:v>
                </c:pt>
                <c:pt idx="880">
                  <c:v>-0.21804999999999999</c:v>
                </c:pt>
                <c:pt idx="881">
                  <c:v>-0.216475</c:v>
                </c:pt>
                <c:pt idx="882">
                  <c:v>-0.21490000000000001</c:v>
                </c:pt>
                <c:pt idx="883">
                  <c:v>-0.21332499999999999</c:v>
                </c:pt>
                <c:pt idx="884">
                  <c:v>-0.21177499999999999</c:v>
                </c:pt>
                <c:pt idx="885">
                  <c:v>-0.2102</c:v>
                </c:pt>
                <c:pt idx="886">
                  <c:v>-0.208625</c:v>
                </c:pt>
                <c:pt idx="887">
                  <c:v>-0.20705000000000001</c:v>
                </c:pt>
                <c:pt idx="888">
                  <c:v>-0.20549999999999999</c:v>
                </c:pt>
                <c:pt idx="889">
                  <c:v>-0.203925</c:v>
                </c:pt>
                <c:pt idx="890">
                  <c:v>-0.20235</c:v>
                </c:pt>
                <c:pt idx="891">
                  <c:v>-0.20077500000000001</c:v>
                </c:pt>
                <c:pt idx="892">
                  <c:v>-0.19922500000000001</c:v>
                </c:pt>
                <c:pt idx="893">
                  <c:v>-0.19764999999999999</c:v>
                </c:pt>
                <c:pt idx="894">
                  <c:v>-0.196075</c:v>
                </c:pt>
                <c:pt idx="895">
                  <c:v>-0.19450000000000001</c:v>
                </c:pt>
                <c:pt idx="896">
                  <c:v>-0.19295000000000001</c:v>
                </c:pt>
                <c:pt idx="897">
                  <c:v>-0.19137499999999999</c:v>
                </c:pt>
                <c:pt idx="898">
                  <c:v>-0.1898</c:v>
                </c:pt>
                <c:pt idx="899">
                  <c:v>-0.188225</c:v>
                </c:pt>
                <c:pt idx="900">
                  <c:v>-0.18667500000000001</c:v>
                </c:pt>
                <c:pt idx="901">
                  <c:v>-0.18509999999999999</c:v>
                </c:pt>
                <c:pt idx="902">
                  <c:v>-0.18352499999999999</c:v>
                </c:pt>
                <c:pt idx="903">
                  <c:v>-0.18195</c:v>
                </c:pt>
                <c:pt idx="904">
                  <c:v>-0.1804</c:v>
                </c:pt>
                <c:pt idx="905">
                  <c:v>-0.17882500000000001</c:v>
                </c:pt>
                <c:pt idx="906">
                  <c:v>-0.17724999999999999</c:v>
                </c:pt>
                <c:pt idx="907">
                  <c:v>-0.175675</c:v>
                </c:pt>
                <c:pt idx="908">
                  <c:v>-0.174125</c:v>
                </c:pt>
                <c:pt idx="909">
                  <c:v>-0.17255000000000001</c:v>
                </c:pt>
                <c:pt idx="910">
                  <c:v>-0.17097499999999999</c:v>
                </c:pt>
                <c:pt idx="911">
                  <c:v>-0.1694</c:v>
                </c:pt>
                <c:pt idx="912">
                  <c:v>-0.16785</c:v>
                </c:pt>
                <c:pt idx="913">
                  <c:v>-0.16627500000000001</c:v>
                </c:pt>
                <c:pt idx="914">
                  <c:v>-0.16470000000000001</c:v>
                </c:pt>
                <c:pt idx="915">
                  <c:v>-0.16312499999999999</c:v>
                </c:pt>
                <c:pt idx="916">
                  <c:v>-0.161575</c:v>
                </c:pt>
                <c:pt idx="917">
                  <c:v>-0.16</c:v>
                </c:pt>
                <c:pt idx="918">
                  <c:v>-0.15842500000000001</c:v>
                </c:pt>
                <c:pt idx="919">
                  <c:v>-0.15687499999999999</c:v>
                </c:pt>
                <c:pt idx="920">
                  <c:v>-0.15529999999999999</c:v>
                </c:pt>
                <c:pt idx="921">
                  <c:v>-0.153725</c:v>
                </c:pt>
                <c:pt idx="922">
                  <c:v>-0.15215000000000001</c:v>
                </c:pt>
                <c:pt idx="923">
                  <c:v>-0.15060000000000001</c:v>
                </c:pt>
                <c:pt idx="924">
                  <c:v>-0.14902499999999999</c:v>
                </c:pt>
                <c:pt idx="925">
                  <c:v>-0.14745</c:v>
                </c:pt>
                <c:pt idx="926">
                  <c:v>-0.145875</c:v>
                </c:pt>
                <c:pt idx="927">
                  <c:v>-0.14432500000000001</c:v>
                </c:pt>
                <c:pt idx="928">
                  <c:v>-0.14274999999999999</c:v>
                </c:pt>
                <c:pt idx="929">
                  <c:v>-0.14117499999999999</c:v>
                </c:pt>
                <c:pt idx="930">
                  <c:v>-0.1396</c:v>
                </c:pt>
                <c:pt idx="931">
                  <c:v>-0.13805000000000001</c:v>
                </c:pt>
                <c:pt idx="932">
                  <c:v>-0.13647500000000001</c:v>
                </c:pt>
                <c:pt idx="933">
                  <c:v>-0.13489999999999999</c:v>
                </c:pt>
                <c:pt idx="934">
                  <c:v>-0.133325</c:v>
                </c:pt>
                <c:pt idx="935">
                  <c:v>-0.131775</c:v>
                </c:pt>
                <c:pt idx="936">
                  <c:v>-0.13020000000000001</c:v>
                </c:pt>
                <c:pt idx="937">
                  <c:v>-0.12862499999999999</c:v>
                </c:pt>
                <c:pt idx="938">
                  <c:v>-0.12705</c:v>
                </c:pt>
                <c:pt idx="939">
                  <c:v>-0.1255</c:v>
                </c:pt>
                <c:pt idx="940">
                  <c:v>-0.12392499999999999</c:v>
                </c:pt>
                <c:pt idx="941">
                  <c:v>-0.12235</c:v>
                </c:pt>
                <c:pt idx="942">
                  <c:v>-0.12077499999999999</c:v>
                </c:pt>
                <c:pt idx="943">
                  <c:v>-0.119225</c:v>
                </c:pt>
                <c:pt idx="944">
                  <c:v>-0.11765</c:v>
                </c:pt>
                <c:pt idx="945">
                  <c:v>-0.116075</c:v>
                </c:pt>
                <c:pt idx="946">
                  <c:v>-0.1145</c:v>
                </c:pt>
                <c:pt idx="947">
                  <c:v>-0.11294999999999999</c:v>
                </c:pt>
                <c:pt idx="948">
                  <c:v>-0.111375</c:v>
                </c:pt>
                <c:pt idx="949">
                  <c:v>-0.10979999999999999</c:v>
                </c:pt>
                <c:pt idx="950">
                  <c:v>-0.108225</c:v>
                </c:pt>
                <c:pt idx="951">
                  <c:v>-0.10667500000000001</c:v>
                </c:pt>
                <c:pt idx="952">
                  <c:v>-0.1051</c:v>
                </c:pt>
                <c:pt idx="953">
                  <c:v>-0.10352500000000001</c:v>
                </c:pt>
                <c:pt idx="954">
                  <c:v>-0.10195</c:v>
                </c:pt>
                <c:pt idx="955">
                  <c:v>-0.1004</c:v>
                </c:pt>
                <c:pt idx="956">
                  <c:v>-9.8824999999999996E-2</c:v>
                </c:pt>
                <c:pt idx="957">
                  <c:v>-9.7250000000000003E-2</c:v>
                </c:pt>
                <c:pt idx="958">
                  <c:v>-9.5674999999999996E-2</c:v>
                </c:pt>
                <c:pt idx="959">
                  <c:v>-9.4125E-2</c:v>
                </c:pt>
                <c:pt idx="960">
                  <c:v>-9.2549999999999993E-2</c:v>
                </c:pt>
                <c:pt idx="961">
                  <c:v>-9.0975E-2</c:v>
                </c:pt>
                <c:pt idx="962">
                  <c:v>-8.9399999999999993E-2</c:v>
                </c:pt>
                <c:pt idx="963">
                  <c:v>-8.7849999999999998E-2</c:v>
                </c:pt>
                <c:pt idx="964">
                  <c:v>-8.6275000000000004E-2</c:v>
                </c:pt>
                <c:pt idx="965">
                  <c:v>-8.4699999999999998E-2</c:v>
                </c:pt>
                <c:pt idx="966">
                  <c:v>-8.3125000000000004E-2</c:v>
                </c:pt>
                <c:pt idx="967">
                  <c:v>-8.1574999999999995E-2</c:v>
                </c:pt>
                <c:pt idx="968">
                  <c:v>-0.08</c:v>
                </c:pt>
                <c:pt idx="969">
                  <c:v>-7.8424999999999995E-2</c:v>
                </c:pt>
                <c:pt idx="970">
                  <c:v>-7.6874999999999999E-2</c:v>
                </c:pt>
                <c:pt idx="971">
                  <c:v>-7.5300000000000006E-2</c:v>
                </c:pt>
                <c:pt idx="972">
                  <c:v>-7.3724999999999999E-2</c:v>
                </c:pt>
                <c:pt idx="973">
                  <c:v>-7.2150000000000006E-2</c:v>
                </c:pt>
                <c:pt idx="974">
                  <c:v>-7.0599999999999996E-2</c:v>
                </c:pt>
                <c:pt idx="975">
                  <c:v>-6.9025000000000003E-2</c:v>
                </c:pt>
                <c:pt idx="976">
                  <c:v>-6.7449999999999996E-2</c:v>
                </c:pt>
                <c:pt idx="977">
                  <c:v>-6.5875000000000003E-2</c:v>
                </c:pt>
                <c:pt idx="978">
                  <c:v>-6.4324999999999993E-2</c:v>
                </c:pt>
                <c:pt idx="979">
                  <c:v>-6.275E-2</c:v>
                </c:pt>
                <c:pt idx="980">
                  <c:v>-6.1175E-2</c:v>
                </c:pt>
                <c:pt idx="981">
                  <c:v>-5.96E-2</c:v>
                </c:pt>
                <c:pt idx="982">
                  <c:v>-5.8049999999999997E-2</c:v>
                </c:pt>
                <c:pt idx="983">
                  <c:v>-5.6474999999999997E-2</c:v>
                </c:pt>
                <c:pt idx="984">
                  <c:v>-5.4899999999999997E-2</c:v>
                </c:pt>
                <c:pt idx="985">
                  <c:v>-5.3324999999999997E-2</c:v>
                </c:pt>
                <c:pt idx="986">
                  <c:v>-5.1775000000000002E-2</c:v>
                </c:pt>
                <c:pt idx="987">
                  <c:v>-5.0200000000000002E-2</c:v>
                </c:pt>
                <c:pt idx="988">
                  <c:v>-4.8625000000000002E-2</c:v>
                </c:pt>
                <c:pt idx="989">
                  <c:v>-4.7050000000000002E-2</c:v>
                </c:pt>
                <c:pt idx="990">
                  <c:v>-4.5499999999999999E-2</c:v>
                </c:pt>
                <c:pt idx="991">
                  <c:v>-4.3924999999999999E-2</c:v>
                </c:pt>
                <c:pt idx="992">
                  <c:v>-4.2349999999999999E-2</c:v>
                </c:pt>
                <c:pt idx="993">
                  <c:v>-4.0774999999999999E-2</c:v>
                </c:pt>
                <c:pt idx="994">
                  <c:v>-3.9225000000000003E-2</c:v>
                </c:pt>
                <c:pt idx="995">
                  <c:v>-3.7650000000000003E-2</c:v>
                </c:pt>
                <c:pt idx="996">
                  <c:v>-3.6075000000000003E-2</c:v>
                </c:pt>
                <c:pt idx="997">
                  <c:v>-3.4500000000000003E-2</c:v>
                </c:pt>
                <c:pt idx="998">
                  <c:v>-3.295E-2</c:v>
                </c:pt>
                <c:pt idx="999">
                  <c:v>-3.1375E-2</c:v>
                </c:pt>
                <c:pt idx="1000">
                  <c:v>-2.98E-2</c:v>
                </c:pt>
                <c:pt idx="1001">
                  <c:v>-2.8225E-2</c:v>
                </c:pt>
                <c:pt idx="1002">
                  <c:v>-2.6675000000000001E-2</c:v>
                </c:pt>
                <c:pt idx="1003">
                  <c:v>-2.5100000000000001E-2</c:v>
                </c:pt>
                <c:pt idx="1004">
                  <c:v>-2.3525000000000001E-2</c:v>
                </c:pt>
                <c:pt idx="1005">
                  <c:v>-2.1950000000000001E-2</c:v>
                </c:pt>
                <c:pt idx="1006">
                  <c:v>-2.0400000000000001E-2</c:v>
                </c:pt>
                <c:pt idx="1007">
                  <c:v>-1.8825000000000001E-2</c:v>
                </c:pt>
                <c:pt idx="1008">
                  <c:v>-1.7250000000000001E-2</c:v>
                </c:pt>
                <c:pt idx="1009">
                  <c:v>-1.5675000000000001E-2</c:v>
                </c:pt>
                <c:pt idx="1010">
                  <c:v>-1.4125E-2</c:v>
                </c:pt>
                <c:pt idx="1011">
                  <c:v>-1.255E-2</c:v>
                </c:pt>
                <c:pt idx="1012">
                  <c:v>-1.0975E-2</c:v>
                </c:pt>
                <c:pt idx="1013">
                  <c:v>-9.4000000000000004E-3</c:v>
                </c:pt>
                <c:pt idx="1014">
                  <c:v>-7.8499999999999993E-3</c:v>
                </c:pt>
                <c:pt idx="1015">
                  <c:v>-6.2750000000000002E-3</c:v>
                </c:pt>
                <c:pt idx="1016">
                  <c:v>-4.7000000000000002E-3</c:v>
                </c:pt>
                <c:pt idx="1017">
                  <c:v>-3.1250000000000002E-3</c:v>
                </c:pt>
                <c:pt idx="1018">
                  <c:v>-1.575E-3</c:v>
                </c:pt>
                <c:pt idx="1019">
                  <c:v>0</c:v>
                </c:pt>
              </c:numCache>
            </c:numRef>
          </c:xVal>
          <c:yVal>
            <c:numRef>
              <c:f>'[1]Hox+MV'!$D$2:$D$1021</c:f>
              <c:numCache>
                <c:formatCode>0.00E+00</c:formatCode>
                <c:ptCount val="1020"/>
                <c:pt idx="0">
                  <c:v>7.4000000000000001E-8</c:v>
                </c:pt>
                <c:pt idx="1">
                  <c:v>6.5999999999999995E-8</c:v>
                </c:pt>
                <c:pt idx="2">
                  <c:v>5.9999999999999995E-8</c:v>
                </c:pt>
                <c:pt idx="3">
                  <c:v>5.5999999999999999E-8</c:v>
                </c:pt>
                <c:pt idx="4">
                  <c:v>4.9999999999999998E-8</c:v>
                </c:pt>
                <c:pt idx="5">
                  <c:v>4.6000000000000002E-8</c:v>
                </c:pt>
                <c:pt idx="6">
                  <c:v>4.1999999999999999E-8</c:v>
                </c:pt>
                <c:pt idx="7">
                  <c:v>4.0000000000000001E-8</c:v>
                </c:pt>
                <c:pt idx="8">
                  <c:v>3.5999999999999998E-8</c:v>
                </c:pt>
                <c:pt idx="9">
                  <c:v>3.4E-8</c:v>
                </c:pt>
                <c:pt idx="10">
                  <c:v>2.9999999999999997E-8</c:v>
                </c:pt>
                <c:pt idx="11">
                  <c:v>2.7999999999999999E-8</c:v>
                </c:pt>
                <c:pt idx="12">
                  <c:v>2.6000000000000001E-8</c:v>
                </c:pt>
                <c:pt idx="13">
                  <c:v>2.4E-8</c:v>
                </c:pt>
                <c:pt idx="14">
                  <c:v>2.1999999999999998E-8</c:v>
                </c:pt>
                <c:pt idx="15">
                  <c:v>1.7999999999999999E-8</c:v>
                </c:pt>
                <c:pt idx="16">
                  <c:v>1.6000000000000001E-8</c:v>
                </c:pt>
                <c:pt idx="17">
                  <c:v>1.4E-8</c:v>
                </c:pt>
                <c:pt idx="18">
                  <c:v>1.2E-8</c:v>
                </c:pt>
                <c:pt idx="19">
                  <c:v>1.2E-8</c:v>
                </c:pt>
                <c:pt idx="20">
                  <c:v>1E-8</c:v>
                </c:pt>
                <c:pt idx="21">
                  <c:v>8.0000000000000005E-9</c:v>
                </c:pt>
                <c:pt idx="22">
                  <c:v>6E-9</c:v>
                </c:pt>
                <c:pt idx="23">
                  <c:v>4.0000000000000002E-9</c:v>
                </c:pt>
                <c:pt idx="24">
                  <c:v>2.0000000000000001E-9</c:v>
                </c:pt>
                <c:pt idx="25">
                  <c:v>2.0000000000000001E-9</c:v>
                </c:pt>
                <c:pt idx="26" formatCode="General">
                  <c:v>0</c:v>
                </c:pt>
                <c:pt idx="27">
                  <c:v>-2.0000000000000001E-9</c:v>
                </c:pt>
                <c:pt idx="28">
                  <c:v>-2.0000000000000001E-9</c:v>
                </c:pt>
                <c:pt idx="29">
                  <c:v>-4.0000000000000002E-9</c:v>
                </c:pt>
                <c:pt idx="30">
                  <c:v>-6E-9</c:v>
                </c:pt>
                <c:pt idx="31">
                  <c:v>-6E-9</c:v>
                </c:pt>
                <c:pt idx="32">
                  <c:v>-8.0000000000000005E-9</c:v>
                </c:pt>
                <c:pt idx="33">
                  <c:v>-8.0000000000000005E-9</c:v>
                </c:pt>
                <c:pt idx="34">
                  <c:v>-1E-8</c:v>
                </c:pt>
                <c:pt idx="35">
                  <c:v>-1.2E-8</c:v>
                </c:pt>
                <c:pt idx="36">
                  <c:v>-1.2E-8</c:v>
                </c:pt>
                <c:pt idx="37">
                  <c:v>-1.4E-8</c:v>
                </c:pt>
                <c:pt idx="38">
                  <c:v>-1.4E-8</c:v>
                </c:pt>
                <c:pt idx="39">
                  <c:v>-1.6000000000000001E-8</c:v>
                </c:pt>
                <c:pt idx="40">
                  <c:v>-1.6000000000000001E-8</c:v>
                </c:pt>
                <c:pt idx="41">
                  <c:v>-1.7999999999999999E-8</c:v>
                </c:pt>
                <c:pt idx="42">
                  <c:v>-1.7999999999999999E-8</c:v>
                </c:pt>
                <c:pt idx="43">
                  <c:v>-2E-8</c:v>
                </c:pt>
                <c:pt idx="44">
                  <c:v>-2E-8</c:v>
                </c:pt>
                <c:pt idx="45">
                  <c:v>-2.1999999999999998E-8</c:v>
                </c:pt>
                <c:pt idx="46">
                  <c:v>-2.1999999999999998E-8</c:v>
                </c:pt>
                <c:pt idx="47">
                  <c:v>-2.4E-8</c:v>
                </c:pt>
                <c:pt idx="48">
                  <c:v>-2.4E-8</c:v>
                </c:pt>
                <c:pt idx="49">
                  <c:v>-2.4E-8</c:v>
                </c:pt>
                <c:pt idx="50">
                  <c:v>-2.6000000000000001E-8</c:v>
                </c:pt>
                <c:pt idx="51">
                  <c:v>-2.6000000000000001E-8</c:v>
                </c:pt>
                <c:pt idx="52">
                  <c:v>-2.6000000000000001E-8</c:v>
                </c:pt>
                <c:pt idx="53">
                  <c:v>-2.7999999999999999E-8</c:v>
                </c:pt>
                <c:pt idx="54">
                  <c:v>-2.7999999999999999E-8</c:v>
                </c:pt>
                <c:pt idx="55">
                  <c:v>-2.9999999999999997E-8</c:v>
                </c:pt>
                <c:pt idx="56">
                  <c:v>-2.9999999999999997E-8</c:v>
                </c:pt>
                <c:pt idx="57">
                  <c:v>-3.2000000000000002E-8</c:v>
                </c:pt>
                <c:pt idx="58">
                  <c:v>-3.2000000000000002E-8</c:v>
                </c:pt>
                <c:pt idx="59">
                  <c:v>-3.2000000000000002E-8</c:v>
                </c:pt>
                <c:pt idx="60">
                  <c:v>-3.2000000000000002E-8</c:v>
                </c:pt>
                <c:pt idx="61">
                  <c:v>-3.4E-8</c:v>
                </c:pt>
                <c:pt idx="62">
                  <c:v>-3.4E-8</c:v>
                </c:pt>
                <c:pt idx="63">
                  <c:v>-3.4E-8</c:v>
                </c:pt>
                <c:pt idx="64">
                  <c:v>-3.4E-8</c:v>
                </c:pt>
                <c:pt idx="65">
                  <c:v>-3.5999999999999998E-8</c:v>
                </c:pt>
                <c:pt idx="66">
                  <c:v>-3.5999999999999998E-8</c:v>
                </c:pt>
                <c:pt idx="67">
                  <c:v>-3.8000000000000003E-8</c:v>
                </c:pt>
                <c:pt idx="68">
                  <c:v>-3.8000000000000003E-8</c:v>
                </c:pt>
                <c:pt idx="69">
                  <c:v>-3.8000000000000003E-8</c:v>
                </c:pt>
                <c:pt idx="70">
                  <c:v>-4.0000000000000001E-8</c:v>
                </c:pt>
                <c:pt idx="71">
                  <c:v>-4.0000000000000001E-8</c:v>
                </c:pt>
                <c:pt idx="72">
                  <c:v>-4.0000000000000001E-8</c:v>
                </c:pt>
                <c:pt idx="73">
                  <c:v>-4.0000000000000001E-8</c:v>
                </c:pt>
                <c:pt idx="74">
                  <c:v>-4.0000000000000001E-8</c:v>
                </c:pt>
                <c:pt idx="75">
                  <c:v>-4.1999999999999999E-8</c:v>
                </c:pt>
                <c:pt idx="76">
                  <c:v>-4.1999999999999999E-8</c:v>
                </c:pt>
                <c:pt idx="77">
                  <c:v>-4.1999999999999999E-8</c:v>
                </c:pt>
                <c:pt idx="78">
                  <c:v>-4.3999999999999997E-8</c:v>
                </c:pt>
                <c:pt idx="79">
                  <c:v>-4.3999999999999997E-8</c:v>
                </c:pt>
                <c:pt idx="80">
                  <c:v>-4.3999999999999997E-8</c:v>
                </c:pt>
                <c:pt idx="81">
                  <c:v>-4.6000000000000002E-8</c:v>
                </c:pt>
                <c:pt idx="82">
                  <c:v>-4.6000000000000002E-8</c:v>
                </c:pt>
                <c:pt idx="83">
                  <c:v>-4.6000000000000002E-8</c:v>
                </c:pt>
                <c:pt idx="84">
                  <c:v>-4.6000000000000002E-8</c:v>
                </c:pt>
                <c:pt idx="85">
                  <c:v>-4.8E-8</c:v>
                </c:pt>
                <c:pt idx="86">
                  <c:v>-4.8E-8</c:v>
                </c:pt>
                <c:pt idx="87">
                  <c:v>-4.8E-8</c:v>
                </c:pt>
                <c:pt idx="88">
                  <c:v>-4.8E-8</c:v>
                </c:pt>
                <c:pt idx="89">
                  <c:v>-4.8E-8</c:v>
                </c:pt>
                <c:pt idx="90">
                  <c:v>-4.9999999999999998E-8</c:v>
                </c:pt>
                <c:pt idx="91">
                  <c:v>-4.9999999999999998E-8</c:v>
                </c:pt>
                <c:pt idx="92">
                  <c:v>-4.9999999999999998E-8</c:v>
                </c:pt>
                <c:pt idx="93">
                  <c:v>-4.9999999999999998E-8</c:v>
                </c:pt>
                <c:pt idx="94">
                  <c:v>-4.9999999999999998E-8</c:v>
                </c:pt>
                <c:pt idx="95">
                  <c:v>-5.2000000000000002E-8</c:v>
                </c:pt>
                <c:pt idx="96">
                  <c:v>-5.2000000000000002E-8</c:v>
                </c:pt>
                <c:pt idx="97">
                  <c:v>-5.2000000000000002E-8</c:v>
                </c:pt>
                <c:pt idx="98">
                  <c:v>-5.4E-8</c:v>
                </c:pt>
                <c:pt idx="99">
                  <c:v>-5.4E-8</c:v>
                </c:pt>
                <c:pt idx="100">
                  <c:v>-5.4E-8</c:v>
                </c:pt>
                <c:pt idx="101">
                  <c:v>-5.4E-8</c:v>
                </c:pt>
                <c:pt idx="102">
                  <c:v>-5.4E-8</c:v>
                </c:pt>
                <c:pt idx="103">
                  <c:v>-5.4E-8</c:v>
                </c:pt>
                <c:pt idx="104">
                  <c:v>-5.5999999999999999E-8</c:v>
                </c:pt>
                <c:pt idx="105">
                  <c:v>-5.5999999999999999E-8</c:v>
                </c:pt>
                <c:pt idx="106">
                  <c:v>-5.5999999999999999E-8</c:v>
                </c:pt>
                <c:pt idx="107">
                  <c:v>-5.5999999999999999E-8</c:v>
                </c:pt>
                <c:pt idx="108">
                  <c:v>-5.5999999999999999E-8</c:v>
                </c:pt>
                <c:pt idx="109">
                  <c:v>-5.8000000000000003E-8</c:v>
                </c:pt>
                <c:pt idx="110">
                  <c:v>-5.8000000000000003E-8</c:v>
                </c:pt>
                <c:pt idx="111">
                  <c:v>-5.8000000000000003E-8</c:v>
                </c:pt>
                <c:pt idx="112">
                  <c:v>-5.8000000000000003E-8</c:v>
                </c:pt>
                <c:pt idx="113">
                  <c:v>-5.8000000000000003E-8</c:v>
                </c:pt>
                <c:pt idx="114">
                  <c:v>-5.8000000000000003E-8</c:v>
                </c:pt>
                <c:pt idx="115">
                  <c:v>-5.8000000000000003E-8</c:v>
                </c:pt>
                <c:pt idx="116">
                  <c:v>-5.9999999999999995E-8</c:v>
                </c:pt>
                <c:pt idx="117">
                  <c:v>-5.9999999999999995E-8</c:v>
                </c:pt>
                <c:pt idx="118">
                  <c:v>-5.9999999999999995E-8</c:v>
                </c:pt>
                <c:pt idx="119">
                  <c:v>-5.9999999999999995E-8</c:v>
                </c:pt>
                <c:pt idx="120">
                  <c:v>-6.1999999999999999E-8</c:v>
                </c:pt>
                <c:pt idx="121">
                  <c:v>-6.1999999999999999E-8</c:v>
                </c:pt>
                <c:pt idx="122">
                  <c:v>-6.1999999999999999E-8</c:v>
                </c:pt>
                <c:pt idx="123">
                  <c:v>-6.1999999999999999E-8</c:v>
                </c:pt>
                <c:pt idx="124">
                  <c:v>-6.1999999999999999E-8</c:v>
                </c:pt>
                <c:pt idx="125">
                  <c:v>-6.4000000000000004E-8</c:v>
                </c:pt>
                <c:pt idx="126">
                  <c:v>-6.4000000000000004E-8</c:v>
                </c:pt>
                <c:pt idx="127">
                  <c:v>-6.4000000000000004E-8</c:v>
                </c:pt>
                <c:pt idx="128">
                  <c:v>-6.4000000000000004E-8</c:v>
                </c:pt>
                <c:pt idx="129">
                  <c:v>-6.4000000000000004E-8</c:v>
                </c:pt>
                <c:pt idx="130">
                  <c:v>-6.5999999999999995E-8</c:v>
                </c:pt>
                <c:pt idx="131">
                  <c:v>-6.5999999999999995E-8</c:v>
                </c:pt>
                <c:pt idx="132">
                  <c:v>-6.5999999999999995E-8</c:v>
                </c:pt>
                <c:pt idx="133">
                  <c:v>-6.5999999999999995E-8</c:v>
                </c:pt>
                <c:pt idx="134">
                  <c:v>-6.5999999999999995E-8</c:v>
                </c:pt>
                <c:pt idx="135">
                  <c:v>-6.5999999999999995E-8</c:v>
                </c:pt>
                <c:pt idx="136">
                  <c:v>-6.5999999999999995E-8</c:v>
                </c:pt>
                <c:pt idx="137">
                  <c:v>-6.8E-8</c:v>
                </c:pt>
                <c:pt idx="138">
                  <c:v>-6.8E-8</c:v>
                </c:pt>
                <c:pt idx="139">
                  <c:v>-6.8E-8</c:v>
                </c:pt>
                <c:pt idx="140">
                  <c:v>-6.8E-8</c:v>
                </c:pt>
                <c:pt idx="141">
                  <c:v>-6.8E-8</c:v>
                </c:pt>
                <c:pt idx="142">
                  <c:v>-7.0000000000000005E-8</c:v>
                </c:pt>
                <c:pt idx="143">
                  <c:v>-7.0000000000000005E-8</c:v>
                </c:pt>
                <c:pt idx="144">
                  <c:v>-7.0000000000000005E-8</c:v>
                </c:pt>
                <c:pt idx="145">
                  <c:v>-7.0000000000000005E-8</c:v>
                </c:pt>
                <c:pt idx="146">
                  <c:v>-7.0000000000000005E-8</c:v>
                </c:pt>
                <c:pt idx="147">
                  <c:v>-7.1999999999999996E-8</c:v>
                </c:pt>
                <c:pt idx="148">
                  <c:v>-7.1999999999999996E-8</c:v>
                </c:pt>
                <c:pt idx="149">
                  <c:v>-7.1999999999999996E-8</c:v>
                </c:pt>
                <c:pt idx="150">
                  <c:v>-7.1999999999999996E-8</c:v>
                </c:pt>
                <c:pt idx="151">
                  <c:v>-7.1999999999999996E-8</c:v>
                </c:pt>
                <c:pt idx="152">
                  <c:v>-7.1999999999999996E-8</c:v>
                </c:pt>
                <c:pt idx="153">
                  <c:v>-7.4000000000000001E-8</c:v>
                </c:pt>
                <c:pt idx="154">
                  <c:v>-7.4000000000000001E-8</c:v>
                </c:pt>
                <c:pt idx="155">
                  <c:v>-7.4000000000000001E-8</c:v>
                </c:pt>
                <c:pt idx="156">
                  <c:v>-7.4000000000000001E-8</c:v>
                </c:pt>
                <c:pt idx="157">
                  <c:v>-7.4000000000000001E-8</c:v>
                </c:pt>
                <c:pt idx="158">
                  <c:v>-7.4000000000000001E-8</c:v>
                </c:pt>
                <c:pt idx="159">
                  <c:v>-7.4000000000000001E-8</c:v>
                </c:pt>
                <c:pt idx="160">
                  <c:v>-7.6000000000000006E-8</c:v>
                </c:pt>
                <c:pt idx="161">
                  <c:v>-7.6000000000000006E-8</c:v>
                </c:pt>
                <c:pt idx="162">
                  <c:v>-7.6000000000000006E-8</c:v>
                </c:pt>
                <c:pt idx="163">
                  <c:v>-7.6000000000000006E-8</c:v>
                </c:pt>
                <c:pt idx="164">
                  <c:v>-7.6000000000000006E-8</c:v>
                </c:pt>
                <c:pt idx="165">
                  <c:v>-7.7999999999999997E-8</c:v>
                </c:pt>
                <c:pt idx="166">
                  <c:v>-7.7999999999999997E-8</c:v>
                </c:pt>
                <c:pt idx="167">
                  <c:v>-7.7999999999999997E-8</c:v>
                </c:pt>
                <c:pt idx="168">
                  <c:v>-7.7999999999999997E-8</c:v>
                </c:pt>
                <c:pt idx="169">
                  <c:v>-8.0000000000000002E-8</c:v>
                </c:pt>
                <c:pt idx="170">
                  <c:v>-8.0000000000000002E-8</c:v>
                </c:pt>
                <c:pt idx="171">
                  <c:v>-8.0000000000000002E-8</c:v>
                </c:pt>
                <c:pt idx="172">
                  <c:v>-8.0000000000000002E-8</c:v>
                </c:pt>
                <c:pt idx="173">
                  <c:v>-8.0000000000000002E-8</c:v>
                </c:pt>
                <c:pt idx="174">
                  <c:v>-8.0000000000000002E-8</c:v>
                </c:pt>
                <c:pt idx="175">
                  <c:v>-8.2000000000000006E-8</c:v>
                </c:pt>
                <c:pt idx="176">
                  <c:v>-8.2000000000000006E-8</c:v>
                </c:pt>
                <c:pt idx="177">
                  <c:v>-8.2000000000000006E-8</c:v>
                </c:pt>
                <c:pt idx="178">
                  <c:v>-8.2000000000000006E-8</c:v>
                </c:pt>
                <c:pt idx="179">
                  <c:v>-8.2000000000000006E-8</c:v>
                </c:pt>
                <c:pt idx="180">
                  <c:v>-8.3999999999999998E-8</c:v>
                </c:pt>
                <c:pt idx="181">
                  <c:v>-8.3999999999999998E-8</c:v>
                </c:pt>
                <c:pt idx="182">
                  <c:v>-8.3999999999999998E-8</c:v>
                </c:pt>
                <c:pt idx="183">
                  <c:v>-8.3999999999999998E-8</c:v>
                </c:pt>
                <c:pt idx="184">
                  <c:v>-8.3999999999999998E-8</c:v>
                </c:pt>
                <c:pt idx="185">
                  <c:v>-8.3999999999999998E-8</c:v>
                </c:pt>
                <c:pt idx="186">
                  <c:v>-8.6000000000000002E-8</c:v>
                </c:pt>
                <c:pt idx="187">
                  <c:v>-8.6000000000000002E-8</c:v>
                </c:pt>
                <c:pt idx="188">
                  <c:v>-8.6000000000000002E-8</c:v>
                </c:pt>
                <c:pt idx="189">
                  <c:v>-8.6000000000000002E-8</c:v>
                </c:pt>
                <c:pt idx="190">
                  <c:v>-8.6000000000000002E-8</c:v>
                </c:pt>
                <c:pt idx="191">
                  <c:v>-8.7999999999999994E-8</c:v>
                </c:pt>
                <c:pt idx="192">
                  <c:v>-8.7999999999999994E-8</c:v>
                </c:pt>
                <c:pt idx="193">
                  <c:v>-8.7999999999999994E-8</c:v>
                </c:pt>
                <c:pt idx="194">
                  <c:v>-8.7999999999999994E-8</c:v>
                </c:pt>
                <c:pt idx="195">
                  <c:v>-8.9999999999999999E-8</c:v>
                </c:pt>
                <c:pt idx="196">
                  <c:v>-8.9999999999999999E-8</c:v>
                </c:pt>
                <c:pt idx="197">
                  <c:v>-8.9999999999999999E-8</c:v>
                </c:pt>
                <c:pt idx="198">
                  <c:v>-8.9999999999999999E-8</c:v>
                </c:pt>
                <c:pt idx="199">
                  <c:v>-8.9999999999999999E-8</c:v>
                </c:pt>
                <c:pt idx="200">
                  <c:v>-8.9999999999999999E-8</c:v>
                </c:pt>
                <c:pt idx="201">
                  <c:v>-8.9999999999999999E-8</c:v>
                </c:pt>
                <c:pt idx="202">
                  <c:v>-8.9999999999999999E-8</c:v>
                </c:pt>
                <c:pt idx="203">
                  <c:v>-9.2000000000000003E-8</c:v>
                </c:pt>
                <c:pt idx="204">
                  <c:v>-9.2000000000000003E-8</c:v>
                </c:pt>
                <c:pt idx="205">
                  <c:v>-9.2000000000000003E-8</c:v>
                </c:pt>
                <c:pt idx="206">
                  <c:v>-9.3999999999999995E-8</c:v>
                </c:pt>
                <c:pt idx="207">
                  <c:v>-9.3999999999999995E-8</c:v>
                </c:pt>
                <c:pt idx="208">
                  <c:v>-9.3999999999999995E-8</c:v>
                </c:pt>
                <c:pt idx="209">
                  <c:v>-9.3999999999999995E-8</c:v>
                </c:pt>
                <c:pt idx="210">
                  <c:v>-9.3999999999999995E-8</c:v>
                </c:pt>
                <c:pt idx="211">
                  <c:v>-9.5999999999999999E-8</c:v>
                </c:pt>
                <c:pt idx="212">
                  <c:v>-9.5999999999999999E-8</c:v>
                </c:pt>
                <c:pt idx="213">
                  <c:v>-9.5999999999999999E-8</c:v>
                </c:pt>
                <c:pt idx="214">
                  <c:v>-9.5999999999999999E-8</c:v>
                </c:pt>
                <c:pt idx="215">
                  <c:v>-9.8000000000000004E-8</c:v>
                </c:pt>
                <c:pt idx="216">
                  <c:v>-9.8000000000000004E-8</c:v>
                </c:pt>
                <c:pt idx="217">
                  <c:v>-9.8000000000000004E-8</c:v>
                </c:pt>
                <c:pt idx="218">
                  <c:v>-9.8000000000000004E-8</c:v>
                </c:pt>
                <c:pt idx="219">
                  <c:v>-9.8000000000000004E-8</c:v>
                </c:pt>
                <c:pt idx="220">
                  <c:v>-9.8000000000000004E-8</c:v>
                </c:pt>
                <c:pt idx="221">
                  <c:v>-9.8000000000000004E-8</c:v>
                </c:pt>
                <c:pt idx="222">
                  <c:v>-9.9999999999999995E-8</c:v>
                </c:pt>
                <c:pt idx="223">
                  <c:v>-9.9999999999999995E-8</c:v>
                </c:pt>
                <c:pt idx="224">
                  <c:v>-9.9999999999999995E-8</c:v>
                </c:pt>
                <c:pt idx="225">
                  <c:v>-9.9999999999999995E-8</c:v>
                </c:pt>
                <c:pt idx="226">
                  <c:v>-1.02E-7</c:v>
                </c:pt>
                <c:pt idx="227">
                  <c:v>-1.02E-7</c:v>
                </c:pt>
                <c:pt idx="228">
                  <c:v>-1.02E-7</c:v>
                </c:pt>
                <c:pt idx="229">
                  <c:v>-1.02E-7</c:v>
                </c:pt>
                <c:pt idx="230">
                  <c:v>-1.04E-7</c:v>
                </c:pt>
                <c:pt idx="231">
                  <c:v>-1.04E-7</c:v>
                </c:pt>
                <c:pt idx="232">
                  <c:v>-1.04E-7</c:v>
                </c:pt>
                <c:pt idx="233">
                  <c:v>-1.04E-7</c:v>
                </c:pt>
                <c:pt idx="234">
                  <c:v>-1.04E-7</c:v>
                </c:pt>
                <c:pt idx="235">
                  <c:v>-1.06E-7</c:v>
                </c:pt>
                <c:pt idx="236">
                  <c:v>-1.06E-7</c:v>
                </c:pt>
                <c:pt idx="237">
                  <c:v>-1.06E-7</c:v>
                </c:pt>
                <c:pt idx="238">
                  <c:v>-1.06E-7</c:v>
                </c:pt>
                <c:pt idx="239">
                  <c:v>-1.06E-7</c:v>
                </c:pt>
                <c:pt idx="240">
                  <c:v>-1.08E-7</c:v>
                </c:pt>
                <c:pt idx="241">
                  <c:v>-1.08E-7</c:v>
                </c:pt>
                <c:pt idx="242">
                  <c:v>-1.08E-7</c:v>
                </c:pt>
                <c:pt idx="243">
                  <c:v>-1.08E-7</c:v>
                </c:pt>
                <c:pt idx="244">
                  <c:v>-1.1000000000000001E-7</c:v>
                </c:pt>
                <c:pt idx="245">
                  <c:v>-1.1000000000000001E-7</c:v>
                </c:pt>
                <c:pt idx="246">
                  <c:v>-1.1000000000000001E-7</c:v>
                </c:pt>
                <c:pt idx="247">
                  <c:v>-1.12E-7</c:v>
                </c:pt>
                <c:pt idx="248">
                  <c:v>-1.12E-7</c:v>
                </c:pt>
                <c:pt idx="249">
                  <c:v>-1.12E-7</c:v>
                </c:pt>
                <c:pt idx="250">
                  <c:v>-1.12E-7</c:v>
                </c:pt>
                <c:pt idx="251">
                  <c:v>-1.14E-7</c:v>
                </c:pt>
                <c:pt idx="252">
                  <c:v>-1.14E-7</c:v>
                </c:pt>
                <c:pt idx="253">
                  <c:v>-1.14E-7</c:v>
                </c:pt>
                <c:pt idx="254">
                  <c:v>-1.14E-7</c:v>
                </c:pt>
                <c:pt idx="255">
                  <c:v>-1.1600000000000001E-7</c:v>
                </c:pt>
                <c:pt idx="256">
                  <c:v>-1.1600000000000001E-7</c:v>
                </c:pt>
                <c:pt idx="257">
                  <c:v>-1.1600000000000001E-7</c:v>
                </c:pt>
                <c:pt idx="258">
                  <c:v>-1.18E-7</c:v>
                </c:pt>
                <c:pt idx="259">
                  <c:v>-1.18E-7</c:v>
                </c:pt>
                <c:pt idx="260">
                  <c:v>-1.18E-7</c:v>
                </c:pt>
                <c:pt idx="261">
                  <c:v>-1.1999999999999999E-7</c:v>
                </c:pt>
                <c:pt idx="262">
                  <c:v>-1.1999999999999999E-7</c:v>
                </c:pt>
                <c:pt idx="263">
                  <c:v>-1.1999999999999999E-7</c:v>
                </c:pt>
                <c:pt idx="264">
                  <c:v>-1.1999999999999999E-7</c:v>
                </c:pt>
                <c:pt idx="265">
                  <c:v>-1.2200000000000001E-7</c:v>
                </c:pt>
                <c:pt idx="266">
                  <c:v>-1.2200000000000001E-7</c:v>
                </c:pt>
                <c:pt idx="267">
                  <c:v>-1.2200000000000001E-7</c:v>
                </c:pt>
                <c:pt idx="268">
                  <c:v>-1.24E-7</c:v>
                </c:pt>
                <c:pt idx="269">
                  <c:v>-1.24E-7</c:v>
                </c:pt>
                <c:pt idx="270">
                  <c:v>-1.2599999999999999E-7</c:v>
                </c:pt>
                <c:pt idx="271">
                  <c:v>-1.2599999999999999E-7</c:v>
                </c:pt>
                <c:pt idx="272">
                  <c:v>-1.2599999999999999E-7</c:v>
                </c:pt>
                <c:pt idx="273">
                  <c:v>-1.2800000000000001E-7</c:v>
                </c:pt>
                <c:pt idx="274">
                  <c:v>-1.2800000000000001E-7</c:v>
                </c:pt>
                <c:pt idx="275">
                  <c:v>-1.3E-7</c:v>
                </c:pt>
                <c:pt idx="276">
                  <c:v>-1.3E-7</c:v>
                </c:pt>
                <c:pt idx="277">
                  <c:v>-1.3199999999999999E-7</c:v>
                </c:pt>
                <c:pt idx="278">
                  <c:v>-1.3199999999999999E-7</c:v>
                </c:pt>
                <c:pt idx="279">
                  <c:v>-1.3199999999999999E-7</c:v>
                </c:pt>
                <c:pt idx="280">
                  <c:v>-1.3400000000000001E-7</c:v>
                </c:pt>
                <c:pt idx="281">
                  <c:v>-1.3400000000000001E-7</c:v>
                </c:pt>
                <c:pt idx="282">
                  <c:v>-1.36E-7</c:v>
                </c:pt>
                <c:pt idx="283">
                  <c:v>-1.36E-7</c:v>
                </c:pt>
                <c:pt idx="284">
                  <c:v>-1.3799999999999999E-7</c:v>
                </c:pt>
                <c:pt idx="285">
                  <c:v>-1.3799999999999999E-7</c:v>
                </c:pt>
                <c:pt idx="286">
                  <c:v>-1.3799999999999999E-7</c:v>
                </c:pt>
                <c:pt idx="287">
                  <c:v>-1.4000000000000001E-7</c:v>
                </c:pt>
                <c:pt idx="288">
                  <c:v>-1.42E-7</c:v>
                </c:pt>
                <c:pt idx="289">
                  <c:v>-1.42E-7</c:v>
                </c:pt>
                <c:pt idx="290">
                  <c:v>-1.4399999999999999E-7</c:v>
                </c:pt>
                <c:pt idx="291">
                  <c:v>-1.4600000000000001E-7</c:v>
                </c:pt>
                <c:pt idx="292">
                  <c:v>-1.4600000000000001E-7</c:v>
                </c:pt>
                <c:pt idx="293">
                  <c:v>-1.48E-7</c:v>
                </c:pt>
                <c:pt idx="294">
                  <c:v>-1.4999999999999999E-7</c:v>
                </c:pt>
                <c:pt idx="295">
                  <c:v>-1.4999999999999999E-7</c:v>
                </c:pt>
                <c:pt idx="296">
                  <c:v>-1.4999999999999999E-7</c:v>
                </c:pt>
                <c:pt idx="297">
                  <c:v>-1.5200000000000001E-7</c:v>
                </c:pt>
                <c:pt idx="298">
                  <c:v>-1.54E-7</c:v>
                </c:pt>
                <c:pt idx="299">
                  <c:v>-1.54E-7</c:v>
                </c:pt>
                <c:pt idx="300">
                  <c:v>-1.5599999999999999E-7</c:v>
                </c:pt>
                <c:pt idx="301">
                  <c:v>-1.5800000000000001E-7</c:v>
                </c:pt>
                <c:pt idx="302">
                  <c:v>-1.6E-7</c:v>
                </c:pt>
                <c:pt idx="303">
                  <c:v>-1.6E-7</c:v>
                </c:pt>
                <c:pt idx="304">
                  <c:v>-1.6199999999999999E-7</c:v>
                </c:pt>
                <c:pt idx="305">
                  <c:v>-1.6400000000000001E-7</c:v>
                </c:pt>
                <c:pt idx="306">
                  <c:v>-1.66E-7</c:v>
                </c:pt>
                <c:pt idx="307">
                  <c:v>-1.66E-7</c:v>
                </c:pt>
                <c:pt idx="308">
                  <c:v>-1.68E-7</c:v>
                </c:pt>
                <c:pt idx="309">
                  <c:v>-1.6999999999999999E-7</c:v>
                </c:pt>
                <c:pt idx="310">
                  <c:v>-1.72E-7</c:v>
                </c:pt>
                <c:pt idx="311">
                  <c:v>-1.74E-7</c:v>
                </c:pt>
                <c:pt idx="312">
                  <c:v>-1.74E-7</c:v>
                </c:pt>
                <c:pt idx="313">
                  <c:v>-1.7599999999999999E-7</c:v>
                </c:pt>
                <c:pt idx="314">
                  <c:v>-1.7800000000000001E-7</c:v>
                </c:pt>
                <c:pt idx="315">
                  <c:v>-1.8E-7</c:v>
                </c:pt>
                <c:pt idx="316">
                  <c:v>-1.8199999999999999E-7</c:v>
                </c:pt>
                <c:pt idx="317">
                  <c:v>-1.8400000000000001E-7</c:v>
                </c:pt>
                <c:pt idx="318">
                  <c:v>-1.86E-7</c:v>
                </c:pt>
                <c:pt idx="319">
                  <c:v>-1.86E-7</c:v>
                </c:pt>
                <c:pt idx="320">
                  <c:v>-1.8799999999999999E-7</c:v>
                </c:pt>
                <c:pt idx="321">
                  <c:v>-1.9000000000000001E-7</c:v>
                </c:pt>
                <c:pt idx="322">
                  <c:v>-1.92E-7</c:v>
                </c:pt>
                <c:pt idx="323">
                  <c:v>-1.9399999999999999E-7</c:v>
                </c:pt>
                <c:pt idx="324">
                  <c:v>-1.9399999999999999E-7</c:v>
                </c:pt>
                <c:pt idx="325">
                  <c:v>-1.9600000000000001E-7</c:v>
                </c:pt>
                <c:pt idx="326">
                  <c:v>-1.98E-7</c:v>
                </c:pt>
                <c:pt idx="327">
                  <c:v>-1.9999999999999999E-7</c:v>
                </c:pt>
                <c:pt idx="328">
                  <c:v>-2.0200000000000001E-7</c:v>
                </c:pt>
                <c:pt idx="329">
                  <c:v>-2.0200000000000001E-7</c:v>
                </c:pt>
                <c:pt idx="330">
                  <c:v>-2.04E-7</c:v>
                </c:pt>
                <c:pt idx="331">
                  <c:v>-2.0599999999999999E-7</c:v>
                </c:pt>
                <c:pt idx="332">
                  <c:v>-2.0599999999999999E-7</c:v>
                </c:pt>
                <c:pt idx="333">
                  <c:v>-2.0800000000000001E-7</c:v>
                </c:pt>
                <c:pt idx="334">
                  <c:v>-2.1E-7</c:v>
                </c:pt>
                <c:pt idx="335">
                  <c:v>-2.1E-7</c:v>
                </c:pt>
                <c:pt idx="336">
                  <c:v>-2.1E-7</c:v>
                </c:pt>
                <c:pt idx="337">
                  <c:v>-2.1E-7</c:v>
                </c:pt>
                <c:pt idx="338">
                  <c:v>-2.1199999999999999E-7</c:v>
                </c:pt>
                <c:pt idx="339">
                  <c:v>-2.1199999999999999E-7</c:v>
                </c:pt>
                <c:pt idx="340">
                  <c:v>-2.1199999999999999E-7</c:v>
                </c:pt>
                <c:pt idx="341">
                  <c:v>-2.1400000000000001E-7</c:v>
                </c:pt>
                <c:pt idx="342">
                  <c:v>-2.1400000000000001E-7</c:v>
                </c:pt>
                <c:pt idx="343">
                  <c:v>-2.1400000000000001E-7</c:v>
                </c:pt>
                <c:pt idx="344">
                  <c:v>-2.1400000000000001E-7</c:v>
                </c:pt>
                <c:pt idx="345">
                  <c:v>-2.1400000000000001E-7</c:v>
                </c:pt>
                <c:pt idx="346">
                  <c:v>-2.1400000000000001E-7</c:v>
                </c:pt>
                <c:pt idx="347">
                  <c:v>-2.1400000000000001E-7</c:v>
                </c:pt>
                <c:pt idx="348">
                  <c:v>-2.1400000000000001E-7</c:v>
                </c:pt>
                <c:pt idx="349">
                  <c:v>-2.1400000000000001E-7</c:v>
                </c:pt>
                <c:pt idx="350">
                  <c:v>-2.16E-7</c:v>
                </c:pt>
                <c:pt idx="351">
                  <c:v>-2.1400000000000001E-7</c:v>
                </c:pt>
                <c:pt idx="352">
                  <c:v>-2.16E-7</c:v>
                </c:pt>
                <c:pt idx="353">
                  <c:v>-2.1400000000000001E-7</c:v>
                </c:pt>
                <c:pt idx="354">
                  <c:v>-2.1400000000000001E-7</c:v>
                </c:pt>
                <c:pt idx="355">
                  <c:v>-2.16E-7</c:v>
                </c:pt>
                <c:pt idx="356">
                  <c:v>-2.16E-7</c:v>
                </c:pt>
                <c:pt idx="357">
                  <c:v>-2.16E-7</c:v>
                </c:pt>
                <c:pt idx="358">
                  <c:v>-2.16E-7</c:v>
                </c:pt>
                <c:pt idx="359">
                  <c:v>-2.16E-7</c:v>
                </c:pt>
                <c:pt idx="360">
                  <c:v>-2.1799999999999999E-7</c:v>
                </c:pt>
                <c:pt idx="361">
                  <c:v>-2.1799999999999999E-7</c:v>
                </c:pt>
                <c:pt idx="362">
                  <c:v>-2.1799999999999999E-7</c:v>
                </c:pt>
                <c:pt idx="363">
                  <c:v>-2.1799999999999999E-7</c:v>
                </c:pt>
                <c:pt idx="364">
                  <c:v>-2.2000000000000001E-7</c:v>
                </c:pt>
                <c:pt idx="365">
                  <c:v>-2.2000000000000001E-7</c:v>
                </c:pt>
                <c:pt idx="366">
                  <c:v>-2.22E-7</c:v>
                </c:pt>
                <c:pt idx="367">
                  <c:v>-2.22E-7</c:v>
                </c:pt>
                <c:pt idx="368">
                  <c:v>-2.2399999999999999E-7</c:v>
                </c:pt>
                <c:pt idx="369">
                  <c:v>-2.2399999999999999E-7</c:v>
                </c:pt>
                <c:pt idx="370">
                  <c:v>-2.2600000000000001E-7</c:v>
                </c:pt>
                <c:pt idx="371">
                  <c:v>-2.2600000000000001E-7</c:v>
                </c:pt>
                <c:pt idx="372">
                  <c:v>-2.28E-7</c:v>
                </c:pt>
                <c:pt idx="373">
                  <c:v>-2.2999999999999999E-7</c:v>
                </c:pt>
                <c:pt idx="374">
                  <c:v>-2.2999999999999999E-7</c:v>
                </c:pt>
                <c:pt idx="375">
                  <c:v>-2.3200000000000001E-7</c:v>
                </c:pt>
                <c:pt idx="376">
                  <c:v>-2.34E-7</c:v>
                </c:pt>
                <c:pt idx="377">
                  <c:v>-2.34E-7</c:v>
                </c:pt>
                <c:pt idx="378">
                  <c:v>-2.36E-7</c:v>
                </c:pt>
                <c:pt idx="379">
                  <c:v>-2.3799999999999999E-7</c:v>
                </c:pt>
                <c:pt idx="380">
                  <c:v>-2.3999999999999998E-7</c:v>
                </c:pt>
                <c:pt idx="381">
                  <c:v>-2.4200000000000002E-7</c:v>
                </c:pt>
                <c:pt idx="382">
                  <c:v>-2.4400000000000001E-7</c:v>
                </c:pt>
                <c:pt idx="383">
                  <c:v>-2.4600000000000001E-7</c:v>
                </c:pt>
                <c:pt idx="384">
                  <c:v>-2.48E-7</c:v>
                </c:pt>
                <c:pt idx="385">
                  <c:v>-2.4999999999999999E-7</c:v>
                </c:pt>
                <c:pt idx="386">
                  <c:v>-2.5199999999999998E-7</c:v>
                </c:pt>
                <c:pt idx="387">
                  <c:v>-2.5600000000000002E-7</c:v>
                </c:pt>
                <c:pt idx="388">
                  <c:v>-2.5800000000000001E-7</c:v>
                </c:pt>
                <c:pt idx="389">
                  <c:v>-2.6E-7</c:v>
                </c:pt>
                <c:pt idx="390">
                  <c:v>-2.6199999999999999E-7</c:v>
                </c:pt>
                <c:pt idx="391">
                  <c:v>-2.6399999999999998E-7</c:v>
                </c:pt>
                <c:pt idx="392">
                  <c:v>-2.6600000000000003E-7</c:v>
                </c:pt>
                <c:pt idx="393">
                  <c:v>-2.7000000000000001E-7</c:v>
                </c:pt>
                <c:pt idx="394">
                  <c:v>-2.72E-7</c:v>
                </c:pt>
                <c:pt idx="395">
                  <c:v>-2.7399999999999999E-7</c:v>
                </c:pt>
                <c:pt idx="396">
                  <c:v>-2.7799999999999997E-7</c:v>
                </c:pt>
                <c:pt idx="397">
                  <c:v>-2.8200000000000001E-7</c:v>
                </c:pt>
                <c:pt idx="398">
                  <c:v>-2.8200000000000001E-7</c:v>
                </c:pt>
                <c:pt idx="399">
                  <c:v>-2.8599999999999999E-7</c:v>
                </c:pt>
                <c:pt idx="400">
                  <c:v>-2.8999999999999998E-7</c:v>
                </c:pt>
                <c:pt idx="401">
                  <c:v>-2.9200000000000002E-7</c:v>
                </c:pt>
                <c:pt idx="402">
                  <c:v>-2.96E-7</c:v>
                </c:pt>
                <c:pt idx="403">
                  <c:v>-2.9799999999999999E-7</c:v>
                </c:pt>
                <c:pt idx="404">
                  <c:v>-3.0199999999999998E-7</c:v>
                </c:pt>
                <c:pt idx="405">
                  <c:v>-3.0400000000000002E-7</c:v>
                </c:pt>
                <c:pt idx="406">
                  <c:v>-3.0800000000000001E-7</c:v>
                </c:pt>
                <c:pt idx="407">
                  <c:v>-3.1199999999999999E-7</c:v>
                </c:pt>
                <c:pt idx="408">
                  <c:v>-3.1399999999999998E-7</c:v>
                </c:pt>
                <c:pt idx="409">
                  <c:v>-3.1800000000000002E-7</c:v>
                </c:pt>
                <c:pt idx="410">
                  <c:v>-3.2000000000000001E-7</c:v>
                </c:pt>
                <c:pt idx="411">
                  <c:v>-3.2399999999999999E-7</c:v>
                </c:pt>
                <c:pt idx="412">
                  <c:v>-3.2800000000000003E-7</c:v>
                </c:pt>
                <c:pt idx="413">
                  <c:v>-3.3000000000000002E-7</c:v>
                </c:pt>
                <c:pt idx="414">
                  <c:v>-3.34E-7</c:v>
                </c:pt>
                <c:pt idx="415">
                  <c:v>-3.3599999999999999E-7</c:v>
                </c:pt>
                <c:pt idx="416">
                  <c:v>-3.3999999999999997E-7</c:v>
                </c:pt>
                <c:pt idx="417">
                  <c:v>-3.4200000000000002E-7</c:v>
                </c:pt>
                <c:pt idx="418">
                  <c:v>-3.4400000000000001E-7</c:v>
                </c:pt>
                <c:pt idx="419">
                  <c:v>-3.4799999999999999E-7</c:v>
                </c:pt>
                <c:pt idx="420">
                  <c:v>-3.4999999999999998E-7</c:v>
                </c:pt>
                <c:pt idx="421">
                  <c:v>-3.5199999999999998E-7</c:v>
                </c:pt>
                <c:pt idx="422">
                  <c:v>-3.5400000000000002E-7</c:v>
                </c:pt>
                <c:pt idx="423">
                  <c:v>-3.58E-7</c:v>
                </c:pt>
                <c:pt idx="424">
                  <c:v>-3.5999999999999999E-7</c:v>
                </c:pt>
                <c:pt idx="425">
                  <c:v>-3.6199999999999999E-7</c:v>
                </c:pt>
                <c:pt idx="426">
                  <c:v>-3.6399999999999998E-7</c:v>
                </c:pt>
                <c:pt idx="427">
                  <c:v>-3.6600000000000002E-7</c:v>
                </c:pt>
                <c:pt idx="428">
                  <c:v>-3.6800000000000001E-7</c:v>
                </c:pt>
                <c:pt idx="429">
                  <c:v>-3.7E-7</c:v>
                </c:pt>
                <c:pt idx="430">
                  <c:v>-3.7E-7</c:v>
                </c:pt>
                <c:pt idx="431">
                  <c:v>-3.72E-7</c:v>
                </c:pt>
                <c:pt idx="432">
                  <c:v>-3.7399999999999999E-7</c:v>
                </c:pt>
                <c:pt idx="433">
                  <c:v>-3.7599999999999998E-7</c:v>
                </c:pt>
                <c:pt idx="434">
                  <c:v>-3.7599999999999998E-7</c:v>
                </c:pt>
                <c:pt idx="435">
                  <c:v>-3.7800000000000002E-7</c:v>
                </c:pt>
                <c:pt idx="436">
                  <c:v>-3.7800000000000002E-7</c:v>
                </c:pt>
                <c:pt idx="437">
                  <c:v>-3.7800000000000002E-7</c:v>
                </c:pt>
                <c:pt idx="438">
                  <c:v>-3.8000000000000001E-7</c:v>
                </c:pt>
                <c:pt idx="439">
                  <c:v>-3.8000000000000001E-7</c:v>
                </c:pt>
                <c:pt idx="440">
                  <c:v>-3.8200000000000001E-7</c:v>
                </c:pt>
                <c:pt idx="441">
                  <c:v>-3.8200000000000001E-7</c:v>
                </c:pt>
                <c:pt idx="442">
                  <c:v>-3.8200000000000001E-7</c:v>
                </c:pt>
                <c:pt idx="443">
                  <c:v>-3.8200000000000001E-7</c:v>
                </c:pt>
                <c:pt idx="444">
                  <c:v>-3.8200000000000001E-7</c:v>
                </c:pt>
                <c:pt idx="445">
                  <c:v>-3.8200000000000001E-7</c:v>
                </c:pt>
                <c:pt idx="446">
                  <c:v>-3.84E-7</c:v>
                </c:pt>
                <c:pt idx="447">
                  <c:v>-3.8200000000000001E-7</c:v>
                </c:pt>
                <c:pt idx="448">
                  <c:v>-3.84E-7</c:v>
                </c:pt>
                <c:pt idx="449">
                  <c:v>-3.8200000000000001E-7</c:v>
                </c:pt>
                <c:pt idx="450">
                  <c:v>-3.84E-7</c:v>
                </c:pt>
                <c:pt idx="451">
                  <c:v>-3.8200000000000001E-7</c:v>
                </c:pt>
                <c:pt idx="452">
                  <c:v>-3.8200000000000001E-7</c:v>
                </c:pt>
                <c:pt idx="453">
                  <c:v>-3.8200000000000001E-7</c:v>
                </c:pt>
                <c:pt idx="454">
                  <c:v>-3.8200000000000001E-7</c:v>
                </c:pt>
                <c:pt idx="455">
                  <c:v>-3.8200000000000001E-7</c:v>
                </c:pt>
                <c:pt idx="456">
                  <c:v>-3.8200000000000001E-7</c:v>
                </c:pt>
                <c:pt idx="457">
                  <c:v>-3.8200000000000001E-7</c:v>
                </c:pt>
                <c:pt idx="458">
                  <c:v>-3.8200000000000001E-7</c:v>
                </c:pt>
                <c:pt idx="459">
                  <c:v>-3.8200000000000001E-7</c:v>
                </c:pt>
                <c:pt idx="460">
                  <c:v>-3.8000000000000001E-7</c:v>
                </c:pt>
                <c:pt idx="461">
                  <c:v>-3.8000000000000001E-7</c:v>
                </c:pt>
                <c:pt idx="462">
                  <c:v>-3.8000000000000001E-7</c:v>
                </c:pt>
                <c:pt idx="463">
                  <c:v>-3.8000000000000001E-7</c:v>
                </c:pt>
                <c:pt idx="464">
                  <c:v>-3.8000000000000001E-7</c:v>
                </c:pt>
                <c:pt idx="465">
                  <c:v>-3.7800000000000002E-7</c:v>
                </c:pt>
                <c:pt idx="466">
                  <c:v>-3.7800000000000002E-7</c:v>
                </c:pt>
                <c:pt idx="467">
                  <c:v>-3.7800000000000002E-7</c:v>
                </c:pt>
                <c:pt idx="468">
                  <c:v>-3.7800000000000002E-7</c:v>
                </c:pt>
                <c:pt idx="469">
                  <c:v>-3.7800000000000002E-7</c:v>
                </c:pt>
                <c:pt idx="470">
                  <c:v>-3.7800000000000002E-7</c:v>
                </c:pt>
                <c:pt idx="471">
                  <c:v>-3.7800000000000002E-7</c:v>
                </c:pt>
                <c:pt idx="472">
                  <c:v>-3.7800000000000002E-7</c:v>
                </c:pt>
                <c:pt idx="473">
                  <c:v>-3.7800000000000002E-7</c:v>
                </c:pt>
                <c:pt idx="474">
                  <c:v>-3.7800000000000002E-7</c:v>
                </c:pt>
                <c:pt idx="475">
                  <c:v>-3.7800000000000002E-7</c:v>
                </c:pt>
                <c:pt idx="476">
                  <c:v>-3.7599999999999998E-7</c:v>
                </c:pt>
                <c:pt idx="477">
                  <c:v>-3.7599999999999998E-7</c:v>
                </c:pt>
                <c:pt idx="478">
                  <c:v>-3.7599999999999998E-7</c:v>
                </c:pt>
                <c:pt idx="479">
                  <c:v>-3.7599999999999998E-7</c:v>
                </c:pt>
                <c:pt idx="480">
                  <c:v>-3.7599999999999998E-7</c:v>
                </c:pt>
                <c:pt idx="481">
                  <c:v>-3.7599999999999998E-7</c:v>
                </c:pt>
                <c:pt idx="482">
                  <c:v>-3.7599999999999998E-7</c:v>
                </c:pt>
                <c:pt idx="483">
                  <c:v>-3.7599999999999998E-7</c:v>
                </c:pt>
                <c:pt idx="484">
                  <c:v>-3.7599999999999998E-7</c:v>
                </c:pt>
                <c:pt idx="485">
                  <c:v>-3.7599999999999998E-7</c:v>
                </c:pt>
                <c:pt idx="486">
                  <c:v>-3.7599999999999998E-7</c:v>
                </c:pt>
                <c:pt idx="487">
                  <c:v>-3.7599999999999998E-7</c:v>
                </c:pt>
                <c:pt idx="488">
                  <c:v>-3.7599999999999998E-7</c:v>
                </c:pt>
                <c:pt idx="489">
                  <c:v>-3.7599999999999998E-7</c:v>
                </c:pt>
                <c:pt idx="490">
                  <c:v>-3.7599999999999998E-7</c:v>
                </c:pt>
                <c:pt idx="491">
                  <c:v>-3.7599999999999998E-7</c:v>
                </c:pt>
                <c:pt idx="492">
                  <c:v>-3.7599999999999998E-7</c:v>
                </c:pt>
                <c:pt idx="493">
                  <c:v>-3.7599999999999998E-7</c:v>
                </c:pt>
                <c:pt idx="494">
                  <c:v>-3.7599999999999998E-7</c:v>
                </c:pt>
                <c:pt idx="495">
                  <c:v>-3.7599999999999998E-7</c:v>
                </c:pt>
                <c:pt idx="496">
                  <c:v>-3.7800000000000002E-7</c:v>
                </c:pt>
                <c:pt idx="497">
                  <c:v>-3.7800000000000002E-7</c:v>
                </c:pt>
                <c:pt idx="498">
                  <c:v>-3.7800000000000002E-7</c:v>
                </c:pt>
                <c:pt idx="499">
                  <c:v>-3.7800000000000002E-7</c:v>
                </c:pt>
                <c:pt idx="500">
                  <c:v>-3.7800000000000002E-7</c:v>
                </c:pt>
                <c:pt idx="501">
                  <c:v>-3.7800000000000002E-7</c:v>
                </c:pt>
                <c:pt idx="502">
                  <c:v>-3.7800000000000002E-7</c:v>
                </c:pt>
                <c:pt idx="503">
                  <c:v>-3.8000000000000001E-7</c:v>
                </c:pt>
                <c:pt idx="504">
                  <c:v>-3.7800000000000002E-7</c:v>
                </c:pt>
                <c:pt idx="505">
                  <c:v>-3.8000000000000001E-7</c:v>
                </c:pt>
                <c:pt idx="506">
                  <c:v>-3.8000000000000001E-7</c:v>
                </c:pt>
                <c:pt idx="507">
                  <c:v>-3.8000000000000001E-7</c:v>
                </c:pt>
                <c:pt idx="508">
                  <c:v>-3.8000000000000001E-7</c:v>
                </c:pt>
                <c:pt idx="509">
                  <c:v>-3.8200000000000001E-7</c:v>
                </c:pt>
                <c:pt idx="510">
                  <c:v>-3.46E-7</c:v>
                </c:pt>
                <c:pt idx="511">
                  <c:v>-3.3799999999999998E-7</c:v>
                </c:pt>
                <c:pt idx="512">
                  <c:v>-3.3200000000000001E-7</c:v>
                </c:pt>
                <c:pt idx="513">
                  <c:v>-3.2599999999999998E-7</c:v>
                </c:pt>
                <c:pt idx="514">
                  <c:v>-3.22E-7</c:v>
                </c:pt>
                <c:pt idx="515">
                  <c:v>-3.1800000000000002E-7</c:v>
                </c:pt>
                <c:pt idx="516">
                  <c:v>-3.1399999999999998E-7</c:v>
                </c:pt>
                <c:pt idx="517">
                  <c:v>-3.1E-7</c:v>
                </c:pt>
                <c:pt idx="518">
                  <c:v>-3.0600000000000001E-7</c:v>
                </c:pt>
                <c:pt idx="519">
                  <c:v>-3.0600000000000001E-7</c:v>
                </c:pt>
                <c:pt idx="520">
                  <c:v>-2.9999999999999999E-7</c:v>
                </c:pt>
                <c:pt idx="521">
                  <c:v>-2.9799999999999999E-7</c:v>
                </c:pt>
                <c:pt idx="522">
                  <c:v>-2.96E-7</c:v>
                </c:pt>
                <c:pt idx="523">
                  <c:v>-2.9200000000000002E-7</c:v>
                </c:pt>
                <c:pt idx="524">
                  <c:v>-2.8999999999999998E-7</c:v>
                </c:pt>
                <c:pt idx="525">
                  <c:v>-2.8799999999999998E-7</c:v>
                </c:pt>
                <c:pt idx="526">
                  <c:v>-2.8599999999999999E-7</c:v>
                </c:pt>
                <c:pt idx="527">
                  <c:v>-2.84E-7</c:v>
                </c:pt>
                <c:pt idx="528">
                  <c:v>-2.8200000000000001E-7</c:v>
                </c:pt>
                <c:pt idx="529">
                  <c:v>-2.8000000000000002E-7</c:v>
                </c:pt>
                <c:pt idx="530">
                  <c:v>-2.7599999999999998E-7</c:v>
                </c:pt>
                <c:pt idx="531">
                  <c:v>-2.7599999999999998E-7</c:v>
                </c:pt>
                <c:pt idx="532">
                  <c:v>-2.7399999999999999E-7</c:v>
                </c:pt>
                <c:pt idx="533">
                  <c:v>-2.72E-7</c:v>
                </c:pt>
                <c:pt idx="534">
                  <c:v>-2.7000000000000001E-7</c:v>
                </c:pt>
                <c:pt idx="535">
                  <c:v>-2.6800000000000002E-7</c:v>
                </c:pt>
                <c:pt idx="536">
                  <c:v>-2.6600000000000003E-7</c:v>
                </c:pt>
                <c:pt idx="537">
                  <c:v>-2.6399999999999998E-7</c:v>
                </c:pt>
                <c:pt idx="538">
                  <c:v>-2.6199999999999999E-7</c:v>
                </c:pt>
                <c:pt idx="539">
                  <c:v>-2.6E-7</c:v>
                </c:pt>
                <c:pt idx="540">
                  <c:v>-2.5800000000000001E-7</c:v>
                </c:pt>
                <c:pt idx="541">
                  <c:v>-2.5600000000000002E-7</c:v>
                </c:pt>
                <c:pt idx="542">
                  <c:v>-2.5400000000000002E-7</c:v>
                </c:pt>
                <c:pt idx="543">
                  <c:v>-2.5400000000000002E-7</c:v>
                </c:pt>
                <c:pt idx="544">
                  <c:v>-2.4999999999999999E-7</c:v>
                </c:pt>
                <c:pt idx="545">
                  <c:v>-2.48E-7</c:v>
                </c:pt>
                <c:pt idx="546">
                  <c:v>-2.4600000000000001E-7</c:v>
                </c:pt>
                <c:pt idx="547">
                  <c:v>-2.4600000000000001E-7</c:v>
                </c:pt>
                <c:pt idx="548">
                  <c:v>-2.4200000000000002E-7</c:v>
                </c:pt>
                <c:pt idx="549">
                  <c:v>-2.4200000000000002E-7</c:v>
                </c:pt>
                <c:pt idx="550">
                  <c:v>-2.3999999999999998E-7</c:v>
                </c:pt>
                <c:pt idx="551">
                  <c:v>-2.3799999999999999E-7</c:v>
                </c:pt>
                <c:pt idx="552">
                  <c:v>-2.34E-7</c:v>
                </c:pt>
                <c:pt idx="553">
                  <c:v>-2.3200000000000001E-7</c:v>
                </c:pt>
                <c:pt idx="554">
                  <c:v>-2.2999999999999999E-7</c:v>
                </c:pt>
                <c:pt idx="555">
                  <c:v>-2.28E-7</c:v>
                </c:pt>
                <c:pt idx="556">
                  <c:v>-2.2600000000000001E-7</c:v>
                </c:pt>
                <c:pt idx="557">
                  <c:v>-2.2399999999999999E-7</c:v>
                </c:pt>
                <c:pt idx="558">
                  <c:v>-2.22E-7</c:v>
                </c:pt>
                <c:pt idx="559">
                  <c:v>-2.1799999999999999E-7</c:v>
                </c:pt>
                <c:pt idx="560">
                  <c:v>-2.16E-7</c:v>
                </c:pt>
                <c:pt idx="561">
                  <c:v>-2.1400000000000001E-7</c:v>
                </c:pt>
                <c:pt idx="562">
                  <c:v>-2.1E-7</c:v>
                </c:pt>
                <c:pt idx="563">
                  <c:v>-2.0800000000000001E-7</c:v>
                </c:pt>
                <c:pt idx="564">
                  <c:v>-2.0599999999999999E-7</c:v>
                </c:pt>
                <c:pt idx="565">
                  <c:v>-2.0200000000000001E-7</c:v>
                </c:pt>
                <c:pt idx="566">
                  <c:v>-1.9999999999999999E-7</c:v>
                </c:pt>
                <c:pt idx="567">
                  <c:v>-1.9600000000000001E-7</c:v>
                </c:pt>
                <c:pt idx="568">
                  <c:v>-1.9399999999999999E-7</c:v>
                </c:pt>
                <c:pt idx="569">
                  <c:v>-1.9000000000000001E-7</c:v>
                </c:pt>
                <c:pt idx="570">
                  <c:v>-1.86E-7</c:v>
                </c:pt>
                <c:pt idx="571">
                  <c:v>-1.8400000000000001E-7</c:v>
                </c:pt>
                <c:pt idx="572">
                  <c:v>-1.8E-7</c:v>
                </c:pt>
                <c:pt idx="573">
                  <c:v>-1.7599999999999999E-7</c:v>
                </c:pt>
                <c:pt idx="574">
                  <c:v>-1.74E-7</c:v>
                </c:pt>
                <c:pt idx="575">
                  <c:v>-1.6999999999999999E-7</c:v>
                </c:pt>
                <c:pt idx="576">
                  <c:v>-1.66E-7</c:v>
                </c:pt>
                <c:pt idx="577">
                  <c:v>-1.6199999999999999E-7</c:v>
                </c:pt>
                <c:pt idx="578">
                  <c:v>-1.5800000000000001E-7</c:v>
                </c:pt>
                <c:pt idx="579">
                  <c:v>-1.54E-7</c:v>
                </c:pt>
                <c:pt idx="580">
                  <c:v>-1.4999999999999999E-7</c:v>
                </c:pt>
                <c:pt idx="581">
                  <c:v>-1.4600000000000001E-7</c:v>
                </c:pt>
                <c:pt idx="582">
                  <c:v>-1.42E-7</c:v>
                </c:pt>
                <c:pt idx="583">
                  <c:v>-1.3799999999999999E-7</c:v>
                </c:pt>
                <c:pt idx="584">
                  <c:v>-1.3199999999999999E-7</c:v>
                </c:pt>
                <c:pt idx="585">
                  <c:v>-1.2800000000000001E-7</c:v>
                </c:pt>
                <c:pt idx="586">
                  <c:v>-1.24E-7</c:v>
                </c:pt>
                <c:pt idx="587">
                  <c:v>-1.1999999999999999E-7</c:v>
                </c:pt>
                <c:pt idx="588">
                  <c:v>-1.14E-7</c:v>
                </c:pt>
                <c:pt idx="589">
                  <c:v>-1.1000000000000001E-7</c:v>
                </c:pt>
                <c:pt idx="590">
                  <c:v>-1.06E-7</c:v>
                </c:pt>
                <c:pt idx="591">
                  <c:v>-1.02E-7</c:v>
                </c:pt>
                <c:pt idx="592">
                  <c:v>-9.8000000000000004E-8</c:v>
                </c:pt>
                <c:pt idx="593">
                  <c:v>-9.2000000000000003E-8</c:v>
                </c:pt>
                <c:pt idx="594">
                  <c:v>-8.7999999999999994E-8</c:v>
                </c:pt>
                <c:pt idx="595">
                  <c:v>-8.3999999999999998E-8</c:v>
                </c:pt>
                <c:pt idx="596">
                  <c:v>-8.0000000000000002E-8</c:v>
                </c:pt>
                <c:pt idx="597">
                  <c:v>-7.6000000000000006E-8</c:v>
                </c:pt>
                <c:pt idx="598">
                  <c:v>-7.1999999999999996E-8</c:v>
                </c:pt>
                <c:pt idx="599">
                  <c:v>-6.5999999999999995E-8</c:v>
                </c:pt>
                <c:pt idx="600">
                  <c:v>-6.4000000000000004E-8</c:v>
                </c:pt>
                <c:pt idx="601">
                  <c:v>-5.9999999999999995E-8</c:v>
                </c:pt>
                <c:pt idx="602">
                  <c:v>-5.5999999999999999E-8</c:v>
                </c:pt>
                <c:pt idx="603">
                  <c:v>-5.2000000000000002E-8</c:v>
                </c:pt>
                <c:pt idx="604">
                  <c:v>-4.8E-8</c:v>
                </c:pt>
                <c:pt idx="605">
                  <c:v>-4.6000000000000002E-8</c:v>
                </c:pt>
                <c:pt idx="606">
                  <c:v>-4.1999999999999999E-8</c:v>
                </c:pt>
                <c:pt idx="607">
                  <c:v>-4.0000000000000001E-8</c:v>
                </c:pt>
                <c:pt idx="608">
                  <c:v>-3.8000000000000003E-8</c:v>
                </c:pt>
                <c:pt idx="609">
                  <c:v>-3.4E-8</c:v>
                </c:pt>
                <c:pt idx="610">
                  <c:v>-3.2000000000000002E-8</c:v>
                </c:pt>
                <c:pt idx="611">
                  <c:v>-2.9999999999999997E-8</c:v>
                </c:pt>
                <c:pt idx="612">
                  <c:v>-2.7999999999999999E-8</c:v>
                </c:pt>
                <c:pt idx="613">
                  <c:v>-2.6000000000000001E-8</c:v>
                </c:pt>
                <c:pt idx="614">
                  <c:v>-2.4E-8</c:v>
                </c:pt>
                <c:pt idx="615">
                  <c:v>-2.1999999999999998E-8</c:v>
                </c:pt>
                <c:pt idx="616">
                  <c:v>-2E-8</c:v>
                </c:pt>
                <c:pt idx="617">
                  <c:v>-2E-8</c:v>
                </c:pt>
                <c:pt idx="618">
                  <c:v>-1.7999999999999999E-8</c:v>
                </c:pt>
                <c:pt idx="619">
                  <c:v>-1.6000000000000001E-8</c:v>
                </c:pt>
                <c:pt idx="620">
                  <c:v>-1.6000000000000001E-8</c:v>
                </c:pt>
                <c:pt idx="621">
                  <c:v>-1.6000000000000001E-8</c:v>
                </c:pt>
                <c:pt idx="622">
                  <c:v>-1.4E-8</c:v>
                </c:pt>
                <c:pt idx="623">
                  <c:v>-1.4E-8</c:v>
                </c:pt>
                <c:pt idx="624">
                  <c:v>-1.2E-8</c:v>
                </c:pt>
                <c:pt idx="625">
                  <c:v>-1.4E-8</c:v>
                </c:pt>
                <c:pt idx="626">
                  <c:v>-1.2E-8</c:v>
                </c:pt>
                <c:pt idx="627">
                  <c:v>-1.2E-8</c:v>
                </c:pt>
                <c:pt idx="628">
                  <c:v>-1.2E-8</c:v>
                </c:pt>
                <c:pt idx="629">
                  <c:v>-1.2E-8</c:v>
                </c:pt>
                <c:pt idx="630">
                  <c:v>-1.2E-8</c:v>
                </c:pt>
                <c:pt idx="631">
                  <c:v>-1.2E-8</c:v>
                </c:pt>
                <c:pt idx="632">
                  <c:v>-1.2E-8</c:v>
                </c:pt>
                <c:pt idx="633">
                  <c:v>-1.4E-8</c:v>
                </c:pt>
                <c:pt idx="634">
                  <c:v>-1.4E-8</c:v>
                </c:pt>
                <c:pt idx="635">
                  <c:v>-1.4E-8</c:v>
                </c:pt>
                <c:pt idx="636">
                  <c:v>-1.4E-8</c:v>
                </c:pt>
                <c:pt idx="637">
                  <c:v>-1.6000000000000001E-8</c:v>
                </c:pt>
                <c:pt idx="638">
                  <c:v>-1.6000000000000001E-8</c:v>
                </c:pt>
                <c:pt idx="639">
                  <c:v>-1.6000000000000001E-8</c:v>
                </c:pt>
                <c:pt idx="640">
                  <c:v>-1.6000000000000001E-8</c:v>
                </c:pt>
                <c:pt idx="641">
                  <c:v>-1.7999999999999999E-8</c:v>
                </c:pt>
                <c:pt idx="642">
                  <c:v>-1.7999999999999999E-8</c:v>
                </c:pt>
                <c:pt idx="643">
                  <c:v>-1.7999999999999999E-8</c:v>
                </c:pt>
                <c:pt idx="644">
                  <c:v>-1.7999999999999999E-8</c:v>
                </c:pt>
                <c:pt idx="645">
                  <c:v>-2E-8</c:v>
                </c:pt>
                <c:pt idx="646">
                  <c:v>-2E-8</c:v>
                </c:pt>
                <c:pt idx="647">
                  <c:v>-2E-8</c:v>
                </c:pt>
                <c:pt idx="648">
                  <c:v>-2E-8</c:v>
                </c:pt>
                <c:pt idx="649">
                  <c:v>-2.1999999999999998E-8</c:v>
                </c:pt>
                <c:pt idx="650">
                  <c:v>-2.1999999999999998E-8</c:v>
                </c:pt>
                <c:pt idx="651">
                  <c:v>-2.1999999999999998E-8</c:v>
                </c:pt>
                <c:pt idx="652">
                  <c:v>-2.1999999999999998E-8</c:v>
                </c:pt>
                <c:pt idx="653">
                  <c:v>-2.4E-8</c:v>
                </c:pt>
                <c:pt idx="654">
                  <c:v>-2.4E-8</c:v>
                </c:pt>
                <c:pt idx="655">
                  <c:v>-2.4E-8</c:v>
                </c:pt>
                <c:pt idx="656">
                  <c:v>-2.4E-8</c:v>
                </c:pt>
                <c:pt idx="657">
                  <c:v>-2.6000000000000001E-8</c:v>
                </c:pt>
                <c:pt idx="658">
                  <c:v>-2.6000000000000001E-8</c:v>
                </c:pt>
                <c:pt idx="659">
                  <c:v>-2.4E-8</c:v>
                </c:pt>
                <c:pt idx="660">
                  <c:v>-2.6000000000000001E-8</c:v>
                </c:pt>
                <c:pt idx="661">
                  <c:v>-2.6000000000000001E-8</c:v>
                </c:pt>
                <c:pt idx="662">
                  <c:v>-2.6000000000000001E-8</c:v>
                </c:pt>
                <c:pt idx="663">
                  <c:v>-2.6000000000000001E-8</c:v>
                </c:pt>
                <c:pt idx="664">
                  <c:v>-2.6000000000000001E-8</c:v>
                </c:pt>
                <c:pt idx="665">
                  <c:v>-2.6000000000000001E-8</c:v>
                </c:pt>
                <c:pt idx="666">
                  <c:v>-2.6000000000000001E-8</c:v>
                </c:pt>
                <c:pt idx="667">
                  <c:v>-2.6000000000000001E-8</c:v>
                </c:pt>
                <c:pt idx="668">
                  <c:v>-2.6000000000000001E-8</c:v>
                </c:pt>
                <c:pt idx="669">
                  <c:v>-2.6000000000000001E-8</c:v>
                </c:pt>
                <c:pt idx="670">
                  <c:v>-2.4E-8</c:v>
                </c:pt>
                <c:pt idx="671">
                  <c:v>-2.4E-8</c:v>
                </c:pt>
                <c:pt idx="672">
                  <c:v>-2.6000000000000001E-8</c:v>
                </c:pt>
                <c:pt idx="673">
                  <c:v>-2.4E-8</c:v>
                </c:pt>
                <c:pt idx="674">
                  <c:v>-2.4E-8</c:v>
                </c:pt>
                <c:pt idx="675">
                  <c:v>-2.4E-8</c:v>
                </c:pt>
                <c:pt idx="676">
                  <c:v>-2.4E-8</c:v>
                </c:pt>
                <c:pt idx="677">
                  <c:v>-2.1999999999999998E-8</c:v>
                </c:pt>
                <c:pt idx="678">
                  <c:v>-2.4E-8</c:v>
                </c:pt>
                <c:pt idx="679">
                  <c:v>-2.1999999999999998E-8</c:v>
                </c:pt>
                <c:pt idx="680">
                  <c:v>-2.1999999999999998E-8</c:v>
                </c:pt>
                <c:pt idx="681">
                  <c:v>-2.1999999999999998E-8</c:v>
                </c:pt>
                <c:pt idx="682">
                  <c:v>-2.1999999999999998E-8</c:v>
                </c:pt>
                <c:pt idx="683">
                  <c:v>-2.1999999999999998E-8</c:v>
                </c:pt>
                <c:pt idx="684">
                  <c:v>-2E-8</c:v>
                </c:pt>
                <c:pt idx="685">
                  <c:v>-2E-8</c:v>
                </c:pt>
                <c:pt idx="686">
                  <c:v>-2E-8</c:v>
                </c:pt>
                <c:pt idx="687">
                  <c:v>-1.7999999999999999E-8</c:v>
                </c:pt>
                <c:pt idx="688">
                  <c:v>-1.7999999999999999E-8</c:v>
                </c:pt>
                <c:pt idx="689">
                  <c:v>-1.7999999999999999E-8</c:v>
                </c:pt>
                <c:pt idx="690">
                  <c:v>-1.7999999999999999E-8</c:v>
                </c:pt>
                <c:pt idx="691">
                  <c:v>-1.6000000000000001E-8</c:v>
                </c:pt>
                <c:pt idx="692">
                  <c:v>-1.6000000000000001E-8</c:v>
                </c:pt>
                <c:pt idx="693">
                  <c:v>-1.6000000000000001E-8</c:v>
                </c:pt>
                <c:pt idx="694">
                  <c:v>-1.4E-8</c:v>
                </c:pt>
                <c:pt idx="695">
                  <c:v>-1.4E-8</c:v>
                </c:pt>
                <c:pt idx="696">
                  <c:v>-1.4E-8</c:v>
                </c:pt>
                <c:pt idx="697">
                  <c:v>-1.2E-8</c:v>
                </c:pt>
                <c:pt idx="698">
                  <c:v>-1.2E-8</c:v>
                </c:pt>
                <c:pt idx="699">
                  <c:v>-1E-8</c:v>
                </c:pt>
                <c:pt idx="700">
                  <c:v>-1E-8</c:v>
                </c:pt>
                <c:pt idx="701">
                  <c:v>-1E-8</c:v>
                </c:pt>
                <c:pt idx="702">
                  <c:v>-1E-8</c:v>
                </c:pt>
                <c:pt idx="703">
                  <c:v>-8.0000000000000005E-9</c:v>
                </c:pt>
                <c:pt idx="704">
                  <c:v>-8.0000000000000005E-9</c:v>
                </c:pt>
                <c:pt idx="705">
                  <c:v>-8.0000000000000005E-9</c:v>
                </c:pt>
                <c:pt idx="706">
                  <c:v>-6E-9</c:v>
                </c:pt>
                <c:pt idx="707">
                  <c:v>-6E-9</c:v>
                </c:pt>
                <c:pt idx="708">
                  <c:v>-6E-9</c:v>
                </c:pt>
                <c:pt idx="709">
                  <c:v>-4.0000000000000002E-9</c:v>
                </c:pt>
                <c:pt idx="710">
                  <c:v>-4.0000000000000002E-9</c:v>
                </c:pt>
                <c:pt idx="711">
                  <c:v>-2.0000000000000001E-9</c:v>
                </c:pt>
                <c:pt idx="712">
                  <c:v>-2.0000000000000001E-9</c:v>
                </c:pt>
                <c:pt idx="713">
                  <c:v>-2.0000000000000001E-9</c:v>
                </c:pt>
                <c:pt idx="714" formatCode="General">
                  <c:v>0</c:v>
                </c:pt>
                <c:pt idx="715" formatCode="General">
                  <c:v>0</c:v>
                </c:pt>
                <c:pt idx="716" formatCode="General">
                  <c:v>0</c:v>
                </c:pt>
                <c:pt idx="717" formatCode="General">
                  <c:v>0</c:v>
                </c:pt>
                <c:pt idx="718">
                  <c:v>2.0000000000000001E-9</c:v>
                </c:pt>
                <c:pt idx="719">
                  <c:v>2.0000000000000001E-9</c:v>
                </c:pt>
                <c:pt idx="720">
                  <c:v>2.0000000000000001E-9</c:v>
                </c:pt>
                <c:pt idx="721">
                  <c:v>4.0000000000000002E-9</c:v>
                </c:pt>
                <c:pt idx="722">
                  <c:v>4.0000000000000002E-9</c:v>
                </c:pt>
                <c:pt idx="723">
                  <c:v>6E-9</c:v>
                </c:pt>
                <c:pt idx="724">
                  <c:v>6E-9</c:v>
                </c:pt>
                <c:pt idx="725">
                  <c:v>6E-9</c:v>
                </c:pt>
                <c:pt idx="726">
                  <c:v>6E-9</c:v>
                </c:pt>
                <c:pt idx="727">
                  <c:v>8.0000000000000005E-9</c:v>
                </c:pt>
                <c:pt idx="728">
                  <c:v>8.0000000000000005E-9</c:v>
                </c:pt>
                <c:pt idx="729">
                  <c:v>1E-8</c:v>
                </c:pt>
                <c:pt idx="730">
                  <c:v>1E-8</c:v>
                </c:pt>
                <c:pt idx="731">
                  <c:v>1E-8</c:v>
                </c:pt>
                <c:pt idx="732">
                  <c:v>1E-8</c:v>
                </c:pt>
                <c:pt idx="733">
                  <c:v>1.2E-8</c:v>
                </c:pt>
                <c:pt idx="734">
                  <c:v>1.2E-8</c:v>
                </c:pt>
                <c:pt idx="735">
                  <c:v>1.2E-8</c:v>
                </c:pt>
                <c:pt idx="736">
                  <c:v>1.4E-8</c:v>
                </c:pt>
                <c:pt idx="737">
                  <c:v>1.4E-8</c:v>
                </c:pt>
                <c:pt idx="738">
                  <c:v>1.4E-8</c:v>
                </c:pt>
                <c:pt idx="739">
                  <c:v>1.4E-8</c:v>
                </c:pt>
                <c:pt idx="740">
                  <c:v>1.6000000000000001E-8</c:v>
                </c:pt>
                <c:pt idx="741">
                  <c:v>1.6000000000000001E-8</c:v>
                </c:pt>
                <c:pt idx="742">
                  <c:v>1.7999999999999999E-8</c:v>
                </c:pt>
                <c:pt idx="743">
                  <c:v>1.7999999999999999E-8</c:v>
                </c:pt>
                <c:pt idx="744">
                  <c:v>1.7999999999999999E-8</c:v>
                </c:pt>
                <c:pt idx="745">
                  <c:v>2E-8</c:v>
                </c:pt>
                <c:pt idx="746">
                  <c:v>2E-8</c:v>
                </c:pt>
                <c:pt idx="747">
                  <c:v>2E-8</c:v>
                </c:pt>
                <c:pt idx="748">
                  <c:v>2.1999999999999998E-8</c:v>
                </c:pt>
                <c:pt idx="749">
                  <c:v>2.1999999999999998E-8</c:v>
                </c:pt>
                <c:pt idx="750">
                  <c:v>2.1999999999999998E-8</c:v>
                </c:pt>
                <c:pt idx="751">
                  <c:v>2.1999999999999998E-8</c:v>
                </c:pt>
                <c:pt idx="752">
                  <c:v>2.4E-8</c:v>
                </c:pt>
                <c:pt idx="753">
                  <c:v>2.4E-8</c:v>
                </c:pt>
                <c:pt idx="754">
                  <c:v>2.4E-8</c:v>
                </c:pt>
                <c:pt idx="755">
                  <c:v>2.6000000000000001E-8</c:v>
                </c:pt>
                <c:pt idx="756">
                  <c:v>2.6000000000000001E-8</c:v>
                </c:pt>
                <c:pt idx="757">
                  <c:v>2.6000000000000001E-8</c:v>
                </c:pt>
                <c:pt idx="758">
                  <c:v>2.7999999999999999E-8</c:v>
                </c:pt>
                <c:pt idx="759">
                  <c:v>2.7999999999999999E-8</c:v>
                </c:pt>
                <c:pt idx="760">
                  <c:v>2.7999999999999999E-8</c:v>
                </c:pt>
                <c:pt idx="761">
                  <c:v>2.9999999999999997E-8</c:v>
                </c:pt>
                <c:pt idx="762">
                  <c:v>2.9999999999999997E-8</c:v>
                </c:pt>
                <c:pt idx="763">
                  <c:v>2.9999999999999997E-8</c:v>
                </c:pt>
                <c:pt idx="764">
                  <c:v>2.9999999999999997E-8</c:v>
                </c:pt>
                <c:pt idx="765">
                  <c:v>3.2000000000000002E-8</c:v>
                </c:pt>
                <c:pt idx="766">
                  <c:v>3.2000000000000002E-8</c:v>
                </c:pt>
                <c:pt idx="767">
                  <c:v>3.2000000000000002E-8</c:v>
                </c:pt>
                <c:pt idx="768">
                  <c:v>3.2000000000000002E-8</c:v>
                </c:pt>
                <c:pt idx="769">
                  <c:v>3.4E-8</c:v>
                </c:pt>
                <c:pt idx="770">
                  <c:v>3.4E-8</c:v>
                </c:pt>
                <c:pt idx="771">
                  <c:v>3.4E-8</c:v>
                </c:pt>
                <c:pt idx="772">
                  <c:v>3.5999999999999998E-8</c:v>
                </c:pt>
                <c:pt idx="773">
                  <c:v>3.5999999999999998E-8</c:v>
                </c:pt>
                <c:pt idx="774">
                  <c:v>3.5999999999999998E-8</c:v>
                </c:pt>
                <c:pt idx="775">
                  <c:v>3.8000000000000003E-8</c:v>
                </c:pt>
                <c:pt idx="776">
                  <c:v>3.8000000000000003E-8</c:v>
                </c:pt>
                <c:pt idx="777">
                  <c:v>3.8000000000000003E-8</c:v>
                </c:pt>
                <c:pt idx="778">
                  <c:v>3.8000000000000003E-8</c:v>
                </c:pt>
                <c:pt idx="779">
                  <c:v>4.0000000000000001E-8</c:v>
                </c:pt>
                <c:pt idx="780">
                  <c:v>4.0000000000000001E-8</c:v>
                </c:pt>
                <c:pt idx="781">
                  <c:v>4.0000000000000001E-8</c:v>
                </c:pt>
                <c:pt idx="782">
                  <c:v>4.0000000000000001E-8</c:v>
                </c:pt>
                <c:pt idx="783">
                  <c:v>4.1999999999999999E-8</c:v>
                </c:pt>
                <c:pt idx="784">
                  <c:v>4.1999999999999999E-8</c:v>
                </c:pt>
                <c:pt idx="785">
                  <c:v>4.1999999999999999E-8</c:v>
                </c:pt>
                <c:pt idx="786">
                  <c:v>4.1999999999999999E-8</c:v>
                </c:pt>
                <c:pt idx="787">
                  <c:v>4.3999999999999997E-8</c:v>
                </c:pt>
                <c:pt idx="788">
                  <c:v>4.3999999999999997E-8</c:v>
                </c:pt>
                <c:pt idx="789">
                  <c:v>4.3999999999999997E-8</c:v>
                </c:pt>
                <c:pt idx="790">
                  <c:v>4.6000000000000002E-8</c:v>
                </c:pt>
                <c:pt idx="791">
                  <c:v>4.6000000000000002E-8</c:v>
                </c:pt>
                <c:pt idx="792">
                  <c:v>4.6000000000000002E-8</c:v>
                </c:pt>
                <c:pt idx="793">
                  <c:v>4.6000000000000002E-8</c:v>
                </c:pt>
                <c:pt idx="794">
                  <c:v>4.6000000000000002E-8</c:v>
                </c:pt>
                <c:pt idx="795">
                  <c:v>4.8E-8</c:v>
                </c:pt>
                <c:pt idx="796">
                  <c:v>4.8E-8</c:v>
                </c:pt>
                <c:pt idx="797">
                  <c:v>4.8E-8</c:v>
                </c:pt>
                <c:pt idx="798">
                  <c:v>4.8E-8</c:v>
                </c:pt>
                <c:pt idx="799">
                  <c:v>4.9999999999999998E-8</c:v>
                </c:pt>
                <c:pt idx="800">
                  <c:v>4.9999999999999998E-8</c:v>
                </c:pt>
                <c:pt idx="801">
                  <c:v>4.9999999999999998E-8</c:v>
                </c:pt>
                <c:pt idx="802">
                  <c:v>4.9999999999999998E-8</c:v>
                </c:pt>
                <c:pt idx="803">
                  <c:v>5.2000000000000002E-8</c:v>
                </c:pt>
                <c:pt idx="804">
                  <c:v>5.2000000000000002E-8</c:v>
                </c:pt>
                <c:pt idx="805">
                  <c:v>5.2000000000000002E-8</c:v>
                </c:pt>
                <c:pt idx="806">
                  <c:v>5.2000000000000002E-8</c:v>
                </c:pt>
                <c:pt idx="807">
                  <c:v>5.4E-8</c:v>
                </c:pt>
                <c:pt idx="808">
                  <c:v>5.4E-8</c:v>
                </c:pt>
                <c:pt idx="809">
                  <c:v>5.4E-8</c:v>
                </c:pt>
                <c:pt idx="810">
                  <c:v>5.4E-8</c:v>
                </c:pt>
                <c:pt idx="811">
                  <c:v>5.4E-8</c:v>
                </c:pt>
                <c:pt idx="812">
                  <c:v>5.5999999999999999E-8</c:v>
                </c:pt>
                <c:pt idx="813">
                  <c:v>5.5999999999999999E-8</c:v>
                </c:pt>
                <c:pt idx="814">
                  <c:v>5.5999999999999999E-8</c:v>
                </c:pt>
                <c:pt idx="815">
                  <c:v>5.5999999999999999E-8</c:v>
                </c:pt>
                <c:pt idx="816">
                  <c:v>5.8000000000000003E-8</c:v>
                </c:pt>
                <c:pt idx="817">
                  <c:v>5.8000000000000003E-8</c:v>
                </c:pt>
                <c:pt idx="818">
                  <c:v>5.8000000000000003E-8</c:v>
                </c:pt>
                <c:pt idx="819">
                  <c:v>5.8000000000000003E-8</c:v>
                </c:pt>
                <c:pt idx="820">
                  <c:v>5.8000000000000003E-8</c:v>
                </c:pt>
                <c:pt idx="821">
                  <c:v>5.9999999999999995E-8</c:v>
                </c:pt>
                <c:pt idx="822">
                  <c:v>5.9999999999999995E-8</c:v>
                </c:pt>
                <c:pt idx="823">
                  <c:v>5.9999999999999995E-8</c:v>
                </c:pt>
                <c:pt idx="824">
                  <c:v>5.9999999999999995E-8</c:v>
                </c:pt>
                <c:pt idx="825">
                  <c:v>5.9999999999999995E-8</c:v>
                </c:pt>
                <c:pt idx="826">
                  <c:v>6.1999999999999999E-8</c:v>
                </c:pt>
                <c:pt idx="827">
                  <c:v>6.1999999999999999E-8</c:v>
                </c:pt>
                <c:pt idx="828">
                  <c:v>6.1999999999999999E-8</c:v>
                </c:pt>
                <c:pt idx="829">
                  <c:v>6.1999999999999999E-8</c:v>
                </c:pt>
                <c:pt idx="830">
                  <c:v>6.1999999999999999E-8</c:v>
                </c:pt>
                <c:pt idx="831">
                  <c:v>6.4000000000000004E-8</c:v>
                </c:pt>
                <c:pt idx="832">
                  <c:v>6.4000000000000004E-8</c:v>
                </c:pt>
                <c:pt idx="833">
                  <c:v>6.4000000000000004E-8</c:v>
                </c:pt>
                <c:pt idx="834">
                  <c:v>6.4000000000000004E-8</c:v>
                </c:pt>
                <c:pt idx="835">
                  <c:v>6.5999999999999995E-8</c:v>
                </c:pt>
                <c:pt idx="836">
                  <c:v>6.5999999999999995E-8</c:v>
                </c:pt>
                <c:pt idx="837">
                  <c:v>6.5999999999999995E-8</c:v>
                </c:pt>
                <c:pt idx="838">
                  <c:v>6.5999999999999995E-8</c:v>
                </c:pt>
                <c:pt idx="839">
                  <c:v>6.5999999999999995E-8</c:v>
                </c:pt>
                <c:pt idx="840">
                  <c:v>6.5999999999999995E-8</c:v>
                </c:pt>
                <c:pt idx="841">
                  <c:v>6.5999999999999995E-8</c:v>
                </c:pt>
                <c:pt idx="842">
                  <c:v>6.8E-8</c:v>
                </c:pt>
                <c:pt idx="843">
                  <c:v>6.8E-8</c:v>
                </c:pt>
                <c:pt idx="844">
                  <c:v>6.8E-8</c:v>
                </c:pt>
                <c:pt idx="845">
                  <c:v>6.8E-8</c:v>
                </c:pt>
                <c:pt idx="846">
                  <c:v>6.8E-8</c:v>
                </c:pt>
                <c:pt idx="847">
                  <c:v>7.0000000000000005E-8</c:v>
                </c:pt>
                <c:pt idx="848">
                  <c:v>7.0000000000000005E-8</c:v>
                </c:pt>
                <c:pt idx="849">
                  <c:v>7.0000000000000005E-8</c:v>
                </c:pt>
                <c:pt idx="850">
                  <c:v>7.0000000000000005E-8</c:v>
                </c:pt>
                <c:pt idx="851">
                  <c:v>7.0000000000000005E-8</c:v>
                </c:pt>
                <c:pt idx="852">
                  <c:v>7.0000000000000005E-8</c:v>
                </c:pt>
                <c:pt idx="853">
                  <c:v>7.0000000000000005E-8</c:v>
                </c:pt>
                <c:pt idx="854">
                  <c:v>7.0000000000000005E-8</c:v>
                </c:pt>
                <c:pt idx="855">
                  <c:v>7.1999999999999996E-8</c:v>
                </c:pt>
                <c:pt idx="856">
                  <c:v>7.1999999999999996E-8</c:v>
                </c:pt>
                <c:pt idx="857">
                  <c:v>7.1999999999999996E-8</c:v>
                </c:pt>
                <c:pt idx="858">
                  <c:v>7.1999999999999996E-8</c:v>
                </c:pt>
                <c:pt idx="859">
                  <c:v>7.1999999999999996E-8</c:v>
                </c:pt>
                <c:pt idx="860">
                  <c:v>7.1999999999999996E-8</c:v>
                </c:pt>
                <c:pt idx="861">
                  <c:v>7.4000000000000001E-8</c:v>
                </c:pt>
                <c:pt idx="862">
                  <c:v>7.4000000000000001E-8</c:v>
                </c:pt>
                <c:pt idx="863">
                  <c:v>7.4000000000000001E-8</c:v>
                </c:pt>
                <c:pt idx="864">
                  <c:v>7.4000000000000001E-8</c:v>
                </c:pt>
                <c:pt idx="865">
                  <c:v>7.4000000000000001E-8</c:v>
                </c:pt>
                <c:pt idx="866">
                  <c:v>7.6000000000000006E-8</c:v>
                </c:pt>
                <c:pt idx="867">
                  <c:v>7.4000000000000001E-8</c:v>
                </c:pt>
                <c:pt idx="868">
                  <c:v>7.4000000000000001E-8</c:v>
                </c:pt>
                <c:pt idx="869">
                  <c:v>7.6000000000000006E-8</c:v>
                </c:pt>
                <c:pt idx="870">
                  <c:v>7.6000000000000006E-8</c:v>
                </c:pt>
                <c:pt idx="871">
                  <c:v>7.6000000000000006E-8</c:v>
                </c:pt>
                <c:pt idx="872">
                  <c:v>7.6000000000000006E-8</c:v>
                </c:pt>
                <c:pt idx="873">
                  <c:v>7.7999999999999997E-8</c:v>
                </c:pt>
                <c:pt idx="874">
                  <c:v>7.7999999999999997E-8</c:v>
                </c:pt>
                <c:pt idx="875">
                  <c:v>7.7999999999999997E-8</c:v>
                </c:pt>
                <c:pt idx="876">
                  <c:v>7.7999999999999997E-8</c:v>
                </c:pt>
                <c:pt idx="877">
                  <c:v>7.7999999999999997E-8</c:v>
                </c:pt>
                <c:pt idx="878">
                  <c:v>7.7999999999999997E-8</c:v>
                </c:pt>
                <c:pt idx="879">
                  <c:v>7.7999999999999997E-8</c:v>
                </c:pt>
                <c:pt idx="880">
                  <c:v>7.7999999999999997E-8</c:v>
                </c:pt>
                <c:pt idx="881">
                  <c:v>7.7999999999999997E-8</c:v>
                </c:pt>
                <c:pt idx="882">
                  <c:v>8.0000000000000002E-8</c:v>
                </c:pt>
                <c:pt idx="883">
                  <c:v>8.0000000000000002E-8</c:v>
                </c:pt>
                <c:pt idx="884">
                  <c:v>8.0000000000000002E-8</c:v>
                </c:pt>
                <c:pt idx="885">
                  <c:v>8.0000000000000002E-8</c:v>
                </c:pt>
                <c:pt idx="886">
                  <c:v>8.0000000000000002E-8</c:v>
                </c:pt>
                <c:pt idx="887">
                  <c:v>8.0000000000000002E-8</c:v>
                </c:pt>
                <c:pt idx="888">
                  <c:v>8.0000000000000002E-8</c:v>
                </c:pt>
                <c:pt idx="889">
                  <c:v>8.2000000000000006E-8</c:v>
                </c:pt>
                <c:pt idx="890">
                  <c:v>8.2000000000000006E-8</c:v>
                </c:pt>
                <c:pt idx="891">
                  <c:v>8.2000000000000006E-8</c:v>
                </c:pt>
                <c:pt idx="892">
                  <c:v>8.2000000000000006E-8</c:v>
                </c:pt>
                <c:pt idx="893">
                  <c:v>8.2000000000000006E-8</c:v>
                </c:pt>
                <c:pt idx="894">
                  <c:v>8.2000000000000006E-8</c:v>
                </c:pt>
                <c:pt idx="895">
                  <c:v>8.2000000000000006E-8</c:v>
                </c:pt>
                <c:pt idx="896">
                  <c:v>8.3999999999999998E-8</c:v>
                </c:pt>
                <c:pt idx="897">
                  <c:v>8.3999999999999998E-8</c:v>
                </c:pt>
                <c:pt idx="898">
                  <c:v>8.3999999999999998E-8</c:v>
                </c:pt>
                <c:pt idx="899">
                  <c:v>8.3999999999999998E-8</c:v>
                </c:pt>
                <c:pt idx="900">
                  <c:v>8.3999999999999998E-8</c:v>
                </c:pt>
                <c:pt idx="901">
                  <c:v>8.3999999999999998E-8</c:v>
                </c:pt>
                <c:pt idx="902">
                  <c:v>8.3999999999999998E-8</c:v>
                </c:pt>
                <c:pt idx="903">
                  <c:v>8.3999999999999998E-8</c:v>
                </c:pt>
                <c:pt idx="904">
                  <c:v>8.6000000000000002E-8</c:v>
                </c:pt>
                <c:pt idx="905">
                  <c:v>8.6000000000000002E-8</c:v>
                </c:pt>
                <c:pt idx="906">
                  <c:v>8.6000000000000002E-8</c:v>
                </c:pt>
                <c:pt idx="907">
                  <c:v>8.6000000000000002E-8</c:v>
                </c:pt>
                <c:pt idx="908">
                  <c:v>8.6000000000000002E-8</c:v>
                </c:pt>
                <c:pt idx="909">
                  <c:v>8.6000000000000002E-8</c:v>
                </c:pt>
                <c:pt idx="910">
                  <c:v>8.6000000000000002E-8</c:v>
                </c:pt>
                <c:pt idx="911">
                  <c:v>8.6000000000000002E-8</c:v>
                </c:pt>
                <c:pt idx="912">
                  <c:v>8.6000000000000002E-8</c:v>
                </c:pt>
                <c:pt idx="913">
                  <c:v>8.7999999999999994E-8</c:v>
                </c:pt>
                <c:pt idx="914">
                  <c:v>8.7999999999999994E-8</c:v>
                </c:pt>
                <c:pt idx="915">
                  <c:v>8.7999999999999994E-8</c:v>
                </c:pt>
                <c:pt idx="916">
                  <c:v>8.7999999999999994E-8</c:v>
                </c:pt>
                <c:pt idx="917">
                  <c:v>8.7999999999999994E-8</c:v>
                </c:pt>
                <c:pt idx="918">
                  <c:v>8.7999999999999994E-8</c:v>
                </c:pt>
                <c:pt idx="919">
                  <c:v>8.7999999999999994E-8</c:v>
                </c:pt>
                <c:pt idx="920">
                  <c:v>8.7999999999999994E-8</c:v>
                </c:pt>
                <c:pt idx="921">
                  <c:v>8.9999999999999999E-8</c:v>
                </c:pt>
                <c:pt idx="922">
                  <c:v>8.9999999999999999E-8</c:v>
                </c:pt>
                <c:pt idx="923">
                  <c:v>8.9999999999999999E-8</c:v>
                </c:pt>
                <c:pt idx="924">
                  <c:v>8.9999999999999999E-8</c:v>
                </c:pt>
                <c:pt idx="925">
                  <c:v>8.9999999999999999E-8</c:v>
                </c:pt>
                <c:pt idx="926">
                  <c:v>8.9999999999999999E-8</c:v>
                </c:pt>
                <c:pt idx="927">
                  <c:v>8.9999999999999999E-8</c:v>
                </c:pt>
                <c:pt idx="928">
                  <c:v>9.2000000000000003E-8</c:v>
                </c:pt>
                <c:pt idx="929">
                  <c:v>9.2000000000000003E-8</c:v>
                </c:pt>
                <c:pt idx="930">
                  <c:v>9.2000000000000003E-8</c:v>
                </c:pt>
                <c:pt idx="931">
                  <c:v>9.2000000000000003E-8</c:v>
                </c:pt>
                <c:pt idx="932">
                  <c:v>9.2000000000000003E-8</c:v>
                </c:pt>
                <c:pt idx="933">
                  <c:v>9.2000000000000003E-8</c:v>
                </c:pt>
                <c:pt idx="934">
                  <c:v>9.2000000000000003E-8</c:v>
                </c:pt>
                <c:pt idx="935">
                  <c:v>9.2000000000000003E-8</c:v>
                </c:pt>
                <c:pt idx="936">
                  <c:v>9.3999999999999995E-8</c:v>
                </c:pt>
                <c:pt idx="937">
                  <c:v>9.2000000000000003E-8</c:v>
                </c:pt>
                <c:pt idx="938">
                  <c:v>9.3999999999999995E-8</c:v>
                </c:pt>
                <c:pt idx="939">
                  <c:v>9.3999999999999995E-8</c:v>
                </c:pt>
                <c:pt idx="940">
                  <c:v>9.3999999999999995E-8</c:v>
                </c:pt>
                <c:pt idx="941">
                  <c:v>9.3999999999999995E-8</c:v>
                </c:pt>
                <c:pt idx="942">
                  <c:v>9.3999999999999995E-8</c:v>
                </c:pt>
                <c:pt idx="943">
                  <c:v>9.3999999999999995E-8</c:v>
                </c:pt>
                <c:pt idx="944">
                  <c:v>9.3999999999999995E-8</c:v>
                </c:pt>
                <c:pt idx="945">
                  <c:v>9.3999999999999995E-8</c:v>
                </c:pt>
                <c:pt idx="946">
                  <c:v>9.5999999999999999E-8</c:v>
                </c:pt>
                <c:pt idx="947">
                  <c:v>9.3999999999999995E-8</c:v>
                </c:pt>
                <c:pt idx="948">
                  <c:v>9.5999999999999999E-8</c:v>
                </c:pt>
                <c:pt idx="949">
                  <c:v>9.5999999999999999E-8</c:v>
                </c:pt>
                <c:pt idx="950">
                  <c:v>9.5999999999999999E-8</c:v>
                </c:pt>
                <c:pt idx="951">
                  <c:v>9.5999999999999999E-8</c:v>
                </c:pt>
                <c:pt idx="952">
                  <c:v>9.5999999999999999E-8</c:v>
                </c:pt>
                <c:pt idx="953">
                  <c:v>9.5999999999999999E-8</c:v>
                </c:pt>
                <c:pt idx="954">
                  <c:v>9.5999999999999999E-8</c:v>
                </c:pt>
                <c:pt idx="955">
                  <c:v>9.5999999999999999E-8</c:v>
                </c:pt>
                <c:pt idx="956">
                  <c:v>9.5999999999999999E-8</c:v>
                </c:pt>
                <c:pt idx="957">
                  <c:v>9.5999999999999999E-8</c:v>
                </c:pt>
                <c:pt idx="958">
                  <c:v>9.8000000000000004E-8</c:v>
                </c:pt>
                <c:pt idx="959">
                  <c:v>9.8000000000000004E-8</c:v>
                </c:pt>
                <c:pt idx="960">
                  <c:v>9.8000000000000004E-8</c:v>
                </c:pt>
                <c:pt idx="961">
                  <c:v>9.8000000000000004E-8</c:v>
                </c:pt>
                <c:pt idx="962">
                  <c:v>9.8000000000000004E-8</c:v>
                </c:pt>
                <c:pt idx="963">
                  <c:v>9.8000000000000004E-8</c:v>
                </c:pt>
                <c:pt idx="964">
                  <c:v>9.8000000000000004E-8</c:v>
                </c:pt>
                <c:pt idx="965">
                  <c:v>9.9999999999999995E-8</c:v>
                </c:pt>
                <c:pt idx="966">
                  <c:v>9.9999999999999995E-8</c:v>
                </c:pt>
                <c:pt idx="967">
                  <c:v>9.9999999999999995E-8</c:v>
                </c:pt>
                <c:pt idx="968">
                  <c:v>9.9999999999999995E-8</c:v>
                </c:pt>
                <c:pt idx="969">
                  <c:v>9.9999999999999995E-8</c:v>
                </c:pt>
                <c:pt idx="970">
                  <c:v>9.9999999999999995E-8</c:v>
                </c:pt>
                <c:pt idx="971">
                  <c:v>9.9999999999999995E-8</c:v>
                </c:pt>
                <c:pt idx="972">
                  <c:v>9.9999999999999995E-8</c:v>
                </c:pt>
                <c:pt idx="973">
                  <c:v>1.02E-7</c:v>
                </c:pt>
                <c:pt idx="974">
                  <c:v>9.9999999999999995E-8</c:v>
                </c:pt>
                <c:pt idx="975">
                  <c:v>9.9999999999999995E-8</c:v>
                </c:pt>
                <c:pt idx="976">
                  <c:v>1.02E-7</c:v>
                </c:pt>
                <c:pt idx="977">
                  <c:v>1.02E-7</c:v>
                </c:pt>
                <c:pt idx="978">
                  <c:v>1.02E-7</c:v>
                </c:pt>
                <c:pt idx="979">
                  <c:v>1.02E-7</c:v>
                </c:pt>
                <c:pt idx="980">
                  <c:v>1.02E-7</c:v>
                </c:pt>
                <c:pt idx="981">
                  <c:v>1.02E-7</c:v>
                </c:pt>
                <c:pt idx="982">
                  <c:v>1.02E-7</c:v>
                </c:pt>
                <c:pt idx="983">
                  <c:v>1.02E-7</c:v>
                </c:pt>
                <c:pt idx="984">
                  <c:v>1.02E-7</c:v>
                </c:pt>
                <c:pt idx="985">
                  <c:v>1.02E-7</c:v>
                </c:pt>
                <c:pt idx="986">
                  <c:v>1.02E-7</c:v>
                </c:pt>
                <c:pt idx="987">
                  <c:v>1.02E-7</c:v>
                </c:pt>
                <c:pt idx="988">
                  <c:v>1.02E-7</c:v>
                </c:pt>
                <c:pt idx="989">
                  <c:v>1.04E-7</c:v>
                </c:pt>
                <c:pt idx="990">
                  <c:v>1.04E-7</c:v>
                </c:pt>
                <c:pt idx="991">
                  <c:v>1.04E-7</c:v>
                </c:pt>
                <c:pt idx="992">
                  <c:v>1.04E-7</c:v>
                </c:pt>
                <c:pt idx="993">
                  <c:v>1.04E-7</c:v>
                </c:pt>
                <c:pt idx="994">
                  <c:v>1.04E-7</c:v>
                </c:pt>
                <c:pt idx="995">
                  <c:v>1.04E-7</c:v>
                </c:pt>
                <c:pt idx="996">
                  <c:v>1.04E-7</c:v>
                </c:pt>
                <c:pt idx="997">
                  <c:v>1.04E-7</c:v>
                </c:pt>
                <c:pt idx="998">
                  <c:v>1.04E-7</c:v>
                </c:pt>
                <c:pt idx="999">
                  <c:v>1.04E-7</c:v>
                </c:pt>
                <c:pt idx="1000">
                  <c:v>1.04E-7</c:v>
                </c:pt>
                <c:pt idx="1001">
                  <c:v>1.06E-7</c:v>
                </c:pt>
                <c:pt idx="1002">
                  <c:v>1.04E-7</c:v>
                </c:pt>
                <c:pt idx="1003">
                  <c:v>1.06E-7</c:v>
                </c:pt>
                <c:pt idx="1004">
                  <c:v>1.06E-7</c:v>
                </c:pt>
                <c:pt idx="1005">
                  <c:v>1.06E-7</c:v>
                </c:pt>
                <c:pt idx="1006">
                  <c:v>1.06E-7</c:v>
                </c:pt>
                <c:pt idx="1007">
                  <c:v>1.06E-7</c:v>
                </c:pt>
                <c:pt idx="1008">
                  <c:v>1.06E-7</c:v>
                </c:pt>
                <c:pt idx="1009">
                  <c:v>1.06E-7</c:v>
                </c:pt>
                <c:pt idx="1010">
                  <c:v>1.06E-7</c:v>
                </c:pt>
                <c:pt idx="1011">
                  <c:v>1.06E-7</c:v>
                </c:pt>
                <c:pt idx="1012">
                  <c:v>1.06E-7</c:v>
                </c:pt>
                <c:pt idx="1013">
                  <c:v>1.08E-7</c:v>
                </c:pt>
                <c:pt idx="1014">
                  <c:v>1.08E-7</c:v>
                </c:pt>
                <c:pt idx="1015">
                  <c:v>1.08E-7</c:v>
                </c:pt>
                <c:pt idx="1016">
                  <c:v>1.08E-7</c:v>
                </c:pt>
                <c:pt idx="1017">
                  <c:v>1.08E-7</c:v>
                </c:pt>
                <c:pt idx="1018">
                  <c:v>1.08E-7</c:v>
                </c:pt>
                <c:pt idx="1019">
                  <c:v>1.08E-7</c:v>
                </c:pt>
              </c:numCache>
            </c:numRef>
          </c:yVal>
          <c:smooth val="1"/>
        </c:ser>
        <c:dLbls>
          <c:showLegendKey val="0"/>
          <c:showVal val="0"/>
          <c:showCatName val="0"/>
          <c:showSerName val="0"/>
          <c:showPercent val="0"/>
          <c:showBubbleSize val="0"/>
        </c:dLbls>
        <c:axId val="-1857216480"/>
        <c:axId val="-1857223008"/>
      </c:scatterChart>
      <c:valAx>
        <c:axId val="-1857216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BE" sz="1800" b="1" i="0" baseline="0" dirty="0" err="1" smtClean="0">
                    <a:effectLst/>
                  </a:rPr>
                  <a:t>Potential</a:t>
                </a:r>
                <a:r>
                  <a:rPr lang="fr-BE" sz="1800" b="1" i="0" baseline="0" dirty="0" smtClean="0">
                    <a:effectLst/>
                  </a:rPr>
                  <a:t> (</a:t>
                </a:r>
                <a:r>
                  <a:rPr lang="fr-BE" sz="1800" b="1" i="1" baseline="0" dirty="0" smtClean="0">
                    <a:effectLst/>
                  </a:rPr>
                  <a:t>vs</a:t>
                </a:r>
                <a:r>
                  <a:rPr lang="fr-BE" sz="1800" b="1" i="0" baseline="0" dirty="0" smtClean="0">
                    <a:effectLst/>
                  </a:rPr>
                  <a:t> Ag/</a:t>
                </a:r>
                <a:r>
                  <a:rPr lang="fr-BE" sz="1800" b="1" i="0" baseline="0" dirty="0" err="1" smtClean="0">
                    <a:effectLst/>
                  </a:rPr>
                  <a:t>AgCl</a:t>
                </a:r>
                <a:r>
                  <a:rPr lang="fr-BE" sz="1800" b="1" i="0" baseline="0" dirty="0" smtClean="0">
                    <a:effectLst/>
                  </a:rPr>
                  <a:t>)</a:t>
                </a:r>
                <a:endParaRPr lang="fr-BE" b="1" dirty="0">
                  <a:effectLst/>
                </a:endParaRP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23008"/>
        <c:crosses val="autoZero"/>
        <c:crossBetween val="midCat"/>
      </c:valAx>
      <c:valAx>
        <c:axId val="-1857223008"/>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164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2000" b="1" dirty="0" smtClean="0"/>
              <a:t>PG </a:t>
            </a:r>
            <a:r>
              <a:rPr lang="fr-BE" sz="2000" b="1" dirty="0" err="1" smtClean="0"/>
              <a:t>electrode</a:t>
            </a:r>
            <a:r>
              <a:rPr lang="fr-BE" sz="2000" b="1" dirty="0" smtClean="0"/>
              <a:t> (DET)</a:t>
            </a:r>
            <a:endParaRPr lang="fr-BE" sz="2000" b="1" dirty="0"/>
          </a:p>
        </c:rich>
      </c:tx>
      <c:layout>
        <c:manualLayout>
          <c:xMode val="edge"/>
          <c:yMode val="edge"/>
          <c:x val="0.3302472809261634"/>
          <c:y val="4.68393899907081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1"/>
          <c:order val="0"/>
          <c:tx>
            <c:strRef>
              <c:f>Feuil2!$C$1</c:f>
              <c:strCache>
                <c:ptCount val="1"/>
                <c:pt idx="0">
                  <c:v>blanck</c:v>
                </c:pt>
              </c:strCache>
            </c:strRef>
          </c:tx>
          <c:spPr>
            <a:ln w="38100" cap="rnd">
              <a:solidFill>
                <a:schemeClr val="tx1"/>
              </a:solidFill>
              <a:round/>
            </a:ln>
            <a:effectLst/>
          </c:spPr>
          <c:marker>
            <c:symbol val="none"/>
          </c:marker>
          <c:xVal>
            <c:numRef>
              <c:f>Feuil2!$A$2:$A$1021</c:f>
              <c:numCache>
                <c:formatCode>General</c:formatCode>
                <c:ptCount val="1020"/>
                <c:pt idx="0">
                  <c:v>-1.575E-3</c:v>
                </c:pt>
                <c:pt idx="1">
                  <c:v>-3.1250000000000002E-3</c:v>
                </c:pt>
                <c:pt idx="2">
                  <c:v>-4.7000000000000002E-3</c:v>
                </c:pt>
                <c:pt idx="3">
                  <c:v>-6.2750000000000002E-3</c:v>
                </c:pt>
                <c:pt idx="4">
                  <c:v>-7.8499999999999993E-3</c:v>
                </c:pt>
                <c:pt idx="5">
                  <c:v>-9.4000000000000004E-3</c:v>
                </c:pt>
                <c:pt idx="6">
                  <c:v>-1.0975E-2</c:v>
                </c:pt>
                <c:pt idx="7">
                  <c:v>-1.255E-2</c:v>
                </c:pt>
                <c:pt idx="8">
                  <c:v>-1.4125E-2</c:v>
                </c:pt>
                <c:pt idx="9">
                  <c:v>-1.5675000000000001E-2</c:v>
                </c:pt>
                <c:pt idx="10">
                  <c:v>-1.7250000000000001E-2</c:v>
                </c:pt>
                <c:pt idx="11">
                  <c:v>-1.8825000000000001E-2</c:v>
                </c:pt>
                <c:pt idx="12">
                  <c:v>-2.0400000000000001E-2</c:v>
                </c:pt>
                <c:pt idx="13">
                  <c:v>-2.1950000000000001E-2</c:v>
                </c:pt>
                <c:pt idx="14">
                  <c:v>-2.3525000000000001E-2</c:v>
                </c:pt>
                <c:pt idx="15">
                  <c:v>-2.5100000000000001E-2</c:v>
                </c:pt>
                <c:pt idx="16">
                  <c:v>-2.6675000000000001E-2</c:v>
                </c:pt>
                <c:pt idx="17">
                  <c:v>-2.8225E-2</c:v>
                </c:pt>
                <c:pt idx="18">
                  <c:v>-2.98E-2</c:v>
                </c:pt>
                <c:pt idx="19">
                  <c:v>-3.1375E-2</c:v>
                </c:pt>
                <c:pt idx="20">
                  <c:v>-3.295E-2</c:v>
                </c:pt>
                <c:pt idx="21">
                  <c:v>-3.4500000000000003E-2</c:v>
                </c:pt>
                <c:pt idx="22">
                  <c:v>-3.6075000000000003E-2</c:v>
                </c:pt>
                <c:pt idx="23">
                  <c:v>-3.7650000000000003E-2</c:v>
                </c:pt>
                <c:pt idx="24">
                  <c:v>-3.9225000000000003E-2</c:v>
                </c:pt>
                <c:pt idx="25">
                  <c:v>-4.0774999999999999E-2</c:v>
                </c:pt>
                <c:pt idx="26">
                  <c:v>-4.2349999999999999E-2</c:v>
                </c:pt>
                <c:pt idx="27">
                  <c:v>-4.3924999999999999E-2</c:v>
                </c:pt>
                <c:pt idx="28">
                  <c:v>-4.5499999999999999E-2</c:v>
                </c:pt>
                <c:pt idx="29">
                  <c:v>-4.7050000000000002E-2</c:v>
                </c:pt>
                <c:pt idx="30">
                  <c:v>-4.8625000000000002E-2</c:v>
                </c:pt>
                <c:pt idx="31">
                  <c:v>-5.0200000000000002E-2</c:v>
                </c:pt>
                <c:pt idx="32">
                  <c:v>-5.1775000000000002E-2</c:v>
                </c:pt>
                <c:pt idx="33">
                  <c:v>-5.3324999999999997E-2</c:v>
                </c:pt>
                <c:pt idx="34">
                  <c:v>-5.4899999999999997E-2</c:v>
                </c:pt>
                <c:pt idx="35">
                  <c:v>-5.6474999999999997E-2</c:v>
                </c:pt>
                <c:pt idx="36">
                  <c:v>-5.8049999999999997E-2</c:v>
                </c:pt>
                <c:pt idx="37">
                  <c:v>-5.96E-2</c:v>
                </c:pt>
                <c:pt idx="38">
                  <c:v>-6.1175E-2</c:v>
                </c:pt>
                <c:pt idx="39">
                  <c:v>-6.275E-2</c:v>
                </c:pt>
                <c:pt idx="40">
                  <c:v>-6.4324999999999993E-2</c:v>
                </c:pt>
                <c:pt idx="41">
                  <c:v>-6.5875000000000003E-2</c:v>
                </c:pt>
                <c:pt idx="42">
                  <c:v>-6.7449999999999996E-2</c:v>
                </c:pt>
                <c:pt idx="43">
                  <c:v>-6.9025000000000003E-2</c:v>
                </c:pt>
                <c:pt idx="44">
                  <c:v>-7.0599999999999996E-2</c:v>
                </c:pt>
                <c:pt idx="45">
                  <c:v>-7.2150000000000006E-2</c:v>
                </c:pt>
                <c:pt idx="46">
                  <c:v>-7.3724999999999999E-2</c:v>
                </c:pt>
                <c:pt idx="47">
                  <c:v>-7.5300000000000006E-2</c:v>
                </c:pt>
                <c:pt idx="48">
                  <c:v>-7.6874999999999999E-2</c:v>
                </c:pt>
                <c:pt idx="49">
                  <c:v>-7.8424999999999995E-2</c:v>
                </c:pt>
                <c:pt idx="50">
                  <c:v>-0.08</c:v>
                </c:pt>
                <c:pt idx="51">
                  <c:v>-8.1574999999999995E-2</c:v>
                </c:pt>
                <c:pt idx="52">
                  <c:v>-8.3125000000000004E-2</c:v>
                </c:pt>
                <c:pt idx="53">
                  <c:v>-8.4699999999999998E-2</c:v>
                </c:pt>
                <c:pt idx="54">
                  <c:v>-8.6275000000000004E-2</c:v>
                </c:pt>
                <c:pt idx="55">
                  <c:v>-8.7849999999999998E-2</c:v>
                </c:pt>
                <c:pt idx="56">
                  <c:v>-8.9399999999999993E-2</c:v>
                </c:pt>
                <c:pt idx="57">
                  <c:v>-9.0975E-2</c:v>
                </c:pt>
                <c:pt idx="58">
                  <c:v>-9.2549999999999993E-2</c:v>
                </c:pt>
                <c:pt idx="59">
                  <c:v>-9.4125E-2</c:v>
                </c:pt>
                <c:pt idx="60">
                  <c:v>-9.5674999999999996E-2</c:v>
                </c:pt>
                <c:pt idx="61">
                  <c:v>-9.7250000000000003E-2</c:v>
                </c:pt>
                <c:pt idx="62">
                  <c:v>-9.8824999999999996E-2</c:v>
                </c:pt>
                <c:pt idx="63">
                  <c:v>-0.1004</c:v>
                </c:pt>
                <c:pt idx="64">
                  <c:v>-0.10195</c:v>
                </c:pt>
                <c:pt idx="65">
                  <c:v>-0.10352500000000001</c:v>
                </c:pt>
                <c:pt idx="66">
                  <c:v>-0.1051</c:v>
                </c:pt>
                <c:pt idx="67">
                  <c:v>-0.10667500000000001</c:v>
                </c:pt>
                <c:pt idx="68">
                  <c:v>-0.108225</c:v>
                </c:pt>
                <c:pt idx="69">
                  <c:v>-0.10979999999999999</c:v>
                </c:pt>
                <c:pt idx="70">
                  <c:v>-0.111375</c:v>
                </c:pt>
                <c:pt idx="71">
                  <c:v>-0.11294999999999999</c:v>
                </c:pt>
                <c:pt idx="72">
                  <c:v>-0.1145</c:v>
                </c:pt>
                <c:pt idx="73">
                  <c:v>-0.116075</c:v>
                </c:pt>
                <c:pt idx="74">
                  <c:v>-0.11765</c:v>
                </c:pt>
                <c:pt idx="75">
                  <c:v>-0.119225</c:v>
                </c:pt>
                <c:pt idx="76">
                  <c:v>-0.12077499999999999</c:v>
                </c:pt>
                <c:pt idx="77">
                  <c:v>-0.12235</c:v>
                </c:pt>
                <c:pt idx="78">
                  <c:v>-0.12392499999999999</c:v>
                </c:pt>
                <c:pt idx="79">
                  <c:v>-0.1255</c:v>
                </c:pt>
                <c:pt idx="80">
                  <c:v>-0.12705</c:v>
                </c:pt>
                <c:pt idx="81">
                  <c:v>-0.12862499999999999</c:v>
                </c:pt>
                <c:pt idx="82">
                  <c:v>-0.13020000000000001</c:v>
                </c:pt>
                <c:pt idx="83">
                  <c:v>-0.131775</c:v>
                </c:pt>
                <c:pt idx="84">
                  <c:v>-0.133325</c:v>
                </c:pt>
                <c:pt idx="85">
                  <c:v>-0.13489999999999999</c:v>
                </c:pt>
                <c:pt idx="86">
                  <c:v>-0.13647500000000001</c:v>
                </c:pt>
                <c:pt idx="87">
                  <c:v>-0.13805000000000001</c:v>
                </c:pt>
                <c:pt idx="88">
                  <c:v>-0.1396</c:v>
                </c:pt>
                <c:pt idx="89">
                  <c:v>-0.14117499999999999</c:v>
                </c:pt>
                <c:pt idx="90">
                  <c:v>-0.14274999999999999</c:v>
                </c:pt>
                <c:pt idx="91">
                  <c:v>-0.14432500000000001</c:v>
                </c:pt>
                <c:pt idx="92">
                  <c:v>-0.145875</c:v>
                </c:pt>
                <c:pt idx="93">
                  <c:v>-0.14745</c:v>
                </c:pt>
                <c:pt idx="94">
                  <c:v>-0.14902499999999999</c:v>
                </c:pt>
                <c:pt idx="95">
                  <c:v>-0.15060000000000001</c:v>
                </c:pt>
                <c:pt idx="96">
                  <c:v>-0.15215000000000001</c:v>
                </c:pt>
                <c:pt idx="97">
                  <c:v>-0.153725</c:v>
                </c:pt>
                <c:pt idx="98">
                  <c:v>-0.15529999999999999</c:v>
                </c:pt>
                <c:pt idx="99">
                  <c:v>-0.15687499999999999</c:v>
                </c:pt>
                <c:pt idx="100">
                  <c:v>-0.15842500000000001</c:v>
                </c:pt>
                <c:pt idx="101">
                  <c:v>-0.16</c:v>
                </c:pt>
                <c:pt idx="102">
                  <c:v>-0.161575</c:v>
                </c:pt>
                <c:pt idx="103">
                  <c:v>-0.16312499999999999</c:v>
                </c:pt>
                <c:pt idx="104">
                  <c:v>-0.16470000000000001</c:v>
                </c:pt>
                <c:pt idx="105">
                  <c:v>-0.16627500000000001</c:v>
                </c:pt>
                <c:pt idx="106">
                  <c:v>-0.16785</c:v>
                </c:pt>
                <c:pt idx="107">
                  <c:v>-0.1694</c:v>
                </c:pt>
                <c:pt idx="108">
                  <c:v>-0.17097499999999999</c:v>
                </c:pt>
                <c:pt idx="109">
                  <c:v>-0.17255000000000001</c:v>
                </c:pt>
                <c:pt idx="110">
                  <c:v>-0.174125</c:v>
                </c:pt>
                <c:pt idx="111">
                  <c:v>-0.175675</c:v>
                </c:pt>
                <c:pt idx="112">
                  <c:v>-0.17724999999999999</c:v>
                </c:pt>
                <c:pt idx="113">
                  <c:v>-0.17882500000000001</c:v>
                </c:pt>
                <c:pt idx="114">
                  <c:v>-0.1804</c:v>
                </c:pt>
                <c:pt idx="115">
                  <c:v>-0.18195</c:v>
                </c:pt>
                <c:pt idx="116">
                  <c:v>-0.18352499999999999</c:v>
                </c:pt>
                <c:pt idx="117">
                  <c:v>-0.18509999999999999</c:v>
                </c:pt>
                <c:pt idx="118">
                  <c:v>-0.18667500000000001</c:v>
                </c:pt>
                <c:pt idx="119">
                  <c:v>-0.188225</c:v>
                </c:pt>
                <c:pt idx="120">
                  <c:v>-0.1898</c:v>
                </c:pt>
                <c:pt idx="121">
                  <c:v>-0.19137499999999999</c:v>
                </c:pt>
                <c:pt idx="122">
                  <c:v>-0.19295000000000001</c:v>
                </c:pt>
                <c:pt idx="123">
                  <c:v>-0.19450000000000001</c:v>
                </c:pt>
                <c:pt idx="124">
                  <c:v>-0.196075</c:v>
                </c:pt>
                <c:pt idx="125">
                  <c:v>-0.19764999999999999</c:v>
                </c:pt>
                <c:pt idx="126">
                  <c:v>-0.19922500000000001</c:v>
                </c:pt>
                <c:pt idx="127">
                  <c:v>-0.20077500000000001</c:v>
                </c:pt>
                <c:pt idx="128">
                  <c:v>-0.20235</c:v>
                </c:pt>
                <c:pt idx="129">
                  <c:v>-0.203925</c:v>
                </c:pt>
                <c:pt idx="130">
                  <c:v>-0.20549999999999999</c:v>
                </c:pt>
                <c:pt idx="131">
                  <c:v>-0.20705000000000001</c:v>
                </c:pt>
                <c:pt idx="132">
                  <c:v>-0.208625</c:v>
                </c:pt>
                <c:pt idx="133">
                  <c:v>-0.2102</c:v>
                </c:pt>
                <c:pt idx="134">
                  <c:v>-0.21177499999999999</c:v>
                </c:pt>
                <c:pt idx="135">
                  <c:v>-0.21332499999999999</c:v>
                </c:pt>
                <c:pt idx="136">
                  <c:v>-0.21490000000000001</c:v>
                </c:pt>
                <c:pt idx="137">
                  <c:v>-0.216475</c:v>
                </c:pt>
                <c:pt idx="138">
                  <c:v>-0.21804999999999999</c:v>
                </c:pt>
                <c:pt idx="139">
                  <c:v>-0.21959999999999999</c:v>
                </c:pt>
                <c:pt idx="140">
                  <c:v>-0.22117500000000001</c:v>
                </c:pt>
                <c:pt idx="141">
                  <c:v>-0.22275</c:v>
                </c:pt>
                <c:pt idx="142">
                  <c:v>-0.224325</c:v>
                </c:pt>
                <c:pt idx="143">
                  <c:v>-0.22587499999999999</c:v>
                </c:pt>
                <c:pt idx="144">
                  <c:v>-0.22745000000000001</c:v>
                </c:pt>
                <c:pt idx="145">
                  <c:v>-0.22902500000000001</c:v>
                </c:pt>
                <c:pt idx="146">
                  <c:v>-0.2306</c:v>
                </c:pt>
                <c:pt idx="147">
                  <c:v>-0.23215</c:v>
                </c:pt>
                <c:pt idx="148">
                  <c:v>-0.23372499999999999</c:v>
                </c:pt>
                <c:pt idx="149">
                  <c:v>-0.23530000000000001</c:v>
                </c:pt>
                <c:pt idx="150">
                  <c:v>-0.236875</c:v>
                </c:pt>
                <c:pt idx="151">
                  <c:v>-0.238425</c:v>
                </c:pt>
                <c:pt idx="152">
                  <c:v>-0.24</c:v>
                </c:pt>
                <c:pt idx="153">
                  <c:v>-0.24157500000000001</c:v>
                </c:pt>
                <c:pt idx="154">
                  <c:v>-0.24312500000000001</c:v>
                </c:pt>
                <c:pt idx="155">
                  <c:v>-0.2447</c:v>
                </c:pt>
                <c:pt idx="156">
                  <c:v>-0.24627499999999999</c:v>
                </c:pt>
                <c:pt idx="157">
                  <c:v>-0.24784999999999999</c:v>
                </c:pt>
                <c:pt idx="158">
                  <c:v>-0.24940000000000001</c:v>
                </c:pt>
                <c:pt idx="159">
                  <c:v>-0.250975</c:v>
                </c:pt>
                <c:pt idx="160">
                  <c:v>-0.25255</c:v>
                </c:pt>
                <c:pt idx="161">
                  <c:v>-0.25412499999999999</c:v>
                </c:pt>
                <c:pt idx="162">
                  <c:v>-0.25567499999999999</c:v>
                </c:pt>
                <c:pt idx="163">
                  <c:v>-0.25724999999999998</c:v>
                </c:pt>
                <c:pt idx="164">
                  <c:v>-0.25882500000000003</c:v>
                </c:pt>
                <c:pt idx="165">
                  <c:v>-0.26040000000000002</c:v>
                </c:pt>
                <c:pt idx="166">
                  <c:v>-0.26195000000000002</c:v>
                </c:pt>
                <c:pt idx="167">
                  <c:v>-0.26352500000000001</c:v>
                </c:pt>
                <c:pt idx="168">
                  <c:v>-0.2651</c:v>
                </c:pt>
                <c:pt idx="169">
                  <c:v>-0.266675</c:v>
                </c:pt>
                <c:pt idx="170">
                  <c:v>-0.26822499999999999</c:v>
                </c:pt>
                <c:pt idx="171">
                  <c:v>-0.26979999999999998</c:v>
                </c:pt>
                <c:pt idx="172">
                  <c:v>-0.27137499999999998</c:v>
                </c:pt>
                <c:pt idx="173">
                  <c:v>-0.27295000000000003</c:v>
                </c:pt>
                <c:pt idx="174">
                  <c:v>-0.27450000000000002</c:v>
                </c:pt>
                <c:pt idx="175">
                  <c:v>-0.27607500000000001</c:v>
                </c:pt>
                <c:pt idx="176">
                  <c:v>-0.27765000000000001</c:v>
                </c:pt>
                <c:pt idx="177">
                  <c:v>-0.279225</c:v>
                </c:pt>
                <c:pt idx="178">
                  <c:v>-0.280775</c:v>
                </c:pt>
                <c:pt idx="179">
                  <c:v>-0.28234999999999999</c:v>
                </c:pt>
                <c:pt idx="180">
                  <c:v>-0.28392499999999998</c:v>
                </c:pt>
                <c:pt idx="181">
                  <c:v>-0.28549999999999998</c:v>
                </c:pt>
                <c:pt idx="182">
                  <c:v>-0.28705000000000003</c:v>
                </c:pt>
                <c:pt idx="183">
                  <c:v>-0.28862500000000002</c:v>
                </c:pt>
                <c:pt idx="184">
                  <c:v>-0.29020000000000001</c:v>
                </c:pt>
                <c:pt idx="185">
                  <c:v>-0.29177500000000001</c:v>
                </c:pt>
                <c:pt idx="186">
                  <c:v>-0.293325</c:v>
                </c:pt>
                <c:pt idx="187">
                  <c:v>-0.2949</c:v>
                </c:pt>
                <c:pt idx="188">
                  <c:v>-0.29647499999999999</c:v>
                </c:pt>
                <c:pt idx="189">
                  <c:v>-0.29804999999999998</c:v>
                </c:pt>
                <c:pt idx="190">
                  <c:v>-0.29959999999999998</c:v>
                </c:pt>
                <c:pt idx="191">
                  <c:v>-0.30117500000000003</c:v>
                </c:pt>
                <c:pt idx="192">
                  <c:v>-0.30275000000000002</c:v>
                </c:pt>
                <c:pt idx="193">
                  <c:v>-0.30432500000000001</c:v>
                </c:pt>
                <c:pt idx="194">
                  <c:v>-0.30587500000000001</c:v>
                </c:pt>
                <c:pt idx="195">
                  <c:v>-0.30745</c:v>
                </c:pt>
                <c:pt idx="196">
                  <c:v>-0.30902499999999999</c:v>
                </c:pt>
                <c:pt idx="197">
                  <c:v>-0.31059999999999999</c:v>
                </c:pt>
                <c:pt idx="198">
                  <c:v>-0.31214999999999998</c:v>
                </c:pt>
                <c:pt idx="199">
                  <c:v>-0.31372499999999998</c:v>
                </c:pt>
                <c:pt idx="200">
                  <c:v>-0.31530000000000002</c:v>
                </c:pt>
                <c:pt idx="201">
                  <c:v>-0.31687500000000002</c:v>
                </c:pt>
                <c:pt idx="202">
                  <c:v>-0.31842500000000001</c:v>
                </c:pt>
                <c:pt idx="203">
                  <c:v>-0.32</c:v>
                </c:pt>
                <c:pt idx="204">
                  <c:v>-0.321575</c:v>
                </c:pt>
                <c:pt idx="205">
                  <c:v>-0.323125</c:v>
                </c:pt>
                <c:pt idx="206">
                  <c:v>-0.32469999999999999</c:v>
                </c:pt>
                <c:pt idx="207">
                  <c:v>-0.32627499999999998</c:v>
                </c:pt>
                <c:pt idx="208">
                  <c:v>-0.32784999999999997</c:v>
                </c:pt>
                <c:pt idx="209">
                  <c:v>-0.32940000000000003</c:v>
                </c:pt>
                <c:pt idx="210">
                  <c:v>-0.33097500000000002</c:v>
                </c:pt>
                <c:pt idx="211">
                  <c:v>-0.33255000000000001</c:v>
                </c:pt>
                <c:pt idx="212">
                  <c:v>-0.33412500000000001</c:v>
                </c:pt>
                <c:pt idx="213">
                  <c:v>-0.335675</c:v>
                </c:pt>
                <c:pt idx="214">
                  <c:v>-0.33724999999999999</c:v>
                </c:pt>
                <c:pt idx="215">
                  <c:v>-0.33882499999999999</c:v>
                </c:pt>
                <c:pt idx="216">
                  <c:v>-0.34039999999999998</c:v>
                </c:pt>
                <c:pt idx="217">
                  <c:v>-0.34194999999999998</c:v>
                </c:pt>
                <c:pt idx="218">
                  <c:v>-0.34352500000000002</c:v>
                </c:pt>
                <c:pt idx="219">
                  <c:v>-0.34510000000000002</c:v>
                </c:pt>
                <c:pt idx="220">
                  <c:v>-0.34667500000000001</c:v>
                </c:pt>
                <c:pt idx="221">
                  <c:v>-0.34822500000000001</c:v>
                </c:pt>
                <c:pt idx="222">
                  <c:v>-0.3498</c:v>
                </c:pt>
                <c:pt idx="223">
                  <c:v>-0.35137499999999999</c:v>
                </c:pt>
                <c:pt idx="224">
                  <c:v>-0.35294999999999999</c:v>
                </c:pt>
                <c:pt idx="225">
                  <c:v>-0.35449999999999998</c:v>
                </c:pt>
                <c:pt idx="226">
                  <c:v>-0.35607499999999997</c:v>
                </c:pt>
                <c:pt idx="227">
                  <c:v>-0.35765000000000002</c:v>
                </c:pt>
                <c:pt idx="228">
                  <c:v>-0.35922500000000002</c:v>
                </c:pt>
                <c:pt idx="229">
                  <c:v>-0.36077500000000001</c:v>
                </c:pt>
                <c:pt idx="230">
                  <c:v>-0.36235000000000001</c:v>
                </c:pt>
                <c:pt idx="231">
                  <c:v>-0.363925</c:v>
                </c:pt>
                <c:pt idx="232">
                  <c:v>-0.36549999999999999</c:v>
                </c:pt>
                <c:pt idx="233">
                  <c:v>-0.36704999999999999</c:v>
                </c:pt>
                <c:pt idx="234">
                  <c:v>-0.36862499999999998</c:v>
                </c:pt>
                <c:pt idx="235">
                  <c:v>-0.37019999999999997</c:v>
                </c:pt>
                <c:pt idx="236">
                  <c:v>-0.37177500000000002</c:v>
                </c:pt>
                <c:pt idx="237">
                  <c:v>-0.37332500000000002</c:v>
                </c:pt>
                <c:pt idx="238">
                  <c:v>-0.37490000000000001</c:v>
                </c:pt>
                <c:pt idx="239">
                  <c:v>-0.376475</c:v>
                </c:pt>
                <c:pt idx="240">
                  <c:v>-0.37805</c:v>
                </c:pt>
                <c:pt idx="241">
                  <c:v>-0.37959999999999999</c:v>
                </c:pt>
                <c:pt idx="242">
                  <c:v>-0.38117499999999999</c:v>
                </c:pt>
                <c:pt idx="243">
                  <c:v>-0.38274999999999998</c:v>
                </c:pt>
                <c:pt idx="244">
                  <c:v>-0.38432500000000003</c:v>
                </c:pt>
                <c:pt idx="245">
                  <c:v>-0.38587500000000002</c:v>
                </c:pt>
                <c:pt idx="246">
                  <c:v>-0.38745000000000002</c:v>
                </c:pt>
                <c:pt idx="247">
                  <c:v>-0.38902500000000001</c:v>
                </c:pt>
                <c:pt idx="248">
                  <c:v>-0.3906</c:v>
                </c:pt>
                <c:pt idx="249">
                  <c:v>-0.39215</c:v>
                </c:pt>
                <c:pt idx="250">
                  <c:v>-0.39372499999999999</c:v>
                </c:pt>
                <c:pt idx="251">
                  <c:v>-0.39529999999999998</c:v>
                </c:pt>
                <c:pt idx="252">
                  <c:v>-0.39687499999999998</c:v>
                </c:pt>
                <c:pt idx="253">
                  <c:v>-0.39842499999999997</c:v>
                </c:pt>
                <c:pt idx="254">
                  <c:v>-0.4</c:v>
                </c:pt>
                <c:pt idx="255">
                  <c:v>-0.40157500000000002</c:v>
                </c:pt>
                <c:pt idx="256">
                  <c:v>-0.40312500000000001</c:v>
                </c:pt>
                <c:pt idx="257">
                  <c:v>-0.4047</c:v>
                </c:pt>
                <c:pt idx="258">
                  <c:v>-0.406275</c:v>
                </c:pt>
                <c:pt idx="259">
                  <c:v>-0.40784999999999999</c:v>
                </c:pt>
                <c:pt idx="260">
                  <c:v>-0.40939999999999999</c:v>
                </c:pt>
                <c:pt idx="261">
                  <c:v>-0.41097499999999998</c:v>
                </c:pt>
                <c:pt idx="262">
                  <c:v>-0.41254999999999997</c:v>
                </c:pt>
                <c:pt idx="263">
                  <c:v>-0.41412500000000002</c:v>
                </c:pt>
                <c:pt idx="264">
                  <c:v>-0.41567500000000002</c:v>
                </c:pt>
                <c:pt idx="265">
                  <c:v>-0.41725000000000001</c:v>
                </c:pt>
                <c:pt idx="266">
                  <c:v>-0.418825</c:v>
                </c:pt>
                <c:pt idx="267">
                  <c:v>-0.4204</c:v>
                </c:pt>
                <c:pt idx="268">
                  <c:v>-0.42194999999999999</c:v>
                </c:pt>
                <c:pt idx="269">
                  <c:v>-0.42352499999999998</c:v>
                </c:pt>
                <c:pt idx="270">
                  <c:v>-0.42509999999999998</c:v>
                </c:pt>
                <c:pt idx="271">
                  <c:v>-0.42667500000000003</c:v>
                </c:pt>
                <c:pt idx="272">
                  <c:v>-0.42822500000000002</c:v>
                </c:pt>
                <c:pt idx="273">
                  <c:v>-0.42980000000000002</c:v>
                </c:pt>
                <c:pt idx="274">
                  <c:v>-0.43137500000000001</c:v>
                </c:pt>
                <c:pt idx="275">
                  <c:v>-0.43295</c:v>
                </c:pt>
                <c:pt idx="276">
                  <c:v>-0.4345</c:v>
                </c:pt>
                <c:pt idx="277">
                  <c:v>-0.43607499999999999</c:v>
                </c:pt>
                <c:pt idx="278">
                  <c:v>-0.43764999999999998</c:v>
                </c:pt>
                <c:pt idx="279">
                  <c:v>-0.43922499999999998</c:v>
                </c:pt>
                <c:pt idx="280">
                  <c:v>-0.44077499999999997</c:v>
                </c:pt>
                <c:pt idx="281">
                  <c:v>-0.44235000000000002</c:v>
                </c:pt>
                <c:pt idx="282">
                  <c:v>-0.44392500000000001</c:v>
                </c:pt>
                <c:pt idx="283">
                  <c:v>-0.44550000000000001</c:v>
                </c:pt>
                <c:pt idx="284">
                  <c:v>-0.44705</c:v>
                </c:pt>
                <c:pt idx="285">
                  <c:v>-0.448625</c:v>
                </c:pt>
                <c:pt idx="286">
                  <c:v>-0.45019999999999999</c:v>
                </c:pt>
                <c:pt idx="287">
                  <c:v>-0.45177499999999998</c:v>
                </c:pt>
                <c:pt idx="288">
                  <c:v>-0.45332499999999998</c:v>
                </c:pt>
                <c:pt idx="289">
                  <c:v>-0.45490000000000003</c:v>
                </c:pt>
                <c:pt idx="290">
                  <c:v>-0.45647500000000002</c:v>
                </c:pt>
                <c:pt idx="291">
                  <c:v>-0.45805000000000001</c:v>
                </c:pt>
                <c:pt idx="292">
                  <c:v>-0.45960000000000001</c:v>
                </c:pt>
                <c:pt idx="293">
                  <c:v>-0.461175</c:v>
                </c:pt>
                <c:pt idx="294">
                  <c:v>-0.46274999999999999</c:v>
                </c:pt>
                <c:pt idx="295">
                  <c:v>-0.46432499999999999</c:v>
                </c:pt>
                <c:pt idx="296">
                  <c:v>-0.46587499999999998</c:v>
                </c:pt>
                <c:pt idx="297">
                  <c:v>-0.46744999999999998</c:v>
                </c:pt>
                <c:pt idx="298">
                  <c:v>-0.46902500000000003</c:v>
                </c:pt>
                <c:pt idx="299">
                  <c:v>-0.47060000000000002</c:v>
                </c:pt>
                <c:pt idx="300">
                  <c:v>-0.47215000000000001</c:v>
                </c:pt>
                <c:pt idx="301">
                  <c:v>-0.47372500000000001</c:v>
                </c:pt>
                <c:pt idx="302">
                  <c:v>-0.4753</c:v>
                </c:pt>
                <c:pt idx="303">
                  <c:v>-0.47687499999999999</c:v>
                </c:pt>
                <c:pt idx="304">
                  <c:v>-0.47842499999999999</c:v>
                </c:pt>
                <c:pt idx="305">
                  <c:v>-0.48</c:v>
                </c:pt>
                <c:pt idx="306">
                  <c:v>-0.48157499999999998</c:v>
                </c:pt>
                <c:pt idx="307">
                  <c:v>-0.48312500000000003</c:v>
                </c:pt>
                <c:pt idx="308">
                  <c:v>-0.48470000000000002</c:v>
                </c:pt>
                <c:pt idx="309">
                  <c:v>-0.48627500000000001</c:v>
                </c:pt>
                <c:pt idx="310">
                  <c:v>-0.48785000000000001</c:v>
                </c:pt>
                <c:pt idx="311">
                  <c:v>-0.4894</c:v>
                </c:pt>
                <c:pt idx="312">
                  <c:v>-0.49097499999999999</c:v>
                </c:pt>
                <c:pt idx="313">
                  <c:v>-0.49254999999999999</c:v>
                </c:pt>
                <c:pt idx="314">
                  <c:v>-0.49412499999999998</c:v>
                </c:pt>
                <c:pt idx="315">
                  <c:v>-0.49567499999999998</c:v>
                </c:pt>
                <c:pt idx="316">
                  <c:v>-0.49725000000000003</c:v>
                </c:pt>
                <c:pt idx="317">
                  <c:v>-0.49882500000000002</c:v>
                </c:pt>
                <c:pt idx="318">
                  <c:v>-0.50039999999999996</c:v>
                </c:pt>
                <c:pt idx="319">
                  <c:v>-0.50195000000000001</c:v>
                </c:pt>
                <c:pt idx="320">
                  <c:v>-0.503525</c:v>
                </c:pt>
                <c:pt idx="321">
                  <c:v>-0.50509999999999999</c:v>
                </c:pt>
                <c:pt idx="322">
                  <c:v>-0.50667499999999999</c:v>
                </c:pt>
                <c:pt idx="323">
                  <c:v>-0.50822500000000004</c:v>
                </c:pt>
                <c:pt idx="324">
                  <c:v>-0.50980000000000003</c:v>
                </c:pt>
                <c:pt idx="325">
                  <c:v>-0.51137500000000002</c:v>
                </c:pt>
                <c:pt idx="326">
                  <c:v>-0.51295000000000002</c:v>
                </c:pt>
                <c:pt idx="327">
                  <c:v>-0.51449999999999996</c:v>
                </c:pt>
                <c:pt idx="328">
                  <c:v>-0.51607499999999995</c:v>
                </c:pt>
                <c:pt idx="329">
                  <c:v>-0.51765000000000005</c:v>
                </c:pt>
                <c:pt idx="330">
                  <c:v>-0.51922500000000005</c:v>
                </c:pt>
                <c:pt idx="331">
                  <c:v>-0.52077499999999999</c:v>
                </c:pt>
                <c:pt idx="332">
                  <c:v>-0.52234999999999998</c:v>
                </c:pt>
                <c:pt idx="333">
                  <c:v>-0.52392499999999997</c:v>
                </c:pt>
                <c:pt idx="334">
                  <c:v>-0.52549999999999997</c:v>
                </c:pt>
                <c:pt idx="335">
                  <c:v>-0.52705000000000002</c:v>
                </c:pt>
                <c:pt idx="336">
                  <c:v>-0.52862500000000001</c:v>
                </c:pt>
                <c:pt idx="337">
                  <c:v>-0.5302</c:v>
                </c:pt>
                <c:pt idx="338">
                  <c:v>-0.531775</c:v>
                </c:pt>
                <c:pt idx="339">
                  <c:v>-0.53332500000000005</c:v>
                </c:pt>
                <c:pt idx="340">
                  <c:v>-0.53490000000000004</c:v>
                </c:pt>
                <c:pt idx="341">
                  <c:v>-0.53647500000000004</c:v>
                </c:pt>
                <c:pt idx="342">
                  <c:v>-0.53805000000000003</c:v>
                </c:pt>
                <c:pt idx="343">
                  <c:v>-0.53959999999999997</c:v>
                </c:pt>
                <c:pt idx="344">
                  <c:v>-0.54117499999999996</c:v>
                </c:pt>
                <c:pt idx="345">
                  <c:v>-0.54274999999999995</c:v>
                </c:pt>
                <c:pt idx="346">
                  <c:v>-0.54432499999999995</c:v>
                </c:pt>
                <c:pt idx="347">
                  <c:v>-0.545875</c:v>
                </c:pt>
                <c:pt idx="348">
                  <c:v>-0.54744999999999999</c:v>
                </c:pt>
                <c:pt idx="349">
                  <c:v>-0.54902499999999999</c:v>
                </c:pt>
                <c:pt idx="350">
                  <c:v>-0.55059999999999998</c:v>
                </c:pt>
                <c:pt idx="351">
                  <c:v>-0.55215000000000003</c:v>
                </c:pt>
                <c:pt idx="352">
                  <c:v>-0.55372500000000002</c:v>
                </c:pt>
                <c:pt idx="353">
                  <c:v>-0.55530000000000002</c:v>
                </c:pt>
                <c:pt idx="354">
                  <c:v>-0.55687500000000001</c:v>
                </c:pt>
                <c:pt idx="355">
                  <c:v>-0.55842499999999995</c:v>
                </c:pt>
                <c:pt idx="356">
                  <c:v>-0.56000000000000005</c:v>
                </c:pt>
                <c:pt idx="357">
                  <c:v>-0.56157500000000005</c:v>
                </c:pt>
                <c:pt idx="358">
                  <c:v>-0.56312499999999999</c:v>
                </c:pt>
                <c:pt idx="359">
                  <c:v>-0.56469999999999998</c:v>
                </c:pt>
                <c:pt idx="360">
                  <c:v>-0.56627499999999997</c:v>
                </c:pt>
                <c:pt idx="361">
                  <c:v>-0.56784999999999997</c:v>
                </c:pt>
                <c:pt idx="362">
                  <c:v>-0.56940000000000002</c:v>
                </c:pt>
                <c:pt idx="363">
                  <c:v>-0.57097500000000001</c:v>
                </c:pt>
                <c:pt idx="364">
                  <c:v>-0.57255</c:v>
                </c:pt>
                <c:pt idx="365">
                  <c:v>-0.574125</c:v>
                </c:pt>
                <c:pt idx="366">
                  <c:v>-0.57567500000000005</c:v>
                </c:pt>
                <c:pt idx="367">
                  <c:v>-0.57725000000000004</c:v>
                </c:pt>
                <c:pt idx="368">
                  <c:v>-0.57882500000000003</c:v>
                </c:pt>
                <c:pt idx="369">
                  <c:v>-0.58040000000000003</c:v>
                </c:pt>
                <c:pt idx="370">
                  <c:v>-0.58194999999999997</c:v>
                </c:pt>
                <c:pt idx="371">
                  <c:v>-0.58352499999999996</c:v>
                </c:pt>
                <c:pt idx="372">
                  <c:v>-0.58509999999999995</c:v>
                </c:pt>
                <c:pt idx="373">
                  <c:v>-0.58667499999999995</c:v>
                </c:pt>
                <c:pt idx="374">
                  <c:v>-0.588225</c:v>
                </c:pt>
                <c:pt idx="375">
                  <c:v>-0.58979999999999999</c:v>
                </c:pt>
                <c:pt idx="376">
                  <c:v>-0.59137499999999998</c:v>
                </c:pt>
                <c:pt idx="377">
                  <c:v>-0.59294999999999998</c:v>
                </c:pt>
                <c:pt idx="378">
                  <c:v>-0.59450000000000003</c:v>
                </c:pt>
                <c:pt idx="379">
                  <c:v>-0.59607500000000002</c:v>
                </c:pt>
                <c:pt idx="380">
                  <c:v>-0.59765000000000001</c:v>
                </c:pt>
                <c:pt idx="381">
                  <c:v>-0.59922500000000001</c:v>
                </c:pt>
                <c:pt idx="382">
                  <c:v>-0.60077499999999995</c:v>
                </c:pt>
                <c:pt idx="383">
                  <c:v>-0.60235000000000005</c:v>
                </c:pt>
                <c:pt idx="384">
                  <c:v>-0.60392500000000005</c:v>
                </c:pt>
                <c:pt idx="385">
                  <c:v>-0.60550000000000004</c:v>
                </c:pt>
                <c:pt idx="386">
                  <c:v>-0.60704999999999998</c:v>
                </c:pt>
                <c:pt idx="387">
                  <c:v>-0.60862499999999997</c:v>
                </c:pt>
                <c:pt idx="388">
                  <c:v>-0.61019999999999996</c:v>
                </c:pt>
                <c:pt idx="389">
                  <c:v>-0.61177499999999996</c:v>
                </c:pt>
                <c:pt idx="390">
                  <c:v>-0.61332500000000001</c:v>
                </c:pt>
                <c:pt idx="391">
                  <c:v>-0.6149</c:v>
                </c:pt>
                <c:pt idx="392">
                  <c:v>-0.616475</c:v>
                </c:pt>
                <c:pt idx="393">
                  <c:v>-0.61804999999999999</c:v>
                </c:pt>
                <c:pt idx="394">
                  <c:v>-0.61960000000000004</c:v>
                </c:pt>
                <c:pt idx="395">
                  <c:v>-0.62117500000000003</c:v>
                </c:pt>
                <c:pt idx="396">
                  <c:v>-0.62275000000000003</c:v>
                </c:pt>
                <c:pt idx="397">
                  <c:v>-0.62432500000000002</c:v>
                </c:pt>
                <c:pt idx="398">
                  <c:v>-0.62587499999999996</c:v>
                </c:pt>
                <c:pt idx="399">
                  <c:v>-0.62744999999999995</c:v>
                </c:pt>
                <c:pt idx="400">
                  <c:v>-0.62902499999999995</c:v>
                </c:pt>
                <c:pt idx="401">
                  <c:v>-0.63060000000000005</c:v>
                </c:pt>
                <c:pt idx="402">
                  <c:v>-0.63214999999999999</c:v>
                </c:pt>
                <c:pt idx="403">
                  <c:v>-0.63372499999999998</c:v>
                </c:pt>
                <c:pt idx="404">
                  <c:v>-0.63529999999999998</c:v>
                </c:pt>
                <c:pt idx="405">
                  <c:v>-0.63687499999999997</c:v>
                </c:pt>
                <c:pt idx="406">
                  <c:v>-0.63842500000000002</c:v>
                </c:pt>
                <c:pt idx="407">
                  <c:v>-0.64</c:v>
                </c:pt>
                <c:pt idx="408">
                  <c:v>-0.64157500000000001</c:v>
                </c:pt>
                <c:pt idx="409">
                  <c:v>-0.64312499999999995</c:v>
                </c:pt>
                <c:pt idx="410">
                  <c:v>-0.64470000000000005</c:v>
                </c:pt>
                <c:pt idx="411">
                  <c:v>-0.64627500000000004</c:v>
                </c:pt>
                <c:pt idx="412">
                  <c:v>-0.64785000000000004</c:v>
                </c:pt>
                <c:pt idx="413">
                  <c:v>-0.64939999999999998</c:v>
                </c:pt>
                <c:pt idx="414">
                  <c:v>-0.65097499999999997</c:v>
                </c:pt>
                <c:pt idx="415">
                  <c:v>-0.65254999999999996</c:v>
                </c:pt>
                <c:pt idx="416">
                  <c:v>-0.65412499999999996</c:v>
                </c:pt>
                <c:pt idx="417">
                  <c:v>-0.65567500000000001</c:v>
                </c:pt>
                <c:pt idx="418">
                  <c:v>-0.65725</c:v>
                </c:pt>
                <c:pt idx="419">
                  <c:v>-0.65882499999999999</c:v>
                </c:pt>
                <c:pt idx="420">
                  <c:v>-0.66039999999999999</c:v>
                </c:pt>
                <c:pt idx="421">
                  <c:v>-0.66195000000000004</c:v>
                </c:pt>
                <c:pt idx="422">
                  <c:v>-0.66352500000000003</c:v>
                </c:pt>
                <c:pt idx="423">
                  <c:v>-0.66510000000000002</c:v>
                </c:pt>
                <c:pt idx="424">
                  <c:v>-0.66667500000000002</c:v>
                </c:pt>
                <c:pt idx="425">
                  <c:v>-0.66822499999999996</c:v>
                </c:pt>
                <c:pt idx="426">
                  <c:v>-0.66979999999999995</c:v>
                </c:pt>
                <c:pt idx="427">
                  <c:v>-0.67137500000000006</c:v>
                </c:pt>
                <c:pt idx="428">
                  <c:v>-0.67295000000000005</c:v>
                </c:pt>
                <c:pt idx="429">
                  <c:v>-0.67449999999999999</c:v>
                </c:pt>
                <c:pt idx="430">
                  <c:v>-0.67607499999999998</c:v>
                </c:pt>
                <c:pt idx="431">
                  <c:v>-0.67764999999999997</c:v>
                </c:pt>
                <c:pt idx="432">
                  <c:v>-0.67922499999999997</c:v>
                </c:pt>
                <c:pt idx="433">
                  <c:v>-0.68077500000000002</c:v>
                </c:pt>
                <c:pt idx="434">
                  <c:v>-0.68235000000000001</c:v>
                </c:pt>
                <c:pt idx="435">
                  <c:v>-0.68392500000000001</c:v>
                </c:pt>
                <c:pt idx="436">
                  <c:v>-0.6855</c:v>
                </c:pt>
                <c:pt idx="437">
                  <c:v>-0.68705000000000005</c:v>
                </c:pt>
                <c:pt idx="438">
                  <c:v>-0.68862500000000004</c:v>
                </c:pt>
                <c:pt idx="439">
                  <c:v>-0.69020000000000004</c:v>
                </c:pt>
                <c:pt idx="440">
                  <c:v>-0.69177500000000003</c:v>
                </c:pt>
                <c:pt idx="441">
                  <c:v>-0.69332499999999997</c:v>
                </c:pt>
                <c:pt idx="442">
                  <c:v>-0.69489999999999996</c:v>
                </c:pt>
                <c:pt idx="443">
                  <c:v>-0.69647499999999996</c:v>
                </c:pt>
                <c:pt idx="444">
                  <c:v>-0.69804999999999995</c:v>
                </c:pt>
                <c:pt idx="445">
                  <c:v>-0.6996</c:v>
                </c:pt>
                <c:pt idx="446">
                  <c:v>-0.70117499999999999</c:v>
                </c:pt>
                <c:pt idx="447">
                  <c:v>-0.70274999999999999</c:v>
                </c:pt>
                <c:pt idx="448">
                  <c:v>-0.70432499999999998</c:v>
                </c:pt>
                <c:pt idx="449">
                  <c:v>-0.70587500000000003</c:v>
                </c:pt>
                <c:pt idx="450">
                  <c:v>-0.70745000000000002</c:v>
                </c:pt>
                <c:pt idx="451">
                  <c:v>-0.70902500000000002</c:v>
                </c:pt>
                <c:pt idx="452">
                  <c:v>-0.71060000000000001</c:v>
                </c:pt>
                <c:pt idx="453">
                  <c:v>-0.71214999999999995</c:v>
                </c:pt>
                <c:pt idx="454">
                  <c:v>-0.71372500000000005</c:v>
                </c:pt>
                <c:pt idx="455">
                  <c:v>-0.71530000000000005</c:v>
                </c:pt>
                <c:pt idx="456">
                  <c:v>-0.71687500000000004</c:v>
                </c:pt>
                <c:pt idx="457">
                  <c:v>-0.71842499999999998</c:v>
                </c:pt>
                <c:pt idx="458">
                  <c:v>-0.72</c:v>
                </c:pt>
                <c:pt idx="459">
                  <c:v>-0.72157499999999997</c:v>
                </c:pt>
                <c:pt idx="460">
                  <c:v>-0.72312500000000002</c:v>
                </c:pt>
                <c:pt idx="461">
                  <c:v>-0.72470000000000001</c:v>
                </c:pt>
                <c:pt idx="462">
                  <c:v>-0.726275</c:v>
                </c:pt>
                <c:pt idx="463">
                  <c:v>-0.72785</c:v>
                </c:pt>
                <c:pt idx="464">
                  <c:v>-0.72940000000000005</c:v>
                </c:pt>
                <c:pt idx="465">
                  <c:v>-0.73097500000000004</c:v>
                </c:pt>
                <c:pt idx="466">
                  <c:v>-0.73255000000000003</c:v>
                </c:pt>
                <c:pt idx="467">
                  <c:v>-0.73412500000000003</c:v>
                </c:pt>
                <c:pt idx="468">
                  <c:v>-0.73567499999999997</c:v>
                </c:pt>
                <c:pt idx="469">
                  <c:v>-0.73724999999999996</c:v>
                </c:pt>
                <c:pt idx="470">
                  <c:v>-0.73882499999999995</c:v>
                </c:pt>
                <c:pt idx="471">
                  <c:v>-0.74039999999999995</c:v>
                </c:pt>
                <c:pt idx="472">
                  <c:v>-0.74195</c:v>
                </c:pt>
                <c:pt idx="473">
                  <c:v>-0.74352499999999999</c:v>
                </c:pt>
                <c:pt idx="474">
                  <c:v>-0.74509999999999998</c:v>
                </c:pt>
                <c:pt idx="475">
                  <c:v>-0.74667499999999998</c:v>
                </c:pt>
                <c:pt idx="476">
                  <c:v>-0.74822500000000003</c:v>
                </c:pt>
                <c:pt idx="477">
                  <c:v>-0.74980000000000002</c:v>
                </c:pt>
                <c:pt idx="478">
                  <c:v>-0.75137500000000002</c:v>
                </c:pt>
                <c:pt idx="479">
                  <c:v>-0.75295000000000001</c:v>
                </c:pt>
                <c:pt idx="480">
                  <c:v>-0.75449999999999995</c:v>
                </c:pt>
                <c:pt idx="481">
                  <c:v>-0.75607500000000005</c:v>
                </c:pt>
                <c:pt idx="482">
                  <c:v>-0.75765000000000005</c:v>
                </c:pt>
                <c:pt idx="483">
                  <c:v>-0.75922500000000004</c:v>
                </c:pt>
                <c:pt idx="484">
                  <c:v>-0.76077499999999998</c:v>
                </c:pt>
                <c:pt idx="485">
                  <c:v>-0.76234999999999997</c:v>
                </c:pt>
                <c:pt idx="486">
                  <c:v>-0.76392499999999997</c:v>
                </c:pt>
                <c:pt idx="487">
                  <c:v>-0.76549999999999996</c:v>
                </c:pt>
                <c:pt idx="488">
                  <c:v>-0.76705000000000001</c:v>
                </c:pt>
                <c:pt idx="489">
                  <c:v>-0.768625</c:v>
                </c:pt>
                <c:pt idx="490">
                  <c:v>-0.7702</c:v>
                </c:pt>
                <c:pt idx="491">
                  <c:v>-0.77177499999999999</c:v>
                </c:pt>
                <c:pt idx="492">
                  <c:v>-0.77332500000000004</c:v>
                </c:pt>
                <c:pt idx="493">
                  <c:v>-0.77490000000000003</c:v>
                </c:pt>
                <c:pt idx="494">
                  <c:v>-0.77647500000000003</c:v>
                </c:pt>
                <c:pt idx="495">
                  <c:v>-0.77805000000000002</c:v>
                </c:pt>
                <c:pt idx="496">
                  <c:v>-0.77959999999999996</c:v>
                </c:pt>
                <c:pt idx="497">
                  <c:v>-0.78117499999999995</c:v>
                </c:pt>
                <c:pt idx="498">
                  <c:v>-0.78274999999999995</c:v>
                </c:pt>
                <c:pt idx="499">
                  <c:v>-0.78432500000000005</c:v>
                </c:pt>
                <c:pt idx="500">
                  <c:v>-0.78587499999999999</c:v>
                </c:pt>
                <c:pt idx="501">
                  <c:v>-0.78744999999999998</c:v>
                </c:pt>
                <c:pt idx="502">
                  <c:v>-0.78902499999999998</c:v>
                </c:pt>
                <c:pt idx="503">
                  <c:v>-0.79059999999999997</c:v>
                </c:pt>
                <c:pt idx="504">
                  <c:v>-0.79215000000000002</c:v>
                </c:pt>
                <c:pt idx="505">
                  <c:v>-0.79372500000000001</c:v>
                </c:pt>
                <c:pt idx="506">
                  <c:v>-0.79530000000000001</c:v>
                </c:pt>
                <c:pt idx="507">
                  <c:v>-0.796875</c:v>
                </c:pt>
                <c:pt idx="508">
                  <c:v>-0.79842500000000005</c:v>
                </c:pt>
                <c:pt idx="509">
                  <c:v>-0.8</c:v>
                </c:pt>
                <c:pt idx="510">
                  <c:v>-0.79842500000000005</c:v>
                </c:pt>
                <c:pt idx="511">
                  <c:v>-0.796875</c:v>
                </c:pt>
                <c:pt idx="512">
                  <c:v>-0.79530000000000001</c:v>
                </c:pt>
                <c:pt idx="513">
                  <c:v>-0.79372500000000001</c:v>
                </c:pt>
                <c:pt idx="514">
                  <c:v>-0.79215000000000002</c:v>
                </c:pt>
                <c:pt idx="515">
                  <c:v>-0.79059999999999997</c:v>
                </c:pt>
                <c:pt idx="516">
                  <c:v>-0.78902499999999998</c:v>
                </c:pt>
                <c:pt idx="517">
                  <c:v>-0.78744999999999998</c:v>
                </c:pt>
                <c:pt idx="518">
                  <c:v>-0.78587499999999999</c:v>
                </c:pt>
                <c:pt idx="519">
                  <c:v>-0.78432500000000005</c:v>
                </c:pt>
                <c:pt idx="520">
                  <c:v>-0.78274999999999995</c:v>
                </c:pt>
                <c:pt idx="521">
                  <c:v>-0.78117499999999995</c:v>
                </c:pt>
                <c:pt idx="522">
                  <c:v>-0.77959999999999996</c:v>
                </c:pt>
                <c:pt idx="523">
                  <c:v>-0.77805000000000002</c:v>
                </c:pt>
                <c:pt idx="524">
                  <c:v>-0.77647500000000003</c:v>
                </c:pt>
                <c:pt idx="525">
                  <c:v>-0.77490000000000003</c:v>
                </c:pt>
                <c:pt idx="526">
                  <c:v>-0.77332500000000004</c:v>
                </c:pt>
                <c:pt idx="527">
                  <c:v>-0.77177499999999999</c:v>
                </c:pt>
                <c:pt idx="528">
                  <c:v>-0.7702</c:v>
                </c:pt>
                <c:pt idx="529">
                  <c:v>-0.768625</c:v>
                </c:pt>
                <c:pt idx="530">
                  <c:v>-0.76705000000000001</c:v>
                </c:pt>
                <c:pt idx="531">
                  <c:v>-0.76549999999999996</c:v>
                </c:pt>
                <c:pt idx="532">
                  <c:v>-0.76392499999999997</c:v>
                </c:pt>
                <c:pt idx="533">
                  <c:v>-0.76234999999999997</c:v>
                </c:pt>
                <c:pt idx="534">
                  <c:v>-0.76077499999999998</c:v>
                </c:pt>
                <c:pt idx="535">
                  <c:v>-0.75922500000000004</c:v>
                </c:pt>
                <c:pt idx="536">
                  <c:v>-0.75765000000000005</c:v>
                </c:pt>
                <c:pt idx="537">
                  <c:v>-0.75607500000000005</c:v>
                </c:pt>
                <c:pt idx="538">
                  <c:v>-0.75449999999999995</c:v>
                </c:pt>
                <c:pt idx="539">
                  <c:v>-0.75295000000000001</c:v>
                </c:pt>
                <c:pt idx="540">
                  <c:v>-0.75137500000000002</c:v>
                </c:pt>
                <c:pt idx="541">
                  <c:v>-0.74980000000000002</c:v>
                </c:pt>
                <c:pt idx="542">
                  <c:v>-0.74822500000000003</c:v>
                </c:pt>
                <c:pt idx="543">
                  <c:v>-0.74667499999999998</c:v>
                </c:pt>
                <c:pt idx="544">
                  <c:v>-0.74509999999999998</c:v>
                </c:pt>
                <c:pt idx="545">
                  <c:v>-0.74352499999999999</c:v>
                </c:pt>
                <c:pt idx="546">
                  <c:v>-0.74195</c:v>
                </c:pt>
                <c:pt idx="547">
                  <c:v>-0.74039999999999995</c:v>
                </c:pt>
                <c:pt idx="548">
                  <c:v>-0.73882499999999995</c:v>
                </c:pt>
                <c:pt idx="549">
                  <c:v>-0.73724999999999996</c:v>
                </c:pt>
                <c:pt idx="550">
                  <c:v>-0.73567499999999997</c:v>
                </c:pt>
                <c:pt idx="551">
                  <c:v>-0.73412500000000003</c:v>
                </c:pt>
                <c:pt idx="552">
                  <c:v>-0.73255000000000003</c:v>
                </c:pt>
                <c:pt idx="553">
                  <c:v>-0.73097500000000004</c:v>
                </c:pt>
                <c:pt idx="554">
                  <c:v>-0.72940000000000005</c:v>
                </c:pt>
                <c:pt idx="555">
                  <c:v>-0.72785</c:v>
                </c:pt>
                <c:pt idx="556">
                  <c:v>-0.726275</c:v>
                </c:pt>
                <c:pt idx="557">
                  <c:v>-0.72470000000000001</c:v>
                </c:pt>
                <c:pt idx="558">
                  <c:v>-0.72312500000000002</c:v>
                </c:pt>
                <c:pt idx="559">
                  <c:v>-0.72157499999999997</c:v>
                </c:pt>
                <c:pt idx="560">
                  <c:v>-0.72</c:v>
                </c:pt>
                <c:pt idx="561">
                  <c:v>-0.71842499999999998</c:v>
                </c:pt>
                <c:pt idx="562">
                  <c:v>-0.71687500000000004</c:v>
                </c:pt>
                <c:pt idx="563">
                  <c:v>-0.71530000000000005</c:v>
                </c:pt>
                <c:pt idx="564">
                  <c:v>-0.71372500000000005</c:v>
                </c:pt>
                <c:pt idx="565">
                  <c:v>-0.71214999999999995</c:v>
                </c:pt>
                <c:pt idx="566">
                  <c:v>-0.71060000000000001</c:v>
                </c:pt>
                <c:pt idx="567">
                  <c:v>-0.70902500000000002</c:v>
                </c:pt>
                <c:pt idx="568">
                  <c:v>-0.70745000000000002</c:v>
                </c:pt>
                <c:pt idx="569">
                  <c:v>-0.70587500000000003</c:v>
                </c:pt>
                <c:pt idx="570">
                  <c:v>-0.70432499999999998</c:v>
                </c:pt>
                <c:pt idx="571">
                  <c:v>-0.70274999999999999</c:v>
                </c:pt>
                <c:pt idx="572">
                  <c:v>-0.70117499999999999</c:v>
                </c:pt>
                <c:pt idx="573">
                  <c:v>-0.6996</c:v>
                </c:pt>
                <c:pt idx="574">
                  <c:v>-0.69804999999999995</c:v>
                </c:pt>
                <c:pt idx="575">
                  <c:v>-0.69647499999999996</c:v>
                </c:pt>
                <c:pt idx="576">
                  <c:v>-0.69489999999999996</c:v>
                </c:pt>
                <c:pt idx="577">
                  <c:v>-0.69332499999999997</c:v>
                </c:pt>
                <c:pt idx="578">
                  <c:v>-0.69177500000000003</c:v>
                </c:pt>
                <c:pt idx="579">
                  <c:v>-0.69020000000000004</c:v>
                </c:pt>
                <c:pt idx="580">
                  <c:v>-0.68862500000000004</c:v>
                </c:pt>
                <c:pt idx="581">
                  <c:v>-0.68705000000000005</c:v>
                </c:pt>
                <c:pt idx="582">
                  <c:v>-0.6855</c:v>
                </c:pt>
                <c:pt idx="583">
                  <c:v>-0.68392500000000001</c:v>
                </c:pt>
                <c:pt idx="584">
                  <c:v>-0.68235000000000001</c:v>
                </c:pt>
                <c:pt idx="585">
                  <c:v>-0.68077500000000002</c:v>
                </c:pt>
                <c:pt idx="586">
                  <c:v>-0.67922499999999997</c:v>
                </c:pt>
                <c:pt idx="587">
                  <c:v>-0.67764999999999997</c:v>
                </c:pt>
                <c:pt idx="588">
                  <c:v>-0.67607499999999998</c:v>
                </c:pt>
                <c:pt idx="589">
                  <c:v>-0.67449999999999999</c:v>
                </c:pt>
                <c:pt idx="590">
                  <c:v>-0.67295000000000005</c:v>
                </c:pt>
                <c:pt idx="591">
                  <c:v>-0.67137500000000006</c:v>
                </c:pt>
                <c:pt idx="592">
                  <c:v>-0.66979999999999995</c:v>
                </c:pt>
                <c:pt idx="593">
                  <c:v>-0.66822499999999996</c:v>
                </c:pt>
                <c:pt idx="594">
                  <c:v>-0.66667500000000002</c:v>
                </c:pt>
                <c:pt idx="595">
                  <c:v>-0.66510000000000002</c:v>
                </c:pt>
                <c:pt idx="596">
                  <c:v>-0.66352500000000003</c:v>
                </c:pt>
                <c:pt idx="597">
                  <c:v>-0.66195000000000004</c:v>
                </c:pt>
                <c:pt idx="598">
                  <c:v>-0.66039999999999999</c:v>
                </c:pt>
                <c:pt idx="599">
                  <c:v>-0.65882499999999999</c:v>
                </c:pt>
                <c:pt idx="600">
                  <c:v>-0.65725</c:v>
                </c:pt>
                <c:pt idx="601">
                  <c:v>-0.65567500000000001</c:v>
                </c:pt>
                <c:pt idx="602">
                  <c:v>-0.65412499999999996</c:v>
                </c:pt>
                <c:pt idx="603">
                  <c:v>-0.65254999999999996</c:v>
                </c:pt>
                <c:pt idx="604">
                  <c:v>-0.65097499999999997</c:v>
                </c:pt>
                <c:pt idx="605">
                  <c:v>-0.64939999999999998</c:v>
                </c:pt>
                <c:pt idx="606">
                  <c:v>-0.64785000000000004</c:v>
                </c:pt>
                <c:pt idx="607">
                  <c:v>-0.64627500000000004</c:v>
                </c:pt>
                <c:pt idx="608">
                  <c:v>-0.64470000000000005</c:v>
                </c:pt>
                <c:pt idx="609">
                  <c:v>-0.64312499999999995</c:v>
                </c:pt>
                <c:pt idx="610">
                  <c:v>-0.64157500000000001</c:v>
                </c:pt>
                <c:pt idx="611">
                  <c:v>-0.64</c:v>
                </c:pt>
                <c:pt idx="612">
                  <c:v>-0.63842500000000002</c:v>
                </c:pt>
                <c:pt idx="613">
                  <c:v>-0.63687499999999997</c:v>
                </c:pt>
                <c:pt idx="614">
                  <c:v>-0.63529999999999998</c:v>
                </c:pt>
                <c:pt idx="615">
                  <c:v>-0.63372499999999998</c:v>
                </c:pt>
                <c:pt idx="616">
                  <c:v>-0.63214999999999999</c:v>
                </c:pt>
                <c:pt idx="617">
                  <c:v>-0.63060000000000005</c:v>
                </c:pt>
                <c:pt idx="618">
                  <c:v>-0.62902499999999995</c:v>
                </c:pt>
                <c:pt idx="619">
                  <c:v>-0.62744999999999995</c:v>
                </c:pt>
                <c:pt idx="620">
                  <c:v>-0.62587499999999996</c:v>
                </c:pt>
                <c:pt idx="621">
                  <c:v>-0.62432500000000002</c:v>
                </c:pt>
                <c:pt idx="622">
                  <c:v>-0.62275000000000003</c:v>
                </c:pt>
                <c:pt idx="623">
                  <c:v>-0.62117500000000003</c:v>
                </c:pt>
                <c:pt idx="624">
                  <c:v>-0.61960000000000004</c:v>
                </c:pt>
                <c:pt idx="625">
                  <c:v>-0.61804999999999999</c:v>
                </c:pt>
                <c:pt idx="626">
                  <c:v>-0.616475</c:v>
                </c:pt>
                <c:pt idx="627">
                  <c:v>-0.6149</c:v>
                </c:pt>
                <c:pt idx="628">
                  <c:v>-0.61332500000000001</c:v>
                </c:pt>
                <c:pt idx="629">
                  <c:v>-0.61177499999999996</c:v>
                </c:pt>
                <c:pt idx="630">
                  <c:v>-0.61019999999999996</c:v>
                </c:pt>
                <c:pt idx="631">
                  <c:v>-0.60862499999999997</c:v>
                </c:pt>
                <c:pt idx="632">
                  <c:v>-0.60704999999999998</c:v>
                </c:pt>
                <c:pt idx="633">
                  <c:v>-0.60550000000000004</c:v>
                </c:pt>
                <c:pt idx="634">
                  <c:v>-0.60392500000000005</c:v>
                </c:pt>
                <c:pt idx="635">
                  <c:v>-0.60235000000000005</c:v>
                </c:pt>
                <c:pt idx="636">
                  <c:v>-0.60077499999999995</c:v>
                </c:pt>
                <c:pt idx="637">
                  <c:v>-0.59922500000000001</c:v>
                </c:pt>
                <c:pt idx="638">
                  <c:v>-0.59765000000000001</c:v>
                </c:pt>
                <c:pt idx="639">
                  <c:v>-0.59607500000000002</c:v>
                </c:pt>
                <c:pt idx="640">
                  <c:v>-0.59450000000000003</c:v>
                </c:pt>
                <c:pt idx="641">
                  <c:v>-0.59294999999999998</c:v>
                </c:pt>
                <c:pt idx="642">
                  <c:v>-0.59137499999999998</c:v>
                </c:pt>
                <c:pt idx="643">
                  <c:v>-0.58979999999999999</c:v>
                </c:pt>
                <c:pt idx="644">
                  <c:v>-0.588225</c:v>
                </c:pt>
                <c:pt idx="645">
                  <c:v>-0.58667499999999995</c:v>
                </c:pt>
                <c:pt idx="646">
                  <c:v>-0.58509999999999995</c:v>
                </c:pt>
                <c:pt idx="647">
                  <c:v>-0.58352499999999996</c:v>
                </c:pt>
                <c:pt idx="648">
                  <c:v>-0.58194999999999997</c:v>
                </c:pt>
                <c:pt idx="649">
                  <c:v>-0.58040000000000003</c:v>
                </c:pt>
                <c:pt idx="650">
                  <c:v>-0.57882500000000003</c:v>
                </c:pt>
                <c:pt idx="651">
                  <c:v>-0.57725000000000004</c:v>
                </c:pt>
                <c:pt idx="652">
                  <c:v>-0.57567500000000005</c:v>
                </c:pt>
                <c:pt idx="653">
                  <c:v>-0.574125</c:v>
                </c:pt>
                <c:pt idx="654">
                  <c:v>-0.57255</c:v>
                </c:pt>
                <c:pt idx="655">
                  <c:v>-0.57097500000000001</c:v>
                </c:pt>
                <c:pt idx="656">
                  <c:v>-0.56940000000000002</c:v>
                </c:pt>
                <c:pt idx="657">
                  <c:v>-0.56784999999999997</c:v>
                </c:pt>
                <c:pt idx="658">
                  <c:v>-0.56627499999999997</c:v>
                </c:pt>
                <c:pt idx="659">
                  <c:v>-0.56469999999999998</c:v>
                </c:pt>
                <c:pt idx="660">
                  <c:v>-0.56312499999999999</c:v>
                </c:pt>
                <c:pt idx="661">
                  <c:v>-0.56157500000000005</c:v>
                </c:pt>
                <c:pt idx="662">
                  <c:v>-0.56000000000000005</c:v>
                </c:pt>
                <c:pt idx="663">
                  <c:v>-0.55842499999999995</c:v>
                </c:pt>
                <c:pt idx="664">
                  <c:v>-0.55687500000000001</c:v>
                </c:pt>
                <c:pt idx="665">
                  <c:v>-0.55530000000000002</c:v>
                </c:pt>
                <c:pt idx="666">
                  <c:v>-0.55372500000000002</c:v>
                </c:pt>
                <c:pt idx="667">
                  <c:v>-0.55215000000000003</c:v>
                </c:pt>
                <c:pt idx="668">
                  <c:v>-0.55059999999999998</c:v>
                </c:pt>
                <c:pt idx="669">
                  <c:v>-0.54902499999999999</c:v>
                </c:pt>
                <c:pt idx="670">
                  <c:v>-0.54744999999999999</c:v>
                </c:pt>
                <c:pt idx="671">
                  <c:v>-0.545875</c:v>
                </c:pt>
                <c:pt idx="672">
                  <c:v>-0.54432499999999995</c:v>
                </c:pt>
                <c:pt idx="673">
                  <c:v>-0.54274999999999995</c:v>
                </c:pt>
                <c:pt idx="674">
                  <c:v>-0.54117499999999996</c:v>
                </c:pt>
                <c:pt idx="675">
                  <c:v>-0.53959999999999997</c:v>
                </c:pt>
                <c:pt idx="676">
                  <c:v>-0.53805000000000003</c:v>
                </c:pt>
                <c:pt idx="677">
                  <c:v>-0.53647500000000004</c:v>
                </c:pt>
                <c:pt idx="678">
                  <c:v>-0.53490000000000004</c:v>
                </c:pt>
                <c:pt idx="679">
                  <c:v>-0.53332500000000005</c:v>
                </c:pt>
                <c:pt idx="680">
                  <c:v>-0.531775</c:v>
                </c:pt>
                <c:pt idx="681">
                  <c:v>-0.5302</c:v>
                </c:pt>
                <c:pt idx="682">
                  <c:v>-0.52862500000000001</c:v>
                </c:pt>
                <c:pt idx="683">
                  <c:v>-0.52705000000000002</c:v>
                </c:pt>
                <c:pt idx="684">
                  <c:v>-0.52549999999999997</c:v>
                </c:pt>
                <c:pt idx="685">
                  <c:v>-0.52392499999999997</c:v>
                </c:pt>
                <c:pt idx="686">
                  <c:v>-0.52234999999999998</c:v>
                </c:pt>
                <c:pt idx="687">
                  <c:v>-0.52077499999999999</c:v>
                </c:pt>
                <c:pt idx="688">
                  <c:v>-0.51922500000000005</c:v>
                </c:pt>
                <c:pt idx="689">
                  <c:v>-0.51765000000000005</c:v>
                </c:pt>
                <c:pt idx="690">
                  <c:v>-0.51607499999999995</c:v>
                </c:pt>
                <c:pt idx="691">
                  <c:v>-0.51449999999999996</c:v>
                </c:pt>
                <c:pt idx="692">
                  <c:v>-0.51295000000000002</c:v>
                </c:pt>
                <c:pt idx="693">
                  <c:v>-0.51137500000000002</c:v>
                </c:pt>
                <c:pt idx="694">
                  <c:v>-0.50980000000000003</c:v>
                </c:pt>
                <c:pt idx="695">
                  <c:v>-0.50822500000000004</c:v>
                </c:pt>
                <c:pt idx="696">
                  <c:v>-0.50667499999999999</c:v>
                </c:pt>
                <c:pt idx="697">
                  <c:v>-0.50509999999999999</c:v>
                </c:pt>
                <c:pt idx="698">
                  <c:v>-0.503525</c:v>
                </c:pt>
                <c:pt idx="699">
                  <c:v>-0.50195000000000001</c:v>
                </c:pt>
                <c:pt idx="700">
                  <c:v>-0.50039999999999996</c:v>
                </c:pt>
                <c:pt idx="701">
                  <c:v>-0.49882500000000002</c:v>
                </c:pt>
                <c:pt idx="702">
                  <c:v>-0.49725000000000003</c:v>
                </c:pt>
                <c:pt idx="703">
                  <c:v>-0.49567499999999998</c:v>
                </c:pt>
                <c:pt idx="704">
                  <c:v>-0.49412499999999998</c:v>
                </c:pt>
                <c:pt idx="705">
                  <c:v>-0.49254999999999999</c:v>
                </c:pt>
                <c:pt idx="706">
                  <c:v>-0.49097499999999999</c:v>
                </c:pt>
                <c:pt idx="707">
                  <c:v>-0.4894</c:v>
                </c:pt>
                <c:pt idx="708">
                  <c:v>-0.48785000000000001</c:v>
                </c:pt>
                <c:pt idx="709">
                  <c:v>-0.48627500000000001</c:v>
                </c:pt>
                <c:pt idx="710">
                  <c:v>-0.48470000000000002</c:v>
                </c:pt>
                <c:pt idx="711">
                  <c:v>-0.48312500000000003</c:v>
                </c:pt>
                <c:pt idx="712">
                  <c:v>-0.48157499999999998</c:v>
                </c:pt>
                <c:pt idx="713">
                  <c:v>-0.48</c:v>
                </c:pt>
                <c:pt idx="714">
                  <c:v>-0.47842499999999999</c:v>
                </c:pt>
                <c:pt idx="715">
                  <c:v>-0.47687499999999999</c:v>
                </c:pt>
                <c:pt idx="716">
                  <c:v>-0.4753</c:v>
                </c:pt>
                <c:pt idx="717">
                  <c:v>-0.47372500000000001</c:v>
                </c:pt>
                <c:pt idx="718">
                  <c:v>-0.47215000000000001</c:v>
                </c:pt>
                <c:pt idx="719">
                  <c:v>-0.47060000000000002</c:v>
                </c:pt>
                <c:pt idx="720">
                  <c:v>-0.46902500000000003</c:v>
                </c:pt>
                <c:pt idx="721">
                  <c:v>-0.46744999999999998</c:v>
                </c:pt>
                <c:pt idx="722">
                  <c:v>-0.46587499999999998</c:v>
                </c:pt>
                <c:pt idx="723">
                  <c:v>-0.46432499999999999</c:v>
                </c:pt>
                <c:pt idx="724">
                  <c:v>-0.46274999999999999</c:v>
                </c:pt>
                <c:pt idx="725">
                  <c:v>-0.461175</c:v>
                </c:pt>
                <c:pt idx="726">
                  <c:v>-0.45960000000000001</c:v>
                </c:pt>
                <c:pt idx="727">
                  <c:v>-0.45805000000000001</c:v>
                </c:pt>
                <c:pt idx="728">
                  <c:v>-0.45647500000000002</c:v>
                </c:pt>
                <c:pt idx="729">
                  <c:v>-0.45490000000000003</c:v>
                </c:pt>
                <c:pt idx="730">
                  <c:v>-0.45332499999999998</c:v>
                </c:pt>
                <c:pt idx="731">
                  <c:v>-0.45177499999999998</c:v>
                </c:pt>
                <c:pt idx="732">
                  <c:v>-0.45019999999999999</c:v>
                </c:pt>
                <c:pt idx="733">
                  <c:v>-0.448625</c:v>
                </c:pt>
                <c:pt idx="734">
                  <c:v>-0.44705</c:v>
                </c:pt>
                <c:pt idx="735">
                  <c:v>-0.44550000000000001</c:v>
                </c:pt>
                <c:pt idx="736">
                  <c:v>-0.44392500000000001</c:v>
                </c:pt>
                <c:pt idx="737">
                  <c:v>-0.44235000000000002</c:v>
                </c:pt>
                <c:pt idx="738">
                  <c:v>-0.44077499999999997</c:v>
                </c:pt>
                <c:pt idx="739">
                  <c:v>-0.43922499999999998</c:v>
                </c:pt>
                <c:pt idx="740">
                  <c:v>-0.43764999999999998</c:v>
                </c:pt>
                <c:pt idx="741">
                  <c:v>-0.43607499999999999</c:v>
                </c:pt>
                <c:pt idx="742">
                  <c:v>-0.4345</c:v>
                </c:pt>
                <c:pt idx="743">
                  <c:v>-0.43295</c:v>
                </c:pt>
                <c:pt idx="744">
                  <c:v>-0.43137500000000001</c:v>
                </c:pt>
                <c:pt idx="745">
                  <c:v>-0.42980000000000002</c:v>
                </c:pt>
                <c:pt idx="746">
                  <c:v>-0.42822500000000002</c:v>
                </c:pt>
                <c:pt idx="747">
                  <c:v>-0.42667500000000003</c:v>
                </c:pt>
                <c:pt idx="748">
                  <c:v>-0.42509999999999998</c:v>
                </c:pt>
                <c:pt idx="749">
                  <c:v>-0.42352499999999998</c:v>
                </c:pt>
                <c:pt idx="750">
                  <c:v>-0.42194999999999999</c:v>
                </c:pt>
                <c:pt idx="751">
                  <c:v>-0.4204</c:v>
                </c:pt>
                <c:pt idx="752">
                  <c:v>-0.418825</c:v>
                </c:pt>
                <c:pt idx="753">
                  <c:v>-0.41725000000000001</c:v>
                </c:pt>
                <c:pt idx="754">
                  <c:v>-0.41567500000000002</c:v>
                </c:pt>
                <c:pt idx="755">
                  <c:v>-0.41412500000000002</c:v>
                </c:pt>
                <c:pt idx="756">
                  <c:v>-0.41254999999999997</c:v>
                </c:pt>
                <c:pt idx="757">
                  <c:v>-0.41097499999999998</c:v>
                </c:pt>
                <c:pt idx="758">
                  <c:v>-0.40939999999999999</c:v>
                </c:pt>
                <c:pt idx="759">
                  <c:v>-0.40784999999999999</c:v>
                </c:pt>
                <c:pt idx="760">
                  <c:v>-0.406275</c:v>
                </c:pt>
                <c:pt idx="761">
                  <c:v>-0.4047</c:v>
                </c:pt>
                <c:pt idx="762">
                  <c:v>-0.40312500000000001</c:v>
                </c:pt>
                <c:pt idx="763">
                  <c:v>-0.40157500000000002</c:v>
                </c:pt>
                <c:pt idx="764">
                  <c:v>-0.4</c:v>
                </c:pt>
                <c:pt idx="765">
                  <c:v>-0.39842499999999997</c:v>
                </c:pt>
                <c:pt idx="766">
                  <c:v>-0.39687499999999998</c:v>
                </c:pt>
                <c:pt idx="767">
                  <c:v>-0.39529999999999998</c:v>
                </c:pt>
                <c:pt idx="768">
                  <c:v>-0.39372499999999999</c:v>
                </c:pt>
                <c:pt idx="769">
                  <c:v>-0.39215</c:v>
                </c:pt>
                <c:pt idx="770">
                  <c:v>-0.3906</c:v>
                </c:pt>
                <c:pt idx="771">
                  <c:v>-0.38902500000000001</c:v>
                </c:pt>
                <c:pt idx="772">
                  <c:v>-0.38745000000000002</c:v>
                </c:pt>
                <c:pt idx="773">
                  <c:v>-0.38587500000000002</c:v>
                </c:pt>
                <c:pt idx="774">
                  <c:v>-0.38432500000000003</c:v>
                </c:pt>
                <c:pt idx="775">
                  <c:v>-0.38274999999999998</c:v>
                </c:pt>
                <c:pt idx="776">
                  <c:v>-0.38117499999999999</c:v>
                </c:pt>
                <c:pt idx="777">
                  <c:v>-0.37959999999999999</c:v>
                </c:pt>
                <c:pt idx="778">
                  <c:v>-0.37805</c:v>
                </c:pt>
                <c:pt idx="779">
                  <c:v>-0.376475</c:v>
                </c:pt>
                <c:pt idx="780">
                  <c:v>-0.37490000000000001</c:v>
                </c:pt>
                <c:pt idx="781">
                  <c:v>-0.37332500000000002</c:v>
                </c:pt>
                <c:pt idx="782">
                  <c:v>-0.37177500000000002</c:v>
                </c:pt>
                <c:pt idx="783">
                  <c:v>-0.37019999999999997</c:v>
                </c:pt>
                <c:pt idx="784">
                  <c:v>-0.36862499999999998</c:v>
                </c:pt>
                <c:pt idx="785">
                  <c:v>-0.36704999999999999</c:v>
                </c:pt>
                <c:pt idx="786">
                  <c:v>-0.36549999999999999</c:v>
                </c:pt>
                <c:pt idx="787">
                  <c:v>-0.363925</c:v>
                </c:pt>
                <c:pt idx="788">
                  <c:v>-0.36235000000000001</c:v>
                </c:pt>
                <c:pt idx="789">
                  <c:v>-0.36077500000000001</c:v>
                </c:pt>
                <c:pt idx="790">
                  <c:v>-0.35922500000000002</c:v>
                </c:pt>
                <c:pt idx="791">
                  <c:v>-0.35765000000000002</c:v>
                </c:pt>
                <c:pt idx="792">
                  <c:v>-0.35607499999999997</c:v>
                </c:pt>
                <c:pt idx="793">
                  <c:v>-0.35449999999999998</c:v>
                </c:pt>
                <c:pt idx="794">
                  <c:v>-0.35294999999999999</c:v>
                </c:pt>
                <c:pt idx="795">
                  <c:v>-0.35137499999999999</c:v>
                </c:pt>
                <c:pt idx="796">
                  <c:v>-0.3498</c:v>
                </c:pt>
                <c:pt idx="797">
                  <c:v>-0.34822500000000001</c:v>
                </c:pt>
                <c:pt idx="798">
                  <c:v>-0.34667500000000001</c:v>
                </c:pt>
                <c:pt idx="799">
                  <c:v>-0.34510000000000002</c:v>
                </c:pt>
                <c:pt idx="800">
                  <c:v>-0.34352500000000002</c:v>
                </c:pt>
                <c:pt idx="801">
                  <c:v>-0.34194999999999998</c:v>
                </c:pt>
                <c:pt idx="802">
                  <c:v>-0.34039999999999998</c:v>
                </c:pt>
                <c:pt idx="803">
                  <c:v>-0.33882499999999999</c:v>
                </c:pt>
                <c:pt idx="804">
                  <c:v>-0.33724999999999999</c:v>
                </c:pt>
                <c:pt idx="805">
                  <c:v>-0.335675</c:v>
                </c:pt>
                <c:pt idx="806">
                  <c:v>-0.33412500000000001</c:v>
                </c:pt>
                <c:pt idx="807">
                  <c:v>-0.33255000000000001</c:v>
                </c:pt>
                <c:pt idx="808">
                  <c:v>-0.33097500000000002</c:v>
                </c:pt>
                <c:pt idx="809">
                  <c:v>-0.32940000000000003</c:v>
                </c:pt>
                <c:pt idx="810">
                  <c:v>-0.32784999999999997</c:v>
                </c:pt>
                <c:pt idx="811">
                  <c:v>-0.32627499999999998</c:v>
                </c:pt>
                <c:pt idx="812">
                  <c:v>-0.32469999999999999</c:v>
                </c:pt>
                <c:pt idx="813">
                  <c:v>-0.323125</c:v>
                </c:pt>
                <c:pt idx="814">
                  <c:v>-0.321575</c:v>
                </c:pt>
                <c:pt idx="815">
                  <c:v>-0.32</c:v>
                </c:pt>
                <c:pt idx="816">
                  <c:v>-0.31842500000000001</c:v>
                </c:pt>
                <c:pt idx="817">
                  <c:v>-0.31687500000000002</c:v>
                </c:pt>
                <c:pt idx="818">
                  <c:v>-0.31530000000000002</c:v>
                </c:pt>
                <c:pt idx="819">
                  <c:v>-0.31372499999999998</c:v>
                </c:pt>
                <c:pt idx="820">
                  <c:v>-0.31214999999999998</c:v>
                </c:pt>
                <c:pt idx="821">
                  <c:v>-0.31059999999999999</c:v>
                </c:pt>
                <c:pt idx="822">
                  <c:v>-0.30902499999999999</c:v>
                </c:pt>
                <c:pt idx="823">
                  <c:v>-0.30745</c:v>
                </c:pt>
                <c:pt idx="824">
                  <c:v>-0.30587500000000001</c:v>
                </c:pt>
                <c:pt idx="825">
                  <c:v>-0.30432500000000001</c:v>
                </c:pt>
                <c:pt idx="826">
                  <c:v>-0.30275000000000002</c:v>
                </c:pt>
                <c:pt idx="827">
                  <c:v>-0.30117500000000003</c:v>
                </c:pt>
                <c:pt idx="828">
                  <c:v>-0.29959999999999998</c:v>
                </c:pt>
                <c:pt idx="829">
                  <c:v>-0.29804999999999998</c:v>
                </c:pt>
                <c:pt idx="830">
                  <c:v>-0.29647499999999999</c:v>
                </c:pt>
                <c:pt idx="831">
                  <c:v>-0.2949</c:v>
                </c:pt>
                <c:pt idx="832">
                  <c:v>-0.293325</c:v>
                </c:pt>
                <c:pt idx="833">
                  <c:v>-0.29177500000000001</c:v>
                </c:pt>
                <c:pt idx="834">
                  <c:v>-0.29020000000000001</c:v>
                </c:pt>
                <c:pt idx="835">
                  <c:v>-0.28862500000000002</c:v>
                </c:pt>
                <c:pt idx="836">
                  <c:v>-0.28705000000000003</c:v>
                </c:pt>
                <c:pt idx="837">
                  <c:v>-0.28549999999999998</c:v>
                </c:pt>
                <c:pt idx="838">
                  <c:v>-0.28392499999999998</c:v>
                </c:pt>
                <c:pt idx="839">
                  <c:v>-0.28234999999999999</c:v>
                </c:pt>
                <c:pt idx="840">
                  <c:v>-0.280775</c:v>
                </c:pt>
                <c:pt idx="841">
                  <c:v>-0.279225</c:v>
                </c:pt>
                <c:pt idx="842">
                  <c:v>-0.27765000000000001</c:v>
                </c:pt>
                <c:pt idx="843">
                  <c:v>-0.27607500000000001</c:v>
                </c:pt>
                <c:pt idx="844">
                  <c:v>-0.27450000000000002</c:v>
                </c:pt>
                <c:pt idx="845">
                  <c:v>-0.27295000000000003</c:v>
                </c:pt>
                <c:pt idx="846">
                  <c:v>-0.27137499999999998</c:v>
                </c:pt>
                <c:pt idx="847">
                  <c:v>-0.26979999999999998</c:v>
                </c:pt>
                <c:pt idx="848">
                  <c:v>-0.26822499999999999</c:v>
                </c:pt>
                <c:pt idx="849">
                  <c:v>-0.266675</c:v>
                </c:pt>
                <c:pt idx="850">
                  <c:v>-0.2651</c:v>
                </c:pt>
                <c:pt idx="851">
                  <c:v>-0.26352500000000001</c:v>
                </c:pt>
                <c:pt idx="852">
                  <c:v>-0.26195000000000002</c:v>
                </c:pt>
                <c:pt idx="853">
                  <c:v>-0.26040000000000002</c:v>
                </c:pt>
                <c:pt idx="854">
                  <c:v>-0.25882500000000003</c:v>
                </c:pt>
                <c:pt idx="855">
                  <c:v>-0.25724999999999998</c:v>
                </c:pt>
                <c:pt idx="856">
                  <c:v>-0.25567499999999999</c:v>
                </c:pt>
                <c:pt idx="857">
                  <c:v>-0.25412499999999999</c:v>
                </c:pt>
                <c:pt idx="858">
                  <c:v>-0.25255</c:v>
                </c:pt>
                <c:pt idx="859">
                  <c:v>-0.250975</c:v>
                </c:pt>
                <c:pt idx="860">
                  <c:v>-0.24940000000000001</c:v>
                </c:pt>
                <c:pt idx="861">
                  <c:v>-0.24784999999999999</c:v>
                </c:pt>
                <c:pt idx="862">
                  <c:v>-0.24627499999999999</c:v>
                </c:pt>
                <c:pt idx="863">
                  <c:v>-0.2447</c:v>
                </c:pt>
                <c:pt idx="864">
                  <c:v>-0.24312500000000001</c:v>
                </c:pt>
                <c:pt idx="865">
                  <c:v>-0.24157500000000001</c:v>
                </c:pt>
                <c:pt idx="866">
                  <c:v>-0.24</c:v>
                </c:pt>
                <c:pt idx="867">
                  <c:v>-0.238425</c:v>
                </c:pt>
                <c:pt idx="868">
                  <c:v>-0.236875</c:v>
                </c:pt>
                <c:pt idx="869">
                  <c:v>-0.23530000000000001</c:v>
                </c:pt>
                <c:pt idx="870">
                  <c:v>-0.23372499999999999</c:v>
                </c:pt>
                <c:pt idx="871">
                  <c:v>-0.23215</c:v>
                </c:pt>
                <c:pt idx="872">
                  <c:v>-0.2306</c:v>
                </c:pt>
                <c:pt idx="873">
                  <c:v>-0.22902500000000001</c:v>
                </c:pt>
                <c:pt idx="874">
                  <c:v>-0.22745000000000001</c:v>
                </c:pt>
                <c:pt idx="875">
                  <c:v>-0.22587499999999999</c:v>
                </c:pt>
                <c:pt idx="876">
                  <c:v>-0.224325</c:v>
                </c:pt>
                <c:pt idx="877">
                  <c:v>-0.22275</c:v>
                </c:pt>
                <c:pt idx="878">
                  <c:v>-0.22117500000000001</c:v>
                </c:pt>
                <c:pt idx="879">
                  <c:v>-0.21959999999999999</c:v>
                </c:pt>
                <c:pt idx="880">
                  <c:v>-0.21804999999999999</c:v>
                </c:pt>
                <c:pt idx="881">
                  <c:v>-0.216475</c:v>
                </c:pt>
                <c:pt idx="882">
                  <c:v>-0.21490000000000001</c:v>
                </c:pt>
                <c:pt idx="883">
                  <c:v>-0.21332499999999999</c:v>
                </c:pt>
                <c:pt idx="884">
                  <c:v>-0.21177499999999999</c:v>
                </c:pt>
                <c:pt idx="885">
                  <c:v>-0.2102</c:v>
                </c:pt>
                <c:pt idx="886">
                  <c:v>-0.208625</c:v>
                </c:pt>
                <c:pt idx="887">
                  <c:v>-0.20705000000000001</c:v>
                </c:pt>
                <c:pt idx="888">
                  <c:v>-0.20549999999999999</c:v>
                </c:pt>
                <c:pt idx="889">
                  <c:v>-0.203925</c:v>
                </c:pt>
                <c:pt idx="890">
                  <c:v>-0.20235</c:v>
                </c:pt>
                <c:pt idx="891">
                  <c:v>-0.20077500000000001</c:v>
                </c:pt>
                <c:pt idx="892">
                  <c:v>-0.19922500000000001</c:v>
                </c:pt>
                <c:pt idx="893">
                  <c:v>-0.19764999999999999</c:v>
                </c:pt>
                <c:pt idx="894">
                  <c:v>-0.196075</c:v>
                </c:pt>
                <c:pt idx="895">
                  <c:v>-0.19450000000000001</c:v>
                </c:pt>
                <c:pt idx="896">
                  <c:v>-0.19295000000000001</c:v>
                </c:pt>
                <c:pt idx="897">
                  <c:v>-0.19137499999999999</c:v>
                </c:pt>
                <c:pt idx="898">
                  <c:v>-0.1898</c:v>
                </c:pt>
                <c:pt idx="899">
                  <c:v>-0.188225</c:v>
                </c:pt>
                <c:pt idx="900">
                  <c:v>-0.18667500000000001</c:v>
                </c:pt>
                <c:pt idx="901">
                  <c:v>-0.18509999999999999</c:v>
                </c:pt>
                <c:pt idx="902">
                  <c:v>-0.18352499999999999</c:v>
                </c:pt>
                <c:pt idx="903">
                  <c:v>-0.18195</c:v>
                </c:pt>
                <c:pt idx="904">
                  <c:v>-0.1804</c:v>
                </c:pt>
                <c:pt idx="905">
                  <c:v>-0.17882500000000001</c:v>
                </c:pt>
                <c:pt idx="906">
                  <c:v>-0.17724999999999999</c:v>
                </c:pt>
                <c:pt idx="907">
                  <c:v>-0.175675</c:v>
                </c:pt>
                <c:pt idx="908">
                  <c:v>-0.174125</c:v>
                </c:pt>
                <c:pt idx="909">
                  <c:v>-0.17255000000000001</c:v>
                </c:pt>
                <c:pt idx="910">
                  <c:v>-0.17097499999999999</c:v>
                </c:pt>
                <c:pt idx="911">
                  <c:v>-0.1694</c:v>
                </c:pt>
                <c:pt idx="912">
                  <c:v>-0.16785</c:v>
                </c:pt>
                <c:pt idx="913">
                  <c:v>-0.16627500000000001</c:v>
                </c:pt>
                <c:pt idx="914">
                  <c:v>-0.16470000000000001</c:v>
                </c:pt>
                <c:pt idx="915">
                  <c:v>-0.16312499999999999</c:v>
                </c:pt>
                <c:pt idx="916">
                  <c:v>-0.161575</c:v>
                </c:pt>
                <c:pt idx="917">
                  <c:v>-0.16</c:v>
                </c:pt>
                <c:pt idx="918">
                  <c:v>-0.15842500000000001</c:v>
                </c:pt>
                <c:pt idx="919">
                  <c:v>-0.15687499999999999</c:v>
                </c:pt>
                <c:pt idx="920">
                  <c:v>-0.15529999999999999</c:v>
                </c:pt>
                <c:pt idx="921">
                  <c:v>-0.153725</c:v>
                </c:pt>
                <c:pt idx="922">
                  <c:v>-0.15215000000000001</c:v>
                </c:pt>
                <c:pt idx="923">
                  <c:v>-0.15060000000000001</c:v>
                </c:pt>
                <c:pt idx="924">
                  <c:v>-0.14902499999999999</c:v>
                </c:pt>
                <c:pt idx="925">
                  <c:v>-0.14745</c:v>
                </c:pt>
                <c:pt idx="926">
                  <c:v>-0.145875</c:v>
                </c:pt>
                <c:pt idx="927">
                  <c:v>-0.14432500000000001</c:v>
                </c:pt>
                <c:pt idx="928">
                  <c:v>-0.14274999999999999</c:v>
                </c:pt>
                <c:pt idx="929">
                  <c:v>-0.14117499999999999</c:v>
                </c:pt>
                <c:pt idx="930">
                  <c:v>-0.1396</c:v>
                </c:pt>
                <c:pt idx="931">
                  <c:v>-0.13805000000000001</c:v>
                </c:pt>
                <c:pt idx="932">
                  <c:v>-0.13647500000000001</c:v>
                </c:pt>
                <c:pt idx="933">
                  <c:v>-0.13489999999999999</c:v>
                </c:pt>
                <c:pt idx="934">
                  <c:v>-0.133325</c:v>
                </c:pt>
                <c:pt idx="935">
                  <c:v>-0.131775</c:v>
                </c:pt>
                <c:pt idx="936">
                  <c:v>-0.13020000000000001</c:v>
                </c:pt>
                <c:pt idx="937">
                  <c:v>-0.12862499999999999</c:v>
                </c:pt>
                <c:pt idx="938">
                  <c:v>-0.12705</c:v>
                </c:pt>
                <c:pt idx="939">
                  <c:v>-0.1255</c:v>
                </c:pt>
                <c:pt idx="940">
                  <c:v>-0.12392499999999999</c:v>
                </c:pt>
                <c:pt idx="941">
                  <c:v>-0.12235</c:v>
                </c:pt>
                <c:pt idx="942">
                  <c:v>-0.12077499999999999</c:v>
                </c:pt>
                <c:pt idx="943">
                  <c:v>-0.119225</c:v>
                </c:pt>
                <c:pt idx="944">
                  <c:v>-0.11765</c:v>
                </c:pt>
                <c:pt idx="945">
                  <c:v>-0.116075</c:v>
                </c:pt>
                <c:pt idx="946">
                  <c:v>-0.1145</c:v>
                </c:pt>
                <c:pt idx="947">
                  <c:v>-0.11294999999999999</c:v>
                </c:pt>
                <c:pt idx="948">
                  <c:v>-0.111375</c:v>
                </c:pt>
                <c:pt idx="949">
                  <c:v>-0.10979999999999999</c:v>
                </c:pt>
                <c:pt idx="950">
                  <c:v>-0.108225</c:v>
                </c:pt>
                <c:pt idx="951">
                  <c:v>-0.10667500000000001</c:v>
                </c:pt>
                <c:pt idx="952">
                  <c:v>-0.1051</c:v>
                </c:pt>
                <c:pt idx="953">
                  <c:v>-0.10352500000000001</c:v>
                </c:pt>
                <c:pt idx="954">
                  <c:v>-0.10195</c:v>
                </c:pt>
                <c:pt idx="955">
                  <c:v>-0.1004</c:v>
                </c:pt>
                <c:pt idx="956">
                  <c:v>-9.8824999999999996E-2</c:v>
                </c:pt>
                <c:pt idx="957">
                  <c:v>-9.7250000000000003E-2</c:v>
                </c:pt>
                <c:pt idx="958">
                  <c:v>-9.5674999999999996E-2</c:v>
                </c:pt>
                <c:pt idx="959">
                  <c:v>-9.4125E-2</c:v>
                </c:pt>
                <c:pt idx="960">
                  <c:v>-9.2549999999999993E-2</c:v>
                </c:pt>
                <c:pt idx="961">
                  <c:v>-9.0975E-2</c:v>
                </c:pt>
                <c:pt idx="962">
                  <c:v>-8.9399999999999993E-2</c:v>
                </c:pt>
                <c:pt idx="963">
                  <c:v>-8.7849999999999998E-2</c:v>
                </c:pt>
                <c:pt idx="964">
                  <c:v>-8.6275000000000004E-2</c:v>
                </c:pt>
                <c:pt idx="965">
                  <c:v>-8.4699999999999998E-2</c:v>
                </c:pt>
                <c:pt idx="966">
                  <c:v>-8.3125000000000004E-2</c:v>
                </c:pt>
                <c:pt idx="967">
                  <c:v>-8.1574999999999995E-2</c:v>
                </c:pt>
                <c:pt idx="968">
                  <c:v>-0.08</c:v>
                </c:pt>
                <c:pt idx="969">
                  <c:v>-7.8424999999999995E-2</c:v>
                </c:pt>
                <c:pt idx="970">
                  <c:v>-7.6874999999999999E-2</c:v>
                </c:pt>
                <c:pt idx="971">
                  <c:v>-7.5300000000000006E-2</c:v>
                </c:pt>
                <c:pt idx="972">
                  <c:v>-7.3724999999999999E-2</c:v>
                </c:pt>
                <c:pt idx="973">
                  <c:v>-7.2150000000000006E-2</c:v>
                </c:pt>
                <c:pt idx="974">
                  <c:v>-7.0599999999999996E-2</c:v>
                </c:pt>
                <c:pt idx="975">
                  <c:v>-6.9025000000000003E-2</c:v>
                </c:pt>
                <c:pt idx="976">
                  <c:v>-6.7449999999999996E-2</c:v>
                </c:pt>
                <c:pt idx="977">
                  <c:v>-6.5875000000000003E-2</c:v>
                </c:pt>
                <c:pt idx="978">
                  <c:v>-6.4324999999999993E-2</c:v>
                </c:pt>
                <c:pt idx="979">
                  <c:v>-6.275E-2</c:v>
                </c:pt>
                <c:pt idx="980">
                  <c:v>-6.1175E-2</c:v>
                </c:pt>
                <c:pt idx="981">
                  <c:v>-5.96E-2</c:v>
                </c:pt>
                <c:pt idx="982">
                  <c:v>-5.8049999999999997E-2</c:v>
                </c:pt>
                <c:pt idx="983">
                  <c:v>-5.6474999999999997E-2</c:v>
                </c:pt>
                <c:pt idx="984">
                  <c:v>-5.4899999999999997E-2</c:v>
                </c:pt>
                <c:pt idx="985">
                  <c:v>-5.3324999999999997E-2</c:v>
                </c:pt>
                <c:pt idx="986">
                  <c:v>-5.1775000000000002E-2</c:v>
                </c:pt>
                <c:pt idx="987">
                  <c:v>-5.0200000000000002E-2</c:v>
                </c:pt>
                <c:pt idx="988">
                  <c:v>-4.8625000000000002E-2</c:v>
                </c:pt>
                <c:pt idx="989">
                  <c:v>-4.7050000000000002E-2</c:v>
                </c:pt>
                <c:pt idx="990">
                  <c:v>-4.5499999999999999E-2</c:v>
                </c:pt>
                <c:pt idx="991">
                  <c:v>-4.3924999999999999E-2</c:v>
                </c:pt>
                <c:pt idx="992">
                  <c:v>-4.2349999999999999E-2</c:v>
                </c:pt>
                <c:pt idx="993">
                  <c:v>-4.0774999999999999E-2</c:v>
                </c:pt>
                <c:pt idx="994">
                  <c:v>-3.9225000000000003E-2</c:v>
                </c:pt>
                <c:pt idx="995">
                  <c:v>-3.7650000000000003E-2</c:v>
                </c:pt>
                <c:pt idx="996">
                  <c:v>-3.6075000000000003E-2</c:v>
                </c:pt>
                <c:pt idx="997">
                  <c:v>-3.4500000000000003E-2</c:v>
                </c:pt>
                <c:pt idx="998">
                  <c:v>-3.295E-2</c:v>
                </c:pt>
                <c:pt idx="999">
                  <c:v>-3.1375E-2</c:v>
                </c:pt>
                <c:pt idx="1000">
                  <c:v>-2.98E-2</c:v>
                </c:pt>
                <c:pt idx="1001">
                  <c:v>-2.8225E-2</c:v>
                </c:pt>
                <c:pt idx="1002">
                  <c:v>-2.6675000000000001E-2</c:v>
                </c:pt>
                <c:pt idx="1003">
                  <c:v>-2.5100000000000001E-2</c:v>
                </c:pt>
                <c:pt idx="1004">
                  <c:v>-2.3525000000000001E-2</c:v>
                </c:pt>
                <c:pt idx="1005">
                  <c:v>-2.1950000000000001E-2</c:v>
                </c:pt>
                <c:pt idx="1006">
                  <c:v>-2.0400000000000001E-2</c:v>
                </c:pt>
                <c:pt idx="1007">
                  <c:v>-1.8825000000000001E-2</c:v>
                </c:pt>
                <c:pt idx="1008">
                  <c:v>-1.7250000000000001E-2</c:v>
                </c:pt>
                <c:pt idx="1009">
                  <c:v>-1.5675000000000001E-2</c:v>
                </c:pt>
                <c:pt idx="1010">
                  <c:v>-1.4125E-2</c:v>
                </c:pt>
                <c:pt idx="1011">
                  <c:v>-1.255E-2</c:v>
                </c:pt>
                <c:pt idx="1012">
                  <c:v>-1.0975E-2</c:v>
                </c:pt>
                <c:pt idx="1013">
                  <c:v>-9.4000000000000004E-3</c:v>
                </c:pt>
                <c:pt idx="1014">
                  <c:v>-7.8499999999999993E-3</c:v>
                </c:pt>
                <c:pt idx="1015">
                  <c:v>-6.2750000000000002E-3</c:v>
                </c:pt>
                <c:pt idx="1016">
                  <c:v>-4.7000000000000002E-3</c:v>
                </c:pt>
                <c:pt idx="1017">
                  <c:v>-3.1250000000000002E-3</c:v>
                </c:pt>
                <c:pt idx="1018">
                  <c:v>-1.575E-3</c:v>
                </c:pt>
                <c:pt idx="1019">
                  <c:v>0</c:v>
                </c:pt>
              </c:numCache>
            </c:numRef>
          </c:xVal>
          <c:yVal>
            <c:numRef>
              <c:f>Feuil2!$C$2:$C$1021</c:f>
              <c:numCache>
                <c:formatCode>0.00E+00</c:formatCode>
                <c:ptCount val="1020"/>
                <c:pt idx="0">
                  <c:v>5.9999999999999995E-8</c:v>
                </c:pt>
                <c:pt idx="1">
                  <c:v>5.2000000000000002E-8</c:v>
                </c:pt>
                <c:pt idx="2">
                  <c:v>4.8E-8</c:v>
                </c:pt>
                <c:pt idx="3">
                  <c:v>4.3999999999999997E-8</c:v>
                </c:pt>
                <c:pt idx="4">
                  <c:v>3.8000000000000003E-8</c:v>
                </c:pt>
                <c:pt idx="5">
                  <c:v>3.5999999999999998E-8</c:v>
                </c:pt>
                <c:pt idx="6">
                  <c:v>3.2000000000000002E-8</c:v>
                </c:pt>
                <c:pt idx="7">
                  <c:v>2.9999999999999997E-8</c:v>
                </c:pt>
                <c:pt idx="8">
                  <c:v>2.7999999999999999E-8</c:v>
                </c:pt>
                <c:pt idx="9">
                  <c:v>2.6000000000000001E-8</c:v>
                </c:pt>
                <c:pt idx="10">
                  <c:v>2.4E-8</c:v>
                </c:pt>
                <c:pt idx="11">
                  <c:v>2.1999999999999998E-8</c:v>
                </c:pt>
                <c:pt idx="12">
                  <c:v>1.7999999999999999E-8</c:v>
                </c:pt>
                <c:pt idx="13">
                  <c:v>1.6000000000000001E-8</c:v>
                </c:pt>
                <c:pt idx="14">
                  <c:v>1.4E-8</c:v>
                </c:pt>
                <c:pt idx="15">
                  <c:v>1.4E-8</c:v>
                </c:pt>
                <c:pt idx="16">
                  <c:v>1.2E-8</c:v>
                </c:pt>
                <c:pt idx="17">
                  <c:v>1E-8</c:v>
                </c:pt>
                <c:pt idx="18">
                  <c:v>8.0000000000000005E-9</c:v>
                </c:pt>
                <c:pt idx="19">
                  <c:v>6E-9</c:v>
                </c:pt>
                <c:pt idx="20">
                  <c:v>6E-9</c:v>
                </c:pt>
                <c:pt idx="21">
                  <c:v>4.0000000000000002E-9</c:v>
                </c:pt>
                <c:pt idx="22">
                  <c:v>2.0000000000000001E-9</c:v>
                </c:pt>
                <c:pt idx="23" formatCode="General">
                  <c:v>0</c:v>
                </c:pt>
                <c:pt idx="24" formatCode="General">
                  <c:v>0</c:v>
                </c:pt>
                <c:pt idx="25" formatCode="General">
                  <c:v>0</c:v>
                </c:pt>
                <c:pt idx="26">
                  <c:v>-2.0000000000000001E-9</c:v>
                </c:pt>
                <c:pt idx="27">
                  <c:v>-4.0000000000000002E-9</c:v>
                </c:pt>
                <c:pt idx="28">
                  <c:v>-4.0000000000000002E-9</c:v>
                </c:pt>
                <c:pt idx="29">
                  <c:v>-6E-9</c:v>
                </c:pt>
                <c:pt idx="30">
                  <c:v>-8.0000000000000005E-9</c:v>
                </c:pt>
                <c:pt idx="31">
                  <c:v>-8.0000000000000005E-9</c:v>
                </c:pt>
                <c:pt idx="32">
                  <c:v>-1E-8</c:v>
                </c:pt>
                <c:pt idx="33">
                  <c:v>-1E-8</c:v>
                </c:pt>
                <c:pt idx="34">
                  <c:v>-1.2E-8</c:v>
                </c:pt>
                <c:pt idx="35">
                  <c:v>-1.2E-8</c:v>
                </c:pt>
                <c:pt idx="36">
                  <c:v>-1.4E-8</c:v>
                </c:pt>
                <c:pt idx="37">
                  <c:v>-1.4E-8</c:v>
                </c:pt>
                <c:pt idx="38">
                  <c:v>-1.4E-8</c:v>
                </c:pt>
                <c:pt idx="39">
                  <c:v>-1.6000000000000001E-8</c:v>
                </c:pt>
                <c:pt idx="40">
                  <c:v>-1.6000000000000001E-8</c:v>
                </c:pt>
                <c:pt idx="41">
                  <c:v>-1.7999999999999999E-8</c:v>
                </c:pt>
                <c:pt idx="42">
                  <c:v>-1.7999999999999999E-8</c:v>
                </c:pt>
                <c:pt idx="43">
                  <c:v>-1.7999999999999999E-8</c:v>
                </c:pt>
                <c:pt idx="44">
                  <c:v>-2E-8</c:v>
                </c:pt>
                <c:pt idx="45">
                  <c:v>-2E-8</c:v>
                </c:pt>
                <c:pt idx="46">
                  <c:v>-2.1999999999999998E-8</c:v>
                </c:pt>
                <c:pt idx="47">
                  <c:v>-2.1999999999999998E-8</c:v>
                </c:pt>
                <c:pt idx="48">
                  <c:v>-2.1999999999999998E-8</c:v>
                </c:pt>
                <c:pt idx="49">
                  <c:v>-2.1999999999999998E-8</c:v>
                </c:pt>
                <c:pt idx="50">
                  <c:v>-2.4E-8</c:v>
                </c:pt>
                <c:pt idx="51">
                  <c:v>-2.4E-8</c:v>
                </c:pt>
                <c:pt idx="52">
                  <c:v>-2.6000000000000001E-8</c:v>
                </c:pt>
                <c:pt idx="53">
                  <c:v>-2.6000000000000001E-8</c:v>
                </c:pt>
                <c:pt idx="54">
                  <c:v>-2.6000000000000001E-8</c:v>
                </c:pt>
                <c:pt idx="55">
                  <c:v>-2.6000000000000001E-8</c:v>
                </c:pt>
                <c:pt idx="56">
                  <c:v>-2.6000000000000001E-8</c:v>
                </c:pt>
                <c:pt idx="57">
                  <c:v>-2.7999999999999999E-8</c:v>
                </c:pt>
                <c:pt idx="58">
                  <c:v>-2.7999999999999999E-8</c:v>
                </c:pt>
                <c:pt idx="59">
                  <c:v>-2.9999999999999997E-8</c:v>
                </c:pt>
                <c:pt idx="60">
                  <c:v>-2.9999999999999997E-8</c:v>
                </c:pt>
                <c:pt idx="61">
                  <c:v>-2.9999999999999997E-8</c:v>
                </c:pt>
                <c:pt idx="62">
                  <c:v>-3.2000000000000002E-8</c:v>
                </c:pt>
                <c:pt idx="63">
                  <c:v>-3.2000000000000002E-8</c:v>
                </c:pt>
                <c:pt idx="64">
                  <c:v>-3.2000000000000002E-8</c:v>
                </c:pt>
                <c:pt idx="65">
                  <c:v>-3.2000000000000002E-8</c:v>
                </c:pt>
                <c:pt idx="66">
                  <c:v>-3.4E-8</c:v>
                </c:pt>
                <c:pt idx="67">
                  <c:v>-3.4E-8</c:v>
                </c:pt>
                <c:pt idx="68">
                  <c:v>-3.4E-8</c:v>
                </c:pt>
                <c:pt idx="69">
                  <c:v>-3.4E-8</c:v>
                </c:pt>
                <c:pt idx="70">
                  <c:v>-3.4E-8</c:v>
                </c:pt>
                <c:pt idx="71">
                  <c:v>-3.5999999999999998E-8</c:v>
                </c:pt>
                <c:pt idx="72">
                  <c:v>-3.5999999999999998E-8</c:v>
                </c:pt>
                <c:pt idx="73">
                  <c:v>-3.5999999999999998E-8</c:v>
                </c:pt>
                <c:pt idx="74">
                  <c:v>-3.5999999999999998E-8</c:v>
                </c:pt>
                <c:pt idx="75">
                  <c:v>-3.8000000000000003E-8</c:v>
                </c:pt>
                <c:pt idx="76">
                  <c:v>-3.8000000000000003E-8</c:v>
                </c:pt>
                <c:pt idx="77">
                  <c:v>-3.8000000000000003E-8</c:v>
                </c:pt>
                <c:pt idx="78">
                  <c:v>-3.8000000000000003E-8</c:v>
                </c:pt>
                <c:pt idx="79">
                  <c:v>-4.0000000000000001E-8</c:v>
                </c:pt>
                <c:pt idx="80">
                  <c:v>-4.0000000000000001E-8</c:v>
                </c:pt>
                <c:pt idx="81">
                  <c:v>-4.0000000000000001E-8</c:v>
                </c:pt>
                <c:pt idx="82">
                  <c:v>-4.0000000000000001E-8</c:v>
                </c:pt>
                <c:pt idx="83">
                  <c:v>-4.1999999999999999E-8</c:v>
                </c:pt>
                <c:pt idx="84">
                  <c:v>-4.0000000000000001E-8</c:v>
                </c:pt>
                <c:pt idx="85">
                  <c:v>-4.1999999999999999E-8</c:v>
                </c:pt>
                <c:pt idx="86">
                  <c:v>-4.1999999999999999E-8</c:v>
                </c:pt>
                <c:pt idx="87">
                  <c:v>-4.1999999999999999E-8</c:v>
                </c:pt>
                <c:pt idx="88">
                  <c:v>-4.1999999999999999E-8</c:v>
                </c:pt>
                <c:pt idx="89">
                  <c:v>-4.1999999999999999E-8</c:v>
                </c:pt>
                <c:pt idx="90">
                  <c:v>-4.3999999999999997E-8</c:v>
                </c:pt>
                <c:pt idx="91">
                  <c:v>-4.3999999999999997E-8</c:v>
                </c:pt>
                <c:pt idx="92">
                  <c:v>-4.3999999999999997E-8</c:v>
                </c:pt>
                <c:pt idx="93">
                  <c:v>-4.3999999999999997E-8</c:v>
                </c:pt>
                <c:pt idx="94">
                  <c:v>-4.6000000000000002E-8</c:v>
                </c:pt>
                <c:pt idx="95">
                  <c:v>-4.6000000000000002E-8</c:v>
                </c:pt>
                <c:pt idx="96">
                  <c:v>-4.6000000000000002E-8</c:v>
                </c:pt>
                <c:pt idx="97">
                  <c:v>-4.6000000000000002E-8</c:v>
                </c:pt>
                <c:pt idx="98">
                  <c:v>-4.6000000000000002E-8</c:v>
                </c:pt>
                <c:pt idx="99">
                  <c:v>-4.6000000000000002E-8</c:v>
                </c:pt>
                <c:pt idx="100">
                  <c:v>-4.6000000000000002E-8</c:v>
                </c:pt>
                <c:pt idx="101">
                  <c:v>-4.8E-8</c:v>
                </c:pt>
                <c:pt idx="102">
                  <c:v>-4.8E-8</c:v>
                </c:pt>
                <c:pt idx="103">
                  <c:v>-4.8E-8</c:v>
                </c:pt>
                <c:pt idx="104">
                  <c:v>-4.8E-8</c:v>
                </c:pt>
                <c:pt idx="105">
                  <c:v>-4.8E-8</c:v>
                </c:pt>
                <c:pt idx="106">
                  <c:v>-4.9999999999999998E-8</c:v>
                </c:pt>
                <c:pt idx="107">
                  <c:v>-4.9999999999999998E-8</c:v>
                </c:pt>
                <c:pt idx="108">
                  <c:v>-4.9999999999999998E-8</c:v>
                </c:pt>
                <c:pt idx="109">
                  <c:v>-4.9999999999999998E-8</c:v>
                </c:pt>
                <c:pt idx="110">
                  <c:v>-4.9999999999999998E-8</c:v>
                </c:pt>
                <c:pt idx="111">
                  <c:v>-4.9999999999999998E-8</c:v>
                </c:pt>
                <c:pt idx="112">
                  <c:v>-4.9999999999999998E-8</c:v>
                </c:pt>
                <c:pt idx="113">
                  <c:v>-5.2000000000000002E-8</c:v>
                </c:pt>
                <c:pt idx="114">
                  <c:v>-5.2000000000000002E-8</c:v>
                </c:pt>
                <c:pt idx="115">
                  <c:v>-5.2000000000000002E-8</c:v>
                </c:pt>
                <c:pt idx="116">
                  <c:v>-5.2000000000000002E-8</c:v>
                </c:pt>
                <c:pt idx="117">
                  <c:v>-5.2000000000000002E-8</c:v>
                </c:pt>
                <c:pt idx="118">
                  <c:v>-5.4E-8</c:v>
                </c:pt>
                <c:pt idx="119">
                  <c:v>-5.4E-8</c:v>
                </c:pt>
                <c:pt idx="120">
                  <c:v>-5.4E-8</c:v>
                </c:pt>
                <c:pt idx="121">
                  <c:v>-5.4E-8</c:v>
                </c:pt>
                <c:pt idx="122">
                  <c:v>-5.4E-8</c:v>
                </c:pt>
                <c:pt idx="123">
                  <c:v>-5.4E-8</c:v>
                </c:pt>
                <c:pt idx="124">
                  <c:v>-5.4E-8</c:v>
                </c:pt>
                <c:pt idx="125">
                  <c:v>-5.5999999999999999E-8</c:v>
                </c:pt>
                <c:pt idx="126">
                  <c:v>-5.5999999999999999E-8</c:v>
                </c:pt>
                <c:pt idx="127">
                  <c:v>-5.5999999999999999E-8</c:v>
                </c:pt>
                <c:pt idx="128">
                  <c:v>-5.5999999999999999E-8</c:v>
                </c:pt>
                <c:pt idx="129">
                  <c:v>-5.5999999999999999E-8</c:v>
                </c:pt>
                <c:pt idx="130">
                  <c:v>-5.5999999999999999E-8</c:v>
                </c:pt>
                <c:pt idx="131">
                  <c:v>-5.8000000000000003E-8</c:v>
                </c:pt>
                <c:pt idx="132">
                  <c:v>-5.8000000000000003E-8</c:v>
                </c:pt>
                <c:pt idx="133">
                  <c:v>-5.8000000000000003E-8</c:v>
                </c:pt>
                <c:pt idx="134">
                  <c:v>-5.8000000000000003E-8</c:v>
                </c:pt>
                <c:pt idx="135">
                  <c:v>-5.8000000000000003E-8</c:v>
                </c:pt>
                <c:pt idx="136">
                  <c:v>-5.8000000000000003E-8</c:v>
                </c:pt>
                <c:pt idx="137">
                  <c:v>-5.8000000000000003E-8</c:v>
                </c:pt>
                <c:pt idx="138">
                  <c:v>-5.9999999999999995E-8</c:v>
                </c:pt>
                <c:pt idx="139">
                  <c:v>-5.9999999999999995E-8</c:v>
                </c:pt>
                <c:pt idx="140">
                  <c:v>-5.9999999999999995E-8</c:v>
                </c:pt>
                <c:pt idx="141">
                  <c:v>-5.9999999999999995E-8</c:v>
                </c:pt>
                <c:pt idx="142">
                  <c:v>-5.9999999999999995E-8</c:v>
                </c:pt>
                <c:pt idx="143">
                  <c:v>-5.9999999999999995E-8</c:v>
                </c:pt>
                <c:pt idx="144">
                  <c:v>-6.1999999999999999E-8</c:v>
                </c:pt>
                <c:pt idx="145">
                  <c:v>-6.1999999999999999E-8</c:v>
                </c:pt>
                <c:pt idx="146">
                  <c:v>-6.1999999999999999E-8</c:v>
                </c:pt>
                <c:pt idx="147">
                  <c:v>-6.1999999999999999E-8</c:v>
                </c:pt>
                <c:pt idx="148">
                  <c:v>-6.1999999999999999E-8</c:v>
                </c:pt>
                <c:pt idx="149">
                  <c:v>-6.4000000000000004E-8</c:v>
                </c:pt>
                <c:pt idx="150">
                  <c:v>-6.4000000000000004E-8</c:v>
                </c:pt>
                <c:pt idx="151">
                  <c:v>-6.4000000000000004E-8</c:v>
                </c:pt>
                <c:pt idx="152">
                  <c:v>-6.4000000000000004E-8</c:v>
                </c:pt>
                <c:pt idx="153">
                  <c:v>-6.4000000000000004E-8</c:v>
                </c:pt>
                <c:pt idx="154">
                  <c:v>-6.5999999999999995E-8</c:v>
                </c:pt>
                <c:pt idx="155">
                  <c:v>-6.5999999999999995E-8</c:v>
                </c:pt>
                <c:pt idx="156">
                  <c:v>-6.5999999999999995E-8</c:v>
                </c:pt>
                <c:pt idx="157">
                  <c:v>-6.5999999999999995E-8</c:v>
                </c:pt>
                <c:pt idx="158">
                  <c:v>-6.5999999999999995E-8</c:v>
                </c:pt>
                <c:pt idx="159">
                  <c:v>-6.5999999999999995E-8</c:v>
                </c:pt>
                <c:pt idx="160">
                  <c:v>-6.8E-8</c:v>
                </c:pt>
                <c:pt idx="161">
                  <c:v>-6.8E-8</c:v>
                </c:pt>
                <c:pt idx="162">
                  <c:v>-6.8E-8</c:v>
                </c:pt>
                <c:pt idx="163">
                  <c:v>-6.8E-8</c:v>
                </c:pt>
                <c:pt idx="164">
                  <c:v>-6.8E-8</c:v>
                </c:pt>
                <c:pt idx="165">
                  <c:v>-6.8E-8</c:v>
                </c:pt>
                <c:pt idx="166">
                  <c:v>-6.8E-8</c:v>
                </c:pt>
                <c:pt idx="167">
                  <c:v>-7.0000000000000005E-8</c:v>
                </c:pt>
                <c:pt idx="168">
                  <c:v>-7.0000000000000005E-8</c:v>
                </c:pt>
                <c:pt idx="169">
                  <c:v>-7.0000000000000005E-8</c:v>
                </c:pt>
                <c:pt idx="170">
                  <c:v>-7.0000000000000005E-8</c:v>
                </c:pt>
                <c:pt idx="171">
                  <c:v>-7.1999999999999996E-8</c:v>
                </c:pt>
                <c:pt idx="172">
                  <c:v>-7.1999999999999996E-8</c:v>
                </c:pt>
                <c:pt idx="173">
                  <c:v>-7.1999999999999996E-8</c:v>
                </c:pt>
                <c:pt idx="174">
                  <c:v>-7.1999999999999996E-8</c:v>
                </c:pt>
                <c:pt idx="175">
                  <c:v>-7.1999999999999996E-8</c:v>
                </c:pt>
                <c:pt idx="176">
                  <c:v>-7.4000000000000001E-8</c:v>
                </c:pt>
                <c:pt idx="177">
                  <c:v>-7.4000000000000001E-8</c:v>
                </c:pt>
                <c:pt idx="178">
                  <c:v>-7.4000000000000001E-8</c:v>
                </c:pt>
                <c:pt idx="179">
                  <c:v>-7.4000000000000001E-8</c:v>
                </c:pt>
                <c:pt idx="180">
                  <c:v>-7.4000000000000001E-8</c:v>
                </c:pt>
                <c:pt idx="181">
                  <c:v>-7.4000000000000001E-8</c:v>
                </c:pt>
                <c:pt idx="182">
                  <c:v>-7.6000000000000006E-8</c:v>
                </c:pt>
                <c:pt idx="183">
                  <c:v>-7.6000000000000006E-8</c:v>
                </c:pt>
                <c:pt idx="184">
                  <c:v>-7.6000000000000006E-8</c:v>
                </c:pt>
                <c:pt idx="185">
                  <c:v>-7.7999999999999997E-8</c:v>
                </c:pt>
                <c:pt idx="186">
                  <c:v>-7.6000000000000006E-8</c:v>
                </c:pt>
                <c:pt idx="187">
                  <c:v>-7.7999999999999997E-8</c:v>
                </c:pt>
                <c:pt idx="188">
                  <c:v>-7.7999999999999997E-8</c:v>
                </c:pt>
                <c:pt idx="189">
                  <c:v>-7.7999999999999997E-8</c:v>
                </c:pt>
                <c:pt idx="190">
                  <c:v>-7.7999999999999997E-8</c:v>
                </c:pt>
                <c:pt idx="191">
                  <c:v>-8.0000000000000002E-8</c:v>
                </c:pt>
                <c:pt idx="192">
                  <c:v>-8.0000000000000002E-8</c:v>
                </c:pt>
                <c:pt idx="193">
                  <c:v>-8.0000000000000002E-8</c:v>
                </c:pt>
                <c:pt idx="194">
                  <c:v>-8.0000000000000002E-8</c:v>
                </c:pt>
                <c:pt idx="195">
                  <c:v>-8.0000000000000002E-8</c:v>
                </c:pt>
                <c:pt idx="196">
                  <c:v>-8.2000000000000006E-8</c:v>
                </c:pt>
                <c:pt idx="197">
                  <c:v>-8.2000000000000006E-8</c:v>
                </c:pt>
                <c:pt idx="198">
                  <c:v>-8.2000000000000006E-8</c:v>
                </c:pt>
                <c:pt idx="199">
                  <c:v>-8.2000000000000006E-8</c:v>
                </c:pt>
                <c:pt idx="200">
                  <c:v>-8.2000000000000006E-8</c:v>
                </c:pt>
                <c:pt idx="201">
                  <c:v>-8.3999999999999998E-8</c:v>
                </c:pt>
                <c:pt idx="202">
                  <c:v>-8.2000000000000006E-8</c:v>
                </c:pt>
                <c:pt idx="203">
                  <c:v>-8.3999999999999998E-8</c:v>
                </c:pt>
                <c:pt idx="204">
                  <c:v>-8.3999999999999998E-8</c:v>
                </c:pt>
                <c:pt idx="205">
                  <c:v>-8.3999999999999998E-8</c:v>
                </c:pt>
                <c:pt idx="206">
                  <c:v>-8.6000000000000002E-8</c:v>
                </c:pt>
                <c:pt idx="207">
                  <c:v>-8.6000000000000002E-8</c:v>
                </c:pt>
                <c:pt idx="208">
                  <c:v>-8.6000000000000002E-8</c:v>
                </c:pt>
                <c:pt idx="209">
                  <c:v>-8.6000000000000002E-8</c:v>
                </c:pt>
                <c:pt idx="210">
                  <c:v>-8.7999999999999994E-8</c:v>
                </c:pt>
                <c:pt idx="211">
                  <c:v>-8.7999999999999994E-8</c:v>
                </c:pt>
                <c:pt idx="212">
                  <c:v>-8.7999999999999994E-8</c:v>
                </c:pt>
                <c:pt idx="213">
                  <c:v>-8.7999999999999994E-8</c:v>
                </c:pt>
                <c:pt idx="214">
                  <c:v>-8.7999999999999994E-8</c:v>
                </c:pt>
                <c:pt idx="215">
                  <c:v>-8.7999999999999994E-8</c:v>
                </c:pt>
                <c:pt idx="216">
                  <c:v>-8.9999999999999999E-8</c:v>
                </c:pt>
                <c:pt idx="217">
                  <c:v>-8.9999999999999999E-8</c:v>
                </c:pt>
                <c:pt idx="218">
                  <c:v>-8.9999999999999999E-8</c:v>
                </c:pt>
                <c:pt idx="219">
                  <c:v>-8.9999999999999999E-8</c:v>
                </c:pt>
                <c:pt idx="220">
                  <c:v>-8.9999999999999999E-8</c:v>
                </c:pt>
                <c:pt idx="221">
                  <c:v>-8.9999999999999999E-8</c:v>
                </c:pt>
                <c:pt idx="222">
                  <c:v>-9.2000000000000003E-8</c:v>
                </c:pt>
                <c:pt idx="223">
                  <c:v>-9.2000000000000003E-8</c:v>
                </c:pt>
                <c:pt idx="224">
                  <c:v>-9.2000000000000003E-8</c:v>
                </c:pt>
                <c:pt idx="225">
                  <c:v>-9.2000000000000003E-8</c:v>
                </c:pt>
                <c:pt idx="226">
                  <c:v>-9.3999999999999995E-8</c:v>
                </c:pt>
                <c:pt idx="227">
                  <c:v>-9.3999999999999995E-8</c:v>
                </c:pt>
                <c:pt idx="228">
                  <c:v>-9.3999999999999995E-8</c:v>
                </c:pt>
                <c:pt idx="229">
                  <c:v>-9.3999999999999995E-8</c:v>
                </c:pt>
                <c:pt idx="230">
                  <c:v>-9.5999999999999999E-8</c:v>
                </c:pt>
                <c:pt idx="231">
                  <c:v>-9.5999999999999999E-8</c:v>
                </c:pt>
                <c:pt idx="232">
                  <c:v>-9.5999999999999999E-8</c:v>
                </c:pt>
                <c:pt idx="233">
                  <c:v>-9.5999999999999999E-8</c:v>
                </c:pt>
                <c:pt idx="234">
                  <c:v>-9.5999999999999999E-8</c:v>
                </c:pt>
                <c:pt idx="235">
                  <c:v>-9.8000000000000004E-8</c:v>
                </c:pt>
                <c:pt idx="236">
                  <c:v>-9.8000000000000004E-8</c:v>
                </c:pt>
                <c:pt idx="237">
                  <c:v>-9.8000000000000004E-8</c:v>
                </c:pt>
                <c:pt idx="238">
                  <c:v>-9.8000000000000004E-8</c:v>
                </c:pt>
                <c:pt idx="239">
                  <c:v>-9.8000000000000004E-8</c:v>
                </c:pt>
                <c:pt idx="240">
                  <c:v>-9.8000000000000004E-8</c:v>
                </c:pt>
                <c:pt idx="241">
                  <c:v>-9.8000000000000004E-8</c:v>
                </c:pt>
                <c:pt idx="242">
                  <c:v>-9.9999999999999995E-8</c:v>
                </c:pt>
                <c:pt idx="243">
                  <c:v>-9.9999999999999995E-8</c:v>
                </c:pt>
                <c:pt idx="244">
                  <c:v>-9.9999999999999995E-8</c:v>
                </c:pt>
                <c:pt idx="245">
                  <c:v>-9.9999999999999995E-8</c:v>
                </c:pt>
                <c:pt idx="246">
                  <c:v>-9.9999999999999995E-8</c:v>
                </c:pt>
                <c:pt idx="247">
                  <c:v>-1.02E-7</c:v>
                </c:pt>
                <c:pt idx="248">
                  <c:v>-1.02E-7</c:v>
                </c:pt>
                <c:pt idx="249">
                  <c:v>-1.02E-7</c:v>
                </c:pt>
                <c:pt idx="250">
                  <c:v>-1.02E-7</c:v>
                </c:pt>
                <c:pt idx="251">
                  <c:v>-1.04E-7</c:v>
                </c:pt>
                <c:pt idx="252">
                  <c:v>-1.04E-7</c:v>
                </c:pt>
                <c:pt idx="253">
                  <c:v>-1.04E-7</c:v>
                </c:pt>
                <c:pt idx="254">
                  <c:v>-1.04E-7</c:v>
                </c:pt>
                <c:pt idx="255">
                  <c:v>-1.04E-7</c:v>
                </c:pt>
                <c:pt idx="256">
                  <c:v>-1.04E-7</c:v>
                </c:pt>
                <c:pt idx="257">
                  <c:v>-1.06E-7</c:v>
                </c:pt>
                <c:pt idx="258">
                  <c:v>-1.06E-7</c:v>
                </c:pt>
                <c:pt idx="259">
                  <c:v>-1.06E-7</c:v>
                </c:pt>
                <c:pt idx="260">
                  <c:v>-1.06E-7</c:v>
                </c:pt>
                <c:pt idx="261">
                  <c:v>-1.06E-7</c:v>
                </c:pt>
                <c:pt idx="262">
                  <c:v>-1.06E-7</c:v>
                </c:pt>
                <c:pt idx="263">
                  <c:v>-1.08E-7</c:v>
                </c:pt>
                <c:pt idx="264">
                  <c:v>-1.08E-7</c:v>
                </c:pt>
                <c:pt idx="265">
                  <c:v>-1.08E-7</c:v>
                </c:pt>
                <c:pt idx="266">
                  <c:v>-1.08E-7</c:v>
                </c:pt>
                <c:pt idx="267">
                  <c:v>-1.1000000000000001E-7</c:v>
                </c:pt>
                <c:pt idx="268">
                  <c:v>-1.1000000000000001E-7</c:v>
                </c:pt>
                <c:pt idx="269">
                  <c:v>-1.1000000000000001E-7</c:v>
                </c:pt>
                <c:pt idx="270">
                  <c:v>-1.1000000000000001E-7</c:v>
                </c:pt>
                <c:pt idx="271">
                  <c:v>-1.1000000000000001E-7</c:v>
                </c:pt>
                <c:pt idx="272">
                  <c:v>-1.12E-7</c:v>
                </c:pt>
                <c:pt idx="273">
                  <c:v>-1.12E-7</c:v>
                </c:pt>
                <c:pt idx="274">
                  <c:v>-1.12E-7</c:v>
                </c:pt>
                <c:pt idx="275">
                  <c:v>-1.12E-7</c:v>
                </c:pt>
                <c:pt idx="276">
                  <c:v>-1.12E-7</c:v>
                </c:pt>
                <c:pt idx="277">
                  <c:v>-1.12E-7</c:v>
                </c:pt>
                <c:pt idx="278">
                  <c:v>-1.14E-7</c:v>
                </c:pt>
                <c:pt idx="279">
                  <c:v>-1.14E-7</c:v>
                </c:pt>
                <c:pt idx="280">
                  <c:v>-1.14E-7</c:v>
                </c:pt>
                <c:pt idx="281">
                  <c:v>-1.14E-7</c:v>
                </c:pt>
                <c:pt idx="282">
                  <c:v>-1.14E-7</c:v>
                </c:pt>
                <c:pt idx="283">
                  <c:v>-1.14E-7</c:v>
                </c:pt>
                <c:pt idx="284">
                  <c:v>-1.14E-7</c:v>
                </c:pt>
                <c:pt idx="285">
                  <c:v>-1.1600000000000001E-7</c:v>
                </c:pt>
                <c:pt idx="286">
                  <c:v>-1.1600000000000001E-7</c:v>
                </c:pt>
                <c:pt idx="287">
                  <c:v>-1.1600000000000001E-7</c:v>
                </c:pt>
                <c:pt idx="288">
                  <c:v>-1.1600000000000001E-7</c:v>
                </c:pt>
                <c:pt idx="289">
                  <c:v>-1.18E-7</c:v>
                </c:pt>
                <c:pt idx="290">
                  <c:v>-1.18E-7</c:v>
                </c:pt>
                <c:pt idx="291">
                  <c:v>-1.18E-7</c:v>
                </c:pt>
                <c:pt idx="292">
                  <c:v>-1.18E-7</c:v>
                </c:pt>
                <c:pt idx="293">
                  <c:v>-1.18E-7</c:v>
                </c:pt>
                <c:pt idx="294">
                  <c:v>-1.18E-7</c:v>
                </c:pt>
                <c:pt idx="295">
                  <c:v>-1.1999999999999999E-7</c:v>
                </c:pt>
                <c:pt idx="296">
                  <c:v>-1.1999999999999999E-7</c:v>
                </c:pt>
                <c:pt idx="297">
                  <c:v>-1.1999999999999999E-7</c:v>
                </c:pt>
                <c:pt idx="298">
                  <c:v>-1.1999999999999999E-7</c:v>
                </c:pt>
                <c:pt idx="299">
                  <c:v>-1.1999999999999999E-7</c:v>
                </c:pt>
                <c:pt idx="300">
                  <c:v>-1.2200000000000001E-7</c:v>
                </c:pt>
                <c:pt idx="301">
                  <c:v>-1.2200000000000001E-7</c:v>
                </c:pt>
                <c:pt idx="302">
                  <c:v>-1.2200000000000001E-7</c:v>
                </c:pt>
                <c:pt idx="303">
                  <c:v>-1.2200000000000001E-7</c:v>
                </c:pt>
                <c:pt idx="304">
                  <c:v>-1.2200000000000001E-7</c:v>
                </c:pt>
                <c:pt idx="305">
                  <c:v>-1.2200000000000001E-7</c:v>
                </c:pt>
                <c:pt idx="306">
                  <c:v>-1.24E-7</c:v>
                </c:pt>
                <c:pt idx="307">
                  <c:v>-1.2200000000000001E-7</c:v>
                </c:pt>
                <c:pt idx="308">
                  <c:v>-1.24E-7</c:v>
                </c:pt>
                <c:pt idx="309">
                  <c:v>-1.24E-7</c:v>
                </c:pt>
                <c:pt idx="310">
                  <c:v>-1.2599999999999999E-7</c:v>
                </c:pt>
                <c:pt idx="311">
                  <c:v>-1.2599999999999999E-7</c:v>
                </c:pt>
                <c:pt idx="312">
                  <c:v>-1.2599999999999999E-7</c:v>
                </c:pt>
                <c:pt idx="313">
                  <c:v>-1.2599999999999999E-7</c:v>
                </c:pt>
                <c:pt idx="314">
                  <c:v>-1.2599999999999999E-7</c:v>
                </c:pt>
                <c:pt idx="315">
                  <c:v>-1.2599999999999999E-7</c:v>
                </c:pt>
                <c:pt idx="316">
                  <c:v>-1.2599999999999999E-7</c:v>
                </c:pt>
                <c:pt idx="317">
                  <c:v>-1.2800000000000001E-7</c:v>
                </c:pt>
                <c:pt idx="318">
                  <c:v>-1.2800000000000001E-7</c:v>
                </c:pt>
                <c:pt idx="319">
                  <c:v>-1.2800000000000001E-7</c:v>
                </c:pt>
                <c:pt idx="320">
                  <c:v>-1.2800000000000001E-7</c:v>
                </c:pt>
                <c:pt idx="321">
                  <c:v>-1.3E-7</c:v>
                </c:pt>
                <c:pt idx="322">
                  <c:v>-1.3E-7</c:v>
                </c:pt>
                <c:pt idx="323">
                  <c:v>-1.3E-7</c:v>
                </c:pt>
                <c:pt idx="324">
                  <c:v>-1.3E-7</c:v>
                </c:pt>
                <c:pt idx="325">
                  <c:v>-1.3E-7</c:v>
                </c:pt>
                <c:pt idx="326">
                  <c:v>-1.3199999999999999E-7</c:v>
                </c:pt>
                <c:pt idx="327">
                  <c:v>-1.3199999999999999E-7</c:v>
                </c:pt>
                <c:pt idx="328">
                  <c:v>-1.3199999999999999E-7</c:v>
                </c:pt>
                <c:pt idx="329">
                  <c:v>-1.3199999999999999E-7</c:v>
                </c:pt>
                <c:pt idx="330">
                  <c:v>-1.3199999999999999E-7</c:v>
                </c:pt>
                <c:pt idx="331">
                  <c:v>-1.3199999999999999E-7</c:v>
                </c:pt>
                <c:pt idx="332">
                  <c:v>-1.3400000000000001E-7</c:v>
                </c:pt>
                <c:pt idx="333">
                  <c:v>-1.3400000000000001E-7</c:v>
                </c:pt>
                <c:pt idx="334">
                  <c:v>-1.3400000000000001E-7</c:v>
                </c:pt>
                <c:pt idx="335">
                  <c:v>-1.3400000000000001E-7</c:v>
                </c:pt>
                <c:pt idx="336">
                  <c:v>-1.36E-7</c:v>
                </c:pt>
                <c:pt idx="337">
                  <c:v>-1.36E-7</c:v>
                </c:pt>
                <c:pt idx="338">
                  <c:v>-1.36E-7</c:v>
                </c:pt>
                <c:pt idx="339">
                  <c:v>-1.36E-7</c:v>
                </c:pt>
                <c:pt idx="340">
                  <c:v>-1.36E-7</c:v>
                </c:pt>
                <c:pt idx="341">
                  <c:v>-1.36E-7</c:v>
                </c:pt>
                <c:pt idx="342">
                  <c:v>-1.3799999999999999E-7</c:v>
                </c:pt>
                <c:pt idx="343">
                  <c:v>-1.3799999999999999E-7</c:v>
                </c:pt>
                <c:pt idx="344">
                  <c:v>-1.3799999999999999E-7</c:v>
                </c:pt>
                <c:pt idx="345">
                  <c:v>-1.3799999999999999E-7</c:v>
                </c:pt>
                <c:pt idx="346">
                  <c:v>-1.3799999999999999E-7</c:v>
                </c:pt>
                <c:pt idx="347">
                  <c:v>-1.3799999999999999E-7</c:v>
                </c:pt>
                <c:pt idx="348">
                  <c:v>-1.4000000000000001E-7</c:v>
                </c:pt>
                <c:pt idx="349">
                  <c:v>-1.4000000000000001E-7</c:v>
                </c:pt>
                <c:pt idx="350">
                  <c:v>-1.4000000000000001E-7</c:v>
                </c:pt>
                <c:pt idx="351">
                  <c:v>-1.4000000000000001E-7</c:v>
                </c:pt>
                <c:pt idx="352">
                  <c:v>-1.42E-7</c:v>
                </c:pt>
                <c:pt idx="353">
                  <c:v>-1.4000000000000001E-7</c:v>
                </c:pt>
                <c:pt idx="354">
                  <c:v>-1.42E-7</c:v>
                </c:pt>
                <c:pt idx="355">
                  <c:v>-1.4000000000000001E-7</c:v>
                </c:pt>
                <c:pt idx="356">
                  <c:v>-1.42E-7</c:v>
                </c:pt>
                <c:pt idx="357">
                  <c:v>-1.42E-7</c:v>
                </c:pt>
                <c:pt idx="358">
                  <c:v>-1.42E-7</c:v>
                </c:pt>
                <c:pt idx="359">
                  <c:v>-1.42E-7</c:v>
                </c:pt>
                <c:pt idx="360">
                  <c:v>-1.4399999999999999E-7</c:v>
                </c:pt>
                <c:pt idx="361">
                  <c:v>-1.4399999999999999E-7</c:v>
                </c:pt>
                <c:pt idx="362">
                  <c:v>-1.4399999999999999E-7</c:v>
                </c:pt>
                <c:pt idx="363">
                  <c:v>-1.4399999999999999E-7</c:v>
                </c:pt>
                <c:pt idx="364">
                  <c:v>-1.4399999999999999E-7</c:v>
                </c:pt>
                <c:pt idx="365">
                  <c:v>-1.4600000000000001E-7</c:v>
                </c:pt>
                <c:pt idx="366">
                  <c:v>-1.4600000000000001E-7</c:v>
                </c:pt>
                <c:pt idx="367">
                  <c:v>-1.4600000000000001E-7</c:v>
                </c:pt>
                <c:pt idx="368">
                  <c:v>-1.4600000000000001E-7</c:v>
                </c:pt>
                <c:pt idx="369">
                  <c:v>-1.4600000000000001E-7</c:v>
                </c:pt>
                <c:pt idx="370">
                  <c:v>-1.4600000000000001E-7</c:v>
                </c:pt>
                <c:pt idx="371">
                  <c:v>-1.4600000000000001E-7</c:v>
                </c:pt>
                <c:pt idx="372">
                  <c:v>-1.48E-7</c:v>
                </c:pt>
                <c:pt idx="373">
                  <c:v>-1.48E-7</c:v>
                </c:pt>
                <c:pt idx="374">
                  <c:v>-1.48E-7</c:v>
                </c:pt>
                <c:pt idx="375">
                  <c:v>-1.48E-7</c:v>
                </c:pt>
                <c:pt idx="376">
                  <c:v>-1.48E-7</c:v>
                </c:pt>
                <c:pt idx="377">
                  <c:v>-1.4999999999999999E-7</c:v>
                </c:pt>
                <c:pt idx="378">
                  <c:v>-1.4999999999999999E-7</c:v>
                </c:pt>
                <c:pt idx="379">
                  <c:v>-1.4999999999999999E-7</c:v>
                </c:pt>
                <c:pt idx="380">
                  <c:v>-1.4999999999999999E-7</c:v>
                </c:pt>
                <c:pt idx="381">
                  <c:v>-1.4999999999999999E-7</c:v>
                </c:pt>
                <c:pt idx="382">
                  <c:v>-1.4999999999999999E-7</c:v>
                </c:pt>
                <c:pt idx="383">
                  <c:v>-1.5200000000000001E-7</c:v>
                </c:pt>
                <c:pt idx="384">
                  <c:v>-1.5200000000000001E-7</c:v>
                </c:pt>
                <c:pt idx="385">
                  <c:v>-1.5200000000000001E-7</c:v>
                </c:pt>
                <c:pt idx="386">
                  <c:v>-1.5200000000000001E-7</c:v>
                </c:pt>
                <c:pt idx="387">
                  <c:v>-1.5200000000000001E-7</c:v>
                </c:pt>
                <c:pt idx="388">
                  <c:v>-1.54E-7</c:v>
                </c:pt>
                <c:pt idx="389">
                  <c:v>-1.54E-7</c:v>
                </c:pt>
                <c:pt idx="390">
                  <c:v>-1.54E-7</c:v>
                </c:pt>
                <c:pt idx="391">
                  <c:v>-1.54E-7</c:v>
                </c:pt>
                <c:pt idx="392">
                  <c:v>-1.54E-7</c:v>
                </c:pt>
                <c:pt idx="393">
                  <c:v>-1.54E-7</c:v>
                </c:pt>
                <c:pt idx="394">
                  <c:v>-1.54E-7</c:v>
                </c:pt>
                <c:pt idx="395">
                  <c:v>-1.54E-7</c:v>
                </c:pt>
                <c:pt idx="396">
                  <c:v>-1.54E-7</c:v>
                </c:pt>
                <c:pt idx="397">
                  <c:v>-1.54E-7</c:v>
                </c:pt>
                <c:pt idx="398">
                  <c:v>-1.5599999999999999E-7</c:v>
                </c:pt>
                <c:pt idx="399">
                  <c:v>-1.5599999999999999E-7</c:v>
                </c:pt>
                <c:pt idx="400">
                  <c:v>-1.5599999999999999E-7</c:v>
                </c:pt>
                <c:pt idx="401">
                  <c:v>-1.5599999999999999E-7</c:v>
                </c:pt>
                <c:pt idx="402">
                  <c:v>-1.5800000000000001E-7</c:v>
                </c:pt>
                <c:pt idx="403">
                  <c:v>-1.5800000000000001E-7</c:v>
                </c:pt>
                <c:pt idx="404">
                  <c:v>-1.5800000000000001E-7</c:v>
                </c:pt>
                <c:pt idx="405">
                  <c:v>-1.5800000000000001E-7</c:v>
                </c:pt>
                <c:pt idx="406">
                  <c:v>-1.5800000000000001E-7</c:v>
                </c:pt>
                <c:pt idx="407">
                  <c:v>-1.6E-7</c:v>
                </c:pt>
                <c:pt idx="408">
                  <c:v>-1.6E-7</c:v>
                </c:pt>
                <c:pt idx="409">
                  <c:v>-1.6E-7</c:v>
                </c:pt>
                <c:pt idx="410">
                  <c:v>-1.6E-7</c:v>
                </c:pt>
                <c:pt idx="411">
                  <c:v>-1.6E-7</c:v>
                </c:pt>
                <c:pt idx="412">
                  <c:v>-1.6E-7</c:v>
                </c:pt>
                <c:pt idx="413">
                  <c:v>-1.6E-7</c:v>
                </c:pt>
                <c:pt idx="414">
                  <c:v>-1.6199999999999999E-7</c:v>
                </c:pt>
                <c:pt idx="415">
                  <c:v>-1.6199999999999999E-7</c:v>
                </c:pt>
                <c:pt idx="416">
                  <c:v>-1.6199999999999999E-7</c:v>
                </c:pt>
                <c:pt idx="417">
                  <c:v>-1.6199999999999999E-7</c:v>
                </c:pt>
                <c:pt idx="418">
                  <c:v>-1.6199999999999999E-7</c:v>
                </c:pt>
                <c:pt idx="419">
                  <c:v>-1.6199999999999999E-7</c:v>
                </c:pt>
                <c:pt idx="420">
                  <c:v>-1.6199999999999999E-7</c:v>
                </c:pt>
                <c:pt idx="421">
                  <c:v>-1.6199999999999999E-7</c:v>
                </c:pt>
                <c:pt idx="422">
                  <c:v>-1.6400000000000001E-7</c:v>
                </c:pt>
                <c:pt idx="423">
                  <c:v>-1.6400000000000001E-7</c:v>
                </c:pt>
                <c:pt idx="424">
                  <c:v>-1.6400000000000001E-7</c:v>
                </c:pt>
                <c:pt idx="425">
                  <c:v>-1.6400000000000001E-7</c:v>
                </c:pt>
                <c:pt idx="426">
                  <c:v>-1.6400000000000001E-7</c:v>
                </c:pt>
                <c:pt idx="427">
                  <c:v>-1.66E-7</c:v>
                </c:pt>
                <c:pt idx="428">
                  <c:v>-1.66E-7</c:v>
                </c:pt>
                <c:pt idx="429">
                  <c:v>-1.66E-7</c:v>
                </c:pt>
                <c:pt idx="430">
                  <c:v>-1.66E-7</c:v>
                </c:pt>
                <c:pt idx="431">
                  <c:v>-1.66E-7</c:v>
                </c:pt>
                <c:pt idx="432">
                  <c:v>-1.66E-7</c:v>
                </c:pt>
                <c:pt idx="433">
                  <c:v>-1.66E-7</c:v>
                </c:pt>
                <c:pt idx="434">
                  <c:v>-1.68E-7</c:v>
                </c:pt>
                <c:pt idx="435">
                  <c:v>-1.68E-7</c:v>
                </c:pt>
                <c:pt idx="436">
                  <c:v>-1.68E-7</c:v>
                </c:pt>
                <c:pt idx="437">
                  <c:v>-1.68E-7</c:v>
                </c:pt>
                <c:pt idx="438">
                  <c:v>-1.68E-7</c:v>
                </c:pt>
                <c:pt idx="439">
                  <c:v>-1.68E-7</c:v>
                </c:pt>
                <c:pt idx="440">
                  <c:v>-1.68E-7</c:v>
                </c:pt>
                <c:pt idx="441">
                  <c:v>-1.6999999999999999E-7</c:v>
                </c:pt>
                <c:pt idx="442">
                  <c:v>-1.6999999999999999E-7</c:v>
                </c:pt>
                <c:pt idx="443">
                  <c:v>-1.6999999999999999E-7</c:v>
                </c:pt>
                <c:pt idx="444">
                  <c:v>-1.6999999999999999E-7</c:v>
                </c:pt>
                <c:pt idx="445">
                  <c:v>-1.6999999999999999E-7</c:v>
                </c:pt>
                <c:pt idx="446">
                  <c:v>-1.6999999999999999E-7</c:v>
                </c:pt>
                <c:pt idx="447">
                  <c:v>-1.6999999999999999E-7</c:v>
                </c:pt>
                <c:pt idx="448">
                  <c:v>-1.72E-7</c:v>
                </c:pt>
                <c:pt idx="449">
                  <c:v>-1.6999999999999999E-7</c:v>
                </c:pt>
                <c:pt idx="450">
                  <c:v>-1.6999999999999999E-7</c:v>
                </c:pt>
                <c:pt idx="451">
                  <c:v>-1.72E-7</c:v>
                </c:pt>
                <c:pt idx="452">
                  <c:v>-1.72E-7</c:v>
                </c:pt>
                <c:pt idx="453">
                  <c:v>-1.72E-7</c:v>
                </c:pt>
                <c:pt idx="454">
                  <c:v>-1.72E-7</c:v>
                </c:pt>
                <c:pt idx="455">
                  <c:v>-1.74E-7</c:v>
                </c:pt>
                <c:pt idx="456">
                  <c:v>-1.74E-7</c:v>
                </c:pt>
                <c:pt idx="457">
                  <c:v>-1.74E-7</c:v>
                </c:pt>
                <c:pt idx="458">
                  <c:v>-1.74E-7</c:v>
                </c:pt>
                <c:pt idx="459">
                  <c:v>-1.74E-7</c:v>
                </c:pt>
                <c:pt idx="460">
                  <c:v>-1.74E-7</c:v>
                </c:pt>
                <c:pt idx="461">
                  <c:v>-1.74E-7</c:v>
                </c:pt>
                <c:pt idx="462">
                  <c:v>-1.74E-7</c:v>
                </c:pt>
                <c:pt idx="463">
                  <c:v>-1.7599999999999999E-7</c:v>
                </c:pt>
                <c:pt idx="464">
                  <c:v>-1.7599999999999999E-7</c:v>
                </c:pt>
                <c:pt idx="465">
                  <c:v>-1.7599999999999999E-7</c:v>
                </c:pt>
                <c:pt idx="466">
                  <c:v>-1.7599999999999999E-7</c:v>
                </c:pt>
                <c:pt idx="467">
                  <c:v>-1.7599999999999999E-7</c:v>
                </c:pt>
                <c:pt idx="468">
                  <c:v>-1.7599999999999999E-7</c:v>
                </c:pt>
                <c:pt idx="469">
                  <c:v>-1.7800000000000001E-7</c:v>
                </c:pt>
                <c:pt idx="470">
                  <c:v>-1.7800000000000001E-7</c:v>
                </c:pt>
                <c:pt idx="471">
                  <c:v>-1.7800000000000001E-7</c:v>
                </c:pt>
                <c:pt idx="472">
                  <c:v>-1.7800000000000001E-7</c:v>
                </c:pt>
                <c:pt idx="473">
                  <c:v>-1.7800000000000001E-7</c:v>
                </c:pt>
                <c:pt idx="474">
                  <c:v>-1.7800000000000001E-7</c:v>
                </c:pt>
                <c:pt idx="475">
                  <c:v>-1.7800000000000001E-7</c:v>
                </c:pt>
                <c:pt idx="476">
                  <c:v>-1.7800000000000001E-7</c:v>
                </c:pt>
                <c:pt idx="477">
                  <c:v>-1.8E-7</c:v>
                </c:pt>
                <c:pt idx="478">
                  <c:v>-1.8E-7</c:v>
                </c:pt>
                <c:pt idx="479">
                  <c:v>-1.8E-7</c:v>
                </c:pt>
                <c:pt idx="480">
                  <c:v>-1.8E-7</c:v>
                </c:pt>
                <c:pt idx="481">
                  <c:v>-1.8E-7</c:v>
                </c:pt>
                <c:pt idx="482">
                  <c:v>-1.8E-7</c:v>
                </c:pt>
                <c:pt idx="483">
                  <c:v>-1.8E-7</c:v>
                </c:pt>
                <c:pt idx="484">
                  <c:v>-1.8199999999999999E-7</c:v>
                </c:pt>
                <c:pt idx="485">
                  <c:v>-1.8199999999999999E-7</c:v>
                </c:pt>
                <c:pt idx="486">
                  <c:v>-1.8199999999999999E-7</c:v>
                </c:pt>
                <c:pt idx="487">
                  <c:v>-1.8199999999999999E-7</c:v>
                </c:pt>
                <c:pt idx="488">
                  <c:v>-1.8199999999999999E-7</c:v>
                </c:pt>
                <c:pt idx="489">
                  <c:v>-1.8400000000000001E-7</c:v>
                </c:pt>
                <c:pt idx="490">
                  <c:v>-1.8400000000000001E-7</c:v>
                </c:pt>
                <c:pt idx="491">
                  <c:v>-1.8400000000000001E-7</c:v>
                </c:pt>
                <c:pt idx="492">
                  <c:v>-1.8400000000000001E-7</c:v>
                </c:pt>
                <c:pt idx="493">
                  <c:v>-1.8400000000000001E-7</c:v>
                </c:pt>
                <c:pt idx="494">
                  <c:v>-1.8400000000000001E-7</c:v>
                </c:pt>
                <c:pt idx="495">
                  <c:v>-1.86E-7</c:v>
                </c:pt>
                <c:pt idx="496">
                  <c:v>-1.86E-7</c:v>
                </c:pt>
                <c:pt idx="497">
                  <c:v>-1.86E-7</c:v>
                </c:pt>
                <c:pt idx="498">
                  <c:v>-1.86E-7</c:v>
                </c:pt>
                <c:pt idx="499">
                  <c:v>-1.86E-7</c:v>
                </c:pt>
                <c:pt idx="500">
                  <c:v>-1.86E-7</c:v>
                </c:pt>
                <c:pt idx="501">
                  <c:v>-1.86E-7</c:v>
                </c:pt>
                <c:pt idx="502">
                  <c:v>-1.86E-7</c:v>
                </c:pt>
                <c:pt idx="503">
                  <c:v>-1.8799999999999999E-7</c:v>
                </c:pt>
                <c:pt idx="504">
                  <c:v>-1.8799999999999999E-7</c:v>
                </c:pt>
                <c:pt idx="505">
                  <c:v>-1.8799999999999999E-7</c:v>
                </c:pt>
                <c:pt idx="506">
                  <c:v>-1.8799999999999999E-7</c:v>
                </c:pt>
                <c:pt idx="507">
                  <c:v>-1.8799999999999999E-7</c:v>
                </c:pt>
                <c:pt idx="508">
                  <c:v>-1.8799999999999999E-7</c:v>
                </c:pt>
                <c:pt idx="509">
                  <c:v>-1.9000000000000001E-7</c:v>
                </c:pt>
                <c:pt idx="510">
                  <c:v>-1.6199999999999999E-7</c:v>
                </c:pt>
                <c:pt idx="511">
                  <c:v>-1.5599999999999999E-7</c:v>
                </c:pt>
                <c:pt idx="512">
                  <c:v>-1.5200000000000001E-7</c:v>
                </c:pt>
                <c:pt idx="513">
                  <c:v>-1.48E-7</c:v>
                </c:pt>
                <c:pt idx="514">
                  <c:v>-1.4600000000000001E-7</c:v>
                </c:pt>
                <c:pt idx="515">
                  <c:v>-1.4399999999999999E-7</c:v>
                </c:pt>
                <c:pt idx="516">
                  <c:v>-1.42E-7</c:v>
                </c:pt>
                <c:pt idx="517">
                  <c:v>-1.3799999999999999E-7</c:v>
                </c:pt>
                <c:pt idx="518">
                  <c:v>-1.3799999999999999E-7</c:v>
                </c:pt>
                <c:pt idx="519">
                  <c:v>-1.36E-7</c:v>
                </c:pt>
                <c:pt idx="520">
                  <c:v>-1.3400000000000001E-7</c:v>
                </c:pt>
                <c:pt idx="521">
                  <c:v>-1.3199999999999999E-7</c:v>
                </c:pt>
                <c:pt idx="522">
                  <c:v>-1.3E-7</c:v>
                </c:pt>
                <c:pt idx="523">
                  <c:v>-1.3E-7</c:v>
                </c:pt>
                <c:pt idx="524">
                  <c:v>-1.2800000000000001E-7</c:v>
                </c:pt>
                <c:pt idx="525">
                  <c:v>-1.2599999999999999E-7</c:v>
                </c:pt>
                <c:pt idx="526">
                  <c:v>-1.24E-7</c:v>
                </c:pt>
                <c:pt idx="527">
                  <c:v>-1.24E-7</c:v>
                </c:pt>
                <c:pt idx="528">
                  <c:v>-1.2200000000000001E-7</c:v>
                </c:pt>
                <c:pt idx="529">
                  <c:v>-1.1999999999999999E-7</c:v>
                </c:pt>
                <c:pt idx="530">
                  <c:v>-1.1999999999999999E-7</c:v>
                </c:pt>
                <c:pt idx="531">
                  <c:v>-1.18E-7</c:v>
                </c:pt>
                <c:pt idx="532">
                  <c:v>-1.18E-7</c:v>
                </c:pt>
                <c:pt idx="533">
                  <c:v>-1.1600000000000001E-7</c:v>
                </c:pt>
                <c:pt idx="534">
                  <c:v>-1.1600000000000001E-7</c:v>
                </c:pt>
                <c:pt idx="535">
                  <c:v>-1.14E-7</c:v>
                </c:pt>
                <c:pt idx="536">
                  <c:v>-1.12E-7</c:v>
                </c:pt>
                <c:pt idx="537">
                  <c:v>-1.12E-7</c:v>
                </c:pt>
                <c:pt idx="538">
                  <c:v>-1.1000000000000001E-7</c:v>
                </c:pt>
                <c:pt idx="539">
                  <c:v>-1.1000000000000001E-7</c:v>
                </c:pt>
                <c:pt idx="540">
                  <c:v>-1.08E-7</c:v>
                </c:pt>
                <c:pt idx="541">
                  <c:v>-1.08E-7</c:v>
                </c:pt>
                <c:pt idx="542">
                  <c:v>-1.06E-7</c:v>
                </c:pt>
                <c:pt idx="543">
                  <c:v>-1.06E-7</c:v>
                </c:pt>
                <c:pt idx="544">
                  <c:v>-1.06E-7</c:v>
                </c:pt>
                <c:pt idx="545">
                  <c:v>-1.04E-7</c:v>
                </c:pt>
                <c:pt idx="546">
                  <c:v>-1.04E-7</c:v>
                </c:pt>
                <c:pt idx="547">
                  <c:v>-1.02E-7</c:v>
                </c:pt>
                <c:pt idx="548">
                  <c:v>-1.02E-7</c:v>
                </c:pt>
                <c:pt idx="549">
                  <c:v>-9.9999999999999995E-8</c:v>
                </c:pt>
                <c:pt idx="550">
                  <c:v>-9.9999999999999995E-8</c:v>
                </c:pt>
                <c:pt idx="551">
                  <c:v>-9.9999999999999995E-8</c:v>
                </c:pt>
                <c:pt idx="552">
                  <c:v>-9.8000000000000004E-8</c:v>
                </c:pt>
                <c:pt idx="553">
                  <c:v>-9.8000000000000004E-8</c:v>
                </c:pt>
                <c:pt idx="554">
                  <c:v>-9.8000000000000004E-8</c:v>
                </c:pt>
                <c:pt idx="555">
                  <c:v>-9.5999999999999999E-8</c:v>
                </c:pt>
                <c:pt idx="556">
                  <c:v>-9.5999999999999999E-8</c:v>
                </c:pt>
                <c:pt idx="557">
                  <c:v>-9.3999999999999995E-8</c:v>
                </c:pt>
                <c:pt idx="558">
                  <c:v>-9.3999999999999995E-8</c:v>
                </c:pt>
                <c:pt idx="559">
                  <c:v>-9.3999999999999995E-8</c:v>
                </c:pt>
                <c:pt idx="560">
                  <c:v>-9.2000000000000003E-8</c:v>
                </c:pt>
                <c:pt idx="561">
                  <c:v>-9.2000000000000003E-8</c:v>
                </c:pt>
                <c:pt idx="562">
                  <c:v>-8.9999999999999999E-8</c:v>
                </c:pt>
                <c:pt idx="563">
                  <c:v>-8.9999999999999999E-8</c:v>
                </c:pt>
                <c:pt idx="564">
                  <c:v>-8.9999999999999999E-8</c:v>
                </c:pt>
                <c:pt idx="565">
                  <c:v>-8.7999999999999994E-8</c:v>
                </c:pt>
                <c:pt idx="566">
                  <c:v>-8.7999999999999994E-8</c:v>
                </c:pt>
                <c:pt idx="567">
                  <c:v>-8.7999999999999994E-8</c:v>
                </c:pt>
                <c:pt idx="568">
                  <c:v>-8.6000000000000002E-8</c:v>
                </c:pt>
                <c:pt idx="569">
                  <c:v>-8.6000000000000002E-8</c:v>
                </c:pt>
                <c:pt idx="570">
                  <c:v>-8.6000000000000002E-8</c:v>
                </c:pt>
                <c:pt idx="571">
                  <c:v>-8.3999999999999998E-8</c:v>
                </c:pt>
                <c:pt idx="572">
                  <c:v>-8.3999999999999998E-8</c:v>
                </c:pt>
                <c:pt idx="573">
                  <c:v>-8.3999999999999998E-8</c:v>
                </c:pt>
                <c:pt idx="574">
                  <c:v>-8.2000000000000006E-8</c:v>
                </c:pt>
                <c:pt idx="575">
                  <c:v>-8.2000000000000006E-8</c:v>
                </c:pt>
                <c:pt idx="576">
                  <c:v>-8.2000000000000006E-8</c:v>
                </c:pt>
                <c:pt idx="577">
                  <c:v>-8.0000000000000002E-8</c:v>
                </c:pt>
                <c:pt idx="578">
                  <c:v>-8.0000000000000002E-8</c:v>
                </c:pt>
                <c:pt idx="579">
                  <c:v>-8.0000000000000002E-8</c:v>
                </c:pt>
                <c:pt idx="580">
                  <c:v>-7.7999999999999997E-8</c:v>
                </c:pt>
                <c:pt idx="581">
                  <c:v>-7.7999999999999997E-8</c:v>
                </c:pt>
                <c:pt idx="582">
                  <c:v>-7.7999999999999997E-8</c:v>
                </c:pt>
                <c:pt idx="583">
                  <c:v>-7.6000000000000006E-8</c:v>
                </c:pt>
                <c:pt idx="584">
                  <c:v>-7.6000000000000006E-8</c:v>
                </c:pt>
                <c:pt idx="585">
                  <c:v>-7.4000000000000001E-8</c:v>
                </c:pt>
                <c:pt idx="586">
                  <c:v>-7.4000000000000001E-8</c:v>
                </c:pt>
                <c:pt idx="587">
                  <c:v>-7.4000000000000001E-8</c:v>
                </c:pt>
                <c:pt idx="588">
                  <c:v>-7.4000000000000001E-8</c:v>
                </c:pt>
                <c:pt idx="589">
                  <c:v>-7.1999999999999996E-8</c:v>
                </c:pt>
                <c:pt idx="590">
                  <c:v>-7.1999999999999996E-8</c:v>
                </c:pt>
                <c:pt idx="591">
                  <c:v>-7.1999999999999996E-8</c:v>
                </c:pt>
                <c:pt idx="592">
                  <c:v>-7.0000000000000005E-8</c:v>
                </c:pt>
                <c:pt idx="593">
                  <c:v>-7.0000000000000005E-8</c:v>
                </c:pt>
                <c:pt idx="594">
                  <c:v>-7.0000000000000005E-8</c:v>
                </c:pt>
                <c:pt idx="595">
                  <c:v>-6.8E-8</c:v>
                </c:pt>
                <c:pt idx="596">
                  <c:v>-6.8E-8</c:v>
                </c:pt>
                <c:pt idx="597">
                  <c:v>-6.8E-8</c:v>
                </c:pt>
                <c:pt idx="598">
                  <c:v>-6.8E-8</c:v>
                </c:pt>
                <c:pt idx="599">
                  <c:v>-6.5999999999999995E-8</c:v>
                </c:pt>
                <c:pt idx="600">
                  <c:v>-6.5999999999999995E-8</c:v>
                </c:pt>
                <c:pt idx="601">
                  <c:v>-6.5999999999999995E-8</c:v>
                </c:pt>
                <c:pt idx="602">
                  <c:v>-6.5999999999999995E-8</c:v>
                </c:pt>
                <c:pt idx="603">
                  <c:v>-6.4000000000000004E-8</c:v>
                </c:pt>
                <c:pt idx="604">
                  <c:v>-6.4000000000000004E-8</c:v>
                </c:pt>
                <c:pt idx="605">
                  <c:v>-6.1999999999999999E-8</c:v>
                </c:pt>
                <c:pt idx="606">
                  <c:v>-6.1999999999999999E-8</c:v>
                </c:pt>
                <c:pt idx="607">
                  <c:v>-6.1999999999999999E-8</c:v>
                </c:pt>
                <c:pt idx="608">
                  <c:v>-5.9999999999999995E-8</c:v>
                </c:pt>
                <c:pt idx="609">
                  <c:v>-5.9999999999999995E-8</c:v>
                </c:pt>
                <c:pt idx="610">
                  <c:v>-5.9999999999999995E-8</c:v>
                </c:pt>
                <c:pt idx="611">
                  <c:v>-5.8000000000000003E-8</c:v>
                </c:pt>
                <c:pt idx="612">
                  <c:v>-5.8000000000000003E-8</c:v>
                </c:pt>
                <c:pt idx="613">
                  <c:v>-5.8000000000000003E-8</c:v>
                </c:pt>
                <c:pt idx="614">
                  <c:v>-5.8000000000000003E-8</c:v>
                </c:pt>
                <c:pt idx="615">
                  <c:v>-5.5999999999999999E-8</c:v>
                </c:pt>
                <c:pt idx="616">
                  <c:v>-5.5999999999999999E-8</c:v>
                </c:pt>
                <c:pt idx="617">
                  <c:v>-5.5999999999999999E-8</c:v>
                </c:pt>
                <c:pt idx="618">
                  <c:v>-5.4E-8</c:v>
                </c:pt>
                <c:pt idx="619">
                  <c:v>-5.4E-8</c:v>
                </c:pt>
                <c:pt idx="620">
                  <c:v>-5.4E-8</c:v>
                </c:pt>
                <c:pt idx="621">
                  <c:v>-5.4E-8</c:v>
                </c:pt>
                <c:pt idx="622">
                  <c:v>-5.2000000000000002E-8</c:v>
                </c:pt>
                <c:pt idx="623">
                  <c:v>-5.2000000000000002E-8</c:v>
                </c:pt>
                <c:pt idx="624">
                  <c:v>-5.2000000000000002E-8</c:v>
                </c:pt>
                <c:pt idx="625">
                  <c:v>-4.9999999999999998E-8</c:v>
                </c:pt>
                <c:pt idx="626">
                  <c:v>-4.9999999999999998E-8</c:v>
                </c:pt>
                <c:pt idx="627">
                  <c:v>-4.9999999999999998E-8</c:v>
                </c:pt>
                <c:pt idx="628">
                  <c:v>-4.9999999999999998E-8</c:v>
                </c:pt>
                <c:pt idx="629">
                  <c:v>-4.8E-8</c:v>
                </c:pt>
                <c:pt idx="630">
                  <c:v>-4.8E-8</c:v>
                </c:pt>
                <c:pt idx="631">
                  <c:v>-4.8E-8</c:v>
                </c:pt>
                <c:pt idx="632">
                  <c:v>-4.8E-8</c:v>
                </c:pt>
                <c:pt idx="633">
                  <c:v>-4.6000000000000002E-8</c:v>
                </c:pt>
                <c:pt idx="634">
                  <c:v>-4.6000000000000002E-8</c:v>
                </c:pt>
                <c:pt idx="635">
                  <c:v>-4.6000000000000002E-8</c:v>
                </c:pt>
                <c:pt idx="636">
                  <c:v>-4.3999999999999997E-8</c:v>
                </c:pt>
                <c:pt idx="637">
                  <c:v>-4.3999999999999997E-8</c:v>
                </c:pt>
                <c:pt idx="638">
                  <c:v>-4.3999999999999997E-8</c:v>
                </c:pt>
                <c:pt idx="639">
                  <c:v>-4.1999999999999999E-8</c:v>
                </c:pt>
                <c:pt idx="640">
                  <c:v>-4.1999999999999999E-8</c:v>
                </c:pt>
                <c:pt idx="641">
                  <c:v>-4.1999999999999999E-8</c:v>
                </c:pt>
                <c:pt idx="642">
                  <c:v>-4.1999999999999999E-8</c:v>
                </c:pt>
                <c:pt idx="643">
                  <c:v>-4.0000000000000001E-8</c:v>
                </c:pt>
                <c:pt idx="644">
                  <c:v>-4.0000000000000001E-8</c:v>
                </c:pt>
                <c:pt idx="645">
                  <c:v>-4.0000000000000001E-8</c:v>
                </c:pt>
                <c:pt idx="646">
                  <c:v>-4.0000000000000001E-8</c:v>
                </c:pt>
                <c:pt idx="647">
                  <c:v>-3.8000000000000003E-8</c:v>
                </c:pt>
                <c:pt idx="648">
                  <c:v>-3.8000000000000003E-8</c:v>
                </c:pt>
                <c:pt idx="649">
                  <c:v>-3.8000000000000003E-8</c:v>
                </c:pt>
                <c:pt idx="650">
                  <c:v>-3.5999999999999998E-8</c:v>
                </c:pt>
                <c:pt idx="651">
                  <c:v>-3.5999999999999998E-8</c:v>
                </c:pt>
                <c:pt idx="652">
                  <c:v>-3.5999999999999998E-8</c:v>
                </c:pt>
                <c:pt idx="653">
                  <c:v>-3.5999999999999998E-8</c:v>
                </c:pt>
                <c:pt idx="654">
                  <c:v>-3.4E-8</c:v>
                </c:pt>
                <c:pt idx="655">
                  <c:v>-3.4E-8</c:v>
                </c:pt>
                <c:pt idx="656">
                  <c:v>-3.4E-8</c:v>
                </c:pt>
                <c:pt idx="657">
                  <c:v>-3.4E-8</c:v>
                </c:pt>
                <c:pt idx="658">
                  <c:v>-3.2000000000000002E-8</c:v>
                </c:pt>
                <c:pt idx="659">
                  <c:v>-3.2000000000000002E-8</c:v>
                </c:pt>
                <c:pt idx="660">
                  <c:v>-3.2000000000000002E-8</c:v>
                </c:pt>
                <c:pt idx="661">
                  <c:v>-2.9999999999999997E-8</c:v>
                </c:pt>
                <c:pt idx="662">
                  <c:v>-2.9999999999999997E-8</c:v>
                </c:pt>
                <c:pt idx="663">
                  <c:v>-2.9999999999999997E-8</c:v>
                </c:pt>
                <c:pt idx="664">
                  <c:v>-2.9999999999999997E-8</c:v>
                </c:pt>
                <c:pt idx="665">
                  <c:v>-2.7999999999999999E-8</c:v>
                </c:pt>
                <c:pt idx="666">
                  <c:v>-2.7999999999999999E-8</c:v>
                </c:pt>
                <c:pt idx="667">
                  <c:v>-2.7999999999999999E-8</c:v>
                </c:pt>
                <c:pt idx="668">
                  <c:v>-2.7999999999999999E-8</c:v>
                </c:pt>
                <c:pt idx="669">
                  <c:v>-2.6000000000000001E-8</c:v>
                </c:pt>
                <c:pt idx="670">
                  <c:v>-2.6000000000000001E-8</c:v>
                </c:pt>
                <c:pt idx="671">
                  <c:v>-2.6000000000000001E-8</c:v>
                </c:pt>
                <c:pt idx="672">
                  <c:v>-2.6000000000000001E-8</c:v>
                </c:pt>
                <c:pt idx="673">
                  <c:v>-2.4E-8</c:v>
                </c:pt>
                <c:pt idx="674">
                  <c:v>-2.4E-8</c:v>
                </c:pt>
                <c:pt idx="675">
                  <c:v>-2.4E-8</c:v>
                </c:pt>
                <c:pt idx="676">
                  <c:v>-2.1999999999999998E-8</c:v>
                </c:pt>
                <c:pt idx="677">
                  <c:v>-2.1999999999999998E-8</c:v>
                </c:pt>
                <c:pt idx="678">
                  <c:v>-2.1999999999999998E-8</c:v>
                </c:pt>
                <c:pt idx="679">
                  <c:v>-2.1999999999999998E-8</c:v>
                </c:pt>
                <c:pt idx="680">
                  <c:v>-2.1999999999999998E-8</c:v>
                </c:pt>
                <c:pt idx="681">
                  <c:v>-2E-8</c:v>
                </c:pt>
                <c:pt idx="682">
                  <c:v>-2E-8</c:v>
                </c:pt>
                <c:pt idx="683">
                  <c:v>-1.7999999999999999E-8</c:v>
                </c:pt>
                <c:pt idx="684">
                  <c:v>-2E-8</c:v>
                </c:pt>
                <c:pt idx="685">
                  <c:v>-1.7999999999999999E-8</c:v>
                </c:pt>
                <c:pt idx="686">
                  <c:v>-1.7999999999999999E-8</c:v>
                </c:pt>
                <c:pt idx="687">
                  <c:v>-1.7999999999999999E-8</c:v>
                </c:pt>
                <c:pt idx="688">
                  <c:v>-1.7999999999999999E-8</c:v>
                </c:pt>
                <c:pt idx="689">
                  <c:v>-1.6000000000000001E-8</c:v>
                </c:pt>
                <c:pt idx="690">
                  <c:v>-1.6000000000000001E-8</c:v>
                </c:pt>
                <c:pt idx="691">
                  <c:v>-1.6000000000000001E-8</c:v>
                </c:pt>
                <c:pt idx="692">
                  <c:v>-1.6000000000000001E-8</c:v>
                </c:pt>
                <c:pt idx="693">
                  <c:v>-1.4E-8</c:v>
                </c:pt>
                <c:pt idx="694">
                  <c:v>-1.4E-8</c:v>
                </c:pt>
                <c:pt idx="695">
                  <c:v>-1.4E-8</c:v>
                </c:pt>
                <c:pt idx="696">
                  <c:v>-1.4E-8</c:v>
                </c:pt>
                <c:pt idx="697">
                  <c:v>-1.2E-8</c:v>
                </c:pt>
                <c:pt idx="698">
                  <c:v>-1.2E-8</c:v>
                </c:pt>
                <c:pt idx="699">
                  <c:v>-1E-8</c:v>
                </c:pt>
                <c:pt idx="700">
                  <c:v>-1E-8</c:v>
                </c:pt>
                <c:pt idx="701">
                  <c:v>-1E-8</c:v>
                </c:pt>
                <c:pt idx="702">
                  <c:v>-1E-8</c:v>
                </c:pt>
                <c:pt idx="703">
                  <c:v>-1E-8</c:v>
                </c:pt>
                <c:pt idx="704">
                  <c:v>-8.0000000000000005E-9</c:v>
                </c:pt>
                <c:pt idx="705">
                  <c:v>-8.0000000000000005E-9</c:v>
                </c:pt>
                <c:pt idx="706">
                  <c:v>-8.0000000000000005E-9</c:v>
                </c:pt>
                <c:pt idx="707">
                  <c:v>-8.0000000000000005E-9</c:v>
                </c:pt>
                <c:pt idx="708">
                  <c:v>-8.0000000000000005E-9</c:v>
                </c:pt>
                <c:pt idx="709">
                  <c:v>-6E-9</c:v>
                </c:pt>
                <c:pt idx="710">
                  <c:v>-6E-9</c:v>
                </c:pt>
                <c:pt idx="711">
                  <c:v>-6E-9</c:v>
                </c:pt>
                <c:pt idx="712">
                  <c:v>-6E-9</c:v>
                </c:pt>
                <c:pt idx="713">
                  <c:v>-4.0000000000000002E-9</c:v>
                </c:pt>
                <c:pt idx="714">
                  <c:v>-4.0000000000000002E-9</c:v>
                </c:pt>
                <c:pt idx="715">
                  <c:v>-4.0000000000000002E-9</c:v>
                </c:pt>
                <c:pt idx="716">
                  <c:v>-2.0000000000000001E-9</c:v>
                </c:pt>
                <c:pt idx="717">
                  <c:v>-2.0000000000000001E-9</c:v>
                </c:pt>
                <c:pt idx="718">
                  <c:v>-2.0000000000000001E-9</c:v>
                </c:pt>
                <c:pt idx="719">
                  <c:v>-2.0000000000000001E-9</c:v>
                </c:pt>
                <c:pt idx="720">
                  <c:v>-2.0000000000000001E-9</c:v>
                </c:pt>
                <c:pt idx="721" formatCode="General">
                  <c:v>0</c:v>
                </c:pt>
                <c:pt idx="722" formatCode="General">
                  <c:v>0</c:v>
                </c:pt>
                <c:pt idx="723" formatCode="General">
                  <c:v>0</c:v>
                </c:pt>
                <c:pt idx="724" formatCode="General">
                  <c:v>0</c:v>
                </c:pt>
                <c:pt idx="725" formatCode="General">
                  <c:v>0</c:v>
                </c:pt>
                <c:pt idx="726">
                  <c:v>2.0000000000000001E-9</c:v>
                </c:pt>
                <c:pt idx="727">
                  <c:v>2.0000000000000001E-9</c:v>
                </c:pt>
                <c:pt idx="728">
                  <c:v>2.0000000000000001E-9</c:v>
                </c:pt>
                <c:pt idx="729">
                  <c:v>2.0000000000000001E-9</c:v>
                </c:pt>
                <c:pt idx="730">
                  <c:v>4.0000000000000002E-9</c:v>
                </c:pt>
                <c:pt idx="731">
                  <c:v>4.0000000000000002E-9</c:v>
                </c:pt>
                <c:pt idx="732">
                  <c:v>4.0000000000000002E-9</c:v>
                </c:pt>
                <c:pt idx="733">
                  <c:v>6E-9</c:v>
                </c:pt>
                <c:pt idx="734">
                  <c:v>4.0000000000000002E-9</c:v>
                </c:pt>
                <c:pt idx="735">
                  <c:v>6E-9</c:v>
                </c:pt>
                <c:pt idx="736">
                  <c:v>6E-9</c:v>
                </c:pt>
                <c:pt idx="737">
                  <c:v>6E-9</c:v>
                </c:pt>
                <c:pt idx="738">
                  <c:v>6E-9</c:v>
                </c:pt>
                <c:pt idx="739">
                  <c:v>6E-9</c:v>
                </c:pt>
                <c:pt idx="740">
                  <c:v>8.0000000000000005E-9</c:v>
                </c:pt>
                <c:pt idx="741">
                  <c:v>8.0000000000000005E-9</c:v>
                </c:pt>
                <c:pt idx="742">
                  <c:v>8.0000000000000005E-9</c:v>
                </c:pt>
                <c:pt idx="743">
                  <c:v>8.0000000000000005E-9</c:v>
                </c:pt>
                <c:pt idx="744">
                  <c:v>1E-8</c:v>
                </c:pt>
                <c:pt idx="745">
                  <c:v>1E-8</c:v>
                </c:pt>
                <c:pt idx="746">
                  <c:v>1E-8</c:v>
                </c:pt>
                <c:pt idx="747">
                  <c:v>1E-8</c:v>
                </c:pt>
                <c:pt idx="748">
                  <c:v>1.2E-8</c:v>
                </c:pt>
                <c:pt idx="749">
                  <c:v>1.2E-8</c:v>
                </c:pt>
                <c:pt idx="750">
                  <c:v>1.2E-8</c:v>
                </c:pt>
                <c:pt idx="751">
                  <c:v>1.2E-8</c:v>
                </c:pt>
                <c:pt idx="752">
                  <c:v>1.2E-8</c:v>
                </c:pt>
                <c:pt idx="753">
                  <c:v>1.4E-8</c:v>
                </c:pt>
                <c:pt idx="754">
                  <c:v>1.4E-8</c:v>
                </c:pt>
                <c:pt idx="755">
                  <c:v>1.4E-8</c:v>
                </c:pt>
                <c:pt idx="756">
                  <c:v>1.4E-8</c:v>
                </c:pt>
                <c:pt idx="757">
                  <c:v>1.4E-8</c:v>
                </c:pt>
                <c:pt idx="758">
                  <c:v>1.4E-8</c:v>
                </c:pt>
                <c:pt idx="759">
                  <c:v>1.4E-8</c:v>
                </c:pt>
                <c:pt idx="760">
                  <c:v>1.6000000000000001E-8</c:v>
                </c:pt>
                <c:pt idx="761">
                  <c:v>1.6000000000000001E-8</c:v>
                </c:pt>
                <c:pt idx="762">
                  <c:v>1.6000000000000001E-8</c:v>
                </c:pt>
                <c:pt idx="763">
                  <c:v>1.7999999999999999E-8</c:v>
                </c:pt>
                <c:pt idx="764">
                  <c:v>1.7999999999999999E-8</c:v>
                </c:pt>
                <c:pt idx="765">
                  <c:v>1.7999999999999999E-8</c:v>
                </c:pt>
                <c:pt idx="766">
                  <c:v>1.7999999999999999E-8</c:v>
                </c:pt>
                <c:pt idx="767">
                  <c:v>1.7999999999999999E-8</c:v>
                </c:pt>
                <c:pt idx="768">
                  <c:v>2E-8</c:v>
                </c:pt>
                <c:pt idx="769">
                  <c:v>2E-8</c:v>
                </c:pt>
                <c:pt idx="770">
                  <c:v>2E-8</c:v>
                </c:pt>
                <c:pt idx="771">
                  <c:v>2E-8</c:v>
                </c:pt>
                <c:pt idx="772">
                  <c:v>2.1999999999999998E-8</c:v>
                </c:pt>
                <c:pt idx="773">
                  <c:v>2.1999999999999998E-8</c:v>
                </c:pt>
                <c:pt idx="774">
                  <c:v>2.1999999999999998E-8</c:v>
                </c:pt>
                <c:pt idx="775">
                  <c:v>2.1999999999999998E-8</c:v>
                </c:pt>
                <c:pt idx="776">
                  <c:v>2.1999999999999998E-8</c:v>
                </c:pt>
                <c:pt idx="777">
                  <c:v>2.1999999999999998E-8</c:v>
                </c:pt>
                <c:pt idx="778">
                  <c:v>2.4E-8</c:v>
                </c:pt>
                <c:pt idx="779">
                  <c:v>2.4E-8</c:v>
                </c:pt>
                <c:pt idx="780">
                  <c:v>2.4E-8</c:v>
                </c:pt>
                <c:pt idx="781">
                  <c:v>2.4E-8</c:v>
                </c:pt>
                <c:pt idx="782">
                  <c:v>2.4E-8</c:v>
                </c:pt>
                <c:pt idx="783">
                  <c:v>2.6000000000000001E-8</c:v>
                </c:pt>
                <c:pt idx="784">
                  <c:v>2.6000000000000001E-8</c:v>
                </c:pt>
                <c:pt idx="785">
                  <c:v>2.6000000000000001E-8</c:v>
                </c:pt>
                <c:pt idx="786">
                  <c:v>2.6000000000000001E-8</c:v>
                </c:pt>
                <c:pt idx="787">
                  <c:v>2.6000000000000001E-8</c:v>
                </c:pt>
                <c:pt idx="788">
                  <c:v>2.6000000000000001E-8</c:v>
                </c:pt>
                <c:pt idx="789">
                  <c:v>2.7999999999999999E-8</c:v>
                </c:pt>
                <c:pt idx="790">
                  <c:v>2.7999999999999999E-8</c:v>
                </c:pt>
                <c:pt idx="791">
                  <c:v>2.7999999999999999E-8</c:v>
                </c:pt>
                <c:pt idx="792">
                  <c:v>2.7999999999999999E-8</c:v>
                </c:pt>
                <c:pt idx="793">
                  <c:v>2.9999999999999997E-8</c:v>
                </c:pt>
                <c:pt idx="794">
                  <c:v>2.9999999999999997E-8</c:v>
                </c:pt>
                <c:pt idx="795">
                  <c:v>2.9999999999999997E-8</c:v>
                </c:pt>
                <c:pt idx="796">
                  <c:v>2.9999999999999997E-8</c:v>
                </c:pt>
                <c:pt idx="797">
                  <c:v>2.9999999999999997E-8</c:v>
                </c:pt>
                <c:pt idx="798">
                  <c:v>2.9999999999999997E-8</c:v>
                </c:pt>
                <c:pt idx="799">
                  <c:v>3.2000000000000002E-8</c:v>
                </c:pt>
                <c:pt idx="800">
                  <c:v>3.2000000000000002E-8</c:v>
                </c:pt>
                <c:pt idx="801">
                  <c:v>3.2000000000000002E-8</c:v>
                </c:pt>
                <c:pt idx="802">
                  <c:v>3.2000000000000002E-8</c:v>
                </c:pt>
                <c:pt idx="803">
                  <c:v>3.2000000000000002E-8</c:v>
                </c:pt>
                <c:pt idx="804">
                  <c:v>3.4E-8</c:v>
                </c:pt>
                <c:pt idx="805">
                  <c:v>3.4E-8</c:v>
                </c:pt>
                <c:pt idx="806">
                  <c:v>3.4E-8</c:v>
                </c:pt>
                <c:pt idx="807">
                  <c:v>3.4E-8</c:v>
                </c:pt>
                <c:pt idx="808">
                  <c:v>3.5999999999999998E-8</c:v>
                </c:pt>
                <c:pt idx="809">
                  <c:v>3.5999999999999998E-8</c:v>
                </c:pt>
                <c:pt idx="810">
                  <c:v>3.5999999999999998E-8</c:v>
                </c:pt>
                <c:pt idx="811">
                  <c:v>3.5999999999999998E-8</c:v>
                </c:pt>
                <c:pt idx="812">
                  <c:v>3.5999999999999998E-8</c:v>
                </c:pt>
                <c:pt idx="813">
                  <c:v>3.5999999999999998E-8</c:v>
                </c:pt>
                <c:pt idx="814">
                  <c:v>3.8000000000000003E-8</c:v>
                </c:pt>
                <c:pt idx="815">
                  <c:v>3.8000000000000003E-8</c:v>
                </c:pt>
                <c:pt idx="816">
                  <c:v>3.8000000000000003E-8</c:v>
                </c:pt>
                <c:pt idx="817">
                  <c:v>3.8000000000000003E-8</c:v>
                </c:pt>
                <c:pt idx="818">
                  <c:v>3.8000000000000003E-8</c:v>
                </c:pt>
                <c:pt idx="819">
                  <c:v>4.0000000000000001E-8</c:v>
                </c:pt>
                <c:pt idx="820">
                  <c:v>3.8000000000000003E-8</c:v>
                </c:pt>
                <c:pt idx="821">
                  <c:v>4.0000000000000001E-8</c:v>
                </c:pt>
                <c:pt idx="822">
                  <c:v>4.0000000000000001E-8</c:v>
                </c:pt>
                <c:pt idx="823">
                  <c:v>4.0000000000000001E-8</c:v>
                </c:pt>
                <c:pt idx="824">
                  <c:v>4.1999999999999999E-8</c:v>
                </c:pt>
                <c:pt idx="825">
                  <c:v>4.1999999999999999E-8</c:v>
                </c:pt>
                <c:pt idx="826">
                  <c:v>4.1999999999999999E-8</c:v>
                </c:pt>
                <c:pt idx="827">
                  <c:v>4.1999999999999999E-8</c:v>
                </c:pt>
                <c:pt idx="828">
                  <c:v>4.1999999999999999E-8</c:v>
                </c:pt>
                <c:pt idx="829">
                  <c:v>4.1999999999999999E-8</c:v>
                </c:pt>
                <c:pt idx="830">
                  <c:v>4.3999999999999997E-8</c:v>
                </c:pt>
                <c:pt idx="831">
                  <c:v>4.3999999999999997E-8</c:v>
                </c:pt>
                <c:pt idx="832">
                  <c:v>4.3999999999999997E-8</c:v>
                </c:pt>
                <c:pt idx="833">
                  <c:v>4.3999999999999997E-8</c:v>
                </c:pt>
                <c:pt idx="834">
                  <c:v>4.3999999999999997E-8</c:v>
                </c:pt>
                <c:pt idx="835">
                  <c:v>4.6000000000000002E-8</c:v>
                </c:pt>
                <c:pt idx="836">
                  <c:v>4.6000000000000002E-8</c:v>
                </c:pt>
                <c:pt idx="837">
                  <c:v>4.6000000000000002E-8</c:v>
                </c:pt>
                <c:pt idx="838">
                  <c:v>4.6000000000000002E-8</c:v>
                </c:pt>
                <c:pt idx="839">
                  <c:v>4.6000000000000002E-8</c:v>
                </c:pt>
                <c:pt idx="840">
                  <c:v>4.6000000000000002E-8</c:v>
                </c:pt>
                <c:pt idx="841">
                  <c:v>4.6000000000000002E-8</c:v>
                </c:pt>
                <c:pt idx="842">
                  <c:v>4.8E-8</c:v>
                </c:pt>
                <c:pt idx="843">
                  <c:v>4.8E-8</c:v>
                </c:pt>
                <c:pt idx="844">
                  <c:v>4.8E-8</c:v>
                </c:pt>
                <c:pt idx="845">
                  <c:v>4.8E-8</c:v>
                </c:pt>
                <c:pt idx="846">
                  <c:v>4.8E-8</c:v>
                </c:pt>
                <c:pt idx="847">
                  <c:v>4.9999999999999998E-8</c:v>
                </c:pt>
                <c:pt idx="848">
                  <c:v>4.9999999999999998E-8</c:v>
                </c:pt>
                <c:pt idx="849">
                  <c:v>4.9999999999999998E-8</c:v>
                </c:pt>
                <c:pt idx="850">
                  <c:v>4.9999999999999998E-8</c:v>
                </c:pt>
                <c:pt idx="851">
                  <c:v>4.9999999999999998E-8</c:v>
                </c:pt>
                <c:pt idx="852">
                  <c:v>4.9999999999999998E-8</c:v>
                </c:pt>
                <c:pt idx="853">
                  <c:v>5.2000000000000002E-8</c:v>
                </c:pt>
                <c:pt idx="854">
                  <c:v>5.2000000000000002E-8</c:v>
                </c:pt>
                <c:pt idx="855">
                  <c:v>5.2000000000000002E-8</c:v>
                </c:pt>
                <c:pt idx="856">
                  <c:v>5.2000000000000002E-8</c:v>
                </c:pt>
                <c:pt idx="857">
                  <c:v>5.2000000000000002E-8</c:v>
                </c:pt>
                <c:pt idx="858">
                  <c:v>5.4E-8</c:v>
                </c:pt>
                <c:pt idx="859">
                  <c:v>5.4E-8</c:v>
                </c:pt>
                <c:pt idx="860">
                  <c:v>5.4E-8</c:v>
                </c:pt>
                <c:pt idx="861">
                  <c:v>5.4E-8</c:v>
                </c:pt>
                <c:pt idx="862">
                  <c:v>5.4E-8</c:v>
                </c:pt>
                <c:pt idx="863">
                  <c:v>5.4E-8</c:v>
                </c:pt>
                <c:pt idx="864">
                  <c:v>5.5999999999999999E-8</c:v>
                </c:pt>
                <c:pt idx="865">
                  <c:v>5.5999999999999999E-8</c:v>
                </c:pt>
                <c:pt idx="866">
                  <c:v>5.5999999999999999E-8</c:v>
                </c:pt>
                <c:pt idx="867">
                  <c:v>5.5999999999999999E-8</c:v>
                </c:pt>
                <c:pt idx="868">
                  <c:v>5.5999999999999999E-8</c:v>
                </c:pt>
                <c:pt idx="869">
                  <c:v>5.5999999999999999E-8</c:v>
                </c:pt>
                <c:pt idx="870">
                  <c:v>5.5999999999999999E-8</c:v>
                </c:pt>
                <c:pt idx="871">
                  <c:v>5.5999999999999999E-8</c:v>
                </c:pt>
                <c:pt idx="872">
                  <c:v>5.8000000000000003E-8</c:v>
                </c:pt>
                <c:pt idx="873">
                  <c:v>5.8000000000000003E-8</c:v>
                </c:pt>
                <c:pt idx="874">
                  <c:v>5.8000000000000003E-8</c:v>
                </c:pt>
                <c:pt idx="875">
                  <c:v>5.8000000000000003E-8</c:v>
                </c:pt>
                <c:pt idx="876">
                  <c:v>5.9999999999999995E-8</c:v>
                </c:pt>
                <c:pt idx="877">
                  <c:v>5.9999999999999995E-8</c:v>
                </c:pt>
                <c:pt idx="878">
                  <c:v>5.9999999999999995E-8</c:v>
                </c:pt>
                <c:pt idx="879">
                  <c:v>5.9999999999999995E-8</c:v>
                </c:pt>
                <c:pt idx="880">
                  <c:v>5.9999999999999995E-8</c:v>
                </c:pt>
                <c:pt idx="881">
                  <c:v>5.9999999999999995E-8</c:v>
                </c:pt>
                <c:pt idx="882">
                  <c:v>6.1999999999999999E-8</c:v>
                </c:pt>
                <c:pt idx="883">
                  <c:v>6.1999999999999999E-8</c:v>
                </c:pt>
                <c:pt idx="884">
                  <c:v>6.1999999999999999E-8</c:v>
                </c:pt>
                <c:pt idx="885">
                  <c:v>6.1999999999999999E-8</c:v>
                </c:pt>
                <c:pt idx="886">
                  <c:v>6.1999999999999999E-8</c:v>
                </c:pt>
                <c:pt idx="887">
                  <c:v>6.1999999999999999E-8</c:v>
                </c:pt>
                <c:pt idx="888">
                  <c:v>6.1999999999999999E-8</c:v>
                </c:pt>
                <c:pt idx="889">
                  <c:v>6.1999999999999999E-8</c:v>
                </c:pt>
                <c:pt idx="890">
                  <c:v>6.4000000000000004E-8</c:v>
                </c:pt>
                <c:pt idx="891">
                  <c:v>6.4000000000000004E-8</c:v>
                </c:pt>
                <c:pt idx="892">
                  <c:v>6.4000000000000004E-8</c:v>
                </c:pt>
                <c:pt idx="893">
                  <c:v>6.4000000000000004E-8</c:v>
                </c:pt>
                <c:pt idx="894">
                  <c:v>6.4000000000000004E-8</c:v>
                </c:pt>
                <c:pt idx="895">
                  <c:v>6.4000000000000004E-8</c:v>
                </c:pt>
                <c:pt idx="896">
                  <c:v>6.5999999999999995E-8</c:v>
                </c:pt>
                <c:pt idx="897">
                  <c:v>6.5999999999999995E-8</c:v>
                </c:pt>
                <c:pt idx="898">
                  <c:v>6.5999999999999995E-8</c:v>
                </c:pt>
                <c:pt idx="899">
                  <c:v>6.5999999999999995E-8</c:v>
                </c:pt>
                <c:pt idx="900">
                  <c:v>6.5999999999999995E-8</c:v>
                </c:pt>
                <c:pt idx="901">
                  <c:v>6.5999999999999995E-8</c:v>
                </c:pt>
                <c:pt idx="902">
                  <c:v>6.5999999999999995E-8</c:v>
                </c:pt>
                <c:pt idx="903">
                  <c:v>6.8E-8</c:v>
                </c:pt>
                <c:pt idx="904">
                  <c:v>6.8E-8</c:v>
                </c:pt>
                <c:pt idx="905">
                  <c:v>6.8E-8</c:v>
                </c:pt>
                <c:pt idx="906">
                  <c:v>6.8E-8</c:v>
                </c:pt>
                <c:pt idx="907">
                  <c:v>7.0000000000000005E-8</c:v>
                </c:pt>
                <c:pt idx="908">
                  <c:v>7.0000000000000005E-8</c:v>
                </c:pt>
                <c:pt idx="909">
                  <c:v>7.0000000000000005E-8</c:v>
                </c:pt>
                <c:pt idx="910">
                  <c:v>7.0000000000000005E-8</c:v>
                </c:pt>
                <c:pt idx="911">
                  <c:v>7.0000000000000005E-8</c:v>
                </c:pt>
                <c:pt idx="912">
                  <c:v>7.0000000000000005E-8</c:v>
                </c:pt>
                <c:pt idx="913">
                  <c:v>7.0000000000000005E-8</c:v>
                </c:pt>
                <c:pt idx="914">
                  <c:v>7.0000000000000005E-8</c:v>
                </c:pt>
                <c:pt idx="915">
                  <c:v>7.0000000000000005E-8</c:v>
                </c:pt>
                <c:pt idx="916">
                  <c:v>7.0000000000000005E-8</c:v>
                </c:pt>
                <c:pt idx="917">
                  <c:v>7.0000000000000005E-8</c:v>
                </c:pt>
                <c:pt idx="918">
                  <c:v>7.1999999999999996E-8</c:v>
                </c:pt>
                <c:pt idx="919">
                  <c:v>7.1999999999999996E-8</c:v>
                </c:pt>
                <c:pt idx="920">
                  <c:v>7.1999999999999996E-8</c:v>
                </c:pt>
                <c:pt idx="921">
                  <c:v>7.1999999999999996E-8</c:v>
                </c:pt>
                <c:pt idx="922">
                  <c:v>7.1999999999999996E-8</c:v>
                </c:pt>
                <c:pt idx="923">
                  <c:v>7.1999999999999996E-8</c:v>
                </c:pt>
                <c:pt idx="924">
                  <c:v>7.1999999999999996E-8</c:v>
                </c:pt>
                <c:pt idx="925">
                  <c:v>7.4000000000000001E-8</c:v>
                </c:pt>
                <c:pt idx="926">
                  <c:v>7.4000000000000001E-8</c:v>
                </c:pt>
                <c:pt idx="927">
                  <c:v>7.4000000000000001E-8</c:v>
                </c:pt>
                <c:pt idx="928">
                  <c:v>7.4000000000000001E-8</c:v>
                </c:pt>
                <c:pt idx="929">
                  <c:v>7.4000000000000001E-8</c:v>
                </c:pt>
                <c:pt idx="930">
                  <c:v>7.4000000000000001E-8</c:v>
                </c:pt>
                <c:pt idx="931">
                  <c:v>7.4000000000000001E-8</c:v>
                </c:pt>
                <c:pt idx="932">
                  <c:v>7.4000000000000001E-8</c:v>
                </c:pt>
                <c:pt idx="933">
                  <c:v>7.6000000000000006E-8</c:v>
                </c:pt>
                <c:pt idx="934">
                  <c:v>7.6000000000000006E-8</c:v>
                </c:pt>
                <c:pt idx="935">
                  <c:v>7.6000000000000006E-8</c:v>
                </c:pt>
                <c:pt idx="936">
                  <c:v>7.6000000000000006E-8</c:v>
                </c:pt>
                <c:pt idx="937">
                  <c:v>7.6000000000000006E-8</c:v>
                </c:pt>
                <c:pt idx="938">
                  <c:v>7.6000000000000006E-8</c:v>
                </c:pt>
                <c:pt idx="939">
                  <c:v>7.6000000000000006E-8</c:v>
                </c:pt>
                <c:pt idx="940">
                  <c:v>7.7999999999999997E-8</c:v>
                </c:pt>
                <c:pt idx="941">
                  <c:v>7.7999999999999997E-8</c:v>
                </c:pt>
                <c:pt idx="942">
                  <c:v>7.7999999999999997E-8</c:v>
                </c:pt>
                <c:pt idx="943">
                  <c:v>7.7999999999999997E-8</c:v>
                </c:pt>
                <c:pt idx="944">
                  <c:v>7.7999999999999997E-8</c:v>
                </c:pt>
                <c:pt idx="945">
                  <c:v>7.7999999999999997E-8</c:v>
                </c:pt>
                <c:pt idx="946">
                  <c:v>7.7999999999999997E-8</c:v>
                </c:pt>
                <c:pt idx="947">
                  <c:v>7.7999999999999997E-8</c:v>
                </c:pt>
                <c:pt idx="948">
                  <c:v>7.7999999999999997E-8</c:v>
                </c:pt>
                <c:pt idx="949">
                  <c:v>7.7999999999999997E-8</c:v>
                </c:pt>
                <c:pt idx="950">
                  <c:v>7.7999999999999997E-8</c:v>
                </c:pt>
                <c:pt idx="951">
                  <c:v>8.0000000000000002E-8</c:v>
                </c:pt>
                <c:pt idx="952">
                  <c:v>8.0000000000000002E-8</c:v>
                </c:pt>
                <c:pt idx="953">
                  <c:v>8.0000000000000002E-8</c:v>
                </c:pt>
                <c:pt idx="954">
                  <c:v>8.0000000000000002E-8</c:v>
                </c:pt>
                <c:pt idx="955">
                  <c:v>8.0000000000000002E-8</c:v>
                </c:pt>
                <c:pt idx="956">
                  <c:v>8.0000000000000002E-8</c:v>
                </c:pt>
                <c:pt idx="957">
                  <c:v>8.0000000000000002E-8</c:v>
                </c:pt>
                <c:pt idx="958">
                  <c:v>8.2000000000000006E-8</c:v>
                </c:pt>
                <c:pt idx="959">
                  <c:v>8.0000000000000002E-8</c:v>
                </c:pt>
                <c:pt idx="960">
                  <c:v>8.2000000000000006E-8</c:v>
                </c:pt>
                <c:pt idx="961">
                  <c:v>8.2000000000000006E-8</c:v>
                </c:pt>
                <c:pt idx="962">
                  <c:v>8.2000000000000006E-8</c:v>
                </c:pt>
                <c:pt idx="963">
                  <c:v>8.2000000000000006E-8</c:v>
                </c:pt>
                <c:pt idx="964">
                  <c:v>8.2000000000000006E-8</c:v>
                </c:pt>
                <c:pt idx="965">
                  <c:v>8.2000000000000006E-8</c:v>
                </c:pt>
                <c:pt idx="966">
                  <c:v>8.2000000000000006E-8</c:v>
                </c:pt>
                <c:pt idx="967">
                  <c:v>8.2000000000000006E-8</c:v>
                </c:pt>
                <c:pt idx="968">
                  <c:v>8.2000000000000006E-8</c:v>
                </c:pt>
                <c:pt idx="969">
                  <c:v>8.3999999999999998E-8</c:v>
                </c:pt>
                <c:pt idx="970">
                  <c:v>8.2000000000000006E-8</c:v>
                </c:pt>
                <c:pt idx="971">
                  <c:v>8.3999999999999998E-8</c:v>
                </c:pt>
                <c:pt idx="972">
                  <c:v>8.3999999999999998E-8</c:v>
                </c:pt>
                <c:pt idx="973">
                  <c:v>8.3999999999999998E-8</c:v>
                </c:pt>
                <c:pt idx="974">
                  <c:v>8.3999999999999998E-8</c:v>
                </c:pt>
                <c:pt idx="975">
                  <c:v>8.3999999999999998E-8</c:v>
                </c:pt>
                <c:pt idx="976">
                  <c:v>8.6000000000000002E-8</c:v>
                </c:pt>
                <c:pt idx="977">
                  <c:v>8.3999999999999998E-8</c:v>
                </c:pt>
                <c:pt idx="978">
                  <c:v>8.3999999999999998E-8</c:v>
                </c:pt>
                <c:pt idx="979">
                  <c:v>8.6000000000000002E-8</c:v>
                </c:pt>
                <c:pt idx="980">
                  <c:v>8.6000000000000002E-8</c:v>
                </c:pt>
                <c:pt idx="981">
                  <c:v>8.6000000000000002E-8</c:v>
                </c:pt>
                <c:pt idx="982">
                  <c:v>8.6000000000000002E-8</c:v>
                </c:pt>
                <c:pt idx="983">
                  <c:v>8.6000000000000002E-8</c:v>
                </c:pt>
                <c:pt idx="984">
                  <c:v>8.6000000000000002E-8</c:v>
                </c:pt>
                <c:pt idx="985">
                  <c:v>8.6000000000000002E-8</c:v>
                </c:pt>
                <c:pt idx="986">
                  <c:v>8.6000000000000002E-8</c:v>
                </c:pt>
                <c:pt idx="987">
                  <c:v>8.6000000000000002E-8</c:v>
                </c:pt>
                <c:pt idx="988">
                  <c:v>8.6000000000000002E-8</c:v>
                </c:pt>
                <c:pt idx="989">
                  <c:v>8.6000000000000002E-8</c:v>
                </c:pt>
                <c:pt idx="990">
                  <c:v>8.7999999999999994E-8</c:v>
                </c:pt>
                <c:pt idx="991">
                  <c:v>8.7999999999999994E-8</c:v>
                </c:pt>
                <c:pt idx="992">
                  <c:v>8.7999999999999994E-8</c:v>
                </c:pt>
                <c:pt idx="993">
                  <c:v>8.7999999999999994E-8</c:v>
                </c:pt>
                <c:pt idx="994">
                  <c:v>8.7999999999999994E-8</c:v>
                </c:pt>
                <c:pt idx="995">
                  <c:v>8.7999999999999994E-8</c:v>
                </c:pt>
                <c:pt idx="996">
                  <c:v>8.7999999999999994E-8</c:v>
                </c:pt>
                <c:pt idx="997">
                  <c:v>8.7999999999999994E-8</c:v>
                </c:pt>
                <c:pt idx="998">
                  <c:v>8.7999999999999994E-8</c:v>
                </c:pt>
                <c:pt idx="999">
                  <c:v>8.7999999999999994E-8</c:v>
                </c:pt>
                <c:pt idx="1000">
                  <c:v>8.9999999999999999E-8</c:v>
                </c:pt>
                <c:pt idx="1001">
                  <c:v>8.9999999999999999E-8</c:v>
                </c:pt>
                <c:pt idx="1002">
                  <c:v>8.7999999999999994E-8</c:v>
                </c:pt>
                <c:pt idx="1003">
                  <c:v>8.9999999999999999E-8</c:v>
                </c:pt>
                <c:pt idx="1004">
                  <c:v>8.9999999999999999E-8</c:v>
                </c:pt>
                <c:pt idx="1005">
                  <c:v>8.9999999999999999E-8</c:v>
                </c:pt>
                <c:pt idx="1006">
                  <c:v>8.9999999999999999E-8</c:v>
                </c:pt>
                <c:pt idx="1007">
                  <c:v>8.9999999999999999E-8</c:v>
                </c:pt>
                <c:pt idx="1008">
                  <c:v>8.9999999999999999E-8</c:v>
                </c:pt>
                <c:pt idx="1009">
                  <c:v>8.9999999999999999E-8</c:v>
                </c:pt>
                <c:pt idx="1010">
                  <c:v>8.9999999999999999E-8</c:v>
                </c:pt>
                <c:pt idx="1011">
                  <c:v>8.9999999999999999E-8</c:v>
                </c:pt>
                <c:pt idx="1012">
                  <c:v>9.2000000000000003E-8</c:v>
                </c:pt>
                <c:pt idx="1013">
                  <c:v>9.2000000000000003E-8</c:v>
                </c:pt>
                <c:pt idx="1014">
                  <c:v>9.2000000000000003E-8</c:v>
                </c:pt>
                <c:pt idx="1015">
                  <c:v>9.2000000000000003E-8</c:v>
                </c:pt>
                <c:pt idx="1016">
                  <c:v>9.2000000000000003E-8</c:v>
                </c:pt>
                <c:pt idx="1017">
                  <c:v>9.2000000000000003E-8</c:v>
                </c:pt>
                <c:pt idx="1018">
                  <c:v>9.2000000000000003E-8</c:v>
                </c:pt>
                <c:pt idx="1019">
                  <c:v>9.2000000000000003E-8</c:v>
                </c:pt>
              </c:numCache>
            </c:numRef>
          </c:yVal>
          <c:smooth val="0"/>
        </c:ser>
        <c:ser>
          <c:idx val="0"/>
          <c:order val="1"/>
          <c:tx>
            <c:strRef>
              <c:f>Feuil4!$E$1</c:f>
              <c:strCache>
                <c:ptCount val="1"/>
                <c:pt idx="0">
                  <c:v>HoxEFUYH-8</c:v>
                </c:pt>
              </c:strCache>
            </c:strRef>
          </c:tx>
          <c:spPr>
            <a:ln w="38100" cap="rnd">
              <a:solidFill>
                <a:srgbClr val="00B050"/>
              </a:solidFill>
              <a:round/>
            </a:ln>
            <a:effectLst/>
          </c:spPr>
          <c:marker>
            <c:symbol val="none"/>
          </c:marker>
          <c:xVal>
            <c:numRef>
              <c:f>Feuil2!$A$2:$A$1021</c:f>
              <c:numCache>
                <c:formatCode>General</c:formatCode>
                <c:ptCount val="1020"/>
                <c:pt idx="0">
                  <c:v>-1.575E-3</c:v>
                </c:pt>
                <c:pt idx="1">
                  <c:v>-3.1250000000000002E-3</c:v>
                </c:pt>
                <c:pt idx="2">
                  <c:v>-4.7000000000000002E-3</c:v>
                </c:pt>
                <c:pt idx="3">
                  <c:v>-6.2750000000000002E-3</c:v>
                </c:pt>
                <c:pt idx="4">
                  <c:v>-7.8499999999999993E-3</c:v>
                </c:pt>
                <c:pt idx="5">
                  <c:v>-9.4000000000000004E-3</c:v>
                </c:pt>
                <c:pt idx="6">
                  <c:v>-1.0975E-2</c:v>
                </c:pt>
                <c:pt idx="7">
                  <c:v>-1.255E-2</c:v>
                </c:pt>
                <c:pt idx="8">
                  <c:v>-1.4125E-2</c:v>
                </c:pt>
                <c:pt idx="9">
                  <c:v>-1.5675000000000001E-2</c:v>
                </c:pt>
                <c:pt idx="10">
                  <c:v>-1.7250000000000001E-2</c:v>
                </c:pt>
                <c:pt idx="11">
                  <c:v>-1.8825000000000001E-2</c:v>
                </c:pt>
                <c:pt idx="12">
                  <c:v>-2.0400000000000001E-2</c:v>
                </c:pt>
                <c:pt idx="13">
                  <c:v>-2.1950000000000001E-2</c:v>
                </c:pt>
                <c:pt idx="14">
                  <c:v>-2.3525000000000001E-2</c:v>
                </c:pt>
                <c:pt idx="15">
                  <c:v>-2.5100000000000001E-2</c:v>
                </c:pt>
                <c:pt idx="16">
                  <c:v>-2.6675000000000001E-2</c:v>
                </c:pt>
                <c:pt idx="17">
                  <c:v>-2.8225E-2</c:v>
                </c:pt>
                <c:pt idx="18">
                  <c:v>-2.98E-2</c:v>
                </c:pt>
                <c:pt idx="19">
                  <c:v>-3.1375E-2</c:v>
                </c:pt>
                <c:pt idx="20">
                  <c:v>-3.295E-2</c:v>
                </c:pt>
                <c:pt idx="21">
                  <c:v>-3.4500000000000003E-2</c:v>
                </c:pt>
                <c:pt idx="22">
                  <c:v>-3.6075000000000003E-2</c:v>
                </c:pt>
                <c:pt idx="23">
                  <c:v>-3.7650000000000003E-2</c:v>
                </c:pt>
                <c:pt idx="24">
                  <c:v>-3.9225000000000003E-2</c:v>
                </c:pt>
                <c:pt idx="25">
                  <c:v>-4.0774999999999999E-2</c:v>
                </c:pt>
                <c:pt idx="26">
                  <c:v>-4.2349999999999999E-2</c:v>
                </c:pt>
                <c:pt idx="27">
                  <c:v>-4.3924999999999999E-2</c:v>
                </c:pt>
                <c:pt idx="28">
                  <c:v>-4.5499999999999999E-2</c:v>
                </c:pt>
                <c:pt idx="29">
                  <c:v>-4.7050000000000002E-2</c:v>
                </c:pt>
                <c:pt idx="30">
                  <c:v>-4.8625000000000002E-2</c:v>
                </c:pt>
                <c:pt idx="31">
                  <c:v>-5.0200000000000002E-2</c:v>
                </c:pt>
                <c:pt idx="32">
                  <c:v>-5.1775000000000002E-2</c:v>
                </c:pt>
                <c:pt idx="33">
                  <c:v>-5.3324999999999997E-2</c:v>
                </c:pt>
                <c:pt idx="34">
                  <c:v>-5.4899999999999997E-2</c:v>
                </c:pt>
                <c:pt idx="35">
                  <c:v>-5.6474999999999997E-2</c:v>
                </c:pt>
                <c:pt idx="36">
                  <c:v>-5.8049999999999997E-2</c:v>
                </c:pt>
                <c:pt idx="37">
                  <c:v>-5.96E-2</c:v>
                </c:pt>
                <c:pt idx="38">
                  <c:v>-6.1175E-2</c:v>
                </c:pt>
                <c:pt idx="39">
                  <c:v>-6.275E-2</c:v>
                </c:pt>
                <c:pt idx="40">
                  <c:v>-6.4324999999999993E-2</c:v>
                </c:pt>
                <c:pt idx="41">
                  <c:v>-6.5875000000000003E-2</c:v>
                </c:pt>
                <c:pt idx="42">
                  <c:v>-6.7449999999999996E-2</c:v>
                </c:pt>
                <c:pt idx="43">
                  <c:v>-6.9025000000000003E-2</c:v>
                </c:pt>
                <c:pt idx="44">
                  <c:v>-7.0599999999999996E-2</c:v>
                </c:pt>
                <c:pt idx="45">
                  <c:v>-7.2150000000000006E-2</c:v>
                </c:pt>
                <c:pt idx="46">
                  <c:v>-7.3724999999999999E-2</c:v>
                </c:pt>
                <c:pt idx="47">
                  <c:v>-7.5300000000000006E-2</c:v>
                </c:pt>
                <c:pt idx="48">
                  <c:v>-7.6874999999999999E-2</c:v>
                </c:pt>
                <c:pt idx="49">
                  <c:v>-7.8424999999999995E-2</c:v>
                </c:pt>
                <c:pt idx="50">
                  <c:v>-0.08</c:v>
                </c:pt>
                <c:pt idx="51">
                  <c:v>-8.1574999999999995E-2</c:v>
                </c:pt>
                <c:pt idx="52">
                  <c:v>-8.3125000000000004E-2</c:v>
                </c:pt>
                <c:pt idx="53">
                  <c:v>-8.4699999999999998E-2</c:v>
                </c:pt>
                <c:pt idx="54">
                  <c:v>-8.6275000000000004E-2</c:v>
                </c:pt>
                <c:pt idx="55">
                  <c:v>-8.7849999999999998E-2</c:v>
                </c:pt>
                <c:pt idx="56">
                  <c:v>-8.9399999999999993E-2</c:v>
                </c:pt>
                <c:pt idx="57">
                  <c:v>-9.0975E-2</c:v>
                </c:pt>
                <c:pt idx="58">
                  <c:v>-9.2549999999999993E-2</c:v>
                </c:pt>
                <c:pt idx="59">
                  <c:v>-9.4125E-2</c:v>
                </c:pt>
                <c:pt idx="60">
                  <c:v>-9.5674999999999996E-2</c:v>
                </c:pt>
                <c:pt idx="61">
                  <c:v>-9.7250000000000003E-2</c:v>
                </c:pt>
                <c:pt idx="62">
                  <c:v>-9.8824999999999996E-2</c:v>
                </c:pt>
                <c:pt idx="63">
                  <c:v>-0.1004</c:v>
                </c:pt>
                <c:pt idx="64">
                  <c:v>-0.10195</c:v>
                </c:pt>
                <c:pt idx="65">
                  <c:v>-0.10352500000000001</c:v>
                </c:pt>
                <c:pt idx="66">
                  <c:v>-0.1051</c:v>
                </c:pt>
                <c:pt idx="67">
                  <c:v>-0.10667500000000001</c:v>
                </c:pt>
                <c:pt idx="68">
                  <c:v>-0.108225</c:v>
                </c:pt>
                <c:pt idx="69">
                  <c:v>-0.10979999999999999</c:v>
                </c:pt>
                <c:pt idx="70">
                  <c:v>-0.111375</c:v>
                </c:pt>
                <c:pt idx="71">
                  <c:v>-0.11294999999999999</c:v>
                </c:pt>
                <c:pt idx="72">
                  <c:v>-0.1145</c:v>
                </c:pt>
                <c:pt idx="73">
                  <c:v>-0.116075</c:v>
                </c:pt>
                <c:pt idx="74">
                  <c:v>-0.11765</c:v>
                </c:pt>
                <c:pt idx="75">
                  <c:v>-0.119225</c:v>
                </c:pt>
                <c:pt idx="76">
                  <c:v>-0.12077499999999999</c:v>
                </c:pt>
                <c:pt idx="77">
                  <c:v>-0.12235</c:v>
                </c:pt>
                <c:pt idx="78">
                  <c:v>-0.12392499999999999</c:v>
                </c:pt>
                <c:pt idx="79">
                  <c:v>-0.1255</c:v>
                </c:pt>
                <c:pt idx="80">
                  <c:v>-0.12705</c:v>
                </c:pt>
                <c:pt idx="81">
                  <c:v>-0.12862499999999999</c:v>
                </c:pt>
                <c:pt idx="82">
                  <c:v>-0.13020000000000001</c:v>
                </c:pt>
                <c:pt idx="83">
                  <c:v>-0.131775</c:v>
                </c:pt>
                <c:pt idx="84">
                  <c:v>-0.133325</c:v>
                </c:pt>
                <c:pt idx="85">
                  <c:v>-0.13489999999999999</c:v>
                </c:pt>
                <c:pt idx="86">
                  <c:v>-0.13647500000000001</c:v>
                </c:pt>
                <c:pt idx="87">
                  <c:v>-0.13805000000000001</c:v>
                </c:pt>
                <c:pt idx="88">
                  <c:v>-0.1396</c:v>
                </c:pt>
                <c:pt idx="89">
                  <c:v>-0.14117499999999999</c:v>
                </c:pt>
                <c:pt idx="90">
                  <c:v>-0.14274999999999999</c:v>
                </c:pt>
                <c:pt idx="91">
                  <c:v>-0.14432500000000001</c:v>
                </c:pt>
                <c:pt idx="92">
                  <c:v>-0.145875</c:v>
                </c:pt>
                <c:pt idx="93">
                  <c:v>-0.14745</c:v>
                </c:pt>
                <c:pt idx="94">
                  <c:v>-0.14902499999999999</c:v>
                </c:pt>
                <c:pt idx="95">
                  <c:v>-0.15060000000000001</c:v>
                </c:pt>
                <c:pt idx="96">
                  <c:v>-0.15215000000000001</c:v>
                </c:pt>
                <c:pt idx="97">
                  <c:v>-0.153725</c:v>
                </c:pt>
                <c:pt idx="98">
                  <c:v>-0.15529999999999999</c:v>
                </c:pt>
                <c:pt idx="99">
                  <c:v>-0.15687499999999999</c:v>
                </c:pt>
                <c:pt idx="100">
                  <c:v>-0.15842500000000001</c:v>
                </c:pt>
                <c:pt idx="101">
                  <c:v>-0.16</c:v>
                </c:pt>
                <c:pt idx="102">
                  <c:v>-0.161575</c:v>
                </c:pt>
                <c:pt idx="103">
                  <c:v>-0.16312499999999999</c:v>
                </c:pt>
                <c:pt idx="104">
                  <c:v>-0.16470000000000001</c:v>
                </c:pt>
                <c:pt idx="105">
                  <c:v>-0.16627500000000001</c:v>
                </c:pt>
                <c:pt idx="106">
                  <c:v>-0.16785</c:v>
                </c:pt>
                <c:pt idx="107">
                  <c:v>-0.1694</c:v>
                </c:pt>
                <c:pt idx="108">
                  <c:v>-0.17097499999999999</c:v>
                </c:pt>
                <c:pt idx="109">
                  <c:v>-0.17255000000000001</c:v>
                </c:pt>
                <c:pt idx="110">
                  <c:v>-0.174125</c:v>
                </c:pt>
                <c:pt idx="111">
                  <c:v>-0.175675</c:v>
                </c:pt>
                <c:pt idx="112">
                  <c:v>-0.17724999999999999</c:v>
                </c:pt>
                <c:pt idx="113">
                  <c:v>-0.17882500000000001</c:v>
                </c:pt>
                <c:pt idx="114">
                  <c:v>-0.1804</c:v>
                </c:pt>
                <c:pt idx="115">
                  <c:v>-0.18195</c:v>
                </c:pt>
                <c:pt idx="116">
                  <c:v>-0.18352499999999999</c:v>
                </c:pt>
                <c:pt idx="117">
                  <c:v>-0.18509999999999999</c:v>
                </c:pt>
                <c:pt idx="118">
                  <c:v>-0.18667500000000001</c:v>
                </c:pt>
                <c:pt idx="119">
                  <c:v>-0.188225</c:v>
                </c:pt>
                <c:pt idx="120">
                  <c:v>-0.1898</c:v>
                </c:pt>
                <c:pt idx="121">
                  <c:v>-0.19137499999999999</c:v>
                </c:pt>
                <c:pt idx="122">
                  <c:v>-0.19295000000000001</c:v>
                </c:pt>
                <c:pt idx="123">
                  <c:v>-0.19450000000000001</c:v>
                </c:pt>
                <c:pt idx="124">
                  <c:v>-0.196075</c:v>
                </c:pt>
                <c:pt idx="125">
                  <c:v>-0.19764999999999999</c:v>
                </c:pt>
                <c:pt idx="126">
                  <c:v>-0.19922500000000001</c:v>
                </c:pt>
                <c:pt idx="127">
                  <c:v>-0.20077500000000001</c:v>
                </c:pt>
                <c:pt idx="128">
                  <c:v>-0.20235</c:v>
                </c:pt>
                <c:pt idx="129">
                  <c:v>-0.203925</c:v>
                </c:pt>
                <c:pt idx="130">
                  <c:v>-0.20549999999999999</c:v>
                </c:pt>
                <c:pt idx="131">
                  <c:v>-0.20705000000000001</c:v>
                </c:pt>
                <c:pt idx="132">
                  <c:v>-0.208625</c:v>
                </c:pt>
                <c:pt idx="133">
                  <c:v>-0.2102</c:v>
                </c:pt>
                <c:pt idx="134">
                  <c:v>-0.21177499999999999</c:v>
                </c:pt>
                <c:pt idx="135">
                  <c:v>-0.21332499999999999</c:v>
                </c:pt>
                <c:pt idx="136">
                  <c:v>-0.21490000000000001</c:v>
                </c:pt>
                <c:pt idx="137">
                  <c:v>-0.216475</c:v>
                </c:pt>
                <c:pt idx="138">
                  <c:v>-0.21804999999999999</c:v>
                </c:pt>
                <c:pt idx="139">
                  <c:v>-0.21959999999999999</c:v>
                </c:pt>
                <c:pt idx="140">
                  <c:v>-0.22117500000000001</c:v>
                </c:pt>
                <c:pt idx="141">
                  <c:v>-0.22275</c:v>
                </c:pt>
                <c:pt idx="142">
                  <c:v>-0.224325</c:v>
                </c:pt>
                <c:pt idx="143">
                  <c:v>-0.22587499999999999</c:v>
                </c:pt>
                <c:pt idx="144">
                  <c:v>-0.22745000000000001</c:v>
                </c:pt>
                <c:pt idx="145">
                  <c:v>-0.22902500000000001</c:v>
                </c:pt>
                <c:pt idx="146">
                  <c:v>-0.2306</c:v>
                </c:pt>
                <c:pt idx="147">
                  <c:v>-0.23215</c:v>
                </c:pt>
                <c:pt idx="148">
                  <c:v>-0.23372499999999999</c:v>
                </c:pt>
                <c:pt idx="149">
                  <c:v>-0.23530000000000001</c:v>
                </c:pt>
                <c:pt idx="150">
                  <c:v>-0.236875</c:v>
                </c:pt>
                <c:pt idx="151">
                  <c:v>-0.238425</c:v>
                </c:pt>
                <c:pt idx="152">
                  <c:v>-0.24</c:v>
                </c:pt>
                <c:pt idx="153">
                  <c:v>-0.24157500000000001</c:v>
                </c:pt>
                <c:pt idx="154">
                  <c:v>-0.24312500000000001</c:v>
                </c:pt>
                <c:pt idx="155">
                  <c:v>-0.2447</c:v>
                </c:pt>
                <c:pt idx="156">
                  <c:v>-0.24627499999999999</c:v>
                </c:pt>
                <c:pt idx="157">
                  <c:v>-0.24784999999999999</c:v>
                </c:pt>
                <c:pt idx="158">
                  <c:v>-0.24940000000000001</c:v>
                </c:pt>
                <c:pt idx="159">
                  <c:v>-0.250975</c:v>
                </c:pt>
                <c:pt idx="160">
                  <c:v>-0.25255</c:v>
                </c:pt>
                <c:pt idx="161">
                  <c:v>-0.25412499999999999</c:v>
                </c:pt>
                <c:pt idx="162">
                  <c:v>-0.25567499999999999</c:v>
                </c:pt>
                <c:pt idx="163">
                  <c:v>-0.25724999999999998</c:v>
                </c:pt>
                <c:pt idx="164">
                  <c:v>-0.25882500000000003</c:v>
                </c:pt>
                <c:pt idx="165">
                  <c:v>-0.26040000000000002</c:v>
                </c:pt>
                <c:pt idx="166">
                  <c:v>-0.26195000000000002</c:v>
                </c:pt>
                <c:pt idx="167">
                  <c:v>-0.26352500000000001</c:v>
                </c:pt>
                <c:pt idx="168">
                  <c:v>-0.2651</c:v>
                </c:pt>
                <c:pt idx="169">
                  <c:v>-0.266675</c:v>
                </c:pt>
                <c:pt idx="170">
                  <c:v>-0.26822499999999999</c:v>
                </c:pt>
                <c:pt idx="171">
                  <c:v>-0.26979999999999998</c:v>
                </c:pt>
                <c:pt idx="172">
                  <c:v>-0.27137499999999998</c:v>
                </c:pt>
                <c:pt idx="173">
                  <c:v>-0.27295000000000003</c:v>
                </c:pt>
                <c:pt idx="174">
                  <c:v>-0.27450000000000002</c:v>
                </c:pt>
                <c:pt idx="175">
                  <c:v>-0.27607500000000001</c:v>
                </c:pt>
                <c:pt idx="176">
                  <c:v>-0.27765000000000001</c:v>
                </c:pt>
                <c:pt idx="177">
                  <c:v>-0.279225</c:v>
                </c:pt>
                <c:pt idx="178">
                  <c:v>-0.280775</c:v>
                </c:pt>
                <c:pt idx="179">
                  <c:v>-0.28234999999999999</c:v>
                </c:pt>
                <c:pt idx="180">
                  <c:v>-0.28392499999999998</c:v>
                </c:pt>
                <c:pt idx="181">
                  <c:v>-0.28549999999999998</c:v>
                </c:pt>
                <c:pt idx="182">
                  <c:v>-0.28705000000000003</c:v>
                </c:pt>
                <c:pt idx="183">
                  <c:v>-0.28862500000000002</c:v>
                </c:pt>
                <c:pt idx="184">
                  <c:v>-0.29020000000000001</c:v>
                </c:pt>
                <c:pt idx="185">
                  <c:v>-0.29177500000000001</c:v>
                </c:pt>
                <c:pt idx="186">
                  <c:v>-0.293325</c:v>
                </c:pt>
                <c:pt idx="187">
                  <c:v>-0.2949</c:v>
                </c:pt>
                <c:pt idx="188">
                  <c:v>-0.29647499999999999</c:v>
                </c:pt>
                <c:pt idx="189">
                  <c:v>-0.29804999999999998</c:v>
                </c:pt>
                <c:pt idx="190">
                  <c:v>-0.29959999999999998</c:v>
                </c:pt>
                <c:pt idx="191">
                  <c:v>-0.30117500000000003</c:v>
                </c:pt>
                <c:pt idx="192">
                  <c:v>-0.30275000000000002</c:v>
                </c:pt>
                <c:pt idx="193">
                  <c:v>-0.30432500000000001</c:v>
                </c:pt>
                <c:pt idx="194">
                  <c:v>-0.30587500000000001</c:v>
                </c:pt>
                <c:pt idx="195">
                  <c:v>-0.30745</c:v>
                </c:pt>
                <c:pt idx="196">
                  <c:v>-0.30902499999999999</c:v>
                </c:pt>
                <c:pt idx="197">
                  <c:v>-0.31059999999999999</c:v>
                </c:pt>
                <c:pt idx="198">
                  <c:v>-0.31214999999999998</c:v>
                </c:pt>
                <c:pt idx="199">
                  <c:v>-0.31372499999999998</c:v>
                </c:pt>
                <c:pt idx="200">
                  <c:v>-0.31530000000000002</c:v>
                </c:pt>
                <c:pt idx="201">
                  <c:v>-0.31687500000000002</c:v>
                </c:pt>
                <c:pt idx="202">
                  <c:v>-0.31842500000000001</c:v>
                </c:pt>
                <c:pt idx="203">
                  <c:v>-0.32</c:v>
                </c:pt>
                <c:pt idx="204">
                  <c:v>-0.321575</c:v>
                </c:pt>
                <c:pt idx="205">
                  <c:v>-0.323125</c:v>
                </c:pt>
                <c:pt idx="206">
                  <c:v>-0.32469999999999999</c:v>
                </c:pt>
                <c:pt idx="207">
                  <c:v>-0.32627499999999998</c:v>
                </c:pt>
                <c:pt idx="208">
                  <c:v>-0.32784999999999997</c:v>
                </c:pt>
                <c:pt idx="209">
                  <c:v>-0.32940000000000003</c:v>
                </c:pt>
                <c:pt idx="210">
                  <c:v>-0.33097500000000002</c:v>
                </c:pt>
                <c:pt idx="211">
                  <c:v>-0.33255000000000001</c:v>
                </c:pt>
                <c:pt idx="212">
                  <c:v>-0.33412500000000001</c:v>
                </c:pt>
                <c:pt idx="213">
                  <c:v>-0.335675</c:v>
                </c:pt>
                <c:pt idx="214">
                  <c:v>-0.33724999999999999</c:v>
                </c:pt>
                <c:pt idx="215">
                  <c:v>-0.33882499999999999</c:v>
                </c:pt>
                <c:pt idx="216">
                  <c:v>-0.34039999999999998</c:v>
                </c:pt>
                <c:pt idx="217">
                  <c:v>-0.34194999999999998</c:v>
                </c:pt>
                <c:pt idx="218">
                  <c:v>-0.34352500000000002</c:v>
                </c:pt>
                <c:pt idx="219">
                  <c:v>-0.34510000000000002</c:v>
                </c:pt>
                <c:pt idx="220">
                  <c:v>-0.34667500000000001</c:v>
                </c:pt>
                <c:pt idx="221">
                  <c:v>-0.34822500000000001</c:v>
                </c:pt>
                <c:pt idx="222">
                  <c:v>-0.3498</c:v>
                </c:pt>
                <c:pt idx="223">
                  <c:v>-0.35137499999999999</c:v>
                </c:pt>
                <c:pt idx="224">
                  <c:v>-0.35294999999999999</c:v>
                </c:pt>
                <c:pt idx="225">
                  <c:v>-0.35449999999999998</c:v>
                </c:pt>
                <c:pt idx="226">
                  <c:v>-0.35607499999999997</c:v>
                </c:pt>
                <c:pt idx="227">
                  <c:v>-0.35765000000000002</c:v>
                </c:pt>
                <c:pt idx="228">
                  <c:v>-0.35922500000000002</c:v>
                </c:pt>
                <c:pt idx="229">
                  <c:v>-0.36077500000000001</c:v>
                </c:pt>
                <c:pt idx="230">
                  <c:v>-0.36235000000000001</c:v>
                </c:pt>
                <c:pt idx="231">
                  <c:v>-0.363925</c:v>
                </c:pt>
                <c:pt idx="232">
                  <c:v>-0.36549999999999999</c:v>
                </c:pt>
                <c:pt idx="233">
                  <c:v>-0.36704999999999999</c:v>
                </c:pt>
                <c:pt idx="234">
                  <c:v>-0.36862499999999998</c:v>
                </c:pt>
                <c:pt idx="235">
                  <c:v>-0.37019999999999997</c:v>
                </c:pt>
                <c:pt idx="236">
                  <c:v>-0.37177500000000002</c:v>
                </c:pt>
                <c:pt idx="237">
                  <c:v>-0.37332500000000002</c:v>
                </c:pt>
                <c:pt idx="238">
                  <c:v>-0.37490000000000001</c:v>
                </c:pt>
                <c:pt idx="239">
                  <c:v>-0.376475</c:v>
                </c:pt>
                <c:pt idx="240">
                  <c:v>-0.37805</c:v>
                </c:pt>
                <c:pt idx="241">
                  <c:v>-0.37959999999999999</c:v>
                </c:pt>
                <c:pt idx="242">
                  <c:v>-0.38117499999999999</c:v>
                </c:pt>
                <c:pt idx="243">
                  <c:v>-0.38274999999999998</c:v>
                </c:pt>
                <c:pt idx="244">
                  <c:v>-0.38432500000000003</c:v>
                </c:pt>
                <c:pt idx="245">
                  <c:v>-0.38587500000000002</c:v>
                </c:pt>
                <c:pt idx="246">
                  <c:v>-0.38745000000000002</c:v>
                </c:pt>
                <c:pt idx="247">
                  <c:v>-0.38902500000000001</c:v>
                </c:pt>
                <c:pt idx="248">
                  <c:v>-0.3906</c:v>
                </c:pt>
                <c:pt idx="249">
                  <c:v>-0.39215</c:v>
                </c:pt>
                <c:pt idx="250">
                  <c:v>-0.39372499999999999</c:v>
                </c:pt>
                <c:pt idx="251">
                  <c:v>-0.39529999999999998</c:v>
                </c:pt>
                <c:pt idx="252">
                  <c:v>-0.39687499999999998</c:v>
                </c:pt>
                <c:pt idx="253">
                  <c:v>-0.39842499999999997</c:v>
                </c:pt>
                <c:pt idx="254">
                  <c:v>-0.4</c:v>
                </c:pt>
                <c:pt idx="255">
                  <c:v>-0.40157500000000002</c:v>
                </c:pt>
                <c:pt idx="256">
                  <c:v>-0.40312500000000001</c:v>
                </c:pt>
                <c:pt idx="257">
                  <c:v>-0.4047</c:v>
                </c:pt>
                <c:pt idx="258">
                  <c:v>-0.406275</c:v>
                </c:pt>
                <c:pt idx="259">
                  <c:v>-0.40784999999999999</c:v>
                </c:pt>
                <c:pt idx="260">
                  <c:v>-0.40939999999999999</c:v>
                </c:pt>
                <c:pt idx="261">
                  <c:v>-0.41097499999999998</c:v>
                </c:pt>
                <c:pt idx="262">
                  <c:v>-0.41254999999999997</c:v>
                </c:pt>
                <c:pt idx="263">
                  <c:v>-0.41412500000000002</c:v>
                </c:pt>
                <c:pt idx="264">
                  <c:v>-0.41567500000000002</c:v>
                </c:pt>
                <c:pt idx="265">
                  <c:v>-0.41725000000000001</c:v>
                </c:pt>
                <c:pt idx="266">
                  <c:v>-0.418825</c:v>
                </c:pt>
                <c:pt idx="267">
                  <c:v>-0.4204</c:v>
                </c:pt>
                <c:pt idx="268">
                  <c:v>-0.42194999999999999</c:v>
                </c:pt>
                <c:pt idx="269">
                  <c:v>-0.42352499999999998</c:v>
                </c:pt>
                <c:pt idx="270">
                  <c:v>-0.42509999999999998</c:v>
                </c:pt>
                <c:pt idx="271">
                  <c:v>-0.42667500000000003</c:v>
                </c:pt>
                <c:pt idx="272">
                  <c:v>-0.42822500000000002</c:v>
                </c:pt>
                <c:pt idx="273">
                  <c:v>-0.42980000000000002</c:v>
                </c:pt>
                <c:pt idx="274">
                  <c:v>-0.43137500000000001</c:v>
                </c:pt>
                <c:pt idx="275">
                  <c:v>-0.43295</c:v>
                </c:pt>
                <c:pt idx="276">
                  <c:v>-0.4345</c:v>
                </c:pt>
                <c:pt idx="277">
                  <c:v>-0.43607499999999999</c:v>
                </c:pt>
                <c:pt idx="278">
                  <c:v>-0.43764999999999998</c:v>
                </c:pt>
                <c:pt idx="279">
                  <c:v>-0.43922499999999998</c:v>
                </c:pt>
                <c:pt idx="280">
                  <c:v>-0.44077499999999997</c:v>
                </c:pt>
                <c:pt idx="281">
                  <c:v>-0.44235000000000002</c:v>
                </c:pt>
                <c:pt idx="282">
                  <c:v>-0.44392500000000001</c:v>
                </c:pt>
                <c:pt idx="283">
                  <c:v>-0.44550000000000001</c:v>
                </c:pt>
                <c:pt idx="284">
                  <c:v>-0.44705</c:v>
                </c:pt>
                <c:pt idx="285">
                  <c:v>-0.448625</c:v>
                </c:pt>
                <c:pt idx="286">
                  <c:v>-0.45019999999999999</c:v>
                </c:pt>
                <c:pt idx="287">
                  <c:v>-0.45177499999999998</c:v>
                </c:pt>
                <c:pt idx="288">
                  <c:v>-0.45332499999999998</c:v>
                </c:pt>
                <c:pt idx="289">
                  <c:v>-0.45490000000000003</c:v>
                </c:pt>
                <c:pt idx="290">
                  <c:v>-0.45647500000000002</c:v>
                </c:pt>
                <c:pt idx="291">
                  <c:v>-0.45805000000000001</c:v>
                </c:pt>
                <c:pt idx="292">
                  <c:v>-0.45960000000000001</c:v>
                </c:pt>
                <c:pt idx="293">
                  <c:v>-0.461175</c:v>
                </c:pt>
                <c:pt idx="294">
                  <c:v>-0.46274999999999999</c:v>
                </c:pt>
                <c:pt idx="295">
                  <c:v>-0.46432499999999999</c:v>
                </c:pt>
                <c:pt idx="296">
                  <c:v>-0.46587499999999998</c:v>
                </c:pt>
                <c:pt idx="297">
                  <c:v>-0.46744999999999998</c:v>
                </c:pt>
                <c:pt idx="298">
                  <c:v>-0.46902500000000003</c:v>
                </c:pt>
                <c:pt idx="299">
                  <c:v>-0.47060000000000002</c:v>
                </c:pt>
                <c:pt idx="300">
                  <c:v>-0.47215000000000001</c:v>
                </c:pt>
                <c:pt idx="301">
                  <c:v>-0.47372500000000001</c:v>
                </c:pt>
                <c:pt idx="302">
                  <c:v>-0.4753</c:v>
                </c:pt>
                <c:pt idx="303">
                  <c:v>-0.47687499999999999</c:v>
                </c:pt>
                <c:pt idx="304">
                  <c:v>-0.47842499999999999</c:v>
                </c:pt>
                <c:pt idx="305">
                  <c:v>-0.48</c:v>
                </c:pt>
                <c:pt idx="306">
                  <c:v>-0.48157499999999998</c:v>
                </c:pt>
                <c:pt idx="307">
                  <c:v>-0.48312500000000003</c:v>
                </c:pt>
                <c:pt idx="308">
                  <c:v>-0.48470000000000002</c:v>
                </c:pt>
                <c:pt idx="309">
                  <c:v>-0.48627500000000001</c:v>
                </c:pt>
                <c:pt idx="310">
                  <c:v>-0.48785000000000001</c:v>
                </c:pt>
                <c:pt idx="311">
                  <c:v>-0.4894</c:v>
                </c:pt>
                <c:pt idx="312">
                  <c:v>-0.49097499999999999</c:v>
                </c:pt>
                <c:pt idx="313">
                  <c:v>-0.49254999999999999</c:v>
                </c:pt>
                <c:pt idx="314">
                  <c:v>-0.49412499999999998</c:v>
                </c:pt>
                <c:pt idx="315">
                  <c:v>-0.49567499999999998</c:v>
                </c:pt>
                <c:pt idx="316">
                  <c:v>-0.49725000000000003</c:v>
                </c:pt>
                <c:pt idx="317">
                  <c:v>-0.49882500000000002</c:v>
                </c:pt>
                <c:pt idx="318">
                  <c:v>-0.50039999999999996</c:v>
                </c:pt>
                <c:pt idx="319">
                  <c:v>-0.50195000000000001</c:v>
                </c:pt>
                <c:pt idx="320">
                  <c:v>-0.503525</c:v>
                </c:pt>
                <c:pt idx="321">
                  <c:v>-0.50509999999999999</c:v>
                </c:pt>
                <c:pt idx="322">
                  <c:v>-0.50667499999999999</c:v>
                </c:pt>
                <c:pt idx="323">
                  <c:v>-0.50822500000000004</c:v>
                </c:pt>
                <c:pt idx="324">
                  <c:v>-0.50980000000000003</c:v>
                </c:pt>
                <c:pt idx="325">
                  <c:v>-0.51137500000000002</c:v>
                </c:pt>
                <c:pt idx="326">
                  <c:v>-0.51295000000000002</c:v>
                </c:pt>
                <c:pt idx="327">
                  <c:v>-0.51449999999999996</c:v>
                </c:pt>
                <c:pt idx="328">
                  <c:v>-0.51607499999999995</c:v>
                </c:pt>
                <c:pt idx="329">
                  <c:v>-0.51765000000000005</c:v>
                </c:pt>
                <c:pt idx="330">
                  <c:v>-0.51922500000000005</c:v>
                </c:pt>
                <c:pt idx="331">
                  <c:v>-0.52077499999999999</c:v>
                </c:pt>
                <c:pt idx="332">
                  <c:v>-0.52234999999999998</c:v>
                </c:pt>
                <c:pt idx="333">
                  <c:v>-0.52392499999999997</c:v>
                </c:pt>
                <c:pt idx="334">
                  <c:v>-0.52549999999999997</c:v>
                </c:pt>
                <c:pt idx="335">
                  <c:v>-0.52705000000000002</c:v>
                </c:pt>
                <c:pt idx="336">
                  <c:v>-0.52862500000000001</c:v>
                </c:pt>
                <c:pt idx="337">
                  <c:v>-0.5302</c:v>
                </c:pt>
                <c:pt idx="338">
                  <c:v>-0.531775</c:v>
                </c:pt>
                <c:pt idx="339">
                  <c:v>-0.53332500000000005</c:v>
                </c:pt>
                <c:pt idx="340">
                  <c:v>-0.53490000000000004</c:v>
                </c:pt>
                <c:pt idx="341">
                  <c:v>-0.53647500000000004</c:v>
                </c:pt>
                <c:pt idx="342">
                  <c:v>-0.53805000000000003</c:v>
                </c:pt>
                <c:pt idx="343">
                  <c:v>-0.53959999999999997</c:v>
                </c:pt>
                <c:pt idx="344">
                  <c:v>-0.54117499999999996</c:v>
                </c:pt>
                <c:pt idx="345">
                  <c:v>-0.54274999999999995</c:v>
                </c:pt>
                <c:pt idx="346">
                  <c:v>-0.54432499999999995</c:v>
                </c:pt>
                <c:pt idx="347">
                  <c:v>-0.545875</c:v>
                </c:pt>
                <c:pt idx="348">
                  <c:v>-0.54744999999999999</c:v>
                </c:pt>
                <c:pt idx="349">
                  <c:v>-0.54902499999999999</c:v>
                </c:pt>
                <c:pt idx="350">
                  <c:v>-0.55059999999999998</c:v>
                </c:pt>
                <c:pt idx="351">
                  <c:v>-0.55215000000000003</c:v>
                </c:pt>
                <c:pt idx="352">
                  <c:v>-0.55372500000000002</c:v>
                </c:pt>
                <c:pt idx="353">
                  <c:v>-0.55530000000000002</c:v>
                </c:pt>
                <c:pt idx="354">
                  <c:v>-0.55687500000000001</c:v>
                </c:pt>
                <c:pt idx="355">
                  <c:v>-0.55842499999999995</c:v>
                </c:pt>
                <c:pt idx="356">
                  <c:v>-0.56000000000000005</c:v>
                </c:pt>
                <c:pt idx="357">
                  <c:v>-0.56157500000000005</c:v>
                </c:pt>
                <c:pt idx="358">
                  <c:v>-0.56312499999999999</c:v>
                </c:pt>
                <c:pt idx="359">
                  <c:v>-0.56469999999999998</c:v>
                </c:pt>
                <c:pt idx="360">
                  <c:v>-0.56627499999999997</c:v>
                </c:pt>
                <c:pt idx="361">
                  <c:v>-0.56784999999999997</c:v>
                </c:pt>
                <c:pt idx="362">
                  <c:v>-0.56940000000000002</c:v>
                </c:pt>
                <c:pt idx="363">
                  <c:v>-0.57097500000000001</c:v>
                </c:pt>
                <c:pt idx="364">
                  <c:v>-0.57255</c:v>
                </c:pt>
                <c:pt idx="365">
                  <c:v>-0.574125</c:v>
                </c:pt>
                <c:pt idx="366">
                  <c:v>-0.57567500000000005</c:v>
                </c:pt>
                <c:pt idx="367">
                  <c:v>-0.57725000000000004</c:v>
                </c:pt>
                <c:pt idx="368">
                  <c:v>-0.57882500000000003</c:v>
                </c:pt>
                <c:pt idx="369">
                  <c:v>-0.58040000000000003</c:v>
                </c:pt>
                <c:pt idx="370">
                  <c:v>-0.58194999999999997</c:v>
                </c:pt>
                <c:pt idx="371">
                  <c:v>-0.58352499999999996</c:v>
                </c:pt>
                <c:pt idx="372">
                  <c:v>-0.58509999999999995</c:v>
                </c:pt>
                <c:pt idx="373">
                  <c:v>-0.58667499999999995</c:v>
                </c:pt>
                <c:pt idx="374">
                  <c:v>-0.588225</c:v>
                </c:pt>
                <c:pt idx="375">
                  <c:v>-0.58979999999999999</c:v>
                </c:pt>
                <c:pt idx="376">
                  <c:v>-0.59137499999999998</c:v>
                </c:pt>
                <c:pt idx="377">
                  <c:v>-0.59294999999999998</c:v>
                </c:pt>
                <c:pt idx="378">
                  <c:v>-0.59450000000000003</c:v>
                </c:pt>
                <c:pt idx="379">
                  <c:v>-0.59607500000000002</c:v>
                </c:pt>
                <c:pt idx="380">
                  <c:v>-0.59765000000000001</c:v>
                </c:pt>
                <c:pt idx="381">
                  <c:v>-0.59922500000000001</c:v>
                </c:pt>
                <c:pt idx="382">
                  <c:v>-0.60077499999999995</c:v>
                </c:pt>
                <c:pt idx="383">
                  <c:v>-0.60235000000000005</c:v>
                </c:pt>
                <c:pt idx="384">
                  <c:v>-0.60392500000000005</c:v>
                </c:pt>
                <c:pt idx="385">
                  <c:v>-0.60550000000000004</c:v>
                </c:pt>
                <c:pt idx="386">
                  <c:v>-0.60704999999999998</c:v>
                </c:pt>
                <c:pt idx="387">
                  <c:v>-0.60862499999999997</c:v>
                </c:pt>
                <c:pt idx="388">
                  <c:v>-0.61019999999999996</c:v>
                </c:pt>
                <c:pt idx="389">
                  <c:v>-0.61177499999999996</c:v>
                </c:pt>
                <c:pt idx="390">
                  <c:v>-0.61332500000000001</c:v>
                </c:pt>
                <c:pt idx="391">
                  <c:v>-0.6149</c:v>
                </c:pt>
                <c:pt idx="392">
                  <c:v>-0.616475</c:v>
                </c:pt>
                <c:pt idx="393">
                  <c:v>-0.61804999999999999</c:v>
                </c:pt>
                <c:pt idx="394">
                  <c:v>-0.61960000000000004</c:v>
                </c:pt>
                <c:pt idx="395">
                  <c:v>-0.62117500000000003</c:v>
                </c:pt>
                <c:pt idx="396">
                  <c:v>-0.62275000000000003</c:v>
                </c:pt>
                <c:pt idx="397">
                  <c:v>-0.62432500000000002</c:v>
                </c:pt>
                <c:pt idx="398">
                  <c:v>-0.62587499999999996</c:v>
                </c:pt>
                <c:pt idx="399">
                  <c:v>-0.62744999999999995</c:v>
                </c:pt>
                <c:pt idx="400">
                  <c:v>-0.62902499999999995</c:v>
                </c:pt>
                <c:pt idx="401">
                  <c:v>-0.63060000000000005</c:v>
                </c:pt>
                <c:pt idx="402">
                  <c:v>-0.63214999999999999</c:v>
                </c:pt>
                <c:pt idx="403">
                  <c:v>-0.63372499999999998</c:v>
                </c:pt>
                <c:pt idx="404">
                  <c:v>-0.63529999999999998</c:v>
                </c:pt>
                <c:pt idx="405">
                  <c:v>-0.63687499999999997</c:v>
                </c:pt>
                <c:pt idx="406">
                  <c:v>-0.63842500000000002</c:v>
                </c:pt>
                <c:pt idx="407">
                  <c:v>-0.64</c:v>
                </c:pt>
                <c:pt idx="408">
                  <c:v>-0.64157500000000001</c:v>
                </c:pt>
                <c:pt idx="409">
                  <c:v>-0.64312499999999995</c:v>
                </c:pt>
                <c:pt idx="410">
                  <c:v>-0.64470000000000005</c:v>
                </c:pt>
                <c:pt idx="411">
                  <c:v>-0.64627500000000004</c:v>
                </c:pt>
                <c:pt idx="412">
                  <c:v>-0.64785000000000004</c:v>
                </c:pt>
                <c:pt idx="413">
                  <c:v>-0.64939999999999998</c:v>
                </c:pt>
                <c:pt idx="414">
                  <c:v>-0.65097499999999997</c:v>
                </c:pt>
                <c:pt idx="415">
                  <c:v>-0.65254999999999996</c:v>
                </c:pt>
                <c:pt idx="416">
                  <c:v>-0.65412499999999996</c:v>
                </c:pt>
                <c:pt idx="417">
                  <c:v>-0.65567500000000001</c:v>
                </c:pt>
                <c:pt idx="418">
                  <c:v>-0.65725</c:v>
                </c:pt>
                <c:pt idx="419">
                  <c:v>-0.65882499999999999</c:v>
                </c:pt>
                <c:pt idx="420">
                  <c:v>-0.66039999999999999</c:v>
                </c:pt>
                <c:pt idx="421">
                  <c:v>-0.66195000000000004</c:v>
                </c:pt>
                <c:pt idx="422">
                  <c:v>-0.66352500000000003</c:v>
                </c:pt>
                <c:pt idx="423">
                  <c:v>-0.66510000000000002</c:v>
                </c:pt>
                <c:pt idx="424">
                  <c:v>-0.66667500000000002</c:v>
                </c:pt>
                <c:pt idx="425">
                  <c:v>-0.66822499999999996</c:v>
                </c:pt>
                <c:pt idx="426">
                  <c:v>-0.66979999999999995</c:v>
                </c:pt>
                <c:pt idx="427">
                  <c:v>-0.67137500000000006</c:v>
                </c:pt>
                <c:pt idx="428">
                  <c:v>-0.67295000000000005</c:v>
                </c:pt>
                <c:pt idx="429">
                  <c:v>-0.67449999999999999</c:v>
                </c:pt>
                <c:pt idx="430">
                  <c:v>-0.67607499999999998</c:v>
                </c:pt>
                <c:pt idx="431">
                  <c:v>-0.67764999999999997</c:v>
                </c:pt>
                <c:pt idx="432">
                  <c:v>-0.67922499999999997</c:v>
                </c:pt>
                <c:pt idx="433">
                  <c:v>-0.68077500000000002</c:v>
                </c:pt>
                <c:pt idx="434">
                  <c:v>-0.68235000000000001</c:v>
                </c:pt>
                <c:pt idx="435">
                  <c:v>-0.68392500000000001</c:v>
                </c:pt>
                <c:pt idx="436">
                  <c:v>-0.6855</c:v>
                </c:pt>
                <c:pt idx="437">
                  <c:v>-0.68705000000000005</c:v>
                </c:pt>
                <c:pt idx="438">
                  <c:v>-0.68862500000000004</c:v>
                </c:pt>
                <c:pt idx="439">
                  <c:v>-0.69020000000000004</c:v>
                </c:pt>
                <c:pt idx="440">
                  <c:v>-0.69177500000000003</c:v>
                </c:pt>
                <c:pt idx="441">
                  <c:v>-0.69332499999999997</c:v>
                </c:pt>
                <c:pt idx="442">
                  <c:v>-0.69489999999999996</c:v>
                </c:pt>
                <c:pt idx="443">
                  <c:v>-0.69647499999999996</c:v>
                </c:pt>
                <c:pt idx="444">
                  <c:v>-0.69804999999999995</c:v>
                </c:pt>
                <c:pt idx="445">
                  <c:v>-0.6996</c:v>
                </c:pt>
                <c:pt idx="446">
                  <c:v>-0.70117499999999999</c:v>
                </c:pt>
                <c:pt idx="447">
                  <c:v>-0.70274999999999999</c:v>
                </c:pt>
                <c:pt idx="448">
                  <c:v>-0.70432499999999998</c:v>
                </c:pt>
                <c:pt idx="449">
                  <c:v>-0.70587500000000003</c:v>
                </c:pt>
                <c:pt idx="450">
                  <c:v>-0.70745000000000002</c:v>
                </c:pt>
                <c:pt idx="451">
                  <c:v>-0.70902500000000002</c:v>
                </c:pt>
                <c:pt idx="452">
                  <c:v>-0.71060000000000001</c:v>
                </c:pt>
                <c:pt idx="453">
                  <c:v>-0.71214999999999995</c:v>
                </c:pt>
                <c:pt idx="454">
                  <c:v>-0.71372500000000005</c:v>
                </c:pt>
                <c:pt idx="455">
                  <c:v>-0.71530000000000005</c:v>
                </c:pt>
                <c:pt idx="456">
                  <c:v>-0.71687500000000004</c:v>
                </c:pt>
                <c:pt idx="457">
                  <c:v>-0.71842499999999998</c:v>
                </c:pt>
                <c:pt idx="458">
                  <c:v>-0.72</c:v>
                </c:pt>
                <c:pt idx="459">
                  <c:v>-0.72157499999999997</c:v>
                </c:pt>
                <c:pt idx="460">
                  <c:v>-0.72312500000000002</c:v>
                </c:pt>
                <c:pt idx="461">
                  <c:v>-0.72470000000000001</c:v>
                </c:pt>
                <c:pt idx="462">
                  <c:v>-0.726275</c:v>
                </c:pt>
                <c:pt idx="463">
                  <c:v>-0.72785</c:v>
                </c:pt>
                <c:pt idx="464">
                  <c:v>-0.72940000000000005</c:v>
                </c:pt>
                <c:pt idx="465">
                  <c:v>-0.73097500000000004</c:v>
                </c:pt>
                <c:pt idx="466">
                  <c:v>-0.73255000000000003</c:v>
                </c:pt>
                <c:pt idx="467">
                  <c:v>-0.73412500000000003</c:v>
                </c:pt>
                <c:pt idx="468">
                  <c:v>-0.73567499999999997</c:v>
                </c:pt>
                <c:pt idx="469">
                  <c:v>-0.73724999999999996</c:v>
                </c:pt>
                <c:pt idx="470">
                  <c:v>-0.73882499999999995</c:v>
                </c:pt>
                <c:pt idx="471">
                  <c:v>-0.74039999999999995</c:v>
                </c:pt>
                <c:pt idx="472">
                  <c:v>-0.74195</c:v>
                </c:pt>
                <c:pt idx="473">
                  <c:v>-0.74352499999999999</c:v>
                </c:pt>
                <c:pt idx="474">
                  <c:v>-0.74509999999999998</c:v>
                </c:pt>
                <c:pt idx="475">
                  <c:v>-0.74667499999999998</c:v>
                </c:pt>
                <c:pt idx="476">
                  <c:v>-0.74822500000000003</c:v>
                </c:pt>
                <c:pt idx="477">
                  <c:v>-0.74980000000000002</c:v>
                </c:pt>
                <c:pt idx="478">
                  <c:v>-0.75137500000000002</c:v>
                </c:pt>
                <c:pt idx="479">
                  <c:v>-0.75295000000000001</c:v>
                </c:pt>
                <c:pt idx="480">
                  <c:v>-0.75449999999999995</c:v>
                </c:pt>
                <c:pt idx="481">
                  <c:v>-0.75607500000000005</c:v>
                </c:pt>
                <c:pt idx="482">
                  <c:v>-0.75765000000000005</c:v>
                </c:pt>
                <c:pt idx="483">
                  <c:v>-0.75922500000000004</c:v>
                </c:pt>
                <c:pt idx="484">
                  <c:v>-0.76077499999999998</c:v>
                </c:pt>
                <c:pt idx="485">
                  <c:v>-0.76234999999999997</c:v>
                </c:pt>
                <c:pt idx="486">
                  <c:v>-0.76392499999999997</c:v>
                </c:pt>
                <c:pt idx="487">
                  <c:v>-0.76549999999999996</c:v>
                </c:pt>
                <c:pt idx="488">
                  <c:v>-0.76705000000000001</c:v>
                </c:pt>
                <c:pt idx="489">
                  <c:v>-0.768625</c:v>
                </c:pt>
                <c:pt idx="490">
                  <c:v>-0.7702</c:v>
                </c:pt>
                <c:pt idx="491">
                  <c:v>-0.77177499999999999</c:v>
                </c:pt>
                <c:pt idx="492">
                  <c:v>-0.77332500000000004</c:v>
                </c:pt>
                <c:pt idx="493">
                  <c:v>-0.77490000000000003</c:v>
                </c:pt>
                <c:pt idx="494">
                  <c:v>-0.77647500000000003</c:v>
                </c:pt>
                <c:pt idx="495">
                  <c:v>-0.77805000000000002</c:v>
                </c:pt>
                <c:pt idx="496">
                  <c:v>-0.77959999999999996</c:v>
                </c:pt>
                <c:pt idx="497">
                  <c:v>-0.78117499999999995</c:v>
                </c:pt>
                <c:pt idx="498">
                  <c:v>-0.78274999999999995</c:v>
                </c:pt>
                <c:pt idx="499">
                  <c:v>-0.78432500000000005</c:v>
                </c:pt>
                <c:pt idx="500">
                  <c:v>-0.78587499999999999</c:v>
                </c:pt>
                <c:pt idx="501">
                  <c:v>-0.78744999999999998</c:v>
                </c:pt>
                <c:pt idx="502">
                  <c:v>-0.78902499999999998</c:v>
                </c:pt>
                <c:pt idx="503">
                  <c:v>-0.79059999999999997</c:v>
                </c:pt>
                <c:pt idx="504">
                  <c:v>-0.79215000000000002</c:v>
                </c:pt>
                <c:pt idx="505">
                  <c:v>-0.79372500000000001</c:v>
                </c:pt>
                <c:pt idx="506">
                  <c:v>-0.79530000000000001</c:v>
                </c:pt>
                <c:pt idx="507">
                  <c:v>-0.796875</c:v>
                </c:pt>
                <c:pt idx="508">
                  <c:v>-0.79842500000000005</c:v>
                </c:pt>
                <c:pt idx="509">
                  <c:v>-0.8</c:v>
                </c:pt>
                <c:pt idx="510">
                  <c:v>-0.79842500000000005</c:v>
                </c:pt>
                <c:pt idx="511">
                  <c:v>-0.796875</c:v>
                </c:pt>
                <c:pt idx="512">
                  <c:v>-0.79530000000000001</c:v>
                </c:pt>
                <c:pt idx="513">
                  <c:v>-0.79372500000000001</c:v>
                </c:pt>
                <c:pt idx="514">
                  <c:v>-0.79215000000000002</c:v>
                </c:pt>
                <c:pt idx="515">
                  <c:v>-0.79059999999999997</c:v>
                </c:pt>
                <c:pt idx="516">
                  <c:v>-0.78902499999999998</c:v>
                </c:pt>
                <c:pt idx="517">
                  <c:v>-0.78744999999999998</c:v>
                </c:pt>
                <c:pt idx="518">
                  <c:v>-0.78587499999999999</c:v>
                </c:pt>
                <c:pt idx="519">
                  <c:v>-0.78432500000000005</c:v>
                </c:pt>
                <c:pt idx="520">
                  <c:v>-0.78274999999999995</c:v>
                </c:pt>
                <c:pt idx="521">
                  <c:v>-0.78117499999999995</c:v>
                </c:pt>
                <c:pt idx="522">
                  <c:v>-0.77959999999999996</c:v>
                </c:pt>
                <c:pt idx="523">
                  <c:v>-0.77805000000000002</c:v>
                </c:pt>
                <c:pt idx="524">
                  <c:v>-0.77647500000000003</c:v>
                </c:pt>
                <c:pt idx="525">
                  <c:v>-0.77490000000000003</c:v>
                </c:pt>
                <c:pt idx="526">
                  <c:v>-0.77332500000000004</c:v>
                </c:pt>
                <c:pt idx="527">
                  <c:v>-0.77177499999999999</c:v>
                </c:pt>
                <c:pt idx="528">
                  <c:v>-0.7702</c:v>
                </c:pt>
                <c:pt idx="529">
                  <c:v>-0.768625</c:v>
                </c:pt>
                <c:pt idx="530">
                  <c:v>-0.76705000000000001</c:v>
                </c:pt>
                <c:pt idx="531">
                  <c:v>-0.76549999999999996</c:v>
                </c:pt>
                <c:pt idx="532">
                  <c:v>-0.76392499999999997</c:v>
                </c:pt>
                <c:pt idx="533">
                  <c:v>-0.76234999999999997</c:v>
                </c:pt>
                <c:pt idx="534">
                  <c:v>-0.76077499999999998</c:v>
                </c:pt>
                <c:pt idx="535">
                  <c:v>-0.75922500000000004</c:v>
                </c:pt>
                <c:pt idx="536">
                  <c:v>-0.75765000000000005</c:v>
                </c:pt>
                <c:pt idx="537">
                  <c:v>-0.75607500000000005</c:v>
                </c:pt>
                <c:pt idx="538">
                  <c:v>-0.75449999999999995</c:v>
                </c:pt>
                <c:pt idx="539">
                  <c:v>-0.75295000000000001</c:v>
                </c:pt>
                <c:pt idx="540">
                  <c:v>-0.75137500000000002</c:v>
                </c:pt>
                <c:pt idx="541">
                  <c:v>-0.74980000000000002</c:v>
                </c:pt>
                <c:pt idx="542">
                  <c:v>-0.74822500000000003</c:v>
                </c:pt>
                <c:pt idx="543">
                  <c:v>-0.74667499999999998</c:v>
                </c:pt>
                <c:pt idx="544">
                  <c:v>-0.74509999999999998</c:v>
                </c:pt>
                <c:pt idx="545">
                  <c:v>-0.74352499999999999</c:v>
                </c:pt>
                <c:pt idx="546">
                  <c:v>-0.74195</c:v>
                </c:pt>
                <c:pt idx="547">
                  <c:v>-0.74039999999999995</c:v>
                </c:pt>
                <c:pt idx="548">
                  <c:v>-0.73882499999999995</c:v>
                </c:pt>
                <c:pt idx="549">
                  <c:v>-0.73724999999999996</c:v>
                </c:pt>
                <c:pt idx="550">
                  <c:v>-0.73567499999999997</c:v>
                </c:pt>
                <c:pt idx="551">
                  <c:v>-0.73412500000000003</c:v>
                </c:pt>
                <c:pt idx="552">
                  <c:v>-0.73255000000000003</c:v>
                </c:pt>
                <c:pt idx="553">
                  <c:v>-0.73097500000000004</c:v>
                </c:pt>
                <c:pt idx="554">
                  <c:v>-0.72940000000000005</c:v>
                </c:pt>
                <c:pt idx="555">
                  <c:v>-0.72785</c:v>
                </c:pt>
                <c:pt idx="556">
                  <c:v>-0.726275</c:v>
                </c:pt>
                <c:pt idx="557">
                  <c:v>-0.72470000000000001</c:v>
                </c:pt>
                <c:pt idx="558">
                  <c:v>-0.72312500000000002</c:v>
                </c:pt>
                <c:pt idx="559">
                  <c:v>-0.72157499999999997</c:v>
                </c:pt>
                <c:pt idx="560">
                  <c:v>-0.72</c:v>
                </c:pt>
                <c:pt idx="561">
                  <c:v>-0.71842499999999998</c:v>
                </c:pt>
                <c:pt idx="562">
                  <c:v>-0.71687500000000004</c:v>
                </c:pt>
                <c:pt idx="563">
                  <c:v>-0.71530000000000005</c:v>
                </c:pt>
                <c:pt idx="564">
                  <c:v>-0.71372500000000005</c:v>
                </c:pt>
                <c:pt idx="565">
                  <c:v>-0.71214999999999995</c:v>
                </c:pt>
                <c:pt idx="566">
                  <c:v>-0.71060000000000001</c:v>
                </c:pt>
                <c:pt idx="567">
                  <c:v>-0.70902500000000002</c:v>
                </c:pt>
                <c:pt idx="568">
                  <c:v>-0.70745000000000002</c:v>
                </c:pt>
                <c:pt idx="569">
                  <c:v>-0.70587500000000003</c:v>
                </c:pt>
                <c:pt idx="570">
                  <c:v>-0.70432499999999998</c:v>
                </c:pt>
                <c:pt idx="571">
                  <c:v>-0.70274999999999999</c:v>
                </c:pt>
                <c:pt idx="572">
                  <c:v>-0.70117499999999999</c:v>
                </c:pt>
                <c:pt idx="573">
                  <c:v>-0.6996</c:v>
                </c:pt>
                <c:pt idx="574">
                  <c:v>-0.69804999999999995</c:v>
                </c:pt>
                <c:pt idx="575">
                  <c:v>-0.69647499999999996</c:v>
                </c:pt>
                <c:pt idx="576">
                  <c:v>-0.69489999999999996</c:v>
                </c:pt>
                <c:pt idx="577">
                  <c:v>-0.69332499999999997</c:v>
                </c:pt>
                <c:pt idx="578">
                  <c:v>-0.69177500000000003</c:v>
                </c:pt>
                <c:pt idx="579">
                  <c:v>-0.69020000000000004</c:v>
                </c:pt>
                <c:pt idx="580">
                  <c:v>-0.68862500000000004</c:v>
                </c:pt>
                <c:pt idx="581">
                  <c:v>-0.68705000000000005</c:v>
                </c:pt>
                <c:pt idx="582">
                  <c:v>-0.6855</c:v>
                </c:pt>
                <c:pt idx="583">
                  <c:v>-0.68392500000000001</c:v>
                </c:pt>
                <c:pt idx="584">
                  <c:v>-0.68235000000000001</c:v>
                </c:pt>
                <c:pt idx="585">
                  <c:v>-0.68077500000000002</c:v>
                </c:pt>
                <c:pt idx="586">
                  <c:v>-0.67922499999999997</c:v>
                </c:pt>
                <c:pt idx="587">
                  <c:v>-0.67764999999999997</c:v>
                </c:pt>
                <c:pt idx="588">
                  <c:v>-0.67607499999999998</c:v>
                </c:pt>
                <c:pt idx="589">
                  <c:v>-0.67449999999999999</c:v>
                </c:pt>
                <c:pt idx="590">
                  <c:v>-0.67295000000000005</c:v>
                </c:pt>
                <c:pt idx="591">
                  <c:v>-0.67137500000000006</c:v>
                </c:pt>
                <c:pt idx="592">
                  <c:v>-0.66979999999999995</c:v>
                </c:pt>
                <c:pt idx="593">
                  <c:v>-0.66822499999999996</c:v>
                </c:pt>
                <c:pt idx="594">
                  <c:v>-0.66667500000000002</c:v>
                </c:pt>
                <c:pt idx="595">
                  <c:v>-0.66510000000000002</c:v>
                </c:pt>
                <c:pt idx="596">
                  <c:v>-0.66352500000000003</c:v>
                </c:pt>
                <c:pt idx="597">
                  <c:v>-0.66195000000000004</c:v>
                </c:pt>
                <c:pt idx="598">
                  <c:v>-0.66039999999999999</c:v>
                </c:pt>
                <c:pt idx="599">
                  <c:v>-0.65882499999999999</c:v>
                </c:pt>
                <c:pt idx="600">
                  <c:v>-0.65725</c:v>
                </c:pt>
                <c:pt idx="601">
                  <c:v>-0.65567500000000001</c:v>
                </c:pt>
                <c:pt idx="602">
                  <c:v>-0.65412499999999996</c:v>
                </c:pt>
                <c:pt idx="603">
                  <c:v>-0.65254999999999996</c:v>
                </c:pt>
                <c:pt idx="604">
                  <c:v>-0.65097499999999997</c:v>
                </c:pt>
                <c:pt idx="605">
                  <c:v>-0.64939999999999998</c:v>
                </c:pt>
                <c:pt idx="606">
                  <c:v>-0.64785000000000004</c:v>
                </c:pt>
                <c:pt idx="607">
                  <c:v>-0.64627500000000004</c:v>
                </c:pt>
                <c:pt idx="608">
                  <c:v>-0.64470000000000005</c:v>
                </c:pt>
                <c:pt idx="609">
                  <c:v>-0.64312499999999995</c:v>
                </c:pt>
                <c:pt idx="610">
                  <c:v>-0.64157500000000001</c:v>
                </c:pt>
                <c:pt idx="611">
                  <c:v>-0.64</c:v>
                </c:pt>
                <c:pt idx="612">
                  <c:v>-0.63842500000000002</c:v>
                </c:pt>
                <c:pt idx="613">
                  <c:v>-0.63687499999999997</c:v>
                </c:pt>
                <c:pt idx="614">
                  <c:v>-0.63529999999999998</c:v>
                </c:pt>
                <c:pt idx="615">
                  <c:v>-0.63372499999999998</c:v>
                </c:pt>
                <c:pt idx="616">
                  <c:v>-0.63214999999999999</c:v>
                </c:pt>
                <c:pt idx="617">
                  <c:v>-0.63060000000000005</c:v>
                </c:pt>
                <c:pt idx="618">
                  <c:v>-0.62902499999999995</c:v>
                </c:pt>
                <c:pt idx="619">
                  <c:v>-0.62744999999999995</c:v>
                </c:pt>
                <c:pt idx="620">
                  <c:v>-0.62587499999999996</c:v>
                </c:pt>
                <c:pt idx="621">
                  <c:v>-0.62432500000000002</c:v>
                </c:pt>
                <c:pt idx="622">
                  <c:v>-0.62275000000000003</c:v>
                </c:pt>
                <c:pt idx="623">
                  <c:v>-0.62117500000000003</c:v>
                </c:pt>
                <c:pt idx="624">
                  <c:v>-0.61960000000000004</c:v>
                </c:pt>
                <c:pt idx="625">
                  <c:v>-0.61804999999999999</c:v>
                </c:pt>
                <c:pt idx="626">
                  <c:v>-0.616475</c:v>
                </c:pt>
                <c:pt idx="627">
                  <c:v>-0.6149</c:v>
                </c:pt>
                <c:pt idx="628">
                  <c:v>-0.61332500000000001</c:v>
                </c:pt>
                <c:pt idx="629">
                  <c:v>-0.61177499999999996</c:v>
                </c:pt>
                <c:pt idx="630">
                  <c:v>-0.61019999999999996</c:v>
                </c:pt>
                <c:pt idx="631">
                  <c:v>-0.60862499999999997</c:v>
                </c:pt>
                <c:pt idx="632">
                  <c:v>-0.60704999999999998</c:v>
                </c:pt>
                <c:pt idx="633">
                  <c:v>-0.60550000000000004</c:v>
                </c:pt>
                <c:pt idx="634">
                  <c:v>-0.60392500000000005</c:v>
                </c:pt>
                <c:pt idx="635">
                  <c:v>-0.60235000000000005</c:v>
                </c:pt>
                <c:pt idx="636">
                  <c:v>-0.60077499999999995</c:v>
                </c:pt>
                <c:pt idx="637">
                  <c:v>-0.59922500000000001</c:v>
                </c:pt>
                <c:pt idx="638">
                  <c:v>-0.59765000000000001</c:v>
                </c:pt>
                <c:pt idx="639">
                  <c:v>-0.59607500000000002</c:v>
                </c:pt>
                <c:pt idx="640">
                  <c:v>-0.59450000000000003</c:v>
                </c:pt>
                <c:pt idx="641">
                  <c:v>-0.59294999999999998</c:v>
                </c:pt>
                <c:pt idx="642">
                  <c:v>-0.59137499999999998</c:v>
                </c:pt>
                <c:pt idx="643">
                  <c:v>-0.58979999999999999</c:v>
                </c:pt>
                <c:pt idx="644">
                  <c:v>-0.588225</c:v>
                </c:pt>
                <c:pt idx="645">
                  <c:v>-0.58667499999999995</c:v>
                </c:pt>
                <c:pt idx="646">
                  <c:v>-0.58509999999999995</c:v>
                </c:pt>
                <c:pt idx="647">
                  <c:v>-0.58352499999999996</c:v>
                </c:pt>
                <c:pt idx="648">
                  <c:v>-0.58194999999999997</c:v>
                </c:pt>
                <c:pt idx="649">
                  <c:v>-0.58040000000000003</c:v>
                </c:pt>
                <c:pt idx="650">
                  <c:v>-0.57882500000000003</c:v>
                </c:pt>
                <c:pt idx="651">
                  <c:v>-0.57725000000000004</c:v>
                </c:pt>
                <c:pt idx="652">
                  <c:v>-0.57567500000000005</c:v>
                </c:pt>
                <c:pt idx="653">
                  <c:v>-0.574125</c:v>
                </c:pt>
                <c:pt idx="654">
                  <c:v>-0.57255</c:v>
                </c:pt>
                <c:pt idx="655">
                  <c:v>-0.57097500000000001</c:v>
                </c:pt>
                <c:pt idx="656">
                  <c:v>-0.56940000000000002</c:v>
                </c:pt>
                <c:pt idx="657">
                  <c:v>-0.56784999999999997</c:v>
                </c:pt>
                <c:pt idx="658">
                  <c:v>-0.56627499999999997</c:v>
                </c:pt>
                <c:pt idx="659">
                  <c:v>-0.56469999999999998</c:v>
                </c:pt>
                <c:pt idx="660">
                  <c:v>-0.56312499999999999</c:v>
                </c:pt>
                <c:pt idx="661">
                  <c:v>-0.56157500000000005</c:v>
                </c:pt>
                <c:pt idx="662">
                  <c:v>-0.56000000000000005</c:v>
                </c:pt>
                <c:pt idx="663">
                  <c:v>-0.55842499999999995</c:v>
                </c:pt>
                <c:pt idx="664">
                  <c:v>-0.55687500000000001</c:v>
                </c:pt>
                <c:pt idx="665">
                  <c:v>-0.55530000000000002</c:v>
                </c:pt>
                <c:pt idx="666">
                  <c:v>-0.55372500000000002</c:v>
                </c:pt>
                <c:pt idx="667">
                  <c:v>-0.55215000000000003</c:v>
                </c:pt>
                <c:pt idx="668">
                  <c:v>-0.55059999999999998</c:v>
                </c:pt>
                <c:pt idx="669">
                  <c:v>-0.54902499999999999</c:v>
                </c:pt>
                <c:pt idx="670">
                  <c:v>-0.54744999999999999</c:v>
                </c:pt>
                <c:pt idx="671">
                  <c:v>-0.545875</c:v>
                </c:pt>
                <c:pt idx="672">
                  <c:v>-0.54432499999999995</c:v>
                </c:pt>
                <c:pt idx="673">
                  <c:v>-0.54274999999999995</c:v>
                </c:pt>
                <c:pt idx="674">
                  <c:v>-0.54117499999999996</c:v>
                </c:pt>
                <c:pt idx="675">
                  <c:v>-0.53959999999999997</c:v>
                </c:pt>
                <c:pt idx="676">
                  <c:v>-0.53805000000000003</c:v>
                </c:pt>
                <c:pt idx="677">
                  <c:v>-0.53647500000000004</c:v>
                </c:pt>
                <c:pt idx="678">
                  <c:v>-0.53490000000000004</c:v>
                </c:pt>
                <c:pt idx="679">
                  <c:v>-0.53332500000000005</c:v>
                </c:pt>
                <c:pt idx="680">
                  <c:v>-0.531775</c:v>
                </c:pt>
                <c:pt idx="681">
                  <c:v>-0.5302</c:v>
                </c:pt>
                <c:pt idx="682">
                  <c:v>-0.52862500000000001</c:v>
                </c:pt>
                <c:pt idx="683">
                  <c:v>-0.52705000000000002</c:v>
                </c:pt>
                <c:pt idx="684">
                  <c:v>-0.52549999999999997</c:v>
                </c:pt>
                <c:pt idx="685">
                  <c:v>-0.52392499999999997</c:v>
                </c:pt>
                <c:pt idx="686">
                  <c:v>-0.52234999999999998</c:v>
                </c:pt>
                <c:pt idx="687">
                  <c:v>-0.52077499999999999</c:v>
                </c:pt>
                <c:pt idx="688">
                  <c:v>-0.51922500000000005</c:v>
                </c:pt>
                <c:pt idx="689">
                  <c:v>-0.51765000000000005</c:v>
                </c:pt>
                <c:pt idx="690">
                  <c:v>-0.51607499999999995</c:v>
                </c:pt>
                <c:pt idx="691">
                  <c:v>-0.51449999999999996</c:v>
                </c:pt>
                <c:pt idx="692">
                  <c:v>-0.51295000000000002</c:v>
                </c:pt>
                <c:pt idx="693">
                  <c:v>-0.51137500000000002</c:v>
                </c:pt>
                <c:pt idx="694">
                  <c:v>-0.50980000000000003</c:v>
                </c:pt>
                <c:pt idx="695">
                  <c:v>-0.50822500000000004</c:v>
                </c:pt>
                <c:pt idx="696">
                  <c:v>-0.50667499999999999</c:v>
                </c:pt>
                <c:pt idx="697">
                  <c:v>-0.50509999999999999</c:v>
                </c:pt>
                <c:pt idx="698">
                  <c:v>-0.503525</c:v>
                </c:pt>
                <c:pt idx="699">
                  <c:v>-0.50195000000000001</c:v>
                </c:pt>
                <c:pt idx="700">
                  <c:v>-0.50039999999999996</c:v>
                </c:pt>
                <c:pt idx="701">
                  <c:v>-0.49882500000000002</c:v>
                </c:pt>
                <c:pt idx="702">
                  <c:v>-0.49725000000000003</c:v>
                </c:pt>
                <c:pt idx="703">
                  <c:v>-0.49567499999999998</c:v>
                </c:pt>
                <c:pt idx="704">
                  <c:v>-0.49412499999999998</c:v>
                </c:pt>
                <c:pt idx="705">
                  <c:v>-0.49254999999999999</c:v>
                </c:pt>
                <c:pt idx="706">
                  <c:v>-0.49097499999999999</c:v>
                </c:pt>
                <c:pt idx="707">
                  <c:v>-0.4894</c:v>
                </c:pt>
                <c:pt idx="708">
                  <c:v>-0.48785000000000001</c:v>
                </c:pt>
                <c:pt idx="709">
                  <c:v>-0.48627500000000001</c:v>
                </c:pt>
                <c:pt idx="710">
                  <c:v>-0.48470000000000002</c:v>
                </c:pt>
                <c:pt idx="711">
                  <c:v>-0.48312500000000003</c:v>
                </c:pt>
                <c:pt idx="712">
                  <c:v>-0.48157499999999998</c:v>
                </c:pt>
                <c:pt idx="713">
                  <c:v>-0.48</c:v>
                </c:pt>
                <c:pt idx="714">
                  <c:v>-0.47842499999999999</c:v>
                </c:pt>
                <c:pt idx="715">
                  <c:v>-0.47687499999999999</c:v>
                </c:pt>
                <c:pt idx="716">
                  <c:v>-0.4753</c:v>
                </c:pt>
                <c:pt idx="717">
                  <c:v>-0.47372500000000001</c:v>
                </c:pt>
                <c:pt idx="718">
                  <c:v>-0.47215000000000001</c:v>
                </c:pt>
                <c:pt idx="719">
                  <c:v>-0.47060000000000002</c:v>
                </c:pt>
                <c:pt idx="720">
                  <c:v>-0.46902500000000003</c:v>
                </c:pt>
                <c:pt idx="721">
                  <c:v>-0.46744999999999998</c:v>
                </c:pt>
                <c:pt idx="722">
                  <c:v>-0.46587499999999998</c:v>
                </c:pt>
                <c:pt idx="723">
                  <c:v>-0.46432499999999999</c:v>
                </c:pt>
                <c:pt idx="724">
                  <c:v>-0.46274999999999999</c:v>
                </c:pt>
                <c:pt idx="725">
                  <c:v>-0.461175</c:v>
                </c:pt>
                <c:pt idx="726">
                  <c:v>-0.45960000000000001</c:v>
                </c:pt>
                <c:pt idx="727">
                  <c:v>-0.45805000000000001</c:v>
                </c:pt>
                <c:pt idx="728">
                  <c:v>-0.45647500000000002</c:v>
                </c:pt>
                <c:pt idx="729">
                  <c:v>-0.45490000000000003</c:v>
                </c:pt>
                <c:pt idx="730">
                  <c:v>-0.45332499999999998</c:v>
                </c:pt>
                <c:pt idx="731">
                  <c:v>-0.45177499999999998</c:v>
                </c:pt>
                <c:pt idx="732">
                  <c:v>-0.45019999999999999</c:v>
                </c:pt>
                <c:pt idx="733">
                  <c:v>-0.448625</c:v>
                </c:pt>
                <c:pt idx="734">
                  <c:v>-0.44705</c:v>
                </c:pt>
                <c:pt idx="735">
                  <c:v>-0.44550000000000001</c:v>
                </c:pt>
                <c:pt idx="736">
                  <c:v>-0.44392500000000001</c:v>
                </c:pt>
                <c:pt idx="737">
                  <c:v>-0.44235000000000002</c:v>
                </c:pt>
                <c:pt idx="738">
                  <c:v>-0.44077499999999997</c:v>
                </c:pt>
                <c:pt idx="739">
                  <c:v>-0.43922499999999998</c:v>
                </c:pt>
                <c:pt idx="740">
                  <c:v>-0.43764999999999998</c:v>
                </c:pt>
                <c:pt idx="741">
                  <c:v>-0.43607499999999999</c:v>
                </c:pt>
                <c:pt idx="742">
                  <c:v>-0.4345</c:v>
                </c:pt>
                <c:pt idx="743">
                  <c:v>-0.43295</c:v>
                </c:pt>
                <c:pt idx="744">
                  <c:v>-0.43137500000000001</c:v>
                </c:pt>
                <c:pt idx="745">
                  <c:v>-0.42980000000000002</c:v>
                </c:pt>
                <c:pt idx="746">
                  <c:v>-0.42822500000000002</c:v>
                </c:pt>
                <c:pt idx="747">
                  <c:v>-0.42667500000000003</c:v>
                </c:pt>
                <c:pt idx="748">
                  <c:v>-0.42509999999999998</c:v>
                </c:pt>
                <c:pt idx="749">
                  <c:v>-0.42352499999999998</c:v>
                </c:pt>
                <c:pt idx="750">
                  <c:v>-0.42194999999999999</c:v>
                </c:pt>
                <c:pt idx="751">
                  <c:v>-0.4204</c:v>
                </c:pt>
                <c:pt idx="752">
                  <c:v>-0.418825</c:v>
                </c:pt>
                <c:pt idx="753">
                  <c:v>-0.41725000000000001</c:v>
                </c:pt>
                <c:pt idx="754">
                  <c:v>-0.41567500000000002</c:v>
                </c:pt>
                <c:pt idx="755">
                  <c:v>-0.41412500000000002</c:v>
                </c:pt>
                <c:pt idx="756">
                  <c:v>-0.41254999999999997</c:v>
                </c:pt>
                <c:pt idx="757">
                  <c:v>-0.41097499999999998</c:v>
                </c:pt>
                <c:pt idx="758">
                  <c:v>-0.40939999999999999</c:v>
                </c:pt>
                <c:pt idx="759">
                  <c:v>-0.40784999999999999</c:v>
                </c:pt>
                <c:pt idx="760">
                  <c:v>-0.406275</c:v>
                </c:pt>
                <c:pt idx="761">
                  <c:v>-0.4047</c:v>
                </c:pt>
                <c:pt idx="762">
                  <c:v>-0.40312500000000001</c:v>
                </c:pt>
                <c:pt idx="763">
                  <c:v>-0.40157500000000002</c:v>
                </c:pt>
                <c:pt idx="764">
                  <c:v>-0.4</c:v>
                </c:pt>
                <c:pt idx="765">
                  <c:v>-0.39842499999999997</c:v>
                </c:pt>
                <c:pt idx="766">
                  <c:v>-0.39687499999999998</c:v>
                </c:pt>
                <c:pt idx="767">
                  <c:v>-0.39529999999999998</c:v>
                </c:pt>
                <c:pt idx="768">
                  <c:v>-0.39372499999999999</c:v>
                </c:pt>
                <c:pt idx="769">
                  <c:v>-0.39215</c:v>
                </c:pt>
                <c:pt idx="770">
                  <c:v>-0.3906</c:v>
                </c:pt>
                <c:pt idx="771">
                  <c:v>-0.38902500000000001</c:v>
                </c:pt>
                <c:pt idx="772">
                  <c:v>-0.38745000000000002</c:v>
                </c:pt>
                <c:pt idx="773">
                  <c:v>-0.38587500000000002</c:v>
                </c:pt>
                <c:pt idx="774">
                  <c:v>-0.38432500000000003</c:v>
                </c:pt>
                <c:pt idx="775">
                  <c:v>-0.38274999999999998</c:v>
                </c:pt>
                <c:pt idx="776">
                  <c:v>-0.38117499999999999</c:v>
                </c:pt>
                <c:pt idx="777">
                  <c:v>-0.37959999999999999</c:v>
                </c:pt>
                <c:pt idx="778">
                  <c:v>-0.37805</c:v>
                </c:pt>
                <c:pt idx="779">
                  <c:v>-0.376475</c:v>
                </c:pt>
                <c:pt idx="780">
                  <c:v>-0.37490000000000001</c:v>
                </c:pt>
                <c:pt idx="781">
                  <c:v>-0.37332500000000002</c:v>
                </c:pt>
                <c:pt idx="782">
                  <c:v>-0.37177500000000002</c:v>
                </c:pt>
                <c:pt idx="783">
                  <c:v>-0.37019999999999997</c:v>
                </c:pt>
                <c:pt idx="784">
                  <c:v>-0.36862499999999998</c:v>
                </c:pt>
                <c:pt idx="785">
                  <c:v>-0.36704999999999999</c:v>
                </c:pt>
                <c:pt idx="786">
                  <c:v>-0.36549999999999999</c:v>
                </c:pt>
                <c:pt idx="787">
                  <c:v>-0.363925</c:v>
                </c:pt>
                <c:pt idx="788">
                  <c:v>-0.36235000000000001</c:v>
                </c:pt>
                <c:pt idx="789">
                  <c:v>-0.36077500000000001</c:v>
                </c:pt>
                <c:pt idx="790">
                  <c:v>-0.35922500000000002</c:v>
                </c:pt>
                <c:pt idx="791">
                  <c:v>-0.35765000000000002</c:v>
                </c:pt>
                <c:pt idx="792">
                  <c:v>-0.35607499999999997</c:v>
                </c:pt>
                <c:pt idx="793">
                  <c:v>-0.35449999999999998</c:v>
                </c:pt>
                <c:pt idx="794">
                  <c:v>-0.35294999999999999</c:v>
                </c:pt>
                <c:pt idx="795">
                  <c:v>-0.35137499999999999</c:v>
                </c:pt>
                <c:pt idx="796">
                  <c:v>-0.3498</c:v>
                </c:pt>
                <c:pt idx="797">
                  <c:v>-0.34822500000000001</c:v>
                </c:pt>
                <c:pt idx="798">
                  <c:v>-0.34667500000000001</c:v>
                </c:pt>
                <c:pt idx="799">
                  <c:v>-0.34510000000000002</c:v>
                </c:pt>
                <c:pt idx="800">
                  <c:v>-0.34352500000000002</c:v>
                </c:pt>
                <c:pt idx="801">
                  <c:v>-0.34194999999999998</c:v>
                </c:pt>
                <c:pt idx="802">
                  <c:v>-0.34039999999999998</c:v>
                </c:pt>
                <c:pt idx="803">
                  <c:v>-0.33882499999999999</c:v>
                </c:pt>
                <c:pt idx="804">
                  <c:v>-0.33724999999999999</c:v>
                </c:pt>
                <c:pt idx="805">
                  <c:v>-0.335675</c:v>
                </c:pt>
                <c:pt idx="806">
                  <c:v>-0.33412500000000001</c:v>
                </c:pt>
                <c:pt idx="807">
                  <c:v>-0.33255000000000001</c:v>
                </c:pt>
                <c:pt idx="808">
                  <c:v>-0.33097500000000002</c:v>
                </c:pt>
                <c:pt idx="809">
                  <c:v>-0.32940000000000003</c:v>
                </c:pt>
                <c:pt idx="810">
                  <c:v>-0.32784999999999997</c:v>
                </c:pt>
                <c:pt idx="811">
                  <c:v>-0.32627499999999998</c:v>
                </c:pt>
                <c:pt idx="812">
                  <c:v>-0.32469999999999999</c:v>
                </c:pt>
                <c:pt idx="813">
                  <c:v>-0.323125</c:v>
                </c:pt>
                <c:pt idx="814">
                  <c:v>-0.321575</c:v>
                </c:pt>
                <c:pt idx="815">
                  <c:v>-0.32</c:v>
                </c:pt>
                <c:pt idx="816">
                  <c:v>-0.31842500000000001</c:v>
                </c:pt>
                <c:pt idx="817">
                  <c:v>-0.31687500000000002</c:v>
                </c:pt>
                <c:pt idx="818">
                  <c:v>-0.31530000000000002</c:v>
                </c:pt>
                <c:pt idx="819">
                  <c:v>-0.31372499999999998</c:v>
                </c:pt>
                <c:pt idx="820">
                  <c:v>-0.31214999999999998</c:v>
                </c:pt>
                <c:pt idx="821">
                  <c:v>-0.31059999999999999</c:v>
                </c:pt>
                <c:pt idx="822">
                  <c:v>-0.30902499999999999</c:v>
                </c:pt>
                <c:pt idx="823">
                  <c:v>-0.30745</c:v>
                </c:pt>
                <c:pt idx="824">
                  <c:v>-0.30587500000000001</c:v>
                </c:pt>
                <c:pt idx="825">
                  <c:v>-0.30432500000000001</c:v>
                </c:pt>
                <c:pt idx="826">
                  <c:v>-0.30275000000000002</c:v>
                </c:pt>
                <c:pt idx="827">
                  <c:v>-0.30117500000000003</c:v>
                </c:pt>
                <c:pt idx="828">
                  <c:v>-0.29959999999999998</c:v>
                </c:pt>
                <c:pt idx="829">
                  <c:v>-0.29804999999999998</c:v>
                </c:pt>
                <c:pt idx="830">
                  <c:v>-0.29647499999999999</c:v>
                </c:pt>
                <c:pt idx="831">
                  <c:v>-0.2949</c:v>
                </c:pt>
                <c:pt idx="832">
                  <c:v>-0.293325</c:v>
                </c:pt>
                <c:pt idx="833">
                  <c:v>-0.29177500000000001</c:v>
                </c:pt>
                <c:pt idx="834">
                  <c:v>-0.29020000000000001</c:v>
                </c:pt>
                <c:pt idx="835">
                  <c:v>-0.28862500000000002</c:v>
                </c:pt>
                <c:pt idx="836">
                  <c:v>-0.28705000000000003</c:v>
                </c:pt>
                <c:pt idx="837">
                  <c:v>-0.28549999999999998</c:v>
                </c:pt>
                <c:pt idx="838">
                  <c:v>-0.28392499999999998</c:v>
                </c:pt>
                <c:pt idx="839">
                  <c:v>-0.28234999999999999</c:v>
                </c:pt>
                <c:pt idx="840">
                  <c:v>-0.280775</c:v>
                </c:pt>
                <c:pt idx="841">
                  <c:v>-0.279225</c:v>
                </c:pt>
                <c:pt idx="842">
                  <c:v>-0.27765000000000001</c:v>
                </c:pt>
                <c:pt idx="843">
                  <c:v>-0.27607500000000001</c:v>
                </c:pt>
                <c:pt idx="844">
                  <c:v>-0.27450000000000002</c:v>
                </c:pt>
                <c:pt idx="845">
                  <c:v>-0.27295000000000003</c:v>
                </c:pt>
                <c:pt idx="846">
                  <c:v>-0.27137499999999998</c:v>
                </c:pt>
                <c:pt idx="847">
                  <c:v>-0.26979999999999998</c:v>
                </c:pt>
                <c:pt idx="848">
                  <c:v>-0.26822499999999999</c:v>
                </c:pt>
                <c:pt idx="849">
                  <c:v>-0.266675</c:v>
                </c:pt>
                <c:pt idx="850">
                  <c:v>-0.2651</c:v>
                </c:pt>
                <c:pt idx="851">
                  <c:v>-0.26352500000000001</c:v>
                </c:pt>
                <c:pt idx="852">
                  <c:v>-0.26195000000000002</c:v>
                </c:pt>
                <c:pt idx="853">
                  <c:v>-0.26040000000000002</c:v>
                </c:pt>
                <c:pt idx="854">
                  <c:v>-0.25882500000000003</c:v>
                </c:pt>
                <c:pt idx="855">
                  <c:v>-0.25724999999999998</c:v>
                </c:pt>
                <c:pt idx="856">
                  <c:v>-0.25567499999999999</c:v>
                </c:pt>
                <c:pt idx="857">
                  <c:v>-0.25412499999999999</c:v>
                </c:pt>
                <c:pt idx="858">
                  <c:v>-0.25255</c:v>
                </c:pt>
                <c:pt idx="859">
                  <c:v>-0.250975</c:v>
                </c:pt>
                <c:pt idx="860">
                  <c:v>-0.24940000000000001</c:v>
                </c:pt>
                <c:pt idx="861">
                  <c:v>-0.24784999999999999</c:v>
                </c:pt>
                <c:pt idx="862">
                  <c:v>-0.24627499999999999</c:v>
                </c:pt>
                <c:pt idx="863">
                  <c:v>-0.2447</c:v>
                </c:pt>
                <c:pt idx="864">
                  <c:v>-0.24312500000000001</c:v>
                </c:pt>
                <c:pt idx="865">
                  <c:v>-0.24157500000000001</c:v>
                </c:pt>
                <c:pt idx="866">
                  <c:v>-0.24</c:v>
                </c:pt>
                <c:pt idx="867">
                  <c:v>-0.238425</c:v>
                </c:pt>
                <c:pt idx="868">
                  <c:v>-0.236875</c:v>
                </c:pt>
                <c:pt idx="869">
                  <c:v>-0.23530000000000001</c:v>
                </c:pt>
                <c:pt idx="870">
                  <c:v>-0.23372499999999999</c:v>
                </c:pt>
                <c:pt idx="871">
                  <c:v>-0.23215</c:v>
                </c:pt>
                <c:pt idx="872">
                  <c:v>-0.2306</c:v>
                </c:pt>
                <c:pt idx="873">
                  <c:v>-0.22902500000000001</c:v>
                </c:pt>
                <c:pt idx="874">
                  <c:v>-0.22745000000000001</c:v>
                </c:pt>
                <c:pt idx="875">
                  <c:v>-0.22587499999999999</c:v>
                </c:pt>
                <c:pt idx="876">
                  <c:v>-0.224325</c:v>
                </c:pt>
                <c:pt idx="877">
                  <c:v>-0.22275</c:v>
                </c:pt>
                <c:pt idx="878">
                  <c:v>-0.22117500000000001</c:v>
                </c:pt>
                <c:pt idx="879">
                  <c:v>-0.21959999999999999</c:v>
                </c:pt>
                <c:pt idx="880">
                  <c:v>-0.21804999999999999</c:v>
                </c:pt>
                <c:pt idx="881">
                  <c:v>-0.216475</c:v>
                </c:pt>
                <c:pt idx="882">
                  <c:v>-0.21490000000000001</c:v>
                </c:pt>
                <c:pt idx="883">
                  <c:v>-0.21332499999999999</c:v>
                </c:pt>
                <c:pt idx="884">
                  <c:v>-0.21177499999999999</c:v>
                </c:pt>
                <c:pt idx="885">
                  <c:v>-0.2102</c:v>
                </c:pt>
                <c:pt idx="886">
                  <c:v>-0.208625</c:v>
                </c:pt>
                <c:pt idx="887">
                  <c:v>-0.20705000000000001</c:v>
                </c:pt>
                <c:pt idx="888">
                  <c:v>-0.20549999999999999</c:v>
                </c:pt>
                <c:pt idx="889">
                  <c:v>-0.203925</c:v>
                </c:pt>
                <c:pt idx="890">
                  <c:v>-0.20235</c:v>
                </c:pt>
                <c:pt idx="891">
                  <c:v>-0.20077500000000001</c:v>
                </c:pt>
                <c:pt idx="892">
                  <c:v>-0.19922500000000001</c:v>
                </c:pt>
                <c:pt idx="893">
                  <c:v>-0.19764999999999999</c:v>
                </c:pt>
                <c:pt idx="894">
                  <c:v>-0.196075</c:v>
                </c:pt>
                <c:pt idx="895">
                  <c:v>-0.19450000000000001</c:v>
                </c:pt>
                <c:pt idx="896">
                  <c:v>-0.19295000000000001</c:v>
                </c:pt>
                <c:pt idx="897">
                  <c:v>-0.19137499999999999</c:v>
                </c:pt>
                <c:pt idx="898">
                  <c:v>-0.1898</c:v>
                </c:pt>
                <c:pt idx="899">
                  <c:v>-0.188225</c:v>
                </c:pt>
                <c:pt idx="900">
                  <c:v>-0.18667500000000001</c:v>
                </c:pt>
                <c:pt idx="901">
                  <c:v>-0.18509999999999999</c:v>
                </c:pt>
                <c:pt idx="902">
                  <c:v>-0.18352499999999999</c:v>
                </c:pt>
                <c:pt idx="903">
                  <c:v>-0.18195</c:v>
                </c:pt>
                <c:pt idx="904">
                  <c:v>-0.1804</c:v>
                </c:pt>
                <c:pt idx="905">
                  <c:v>-0.17882500000000001</c:v>
                </c:pt>
                <c:pt idx="906">
                  <c:v>-0.17724999999999999</c:v>
                </c:pt>
                <c:pt idx="907">
                  <c:v>-0.175675</c:v>
                </c:pt>
                <c:pt idx="908">
                  <c:v>-0.174125</c:v>
                </c:pt>
                <c:pt idx="909">
                  <c:v>-0.17255000000000001</c:v>
                </c:pt>
                <c:pt idx="910">
                  <c:v>-0.17097499999999999</c:v>
                </c:pt>
                <c:pt idx="911">
                  <c:v>-0.1694</c:v>
                </c:pt>
                <c:pt idx="912">
                  <c:v>-0.16785</c:v>
                </c:pt>
                <c:pt idx="913">
                  <c:v>-0.16627500000000001</c:v>
                </c:pt>
                <c:pt idx="914">
                  <c:v>-0.16470000000000001</c:v>
                </c:pt>
                <c:pt idx="915">
                  <c:v>-0.16312499999999999</c:v>
                </c:pt>
                <c:pt idx="916">
                  <c:v>-0.161575</c:v>
                </c:pt>
                <c:pt idx="917">
                  <c:v>-0.16</c:v>
                </c:pt>
                <c:pt idx="918">
                  <c:v>-0.15842500000000001</c:v>
                </c:pt>
                <c:pt idx="919">
                  <c:v>-0.15687499999999999</c:v>
                </c:pt>
                <c:pt idx="920">
                  <c:v>-0.15529999999999999</c:v>
                </c:pt>
                <c:pt idx="921">
                  <c:v>-0.153725</c:v>
                </c:pt>
                <c:pt idx="922">
                  <c:v>-0.15215000000000001</c:v>
                </c:pt>
                <c:pt idx="923">
                  <c:v>-0.15060000000000001</c:v>
                </c:pt>
                <c:pt idx="924">
                  <c:v>-0.14902499999999999</c:v>
                </c:pt>
                <c:pt idx="925">
                  <c:v>-0.14745</c:v>
                </c:pt>
                <c:pt idx="926">
                  <c:v>-0.145875</c:v>
                </c:pt>
                <c:pt idx="927">
                  <c:v>-0.14432500000000001</c:v>
                </c:pt>
                <c:pt idx="928">
                  <c:v>-0.14274999999999999</c:v>
                </c:pt>
                <c:pt idx="929">
                  <c:v>-0.14117499999999999</c:v>
                </c:pt>
                <c:pt idx="930">
                  <c:v>-0.1396</c:v>
                </c:pt>
                <c:pt idx="931">
                  <c:v>-0.13805000000000001</c:v>
                </c:pt>
                <c:pt idx="932">
                  <c:v>-0.13647500000000001</c:v>
                </c:pt>
                <c:pt idx="933">
                  <c:v>-0.13489999999999999</c:v>
                </c:pt>
                <c:pt idx="934">
                  <c:v>-0.133325</c:v>
                </c:pt>
                <c:pt idx="935">
                  <c:v>-0.131775</c:v>
                </c:pt>
                <c:pt idx="936">
                  <c:v>-0.13020000000000001</c:v>
                </c:pt>
                <c:pt idx="937">
                  <c:v>-0.12862499999999999</c:v>
                </c:pt>
                <c:pt idx="938">
                  <c:v>-0.12705</c:v>
                </c:pt>
                <c:pt idx="939">
                  <c:v>-0.1255</c:v>
                </c:pt>
                <c:pt idx="940">
                  <c:v>-0.12392499999999999</c:v>
                </c:pt>
                <c:pt idx="941">
                  <c:v>-0.12235</c:v>
                </c:pt>
                <c:pt idx="942">
                  <c:v>-0.12077499999999999</c:v>
                </c:pt>
                <c:pt idx="943">
                  <c:v>-0.119225</c:v>
                </c:pt>
                <c:pt idx="944">
                  <c:v>-0.11765</c:v>
                </c:pt>
                <c:pt idx="945">
                  <c:v>-0.116075</c:v>
                </c:pt>
                <c:pt idx="946">
                  <c:v>-0.1145</c:v>
                </c:pt>
                <c:pt idx="947">
                  <c:v>-0.11294999999999999</c:v>
                </c:pt>
                <c:pt idx="948">
                  <c:v>-0.111375</c:v>
                </c:pt>
                <c:pt idx="949">
                  <c:v>-0.10979999999999999</c:v>
                </c:pt>
                <c:pt idx="950">
                  <c:v>-0.108225</c:v>
                </c:pt>
                <c:pt idx="951">
                  <c:v>-0.10667500000000001</c:v>
                </c:pt>
                <c:pt idx="952">
                  <c:v>-0.1051</c:v>
                </c:pt>
                <c:pt idx="953">
                  <c:v>-0.10352500000000001</c:v>
                </c:pt>
                <c:pt idx="954">
                  <c:v>-0.10195</c:v>
                </c:pt>
                <c:pt idx="955">
                  <c:v>-0.1004</c:v>
                </c:pt>
                <c:pt idx="956">
                  <c:v>-9.8824999999999996E-2</c:v>
                </c:pt>
                <c:pt idx="957">
                  <c:v>-9.7250000000000003E-2</c:v>
                </c:pt>
                <c:pt idx="958">
                  <c:v>-9.5674999999999996E-2</c:v>
                </c:pt>
                <c:pt idx="959">
                  <c:v>-9.4125E-2</c:v>
                </c:pt>
                <c:pt idx="960">
                  <c:v>-9.2549999999999993E-2</c:v>
                </c:pt>
                <c:pt idx="961">
                  <c:v>-9.0975E-2</c:v>
                </c:pt>
                <c:pt idx="962">
                  <c:v>-8.9399999999999993E-2</c:v>
                </c:pt>
                <c:pt idx="963">
                  <c:v>-8.7849999999999998E-2</c:v>
                </c:pt>
                <c:pt idx="964">
                  <c:v>-8.6275000000000004E-2</c:v>
                </c:pt>
                <c:pt idx="965">
                  <c:v>-8.4699999999999998E-2</c:v>
                </c:pt>
                <c:pt idx="966">
                  <c:v>-8.3125000000000004E-2</c:v>
                </c:pt>
                <c:pt idx="967">
                  <c:v>-8.1574999999999995E-2</c:v>
                </c:pt>
                <c:pt idx="968">
                  <c:v>-0.08</c:v>
                </c:pt>
                <c:pt idx="969">
                  <c:v>-7.8424999999999995E-2</c:v>
                </c:pt>
                <c:pt idx="970">
                  <c:v>-7.6874999999999999E-2</c:v>
                </c:pt>
                <c:pt idx="971">
                  <c:v>-7.5300000000000006E-2</c:v>
                </c:pt>
                <c:pt idx="972">
                  <c:v>-7.3724999999999999E-2</c:v>
                </c:pt>
                <c:pt idx="973">
                  <c:v>-7.2150000000000006E-2</c:v>
                </c:pt>
                <c:pt idx="974">
                  <c:v>-7.0599999999999996E-2</c:v>
                </c:pt>
                <c:pt idx="975">
                  <c:v>-6.9025000000000003E-2</c:v>
                </c:pt>
                <c:pt idx="976">
                  <c:v>-6.7449999999999996E-2</c:v>
                </c:pt>
                <c:pt idx="977">
                  <c:v>-6.5875000000000003E-2</c:v>
                </c:pt>
                <c:pt idx="978">
                  <c:v>-6.4324999999999993E-2</c:v>
                </c:pt>
                <c:pt idx="979">
                  <c:v>-6.275E-2</c:v>
                </c:pt>
                <c:pt idx="980">
                  <c:v>-6.1175E-2</c:v>
                </c:pt>
                <c:pt idx="981">
                  <c:v>-5.96E-2</c:v>
                </c:pt>
                <c:pt idx="982">
                  <c:v>-5.8049999999999997E-2</c:v>
                </c:pt>
                <c:pt idx="983">
                  <c:v>-5.6474999999999997E-2</c:v>
                </c:pt>
                <c:pt idx="984">
                  <c:v>-5.4899999999999997E-2</c:v>
                </c:pt>
                <c:pt idx="985">
                  <c:v>-5.3324999999999997E-2</c:v>
                </c:pt>
                <c:pt idx="986">
                  <c:v>-5.1775000000000002E-2</c:v>
                </c:pt>
                <c:pt idx="987">
                  <c:v>-5.0200000000000002E-2</c:v>
                </c:pt>
                <c:pt idx="988">
                  <c:v>-4.8625000000000002E-2</c:v>
                </c:pt>
                <c:pt idx="989">
                  <c:v>-4.7050000000000002E-2</c:v>
                </c:pt>
                <c:pt idx="990">
                  <c:v>-4.5499999999999999E-2</c:v>
                </c:pt>
                <c:pt idx="991">
                  <c:v>-4.3924999999999999E-2</c:v>
                </c:pt>
                <c:pt idx="992">
                  <c:v>-4.2349999999999999E-2</c:v>
                </c:pt>
                <c:pt idx="993">
                  <c:v>-4.0774999999999999E-2</c:v>
                </c:pt>
                <c:pt idx="994">
                  <c:v>-3.9225000000000003E-2</c:v>
                </c:pt>
                <c:pt idx="995">
                  <c:v>-3.7650000000000003E-2</c:v>
                </c:pt>
                <c:pt idx="996">
                  <c:v>-3.6075000000000003E-2</c:v>
                </c:pt>
                <c:pt idx="997">
                  <c:v>-3.4500000000000003E-2</c:v>
                </c:pt>
                <c:pt idx="998">
                  <c:v>-3.295E-2</c:v>
                </c:pt>
                <c:pt idx="999">
                  <c:v>-3.1375E-2</c:v>
                </c:pt>
                <c:pt idx="1000">
                  <c:v>-2.98E-2</c:v>
                </c:pt>
                <c:pt idx="1001">
                  <c:v>-2.8225E-2</c:v>
                </c:pt>
                <c:pt idx="1002">
                  <c:v>-2.6675000000000001E-2</c:v>
                </c:pt>
                <c:pt idx="1003">
                  <c:v>-2.5100000000000001E-2</c:v>
                </c:pt>
                <c:pt idx="1004">
                  <c:v>-2.3525000000000001E-2</c:v>
                </c:pt>
                <c:pt idx="1005">
                  <c:v>-2.1950000000000001E-2</c:v>
                </c:pt>
                <c:pt idx="1006">
                  <c:v>-2.0400000000000001E-2</c:v>
                </c:pt>
                <c:pt idx="1007">
                  <c:v>-1.8825000000000001E-2</c:v>
                </c:pt>
                <c:pt idx="1008">
                  <c:v>-1.7250000000000001E-2</c:v>
                </c:pt>
                <c:pt idx="1009">
                  <c:v>-1.5675000000000001E-2</c:v>
                </c:pt>
                <c:pt idx="1010">
                  <c:v>-1.4125E-2</c:v>
                </c:pt>
                <c:pt idx="1011">
                  <c:v>-1.255E-2</c:v>
                </c:pt>
                <c:pt idx="1012">
                  <c:v>-1.0975E-2</c:v>
                </c:pt>
                <c:pt idx="1013">
                  <c:v>-9.4000000000000004E-3</c:v>
                </c:pt>
                <c:pt idx="1014">
                  <c:v>-7.8499999999999993E-3</c:v>
                </c:pt>
                <c:pt idx="1015">
                  <c:v>-6.2750000000000002E-3</c:v>
                </c:pt>
                <c:pt idx="1016">
                  <c:v>-4.7000000000000002E-3</c:v>
                </c:pt>
                <c:pt idx="1017">
                  <c:v>-3.1250000000000002E-3</c:v>
                </c:pt>
                <c:pt idx="1018">
                  <c:v>-1.575E-3</c:v>
                </c:pt>
                <c:pt idx="1019">
                  <c:v>0</c:v>
                </c:pt>
              </c:numCache>
            </c:numRef>
          </c:xVal>
          <c:yVal>
            <c:numRef>
              <c:f>Feuil4!$E$2:$E$1021</c:f>
              <c:numCache>
                <c:formatCode>0.00E+00</c:formatCode>
                <c:ptCount val="1020"/>
                <c:pt idx="0">
                  <c:v>7.4000000000000001E-8</c:v>
                </c:pt>
                <c:pt idx="1">
                  <c:v>6.8E-8</c:v>
                </c:pt>
                <c:pt idx="2">
                  <c:v>6.4000000000000004E-8</c:v>
                </c:pt>
                <c:pt idx="3">
                  <c:v>5.9999999999999995E-8</c:v>
                </c:pt>
                <c:pt idx="4">
                  <c:v>5.5999999999999999E-8</c:v>
                </c:pt>
                <c:pt idx="5">
                  <c:v>5.4E-8</c:v>
                </c:pt>
                <c:pt idx="6">
                  <c:v>4.9999999999999998E-8</c:v>
                </c:pt>
                <c:pt idx="7">
                  <c:v>4.8E-8</c:v>
                </c:pt>
                <c:pt idx="8">
                  <c:v>4.3999999999999997E-8</c:v>
                </c:pt>
                <c:pt idx="9">
                  <c:v>4.1999999999999999E-8</c:v>
                </c:pt>
                <c:pt idx="10">
                  <c:v>4.0000000000000001E-8</c:v>
                </c:pt>
                <c:pt idx="11">
                  <c:v>3.8000000000000003E-8</c:v>
                </c:pt>
                <c:pt idx="12">
                  <c:v>3.5999999999999998E-8</c:v>
                </c:pt>
                <c:pt idx="13">
                  <c:v>3.4E-8</c:v>
                </c:pt>
                <c:pt idx="14">
                  <c:v>3.2000000000000002E-8</c:v>
                </c:pt>
                <c:pt idx="15">
                  <c:v>2.9999999999999997E-8</c:v>
                </c:pt>
                <c:pt idx="16">
                  <c:v>2.7999999999999999E-8</c:v>
                </c:pt>
                <c:pt idx="17">
                  <c:v>2.7999999999999999E-8</c:v>
                </c:pt>
                <c:pt idx="18">
                  <c:v>2.4E-8</c:v>
                </c:pt>
                <c:pt idx="19">
                  <c:v>2.4E-8</c:v>
                </c:pt>
                <c:pt idx="20">
                  <c:v>2.1999999999999998E-8</c:v>
                </c:pt>
                <c:pt idx="21">
                  <c:v>2.1999999999999998E-8</c:v>
                </c:pt>
                <c:pt idx="22">
                  <c:v>2E-8</c:v>
                </c:pt>
                <c:pt idx="23">
                  <c:v>1.7999999999999999E-8</c:v>
                </c:pt>
                <c:pt idx="24">
                  <c:v>1.6000000000000001E-8</c:v>
                </c:pt>
                <c:pt idx="25">
                  <c:v>1.4E-8</c:v>
                </c:pt>
                <c:pt idx="26">
                  <c:v>1.4E-8</c:v>
                </c:pt>
                <c:pt idx="27">
                  <c:v>1.4E-8</c:v>
                </c:pt>
                <c:pt idx="28">
                  <c:v>1.2E-8</c:v>
                </c:pt>
                <c:pt idx="29">
                  <c:v>1E-8</c:v>
                </c:pt>
                <c:pt idx="30">
                  <c:v>8.0000000000000005E-9</c:v>
                </c:pt>
                <c:pt idx="31">
                  <c:v>8.0000000000000005E-9</c:v>
                </c:pt>
                <c:pt idx="32">
                  <c:v>6E-9</c:v>
                </c:pt>
                <c:pt idx="33">
                  <c:v>6E-9</c:v>
                </c:pt>
                <c:pt idx="34">
                  <c:v>6E-9</c:v>
                </c:pt>
                <c:pt idx="35">
                  <c:v>4.0000000000000002E-9</c:v>
                </c:pt>
                <c:pt idx="36">
                  <c:v>2.0000000000000001E-9</c:v>
                </c:pt>
                <c:pt idx="37" formatCode="General">
                  <c:v>0</c:v>
                </c:pt>
                <c:pt idx="38" formatCode="General">
                  <c:v>0</c:v>
                </c:pt>
                <c:pt idx="39">
                  <c:v>-2.0000000000000001E-9</c:v>
                </c:pt>
                <c:pt idx="40">
                  <c:v>-2.0000000000000001E-9</c:v>
                </c:pt>
                <c:pt idx="41">
                  <c:v>-2.0000000000000001E-9</c:v>
                </c:pt>
                <c:pt idx="42">
                  <c:v>-4.0000000000000002E-9</c:v>
                </c:pt>
                <c:pt idx="43">
                  <c:v>-4.0000000000000002E-9</c:v>
                </c:pt>
                <c:pt idx="44">
                  <c:v>-6E-9</c:v>
                </c:pt>
                <c:pt idx="45">
                  <c:v>-6E-9</c:v>
                </c:pt>
                <c:pt idx="46">
                  <c:v>-8.0000000000000005E-9</c:v>
                </c:pt>
                <c:pt idx="47">
                  <c:v>-8.0000000000000005E-9</c:v>
                </c:pt>
                <c:pt idx="48">
                  <c:v>-8.0000000000000005E-9</c:v>
                </c:pt>
                <c:pt idx="49">
                  <c:v>-1E-8</c:v>
                </c:pt>
                <c:pt idx="50">
                  <c:v>-1E-8</c:v>
                </c:pt>
                <c:pt idx="51">
                  <c:v>-1E-8</c:v>
                </c:pt>
                <c:pt idx="52">
                  <c:v>-1.2E-8</c:v>
                </c:pt>
                <c:pt idx="53">
                  <c:v>-1.2E-8</c:v>
                </c:pt>
                <c:pt idx="54">
                  <c:v>-1.4E-8</c:v>
                </c:pt>
                <c:pt idx="55">
                  <c:v>-1.4E-8</c:v>
                </c:pt>
                <c:pt idx="56">
                  <c:v>-1.6000000000000001E-8</c:v>
                </c:pt>
                <c:pt idx="57">
                  <c:v>-1.6000000000000001E-8</c:v>
                </c:pt>
                <c:pt idx="58">
                  <c:v>-1.6000000000000001E-8</c:v>
                </c:pt>
                <c:pt idx="59">
                  <c:v>-1.7999999999999999E-8</c:v>
                </c:pt>
                <c:pt idx="60">
                  <c:v>-1.7999999999999999E-8</c:v>
                </c:pt>
                <c:pt idx="61">
                  <c:v>-1.7999999999999999E-8</c:v>
                </c:pt>
                <c:pt idx="62">
                  <c:v>-2E-8</c:v>
                </c:pt>
                <c:pt idx="63">
                  <c:v>-2E-8</c:v>
                </c:pt>
                <c:pt idx="64">
                  <c:v>-2E-8</c:v>
                </c:pt>
                <c:pt idx="65">
                  <c:v>-2.1999999999999998E-8</c:v>
                </c:pt>
                <c:pt idx="66">
                  <c:v>-2.1999999999999998E-8</c:v>
                </c:pt>
                <c:pt idx="67">
                  <c:v>-2.1999999999999998E-8</c:v>
                </c:pt>
                <c:pt idx="68">
                  <c:v>-2.1999999999999998E-8</c:v>
                </c:pt>
                <c:pt idx="69">
                  <c:v>-2.4E-8</c:v>
                </c:pt>
                <c:pt idx="70">
                  <c:v>-2.4E-8</c:v>
                </c:pt>
                <c:pt idx="71">
                  <c:v>-2.4E-8</c:v>
                </c:pt>
                <c:pt idx="72">
                  <c:v>-2.6000000000000001E-8</c:v>
                </c:pt>
                <c:pt idx="73">
                  <c:v>-2.6000000000000001E-8</c:v>
                </c:pt>
                <c:pt idx="74">
                  <c:v>-2.6000000000000001E-8</c:v>
                </c:pt>
                <c:pt idx="75">
                  <c:v>-2.6000000000000001E-8</c:v>
                </c:pt>
                <c:pt idx="76">
                  <c:v>-2.6000000000000001E-8</c:v>
                </c:pt>
                <c:pt idx="77">
                  <c:v>-2.7999999999999999E-8</c:v>
                </c:pt>
                <c:pt idx="78">
                  <c:v>-2.7999999999999999E-8</c:v>
                </c:pt>
                <c:pt idx="79">
                  <c:v>-2.9999999999999997E-8</c:v>
                </c:pt>
                <c:pt idx="80">
                  <c:v>-2.9999999999999997E-8</c:v>
                </c:pt>
                <c:pt idx="81">
                  <c:v>-2.9999999999999997E-8</c:v>
                </c:pt>
                <c:pt idx="82">
                  <c:v>-3.2000000000000002E-8</c:v>
                </c:pt>
                <c:pt idx="83">
                  <c:v>-3.2000000000000002E-8</c:v>
                </c:pt>
                <c:pt idx="84">
                  <c:v>-3.2000000000000002E-8</c:v>
                </c:pt>
                <c:pt idx="85">
                  <c:v>-3.2000000000000002E-8</c:v>
                </c:pt>
                <c:pt idx="86">
                  <c:v>-3.2000000000000002E-8</c:v>
                </c:pt>
                <c:pt idx="87">
                  <c:v>-3.4E-8</c:v>
                </c:pt>
                <c:pt idx="88">
                  <c:v>-3.4E-8</c:v>
                </c:pt>
                <c:pt idx="89">
                  <c:v>-3.4E-8</c:v>
                </c:pt>
                <c:pt idx="90">
                  <c:v>-3.4E-8</c:v>
                </c:pt>
                <c:pt idx="91">
                  <c:v>-3.5999999999999998E-8</c:v>
                </c:pt>
                <c:pt idx="92">
                  <c:v>-3.5999999999999998E-8</c:v>
                </c:pt>
                <c:pt idx="93">
                  <c:v>-3.5999999999999998E-8</c:v>
                </c:pt>
                <c:pt idx="94">
                  <c:v>-3.8000000000000003E-8</c:v>
                </c:pt>
                <c:pt idx="95">
                  <c:v>-3.8000000000000003E-8</c:v>
                </c:pt>
                <c:pt idx="96">
                  <c:v>-3.8000000000000003E-8</c:v>
                </c:pt>
                <c:pt idx="97">
                  <c:v>-3.8000000000000003E-8</c:v>
                </c:pt>
                <c:pt idx="98">
                  <c:v>-3.8000000000000003E-8</c:v>
                </c:pt>
                <c:pt idx="99">
                  <c:v>-4.0000000000000001E-8</c:v>
                </c:pt>
                <c:pt idx="100">
                  <c:v>-4.0000000000000001E-8</c:v>
                </c:pt>
                <c:pt idx="101">
                  <c:v>-4.0000000000000001E-8</c:v>
                </c:pt>
                <c:pt idx="102">
                  <c:v>-4.0000000000000001E-8</c:v>
                </c:pt>
                <c:pt idx="103">
                  <c:v>-4.0000000000000001E-8</c:v>
                </c:pt>
                <c:pt idx="104">
                  <c:v>-4.1999999999999999E-8</c:v>
                </c:pt>
                <c:pt idx="105">
                  <c:v>-4.1999999999999999E-8</c:v>
                </c:pt>
                <c:pt idx="106">
                  <c:v>-4.1999999999999999E-8</c:v>
                </c:pt>
                <c:pt idx="107">
                  <c:v>-4.1999999999999999E-8</c:v>
                </c:pt>
                <c:pt idx="108">
                  <c:v>-4.1999999999999999E-8</c:v>
                </c:pt>
                <c:pt idx="109">
                  <c:v>-4.3999999999999997E-8</c:v>
                </c:pt>
                <c:pt idx="110">
                  <c:v>-4.1999999999999999E-8</c:v>
                </c:pt>
                <c:pt idx="111">
                  <c:v>-4.3999999999999997E-8</c:v>
                </c:pt>
                <c:pt idx="112">
                  <c:v>-4.3999999999999997E-8</c:v>
                </c:pt>
                <c:pt idx="113">
                  <c:v>-4.3999999999999997E-8</c:v>
                </c:pt>
                <c:pt idx="114">
                  <c:v>-4.6000000000000002E-8</c:v>
                </c:pt>
                <c:pt idx="115">
                  <c:v>-4.6000000000000002E-8</c:v>
                </c:pt>
                <c:pt idx="116">
                  <c:v>-4.6000000000000002E-8</c:v>
                </c:pt>
                <c:pt idx="117">
                  <c:v>-4.6000000000000002E-8</c:v>
                </c:pt>
                <c:pt idx="118">
                  <c:v>-4.6000000000000002E-8</c:v>
                </c:pt>
                <c:pt idx="119">
                  <c:v>-4.6000000000000002E-8</c:v>
                </c:pt>
                <c:pt idx="120">
                  <c:v>-4.8E-8</c:v>
                </c:pt>
                <c:pt idx="121">
                  <c:v>-4.8E-8</c:v>
                </c:pt>
                <c:pt idx="122">
                  <c:v>-4.8E-8</c:v>
                </c:pt>
                <c:pt idx="123">
                  <c:v>-4.9999999999999998E-8</c:v>
                </c:pt>
                <c:pt idx="124">
                  <c:v>-4.9999999999999998E-8</c:v>
                </c:pt>
                <c:pt idx="125">
                  <c:v>-4.9999999999999998E-8</c:v>
                </c:pt>
                <c:pt idx="126">
                  <c:v>-4.9999999999999998E-8</c:v>
                </c:pt>
                <c:pt idx="127">
                  <c:v>-4.9999999999999998E-8</c:v>
                </c:pt>
                <c:pt idx="128">
                  <c:v>-4.9999999999999998E-8</c:v>
                </c:pt>
                <c:pt idx="129">
                  <c:v>-5.2000000000000002E-8</c:v>
                </c:pt>
                <c:pt idx="130">
                  <c:v>-5.2000000000000002E-8</c:v>
                </c:pt>
                <c:pt idx="131">
                  <c:v>-5.2000000000000002E-8</c:v>
                </c:pt>
                <c:pt idx="132">
                  <c:v>-5.2000000000000002E-8</c:v>
                </c:pt>
                <c:pt idx="133">
                  <c:v>-5.2000000000000002E-8</c:v>
                </c:pt>
                <c:pt idx="134">
                  <c:v>-5.2000000000000002E-8</c:v>
                </c:pt>
                <c:pt idx="135">
                  <c:v>-5.4E-8</c:v>
                </c:pt>
                <c:pt idx="136">
                  <c:v>-5.4E-8</c:v>
                </c:pt>
                <c:pt idx="137">
                  <c:v>-5.4E-8</c:v>
                </c:pt>
                <c:pt idx="138">
                  <c:v>-5.5999999999999999E-8</c:v>
                </c:pt>
                <c:pt idx="139">
                  <c:v>-5.5999999999999999E-8</c:v>
                </c:pt>
                <c:pt idx="140">
                  <c:v>-5.5999999999999999E-8</c:v>
                </c:pt>
                <c:pt idx="141">
                  <c:v>-5.5999999999999999E-8</c:v>
                </c:pt>
                <c:pt idx="142">
                  <c:v>-5.5999999999999999E-8</c:v>
                </c:pt>
                <c:pt idx="143">
                  <c:v>-5.5999999999999999E-8</c:v>
                </c:pt>
                <c:pt idx="144">
                  <c:v>-5.5999999999999999E-8</c:v>
                </c:pt>
                <c:pt idx="145">
                  <c:v>-5.8000000000000003E-8</c:v>
                </c:pt>
                <c:pt idx="146">
                  <c:v>-5.8000000000000003E-8</c:v>
                </c:pt>
                <c:pt idx="147">
                  <c:v>-5.8000000000000003E-8</c:v>
                </c:pt>
                <c:pt idx="148">
                  <c:v>-5.8000000000000003E-8</c:v>
                </c:pt>
                <c:pt idx="149">
                  <c:v>-5.8000000000000003E-8</c:v>
                </c:pt>
                <c:pt idx="150">
                  <c:v>-5.8000000000000003E-8</c:v>
                </c:pt>
                <c:pt idx="151">
                  <c:v>-5.8000000000000003E-8</c:v>
                </c:pt>
                <c:pt idx="152">
                  <c:v>-5.9999999999999995E-8</c:v>
                </c:pt>
                <c:pt idx="153">
                  <c:v>-5.9999999999999995E-8</c:v>
                </c:pt>
                <c:pt idx="154">
                  <c:v>-5.9999999999999995E-8</c:v>
                </c:pt>
                <c:pt idx="155">
                  <c:v>-6.1999999999999999E-8</c:v>
                </c:pt>
                <c:pt idx="156">
                  <c:v>-6.1999999999999999E-8</c:v>
                </c:pt>
                <c:pt idx="157">
                  <c:v>-6.1999999999999999E-8</c:v>
                </c:pt>
                <c:pt idx="158">
                  <c:v>-6.1999999999999999E-8</c:v>
                </c:pt>
                <c:pt idx="159">
                  <c:v>-6.1999999999999999E-8</c:v>
                </c:pt>
                <c:pt idx="160">
                  <c:v>-6.1999999999999999E-8</c:v>
                </c:pt>
                <c:pt idx="161">
                  <c:v>-6.4000000000000004E-8</c:v>
                </c:pt>
                <c:pt idx="162">
                  <c:v>-6.4000000000000004E-8</c:v>
                </c:pt>
                <c:pt idx="163">
                  <c:v>-6.5999999999999995E-8</c:v>
                </c:pt>
                <c:pt idx="164">
                  <c:v>-6.4000000000000004E-8</c:v>
                </c:pt>
                <c:pt idx="165">
                  <c:v>-6.5999999999999995E-8</c:v>
                </c:pt>
                <c:pt idx="166">
                  <c:v>-6.5999999999999995E-8</c:v>
                </c:pt>
                <c:pt idx="167">
                  <c:v>-6.5999999999999995E-8</c:v>
                </c:pt>
                <c:pt idx="168">
                  <c:v>-6.5999999999999995E-8</c:v>
                </c:pt>
                <c:pt idx="169">
                  <c:v>-6.5999999999999995E-8</c:v>
                </c:pt>
                <c:pt idx="170">
                  <c:v>-6.5999999999999995E-8</c:v>
                </c:pt>
                <c:pt idx="171">
                  <c:v>-6.5999999999999995E-8</c:v>
                </c:pt>
                <c:pt idx="172">
                  <c:v>-6.8E-8</c:v>
                </c:pt>
                <c:pt idx="173">
                  <c:v>-6.8E-8</c:v>
                </c:pt>
                <c:pt idx="174">
                  <c:v>-6.8E-8</c:v>
                </c:pt>
                <c:pt idx="175">
                  <c:v>-6.8E-8</c:v>
                </c:pt>
                <c:pt idx="176">
                  <c:v>-7.0000000000000005E-8</c:v>
                </c:pt>
                <c:pt idx="177">
                  <c:v>-7.0000000000000005E-8</c:v>
                </c:pt>
                <c:pt idx="178">
                  <c:v>-7.0000000000000005E-8</c:v>
                </c:pt>
                <c:pt idx="179">
                  <c:v>-7.0000000000000005E-8</c:v>
                </c:pt>
                <c:pt idx="180">
                  <c:v>-7.1999999999999996E-8</c:v>
                </c:pt>
                <c:pt idx="181">
                  <c:v>-7.1999999999999996E-8</c:v>
                </c:pt>
                <c:pt idx="182">
                  <c:v>-7.1999999999999996E-8</c:v>
                </c:pt>
                <c:pt idx="183">
                  <c:v>-7.1999999999999996E-8</c:v>
                </c:pt>
                <c:pt idx="184">
                  <c:v>-7.1999999999999996E-8</c:v>
                </c:pt>
                <c:pt idx="185">
                  <c:v>-7.4000000000000001E-8</c:v>
                </c:pt>
                <c:pt idx="186">
                  <c:v>-7.4000000000000001E-8</c:v>
                </c:pt>
                <c:pt idx="187">
                  <c:v>-7.4000000000000001E-8</c:v>
                </c:pt>
                <c:pt idx="188">
                  <c:v>-7.4000000000000001E-8</c:v>
                </c:pt>
                <c:pt idx="189">
                  <c:v>-7.4000000000000001E-8</c:v>
                </c:pt>
                <c:pt idx="190">
                  <c:v>-7.4000000000000001E-8</c:v>
                </c:pt>
                <c:pt idx="191">
                  <c:v>-7.6000000000000006E-8</c:v>
                </c:pt>
                <c:pt idx="192">
                  <c:v>-7.6000000000000006E-8</c:v>
                </c:pt>
                <c:pt idx="193">
                  <c:v>-7.6000000000000006E-8</c:v>
                </c:pt>
                <c:pt idx="194">
                  <c:v>-7.6000000000000006E-8</c:v>
                </c:pt>
                <c:pt idx="195">
                  <c:v>-7.6000000000000006E-8</c:v>
                </c:pt>
                <c:pt idx="196">
                  <c:v>-7.7999999999999997E-8</c:v>
                </c:pt>
                <c:pt idx="197">
                  <c:v>-7.7999999999999997E-8</c:v>
                </c:pt>
                <c:pt idx="198">
                  <c:v>-7.7999999999999997E-8</c:v>
                </c:pt>
                <c:pt idx="199">
                  <c:v>-7.7999999999999997E-8</c:v>
                </c:pt>
                <c:pt idx="200">
                  <c:v>-8.0000000000000002E-8</c:v>
                </c:pt>
                <c:pt idx="201">
                  <c:v>-8.0000000000000002E-8</c:v>
                </c:pt>
                <c:pt idx="202">
                  <c:v>-8.0000000000000002E-8</c:v>
                </c:pt>
                <c:pt idx="203">
                  <c:v>-8.0000000000000002E-8</c:v>
                </c:pt>
                <c:pt idx="204">
                  <c:v>-8.0000000000000002E-8</c:v>
                </c:pt>
                <c:pt idx="205">
                  <c:v>-8.0000000000000002E-8</c:v>
                </c:pt>
                <c:pt idx="206">
                  <c:v>-8.2000000000000006E-8</c:v>
                </c:pt>
                <c:pt idx="207">
                  <c:v>-8.2000000000000006E-8</c:v>
                </c:pt>
                <c:pt idx="208">
                  <c:v>-8.2000000000000006E-8</c:v>
                </c:pt>
                <c:pt idx="209">
                  <c:v>-8.2000000000000006E-8</c:v>
                </c:pt>
                <c:pt idx="210">
                  <c:v>-8.2000000000000006E-8</c:v>
                </c:pt>
                <c:pt idx="211">
                  <c:v>-8.2000000000000006E-8</c:v>
                </c:pt>
                <c:pt idx="212">
                  <c:v>-8.3999999999999998E-8</c:v>
                </c:pt>
                <c:pt idx="213">
                  <c:v>-8.3999999999999998E-8</c:v>
                </c:pt>
                <c:pt idx="214">
                  <c:v>-8.3999999999999998E-8</c:v>
                </c:pt>
                <c:pt idx="215">
                  <c:v>-8.3999999999999998E-8</c:v>
                </c:pt>
                <c:pt idx="216">
                  <c:v>-8.6000000000000002E-8</c:v>
                </c:pt>
                <c:pt idx="217">
                  <c:v>-8.6000000000000002E-8</c:v>
                </c:pt>
                <c:pt idx="218">
                  <c:v>-8.6000000000000002E-8</c:v>
                </c:pt>
                <c:pt idx="219">
                  <c:v>-8.6000000000000002E-8</c:v>
                </c:pt>
                <c:pt idx="220">
                  <c:v>-8.6000000000000002E-8</c:v>
                </c:pt>
                <c:pt idx="221">
                  <c:v>-8.7999999999999994E-8</c:v>
                </c:pt>
                <c:pt idx="222">
                  <c:v>-8.7999999999999994E-8</c:v>
                </c:pt>
                <c:pt idx="223">
                  <c:v>-8.7999999999999994E-8</c:v>
                </c:pt>
                <c:pt idx="224">
                  <c:v>-8.7999999999999994E-8</c:v>
                </c:pt>
                <c:pt idx="225">
                  <c:v>-8.7999999999999994E-8</c:v>
                </c:pt>
                <c:pt idx="226">
                  <c:v>-8.9999999999999999E-8</c:v>
                </c:pt>
                <c:pt idx="227">
                  <c:v>-8.9999999999999999E-8</c:v>
                </c:pt>
                <c:pt idx="228">
                  <c:v>-8.9999999999999999E-8</c:v>
                </c:pt>
                <c:pt idx="229">
                  <c:v>-8.9999999999999999E-8</c:v>
                </c:pt>
                <c:pt idx="230">
                  <c:v>-8.9999999999999999E-8</c:v>
                </c:pt>
                <c:pt idx="231">
                  <c:v>-8.9999999999999999E-8</c:v>
                </c:pt>
                <c:pt idx="232">
                  <c:v>-9.2000000000000003E-8</c:v>
                </c:pt>
                <c:pt idx="233">
                  <c:v>-9.2000000000000003E-8</c:v>
                </c:pt>
                <c:pt idx="234">
                  <c:v>-9.2000000000000003E-8</c:v>
                </c:pt>
                <c:pt idx="235">
                  <c:v>-9.2000000000000003E-8</c:v>
                </c:pt>
                <c:pt idx="236">
                  <c:v>-9.3999999999999995E-8</c:v>
                </c:pt>
                <c:pt idx="237">
                  <c:v>-9.3999999999999995E-8</c:v>
                </c:pt>
                <c:pt idx="238">
                  <c:v>-9.3999999999999995E-8</c:v>
                </c:pt>
                <c:pt idx="239">
                  <c:v>-9.3999999999999995E-8</c:v>
                </c:pt>
                <c:pt idx="240">
                  <c:v>-9.5999999999999999E-8</c:v>
                </c:pt>
                <c:pt idx="241">
                  <c:v>-9.5999999999999999E-8</c:v>
                </c:pt>
                <c:pt idx="242">
                  <c:v>-9.5999999999999999E-8</c:v>
                </c:pt>
                <c:pt idx="243">
                  <c:v>-9.5999999999999999E-8</c:v>
                </c:pt>
                <c:pt idx="244">
                  <c:v>-9.8000000000000004E-8</c:v>
                </c:pt>
                <c:pt idx="245">
                  <c:v>-9.8000000000000004E-8</c:v>
                </c:pt>
                <c:pt idx="246">
                  <c:v>-9.8000000000000004E-8</c:v>
                </c:pt>
                <c:pt idx="247">
                  <c:v>-9.8000000000000004E-8</c:v>
                </c:pt>
                <c:pt idx="248">
                  <c:v>-9.8000000000000004E-8</c:v>
                </c:pt>
                <c:pt idx="249">
                  <c:v>-9.8000000000000004E-8</c:v>
                </c:pt>
                <c:pt idx="250">
                  <c:v>-9.9999999999999995E-8</c:v>
                </c:pt>
                <c:pt idx="251">
                  <c:v>-9.9999999999999995E-8</c:v>
                </c:pt>
                <c:pt idx="252">
                  <c:v>-9.9999999999999995E-8</c:v>
                </c:pt>
                <c:pt idx="253">
                  <c:v>-9.9999999999999995E-8</c:v>
                </c:pt>
                <c:pt idx="254">
                  <c:v>-1.02E-7</c:v>
                </c:pt>
                <c:pt idx="255">
                  <c:v>-1.02E-7</c:v>
                </c:pt>
                <c:pt idx="256">
                  <c:v>-1.02E-7</c:v>
                </c:pt>
                <c:pt idx="257">
                  <c:v>-1.04E-7</c:v>
                </c:pt>
                <c:pt idx="258">
                  <c:v>-1.04E-7</c:v>
                </c:pt>
                <c:pt idx="259">
                  <c:v>-1.04E-7</c:v>
                </c:pt>
                <c:pt idx="260">
                  <c:v>-1.04E-7</c:v>
                </c:pt>
                <c:pt idx="261">
                  <c:v>-1.04E-7</c:v>
                </c:pt>
                <c:pt idx="262">
                  <c:v>-1.06E-7</c:v>
                </c:pt>
                <c:pt idx="263">
                  <c:v>-1.06E-7</c:v>
                </c:pt>
                <c:pt idx="264">
                  <c:v>-1.06E-7</c:v>
                </c:pt>
                <c:pt idx="265">
                  <c:v>-1.06E-7</c:v>
                </c:pt>
                <c:pt idx="266">
                  <c:v>-1.06E-7</c:v>
                </c:pt>
                <c:pt idx="267">
                  <c:v>-1.08E-7</c:v>
                </c:pt>
                <c:pt idx="268">
                  <c:v>-1.08E-7</c:v>
                </c:pt>
                <c:pt idx="269">
                  <c:v>-1.08E-7</c:v>
                </c:pt>
                <c:pt idx="270">
                  <c:v>-1.1000000000000001E-7</c:v>
                </c:pt>
                <c:pt idx="271">
                  <c:v>-1.1000000000000001E-7</c:v>
                </c:pt>
                <c:pt idx="272">
                  <c:v>-1.1000000000000001E-7</c:v>
                </c:pt>
                <c:pt idx="273">
                  <c:v>-1.1000000000000001E-7</c:v>
                </c:pt>
                <c:pt idx="274">
                  <c:v>-1.12E-7</c:v>
                </c:pt>
                <c:pt idx="275">
                  <c:v>-1.12E-7</c:v>
                </c:pt>
                <c:pt idx="276">
                  <c:v>-1.12E-7</c:v>
                </c:pt>
                <c:pt idx="277">
                  <c:v>-1.14E-7</c:v>
                </c:pt>
                <c:pt idx="278">
                  <c:v>-1.14E-7</c:v>
                </c:pt>
                <c:pt idx="279">
                  <c:v>-1.14E-7</c:v>
                </c:pt>
                <c:pt idx="280">
                  <c:v>-1.14E-7</c:v>
                </c:pt>
                <c:pt idx="281">
                  <c:v>-1.14E-7</c:v>
                </c:pt>
                <c:pt idx="282">
                  <c:v>-1.1600000000000001E-7</c:v>
                </c:pt>
                <c:pt idx="283">
                  <c:v>-1.1600000000000001E-7</c:v>
                </c:pt>
                <c:pt idx="284">
                  <c:v>-1.18E-7</c:v>
                </c:pt>
                <c:pt idx="285">
                  <c:v>-1.18E-7</c:v>
                </c:pt>
                <c:pt idx="286">
                  <c:v>-1.18E-7</c:v>
                </c:pt>
                <c:pt idx="287">
                  <c:v>-1.18E-7</c:v>
                </c:pt>
                <c:pt idx="288">
                  <c:v>-1.1999999999999999E-7</c:v>
                </c:pt>
                <c:pt idx="289">
                  <c:v>-1.1999999999999999E-7</c:v>
                </c:pt>
                <c:pt idx="290">
                  <c:v>-1.2200000000000001E-7</c:v>
                </c:pt>
                <c:pt idx="291">
                  <c:v>-1.2200000000000001E-7</c:v>
                </c:pt>
                <c:pt idx="292">
                  <c:v>-1.2200000000000001E-7</c:v>
                </c:pt>
                <c:pt idx="293">
                  <c:v>-1.2200000000000001E-7</c:v>
                </c:pt>
                <c:pt idx="294">
                  <c:v>-1.2200000000000001E-7</c:v>
                </c:pt>
                <c:pt idx="295">
                  <c:v>-1.2200000000000001E-7</c:v>
                </c:pt>
                <c:pt idx="296">
                  <c:v>-1.24E-7</c:v>
                </c:pt>
                <c:pt idx="297">
                  <c:v>-1.24E-7</c:v>
                </c:pt>
                <c:pt idx="298">
                  <c:v>-1.2599999999999999E-7</c:v>
                </c:pt>
                <c:pt idx="299">
                  <c:v>-1.2599999999999999E-7</c:v>
                </c:pt>
                <c:pt idx="300">
                  <c:v>-1.2599999999999999E-7</c:v>
                </c:pt>
                <c:pt idx="301">
                  <c:v>-1.2800000000000001E-7</c:v>
                </c:pt>
                <c:pt idx="302">
                  <c:v>-1.2800000000000001E-7</c:v>
                </c:pt>
                <c:pt idx="303">
                  <c:v>-1.2800000000000001E-7</c:v>
                </c:pt>
                <c:pt idx="304">
                  <c:v>-1.3E-7</c:v>
                </c:pt>
                <c:pt idx="305">
                  <c:v>-1.3E-7</c:v>
                </c:pt>
                <c:pt idx="306">
                  <c:v>-1.3E-7</c:v>
                </c:pt>
                <c:pt idx="307">
                  <c:v>-1.3199999999999999E-7</c:v>
                </c:pt>
                <c:pt idx="308">
                  <c:v>-1.3199999999999999E-7</c:v>
                </c:pt>
                <c:pt idx="309">
                  <c:v>-1.3400000000000001E-7</c:v>
                </c:pt>
                <c:pt idx="310">
                  <c:v>-1.3400000000000001E-7</c:v>
                </c:pt>
                <c:pt idx="311">
                  <c:v>-1.36E-7</c:v>
                </c:pt>
                <c:pt idx="312">
                  <c:v>-1.36E-7</c:v>
                </c:pt>
                <c:pt idx="313">
                  <c:v>-1.36E-7</c:v>
                </c:pt>
                <c:pt idx="314">
                  <c:v>-1.3799999999999999E-7</c:v>
                </c:pt>
                <c:pt idx="315">
                  <c:v>-1.3799999999999999E-7</c:v>
                </c:pt>
                <c:pt idx="316">
                  <c:v>-1.3799999999999999E-7</c:v>
                </c:pt>
                <c:pt idx="317">
                  <c:v>-1.3799999999999999E-7</c:v>
                </c:pt>
                <c:pt idx="318">
                  <c:v>-1.4000000000000001E-7</c:v>
                </c:pt>
                <c:pt idx="319">
                  <c:v>-1.4000000000000001E-7</c:v>
                </c:pt>
                <c:pt idx="320">
                  <c:v>-1.42E-7</c:v>
                </c:pt>
                <c:pt idx="321">
                  <c:v>-1.42E-7</c:v>
                </c:pt>
                <c:pt idx="322">
                  <c:v>-1.4399999999999999E-7</c:v>
                </c:pt>
                <c:pt idx="323">
                  <c:v>-1.4399999999999999E-7</c:v>
                </c:pt>
                <c:pt idx="324">
                  <c:v>-1.4600000000000001E-7</c:v>
                </c:pt>
                <c:pt idx="325">
                  <c:v>-1.4600000000000001E-7</c:v>
                </c:pt>
                <c:pt idx="326">
                  <c:v>-1.4600000000000001E-7</c:v>
                </c:pt>
                <c:pt idx="327">
                  <c:v>-1.48E-7</c:v>
                </c:pt>
                <c:pt idx="328">
                  <c:v>-1.48E-7</c:v>
                </c:pt>
                <c:pt idx="329">
                  <c:v>-1.4999999999999999E-7</c:v>
                </c:pt>
                <c:pt idx="330">
                  <c:v>-1.4999999999999999E-7</c:v>
                </c:pt>
                <c:pt idx="331">
                  <c:v>-1.5200000000000001E-7</c:v>
                </c:pt>
                <c:pt idx="332">
                  <c:v>-1.5200000000000001E-7</c:v>
                </c:pt>
                <c:pt idx="333">
                  <c:v>-1.5200000000000001E-7</c:v>
                </c:pt>
                <c:pt idx="334">
                  <c:v>-1.54E-7</c:v>
                </c:pt>
                <c:pt idx="335">
                  <c:v>-1.54E-7</c:v>
                </c:pt>
                <c:pt idx="336">
                  <c:v>-1.5599999999999999E-7</c:v>
                </c:pt>
                <c:pt idx="337">
                  <c:v>-1.5599999999999999E-7</c:v>
                </c:pt>
                <c:pt idx="338">
                  <c:v>-1.5800000000000001E-7</c:v>
                </c:pt>
                <c:pt idx="339">
                  <c:v>-1.5800000000000001E-7</c:v>
                </c:pt>
                <c:pt idx="340">
                  <c:v>-1.6E-7</c:v>
                </c:pt>
                <c:pt idx="341">
                  <c:v>-1.6199999999999999E-7</c:v>
                </c:pt>
                <c:pt idx="342">
                  <c:v>-1.6199999999999999E-7</c:v>
                </c:pt>
                <c:pt idx="343">
                  <c:v>-1.6199999999999999E-7</c:v>
                </c:pt>
                <c:pt idx="344">
                  <c:v>-1.6400000000000001E-7</c:v>
                </c:pt>
                <c:pt idx="345">
                  <c:v>-1.6400000000000001E-7</c:v>
                </c:pt>
                <c:pt idx="346">
                  <c:v>-1.66E-7</c:v>
                </c:pt>
                <c:pt idx="347">
                  <c:v>-1.66E-7</c:v>
                </c:pt>
                <c:pt idx="348">
                  <c:v>-1.68E-7</c:v>
                </c:pt>
                <c:pt idx="349">
                  <c:v>-1.68E-7</c:v>
                </c:pt>
                <c:pt idx="350">
                  <c:v>-1.6999999999999999E-7</c:v>
                </c:pt>
                <c:pt idx="351">
                  <c:v>-1.6999999999999999E-7</c:v>
                </c:pt>
                <c:pt idx="352">
                  <c:v>-1.72E-7</c:v>
                </c:pt>
                <c:pt idx="353">
                  <c:v>-1.72E-7</c:v>
                </c:pt>
                <c:pt idx="354">
                  <c:v>-1.74E-7</c:v>
                </c:pt>
                <c:pt idx="355">
                  <c:v>-1.74E-7</c:v>
                </c:pt>
                <c:pt idx="356">
                  <c:v>-1.7599999999999999E-7</c:v>
                </c:pt>
                <c:pt idx="357">
                  <c:v>-1.7599999999999999E-7</c:v>
                </c:pt>
                <c:pt idx="358">
                  <c:v>-1.7800000000000001E-7</c:v>
                </c:pt>
                <c:pt idx="359">
                  <c:v>-1.7800000000000001E-7</c:v>
                </c:pt>
                <c:pt idx="360">
                  <c:v>-1.8E-7</c:v>
                </c:pt>
                <c:pt idx="361">
                  <c:v>-1.8E-7</c:v>
                </c:pt>
                <c:pt idx="362">
                  <c:v>-1.8199999999999999E-7</c:v>
                </c:pt>
                <c:pt idx="363">
                  <c:v>-1.8199999999999999E-7</c:v>
                </c:pt>
                <c:pt idx="364">
                  <c:v>-1.8400000000000001E-7</c:v>
                </c:pt>
                <c:pt idx="365">
                  <c:v>-1.86E-7</c:v>
                </c:pt>
                <c:pt idx="366">
                  <c:v>-1.86E-7</c:v>
                </c:pt>
                <c:pt idx="367">
                  <c:v>-1.86E-7</c:v>
                </c:pt>
                <c:pt idx="368">
                  <c:v>-1.8799999999999999E-7</c:v>
                </c:pt>
                <c:pt idx="369">
                  <c:v>-1.9000000000000001E-7</c:v>
                </c:pt>
                <c:pt idx="370">
                  <c:v>-1.9000000000000001E-7</c:v>
                </c:pt>
                <c:pt idx="371">
                  <c:v>-1.9000000000000001E-7</c:v>
                </c:pt>
                <c:pt idx="372">
                  <c:v>-1.92E-7</c:v>
                </c:pt>
                <c:pt idx="373">
                  <c:v>-1.9399999999999999E-7</c:v>
                </c:pt>
                <c:pt idx="374">
                  <c:v>-1.9399999999999999E-7</c:v>
                </c:pt>
                <c:pt idx="375">
                  <c:v>-1.9600000000000001E-7</c:v>
                </c:pt>
                <c:pt idx="376">
                  <c:v>-1.98E-7</c:v>
                </c:pt>
                <c:pt idx="377">
                  <c:v>-1.98E-7</c:v>
                </c:pt>
                <c:pt idx="378">
                  <c:v>-1.98E-7</c:v>
                </c:pt>
                <c:pt idx="379">
                  <c:v>-1.9999999999999999E-7</c:v>
                </c:pt>
                <c:pt idx="380">
                  <c:v>-2.0200000000000001E-7</c:v>
                </c:pt>
                <c:pt idx="381">
                  <c:v>-2.0200000000000001E-7</c:v>
                </c:pt>
                <c:pt idx="382">
                  <c:v>-2.0200000000000001E-7</c:v>
                </c:pt>
                <c:pt idx="383">
                  <c:v>-2.04E-7</c:v>
                </c:pt>
                <c:pt idx="384">
                  <c:v>-2.0599999999999999E-7</c:v>
                </c:pt>
                <c:pt idx="385">
                  <c:v>-2.0800000000000001E-7</c:v>
                </c:pt>
                <c:pt idx="386">
                  <c:v>-2.0800000000000001E-7</c:v>
                </c:pt>
                <c:pt idx="387">
                  <c:v>-2.0800000000000001E-7</c:v>
                </c:pt>
                <c:pt idx="388">
                  <c:v>-2.1E-7</c:v>
                </c:pt>
                <c:pt idx="389">
                  <c:v>-2.1E-7</c:v>
                </c:pt>
                <c:pt idx="390">
                  <c:v>-2.1199999999999999E-7</c:v>
                </c:pt>
                <c:pt idx="391">
                  <c:v>-2.1400000000000001E-7</c:v>
                </c:pt>
                <c:pt idx="392">
                  <c:v>-2.1400000000000001E-7</c:v>
                </c:pt>
                <c:pt idx="393">
                  <c:v>-2.1400000000000001E-7</c:v>
                </c:pt>
                <c:pt idx="394">
                  <c:v>-2.16E-7</c:v>
                </c:pt>
                <c:pt idx="395">
                  <c:v>-2.1799999999999999E-7</c:v>
                </c:pt>
                <c:pt idx="396">
                  <c:v>-2.1799999999999999E-7</c:v>
                </c:pt>
                <c:pt idx="397">
                  <c:v>-2.1799999999999999E-7</c:v>
                </c:pt>
                <c:pt idx="398">
                  <c:v>-2.2000000000000001E-7</c:v>
                </c:pt>
                <c:pt idx="399">
                  <c:v>-2.22E-7</c:v>
                </c:pt>
                <c:pt idx="400">
                  <c:v>-2.22E-7</c:v>
                </c:pt>
                <c:pt idx="401">
                  <c:v>-2.2399999999999999E-7</c:v>
                </c:pt>
                <c:pt idx="402">
                  <c:v>-2.2399999999999999E-7</c:v>
                </c:pt>
                <c:pt idx="403">
                  <c:v>-2.2600000000000001E-7</c:v>
                </c:pt>
                <c:pt idx="404">
                  <c:v>-2.2600000000000001E-7</c:v>
                </c:pt>
                <c:pt idx="405">
                  <c:v>-2.28E-7</c:v>
                </c:pt>
                <c:pt idx="406">
                  <c:v>-2.28E-7</c:v>
                </c:pt>
                <c:pt idx="407">
                  <c:v>-2.2999999999999999E-7</c:v>
                </c:pt>
                <c:pt idx="408">
                  <c:v>-2.2999999999999999E-7</c:v>
                </c:pt>
                <c:pt idx="409">
                  <c:v>-2.3200000000000001E-7</c:v>
                </c:pt>
                <c:pt idx="410">
                  <c:v>-2.3200000000000001E-7</c:v>
                </c:pt>
                <c:pt idx="411">
                  <c:v>-2.34E-7</c:v>
                </c:pt>
                <c:pt idx="412">
                  <c:v>-2.34E-7</c:v>
                </c:pt>
                <c:pt idx="413">
                  <c:v>-2.34E-7</c:v>
                </c:pt>
                <c:pt idx="414">
                  <c:v>-2.36E-7</c:v>
                </c:pt>
                <c:pt idx="415">
                  <c:v>-2.3799999999999999E-7</c:v>
                </c:pt>
                <c:pt idx="416">
                  <c:v>-2.3799999999999999E-7</c:v>
                </c:pt>
                <c:pt idx="417">
                  <c:v>-2.3999999999999998E-7</c:v>
                </c:pt>
                <c:pt idx="418">
                  <c:v>-2.3999999999999998E-7</c:v>
                </c:pt>
                <c:pt idx="419">
                  <c:v>-2.4200000000000002E-7</c:v>
                </c:pt>
                <c:pt idx="420">
                  <c:v>-2.4200000000000002E-7</c:v>
                </c:pt>
                <c:pt idx="421">
                  <c:v>-2.4200000000000002E-7</c:v>
                </c:pt>
                <c:pt idx="422">
                  <c:v>-2.4400000000000001E-7</c:v>
                </c:pt>
                <c:pt idx="423">
                  <c:v>-2.4400000000000001E-7</c:v>
                </c:pt>
                <c:pt idx="424">
                  <c:v>-2.4600000000000001E-7</c:v>
                </c:pt>
                <c:pt idx="425">
                  <c:v>-2.4600000000000001E-7</c:v>
                </c:pt>
                <c:pt idx="426">
                  <c:v>-2.48E-7</c:v>
                </c:pt>
                <c:pt idx="427">
                  <c:v>-2.48E-7</c:v>
                </c:pt>
                <c:pt idx="428">
                  <c:v>-2.4999999999999999E-7</c:v>
                </c:pt>
                <c:pt idx="429">
                  <c:v>-2.4999999999999999E-7</c:v>
                </c:pt>
                <c:pt idx="430">
                  <c:v>-2.4999999999999999E-7</c:v>
                </c:pt>
                <c:pt idx="431">
                  <c:v>-2.5199999999999998E-7</c:v>
                </c:pt>
                <c:pt idx="432">
                  <c:v>-2.5199999999999998E-7</c:v>
                </c:pt>
                <c:pt idx="433">
                  <c:v>-2.5400000000000002E-7</c:v>
                </c:pt>
                <c:pt idx="434">
                  <c:v>-2.5400000000000002E-7</c:v>
                </c:pt>
                <c:pt idx="435">
                  <c:v>-2.5600000000000002E-7</c:v>
                </c:pt>
                <c:pt idx="436">
                  <c:v>-2.5600000000000002E-7</c:v>
                </c:pt>
                <c:pt idx="437">
                  <c:v>-2.5600000000000002E-7</c:v>
                </c:pt>
                <c:pt idx="438">
                  <c:v>-2.5800000000000001E-7</c:v>
                </c:pt>
                <c:pt idx="439">
                  <c:v>-2.5800000000000001E-7</c:v>
                </c:pt>
                <c:pt idx="440">
                  <c:v>-2.6E-7</c:v>
                </c:pt>
                <c:pt idx="441">
                  <c:v>-2.6E-7</c:v>
                </c:pt>
                <c:pt idx="442">
                  <c:v>-2.6E-7</c:v>
                </c:pt>
                <c:pt idx="443">
                  <c:v>-2.6199999999999999E-7</c:v>
                </c:pt>
                <c:pt idx="444">
                  <c:v>-2.6199999999999999E-7</c:v>
                </c:pt>
                <c:pt idx="445">
                  <c:v>-2.6399999999999998E-7</c:v>
                </c:pt>
                <c:pt idx="446">
                  <c:v>-2.6399999999999998E-7</c:v>
                </c:pt>
                <c:pt idx="447">
                  <c:v>-2.6399999999999998E-7</c:v>
                </c:pt>
                <c:pt idx="448">
                  <c:v>-2.6600000000000003E-7</c:v>
                </c:pt>
                <c:pt idx="449">
                  <c:v>-2.6600000000000003E-7</c:v>
                </c:pt>
                <c:pt idx="450">
                  <c:v>-2.6600000000000003E-7</c:v>
                </c:pt>
                <c:pt idx="451">
                  <c:v>-2.6800000000000002E-7</c:v>
                </c:pt>
                <c:pt idx="452">
                  <c:v>-2.6800000000000002E-7</c:v>
                </c:pt>
                <c:pt idx="453">
                  <c:v>-2.6800000000000002E-7</c:v>
                </c:pt>
                <c:pt idx="454">
                  <c:v>-2.7000000000000001E-7</c:v>
                </c:pt>
                <c:pt idx="455">
                  <c:v>-2.7000000000000001E-7</c:v>
                </c:pt>
                <c:pt idx="456">
                  <c:v>-2.72E-7</c:v>
                </c:pt>
                <c:pt idx="457">
                  <c:v>-2.72E-7</c:v>
                </c:pt>
                <c:pt idx="458">
                  <c:v>-2.72E-7</c:v>
                </c:pt>
                <c:pt idx="459">
                  <c:v>-2.7399999999999999E-7</c:v>
                </c:pt>
                <c:pt idx="460">
                  <c:v>-2.7399999999999999E-7</c:v>
                </c:pt>
                <c:pt idx="461">
                  <c:v>-2.7399999999999999E-7</c:v>
                </c:pt>
                <c:pt idx="462">
                  <c:v>-2.7399999999999999E-7</c:v>
                </c:pt>
                <c:pt idx="463">
                  <c:v>-2.7599999999999998E-7</c:v>
                </c:pt>
                <c:pt idx="464">
                  <c:v>-2.7599999999999998E-7</c:v>
                </c:pt>
                <c:pt idx="465">
                  <c:v>-2.7599999999999998E-7</c:v>
                </c:pt>
                <c:pt idx="466">
                  <c:v>-2.7799999999999997E-7</c:v>
                </c:pt>
                <c:pt idx="467">
                  <c:v>-2.7799999999999997E-7</c:v>
                </c:pt>
                <c:pt idx="468">
                  <c:v>-2.7799999999999997E-7</c:v>
                </c:pt>
                <c:pt idx="469">
                  <c:v>-2.8000000000000002E-7</c:v>
                </c:pt>
                <c:pt idx="470">
                  <c:v>-2.8000000000000002E-7</c:v>
                </c:pt>
                <c:pt idx="471">
                  <c:v>-2.8000000000000002E-7</c:v>
                </c:pt>
                <c:pt idx="472">
                  <c:v>-2.8000000000000002E-7</c:v>
                </c:pt>
                <c:pt idx="473">
                  <c:v>-2.8200000000000001E-7</c:v>
                </c:pt>
                <c:pt idx="474">
                  <c:v>-2.8200000000000001E-7</c:v>
                </c:pt>
                <c:pt idx="475">
                  <c:v>-2.8200000000000001E-7</c:v>
                </c:pt>
                <c:pt idx="476">
                  <c:v>-2.8200000000000001E-7</c:v>
                </c:pt>
                <c:pt idx="477">
                  <c:v>-2.84E-7</c:v>
                </c:pt>
                <c:pt idx="478">
                  <c:v>-2.84E-7</c:v>
                </c:pt>
                <c:pt idx="479">
                  <c:v>-2.84E-7</c:v>
                </c:pt>
                <c:pt idx="480">
                  <c:v>-2.84E-7</c:v>
                </c:pt>
                <c:pt idx="481">
                  <c:v>-2.8599999999999999E-7</c:v>
                </c:pt>
                <c:pt idx="482">
                  <c:v>-2.8599999999999999E-7</c:v>
                </c:pt>
                <c:pt idx="483">
                  <c:v>-2.8599999999999999E-7</c:v>
                </c:pt>
                <c:pt idx="484">
                  <c:v>-2.8799999999999998E-7</c:v>
                </c:pt>
                <c:pt idx="485">
                  <c:v>-2.8799999999999998E-7</c:v>
                </c:pt>
                <c:pt idx="486">
                  <c:v>-2.8799999999999998E-7</c:v>
                </c:pt>
                <c:pt idx="487">
                  <c:v>-2.8799999999999998E-7</c:v>
                </c:pt>
                <c:pt idx="488">
                  <c:v>-2.8999999999999998E-7</c:v>
                </c:pt>
                <c:pt idx="489">
                  <c:v>-2.8999999999999998E-7</c:v>
                </c:pt>
                <c:pt idx="490">
                  <c:v>-2.8999999999999998E-7</c:v>
                </c:pt>
                <c:pt idx="491">
                  <c:v>-2.8999999999999998E-7</c:v>
                </c:pt>
                <c:pt idx="492">
                  <c:v>-2.8999999999999998E-7</c:v>
                </c:pt>
                <c:pt idx="493">
                  <c:v>-2.9200000000000002E-7</c:v>
                </c:pt>
                <c:pt idx="494">
                  <c:v>-2.9200000000000002E-7</c:v>
                </c:pt>
                <c:pt idx="495">
                  <c:v>-2.9200000000000002E-7</c:v>
                </c:pt>
                <c:pt idx="496">
                  <c:v>-2.9200000000000002E-7</c:v>
                </c:pt>
                <c:pt idx="497">
                  <c:v>-2.9400000000000001E-7</c:v>
                </c:pt>
                <c:pt idx="498">
                  <c:v>-2.9400000000000001E-7</c:v>
                </c:pt>
                <c:pt idx="499">
                  <c:v>-2.9400000000000001E-7</c:v>
                </c:pt>
                <c:pt idx="500">
                  <c:v>-2.9400000000000001E-7</c:v>
                </c:pt>
                <c:pt idx="501">
                  <c:v>-2.96E-7</c:v>
                </c:pt>
                <c:pt idx="502">
                  <c:v>-2.96E-7</c:v>
                </c:pt>
                <c:pt idx="503">
                  <c:v>-2.96E-7</c:v>
                </c:pt>
                <c:pt idx="504">
                  <c:v>-2.96E-7</c:v>
                </c:pt>
                <c:pt idx="505">
                  <c:v>-2.96E-7</c:v>
                </c:pt>
                <c:pt idx="506">
                  <c:v>-2.96E-7</c:v>
                </c:pt>
                <c:pt idx="507">
                  <c:v>-2.9799999999999999E-7</c:v>
                </c:pt>
                <c:pt idx="508">
                  <c:v>-2.9799999999999999E-7</c:v>
                </c:pt>
                <c:pt idx="509">
                  <c:v>-2.9799999999999999E-7</c:v>
                </c:pt>
                <c:pt idx="510">
                  <c:v>-2.7000000000000001E-7</c:v>
                </c:pt>
                <c:pt idx="511">
                  <c:v>-2.6399999999999998E-7</c:v>
                </c:pt>
                <c:pt idx="512">
                  <c:v>-2.5800000000000001E-7</c:v>
                </c:pt>
                <c:pt idx="513">
                  <c:v>-2.5400000000000002E-7</c:v>
                </c:pt>
                <c:pt idx="514">
                  <c:v>-2.4999999999999999E-7</c:v>
                </c:pt>
                <c:pt idx="515">
                  <c:v>-2.48E-7</c:v>
                </c:pt>
                <c:pt idx="516">
                  <c:v>-2.4400000000000001E-7</c:v>
                </c:pt>
                <c:pt idx="517">
                  <c:v>-2.4200000000000002E-7</c:v>
                </c:pt>
                <c:pt idx="518">
                  <c:v>-2.3999999999999998E-7</c:v>
                </c:pt>
                <c:pt idx="519">
                  <c:v>-2.3799999999999999E-7</c:v>
                </c:pt>
                <c:pt idx="520">
                  <c:v>-2.34E-7</c:v>
                </c:pt>
                <c:pt idx="521">
                  <c:v>-2.3200000000000001E-7</c:v>
                </c:pt>
                <c:pt idx="522">
                  <c:v>-2.2999999999999999E-7</c:v>
                </c:pt>
                <c:pt idx="523">
                  <c:v>-2.28E-7</c:v>
                </c:pt>
                <c:pt idx="524">
                  <c:v>-2.2600000000000001E-7</c:v>
                </c:pt>
                <c:pt idx="525">
                  <c:v>-2.2600000000000001E-7</c:v>
                </c:pt>
                <c:pt idx="526">
                  <c:v>-2.2399999999999999E-7</c:v>
                </c:pt>
                <c:pt idx="527">
                  <c:v>-2.2000000000000001E-7</c:v>
                </c:pt>
                <c:pt idx="528">
                  <c:v>-2.1799999999999999E-7</c:v>
                </c:pt>
                <c:pt idx="529">
                  <c:v>-2.1799999999999999E-7</c:v>
                </c:pt>
                <c:pt idx="530">
                  <c:v>-2.16E-7</c:v>
                </c:pt>
                <c:pt idx="531">
                  <c:v>-2.1400000000000001E-7</c:v>
                </c:pt>
                <c:pt idx="532">
                  <c:v>-2.1199999999999999E-7</c:v>
                </c:pt>
                <c:pt idx="533">
                  <c:v>-2.1E-7</c:v>
                </c:pt>
                <c:pt idx="534">
                  <c:v>-2.0800000000000001E-7</c:v>
                </c:pt>
                <c:pt idx="535">
                  <c:v>-2.0800000000000001E-7</c:v>
                </c:pt>
                <c:pt idx="536">
                  <c:v>-2.0599999999999999E-7</c:v>
                </c:pt>
                <c:pt idx="537">
                  <c:v>-2.04E-7</c:v>
                </c:pt>
                <c:pt idx="538">
                  <c:v>-2.0200000000000001E-7</c:v>
                </c:pt>
                <c:pt idx="539">
                  <c:v>-2.0200000000000001E-7</c:v>
                </c:pt>
                <c:pt idx="540">
                  <c:v>-1.9999999999999999E-7</c:v>
                </c:pt>
                <c:pt idx="541">
                  <c:v>-1.98E-7</c:v>
                </c:pt>
                <c:pt idx="542">
                  <c:v>-1.9600000000000001E-7</c:v>
                </c:pt>
                <c:pt idx="543">
                  <c:v>-1.9600000000000001E-7</c:v>
                </c:pt>
                <c:pt idx="544">
                  <c:v>-1.9399999999999999E-7</c:v>
                </c:pt>
                <c:pt idx="545">
                  <c:v>-1.92E-7</c:v>
                </c:pt>
                <c:pt idx="546">
                  <c:v>-1.9000000000000001E-7</c:v>
                </c:pt>
                <c:pt idx="547">
                  <c:v>-1.9000000000000001E-7</c:v>
                </c:pt>
                <c:pt idx="548">
                  <c:v>-1.8799999999999999E-7</c:v>
                </c:pt>
                <c:pt idx="549">
                  <c:v>-1.86E-7</c:v>
                </c:pt>
                <c:pt idx="550">
                  <c:v>-1.8400000000000001E-7</c:v>
                </c:pt>
                <c:pt idx="551">
                  <c:v>-1.8400000000000001E-7</c:v>
                </c:pt>
                <c:pt idx="552">
                  <c:v>-1.8199999999999999E-7</c:v>
                </c:pt>
                <c:pt idx="553">
                  <c:v>-1.8E-7</c:v>
                </c:pt>
                <c:pt idx="554">
                  <c:v>-1.7800000000000001E-7</c:v>
                </c:pt>
                <c:pt idx="555">
                  <c:v>-1.7800000000000001E-7</c:v>
                </c:pt>
                <c:pt idx="556">
                  <c:v>-1.7599999999999999E-7</c:v>
                </c:pt>
                <c:pt idx="557">
                  <c:v>-1.7599999999999999E-7</c:v>
                </c:pt>
                <c:pt idx="558">
                  <c:v>-1.74E-7</c:v>
                </c:pt>
                <c:pt idx="559">
                  <c:v>-1.72E-7</c:v>
                </c:pt>
                <c:pt idx="560">
                  <c:v>-1.6999999999999999E-7</c:v>
                </c:pt>
                <c:pt idx="561">
                  <c:v>-1.6999999999999999E-7</c:v>
                </c:pt>
                <c:pt idx="562">
                  <c:v>-1.68E-7</c:v>
                </c:pt>
                <c:pt idx="563">
                  <c:v>-1.68E-7</c:v>
                </c:pt>
                <c:pt idx="564">
                  <c:v>-1.66E-7</c:v>
                </c:pt>
                <c:pt idx="565">
                  <c:v>-1.6400000000000001E-7</c:v>
                </c:pt>
                <c:pt idx="566">
                  <c:v>-1.6199999999999999E-7</c:v>
                </c:pt>
                <c:pt idx="567">
                  <c:v>-1.6199999999999999E-7</c:v>
                </c:pt>
                <c:pt idx="568">
                  <c:v>-1.6E-7</c:v>
                </c:pt>
                <c:pt idx="569">
                  <c:v>-1.6E-7</c:v>
                </c:pt>
                <c:pt idx="570">
                  <c:v>-1.5800000000000001E-7</c:v>
                </c:pt>
                <c:pt idx="571">
                  <c:v>-1.5599999999999999E-7</c:v>
                </c:pt>
                <c:pt idx="572">
                  <c:v>-1.54E-7</c:v>
                </c:pt>
                <c:pt idx="573">
                  <c:v>-1.54E-7</c:v>
                </c:pt>
                <c:pt idx="574">
                  <c:v>-1.5200000000000001E-7</c:v>
                </c:pt>
                <c:pt idx="575">
                  <c:v>-1.5200000000000001E-7</c:v>
                </c:pt>
                <c:pt idx="576">
                  <c:v>-1.4999999999999999E-7</c:v>
                </c:pt>
                <c:pt idx="577">
                  <c:v>-1.48E-7</c:v>
                </c:pt>
                <c:pt idx="578">
                  <c:v>-1.4600000000000001E-7</c:v>
                </c:pt>
                <c:pt idx="579">
                  <c:v>-1.4600000000000001E-7</c:v>
                </c:pt>
                <c:pt idx="580">
                  <c:v>-1.4399999999999999E-7</c:v>
                </c:pt>
                <c:pt idx="581">
                  <c:v>-1.4399999999999999E-7</c:v>
                </c:pt>
                <c:pt idx="582">
                  <c:v>-1.42E-7</c:v>
                </c:pt>
                <c:pt idx="583">
                  <c:v>-1.4000000000000001E-7</c:v>
                </c:pt>
                <c:pt idx="584">
                  <c:v>-1.3799999999999999E-7</c:v>
                </c:pt>
                <c:pt idx="585">
                  <c:v>-1.3799999999999999E-7</c:v>
                </c:pt>
                <c:pt idx="586">
                  <c:v>-1.3799999999999999E-7</c:v>
                </c:pt>
                <c:pt idx="587">
                  <c:v>-1.36E-7</c:v>
                </c:pt>
                <c:pt idx="588">
                  <c:v>-1.3400000000000001E-7</c:v>
                </c:pt>
                <c:pt idx="589">
                  <c:v>-1.3199999999999999E-7</c:v>
                </c:pt>
                <c:pt idx="590">
                  <c:v>-1.3199999999999999E-7</c:v>
                </c:pt>
                <c:pt idx="591">
                  <c:v>-1.3E-7</c:v>
                </c:pt>
                <c:pt idx="592">
                  <c:v>-1.3E-7</c:v>
                </c:pt>
                <c:pt idx="593">
                  <c:v>-1.2800000000000001E-7</c:v>
                </c:pt>
                <c:pt idx="594">
                  <c:v>-1.2599999999999999E-7</c:v>
                </c:pt>
                <c:pt idx="595">
                  <c:v>-1.2599999999999999E-7</c:v>
                </c:pt>
                <c:pt idx="596">
                  <c:v>-1.24E-7</c:v>
                </c:pt>
                <c:pt idx="597">
                  <c:v>-1.2200000000000001E-7</c:v>
                </c:pt>
                <c:pt idx="598">
                  <c:v>-1.2200000000000001E-7</c:v>
                </c:pt>
                <c:pt idx="599">
                  <c:v>-1.1999999999999999E-7</c:v>
                </c:pt>
                <c:pt idx="600">
                  <c:v>-1.1999999999999999E-7</c:v>
                </c:pt>
                <c:pt idx="601">
                  <c:v>-1.18E-7</c:v>
                </c:pt>
                <c:pt idx="602">
                  <c:v>-1.1600000000000001E-7</c:v>
                </c:pt>
                <c:pt idx="603">
                  <c:v>-1.14E-7</c:v>
                </c:pt>
                <c:pt idx="604">
                  <c:v>-1.14E-7</c:v>
                </c:pt>
                <c:pt idx="605">
                  <c:v>-1.12E-7</c:v>
                </c:pt>
                <c:pt idx="606">
                  <c:v>-1.12E-7</c:v>
                </c:pt>
                <c:pt idx="607">
                  <c:v>-1.1000000000000001E-7</c:v>
                </c:pt>
                <c:pt idx="608">
                  <c:v>-1.1000000000000001E-7</c:v>
                </c:pt>
                <c:pt idx="609">
                  <c:v>-1.08E-7</c:v>
                </c:pt>
                <c:pt idx="610">
                  <c:v>-1.06E-7</c:v>
                </c:pt>
                <c:pt idx="611">
                  <c:v>-1.06E-7</c:v>
                </c:pt>
                <c:pt idx="612">
                  <c:v>-1.04E-7</c:v>
                </c:pt>
                <c:pt idx="613">
                  <c:v>-1.04E-7</c:v>
                </c:pt>
                <c:pt idx="614">
                  <c:v>-1.02E-7</c:v>
                </c:pt>
                <c:pt idx="615">
                  <c:v>-9.9999999999999995E-8</c:v>
                </c:pt>
                <c:pt idx="616">
                  <c:v>-9.9999999999999995E-8</c:v>
                </c:pt>
                <c:pt idx="617">
                  <c:v>-9.8000000000000004E-8</c:v>
                </c:pt>
                <c:pt idx="618">
                  <c:v>-9.8000000000000004E-8</c:v>
                </c:pt>
                <c:pt idx="619">
                  <c:v>-9.5999999999999999E-8</c:v>
                </c:pt>
                <c:pt idx="620">
                  <c:v>-9.3999999999999995E-8</c:v>
                </c:pt>
                <c:pt idx="621">
                  <c:v>-9.3999999999999995E-8</c:v>
                </c:pt>
                <c:pt idx="622">
                  <c:v>-9.2000000000000003E-8</c:v>
                </c:pt>
                <c:pt idx="623">
                  <c:v>-9.2000000000000003E-8</c:v>
                </c:pt>
                <c:pt idx="624">
                  <c:v>-8.9999999999999999E-8</c:v>
                </c:pt>
                <c:pt idx="625">
                  <c:v>-8.9999999999999999E-8</c:v>
                </c:pt>
                <c:pt idx="626">
                  <c:v>-8.7999999999999994E-8</c:v>
                </c:pt>
                <c:pt idx="627">
                  <c:v>-8.7999999999999994E-8</c:v>
                </c:pt>
                <c:pt idx="628">
                  <c:v>-8.6000000000000002E-8</c:v>
                </c:pt>
                <c:pt idx="629">
                  <c:v>-8.6000000000000002E-8</c:v>
                </c:pt>
                <c:pt idx="630">
                  <c:v>-8.3999999999999998E-8</c:v>
                </c:pt>
                <c:pt idx="631">
                  <c:v>-8.2000000000000006E-8</c:v>
                </c:pt>
                <c:pt idx="632">
                  <c:v>-8.0000000000000002E-8</c:v>
                </c:pt>
                <c:pt idx="633">
                  <c:v>-8.0000000000000002E-8</c:v>
                </c:pt>
                <c:pt idx="634">
                  <c:v>-8.0000000000000002E-8</c:v>
                </c:pt>
                <c:pt idx="635">
                  <c:v>-7.7999999999999997E-8</c:v>
                </c:pt>
                <c:pt idx="636">
                  <c:v>-7.6000000000000006E-8</c:v>
                </c:pt>
                <c:pt idx="637">
                  <c:v>-7.6000000000000006E-8</c:v>
                </c:pt>
                <c:pt idx="638">
                  <c:v>-7.4000000000000001E-8</c:v>
                </c:pt>
                <c:pt idx="639">
                  <c:v>-7.4000000000000001E-8</c:v>
                </c:pt>
                <c:pt idx="640">
                  <c:v>-7.1999999999999996E-8</c:v>
                </c:pt>
                <c:pt idx="641">
                  <c:v>-7.1999999999999996E-8</c:v>
                </c:pt>
                <c:pt idx="642">
                  <c:v>-7.0000000000000005E-8</c:v>
                </c:pt>
                <c:pt idx="643">
                  <c:v>-7.0000000000000005E-8</c:v>
                </c:pt>
                <c:pt idx="644">
                  <c:v>-6.8E-8</c:v>
                </c:pt>
                <c:pt idx="645">
                  <c:v>-6.8E-8</c:v>
                </c:pt>
                <c:pt idx="646">
                  <c:v>-6.5999999999999995E-8</c:v>
                </c:pt>
                <c:pt idx="647">
                  <c:v>-6.5999999999999995E-8</c:v>
                </c:pt>
                <c:pt idx="648">
                  <c:v>-6.4000000000000004E-8</c:v>
                </c:pt>
                <c:pt idx="649">
                  <c:v>-6.4000000000000004E-8</c:v>
                </c:pt>
                <c:pt idx="650">
                  <c:v>-6.1999999999999999E-8</c:v>
                </c:pt>
                <c:pt idx="651">
                  <c:v>-6.1999999999999999E-8</c:v>
                </c:pt>
                <c:pt idx="652">
                  <c:v>-5.9999999999999995E-8</c:v>
                </c:pt>
                <c:pt idx="653">
                  <c:v>-5.9999999999999995E-8</c:v>
                </c:pt>
                <c:pt idx="654">
                  <c:v>-5.8000000000000003E-8</c:v>
                </c:pt>
                <c:pt idx="655">
                  <c:v>-5.8000000000000003E-8</c:v>
                </c:pt>
                <c:pt idx="656">
                  <c:v>-5.5999999999999999E-8</c:v>
                </c:pt>
                <c:pt idx="657">
                  <c:v>-5.5999999999999999E-8</c:v>
                </c:pt>
                <c:pt idx="658">
                  <c:v>-5.5999999999999999E-8</c:v>
                </c:pt>
                <c:pt idx="659">
                  <c:v>-5.4E-8</c:v>
                </c:pt>
                <c:pt idx="660">
                  <c:v>-5.2000000000000002E-8</c:v>
                </c:pt>
                <c:pt idx="661">
                  <c:v>-5.2000000000000002E-8</c:v>
                </c:pt>
                <c:pt idx="662">
                  <c:v>-4.9999999999999998E-8</c:v>
                </c:pt>
                <c:pt idx="663">
                  <c:v>-4.9999999999999998E-8</c:v>
                </c:pt>
                <c:pt idx="664">
                  <c:v>-4.9999999999999998E-8</c:v>
                </c:pt>
                <c:pt idx="665">
                  <c:v>-4.8E-8</c:v>
                </c:pt>
                <c:pt idx="666">
                  <c:v>-4.8E-8</c:v>
                </c:pt>
                <c:pt idx="667">
                  <c:v>-4.6000000000000002E-8</c:v>
                </c:pt>
                <c:pt idx="668">
                  <c:v>-4.6000000000000002E-8</c:v>
                </c:pt>
                <c:pt idx="669">
                  <c:v>-4.3999999999999997E-8</c:v>
                </c:pt>
                <c:pt idx="670">
                  <c:v>-4.3999999999999997E-8</c:v>
                </c:pt>
                <c:pt idx="671">
                  <c:v>-4.1999999999999999E-8</c:v>
                </c:pt>
                <c:pt idx="672">
                  <c:v>-4.1999999999999999E-8</c:v>
                </c:pt>
                <c:pt idx="673">
                  <c:v>-4.1999999999999999E-8</c:v>
                </c:pt>
                <c:pt idx="674">
                  <c:v>-4.0000000000000001E-8</c:v>
                </c:pt>
                <c:pt idx="675">
                  <c:v>-4.0000000000000001E-8</c:v>
                </c:pt>
                <c:pt idx="676">
                  <c:v>-4.0000000000000001E-8</c:v>
                </c:pt>
                <c:pt idx="677">
                  <c:v>-3.8000000000000003E-8</c:v>
                </c:pt>
                <c:pt idx="678">
                  <c:v>-3.5999999999999998E-8</c:v>
                </c:pt>
                <c:pt idx="679">
                  <c:v>-3.5999999999999998E-8</c:v>
                </c:pt>
                <c:pt idx="680">
                  <c:v>-3.5999999999999998E-8</c:v>
                </c:pt>
                <c:pt idx="681">
                  <c:v>-3.4E-8</c:v>
                </c:pt>
                <c:pt idx="682">
                  <c:v>-3.4E-8</c:v>
                </c:pt>
                <c:pt idx="683">
                  <c:v>-3.2000000000000002E-8</c:v>
                </c:pt>
                <c:pt idx="684">
                  <c:v>-3.2000000000000002E-8</c:v>
                </c:pt>
                <c:pt idx="685">
                  <c:v>-3.2000000000000002E-8</c:v>
                </c:pt>
                <c:pt idx="686">
                  <c:v>-2.9999999999999997E-8</c:v>
                </c:pt>
                <c:pt idx="687">
                  <c:v>-2.9999999999999997E-8</c:v>
                </c:pt>
                <c:pt idx="688">
                  <c:v>-2.7999999999999999E-8</c:v>
                </c:pt>
                <c:pt idx="689">
                  <c:v>-2.7999999999999999E-8</c:v>
                </c:pt>
                <c:pt idx="690">
                  <c:v>-2.6000000000000001E-8</c:v>
                </c:pt>
                <c:pt idx="691">
                  <c:v>-2.6000000000000001E-8</c:v>
                </c:pt>
                <c:pt idx="692">
                  <c:v>-2.6000000000000001E-8</c:v>
                </c:pt>
                <c:pt idx="693">
                  <c:v>-2.6000000000000001E-8</c:v>
                </c:pt>
                <c:pt idx="694">
                  <c:v>-2.4E-8</c:v>
                </c:pt>
                <c:pt idx="695">
                  <c:v>-2.4E-8</c:v>
                </c:pt>
                <c:pt idx="696">
                  <c:v>-2.1999999999999998E-8</c:v>
                </c:pt>
                <c:pt idx="697">
                  <c:v>-2.1999999999999998E-8</c:v>
                </c:pt>
                <c:pt idx="698">
                  <c:v>-2.1999999999999998E-8</c:v>
                </c:pt>
                <c:pt idx="699">
                  <c:v>-2E-8</c:v>
                </c:pt>
                <c:pt idx="700">
                  <c:v>-2E-8</c:v>
                </c:pt>
                <c:pt idx="701">
                  <c:v>-1.7999999999999999E-8</c:v>
                </c:pt>
                <c:pt idx="702">
                  <c:v>-1.7999999999999999E-8</c:v>
                </c:pt>
                <c:pt idx="703">
                  <c:v>-1.7999999999999999E-8</c:v>
                </c:pt>
                <c:pt idx="704">
                  <c:v>-1.7999999999999999E-8</c:v>
                </c:pt>
                <c:pt idx="705">
                  <c:v>-1.6000000000000001E-8</c:v>
                </c:pt>
                <c:pt idx="706">
                  <c:v>-1.6000000000000001E-8</c:v>
                </c:pt>
                <c:pt idx="707">
                  <c:v>-1.4E-8</c:v>
                </c:pt>
                <c:pt idx="708">
                  <c:v>-1.4E-8</c:v>
                </c:pt>
                <c:pt idx="709">
                  <c:v>-1.4E-8</c:v>
                </c:pt>
                <c:pt idx="710">
                  <c:v>-1.2E-8</c:v>
                </c:pt>
                <c:pt idx="711">
                  <c:v>-1.2E-8</c:v>
                </c:pt>
                <c:pt idx="712">
                  <c:v>-1.2E-8</c:v>
                </c:pt>
                <c:pt idx="713">
                  <c:v>-1E-8</c:v>
                </c:pt>
                <c:pt idx="714">
                  <c:v>-1E-8</c:v>
                </c:pt>
                <c:pt idx="715">
                  <c:v>-1E-8</c:v>
                </c:pt>
                <c:pt idx="716">
                  <c:v>-1E-8</c:v>
                </c:pt>
                <c:pt idx="717">
                  <c:v>-8.0000000000000005E-9</c:v>
                </c:pt>
                <c:pt idx="718">
                  <c:v>-8.0000000000000005E-9</c:v>
                </c:pt>
                <c:pt idx="719">
                  <c:v>-8.0000000000000005E-9</c:v>
                </c:pt>
                <c:pt idx="720">
                  <c:v>-6E-9</c:v>
                </c:pt>
                <c:pt idx="721">
                  <c:v>-6E-9</c:v>
                </c:pt>
                <c:pt idx="722">
                  <c:v>-6E-9</c:v>
                </c:pt>
                <c:pt idx="723">
                  <c:v>-4.0000000000000002E-9</c:v>
                </c:pt>
                <c:pt idx="724">
                  <c:v>-4.0000000000000002E-9</c:v>
                </c:pt>
                <c:pt idx="725">
                  <c:v>-2.0000000000000001E-9</c:v>
                </c:pt>
                <c:pt idx="726">
                  <c:v>-2.0000000000000001E-9</c:v>
                </c:pt>
                <c:pt idx="727">
                  <c:v>-2.0000000000000001E-9</c:v>
                </c:pt>
                <c:pt idx="728">
                  <c:v>-2.0000000000000001E-9</c:v>
                </c:pt>
                <c:pt idx="729" formatCode="General">
                  <c:v>0</c:v>
                </c:pt>
                <c:pt idx="730" formatCode="General">
                  <c:v>0</c:v>
                </c:pt>
                <c:pt idx="731" formatCode="General">
                  <c:v>0</c:v>
                </c:pt>
                <c:pt idx="732" formatCode="General">
                  <c:v>0</c:v>
                </c:pt>
                <c:pt idx="733">
                  <c:v>2.0000000000000001E-9</c:v>
                </c:pt>
                <c:pt idx="734">
                  <c:v>2.0000000000000001E-9</c:v>
                </c:pt>
                <c:pt idx="735">
                  <c:v>2.0000000000000001E-9</c:v>
                </c:pt>
                <c:pt idx="736">
                  <c:v>4.0000000000000002E-9</c:v>
                </c:pt>
                <c:pt idx="737">
                  <c:v>4.0000000000000002E-9</c:v>
                </c:pt>
                <c:pt idx="738">
                  <c:v>4.0000000000000002E-9</c:v>
                </c:pt>
                <c:pt idx="739">
                  <c:v>6E-9</c:v>
                </c:pt>
                <c:pt idx="740">
                  <c:v>6E-9</c:v>
                </c:pt>
                <c:pt idx="741">
                  <c:v>6E-9</c:v>
                </c:pt>
                <c:pt idx="742">
                  <c:v>6E-9</c:v>
                </c:pt>
                <c:pt idx="743">
                  <c:v>6E-9</c:v>
                </c:pt>
                <c:pt idx="744">
                  <c:v>8.0000000000000005E-9</c:v>
                </c:pt>
                <c:pt idx="745">
                  <c:v>8.0000000000000005E-9</c:v>
                </c:pt>
                <c:pt idx="746">
                  <c:v>8.0000000000000005E-9</c:v>
                </c:pt>
                <c:pt idx="747">
                  <c:v>1E-8</c:v>
                </c:pt>
                <c:pt idx="748">
                  <c:v>1E-8</c:v>
                </c:pt>
                <c:pt idx="749">
                  <c:v>1E-8</c:v>
                </c:pt>
                <c:pt idx="750">
                  <c:v>1E-8</c:v>
                </c:pt>
                <c:pt idx="751">
                  <c:v>1.2E-8</c:v>
                </c:pt>
                <c:pt idx="752">
                  <c:v>1.2E-8</c:v>
                </c:pt>
                <c:pt idx="753">
                  <c:v>1.2E-8</c:v>
                </c:pt>
                <c:pt idx="754">
                  <c:v>1.4E-8</c:v>
                </c:pt>
                <c:pt idx="755">
                  <c:v>1.4E-8</c:v>
                </c:pt>
                <c:pt idx="756">
                  <c:v>1.4E-8</c:v>
                </c:pt>
                <c:pt idx="757">
                  <c:v>1.4E-8</c:v>
                </c:pt>
                <c:pt idx="758">
                  <c:v>1.4E-8</c:v>
                </c:pt>
                <c:pt idx="759">
                  <c:v>1.6000000000000001E-8</c:v>
                </c:pt>
                <c:pt idx="760">
                  <c:v>1.6000000000000001E-8</c:v>
                </c:pt>
                <c:pt idx="761">
                  <c:v>1.6000000000000001E-8</c:v>
                </c:pt>
                <c:pt idx="762">
                  <c:v>1.7999999999999999E-8</c:v>
                </c:pt>
                <c:pt idx="763">
                  <c:v>1.7999999999999999E-8</c:v>
                </c:pt>
                <c:pt idx="764">
                  <c:v>1.7999999999999999E-8</c:v>
                </c:pt>
                <c:pt idx="765">
                  <c:v>1.7999999999999999E-8</c:v>
                </c:pt>
                <c:pt idx="766">
                  <c:v>1.7999999999999999E-8</c:v>
                </c:pt>
                <c:pt idx="767">
                  <c:v>2E-8</c:v>
                </c:pt>
                <c:pt idx="768">
                  <c:v>2E-8</c:v>
                </c:pt>
                <c:pt idx="769">
                  <c:v>2E-8</c:v>
                </c:pt>
                <c:pt idx="770">
                  <c:v>2.1999999999999998E-8</c:v>
                </c:pt>
                <c:pt idx="771">
                  <c:v>2.1999999999999998E-8</c:v>
                </c:pt>
                <c:pt idx="772">
                  <c:v>2.1999999999999998E-8</c:v>
                </c:pt>
                <c:pt idx="773">
                  <c:v>2.1999999999999998E-8</c:v>
                </c:pt>
                <c:pt idx="774">
                  <c:v>2.1999999999999998E-8</c:v>
                </c:pt>
                <c:pt idx="775">
                  <c:v>2.4E-8</c:v>
                </c:pt>
                <c:pt idx="776">
                  <c:v>2.4E-8</c:v>
                </c:pt>
                <c:pt idx="777">
                  <c:v>2.4E-8</c:v>
                </c:pt>
                <c:pt idx="778">
                  <c:v>2.4E-8</c:v>
                </c:pt>
                <c:pt idx="779">
                  <c:v>2.6000000000000001E-8</c:v>
                </c:pt>
                <c:pt idx="780">
                  <c:v>2.6000000000000001E-8</c:v>
                </c:pt>
                <c:pt idx="781">
                  <c:v>2.6000000000000001E-8</c:v>
                </c:pt>
                <c:pt idx="782">
                  <c:v>2.6000000000000001E-8</c:v>
                </c:pt>
                <c:pt idx="783">
                  <c:v>2.7999999999999999E-8</c:v>
                </c:pt>
                <c:pt idx="784">
                  <c:v>2.7999999999999999E-8</c:v>
                </c:pt>
                <c:pt idx="785">
                  <c:v>2.7999999999999999E-8</c:v>
                </c:pt>
                <c:pt idx="786">
                  <c:v>2.9999999999999997E-8</c:v>
                </c:pt>
                <c:pt idx="787">
                  <c:v>2.9999999999999997E-8</c:v>
                </c:pt>
                <c:pt idx="788">
                  <c:v>2.9999999999999997E-8</c:v>
                </c:pt>
                <c:pt idx="789">
                  <c:v>2.9999999999999997E-8</c:v>
                </c:pt>
                <c:pt idx="790">
                  <c:v>2.9999999999999997E-8</c:v>
                </c:pt>
                <c:pt idx="791">
                  <c:v>2.9999999999999997E-8</c:v>
                </c:pt>
                <c:pt idx="792">
                  <c:v>3.2000000000000002E-8</c:v>
                </c:pt>
                <c:pt idx="793">
                  <c:v>3.2000000000000002E-8</c:v>
                </c:pt>
                <c:pt idx="794">
                  <c:v>3.2000000000000002E-8</c:v>
                </c:pt>
                <c:pt idx="795">
                  <c:v>3.2000000000000002E-8</c:v>
                </c:pt>
                <c:pt idx="796">
                  <c:v>3.4E-8</c:v>
                </c:pt>
                <c:pt idx="797">
                  <c:v>3.4E-8</c:v>
                </c:pt>
                <c:pt idx="798">
                  <c:v>3.4E-8</c:v>
                </c:pt>
                <c:pt idx="799">
                  <c:v>3.4E-8</c:v>
                </c:pt>
                <c:pt idx="800">
                  <c:v>3.4E-8</c:v>
                </c:pt>
                <c:pt idx="801">
                  <c:v>3.5999999999999998E-8</c:v>
                </c:pt>
                <c:pt idx="802">
                  <c:v>3.5999999999999998E-8</c:v>
                </c:pt>
                <c:pt idx="803">
                  <c:v>3.5999999999999998E-8</c:v>
                </c:pt>
                <c:pt idx="804">
                  <c:v>3.8000000000000003E-8</c:v>
                </c:pt>
                <c:pt idx="805">
                  <c:v>3.8000000000000003E-8</c:v>
                </c:pt>
                <c:pt idx="806">
                  <c:v>3.8000000000000003E-8</c:v>
                </c:pt>
                <c:pt idx="807">
                  <c:v>3.8000000000000003E-8</c:v>
                </c:pt>
                <c:pt idx="808">
                  <c:v>3.8000000000000003E-8</c:v>
                </c:pt>
                <c:pt idx="809">
                  <c:v>3.8000000000000003E-8</c:v>
                </c:pt>
                <c:pt idx="810">
                  <c:v>4.0000000000000001E-8</c:v>
                </c:pt>
                <c:pt idx="811">
                  <c:v>4.0000000000000001E-8</c:v>
                </c:pt>
                <c:pt idx="812">
                  <c:v>4.0000000000000001E-8</c:v>
                </c:pt>
                <c:pt idx="813">
                  <c:v>4.0000000000000001E-8</c:v>
                </c:pt>
                <c:pt idx="814">
                  <c:v>4.1999999999999999E-8</c:v>
                </c:pt>
                <c:pt idx="815">
                  <c:v>4.1999999999999999E-8</c:v>
                </c:pt>
                <c:pt idx="816">
                  <c:v>4.1999999999999999E-8</c:v>
                </c:pt>
                <c:pt idx="817">
                  <c:v>4.1999999999999999E-8</c:v>
                </c:pt>
                <c:pt idx="818">
                  <c:v>4.1999999999999999E-8</c:v>
                </c:pt>
                <c:pt idx="819">
                  <c:v>4.3999999999999997E-8</c:v>
                </c:pt>
                <c:pt idx="820">
                  <c:v>4.3999999999999997E-8</c:v>
                </c:pt>
                <c:pt idx="821">
                  <c:v>4.3999999999999997E-8</c:v>
                </c:pt>
                <c:pt idx="822">
                  <c:v>4.3999999999999997E-8</c:v>
                </c:pt>
                <c:pt idx="823">
                  <c:v>4.3999999999999997E-8</c:v>
                </c:pt>
                <c:pt idx="824">
                  <c:v>4.6000000000000002E-8</c:v>
                </c:pt>
                <c:pt idx="825">
                  <c:v>4.6000000000000002E-8</c:v>
                </c:pt>
                <c:pt idx="826">
                  <c:v>4.6000000000000002E-8</c:v>
                </c:pt>
                <c:pt idx="827">
                  <c:v>4.6000000000000002E-8</c:v>
                </c:pt>
                <c:pt idx="828">
                  <c:v>4.6000000000000002E-8</c:v>
                </c:pt>
                <c:pt idx="829">
                  <c:v>4.8E-8</c:v>
                </c:pt>
                <c:pt idx="830">
                  <c:v>4.8E-8</c:v>
                </c:pt>
                <c:pt idx="831">
                  <c:v>4.8E-8</c:v>
                </c:pt>
                <c:pt idx="832">
                  <c:v>4.8E-8</c:v>
                </c:pt>
                <c:pt idx="833">
                  <c:v>4.8E-8</c:v>
                </c:pt>
                <c:pt idx="834">
                  <c:v>4.9999999999999998E-8</c:v>
                </c:pt>
                <c:pt idx="835">
                  <c:v>4.9999999999999998E-8</c:v>
                </c:pt>
                <c:pt idx="836">
                  <c:v>4.9999999999999998E-8</c:v>
                </c:pt>
                <c:pt idx="837">
                  <c:v>4.9999999999999998E-8</c:v>
                </c:pt>
                <c:pt idx="838">
                  <c:v>4.9999999999999998E-8</c:v>
                </c:pt>
                <c:pt idx="839">
                  <c:v>5.2000000000000002E-8</c:v>
                </c:pt>
                <c:pt idx="840">
                  <c:v>5.2000000000000002E-8</c:v>
                </c:pt>
                <c:pt idx="841">
                  <c:v>5.2000000000000002E-8</c:v>
                </c:pt>
                <c:pt idx="842">
                  <c:v>5.4E-8</c:v>
                </c:pt>
                <c:pt idx="843">
                  <c:v>5.4E-8</c:v>
                </c:pt>
                <c:pt idx="844">
                  <c:v>5.4E-8</c:v>
                </c:pt>
                <c:pt idx="845">
                  <c:v>5.4E-8</c:v>
                </c:pt>
                <c:pt idx="846">
                  <c:v>5.4E-8</c:v>
                </c:pt>
                <c:pt idx="847">
                  <c:v>5.4E-8</c:v>
                </c:pt>
                <c:pt idx="848">
                  <c:v>5.4E-8</c:v>
                </c:pt>
                <c:pt idx="849">
                  <c:v>5.4E-8</c:v>
                </c:pt>
                <c:pt idx="850">
                  <c:v>5.5999999999999999E-8</c:v>
                </c:pt>
                <c:pt idx="851">
                  <c:v>5.5999999999999999E-8</c:v>
                </c:pt>
                <c:pt idx="852">
                  <c:v>5.5999999999999999E-8</c:v>
                </c:pt>
                <c:pt idx="853">
                  <c:v>5.5999999999999999E-8</c:v>
                </c:pt>
                <c:pt idx="854">
                  <c:v>5.8000000000000003E-8</c:v>
                </c:pt>
                <c:pt idx="855">
                  <c:v>5.8000000000000003E-8</c:v>
                </c:pt>
                <c:pt idx="856">
                  <c:v>5.8000000000000003E-8</c:v>
                </c:pt>
                <c:pt idx="857">
                  <c:v>5.8000000000000003E-8</c:v>
                </c:pt>
                <c:pt idx="858">
                  <c:v>5.9999999999999995E-8</c:v>
                </c:pt>
                <c:pt idx="859">
                  <c:v>5.9999999999999995E-8</c:v>
                </c:pt>
                <c:pt idx="860">
                  <c:v>5.9999999999999995E-8</c:v>
                </c:pt>
                <c:pt idx="861">
                  <c:v>5.9999999999999995E-8</c:v>
                </c:pt>
                <c:pt idx="862">
                  <c:v>5.9999999999999995E-8</c:v>
                </c:pt>
                <c:pt idx="863">
                  <c:v>5.9999999999999995E-8</c:v>
                </c:pt>
                <c:pt idx="864">
                  <c:v>6.1999999999999999E-8</c:v>
                </c:pt>
                <c:pt idx="865">
                  <c:v>6.1999999999999999E-8</c:v>
                </c:pt>
                <c:pt idx="866">
                  <c:v>6.1999999999999999E-8</c:v>
                </c:pt>
                <c:pt idx="867">
                  <c:v>6.1999999999999999E-8</c:v>
                </c:pt>
                <c:pt idx="868">
                  <c:v>6.1999999999999999E-8</c:v>
                </c:pt>
                <c:pt idx="869">
                  <c:v>6.1999999999999999E-8</c:v>
                </c:pt>
                <c:pt idx="870">
                  <c:v>6.1999999999999999E-8</c:v>
                </c:pt>
                <c:pt idx="871">
                  <c:v>6.4000000000000004E-8</c:v>
                </c:pt>
                <c:pt idx="872">
                  <c:v>6.1999999999999999E-8</c:v>
                </c:pt>
                <c:pt idx="873">
                  <c:v>6.4000000000000004E-8</c:v>
                </c:pt>
                <c:pt idx="874">
                  <c:v>6.4000000000000004E-8</c:v>
                </c:pt>
                <c:pt idx="875">
                  <c:v>6.5999999999999995E-8</c:v>
                </c:pt>
                <c:pt idx="876">
                  <c:v>6.5999999999999995E-8</c:v>
                </c:pt>
                <c:pt idx="877">
                  <c:v>6.5999999999999995E-8</c:v>
                </c:pt>
                <c:pt idx="878">
                  <c:v>6.5999999999999995E-8</c:v>
                </c:pt>
                <c:pt idx="879">
                  <c:v>6.5999999999999995E-8</c:v>
                </c:pt>
                <c:pt idx="880">
                  <c:v>6.5999999999999995E-8</c:v>
                </c:pt>
                <c:pt idx="881">
                  <c:v>6.8E-8</c:v>
                </c:pt>
                <c:pt idx="882">
                  <c:v>6.8E-8</c:v>
                </c:pt>
                <c:pt idx="883">
                  <c:v>6.8E-8</c:v>
                </c:pt>
                <c:pt idx="884">
                  <c:v>6.8E-8</c:v>
                </c:pt>
                <c:pt idx="885">
                  <c:v>6.8E-8</c:v>
                </c:pt>
                <c:pt idx="886">
                  <c:v>7.0000000000000005E-8</c:v>
                </c:pt>
                <c:pt idx="887">
                  <c:v>7.0000000000000005E-8</c:v>
                </c:pt>
                <c:pt idx="888">
                  <c:v>7.0000000000000005E-8</c:v>
                </c:pt>
                <c:pt idx="889">
                  <c:v>7.0000000000000005E-8</c:v>
                </c:pt>
                <c:pt idx="890">
                  <c:v>7.0000000000000005E-8</c:v>
                </c:pt>
                <c:pt idx="891">
                  <c:v>7.0000000000000005E-8</c:v>
                </c:pt>
                <c:pt idx="892">
                  <c:v>7.0000000000000005E-8</c:v>
                </c:pt>
                <c:pt idx="893">
                  <c:v>7.0000000000000005E-8</c:v>
                </c:pt>
                <c:pt idx="894">
                  <c:v>7.1999999999999996E-8</c:v>
                </c:pt>
                <c:pt idx="895">
                  <c:v>7.1999999999999996E-8</c:v>
                </c:pt>
                <c:pt idx="896">
                  <c:v>7.1999999999999996E-8</c:v>
                </c:pt>
                <c:pt idx="897">
                  <c:v>7.1999999999999996E-8</c:v>
                </c:pt>
                <c:pt idx="898">
                  <c:v>7.1999999999999996E-8</c:v>
                </c:pt>
                <c:pt idx="899">
                  <c:v>7.1999999999999996E-8</c:v>
                </c:pt>
                <c:pt idx="900">
                  <c:v>7.1999999999999996E-8</c:v>
                </c:pt>
                <c:pt idx="901">
                  <c:v>7.4000000000000001E-8</c:v>
                </c:pt>
                <c:pt idx="902">
                  <c:v>7.4000000000000001E-8</c:v>
                </c:pt>
                <c:pt idx="903">
                  <c:v>7.4000000000000001E-8</c:v>
                </c:pt>
                <c:pt idx="904">
                  <c:v>7.4000000000000001E-8</c:v>
                </c:pt>
                <c:pt idx="905">
                  <c:v>7.4000000000000001E-8</c:v>
                </c:pt>
                <c:pt idx="906">
                  <c:v>7.4000000000000001E-8</c:v>
                </c:pt>
                <c:pt idx="907">
                  <c:v>7.4000000000000001E-8</c:v>
                </c:pt>
                <c:pt idx="908">
                  <c:v>7.6000000000000006E-8</c:v>
                </c:pt>
                <c:pt idx="909">
                  <c:v>7.6000000000000006E-8</c:v>
                </c:pt>
                <c:pt idx="910">
                  <c:v>7.6000000000000006E-8</c:v>
                </c:pt>
                <c:pt idx="911">
                  <c:v>7.6000000000000006E-8</c:v>
                </c:pt>
                <c:pt idx="912">
                  <c:v>7.6000000000000006E-8</c:v>
                </c:pt>
                <c:pt idx="913">
                  <c:v>7.6000000000000006E-8</c:v>
                </c:pt>
                <c:pt idx="914">
                  <c:v>7.7999999999999997E-8</c:v>
                </c:pt>
                <c:pt idx="915">
                  <c:v>7.7999999999999997E-8</c:v>
                </c:pt>
                <c:pt idx="916">
                  <c:v>7.7999999999999997E-8</c:v>
                </c:pt>
                <c:pt idx="917">
                  <c:v>7.7999999999999997E-8</c:v>
                </c:pt>
                <c:pt idx="918">
                  <c:v>7.7999999999999997E-8</c:v>
                </c:pt>
                <c:pt idx="919">
                  <c:v>7.7999999999999997E-8</c:v>
                </c:pt>
                <c:pt idx="920">
                  <c:v>7.7999999999999997E-8</c:v>
                </c:pt>
                <c:pt idx="921">
                  <c:v>7.7999999999999997E-8</c:v>
                </c:pt>
                <c:pt idx="922">
                  <c:v>8.0000000000000002E-8</c:v>
                </c:pt>
                <c:pt idx="923">
                  <c:v>8.0000000000000002E-8</c:v>
                </c:pt>
                <c:pt idx="924">
                  <c:v>7.7999999999999997E-8</c:v>
                </c:pt>
                <c:pt idx="925">
                  <c:v>8.0000000000000002E-8</c:v>
                </c:pt>
                <c:pt idx="926">
                  <c:v>8.0000000000000002E-8</c:v>
                </c:pt>
                <c:pt idx="927">
                  <c:v>8.0000000000000002E-8</c:v>
                </c:pt>
                <c:pt idx="928">
                  <c:v>8.0000000000000002E-8</c:v>
                </c:pt>
                <c:pt idx="929">
                  <c:v>8.0000000000000002E-8</c:v>
                </c:pt>
                <c:pt idx="930">
                  <c:v>8.0000000000000002E-8</c:v>
                </c:pt>
                <c:pt idx="931">
                  <c:v>8.2000000000000006E-8</c:v>
                </c:pt>
                <c:pt idx="932">
                  <c:v>8.2000000000000006E-8</c:v>
                </c:pt>
                <c:pt idx="933">
                  <c:v>8.2000000000000006E-8</c:v>
                </c:pt>
                <c:pt idx="934">
                  <c:v>8.2000000000000006E-8</c:v>
                </c:pt>
                <c:pt idx="935">
                  <c:v>8.2000000000000006E-8</c:v>
                </c:pt>
                <c:pt idx="936">
                  <c:v>8.2000000000000006E-8</c:v>
                </c:pt>
                <c:pt idx="937">
                  <c:v>8.2000000000000006E-8</c:v>
                </c:pt>
                <c:pt idx="938">
                  <c:v>8.2000000000000006E-8</c:v>
                </c:pt>
                <c:pt idx="939">
                  <c:v>8.3999999999999998E-8</c:v>
                </c:pt>
                <c:pt idx="940">
                  <c:v>8.3999999999999998E-8</c:v>
                </c:pt>
                <c:pt idx="941">
                  <c:v>8.3999999999999998E-8</c:v>
                </c:pt>
                <c:pt idx="942">
                  <c:v>8.3999999999999998E-8</c:v>
                </c:pt>
                <c:pt idx="943">
                  <c:v>8.3999999999999998E-8</c:v>
                </c:pt>
                <c:pt idx="944">
                  <c:v>8.3999999999999998E-8</c:v>
                </c:pt>
                <c:pt idx="945">
                  <c:v>8.6000000000000002E-8</c:v>
                </c:pt>
                <c:pt idx="946">
                  <c:v>8.3999999999999998E-8</c:v>
                </c:pt>
                <c:pt idx="947">
                  <c:v>8.6000000000000002E-8</c:v>
                </c:pt>
                <c:pt idx="948">
                  <c:v>8.6000000000000002E-8</c:v>
                </c:pt>
                <c:pt idx="949">
                  <c:v>8.6000000000000002E-8</c:v>
                </c:pt>
                <c:pt idx="950">
                  <c:v>8.6000000000000002E-8</c:v>
                </c:pt>
                <c:pt idx="951">
                  <c:v>8.6000000000000002E-8</c:v>
                </c:pt>
                <c:pt idx="952">
                  <c:v>8.6000000000000002E-8</c:v>
                </c:pt>
                <c:pt idx="953">
                  <c:v>8.6000000000000002E-8</c:v>
                </c:pt>
                <c:pt idx="954">
                  <c:v>8.6000000000000002E-8</c:v>
                </c:pt>
                <c:pt idx="955">
                  <c:v>8.6000000000000002E-8</c:v>
                </c:pt>
                <c:pt idx="956">
                  <c:v>8.7999999999999994E-8</c:v>
                </c:pt>
                <c:pt idx="957">
                  <c:v>8.7999999999999994E-8</c:v>
                </c:pt>
                <c:pt idx="958">
                  <c:v>8.7999999999999994E-8</c:v>
                </c:pt>
                <c:pt idx="959">
                  <c:v>8.7999999999999994E-8</c:v>
                </c:pt>
                <c:pt idx="960">
                  <c:v>8.7999999999999994E-8</c:v>
                </c:pt>
                <c:pt idx="961">
                  <c:v>8.7999999999999994E-8</c:v>
                </c:pt>
                <c:pt idx="962">
                  <c:v>8.7999999999999994E-8</c:v>
                </c:pt>
                <c:pt idx="963">
                  <c:v>8.7999999999999994E-8</c:v>
                </c:pt>
                <c:pt idx="964">
                  <c:v>8.9999999999999999E-8</c:v>
                </c:pt>
                <c:pt idx="965">
                  <c:v>8.9999999999999999E-8</c:v>
                </c:pt>
                <c:pt idx="966">
                  <c:v>8.9999999999999999E-8</c:v>
                </c:pt>
                <c:pt idx="967">
                  <c:v>8.9999999999999999E-8</c:v>
                </c:pt>
                <c:pt idx="968">
                  <c:v>8.9999999999999999E-8</c:v>
                </c:pt>
                <c:pt idx="969">
                  <c:v>8.9999999999999999E-8</c:v>
                </c:pt>
                <c:pt idx="970">
                  <c:v>8.9999999999999999E-8</c:v>
                </c:pt>
                <c:pt idx="971">
                  <c:v>8.9999999999999999E-8</c:v>
                </c:pt>
                <c:pt idx="972">
                  <c:v>8.9999999999999999E-8</c:v>
                </c:pt>
                <c:pt idx="973">
                  <c:v>9.2000000000000003E-8</c:v>
                </c:pt>
                <c:pt idx="974">
                  <c:v>8.9999999999999999E-8</c:v>
                </c:pt>
                <c:pt idx="975">
                  <c:v>9.2000000000000003E-8</c:v>
                </c:pt>
                <c:pt idx="976">
                  <c:v>9.2000000000000003E-8</c:v>
                </c:pt>
                <c:pt idx="977">
                  <c:v>9.2000000000000003E-8</c:v>
                </c:pt>
                <c:pt idx="978">
                  <c:v>9.2000000000000003E-8</c:v>
                </c:pt>
                <c:pt idx="979">
                  <c:v>9.2000000000000003E-8</c:v>
                </c:pt>
                <c:pt idx="980">
                  <c:v>9.3999999999999995E-8</c:v>
                </c:pt>
                <c:pt idx="981">
                  <c:v>9.3999999999999995E-8</c:v>
                </c:pt>
                <c:pt idx="982">
                  <c:v>9.3999999999999995E-8</c:v>
                </c:pt>
                <c:pt idx="983">
                  <c:v>9.3999999999999995E-8</c:v>
                </c:pt>
                <c:pt idx="984">
                  <c:v>9.3999999999999995E-8</c:v>
                </c:pt>
                <c:pt idx="985">
                  <c:v>9.3999999999999995E-8</c:v>
                </c:pt>
                <c:pt idx="986">
                  <c:v>9.3999999999999995E-8</c:v>
                </c:pt>
                <c:pt idx="987">
                  <c:v>9.3999999999999995E-8</c:v>
                </c:pt>
                <c:pt idx="988">
                  <c:v>9.3999999999999995E-8</c:v>
                </c:pt>
                <c:pt idx="989">
                  <c:v>9.3999999999999995E-8</c:v>
                </c:pt>
                <c:pt idx="990">
                  <c:v>9.5999999999999999E-8</c:v>
                </c:pt>
                <c:pt idx="991">
                  <c:v>9.5999999999999999E-8</c:v>
                </c:pt>
                <c:pt idx="992">
                  <c:v>9.5999999999999999E-8</c:v>
                </c:pt>
                <c:pt idx="993">
                  <c:v>9.5999999999999999E-8</c:v>
                </c:pt>
                <c:pt idx="994">
                  <c:v>9.5999999999999999E-8</c:v>
                </c:pt>
                <c:pt idx="995">
                  <c:v>9.5999999999999999E-8</c:v>
                </c:pt>
                <c:pt idx="996">
                  <c:v>9.5999999999999999E-8</c:v>
                </c:pt>
                <c:pt idx="997">
                  <c:v>9.8000000000000004E-8</c:v>
                </c:pt>
                <c:pt idx="998">
                  <c:v>9.5999999999999999E-8</c:v>
                </c:pt>
                <c:pt idx="999">
                  <c:v>9.8000000000000004E-8</c:v>
                </c:pt>
                <c:pt idx="1000">
                  <c:v>9.8000000000000004E-8</c:v>
                </c:pt>
                <c:pt idx="1001">
                  <c:v>9.8000000000000004E-8</c:v>
                </c:pt>
                <c:pt idx="1002">
                  <c:v>9.8000000000000004E-8</c:v>
                </c:pt>
                <c:pt idx="1003">
                  <c:v>9.8000000000000004E-8</c:v>
                </c:pt>
                <c:pt idx="1004">
                  <c:v>9.9999999999999995E-8</c:v>
                </c:pt>
                <c:pt idx="1005">
                  <c:v>9.9999999999999995E-8</c:v>
                </c:pt>
                <c:pt idx="1006">
                  <c:v>9.9999999999999995E-8</c:v>
                </c:pt>
                <c:pt idx="1007">
                  <c:v>9.9999999999999995E-8</c:v>
                </c:pt>
                <c:pt idx="1008">
                  <c:v>9.9999999999999995E-8</c:v>
                </c:pt>
                <c:pt idx="1009">
                  <c:v>9.9999999999999995E-8</c:v>
                </c:pt>
                <c:pt idx="1010">
                  <c:v>1.02E-7</c:v>
                </c:pt>
                <c:pt idx="1011">
                  <c:v>1.02E-7</c:v>
                </c:pt>
                <c:pt idx="1012">
                  <c:v>1.02E-7</c:v>
                </c:pt>
                <c:pt idx="1013">
                  <c:v>1.02E-7</c:v>
                </c:pt>
                <c:pt idx="1014">
                  <c:v>1.02E-7</c:v>
                </c:pt>
                <c:pt idx="1015">
                  <c:v>1.02E-7</c:v>
                </c:pt>
                <c:pt idx="1016">
                  <c:v>1.02E-7</c:v>
                </c:pt>
                <c:pt idx="1017">
                  <c:v>1.02E-7</c:v>
                </c:pt>
                <c:pt idx="1018">
                  <c:v>1.02E-7</c:v>
                </c:pt>
                <c:pt idx="1019">
                  <c:v>1.02E-7</c:v>
                </c:pt>
              </c:numCache>
            </c:numRef>
          </c:yVal>
          <c:smooth val="0"/>
        </c:ser>
        <c:dLbls>
          <c:showLegendKey val="0"/>
          <c:showVal val="0"/>
          <c:showCatName val="0"/>
          <c:showSerName val="0"/>
          <c:showPercent val="0"/>
          <c:showBubbleSize val="0"/>
        </c:dLbls>
        <c:axId val="-1857214304"/>
        <c:axId val="-1857215392"/>
      </c:scatterChart>
      <c:valAx>
        <c:axId val="-18572143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BE" sz="1800" b="1" dirty="0" err="1" smtClean="0"/>
                  <a:t>Potential</a:t>
                </a:r>
                <a:r>
                  <a:rPr lang="fr-BE" sz="1800" b="1" dirty="0" smtClean="0"/>
                  <a:t> (</a:t>
                </a:r>
                <a:r>
                  <a:rPr lang="fr-BE" sz="1800" b="1" i="1" dirty="0" smtClean="0"/>
                  <a:t>vs</a:t>
                </a:r>
                <a:r>
                  <a:rPr lang="fr-BE" sz="1800" b="1" dirty="0" smtClean="0"/>
                  <a:t> Ag/</a:t>
                </a:r>
                <a:r>
                  <a:rPr lang="fr-BE" sz="1800" b="1" dirty="0" err="1" smtClean="0"/>
                  <a:t>AgCl</a:t>
                </a:r>
                <a:r>
                  <a:rPr lang="fr-BE" sz="1800" b="1" dirty="0" smtClean="0"/>
                  <a:t>)</a:t>
                </a:r>
                <a:endParaRPr lang="fr-BE" sz="1800" b="1"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15392"/>
        <c:crosses val="autoZero"/>
        <c:crossBetween val="midCat"/>
      </c:valAx>
      <c:valAx>
        <c:axId val="-1857215392"/>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14304"/>
        <c:crosses val="autoZero"/>
        <c:crossBetween val="midCat"/>
      </c:valAx>
      <c:spPr>
        <a:noFill/>
        <a:ln>
          <a:noFill/>
        </a:ln>
        <a:effectLst/>
      </c:spPr>
    </c:plotArea>
    <c:legend>
      <c:legendPos val="b"/>
      <c:layout>
        <c:manualLayout>
          <c:xMode val="edge"/>
          <c:yMode val="edge"/>
          <c:x val="0.14942302008764691"/>
          <c:y val="0.88654563878485904"/>
          <c:w val="0.48461097151140786"/>
          <c:h val="8.125228059652914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2000" b="1" dirty="0"/>
              <a:t>PG</a:t>
            </a:r>
            <a:r>
              <a:rPr lang="fr-BE" sz="2000" b="1" baseline="0" dirty="0"/>
              <a:t> </a:t>
            </a:r>
            <a:r>
              <a:rPr lang="fr-BE" sz="2000" b="1" baseline="0" dirty="0" err="1"/>
              <a:t>electrode</a:t>
            </a:r>
            <a:r>
              <a:rPr lang="fr-BE" sz="2000" b="1" baseline="0" dirty="0"/>
              <a:t> + </a:t>
            </a:r>
            <a:r>
              <a:rPr lang="fr-BE" sz="2000" b="1" baseline="0" dirty="0" smtClean="0"/>
              <a:t>MV (MET)</a:t>
            </a:r>
            <a:endParaRPr lang="fr-BE" sz="2000" b="1" dirty="0"/>
          </a:p>
        </c:rich>
      </c:tx>
      <c:layout>
        <c:manualLayout>
          <c:xMode val="edge"/>
          <c:yMode val="edge"/>
          <c:x val="0.23667958499232228"/>
          <c:y val="6.16626793341350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smoothMarker"/>
        <c:varyColors val="0"/>
        <c:ser>
          <c:idx val="3"/>
          <c:order val="0"/>
          <c:tx>
            <c:strRef>
              <c:f>'Hox+MV'!$C$1</c:f>
              <c:strCache>
                <c:ptCount val="1"/>
                <c:pt idx="0">
                  <c:v>CV-2</c:v>
                </c:pt>
              </c:strCache>
            </c:strRef>
          </c:tx>
          <c:spPr>
            <a:ln w="38100" cap="rnd">
              <a:solidFill>
                <a:srgbClr val="00B050"/>
              </a:solidFill>
              <a:round/>
            </a:ln>
            <a:effectLst/>
          </c:spPr>
          <c:marker>
            <c:symbol val="none"/>
          </c:marker>
          <c:xVal>
            <c:numRef>
              <c:f>'Hox+MV'!$A$2:$A$1021</c:f>
              <c:numCache>
                <c:formatCode>General</c:formatCode>
                <c:ptCount val="1020"/>
                <c:pt idx="0">
                  <c:v>-0.30097499999999999</c:v>
                </c:pt>
                <c:pt idx="1">
                  <c:v>-0.30195</c:v>
                </c:pt>
                <c:pt idx="2">
                  <c:v>-0.30295</c:v>
                </c:pt>
                <c:pt idx="3">
                  <c:v>-0.303925</c:v>
                </c:pt>
                <c:pt idx="4">
                  <c:v>-0.3049</c:v>
                </c:pt>
                <c:pt idx="5">
                  <c:v>-0.30587500000000001</c:v>
                </c:pt>
                <c:pt idx="6">
                  <c:v>-0.30687500000000001</c:v>
                </c:pt>
                <c:pt idx="7">
                  <c:v>-0.30785000000000001</c:v>
                </c:pt>
                <c:pt idx="8">
                  <c:v>-0.30882500000000002</c:v>
                </c:pt>
                <c:pt idx="9">
                  <c:v>-0.30980000000000002</c:v>
                </c:pt>
                <c:pt idx="10">
                  <c:v>-0.31077500000000002</c:v>
                </c:pt>
                <c:pt idx="11">
                  <c:v>-0.31177500000000002</c:v>
                </c:pt>
                <c:pt idx="12">
                  <c:v>-0.31274999999999997</c:v>
                </c:pt>
                <c:pt idx="13">
                  <c:v>-0.31372499999999998</c:v>
                </c:pt>
                <c:pt idx="14">
                  <c:v>-0.31469999999999998</c:v>
                </c:pt>
                <c:pt idx="15">
                  <c:v>-0.31567499999999998</c:v>
                </c:pt>
                <c:pt idx="16">
                  <c:v>-0.31667499999999998</c:v>
                </c:pt>
                <c:pt idx="17">
                  <c:v>-0.31764999999999999</c:v>
                </c:pt>
                <c:pt idx="18">
                  <c:v>-0.31862499999999999</c:v>
                </c:pt>
                <c:pt idx="19">
                  <c:v>-0.3196</c:v>
                </c:pt>
                <c:pt idx="20">
                  <c:v>-0.3206</c:v>
                </c:pt>
                <c:pt idx="21">
                  <c:v>-0.321575</c:v>
                </c:pt>
                <c:pt idx="22">
                  <c:v>-0.32255</c:v>
                </c:pt>
                <c:pt idx="23">
                  <c:v>-0.32352500000000001</c:v>
                </c:pt>
                <c:pt idx="24">
                  <c:v>-0.32450000000000001</c:v>
                </c:pt>
                <c:pt idx="25">
                  <c:v>-0.32550000000000001</c:v>
                </c:pt>
                <c:pt idx="26">
                  <c:v>-0.32647500000000002</c:v>
                </c:pt>
                <c:pt idx="27">
                  <c:v>-0.32745000000000002</c:v>
                </c:pt>
                <c:pt idx="28">
                  <c:v>-0.32842500000000002</c:v>
                </c:pt>
                <c:pt idx="29">
                  <c:v>-0.32940000000000003</c:v>
                </c:pt>
                <c:pt idx="30">
                  <c:v>-0.33040000000000003</c:v>
                </c:pt>
                <c:pt idx="31">
                  <c:v>-0.33137499999999998</c:v>
                </c:pt>
                <c:pt idx="32">
                  <c:v>-0.33234999999999998</c:v>
                </c:pt>
                <c:pt idx="33">
                  <c:v>-0.33332499999999998</c:v>
                </c:pt>
                <c:pt idx="34">
                  <c:v>-0.33432499999999998</c:v>
                </c:pt>
                <c:pt idx="35">
                  <c:v>-0.33529999999999999</c:v>
                </c:pt>
                <c:pt idx="36">
                  <c:v>-0.33627499999999999</c:v>
                </c:pt>
                <c:pt idx="37">
                  <c:v>-0.33724999999999999</c:v>
                </c:pt>
                <c:pt idx="38">
                  <c:v>-0.338225</c:v>
                </c:pt>
                <c:pt idx="39">
                  <c:v>-0.339225</c:v>
                </c:pt>
                <c:pt idx="40">
                  <c:v>-0.3402</c:v>
                </c:pt>
                <c:pt idx="41">
                  <c:v>-0.34117500000000001</c:v>
                </c:pt>
                <c:pt idx="42">
                  <c:v>-0.34215000000000001</c:v>
                </c:pt>
                <c:pt idx="43">
                  <c:v>-0.34312500000000001</c:v>
                </c:pt>
                <c:pt idx="44">
                  <c:v>-0.34412500000000001</c:v>
                </c:pt>
                <c:pt idx="45">
                  <c:v>-0.34510000000000002</c:v>
                </c:pt>
                <c:pt idx="46">
                  <c:v>-0.34607500000000002</c:v>
                </c:pt>
                <c:pt idx="47">
                  <c:v>-0.34705000000000003</c:v>
                </c:pt>
                <c:pt idx="48">
                  <c:v>-0.34805000000000003</c:v>
                </c:pt>
                <c:pt idx="49">
                  <c:v>-0.34902499999999997</c:v>
                </c:pt>
                <c:pt idx="50">
                  <c:v>-0.35</c:v>
                </c:pt>
                <c:pt idx="51">
                  <c:v>-0.35097499999999998</c:v>
                </c:pt>
                <c:pt idx="52">
                  <c:v>-0.35194999999999999</c:v>
                </c:pt>
                <c:pt idx="53">
                  <c:v>-0.35294999999999999</c:v>
                </c:pt>
                <c:pt idx="54">
                  <c:v>-0.35392499999999999</c:v>
                </c:pt>
                <c:pt idx="55">
                  <c:v>-0.35489999999999999</c:v>
                </c:pt>
                <c:pt idx="56">
                  <c:v>-0.355875</c:v>
                </c:pt>
                <c:pt idx="57">
                  <c:v>-0.356875</c:v>
                </c:pt>
                <c:pt idx="58">
                  <c:v>-0.35785</c:v>
                </c:pt>
                <c:pt idx="59">
                  <c:v>-0.35882500000000001</c:v>
                </c:pt>
                <c:pt idx="60">
                  <c:v>-0.35980000000000001</c:v>
                </c:pt>
                <c:pt idx="61">
                  <c:v>-0.36077500000000001</c:v>
                </c:pt>
                <c:pt idx="62">
                  <c:v>-0.36177500000000001</c:v>
                </c:pt>
                <c:pt idx="63">
                  <c:v>-0.36275000000000002</c:v>
                </c:pt>
                <c:pt idx="64">
                  <c:v>-0.36372500000000002</c:v>
                </c:pt>
                <c:pt idx="65">
                  <c:v>-0.36470000000000002</c:v>
                </c:pt>
                <c:pt idx="66">
                  <c:v>-0.36567499999999997</c:v>
                </c:pt>
                <c:pt idx="67">
                  <c:v>-0.36667499999999997</c:v>
                </c:pt>
                <c:pt idx="68">
                  <c:v>-0.36764999999999998</c:v>
                </c:pt>
                <c:pt idx="69">
                  <c:v>-0.36862499999999998</c:v>
                </c:pt>
                <c:pt idx="70">
                  <c:v>-0.36959999999999998</c:v>
                </c:pt>
                <c:pt idx="71">
                  <c:v>-0.37059999999999998</c:v>
                </c:pt>
                <c:pt idx="72">
                  <c:v>-0.37157499999999999</c:v>
                </c:pt>
                <c:pt idx="73">
                  <c:v>-0.37254999999999999</c:v>
                </c:pt>
                <c:pt idx="74">
                  <c:v>-0.373525</c:v>
                </c:pt>
                <c:pt idx="75">
                  <c:v>-0.3745</c:v>
                </c:pt>
                <c:pt idx="76">
                  <c:v>-0.3755</c:v>
                </c:pt>
                <c:pt idx="77">
                  <c:v>-0.376475</c:v>
                </c:pt>
                <c:pt idx="78">
                  <c:v>-0.37745000000000001</c:v>
                </c:pt>
                <c:pt idx="79">
                  <c:v>-0.37842500000000001</c:v>
                </c:pt>
                <c:pt idx="80">
                  <c:v>-0.37940000000000002</c:v>
                </c:pt>
                <c:pt idx="81">
                  <c:v>-0.38040000000000002</c:v>
                </c:pt>
                <c:pt idx="82">
                  <c:v>-0.38137500000000002</c:v>
                </c:pt>
                <c:pt idx="83">
                  <c:v>-0.38235000000000002</c:v>
                </c:pt>
                <c:pt idx="84">
                  <c:v>-0.38332500000000003</c:v>
                </c:pt>
                <c:pt idx="85">
                  <c:v>-0.38432500000000003</c:v>
                </c:pt>
                <c:pt idx="86">
                  <c:v>-0.38529999999999998</c:v>
                </c:pt>
                <c:pt idx="87">
                  <c:v>-0.38627499999999998</c:v>
                </c:pt>
                <c:pt idx="88">
                  <c:v>-0.38724999999999998</c:v>
                </c:pt>
                <c:pt idx="89">
                  <c:v>-0.38822499999999999</c:v>
                </c:pt>
                <c:pt idx="90">
                  <c:v>-0.38922499999999999</c:v>
                </c:pt>
                <c:pt idx="91">
                  <c:v>-0.39019999999999999</c:v>
                </c:pt>
                <c:pt idx="92">
                  <c:v>-0.39117499999999999</c:v>
                </c:pt>
                <c:pt idx="93">
                  <c:v>-0.39215</c:v>
                </c:pt>
                <c:pt idx="94">
                  <c:v>-0.393125</c:v>
                </c:pt>
                <c:pt idx="95">
                  <c:v>-0.394125</c:v>
                </c:pt>
                <c:pt idx="96">
                  <c:v>-0.39510000000000001</c:v>
                </c:pt>
                <c:pt idx="97">
                  <c:v>-0.39607500000000001</c:v>
                </c:pt>
                <c:pt idx="98">
                  <c:v>-0.39705000000000001</c:v>
                </c:pt>
                <c:pt idx="99">
                  <c:v>-0.39805000000000001</c:v>
                </c:pt>
                <c:pt idx="100">
                  <c:v>-0.39902500000000002</c:v>
                </c:pt>
                <c:pt idx="101">
                  <c:v>-0.4</c:v>
                </c:pt>
                <c:pt idx="102">
                  <c:v>-0.40097500000000003</c:v>
                </c:pt>
                <c:pt idx="103">
                  <c:v>-0.40194999999999997</c:v>
                </c:pt>
                <c:pt idx="104">
                  <c:v>-0.40294999999999997</c:v>
                </c:pt>
                <c:pt idx="105">
                  <c:v>-0.40392499999999998</c:v>
                </c:pt>
                <c:pt idx="106">
                  <c:v>-0.40489999999999998</c:v>
                </c:pt>
                <c:pt idx="107">
                  <c:v>-0.40587499999999999</c:v>
                </c:pt>
                <c:pt idx="108">
                  <c:v>-0.40687499999999999</c:v>
                </c:pt>
                <c:pt idx="109">
                  <c:v>-0.40784999999999999</c:v>
                </c:pt>
                <c:pt idx="110">
                  <c:v>-0.40882499999999999</c:v>
                </c:pt>
                <c:pt idx="111">
                  <c:v>-0.4098</c:v>
                </c:pt>
                <c:pt idx="112">
                  <c:v>-0.410775</c:v>
                </c:pt>
                <c:pt idx="113">
                  <c:v>-0.411775</c:v>
                </c:pt>
                <c:pt idx="114">
                  <c:v>-0.41275000000000001</c:v>
                </c:pt>
                <c:pt idx="115">
                  <c:v>-0.41372500000000001</c:v>
                </c:pt>
                <c:pt idx="116">
                  <c:v>-0.41470000000000001</c:v>
                </c:pt>
                <c:pt idx="117">
                  <c:v>-0.41567500000000002</c:v>
                </c:pt>
                <c:pt idx="118">
                  <c:v>-0.41667500000000002</c:v>
                </c:pt>
                <c:pt idx="119">
                  <c:v>-0.41765000000000002</c:v>
                </c:pt>
                <c:pt idx="120">
                  <c:v>-0.41862500000000002</c:v>
                </c:pt>
                <c:pt idx="121">
                  <c:v>-0.41959999999999997</c:v>
                </c:pt>
                <c:pt idx="122">
                  <c:v>-0.42059999999999997</c:v>
                </c:pt>
                <c:pt idx="123">
                  <c:v>-0.42157499999999998</c:v>
                </c:pt>
                <c:pt idx="124">
                  <c:v>-0.42254999999999998</c:v>
                </c:pt>
                <c:pt idx="125">
                  <c:v>-0.42352499999999998</c:v>
                </c:pt>
                <c:pt idx="126">
                  <c:v>-0.42449999999999999</c:v>
                </c:pt>
                <c:pt idx="127">
                  <c:v>-0.42549999999999999</c:v>
                </c:pt>
                <c:pt idx="128">
                  <c:v>-0.42647499999999999</c:v>
                </c:pt>
                <c:pt idx="129">
                  <c:v>-0.42745</c:v>
                </c:pt>
                <c:pt idx="130">
                  <c:v>-0.428425</c:v>
                </c:pt>
                <c:pt idx="131">
                  <c:v>-0.4294</c:v>
                </c:pt>
                <c:pt idx="132">
                  <c:v>-0.4304</c:v>
                </c:pt>
                <c:pt idx="133">
                  <c:v>-0.43137500000000001</c:v>
                </c:pt>
                <c:pt idx="134">
                  <c:v>-0.43235000000000001</c:v>
                </c:pt>
                <c:pt idx="135">
                  <c:v>-0.43332500000000002</c:v>
                </c:pt>
                <c:pt idx="136">
                  <c:v>-0.43432500000000002</c:v>
                </c:pt>
                <c:pt idx="137">
                  <c:v>-0.43530000000000002</c:v>
                </c:pt>
                <c:pt idx="138">
                  <c:v>-0.43627500000000002</c:v>
                </c:pt>
                <c:pt idx="139">
                  <c:v>-0.43725000000000003</c:v>
                </c:pt>
                <c:pt idx="140">
                  <c:v>-0.43822499999999998</c:v>
                </c:pt>
                <c:pt idx="141">
                  <c:v>-0.43922499999999998</c:v>
                </c:pt>
                <c:pt idx="142">
                  <c:v>-0.44019999999999998</c:v>
                </c:pt>
                <c:pt idx="143">
                  <c:v>-0.44117499999999998</c:v>
                </c:pt>
                <c:pt idx="144">
                  <c:v>-0.44214999999999999</c:v>
                </c:pt>
                <c:pt idx="145">
                  <c:v>-0.44312499999999999</c:v>
                </c:pt>
                <c:pt idx="146">
                  <c:v>-0.44412499999999999</c:v>
                </c:pt>
                <c:pt idx="147">
                  <c:v>-0.4451</c:v>
                </c:pt>
                <c:pt idx="148">
                  <c:v>-0.446075</c:v>
                </c:pt>
                <c:pt idx="149">
                  <c:v>-0.44705</c:v>
                </c:pt>
                <c:pt idx="150">
                  <c:v>-0.44805</c:v>
                </c:pt>
                <c:pt idx="151">
                  <c:v>-0.44902500000000001</c:v>
                </c:pt>
                <c:pt idx="152">
                  <c:v>-0.45</c:v>
                </c:pt>
                <c:pt idx="153">
                  <c:v>-0.45097500000000001</c:v>
                </c:pt>
                <c:pt idx="154">
                  <c:v>-0.45195000000000002</c:v>
                </c:pt>
                <c:pt idx="155">
                  <c:v>-0.45295000000000002</c:v>
                </c:pt>
                <c:pt idx="156">
                  <c:v>-0.45392500000000002</c:v>
                </c:pt>
                <c:pt idx="157">
                  <c:v>-0.45490000000000003</c:v>
                </c:pt>
                <c:pt idx="158">
                  <c:v>-0.45587499999999997</c:v>
                </c:pt>
                <c:pt idx="159">
                  <c:v>-0.45687499999999998</c:v>
                </c:pt>
                <c:pt idx="160">
                  <c:v>-0.45784999999999998</c:v>
                </c:pt>
                <c:pt idx="161">
                  <c:v>-0.45882499999999998</c:v>
                </c:pt>
                <c:pt idx="162">
                  <c:v>-0.45979999999999999</c:v>
                </c:pt>
                <c:pt idx="163">
                  <c:v>-0.46077499999999999</c:v>
                </c:pt>
                <c:pt idx="164">
                  <c:v>-0.46177499999999999</c:v>
                </c:pt>
                <c:pt idx="165">
                  <c:v>-0.46274999999999999</c:v>
                </c:pt>
                <c:pt idx="166">
                  <c:v>-0.463725</c:v>
                </c:pt>
                <c:pt idx="167">
                  <c:v>-0.4647</c:v>
                </c:pt>
                <c:pt idx="168">
                  <c:v>-0.46567500000000001</c:v>
                </c:pt>
                <c:pt idx="169">
                  <c:v>-0.46667500000000001</c:v>
                </c:pt>
                <c:pt idx="170">
                  <c:v>-0.46765000000000001</c:v>
                </c:pt>
                <c:pt idx="171">
                  <c:v>-0.46862500000000001</c:v>
                </c:pt>
                <c:pt idx="172">
                  <c:v>-0.46960000000000002</c:v>
                </c:pt>
                <c:pt idx="173">
                  <c:v>-0.47060000000000002</c:v>
                </c:pt>
                <c:pt idx="174">
                  <c:v>-0.47157500000000002</c:v>
                </c:pt>
                <c:pt idx="175">
                  <c:v>-0.47255000000000003</c:v>
                </c:pt>
                <c:pt idx="176">
                  <c:v>-0.47352499999999997</c:v>
                </c:pt>
                <c:pt idx="177">
                  <c:v>-0.47449999999999998</c:v>
                </c:pt>
                <c:pt idx="178">
                  <c:v>-0.47549999999999998</c:v>
                </c:pt>
                <c:pt idx="179">
                  <c:v>-0.47647499999999998</c:v>
                </c:pt>
                <c:pt idx="180">
                  <c:v>-0.47744999999999999</c:v>
                </c:pt>
                <c:pt idx="181">
                  <c:v>-0.47842499999999999</c:v>
                </c:pt>
                <c:pt idx="182">
                  <c:v>-0.47939999999999999</c:v>
                </c:pt>
                <c:pt idx="183">
                  <c:v>-0.48039999999999999</c:v>
                </c:pt>
                <c:pt idx="184">
                  <c:v>-0.481375</c:v>
                </c:pt>
                <c:pt idx="185">
                  <c:v>-0.48235</c:v>
                </c:pt>
                <c:pt idx="186">
                  <c:v>-0.483325</c:v>
                </c:pt>
                <c:pt idx="187">
                  <c:v>-0.48432500000000001</c:v>
                </c:pt>
                <c:pt idx="188">
                  <c:v>-0.48530000000000001</c:v>
                </c:pt>
                <c:pt idx="189">
                  <c:v>-0.48627500000000001</c:v>
                </c:pt>
                <c:pt idx="190">
                  <c:v>-0.48725000000000002</c:v>
                </c:pt>
                <c:pt idx="191">
                  <c:v>-0.48822500000000002</c:v>
                </c:pt>
                <c:pt idx="192">
                  <c:v>-0.48922500000000002</c:v>
                </c:pt>
                <c:pt idx="193">
                  <c:v>-0.49020000000000002</c:v>
                </c:pt>
                <c:pt idx="194">
                  <c:v>-0.49117499999999997</c:v>
                </c:pt>
                <c:pt idx="195">
                  <c:v>-0.49214999999999998</c:v>
                </c:pt>
                <c:pt idx="196">
                  <c:v>-0.49312499999999998</c:v>
                </c:pt>
                <c:pt idx="197">
                  <c:v>-0.49412499999999998</c:v>
                </c:pt>
                <c:pt idx="198">
                  <c:v>-0.49509999999999998</c:v>
                </c:pt>
                <c:pt idx="199">
                  <c:v>-0.49607499999999999</c:v>
                </c:pt>
                <c:pt idx="200">
                  <c:v>-0.49704999999999999</c:v>
                </c:pt>
                <c:pt idx="201">
                  <c:v>-0.49804999999999999</c:v>
                </c:pt>
                <c:pt idx="202">
                  <c:v>-0.499025</c:v>
                </c:pt>
                <c:pt idx="203">
                  <c:v>-0.5</c:v>
                </c:pt>
                <c:pt idx="204">
                  <c:v>-0.50097499999999995</c:v>
                </c:pt>
                <c:pt idx="205">
                  <c:v>-0.50195000000000001</c:v>
                </c:pt>
                <c:pt idx="206">
                  <c:v>-0.50295000000000001</c:v>
                </c:pt>
                <c:pt idx="207">
                  <c:v>-0.50392499999999996</c:v>
                </c:pt>
                <c:pt idx="208">
                  <c:v>-0.50490000000000002</c:v>
                </c:pt>
                <c:pt idx="209">
                  <c:v>-0.50587499999999996</c:v>
                </c:pt>
                <c:pt idx="210">
                  <c:v>-0.50687499999999996</c:v>
                </c:pt>
                <c:pt idx="211">
                  <c:v>-0.50785000000000002</c:v>
                </c:pt>
                <c:pt idx="212">
                  <c:v>-0.50882499999999997</c:v>
                </c:pt>
                <c:pt idx="213">
                  <c:v>-0.50980000000000003</c:v>
                </c:pt>
                <c:pt idx="214">
                  <c:v>-0.51077499999999998</c:v>
                </c:pt>
                <c:pt idx="215">
                  <c:v>-0.51177499999999998</c:v>
                </c:pt>
                <c:pt idx="216">
                  <c:v>-0.51275000000000004</c:v>
                </c:pt>
                <c:pt idx="217">
                  <c:v>-0.51372499999999999</c:v>
                </c:pt>
                <c:pt idx="218">
                  <c:v>-0.51470000000000005</c:v>
                </c:pt>
                <c:pt idx="219">
                  <c:v>-0.51567499999999999</c:v>
                </c:pt>
                <c:pt idx="220">
                  <c:v>-0.516675</c:v>
                </c:pt>
                <c:pt idx="221">
                  <c:v>-0.51765000000000005</c:v>
                </c:pt>
                <c:pt idx="222">
                  <c:v>-0.518625</c:v>
                </c:pt>
                <c:pt idx="223">
                  <c:v>-0.51959999999999995</c:v>
                </c:pt>
                <c:pt idx="224">
                  <c:v>-0.52059999999999995</c:v>
                </c:pt>
                <c:pt idx="225">
                  <c:v>-0.52157500000000001</c:v>
                </c:pt>
                <c:pt idx="226">
                  <c:v>-0.52254999999999996</c:v>
                </c:pt>
                <c:pt idx="227">
                  <c:v>-0.52352500000000002</c:v>
                </c:pt>
                <c:pt idx="228">
                  <c:v>-0.52449999999999997</c:v>
                </c:pt>
                <c:pt idx="229">
                  <c:v>-0.52549999999999997</c:v>
                </c:pt>
                <c:pt idx="230">
                  <c:v>-0.52647500000000003</c:v>
                </c:pt>
                <c:pt idx="231">
                  <c:v>-0.52744999999999997</c:v>
                </c:pt>
                <c:pt idx="232">
                  <c:v>-0.52842500000000003</c:v>
                </c:pt>
                <c:pt idx="233">
                  <c:v>-0.52939999999999998</c:v>
                </c:pt>
                <c:pt idx="234">
                  <c:v>-0.53039999999999998</c:v>
                </c:pt>
                <c:pt idx="235">
                  <c:v>-0.53137500000000004</c:v>
                </c:pt>
                <c:pt idx="236">
                  <c:v>-0.53234999999999999</c:v>
                </c:pt>
                <c:pt idx="237">
                  <c:v>-0.53332500000000005</c:v>
                </c:pt>
                <c:pt idx="238">
                  <c:v>-0.53432500000000005</c:v>
                </c:pt>
                <c:pt idx="239">
                  <c:v>-0.5353</c:v>
                </c:pt>
                <c:pt idx="240">
                  <c:v>-0.53627499999999995</c:v>
                </c:pt>
                <c:pt idx="241">
                  <c:v>-0.53725000000000001</c:v>
                </c:pt>
                <c:pt idx="242">
                  <c:v>-0.53822499999999995</c:v>
                </c:pt>
                <c:pt idx="243">
                  <c:v>-0.53922499999999995</c:v>
                </c:pt>
                <c:pt idx="244">
                  <c:v>-0.54020000000000001</c:v>
                </c:pt>
                <c:pt idx="245">
                  <c:v>-0.54117499999999996</c:v>
                </c:pt>
                <c:pt idx="246">
                  <c:v>-0.54215000000000002</c:v>
                </c:pt>
                <c:pt idx="247">
                  <c:v>-0.54312499999999997</c:v>
                </c:pt>
                <c:pt idx="248">
                  <c:v>-0.54412499999999997</c:v>
                </c:pt>
                <c:pt idx="249">
                  <c:v>-0.54510000000000003</c:v>
                </c:pt>
                <c:pt idx="250">
                  <c:v>-0.54607499999999998</c:v>
                </c:pt>
                <c:pt idx="251">
                  <c:v>-0.54705000000000004</c:v>
                </c:pt>
                <c:pt idx="252">
                  <c:v>-0.54805000000000004</c:v>
                </c:pt>
                <c:pt idx="253">
                  <c:v>-0.54902499999999999</c:v>
                </c:pt>
                <c:pt idx="254">
                  <c:v>-0.55000000000000004</c:v>
                </c:pt>
                <c:pt idx="255">
                  <c:v>-0.55097499999999999</c:v>
                </c:pt>
                <c:pt idx="256">
                  <c:v>-0.55195000000000005</c:v>
                </c:pt>
                <c:pt idx="257">
                  <c:v>-0.55295000000000005</c:v>
                </c:pt>
                <c:pt idx="258">
                  <c:v>-0.553925</c:v>
                </c:pt>
                <c:pt idx="259">
                  <c:v>-0.55489999999999995</c:v>
                </c:pt>
                <c:pt idx="260">
                  <c:v>-0.55587500000000001</c:v>
                </c:pt>
                <c:pt idx="261">
                  <c:v>-0.55687500000000001</c:v>
                </c:pt>
                <c:pt idx="262">
                  <c:v>-0.55784999999999996</c:v>
                </c:pt>
                <c:pt idx="263">
                  <c:v>-0.55882500000000002</c:v>
                </c:pt>
                <c:pt idx="264">
                  <c:v>-0.55979999999999996</c:v>
                </c:pt>
                <c:pt idx="265">
                  <c:v>-0.56077500000000002</c:v>
                </c:pt>
                <c:pt idx="266">
                  <c:v>-0.56177500000000002</c:v>
                </c:pt>
                <c:pt idx="267">
                  <c:v>-0.56274999999999997</c:v>
                </c:pt>
                <c:pt idx="268">
                  <c:v>-0.56372500000000003</c:v>
                </c:pt>
                <c:pt idx="269">
                  <c:v>-0.56469999999999998</c:v>
                </c:pt>
                <c:pt idx="270">
                  <c:v>-0.56567500000000004</c:v>
                </c:pt>
                <c:pt idx="271">
                  <c:v>-0.56667500000000004</c:v>
                </c:pt>
                <c:pt idx="272">
                  <c:v>-0.56764999999999999</c:v>
                </c:pt>
                <c:pt idx="273">
                  <c:v>-0.56862500000000005</c:v>
                </c:pt>
                <c:pt idx="274">
                  <c:v>-0.5696</c:v>
                </c:pt>
                <c:pt idx="275">
                  <c:v>-0.5706</c:v>
                </c:pt>
                <c:pt idx="276">
                  <c:v>-0.57157500000000006</c:v>
                </c:pt>
                <c:pt idx="277">
                  <c:v>-0.57255</c:v>
                </c:pt>
                <c:pt idx="278">
                  <c:v>-0.57352499999999995</c:v>
                </c:pt>
                <c:pt idx="279">
                  <c:v>-0.57450000000000001</c:v>
                </c:pt>
                <c:pt idx="280">
                  <c:v>-0.57550000000000001</c:v>
                </c:pt>
                <c:pt idx="281">
                  <c:v>-0.57647499999999996</c:v>
                </c:pt>
                <c:pt idx="282">
                  <c:v>-0.57745000000000002</c:v>
                </c:pt>
                <c:pt idx="283">
                  <c:v>-0.57842499999999997</c:v>
                </c:pt>
                <c:pt idx="284">
                  <c:v>-0.57940000000000003</c:v>
                </c:pt>
                <c:pt idx="285">
                  <c:v>-0.58040000000000003</c:v>
                </c:pt>
                <c:pt idx="286">
                  <c:v>-0.58137499999999998</c:v>
                </c:pt>
                <c:pt idx="287">
                  <c:v>-0.58235000000000003</c:v>
                </c:pt>
                <c:pt idx="288">
                  <c:v>-0.58332499999999998</c:v>
                </c:pt>
                <c:pt idx="289">
                  <c:v>-0.58432499999999998</c:v>
                </c:pt>
                <c:pt idx="290">
                  <c:v>-0.58530000000000004</c:v>
                </c:pt>
                <c:pt idx="291">
                  <c:v>-0.58627499999999999</c:v>
                </c:pt>
                <c:pt idx="292">
                  <c:v>-0.58725000000000005</c:v>
                </c:pt>
                <c:pt idx="293">
                  <c:v>-0.588225</c:v>
                </c:pt>
                <c:pt idx="294">
                  <c:v>-0.589225</c:v>
                </c:pt>
                <c:pt idx="295">
                  <c:v>-0.59019999999999995</c:v>
                </c:pt>
                <c:pt idx="296">
                  <c:v>-0.59117500000000001</c:v>
                </c:pt>
                <c:pt idx="297">
                  <c:v>-0.59214999999999995</c:v>
                </c:pt>
                <c:pt idx="298">
                  <c:v>-0.59312500000000001</c:v>
                </c:pt>
                <c:pt idx="299">
                  <c:v>-0.59412500000000001</c:v>
                </c:pt>
                <c:pt idx="300">
                  <c:v>-0.59509999999999996</c:v>
                </c:pt>
                <c:pt idx="301">
                  <c:v>-0.59607500000000002</c:v>
                </c:pt>
                <c:pt idx="302">
                  <c:v>-0.59704999999999997</c:v>
                </c:pt>
                <c:pt idx="303">
                  <c:v>-0.59804999999999997</c:v>
                </c:pt>
                <c:pt idx="304">
                  <c:v>-0.59902500000000003</c:v>
                </c:pt>
                <c:pt idx="305">
                  <c:v>-0.6</c:v>
                </c:pt>
                <c:pt idx="306">
                  <c:v>-0.60097500000000004</c:v>
                </c:pt>
                <c:pt idx="307">
                  <c:v>-0.60194999999999999</c:v>
                </c:pt>
                <c:pt idx="308">
                  <c:v>-0.60294999999999999</c:v>
                </c:pt>
                <c:pt idx="309">
                  <c:v>-0.60392500000000005</c:v>
                </c:pt>
                <c:pt idx="310">
                  <c:v>-0.60489999999999999</c:v>
                </c:pt>
                <c:pt idx="311">
                  <c:v>-0.60587500000000005</c:v>
                </c:pt>
                <c:pt idx="312">
                  <c:v>-0.60687500000000005</c:v>
                </c:pt>
                <c:pt idx="313">
                  <c:v>-0.60785</c:v>
                </c:pt>
                <c:pt idx="314">
                  <c:v>-0.60882499999999995</c:v>
                </c:pt>
                <c:pt idx="315">
                  <c:v>-0.60980000000000001</c:v>
                </c:pt>
                <c:pt idx="316">
                  <c:v>-0.61077499999999996</c:v>
                </c:pt>
                <c:pt idx="317">
                  <c:v>-0.61177499999999996</c:v>
                </c:pt>
                <c:pt idx="318">
                  <c:v>-0.61275000000000002</c:v>
                </c:pt>
                <c:pt idx="319">
                  <c:v>-0.61372499999999997</c:v>
                </c:pt>
                <c:pt idx="320">
                  <c:v>-0.61470000000000002</c:v>
                </c:pt>
                <c:pt idx="321">
                  <c:v>-0.61567499999999997</c:v>
                </c:pt>
                <c:pt idx="322">
                  <c:v>-0.61667499999999997</c:v>
                </c:pt>
                <c:pt idx="323">
                  <c:v>-0.61765000000000003</c:v>
                </c:pt>
                <c:pt idx="324">
                  <c:v>-0.61862499999999998</c:v>
                </c:pt>
                <c:pt idx="325">
                  <c:v>-0.61960000000000004</c:v>
                </c:pt>
                <c:pt idx="326">
                  <c:v>-0.62060000000000004</c:v>
                </c:pt>
                <c:pt idx="327">
                  <c:v>-0.62157499999999999</c:v>
                </c:pt>
                <c:pt idx="328">
                  <c:v>-0.62255000000000005</c:v>
                </c:pt>
                <c:pt idx="329">
                  <c:v>-0.623525</c:v>
                </c:pt>
                <c:pt idx="330">
                  <c:v>-0.62450000000000006</c:v>
                </c:pt>
                <c:pt idx="331">
                  <c:v>-0.62549999999999994</c:v>
                </c:pt>
                <c:pt idx="332">
                  <c:v>-0.626475</c:v>
                </c:pt>
                <c:pt idx="333">
                  <c:v>-0.62744999999999995</c:v>
                </c:pt>
                <c:pt idx="334">
                  <c:v>-0.62842500000000001</c:v>
                </c:pt>
                <c:pt idx="335">
                  <c:v>-0.62939999999999996</c:v>
                </c:pt>
                <c:pt idx="336">
                  <c:v>-0.63039999999999996</c:v>
                </c:pt>
                <c:pt idx="337">
                  <c:v>-0.63137500000000002</c:v>
                </c:pt>
                <c:pt idx="338">
                  <c:v>-0.63234999999999997</c:v>
                </c:pt>
                <c:pt idx="339">
                  <c:v>-0.63332500000000003</c:v>
                </c:pt>
                <c:pt idx="340">
                  <c:v>-0.63432500000000003</c:v>
                </c:pt>
                <c:pt idx="341">
                  <c:v>-0.63529999999999998</c:v>
                </c:pt>
                <c:pt idx="342">
                  <c:v>-0.63627500000000003</c:v>
                </c:pt>
                <c:pt idx="343">
                  <c:v>-0.63724999999999998</c:v>
                </c:pt>
                <c:pt idx="344">
                  <c:v>-0.63822500000000004</c:v>
                </c:pt>
                <c:pt idx="345">
                  <c:v>-0.63922500000000004</c:v>
                </c:pt>
                <c:pt idx="346">
                  <c:v>-0.64019999999999999</c:v>
                </c:pt>
                <c:pt idx="347">
                  <c:v>-0.64117500000000005</c:v>
                </c:pt>
                <c:pt idx="348">
                  <c:v>-0.64215</c:v>
                </c:pt>
                <c:pt idx="349">
                  <c:v>-0.64312499999999995</c:v>
                </c:pt>
                <c:pt idx="350">
                  <c:v>-0.64412499999999995</c:v>
                </c:pt>
                <c:pt idx="351">
                  <c:v>-0.64510000000000001</c:v>
                </c:pt>
                <c:pt idx="352">
                  <c:v>-0.64607499999999995</c:v>
                </c:pt>
                <c:pt idx="353">
                  <c:v>-0.64705000000000001</c:v>
                </c:pt>
                <c:pt idx="354">
                  <c:v>-0.64805000000000001</c:v>
                </c:pt>
                <c:pt idx="355">
                  <c:v>-0.64902499999999996</c:v>
                </c:pt>
                <c:pt idx="356">
                  <c:v>-0.65</c:v>
                </c:pt>
                <c:pt idx="357">
                  <c:v>-0.65097499999999997</c:v>
                </c:pt>
                <c:pt idx="358">
                  <c:v>-0.65195000000000003</c:v>
                </c:pt>
                <c:pt idx="359">
                  <c:v>-0.65295000000000003</c:v>
                </c:pt>
                <c:pt idx="360">
                  <c:v>-0.65392499999999998</c:v>
                </c:pt>
                <c:pt idx="361">
                  <c:v>-0.65490000000000004</c:v>
                </c:pt>
                <c:pt idx="362">
                  <c:v>-0.65587499999999999</c:v>
                </c:pt>
                <c:pt idx="363">
                  <c:v>-0.65687499999999999</c:v>
                </c:pt>
                <c:pt idx="364">
                  <c:v>-0.65785000000000005</c:v>
                </c:pt>
                <c:pt idx="365">
                  <c:v>-0.65882499999999999</c:v>
                </c:pt>
                <c:pt idx="366">
                  <c:v>-0.65980000000000005</c:v>
                </c:pt>
                <c:pt idx="367">
                  <c:v>-0.660775</c:v>
                </c:pt>
                <c:pt idx="368">
                  <c:v>-0.661775</c:v>
                </c:pt>
                <c:pt idx="369">
                  <c:v>-0.66274999999999995</c:v>
                </c:pt>
                <c:pt idx="370">
                  <c:v>-0.66372500000000001</c:v>
                </c:pt>
                <c:pt idx="371">
                  <c:v>-0.66469999999999996</c:v>
                </c:pt>
                <c:pt idx="372">
                  <c:v>-0.66567500000000002</c:v>
                </c:pt>
                <c:pt idx="373">
                  <c:v>-0.66667500000000002</c:v>
                </c:pt>
                <c:pt idx="374">
                  <c:v>-0.66764999999999997</c:v>
                </c:pt>
                <c:pt idx="375">
                  <c:v>-0.66862500000000002</c:v>
                </c:pt>
                <c:pt idx="376">
                  <c:v>-0.66959999999999997</c:v>
                </c:pt>
                <c:pt idx="377">
                  <c:v>-0.67059999999999997</c:v>
                </c:pt>
                <c:pt idx="378">
                  <c:v>-0.67157500000000003</c:v>
                </c:pt>
                <c:pt idx="379">
                  <c:v>-0.67254999999999998</c:v>
                </c:pt>
                <c:pt idx="380">
                  <c:v>-0.67352500000000004</c:v>
                </c:pt>
                <c:pt idx="381">
                  <c:v>-0.67449999999999999</c:v>
                </c:pt>
                <c:pt idx="382">
                  <c:v>-0.67549999999999999</c:v>
                </c:pt>
                <c:pt idx="383">
                  <c:v>-0.67647500000000005</c:v>
                </c:pt>
                <c:pt idx="384">
                  <c:v>-0.67745</c:v>
                </c:pt>
                <c:pt idx="385">
                  <c:v>-0.67842499999999994</c:v>
                </c:pt>
                <c:pt idx="386">
                  <c:v>-0.6794</c:v>
                </c:pt>
                <c:pt idx="387">
                  <c:v>-0.6804</c:v>
                </c:pt>
                <c:pt idx="388">
                  <c:v>-0.68137499999999995</c:v>
                </c:pt>
                <c:pt idx="389">
                  <c:v>-0.68235000000000001</c:v>
                </c:pt>
                <c:pt idx="390">
                  <c:v>-0.68332499999999996</c:v>
                </c:pt>
                <c:pt idx="391">
                  <c:v>-0.68432499999999996</c:v>
                </c:pt>
                <c:pt idx="392">
                  <c:v>-0.68530000000000002</c:v>
                </c:pt>
                <c:pt idx="393">
                  <c:v>-0.68627499999999997</c:v>
                </c:pt>
                <c:pt idx="394">
                  <c:v>-0.68725000000000003</c:v>
                </c:pt>
                <c:pt idx="395">
                  <c:v>-0.68822499999999998</c:v>
                </c:pt>
                <c:pt idx="396">
                  <c:v>-0.68922499999999998</c:v>
                </c:pt>
                <c:pt idx="397">
                  <c:v>-0.69020000000000004</c:v>
                </c:pt>
                <c:pt idx="398">
                  <c:v>-0.69117499999999998</c:v>
                </c:pt>
                <c:pt idx="399">
                  <c:v>-0.69215000000000004</c:v>
                </c:pt>
                <c:pt idx="400">
                  <c:v>-0.69312499999999999</c:v>
                </c:pt>
                <c:pt idx="401">
                  <c:v>-0.69412499999999999</c:v>
                </c:pt>
                <c:pt idx="402">
                  <c:v>-0.69510000000000005</c:v>
                </c:pt>
                <c:pt idx="403">
                  <c:v>-0.696075</c:v>
                </c:pt>
                <c:pt idx="404">
                  <c:v>-0.69704999999999995</c:v>
                </c:pt>
                <c:pt idx="405">
                  <c:v>-0.69804999999999995</c:v>
                </c:pt>
                <c:pt idx="406">
                  <c:v>-0.69902500000000001</c:v>
                </c:pt>
                <c:pt idx="407">
                  <c:v>-0.7</c:v>
                </c:pt>
                <c:pt idx="408">
                  <c:v>-0.70097500000000001</c:v>
                </c:pt>
                <c:pt idx="409">
                  <c:v>-0.70194999999999996</c:v>
                </c:pt>
                <c:pt idx="410">
                  <c:v>-0.70294999999999996</c:v>
                </c:pt>
                <c:pt idx="411">
                  <c:v>-0.70392500000000002</c:v>
                </c:pt>
                <c:pt idx="412">
                  <c:v>-0.70489999999999997</c:v>
                </c:pt>
                <c:pt idx="413">
                  <c:v>-0.70587500000000003</c:v>
                </c:pt>
                <c:pt idx="414">
                  <c:v>-0.70687500000000003</c:v>
                </c:pt>
                <c:pt idx="415">
                  <c:v>-0.70784999999999998</c:v>
                </c:pt>
                <c:pt idx="416">
                  <c:v>-0.70882500000000004</c:v>
                </c:pt>
                <c:pt idx="417">
                  <c:v>-0.70979999999999999</c:v>
                </c:pt>
                <c:pt idx="418">
                  <c:v>-0.71077500000000005</c:v>
                </c:pt>
                <c:pt idx="419">
                  <c:v>-0.71177500000000005</c:v>
                </c:pt>
                <c:pt idx="420">
                  <c:v>-0.71274999999999999</c:v>
                </c:pt>
                <c:pt idx="421">
                  <c:v>-0.71372500000000005</c:v>
                </c:pt>
                <c:pt idx="422">
                  <c:v>-0.7147</c:v>
                </c:pt>
                <c:pt idx="423">
                  <c:v>-0.71567499999999995</c:v>
                </c:pt>
                <c:pt idx="424">
                  <c:v>-0.71667499999999995</c:v>
                </c:pt>
                <c:pt idx="425">
                  <c:v>-0.71765000000000001</c:v>
                </c:pt>
                <c:pt idx="426">
                  <c:v>-0.71862499999999996</c:v>
                </c:pt>
                <c:pt idx="427">
                  <c:v>-0.71960000000000002</c:v>
                </c:pt>
                <c:pt idx="428">
                  <c:v>-0.72060000000000002</c:v>
                </c:pt>
                <c:pt idx="429">
                  <c:v>-0.72157499999999997</c:v>
                </c:pt>
                <c:pt idx="430">
                  <c:v>-0.72255000000000003</c:v>
                </c:pt>
                <c:pt idx="431">
                  <c:v>-0.72352499999999997</c:v>
                </c:pt>
                <c:pt idx="432">
                  <c:v>-0.72450000000000003</c:v>
                </c:pt>
                <c:pt idx="433">
                  <c:v>-0.72550000000000003</c:v>
                </c:pt>
                <c:pt idx="434">
                  <c:v>-0.72647499999999998</c:v>
                </c:pt>
                <c:pt idx="435">
                  <c:v>-0.72745000000000004</c:v>
                </c:pt>
                <c:pt idx="436">
                  <c:v>-0.72842499999999999</c:v>
                </c:pt>
                <c:pt idx="437">
                  <c:v>-0.72940000000000005</c:v>
                </c:pt>
                <c:pt idx="438">
                  <c:v>-0.73040000000000005</c:v>
                </c:pt>
                <c:pt idx="439">
                  <c:v>-0.731375</c:v>
                </c:pt>
                <c:pt idx="440">
                  <c:v>-0.73234999999999995</c:v>
                </c:pt>
                <c:pt idx="441">
                  <c:v>-0.733325</c:v>
                </c:pt>
                <c:pt idx="442">
                  <c:v>-0.73432500000000001</c:v>
                </c:pt>
                <c:pt idx="443">
                  <c:v>-0.73529999999999995</c:v>
                </c:pt>
                <c:pt idx="444">
                  <c:v>-0.73627500000000001</c:v>
                </c:pt>
                <c:pt idx="445">
                  <c:v>-0.73724999999999996</c:v>
                </c:pt>
                <c:pt idx="446">
                  <c:v>-0.73822500000000002</c:v>
                </c:pt>
                <c:pt idx="447">
                  <c:v>-0.73922500000000002</c:v>
                </c:pt>
                <c:pt idx="448">
                  <c:v>-0.74019999999999997</c:v>
                </c:pt>
                <c:pt idx="449">
                  <c:v>-0.74117500000000003</c:v>
                </c:pt>
                <c:pt idx="450">
                  <c:v>-0.74214999999999998</c:v>
                </c:pt>
                <c:pt idx="451">
                  <c:v>-0.74312500000000004</c:v>
                </c:pt>
                <c:pt idx="452">
                  <c:v>-0.74412500000000004</c:v>
                </c:pt>
                <c:pt idx="453">
                  <c:v>-0.74509999999999998</c:v>
                </c:pt>
                <c:pt idx="454">
                  <c:v>-0.74607500000000004</c:v>
                </c:pt>
                <c:pt idx="455">
                  <c:v>-0.74704999999999999</c:v>
                </c:pt>
                <c:pt idx="456">
                  <c:v>-0.74804999999999999</c:v>
                </c:pt>
                <c:pt idx="457">
                  <c:v>-0.74902500000000005</c:v>
                </c:pt>
                <c:pt idx="458">
                  <c:v>-0.75</c:v>
                </c:pt>
                <c:pt idx="459">
                  <c:v>-0.75097499999999995</c:v>
                </c:pt>
                <c:pt idx="460">
                  <c:v>-0.75195000000000001</c:v>
                </c:pt>
                <c:pt idx="461">
                  <c:v>-0.75295000000000001</c:v>
                </c:pt>
                <c:pt idx="462">
                  <c:v>-0.75392499999999996</c:v>
                </c:pt>
                <c:pt idx="463">
                  <c:v>-0.75490000000000002</c:v>
                </c:pt>
                <c:pt idx="464">
                  <c:v>-0.75587499999999996</c:v>
                </c:pt>
                <c:pt idx="465">
                  <c:v>-0.75687499999999996</c:v>
                </c:pt>
                <c:pt idx="466">
                  <c:v>-0.75785000000000002</c:v>
                </c:pt>
                <c:pt idx="467">
                  <c:v>-0.75882499999999997</c:v>
                </c:pt>
                <c:pt idx="468">
                  <c:v>-0.75980000000000003</c:v>
                </c:pt>
                <c:pt idx="469">
                  <c:v>-0.76077499999999998</c:v>
                </c:pt>
                <c:pt idx="470">
                  <c:v>-0.76177499999999998</c:v>
                </c:pt>
                <c:pt idx="471">
                  <c:v>-0.76275000000000004</c:v>
                </c:pt>
                <c:pt idx="472">
                  <c:v>-0.76372499999999999</c:v>
                </c:pt>
                <c:pt idx="473">
                  <c:v>-0.76470000000000005</c:v>
                </c:pt>
                <c:pt idx="474">
                  <c:v>-0.76567499999999999</c:v>
                </c:pt>
                <c:pt idx="475">
                  <c:v>-0.766675</c:v>
                </c:pt>
                <c:pt idx="476">
                  <c:v>-0.76765000000000005</c:v>
                </c:pt>
                <c:pt idx="477">
                  <c:v>-0.768625</c:v>
                </c:pt>
                <c:pt idx="478">
                  <c:v>-0.76959999999999995</c:v>
                </c:pt>
                <c:pt idx="479">
                  <c:v>-0.77059999999999995</c:v>
                </c:pt>
                <c:pt idx="480">
                  <c:v>-0.77157500000000001</c:v>
                </c:pt>
                <c:pt idx="481">
                  <c:v>-0.77254999999999996</c:v>
                </c:pt>
                <c:pt idx="482">
                  <c:v>-0.77352500000000002</c:v>
                </c:pt>
                <c:pt idx="483">
                  <c:v>-0.77449999999999997</c:v>
                </c:pt>
                <c:pt idx="484">
                  <c:v>-0.77549999999999997</c:v>
                </c:pt>
                <c:pt idx="485">
                  <c:v>-0.77647500000000003</c:v>
                </c:pt>
                <c:pt idx="486">
                  <c:v>-0.77744999999999997</c:v>
                </c:pt>
                <c:pt idx="487">
                  <c:v>-0.77842500000000003</c:v>
                </c:pt>
                <c:pt idx="488">
                  <c:v>-0.77939999999999998</c:v>
                </c:pt>
                <c:pt idx="489">
                  <c:v>-0.78039999999999998</c:v>
                </c:pt>
                <c:pt idx="490">
                  <c:v>-0.78137500000000004</c:v>
                </c:pt>
                <c:pt idx="491">
                  <c:v>-0.78234999999999999</c:v>
                </c:pt>
                <c:pt idx="492">
                  <c:v>-0.78332500000000005</c:v>
                </c:pt>
                <c:pt idx="493">
                  <c:v>-0.78432500000000005</c:v>
                </c:pt>
                <c:pt idx="494">
                  <c:v>-0.7853</c:v>
                </c:pt>
                <c:pt idx="495">
                  <c:v>-0.78627499999999995</c:v>
                </c:pt>
                <c:pt idx="496">
                  <c:v>-0.78725000000000001</c:v>
                </c:pt>
                <c:pt idx="497">
                  <c:v>-0.78822499999999995</c:v>
                </c:pt>
                <c:pt idx="498">
                  <c:v>-0.78922499999999995</c:v>
                </c:pt>
                <c:pt idx="499">
                  <c:v>-0.79020000000000001</c:v>
                </c:pt>
                <c:pt idx="500">
                  <c:v>-0.79117499999999996</c:v>
                </c:pt>
                <c:pt idx="501">
                  <c:v>-0.79215000000000002</c:v>
                </c:pt>
                <c:pt idx="502">
                  <c:v>-0.79312499999999997</c:v>
                </c:pt>
                <c:pt idx="503">
                  <c:v>-0.79412499999999997</c:v>
                </c:pt>
                <c:pt idx="504">
                  <c:v>-0.79510000000000003</c:v>
                </c:pt>
                <c:pt idx="505">
                  <c:v>-0.79607499999999998</c:v>
                </c:pt>
                <c:pt idx="506">
                  <c:v>-0.79705000000000004</c:v>
                </c:pt>
                <c:pt idx="507">
                  <c:v>-0.79805000000000004</c:v>
                </c:pt>
                <c:pt idx="508">
                  <c:v>-0.79902499999999999</c:v>
                </c:pt>
                <c:pt idx="509">
                  <c:v>-0.8</c:v>
                </c:pt>
                <c:pt idx="510">
                  <c:v>-0.79902499999999999</c:v>
                </c:pt>
                <c:pt idx="511">
                  <c:v>-0.79805000000000004</c:v>
                </c:pt>
                <c:pt idx="512">
                  <c:v>-0.79705000000000004</c:v>
                </c:pt>
                <c:pt idx="513">
                  <c:v>-0.79607499999999998</c:v>
                </c:pt>
                <c:pt idx="514">
                  <c:v>-0.79510000000000003</c:v>
                </c:pt>
                <c:pt idx="515">
                  <c:v>-0.79412499999999997</c:v>
                </c:pt>
                <c:pt idx="516">
                  <c:v>-0.79312499999999997</c:v>
                </c:pt>
                <c:pt idx="517">
                  <c:v>-0.79215000000000002</c:v>
                </c:pt>
                <c:pt idx="518">
                  <c:v>-0.79117499999999996</c:v>
                </c:pt>
                <c:pt idx="519">
                  <c:v>-0.79020000000000001</c:v>
                </c:pt>
                <c:pt idx="520">
                  <c:v>-0.78922499999999995</c:v>
                </c:pt>
                <c:pt idx="521">
                  <c:v>-0.78822499999999995</c:v>
                </c:pt>
                <c:pt idx="522">
                  <c:v>-0.78725000000000001</c:v>
                </c:pt>
                <c:pt idx="523">
                  <c:v>-0.78627499999999995</c:v>
                </c:pt>
                <c:pt idx="524">
                  <c:v>-0.7853</c:v>
                </c:pt>
                <c:pt idx="525">
                  <c:v>-0.78432500000000005</c:v>
                </c:pt>
                <c:pt idx="526">
                  <c:v>-0.78332500000000005</c:v>
                </c:pt>
                <c:pt idx="527">
                  <c:v>-0.78234999999999999</c:v>
                </c:pt>
                <c:pt idx="528">
                  <c:v>-0.78137500000000004</c:v>
                </c:pt>
                <c:pt idx="529">
                  <c:v>-0.78039999999999998</c:v>
                </c:pt>
                <c:pt idx="530">
                  <c:v>-0.77939999999999998</c:v>
                </c:pt>
                <c:pt idx="531">
                  <c:v>-0.77842500000000003</c:v>
                </c:pt>
                <c:pt idx="532">
                  <c:v>-0.77744999999999997</c:v>
                </c:pt>
                <c:pt idx="533">
                  <c:v>-0.77647500000000003</c:v>
                </c:pt>
                <c:pt idx="534">
                  <c:v>-0.77549999999999997</c:v>
                </c:pt>
                <c:pt idx="535">
                  <c:v>-0.77449999999999997</c:v>
                </c:pt>
                <c:pt idx="536">
                  <c:v>-0.77352500000000002</c:v>
                </c:pt>
                <c:pt idx="537">
                  <c:v>-0.77254999999999996</c:v>
                </c:pt>
                <c:pt idx="538">
                  <c:v>-0.77157500000000001</c:v>
                </c:pt>
                <c:pt idx="539">
                  <c:v>-0.77059999999999995</c:v>
                </c:pt>
                <c:pt idx="540">
                  <c:v>-0.76959999999999995</c:v>
                </c:pt>
                <c:pt idx="541">
                  <c:v>-0.768625</c:v>
                </c:pt>
                <c:pt idx="542">
                  <c:v>-0.76765000000000005</c:v>
                </c:pt>
                <c:pt idx="543">
                  <c:v>-0.766675</c:v>
                </c:pt>
                <c:pt idx="544">
                  <c:v>-0.76567499999999999</c:v>
                </c:pt>
                <c:pt idx="545">
                  <c:v>-0.76470000000000005</c:v>
                </c:pt>
                <c:pt idx="546">
                  <c:v>-0.76372499999999999</c:v>
                </c:pt>
                <c:pt idx="547">
                  <c:v>-0.76275000000000004</c:v>
                </c:pt>
                <c:pt idx="548">
                  <c:v>-0.76177499999999998</c:v>
                </c:pt>
                <c:pt idx="549">
                  <c:v>-0.76077499999999998</c:v>
                </c:pt>
                <c:pt idx="550">
                  <c:v>-0.75980000000000003</c:v>
                </c:pt>
                <c:pt idx="551">
                  <c:v>-0.75882499999999997</c:v>
                </c:pt>
                <c:pt idx="552">
                  <c:v>-0.75785000000000002</c:v>
                </c:pt>
                <c:pt idx="553">
                  <c:v>-0.75687499999999996</c:v>
                </c:pt>
                <c:pt idx="554">
                  <c:v>-0.75587499999999996</c:v>
                </c:pt>
                <c:pt idx="555">
                  <c:v>-0.75490000000000002</c:v>
                </c:pt>
                <c:pt idx="556">
                  <c:v>-0.75392499999999996</c:v>
                </c:pt>
                <c:pt idx="557">
                  <c:v>-0.75295000000000001</c:v>
                </c:pt>
                <c:pt idx="558">
                  <c:v>-0.75195000000000001</c:v>
                </c:pt>
                <c:pt idx="559">
                  <c:v>-0.75097499999999995</c:v>
                </c:pt>
                <c:pt idx="560">
                  <c:v>-0.75</c:v>
                </c:pt>
                <c:pt idx="561">
                  <c:v>-0.74902500000000005</c:v>
                </c:pt>
                <c:pt idx="562">
                  <c:v>-0.74804999999999999</c:v>
                </c:pt>
                <c:pt idx="563">
                  <c:v>-0.74704999999999999</c:v>
                </c:pt>
                <c:pt idx="564">
                  <c:v>-0.74607500000000004</c:v>
                </c:pt>
                <c:pt idx="565">
                  <c:v>-0.74509999999999998</c:v>
                </c:pt>
                <c:pt idx="566">
                  <c:v>-0.74412500000000004</c:v>
                </c:pt>
                <c:pt idx="567">
                  <c:v>-0.74312500000000004</c:v>
                </c:pt>
                <c:pt idx="568">
                  <c:v>-0.74214999999999998</c:v>
                </c:pt>
                <c:pt idx="569">
                  <c:v>-0.74117500000000003</c:v>
                </c:pt>
                <c:pt idx="570">
                  <c:v>-0.74019999999999997</c:v>
                </c:pt>
                <c:pt idx="571">
                  <c:v>-0.73922500000000002</c:v>
                </c:pt>
                <c:pt idx="572">
                  <c:v>-0.73822500000000002</c:v>
                </c:pt>
                <c:pt idx="573">
                  <c:v>-0.73724999999999996</c:v>
                </c:pt>
                <c:pt idx="574">
                  <c:v>-0.73627500000000001</c:v>
                </c:pt>
                <c:pt idx="575">
                  <c:v>-0.73529999999999995</c:v>
                </c:pt>
                <c:pt idx="576">
                  <c:v>-0.73432500000000001</c:v>
                </c:pt>
                <c:pt idx="577">
                  <c:v>-0.733325</c:v>
                </c:pt>
                <c:pt idx="578">
                  <c:v>-0.73234999999999995</c:v>
                </c:pt>
                <c:pt idx="579">
                  <c:v>-0.731375</c:v>
                </c:pt>
                <c:pt idx="580">
                  <c:v>-0.73040000000000005</c:v>
                </c:pt>
                <c:pt idx="581">
                  <c:v>-0.72940000000000005</c:v>
                </c:pt>
                <c:pt idx="582">
                  <c:v>-0.72842499999999999</c:v>
                </c:pt>
                <c:pt idx="583">
                  <c:v>-0.72745000000000004</c:v>
                </c:pt>
                <c:pt idx="584">
                  <c:v>-0.72647499999999998</c:v>
                </c:pt>
                <c:pt idx="585">
                  <c:v>-0.72550000000000003</c:v>
                </c:pt>
                <c:pt idx="586">
                  <c:v>-0.72450000000000003</c:v>
                </c:pt>
                <c:pt idx="587">
                  <c:v>-0.72352499999999997</c:v>
                </c:pt>
                <c:pt idx="588">
                  <c:v>-0.72255000000000003</c:v>
                </c:pt>
                <c:pt idx="589">
                  <c:v>-0.72157499999999997</c:v>
                </c:pt>
                <c:pt idx="590">
                  <c:v>-0.72060000000000002</c:v>
                </c:pt>
                <c:pt idx="591">
                  <c:v>-0.71960000000000002</c:v>
                </c:pt>
                <c:pt idx="592">
                  <c:v>-0.71862499999999996</c:v>
                </c:pt>
                <c:pt idx="593">
                  <c:v>-0.71765000000000001</c:v>
                </c:pt>
                <c:pt idx="594">
                  <c:v>-0.71667499999999995</c:v>
                </c:pt>
                <c:pt idx="595">
                  <c:v>-0.71567499999999995</c:v>
                </c:pt>
                <c:pt idx="596">
                  <c:v>-0.7147</c:v>
                </c:pt>
                <c:pt idx="597">
                  <c:v>-0.71372500000000005</c:v>
                </c:pt>
                <c:pt idx="598">
                  <c:v>-0.71274999999999999</c:v>
                </c:pt>
                <c:pt idx="599">
                  <c:v>-0.71177500000000005</c:v>
                </c:pt>
                <c:pt idx="600">
                  <c:v>-0.71077500000000005</c:v>
                </c:pt>
                <c:pt idx="601">
                  <c:v>-0.70979999999999999</c:v>
                </c:pt>
                <c:pt idx="602">
                  <c:v>-0.70882500000000004</c:v>
                </c:pt>
                <c:pt idx="603">
                  <c:v>-0.70784999999999998</c:v>
                </c:pt>
                <c:pt idx="604">
                  <c:v>-0.70687500000000003</c:v>
                </c:pt>
                <c:pt idx="605">
                  <c:v>-0.70587500000000003</c:v>
                </c:pt>
                <c:pt idx="606">
                  <c:v>-0.70489999999999997</c:v>
                </c:pt>
                <c:pt idx="607">
                  <c:v>-0.70392500000000002</c:v>
                </c:pt>
                <c:pt idx="608">
                  <c:v>-0.70294999999999996</c:v>
                </c:pt>
                <c:pt idx="609">
                  <c:v>-0.70194999999999996</c:v>
                </c:pt>
                <c:pt idx="610">
                  <c:v>-0.70097500000000001</c:v>
                </c:pt>
                <c:pt idx="611">
                  <c:v>-0.7</c:v>
                </c:pt>
                <c:pt idx="612">
                  <c:v>-0.69902500000000001</c:v>
                </c:pt>
                <c:pt idx="613">
                  <c:v>-0.69804999999999995</c:v>
                </c:pt>
                <c:pt idx="614">
                  <c:v>-0.69704999999999995</c:v>
                </c:pt>
                <c:pt idx="615">
                  <c:v>-0.696075</c:v>
                </c:pt>
                <c:pt idx="616">
                  <c:v>-0.69510000000000005</c:v>
                </c:pt>
                <c:pt idx="617">
                  <c:v>-0.69412499999999999</c:v>
                </c:pt>
                <c:pt idx="618">
                  <c:v>-0.69312499999999999</c:v>
                </c:pt>
                <c:pt idx="619">
                  <c:v>-0.69215000000000004</c:v>
                </c:pt>
                <c:pt idx="620">
                  <c:v>-0.69117499999999998</c:v>
                </c:pt>
                <c:pt idx="621">
                  <c:v>-0.69020000000000004</c:v>
                </c:pt>
                <c:pt idx="622">
                  <c:v>-0.68922499999999998</c:v>
                </c:pt>
                <c:pt idx="623">
                  <c:v>-0.68822499999999998</c:v>
                </c:pt>
                <c:pt idx="624">
                  <c:v>-0.68725000000000003</c:v>
                </c:pt>
                <c:pt idx="625">
                  <c:v>-0.68627499999999997</c:v>
                </c:pt>
                <c:pt idx="626">
                  <c:v>-0.68530000000000002</c:v>
                </c:pt>
                <c:pt idx="627">
                  <c:v>-0.68432499999999996</c:v>
                </c:pt>
                <c:pt idx="628">
                  <c:v>-0.68332499999999996</c:v>
                </c:pt>
                <c:pt idx="629">
                  <c:v>-0.68235000000000001</c:v>
                </c:pt>
                <c:pt idx="630">
                  <c:v>-0.68137499999999995</c:v>
                </c:pt>
                <c:pt idx="631">
                  <c:v>-0.6804</c:v>
                </c:pt>
                <c:pt idx="632">
                  <c:v>-0.6794</c:v>
                </c:pt>
                <c:pt idx="633">
                  <c:v>-0.67842499999999994</c:v>
                </c:pt>
                <c:pt idx="634">
                  <c:v>-0.67745</c:v>
                </c:pt>
                <c:pt idx="635">
                  <c:v>-0.67647500000000005</c:v>
                </c:pt>
                <c:pt idx="636">
                  <c:v>-0.67549999999999999</c:v>
                </c:pt>
                <c:pt idx="637">
                  <c:v>-0.67449999999999999</c:v>
                </c:pt>
                <c:pt idx="638">
                  <c:v>-0.67352500000000004</c:v>
                </c:pt>
                <c:pt idx="639">
                  <c:v>-0.67254999999999998</c:v>
                </c:pt>
                <c:pt idx="640">
                  <c:v>-0.67157500000000003</c:v>
                </c:pt>
                <c:pt idx="641">
                  <c:v>-0.67059999999999997</c:v>
                </c:pt>
                <c:pt idx="642">
                  <c:v>-0.66959999999999997</c:v>
                </c:pt>
                <c:pt idx="643">
                  <c:v>-0.66862500000000002</c:v>
                </c:pt>
                <c:pt idx="644">
                  <c:v>-0.66764999999999997</c:v>
                </c:pt>
                <c:pt idx="645">
                  <c:v>-0.66667500000000002</c:v>
                </c:pt>
                <c:pt idx="646">
                  <c:v>-0.66567500000000002</c:v>
                </c:pt>
                <c:pt idx="647">
                  <c:v>-0.66469999999999996</c:v>
                </c:pt>
                <c:pt idx="648">
                  <c:v>-0.66372500000000001</c:v>
                </c:pt>
                <c:pt idx="649">
                  <c:v>-0.66274999999999995</c:v>
                </c:pt>
                <c:pt idx="650">
                  <c:v>-0.661775</c:v>
                </c:pt>
                <c:pt idx="651">
                  <c:v>-0.660775</c:v>
                </c:pt>
                <c:pt idx="652">
                  <c:v>-0.65980000000000005</c:v>
                </c:pt>
                <c:pt idx="653">
                  <c:v>-0.65882499999999999</c:v>
                </c:pt>
                <c:pt idx="654">
                  <c:v>-0.65785000000000005</c:v>
                </c:pt>
                <c:pt idx="655">
                  <c:v>-0.65687499999999999</c:v>
                </c:pt>
                <c:pt idx="656">
                  <c:v>-0.65587499999999999</c:v>
                </c:pt>
                <c:pt idx="657">
                  <c:v>-0.65490000000000004</c:v>
                </c:pt>
                <c:pt idx="658">
                  <c:v>-0.65392499999999998</c:v>
                </c:pt>
                <c:pt idx="659">
                  <c:v>-0.65295000000000003</c:v>
                </c:pt>
                <c:pt idx="660">
                  <c:v>-0.65195000000000003</c:v>
                </c:pt>
                <c:pt idx="661">
                  <c:v>-0.65097499999999997</c:v>
                </c:pt>
                <c:pt idx="662">
                  <c:v>-0.65</c:v>
                </c:pt>
                <c:pt idx="663">
                  <c:v>-0.64902499999999996</c:v>
                </c:pt>
                <c:pt idx="664">
                  <c:v>-0.64805000000000001</c:v>
                </c:pt>
                <c:pt idx="665">
                  <c:v>-0.64705000000000001</c:v>
                </c:pt>
                <c:pt idx="666">
                  <c:v>-0.64607499999999995</c:v>
                </c:pt>
                <c:pt idx="667">
                  <c:v>-0.64510000000000001</c:v>
                </c:pt>
                <c:pt idx="668">
                  <c:v>-0.64412499999999995</c:v>
                </c:pt>
                <c:pt idx="669">
                  <c:v>-0.64312499999999995</c:v>
                </c:pt>
                <c:pt idx="670">
                  <c:v>-0.64215</c:v>
                </c:pt>
                <c:pt idx="671">
                  <c:v>-0.64117500000000005</c:v>
                </c:pt>
                <c:pt idx="672">
                  <c:v>-0.64019999999999999</c:v>
                </c:pt>
                <c:pt idx="673">
                  <c:v>-0.63922500000000004</c:v>
                </c:pt>
                <c:pt idx="674">
                  <c:v>-0.63822500000000004</c:v>
                </c:pt>
                <c:pt idx="675">
                  <c:v>-0.63724999999999998</c:v>
                </c:pt>
                <c:pt idx="676">
                  <c:v>-0.63627500000000003</c:v>
                </c:pt>
                <c:pt idx="677">
                  <c:v>-0.63529999999999998</c:v>
                </c:pt>
                <c:pt idx="678">
                  <c:v>-0.63432500000000003</c:v>
                </c:pt>
                <c:pt idx="679">
                  <c:v>-0.63332500000000003</c:v>
                </c:pt>
                <c:pt idx="680">
                  <c:v>-0.63234999999999997</c:v>
                </c:pt>
                <c:pt idx="681">
                  <c:v>-0.63137500000000002</c:v>
                </c:pt>
                <c:pt idx="682">
                  <c:v>-0.63039999999999996</c:v>
                </c:pt>
                <c:pt idx="683">
                  <c:v>-0.62939999999999996</c:v>
                </c:pt>
                <c:pt idx="684">
                  <c:v>-0.62842500000000001</c:v>
                </c:pt>
                <c:pt idx="685">
                  <c:v>-0.62744999999999995</c:v>
                </c:pt>
                <c:pt idx="686">
                  <c:v>-0.626475</c:v>
                </c:pt>
                <c:pt idx="687">
                  <c:v>-0.62549999999999994</c:v>
                </c:pt>
                <c:pt idx="688">
                  <c:v>-0.62450000000000006</c:v>
                </c:pt>
                <c:pt idx="689">
                  <c:v>-0.623525</c:v>
                </c:pt>
                <c:pt idx="690">
                  <c:v>-0.62255000000000005</c:v>
                </c:pt>
                <c:pt idx="691">
                  <c:v>-0.62157499999999999</c:v>
                </c:pt>
                <c:pt idx="692">
                  <c:v>-0.62060000000000004</c:v>
                </c:pt>
                <c:pt idx="693">
                  <c:v>-0.61960000000000004</c:v>
                </c:pt>
                <c:pt idx="694">
                  <c:v>-0.61862499999999998</c:v>
                </c:pt>
                <c:pt idx="695">
                  <c:v>-0.61765000000000003</c:v>
                </c:pt>
                <c:pt idx="696">
                  <c:v>-0.61667499999999997</c:v>
                </c:pt>
                <c:pt idx="697">
                  <c:v>-0.61567499999999997</c:v>
                </c:pt>
                <c:pt idx="698">
                  <c:v>-0.61470000000000002</c:v>
                </c:pt>
                <c:pt idx="699">
                  <c:v>-0.61372499999999997</c:v>
                </c:pt>
                <c:pt idx="700">
                  <c:v>-0.61275000000000002</c:v>
                </c:pt>
                <c:pt idx="701">
                  <c:v>-0.61177499999999996</c:v>
                </c:pt>
                <c:pt idx="702">
                  <c:v>-0.61077499999999996</c:v>
                </c:pt>
                <c:pt idx="703">
                  <c:v>-0.60980000000000001</c:v>
                </c:pt>
                <c:pt idx="704">
                  <c:v>-0.60882499999999995</c:v>
                </c:pt>
                <c:pt idx="705">
                  <c:v>-0.60785</c:v>
                </c:pt>
                <c:pt idx="706">
                  <c:v>-0.60687500000000005</c:v>
                </c:pt>
                <c:pt idx="707">
                  <c:v>-0.60587500000000005</c:v>
                </c:pt>
                <c:pt idx="708">
                  <c:v>-0.60489999999999999</c:v>
                </c:pt>
                <c:pt idx="709">
                  <c:v>-0.60392500000000005</c:v>
                </c:pt>
                <c:pt idx="710">
                  <c:v>-0.60294999999999999</c:v>
                </c:pt>
                <c:pt idx="711">
                  <c:v>-0.60194999999999999</c:v>
                </c:pt>
                <c:pt idx="712">
                  <c:v>-0.60097500000000004</c:v>
                </c:pt>
                <c:pt idx="713">
                  <c:v>-0.6</c:v>
                </c:pt>
                <c:pt idx="714">
                  <c:v>-0.59902500000000003</c:v>
                </c:pt>
                <c:pt idx="715">
                  <c:v>-0.59804999999999997</c:v>
                </c:pt>
                <c:pt idx="716">
                  <c:v>-0.59704999999999997</c:v>
                </c:pt>
                <c:pt idx="717">
                  <c:v>-0.59607500000000002</c:v>
                </c:pt>
                <c:pt idx="718">
                  <c:v>-0.59509999999999996</c:v>
                </c:pt>
                <c:pt idx="719">
                  <c:v>-0.59412500000000001</c:v>
                </c:pt>
                <c:pt idx="720">
                  <c:v>-0.59312500000000001</c:v>
                </c:pt>
                <c:pt idx="721">
                  <c:v>-0.59214999999999995</c:v>
                </c:pt>
                <c:pt idx="722">
                  <c:v>-0.59117500000000001</c:v>
                </c:pt>
                <c:pt idx="723">
                  <c:v>-0.59019999999999995</c:v>
                </c:pt>
                <c:pt idx="724">
                  <c:v>-0.589225</c:v>
                </c:pt>
                <c:pt idx="725">
                  <c:v>-0.588225</c:v>
                </c:pt>
                <c:pt idx="726">
                  <c:v>-0.58725000000000005</c:v>
                </c:pt>
                <c:pt idx="727">
                  <c:v>-0.58627499999999999</c:v>
                </c:pt>
                <c:pt idx="728">
                  <c:v>-0.58530000000000004</c:v>
                </c:pt>
                <c:pt idx="729">
                  <c:v>-0.58432499999999998</c:v>
                </c:pt>
                <c:pt idx="730">
                  <c:v>-0.58332499999999998</c:v>
                </c:pt>
                <c:pt idx="731">
                  <c:v>-0.58235000000000003</c:v>
                </c:pt>
                <c:pt idx="732">
                  <c:v>-0.58137499999999998</c:v>
                </c:pt>
                <c:pt idx="733">
                  <c:v>-0.58040000000000003</c:v>
                </c:pt>
                <c:pt idx="734">
                  <c:v>-0.57940000000000003</c:v>
                </c:pt>
                <c:pt idx="735">
                  <c:v>-0.57842499999999997</c:v>
                </c:pt>
                <c:pt idx="736">
                  <c:v>-0.57745000000000002</c:v>
                </c:pt>
                <c:pt idx="737">
                  <c:v>-0.57647499999999996</c:v>
                </c:pt>
                <c:pt idx="738">
                  <c:v>-0.57550000000000001</c:v>
                </c:pt>
                <c:pt idx="739">
                  <c:v>-0.57450000000000001</c:v>
                </c:pt>
                <c:pt idx="740">
                  <c:v>-0.57352499999999995</c:v>
                </c:pt>
                <c:pt idx="741">
                  <c:v>-0.57255</c:v>
                </c:pt>
                <c:pt idx="742">
                  <c:v>-0.57157500000000006</c:v>
                </c:pt>
                <c:pt idx="743">
                  <c:v>-0.5706</c:v>
                </c:pt>
                <c:pt idx="744">
                  <c:v>-0.5696</c:v>
                </c:pt>
                <c:pt idx="745">
                  <c:v>-0.56862500000000005</c:v>
                </c:pt>
                <c:pt idx="746">
                  <c:v>-0.56764999999999999</c:v>
                </c:pt>
                <c:pt idx="747">
                  <c:v>-0.56667500000000004</c:v>
                </c:pt>
                <c:pt idx="748">
                  <c:v>-0.56567500000000004</c:v>
                </c:pt>
                <c:pt idx="749">
                  <c:v>-0.56469999999999998</c:v>
                </c:pt>
                <c:pt idx="750">
                  <c:v>-0.56372500000000003</c:v>
                </c:pt>
                <c:pt idx="751">
                  <c:v>-0.56274999999999997</c:v>
                </c:pt>
                <c:pt idx="752">
                  <c:v>-0.56177500000000002</c:v>
                </c:pt>
                <c:pt idx="753">
                  <c:v>-0.56077500000000002</c:v>
                </c:pt>
                <c:pt idx="754">
                  <c:v>-0.55979999999999996</c:v>
                </c:pt>
                <c:pt idx="755">
                  <c:v>-0.55882500000000002</c:v>
                </c:pt>
                <c:pt idx="756">
                  <c:v>-0.55784999999999996</c:v>
                </c:pt>
                <c:pt idx="757">
                  <c:v>-0.55687500000000001</c:v>
                </c:pt>
                <c:pt idx="758">
                  <c:v>-0.55587500000000001</c:v>
                </c:pt>
                <c:pt idx="759">
                  <c:v>-0.55489999999999995</c:v>
                </c:pt>
                <c:pt idx="760">
                  <c:v>-0.553925</c:v>
                </c:pt>
                <c:pt idx="761">
                  <c:v>-0.55295000000000005</c:v>
                </c:pt>
                <c:pt idx="762">
                  <c:v>-0.55195000000000005</c:v>
                </c:pt>
                <c:pt idx="763">
                  <c:v>-0.55097499999999999</c:v>
                </c:pt>
                <c:pt idx="764">
                  <c:v>-0.55000000000000004</c:v>
                </c:pt>
                <c:pt idx="765">
                  <c:v>-0.54902499999999999</c:v>
                </c:pt>
                <c:pt idx="766">
                  <c:v>-0.54805000000000004</c:v>
                </c:pt>
                <c:pt idx="767">
                  <c:v>-0.54705000000000004</c:v>
                </c:pt>
                <c:pt idx="768">
                  <c:v>-0.54607499999999998</c:v>
                </c:pt>
                <c:pt idx="769">
                  <c:v>-0.54510000000000003</c:v>
                </c:pt>
                <c:pt idx="770">
                  <c:v>-0.54412499999999997</c:v>
                </c:pt>
                <c:pt idx="771">
                  <c:v>-0.54312499999999997</c:v>
                </c:pt>
                <c:pt idx="772">
                  <c:v>-0.54215000000000002</c:v>
                </c:pt>
                <c:pt idx="773">
                  <c:v>-0.54117499999999996</c:v>
                </c:pt>
                <c:pt idx="774">
                  <c:v>-0.54020000000000001</c:v>
                </c:pt>
                <c:pt idx="775">
                  <c:v>-0.53922499999999995</c:v>
                </c:pt>
                <c:pt idx="776">
                  <c:v>-0.53822499999999995</c:v>
                </c:pt>
                <c:pt idx="777">
                  <c:v>-0.53725000000000001</c:v>
                </c:pt>
                <c:pt idx="778">
                  <c:v>-0.53627499999999995</c:v>
                </c:pt>
                <c:pt idx="779">
                  <c:v>-0.5353</c:v>
                </c:pt>
                <c:pt idx="780">
                  <c:v>-0.53432500000000005</c:v>
                </c:pt>
                <c:pt idx="781">
                  <c:v>-0.53332500000000005</c:v>
                </c:pt>
                <c:pt idx="782">
                  <c:v>-0.53234999999999999</c:v>
                </c:pt>
                <c:pt idx="783">
                  <c:v>-0.53137500000000004</c:v>
                </c:pt>
                <c:pt idx="784">
                  <c:v>-0.53039999999999998</c:v>
                </c:pt>
                <c:pt idx="785">
                  <c:v>-0.52939999999999998</c:v>
                </c:pt>
                <c:pt idx="786">
                  <c:v>-0.52842500000000003</c:v>
                </c:pt>
                <c:pt idx="787">
                  <c:v>-0.52744999999999997</c:v>
                </c:pt>
                <c:pt idx="788">
                  <c:v>-0.52647500000000003</c:v>
                </c:pt>
                <c:pt idx="789">
                  <c:v>-0.52549999999999997</c:v>
                </c:pt>
                <c:pt idx="790">
                  <c:v>-0.52449999999999997</c:v>
                </c:pt>
                <c:pt idx="791">
                  <c:v>-0.52352500000000002</c:v>
                </c:pt>
                <c:pt idx="792">
                  <c:v>-0.52254999999999996</c:v>
                </c:pt>
                <c:pt idx="793">
                  <c:v>-0.52157500000000001</c:v>
                </c:pt>
                <c:pt idx="794">
                  <c:v>-0.52059999999999995</c:v>
                </c:pt>
                <c:pt idx="795">
                  <c:v>-0.51959999999999995</c:v>
                </c:pt>
                <c:pt idx="796">
                  <c:v>-0.518625</c:v>
                </c:pt>
                <c:pt idx="797">
                  <c:v>-0.51765000000000005</c:v>
                </c:pt>
                <c:pt idx="798">
                  <c:v>-0.516675</c:v>
                </c:pt>
                <c:pt idx="799">
                  <c:v>-0.51567499999999999</c:v>
                </c:pt>
                <c:pt idx="800">
                  <c:v>-0.51470000000000005</c:v>
                </c:pt>
                <c:pt idx="801">
                  <c:v>-0.51372499999999999</c:v>
                </c:pt>
                <c:pt idx="802">
                  <c:v>-0.51275000000000004</c:v>
                </c:pt>
                <c:pt idx="803">
                  <c:v>-0.51177499999999998</c:v>
                </c:pt>
                <c:pt idx="804">
                  <c:v>-0.51077499999999998</c:v>
                </c:pt>
                <c:pt idx="805">
                  <c:v>-0.50980000000000003</c:v>
                </c:pt>
                <c:pt idx="806">
                  <c:v>-0.50882499999999997</c:v>
                </c:pt>
                <c:pt idx="807">
                  <c:v>-0.50785000000000002</c:v>
                </c:pt>
                <c:pt idx="808">
                  <c:v>-0.50687499999999996</c:v>
                </c:pt>
                <c:pt idx="809">
                  <c:v>-0.50587499999999996</c:v>
                </c:pt>
                <c:pt idx="810">
                  <c:v>-0.50490000000000002</c:v>
                </c:pt>
                <c:pt idx="811">
                  <c:v>-0.50392499999999996</c:v>
                </c:pt>
                <c:pt idx="812">
                  <c:v>-0.50295000000000001</c:v>
                </c:pt>
                <c:pt idx="813">
                  <c:v>-0.50195000000000001</c:v>
                </c:pt>
                <c:pt idx="814">
                  <c:v>-0.50097499999999995</c:v>
                </c:pt>
                <c:pt idx="815">
                  <c:v>-0.5</c:v>
                </c:pt>
                <c:pt idx="816">
                  <c:v>-0.499025</c:v>
                </c:pt>
                <c:pt idx="817">
                  <c:v>-0.49804999999999999</c:v>
                </c:pt>
                <c:pt idx="818">
                  <c:v>-0.49704999999999999</c:v>
                </c:pt>
                <c:pt idx="819">
                  <c:v>-0.49607499999999999</c:v>
                </c:pt>
                <c:pt idx="820">
                  <c:v>-0.49509999999999998</c:v>
                </c:pt>
                <c:pt idx="821">
                  <c:v>-0.49412499999999998</c:v>
                </c:pt>
                <c:pt idx="822">
                  <c:v>-0.49312499999999998</c:v>
                </c:pt>
                <c:pt idx="823">
                  <c:v>-0.49214999999999998</c:v>
                </c:pt>
                <c:pt idx="824">
                  <c:v>-0.49117499999999997</c:v>
                </c:pt>
                <c:pt idx="825">
                  <c:v>-0.49020000000000002</c:v>
                </c:pt>
                <c:pt idx="826">
                  <c:v>-0.48922500000000002</c:v>
                </c:pt>
                <c:pt idx="827">
                  <c:v>-0.48822500000000002</c:v>
                </c:pt>
                <c:pt idx="828">
                  <c:v>-0.48725000000000002</c:v>
                </c:pt>
                <c:pt idx="829">
                  <c:v>-0.48627500000000001</c:v>
                </c:pt>
                <c:pt idx="830">
                  <c:v>-0.48530000000000001</c:v>
                </c:pt>
                <c:pt idx="831">
                  <c:v>-0.48432500000000001</c:v>
                </c:pt>
                <c:pt idx="832">
                  <c:v>-0.483325</c:v>
                </c:pt>
                <c:pt idx="833">
                  <c:v>-0.48235</c:v>
                </c:pt>
                <c:pt idx="834">
                  <c:v>-0.481375</c:v>
                </c:pt>
                <c:pt idx="835">
                  <c:v>-0.48039999999999999</c:v>
                </c:pt>
                <c:pt idx="836">
                  <c:v>-0.47939999999999999</c:v>
                </c:pt>
                <c:pt idx="837">
                  <c:v>-0.47842499999999999</c:v>
                </c:pt>
                <c:pt idx="838">
                  <c:v>-0.47744999999999999</c:v>
                </c:pt>
                <c:pt idx="839">
                  <c:v>-0.47647499999999998</c:v>
                </c:pt>
                <c:pt idx="840">
                  <c:v>-0.47549999999999998</c:v>
                </c:pt>
                <c:pt idx="841">
                  <c:v>-0.47449999999999998</c:v>
                </c:pt>
                <c:pt idx="842">
                  <c:v>-0.47352499999999997</c:v>
                </c:pt>
                <c:pt idx="843">
                  <c:v>-0.47255000000000003</c:v>
                </c:pt>
                <c:pt idx="844">
                  <c:v>-0.47157500000000002</c:v>
                </c:pt>
                <c:pt idx="845">
                  <c:v>-0.47060000000000002</c:v>
                </c:pt>
                <c:pt idx="846">
                  <c:v>-0.46960000000000002</c:v>
                </c:pt>
                <c:pt idx="847">
                  <c:v>-0.46862500000000001</c:v>
                </c:pt>
                <c:pt idx="848">
                  <c:v>-0.46765000000000001</c:v>
                </c:pt>
                <c:pt idx="849">
                  <c:v>-0.46667500000000001</c:v>
                </c:pt>
                <c:pt idx="850">
                  <c:v>-0.46567500000000001</c:v>
                </c:pt>
                <c:pt idx="851">
                  <c:v>-0.4647</c:v>
                </c:pt>
                <c:pt idx="852">
                  <c:v>-0.463725</c:v>
                </c:pt>
                <c:pt idx="853">
                  <c:v>-0.46274999999999999</c:v>
                </c:pt>
                <c:pt idx="854">
                  <c:v>-0.46177499999999999</c:v>
                </c:pt>
                <c:pt idx="855">
                  <c:v>-0.46077499999999999</c:v>
                </c:pt>
                <c:pt idx="856">
                  <c:v>-0.45979999999999999</c:v>
                </c:pt>
                <c:pt idx="857">
                  <c:v>-0.45882499999999998</c:v>
                </c:pt>
                <c:pt idx="858">
                  <c:v>-0.45784999999999998</c:v>
                </c:pt>
                <c:pt idx="859">
                  <c:v>-0.45687499999999998</c:v>
                </c:pt>
                <c:pt idx="860">
                  <c:v>-0.45587499999999997</c:v>
                </c:pt>
                <c:pt idx="861">
                  <c:v>-0.45490000000000003</c:v>
                </c:pt>
                <c:pt idx="862">
                  <c:v>-0.45392500000000002</c:v>
                </c:pt>
                <c:pt idx="863">
                  <c:v>-0.45295000000000002</c:v>
                </c:pt>
                <c:pt idx="864">
                  <c:v>-0.45195000000000002</c:v>
                </c:pt>
                <c:pt idx="865">
                  <c:v>-0.45097500000000001</c:v>
                </c:pt>
                <c:pt idx="866">
                  <c:v>-0.45</c:v>
                </c:pt>
                <c:pt idx="867">
                  <c:v>-0.44902500000000001</c:v>
                </c:pt>
                <c:pt idx="868">
                  <c:v>-0.44805</c:v>
                </c:pt>
                <c:pt idx="869">
                  <c:v>-0.44705</c:v>
                </c:pt>
                <c:pt idx="870">
                  <c:v>-0.446075</c:v>
                </c:pt>
                <c:pt idx="871">
                  <c:v>-0.4451</c:v>
                </c:pt>
                <c:pt idx="872">
                  <c:v>-0.44412499999999999</c:v>
                </c:pt>
                <c:pt idx="873">
                  <c:v>-0.44312499999999999</c:v>
                </c:pt>
                <c:pt idx="874">
                  <c:v>-0.44214999999999999</c:v>
                </c:pt>
                <c:pt idx="875">
                  <c:v>-0.44117499999999998</c:v>
                </c:pt>
                <c:pt idx="876">
                  <c:v>-0.44019999999999998</c:v>
                </c:pt>
                <c:pt idx="877">
                  <c:v>-0.43922499999999998</c:v>
                </c:pt>
                <c:pt idx="878">
                  <c:v>-0.43822499999999998</c:v>
                </c:pt>
                <c:pt idx="879">
                  <c:v>-0.43725000000000003</c:v>
                </c:pt>
                <c:pt idx="880">
                  <c:v>-0.43627500000000002</c:v>
                </c:pt>
                <c:pt idx="881">
                  <c:v>-0.43530000000000002</c:v>
                </c:pt>
                <c:pt idx="882">
                  <c:v>-0.43432500000000002</c:v>
                </c:pt>
                <c:pt idx="883">
                  <c:v>-0.43332500000000002</c:v>
                </c:pt>
                <c:pt idx="884">
                  <c:v>-0.43235000000000001</c:v>
                </c:pt>
                <c:pt idx="885">
                  <c:v>-0.43137500000000001</c:v>
                </c:pt>
                <c:pt idx="886">
                  <c:v>-0.4304</c:v>
                </c:pt>
                <c:pt idx="887">
                  <c:v>-0.4294</c:v>
                </c:pt>
                <c:pt idx="888">
                  <c:v>-0.428425</c:v>
                </c:pt>
                <c:pt idx="889">
                  <c:v>-0.42745</c:v>
                </c:pt>
                <c:pt idx="890">
                  <c:v>-0.42647499999999999</c:v>
                </c:pt>
                <c:pt idx="891">
                  <c:v>-0.42549999999999999</c:v>
                </c:pt>
                <c:pt idx="892">
                  <c:v>-0.42449999999999999</c:v>
                </c:pt>
                <c:pt idx="893">
                  <c:v>-0.42352499999999998</c:v>
                </c:pt>
                <c:pt idx="894">
                  <c:v>-0.42254999999999998</c:v>
                </c:pt>
                <c:pt idx="895">
                  <c:v>-0.42157499999999998</c:v>
                </c:pt>
                <c:pt idx="896">
                  <c:v>-0.42059999999999997</c:v>
                </c:pt>
                <c:pt idx="897">
                  <c:v>-0.41959999999999997</c:v>
                </c:pt>
                <c:pt idx="898">
                  <c:v>-0.41862500000000002</c:v>
                </c:pt>
                <c:pt idx="899">
                  <c:v>-0.41765000000000002</c:v>
                </c:pt>
                <c:pt idx="900">
                  <c:v>-0.41667500000000002</c:v>
                </c:pt>
                <c:pt idx="901">
                  <c:v>-0.41567500000000002</c:v>
                </c:pt>
                <c:pt idx="902">
                  <c:v>-0.41470000000000001</c:v>
                </c:pt>
                <c:pt idx="903">
                  <c:v>-0.41372500000000001</c:v>
                </c:pt>
                <c:pt idx="904">
                  <c:v>-0.41275000000000001</c:v>
                </c:pt>
                <c:pt idx="905">
                  <c:v>-0.411775</c:v>
                </c:pt>
                <c:pt idx="906">
                  <c:v>-0.410775</c:v>
                </c:pt>
                <c:pt idx="907">
                  <c:v>-0.4098</c:v>
                </c:pt>
                <c:pt idx="908">
                  <c:v>-0.40882499999999999</c:v>
                </c:pt>
                <c:pt idx="909">
                  <c:v>-0.40784999999999999</c:v>
                </c:pt>
                <c:pt idx="910">
                  <c:v>-0.40687499999999999</c:v>
                </c:pt>
                <c:pt idx="911">
                  <c:v>-0.40587499999999999</c:v>
                </c:pt>
                <c:pt idx="912">
                  <c:v>-0.40489999999999998</c:v>
                </c:pt>
                <c:pt idx="913">
                  <c:v>-0.40392499999999998</c:v>
                </c:pt>
                <c:pt idx="914">
                  <c:v>-0.40294999999999997</c:v>
                </c:pt>
                <c:pt idx="915">
                  <c:v>-0.40194999999999997</c:v>
                </c:pt>
                <c:pt idx="916">
                  <c:v>-0.40097500000000003</c:v>
                </c:pt>
                <c:pt idx="917">
                  <c:v>-0.4</c:v>
                </c:pt>
                <c:pt idx="918">
                  <c:v>-0.39902500000000002</c:v>
                </c:pt>
                <c:pt idx="919">
                  <c:v>-0.39805000000000001</c:v>
                </c:pt>
                <c:pt idx="920">
                  <c:v>-0.39705000000000001</c:v>
                </c:pt>
                <c:pt idx="921">
                  <c:v>-0.39607500000000001</c:v>
                </c:pt>
                <c:pt idx="922">
                  <c:v>-0.39510000000000001</c:v>
                </c:pt>
                <c:pt idx="923">
                  <c:v>-0.394125</c:v>
                </c:pt>
                <c:pt idx="924">
                  <c:v>-0.393125</c:v>
                </c:pt>
                <c:pt idx="925">
                  <c:v>-0.39215</c:v>
                </c:pt>
                <c:pt idx="926">
                  <c:v>-0.39117499999999999</c:v>
                </c:pt>
                <c:pt idx="927">
                  <c:v>-0.39019999999999999</c:v>
                </c:pt>
                <c:pt idx="928">
                  <c:v>-0.38922499999999999</c:v>
                </c:pt>
                <c:pt idx="929">
                  <c:v>-0.38822499999999999</c:v>
                </c:pt>
                <c:pt idx="930">
                  <c:v>-0.38724999999999998</c:v>
                </c:pt>
                <c:pt idx="931">
                  <c:v>-0.38627499999999998</c:v>
                </c:pt>
                <c:pt idx="932">
                  <c:v>-0.38529999999999998</c:v>
                </c:pt>
                <c:pt idx="933">
                  <c:v>-0.38432500000000003</c:v>
                </c:pt>
                <c:pt idx="934">
                  <c:v>-0.38332500000000003</c:v>
                </c:pt>
                <c:pt idx="935">
                  <c:v>-0.38235000000000002</c:v>
                </c:pt>
                <c:pt idx="936">
                  <c:v>-0.38137500000000002</c:v>
                </c:pt>
                <c:pt idx="937">
                  <c:v>-0.38040000000000002</c:v>
                </c:pt>
                <c:pt idx="938">
                  <c:v>-0.37940000000000002</c:v>
                </c:pt>
                <c:pt idx="939">
                  <c:v>-0.37842500000000001</c:v>
                </c:pt>
                <c:pt idx="940">
                  <c:v>-0.37745000000000001</c:v>
                </c:pt>
                <c:pt idx="941">
                  <c:v>-0.376475</c:v>
                </c:pt>
                <c:pt idx="942">
                  <c:v>-0.3755</c:v>
                </c:pt>
                <c:pt idx="943">
                  <c:v>-0.3745</c:v>
                </c:pt>
                <c:pt idx="944">
                  <c:v>-0.373525</c:v>
                </c:pt>
                <c:pt idx="945">
                  <c:v>-0.37254999999999999</c:v>
                </c:pt>
                <c:pt idx="946">
                  <c:v>-0.37157499999999999</c:v>
                </c:pt>
                <c:pt idx="947">
                  <c:v>-0.37059999999999998</c:v>
                </c:pt>
                <c:pt idx="948">
                  <c:v>-0.36959999999999998</c:v>
                </c:pt>
                <c:pt idx="949">
                  <c:v>-0.36862499999999998</c:v>
                </c:pt>
                <c:pt idx="950">
                  <c:v>-0.36764999999999998</c:v>
                </c:pt>
                <c:pt idx="951">
                  <c:v>-0.36667499999999997</c:v>
                </c:pt>
                <c:pt idx="952">
                  <c:v>-0.36567499999999997</c:v>
                </c:pt>
                <c:pt idx="953">
                  <c:v>-0.36470000000000002</c:v>
                </c:pt>
                <c:pt idx="954">
                  <c:v>-0.36372500000000002</c:v>
                </c:pt>
                <c:pt idx="955">
                  <c:v>-0.36275000000000002</c:v>
                </c:pt>
                <c:pt idx="956">
                  <c:v>-0.36177500000000001</c:v>
                </c:pt>
                <c:pt idx="957">
                  <c:v>-0.36077500000000001</c:v>
                </c:pt>
                <c:pt idx="958">
                  <c:v>-0.35980000000000001</c:v>
                </c:pt>
                <c:pt idx="959">
                  <c:v>-0.35882500000000001</c:v>
                </c:pt>
                <c:pt idx="960">
                  <c:v>-0.35785</c:v>
                </c:pt>
                <c:pt idx="961">
                  <c:v>-0.356875</c:v>
                </c:pt>
                <c:pt idx="962">
                  <c:v>-0.355875</c:v>
                </c:pt>
                <c:pt idx="963">
                  <c:v>-0.35489999999999999</c:v>
                </c:pt>
                <c:pt idx="964">
                  <c:v>-0.35392499999999999</c:v>
                </c:pt>
                <c:pt idx="965">
                  <c:v>-0.35294999999999999</c:v>
                </c:pt>
                <c:pt idx="966">
                  <c:v>-0.35194999999999999</c:v>
                </c:pt>
                <c:pt idx="967">
                  <c:v>-0.35097499999999998</c:v>
                </c:pt>
                <c:pt idx="968">
                  <c:v>-0.35</c:v>
                </c:pt>
                <c:pt idx="969">
                  <c:v>-0.34902499999999997</c:v>
                </c:pt>
                <c:pt idx="970">
                  <c:v>-0.34805000000000003</c:v>
                </c:pt>
                <c:pt idx="971">
                  <c:v>-0.34705000000000003</c:v>
                </c:pt>
                <c:pt idx="972">
                  <c:v>-0.34607500000000002</c:v>
                </c:pt>
                <c:pt idx="973">
                  <c:v>-0.34510000000000002</c:v>
                </c:pt>
                <c:pt idx="974">
                  <c:v>-0.34412500000000001</c:v>
                </c:pt>
                <c:pt idx="975">
                  <c:v>-0.34312500000000001</c:v>
                </c:pt>
                <c:pt idx="976">
                  <c:v>-0.34215000000000001</c:v>
                </c:pt>
                <c:pt idx="977">
                  <c:v>-0.34117500000000001</c:v>
                </c:pt>
                <c:pt idx="978">
                  <c:v>-0.3402</c:v>
                </c:pt>
                <c:pt idx="979">
                  <c:v>-0.339225</c:v>
                </c:pt>
                <c:pt idx="980">
                  <c:v>-0.338225</c:v>
                </c:pt>
                <c:pt idx="981">
                  <c:v>-0.33724999999999999</c:v>
                </c:pt>
                <c:pt idx="982">
                  <c:v>-0.33627499999999999</c:v>
                </c:pt>
                <c:pt idx="983">
                  <c:v>-0.33529999999999999</c:v>
                </c:pt>
                <c:pt idx="984">
                  <c:v>-0.33432499999999998</c:v>
                </c:pt>
                <c:pt idx="985">
                  <c:v>-0.33332499999999998</c:v>
                </c:pt>
                <c:pt idx="986">
                  <c:v>-0.33234999999999998</c:v>
                </c:pt>
                <c:pt idx="987">
                  <c:v>-0.33137499999999998</c:v>
                </c:pt>
                <c:pt idx="988">
                  <c:v>-0.33040000000000003</c:v>
                </c:pt>
                <c:pt idx="989">
                  <c:v>-0.32940000000000003</c:v>
                </c:pt>
                <c:pt idx="990">
                  <c:v>-0.32842500000000002</c:v>
                </c:pt>
                <c:pt idx="991">
                  <c:v>-0.32745000000000002</c:v>
                </c:pt>
                <c:pt idx="992">
                  <c:v>-0.32647500000000002</c:v>
                </c:pt>
                <c:pt idx="993">
                  <c:v>-0.32550000000000001</c:v>
                </c:pt>
                <c:pt idx="994">
                  <c:v>-0.32450000000000001</c:v>
                </c:pt>
                <c:pt idx="995">
                  <c:v>-0.32352500000000001</c:v>
                </c:pt>
                <c:pt idx="996">
                  <c:v>-0.32255</c:v>
                </c:pt>
                <c:pt idx="997">
                  <c:v>-0.321575</c:v>
                </c:pt>
                <c:pt idx="998">
                  <c:v>-0.3206</c:v>
                </c:pt>
                <c:pt idx="999">
                  <c:v>-0.3196</c:v>
                </c:pt>
                <c:pt idx="1000">
                  <c:v>-0.31862499999999999</c:v>
                </c:pt>
                <c:pt idx="1001">
                  <c:v>-0.31764999999999999</c:v>
                </c:pt>
                <c:pt idx="1002">
                  <c:v>-0.31667499999999998</c:v>
                </c:pt>
                <c:pt idx="1003">
                  <c:v>-0.31567499999999998</c:v>
                </c:pt>
                <c:pt idx="1004">
                  <c:v>-0.31469999999999998</c:v>
                </c:pt>
                <c:pt idx="1005">
                  <c:v>-0.31372499999999998</c:v>
                </c:pt>
                <c:pt idx="1006">
                  <c:v>-0.31274999999999997</c:v>
                </c:pt>
                <c:pt idx="1007">
                  <c:v>-0.31177500000000002</c:v>
                </c:pt>
                <c:pt idx="1008">
                  <c:v>-0.31077500000000002</c:v>
                </c:pt>
                <c:pt idx="1009">
                  <c:v>-0.30980000000000002</c:v>
                </c:pt>
                <c:pt idx="1010">
                  <c:v>-0.30882500000000002</c:v>
                </c:pt>
                <c:pt idx="1011">
                  <c:v>-0.30785000000000001</c:v>
                </c:pt>
                <c:pt idx="1012">
                  <c:v>-0.30687500000000001</c:v>
                </c:pt>
                <c:pt idx="1013">
                  <c:v>-0.30587500000000001</c:v>
                </c:pt>
                <c:pt idx="1014">
                  <c:v>-0.3049</c:v>
                </c:pt>
                <c:pt idx="1015">
                  <c:v>-0.303925</c:v>
                </c:pt>
                <c:pt idx="1016">
                  <c:v>-0.30295</c:v>
                </c:pt>
                <c:pt idx="1017">
                  <c:v>-0.30195</c:v>
                </c:pt>
                <c:pt idx="1018">
                  <c:v>-0.30097499999999999</c:v>
                </c:pt>
                <c:pt idx="1019">
                  <c:v>-0.3</c:v>
                </c:pt>
              </c:numCache>
            </c:numRef>
          </c:xVal>
          <c:yVal>
            <c:numRef>
              <c:f>'Hox+MV'!$C$2:$C$1021</c:f>
              <c:numCache>
                <c:formatCode>0.00E+00</c:formatCode>
                <c:ptCount val="1020"/>
                <c:pt idx="0">
                  <c:v>2.4E-8</c:v>
                </c:pt>
                <c:pt idx="1">
                  <c:v>1.6000000000000001E-8</c:v>
                </c:pt>
                <c:pt idx="2">
                  <c:v>1E-8</c:v>
                </c:pt>
                <c:pt idx="3">
                  <c:v>6E-9</c:v>
                </c:pt>
                <c:pt idx="4">
                  <c:v>4.0000000000000002E-9</c:v>
                </c:pt>
                <c:pt idx="5" formatCode="General">
                  <c:v>0</c:v>
                </c:pt>
                <c:pt idx="6">
                  <c:v>-2.0000000000000001E-9</c:v>
                </c:pt>
                <c:pt idx="7">
                  <c:v>-4.0000000000000002E-9</c:v>
                </c:pt>
                <c:pt idx="8">
                  <c:v>-6E-9</c:v>
                </c:pt>
                <c:pt idx="9">
                  <c:v>-8.0000000000000005E-9</c:v>
                </c:pt>
                <c:pt idx="10">
                  <c:v>-1E-8</c:v>
                </c:pt>
                <c:pt idx="11">
                  <c:v>-1.2E-8</c:v>
                </c:pt>
                <c:pt idx="12">
                  <c:v>-1.2E-8</c:v>
                </c:pt>
                <c:pt idx="13">
                  <c:v>-1.4E-8</c:v>
                </c:pt>
                <c:pt idx="14">
                  <c:v>-1.6000000000000001E-8</c:v>
                </c:pt>
                <c:pt idx="15">
                  <c:v>-1.6000000000000001E-8</c:v>
                </c:pt>
                <c:pt idx="16">
                  <c:v>-1.7999999999999999E-8</c:v>
                </c:pt>
                <c:pt idx="17">
                  <c:v>-1.7999999999999999E-8</c:v>
                </c:pt>
                <c:pt idx="18">
                  <c:v>-2E-8</c:v>
                </c:pt>
                <c:pt idx="19">
                  <c:v>-2.1999999999999998E-8</c:v>
                </c:pt>
                <c:pt idx="20">
                  <c:v>-2.1999999999999998E-8</c:v>
                </c:pt>
                <c:pt idx="21">
                  <c:v>-2.4E-8</c:v>
                </c:pt>
                <c:pt idx="22">
                  <c:v>-2.4E-8</c:v>
                </c:pt>
                <c:pt idx="23">
                  <c:v>-2.6000000000000001E-8</c:v>
                </c:pt>
                <c:pt idx="24">
                  <c:v>-2.6000000000000001E-8</c:v>
                </c:pt>
                <c:pt idx="25">
                  <c:v>-2.7999999999999999E-8</c:v>
                </c:pt>
                <c:pt idx="26">
                  <c:v>-2.7999999999999999E-8</c:v>
                </c:pt>
                <c:pt idx="27">
                  <c:v>-2.7999999999999999E-8</c:v>
                </c:pt>
                <c:pt idx="28">
                  <c:v>-2.9999999999999997E-8</c:v>
                </c:pt>
                <c:pt idx="29">
                  <c:v>-2.9999999999999997E-8</c:v>
                </c:pt>
                <c:pt idx="30">
                  <c:v>-3.2000000000000002E-8</c:v>
                </c:pt>
                <c:pt idx="31">
                  <c:v>-3.2000000000000002E-8</c:v>
                </c:pt>
                <c:pt idx="32">
                  <c:v>-3.2000000000000002E-8</c:v>
                </c:pt>
                <c:pt idx="33">
                  <c:v>-3.4E-8</c:v>
                </c:pt>
                <c:pt idx="34">
                  <c:v>-3.4E-8</c:v>
                </c:pt>
                <c:pt idx="35">
                  <c:v>-3.4E-8</c:v>
                </c:pt>
                <c:pt idx="36">
                  <c:v>-3.5999999999999998E-8</c:v>
                </c:pt>
                <c:pt idx="37">
                  <c:v>-3.5999999999999998E-8</c:v>
                </c:pt>
                <c:pt idx="38">
                  <c:v>-3.8000000000000003E-8</c:v>
                </c:pt>
                <c:pt idx="39">
                  <c:v>-3.8000000000000003E-8</c:v>
                </c:pt>
                <c:pt idx="40">
                  <c:v>-3.8000000000000003E-8</c:v>
                </c:pt>
                <c:pt idx="41">
                  <c:v>-3.8000000000000003E-8</c:v>
                </c:pt>
                <c:pt idx="42">
                  <c:v>-4.0000000000000001E-8</c:v>
                </c:pt>
                <c:pt idx="43">
                  <c:v>-4.0000000000000001E-8</c:v>
                </c:pt>
                <c:pt idx="44">
                  <c:v>-4.0000000000000001E-8</c:v>
                </c:pt>
                <c:pt idx="45">
                  <c:v>-4.1999999999999999E-8</c:v>
                </c:pt>
                <c:pt idx="46">
                  <c:v>-4.1999999999999999E-8</c:v>
                </c:pt>
                <c:pt idx="47">
                  <c:v>-4.1999999999999999E-8</c:v>
                </c:pt>
                <c:pt idx="48">
                  <c:v>-4.1999999999999999E-8</c:v>
                </c:pt>
                <c:pt idx="49">
                  <c:v>-4.3999999999999997E-8</c:v>
                </c:pt>
                <c:pt idx="50">
                  <c:v>-4.3999999999999997E-8</c:v>
                </c:pt>
                <c:pt idx="51">
                  <c:v>-4.3999999999999997E-8</c:v>
                </c:pt>
                <c:pt idx="52">
                  <c:v>-4.6000000000000002E-8</c:v>
                </c:pt>
                <c:pt idx="53">
                  <c:v>-4.6000000000000002E-8</c:v>
                </c:pt>
                <c:pt idx="54">
                  <c:v>-4.6000000000000002E-8</c:v>
                </c:pt>
                <c:pt idx="55">
                  <c:v>-4.8E-8</c:v>
                </c:pt>
                <c:pt idx="56">
                  <c:v>-4.8E-8</c:v>
                </c:pt>
                <c:pt idx="57">
                  <c:v>-4.8E-8</c:v>
                </c:pt>
                <c:pt idx="58">
                  <c:v>-4.8E-8</c:v>
                </c:pt>
                <c:pt idx="59">
                  <c:v>-4.9999999999999998E-8</c:v>
                </c:pt>
                <c:pt idx="60">
                  <c:v>-4.9999999999999998E-8</c:v>
                </c:pt>
                <c:pt idx="61">
                  <c:v>-4.9999999999999998E-8</c:v>
                </c:pt>
                <c:pt idx="62">
                  <c:v>-4.9999999999999998E-8</c:v>
                </c:pt>
                <c:pt idx="63">
                  <c:v>-4.9999999999999998E-8</c:v>
                </c:pt>
                <c:pt idx="64">
                  <c:v>-4.9999999999999998E-8</c:v>
                </c:pt>
                <c:pt idx="65">
                  <c:v>-5.2000000000000002E-8</c:v>
                </c:pt>
                <c:pt idx="66">
                  <c:v>-5.2000000000000002E-8</c:v>
                </c:pt>
                <c:pt idx="67">
                  <c:v>-5.4E-8</c:v>
                </c:pt>
                <c:pt idx="68">
                  <c:v>-5.4E-8</c:v>
                </c:pt>
                <c:pt idx="69">
                  <c:v>-5.4E-8</c:v>
                </c:pt>
                <c:pt idx="70">
                  <c:v>-5.4E-8</c:v>
                </c:pt>
                <c:pt idx="71">
                  <c:v>-5.5999999999999999E-8</c:v>
                </c:pt>
                <c:pt idx="72">
                  <c:v>-5.5999999999999999E-8</c:v>
                </c:pt>
                <c:pt idx="73">
                  <c:v>-5.5999999999999999E-8</c:v>
                </c:pt>
                <c:pt idx="74">
                  <c:v>-5.5999999999999999E-8</c:v>
                </c:pt>
                <c:pt idx="75">
                  <c:v>-5.5999999999999999E-8</c:v>
                </c:pt>
                <c:pt idx="76">
                  <c:v>-5.8000000000000003E-8</c:v>
                </c:pt>
                <c:pt idx="77">
                  <c:v>-5.8000000000000003E-8</c:v>
                </c:pt>
                <c:pt idx="78">
                  <c:v>-5.8000000000000003E-8</c:v>
                </c:pt>
                <c:pt idx="79">
                  <c:v>-5.8000000000000003E-8</c:v>
                </c:pt>
                <c:pt idx="80">
                  <c:v>-5.8000000000000003E-8</c:v>
                </c:pt>
                <c:pt idx="81">
                  <c:v>-5.9999999999999995E-8</c:v>
                </c:pt>
                <c:pt idx="82">
                  <c:v>-5.9999999999999995E-8</c:v>
                </c:pt>
                <c:pt idx="83">
                  <c:v>-5.9999999999999995E-8</c:v>
                </c:pt>
                <c:pt idx="84">
                  <c:v>-5.9999999999999995E-8</c:v>
                </c:pt>
                <c:pt idx="85">
                  <c:v>-6.1999999999999999E-8</c:v>
                </c:pt>
                <c:pt idx="86">
                  <c:v>-6.1999999999999999E-8</c:v>
                </c:pt>
                <c:pt idx="87">
                  <c:v>-6.1999999999999999E-8</c:v>
                </c:pt>
                <c:pt idx="88">
                  <c:v>-6.1999999999999999E-8</c:v>
                </c:pt>
                <c:pt idx="89">
                  <c:v>-6.4000000000000004E-8</c:v>
                </c:pt>
                <c:pt idx="90">
                  <c:v>-6.4000000000000004E-8</c:v>
                </c:pt>
                <c:pt idx="91">
                  <c:v>-6.4000000000000004E-8</c:v>
                </c:pt>
                <c:pt idx="92">
                  <c:v>-6.4000000000000004E-8</c:v>
                </c:pt>
                <c:pt idx="93">
                  <c:v>-6.5999999999999995E-8</c:v>
                </c:pt>
                <c:pt idx="94">
                  <c:v>-6.5999999999999995E-8</c:v>
                </c:pt>
                <c:pt idx="95">
                  <c:v>-6.5999999999999995E-8</c:v>
                </c:pt>
                <c:pt idx="96">
                  <c:v>-6.5999999999999995E-8</c:v>
                </c:pt>
                <c:pt idx="97">
                  <c:v>-6.5999999999999995E-8</c:v>
                </c:pt>
                <c:pt idx="98">
                  <c:v>-6.8E-8</c:v>
                </c:pt>
                <c:pt idx="99">
                  <c:v>-6.8E-8</c:v>
                </c:pt>
                <c:pt idx="100">
                  <c:v>-6.8E-8</c:v>
                </c:pt>
                <c:pt idx="101">
                  <c:v>-7.0000000000000005E-8</c:v>
                </c:pt>
                <c:pt idx="102">
                  <c:v>-7.0000000000000005E-8</c:v>
                </c:pt>
                <c:pt idx="103">
                  <c:v>-7.0000000000000005E-8</c:v>
                </c:pt>
                <c:pt idx="104">
                  <c:v>-7.1999999999999996E-8</c:v>
                </c:pt>
                <c:pt idx="105">
                  <c:v>-7.1999999999999996E-8</c:v>
                </c:pt>
                <c:pt idx="106">
                  <c:v>-7.1999999999999996E-8</c:v>
                </c:pt>
                <c:pt idx="107">
                  <c:v>-7.1999999999999996E-8</c:v>
                </c:pt>
                <c:pt idx="108">
                  <c:v>-7.4000000000000001E-8</c:v>
                </c:pt>
                <c:pt idx="109">
                  <c:v>-7.4000000000000001E-8</c:v>
                </c:pt>
                <c:pt idx="110">
                  <c:v>-7.4000000000000001E-8</c:v>
                </c:pt>
                <c:pt idx="111">
                  <c:v>-7.4000000000000001E-8</c:v>
                </c:pt>
                <c:pt idx="112">
                  <c:v>-7.4000000000000001E-8</c:v>
                </c:pt>
                <c:pt idx="113">
                  <c:v>-7.6000000000000006E-8</c:v>
                </c:pt>
                <c:pt idx="114">
                  <c:v>-7.6000000000000006E-8</c:v>
                </c:pt>
                <c:pt idx="115">
                  <c:v>-7.6000000000000006E-8</c:v>
                </c:pt>
                <c:pt idx="116">
                  <c:v>-7.6000000000000006E-8</c:v>
                </c:pt>
                <c:pt idx="117">
                  <c:v>-7.7999999999999997E-8</c:v>
                </c:pt>
                <c:pt idx="118">
                  <c:v>-7.7999999999999997E-8</c:v>
                </c:pt>
                <c:pt idx="119">
                  <c:v>-7.7999999999999997E-8</c:v>
                </c:pt>
                <c:pt idx="120">
                  <c:v>-8.0000000000000002E-8</c:v>
                </c:pt>
                <c:pt idx="121">
                  <c:v>-8.0000000000000002E-8</c:v>
                </c:pt>
                <c:pt idx="122">
                  <c:v>-8.0000000000000002E-8</c:v>
                </c:pt>
                <c:pt idx="123">
                  <c:v>-8.0000000000000002E-8</c:v>
                </c:pt>
                <c:pt idx="124">
                  <c:v>-8.2000000000000006E-8</c:v>
                </c:pt>
                <c:pt idx="125">
                  <c:v>-8.2000000000000006E-8</c:v>
                </c:pt>
                <c:pt idx="126">
                  <c:v>-8.2000000000000006E-8</c:v>
                </c:pt>
                <c:pt idx="127">
                  <c:v>-8.3999999999999998E-8</c:v>
                </c:pt>
                <c:pt idx="128">
                  <c:v>-8.3999999999999998E-8</c:v>
                </c:pt>
                <c:pt idx="129">
                  <c:v>-8.3999999999999998E-8</c:v>
                </c:pt>
                <c:pt idx="130">
                  <c:v>-8.3999999999999998E-8</c:v>
                </c:pt>
                <c:pt idx="131">
                  <c:v>-8.6000000000000002E-8</c:v>
                </c:pt>
                <c:pt idx="132">
                  <c:v>-8.6000000000000002E-8</c:v>
                </c:pt>
                <c:pt idx="133">
                  <c:v>-8.6000000000000002E-8</c:v>
                </c:pt>
                <c:pt idx="134">
                  <c:v>-8.7999999999999994E-8</c:v>
                </c:pt>
                <c:pt idx="135">
                  <c:v>-8.7999999999999994E-8</c:v>
                </c:pt>
                <c:pt idx="136">
                  <c:v>-8.9999999999999999E-8</c:v>
                </c:pt>
                <c:pt idx="137">
                  <c:v>-8.9999999999999999E-8</c:v>
                </c:pt>
                <c:pt idx="138">
                  <c:v>-8.9999999999999999E-8</c:v>
                </c:pt>
                <c:pt idx="139">
                  <c:v>-8.9999999999999999E-8</c:v>
                </c:pt>
                <c:pt idx="140">
                  <c:v>-9.2000000000000003E-8</c:v>
                </c:pt>
                <c:pt idx="141">
                  <c:v>-9.2000000000000003E-8</c:v>
                </c:pt>
                <c:pt idx="142">
                  <c:v>-9.2000000000000003E-8</c:v>
                </c:pt>
                <c:pt idx="143">
                  <c:v>-9.2000000000000003E-8</c:v>
                </c:pt>
                <c:pt idx="144">
                  <c:v>-9.3999999999999995E-8</c:v>
                </c:pt>
                <c:pt idx="145">
                  <c:v>-9.5999999999999999E-8</c:v>
                </c:pt>
                <c:pt idx="146">
                  <c:v>-9.5999999999999999E-8</c:v>
                </c:pt>
                <c:pt idx="147">
                  <c:v>-9.5999999999999999E-8</c:v>
                </c:pt>
                <c:pt idx="148">
                  <c:v>-9.5999999999999999E-8</c:v>
                </c:pt>
                <c:pt idx="149">
                  <c:v>-9.8000000000000004E-8</c:v>
                </c:pt>
                <c:pt idx="150">
                  <c:v>-9.8000000000000004E-8</c:v>
                </c:pt>
                <c:pt idx="151">
                  <c:v>-9.8000000000000004E-8</c:v>
                </c:pt>
                <c:pt idx="152">
                  <c:v>-9.9999999999999995E-8</c:v>
                </c:pt>
                <c:pt idx="153">
                  <c:v>-9.9999999999999995E-8</c:v>
                </c:pt>
                <c:pt idx="154">
                  <c:v>-1.02E-7</c:v>
                </c:pt>
                <c:pt idx="155">
                  <c:v>-1.02E-7</c:v>
                </c:pt>
                <c:pt idx="156">
                  <c:v>-1.04E-7</c:v>
                </c:pt>
                <c:pt idx="157">
                  <c:v>-1.04E-7</c:v>
                </c:pt>
                <c:pt idx="158">
                  <c:v>-1.06E-7</c:v>
                </c:pt>
                <c:pt idx="159">
                  <c:v>-1.06E-7</c:v>
                </c:pt>
                <c:pt idx="160">
                  <c:v>-1.06E-7</c:v>
                </c:pt>
                <c:pt idx="161">
                  <c:v>-1.06E-7</c:v>
                </c:pt>
                <c:pt idx="162">
                  <c:v>-1.08E-7</c:v>
                </c:pt>
                <c:pt idx="163">
                  <c:v>-1.08E-7</c:v>
                </c:pt>
                <c:pt idx="164">
                  <c:v>-1.1000000000000001E-7</c:v>
                </c:pt>
                <c:pt idx="165">
                  <c:v>-1.1000000000000001E-7</c:v>
                </c:pt>
                <c:pt idx="166">
                  <c:v>-1.12E-7</c:v>
                </c:pt>
                <c:pt idx="167">
                  <c:v>-1.12E-7</c:v>
                </c:pt>
                <c:pt idx="168">
                  <c:v>-1.14E-7</c:v>
                </c:pt>
                <c:pt idx="169">
                  <c:v>-1.14E-7</c:v>
                </c:pt>
                <c:pt idx="170">
                  <c:v>-1.1600000000000001E-7</c:v>
                </c:pt>
                <c:pt idx="171">
                  <c:v>-1.1600000000000001E-7</c:v>
                </c:pt>
                <c:pt idx="172">
                  <c:v>-1.18E-7</c:v>
                </c:pt>
                <c:pt idx="173">
                  <c:v>-1.18E-7</c:v>
                </c:pt>
                <c:pt idx="174">
                  <c:v>-1.1999999999999999E-7</c:v>
                </c:pt>
                <c:pt idx="175">
                  <c:v>-1.1999999999999999E-7</c:v>
                </c:pt>
                <c:pt idx="176">
                  <c:v>-1.1999999999999999E-7</c:v>
                </c:pt>
                <c:pt idx="177">
                  <c:v>-1.2200000000000001E-7</c:v>
                </c:pt>
                <c:pt idx="178">
                  <c:v>-1.24E-7</c:v>
                </c:pt>
                <c:pt idx="179">
                  <c:v>-1.24E-7</c:v>
                </c:pt>
                <c:pt idx="180">
                  <c:v>-1.2599999999999999E-7</c:v>
                </c:pt>
                <c:pt idx="181">
                  <c:v>-1.2599999999999999E-7</c:v>
                </c:pt>
                <c:pt idx="182">
                  <c:v>-1.2800000000000001E-7</c:v>
                </c:pt>
                <c:pt idx="183">
                  <c:v>-1.2800000000000001E-7</c:v>
                </c:pt>
                <c:pt idx="184">
                  <c:v>-1.3E-7</c:v>
                </c:pt>
                <c:pt idx="185">
                  <c:v>-1.3E-7</c:v>
                </c:pt>
                <c:pt idx="186">
                  <c:v>-1.3E-7</c:v>
                </c:pt>
                <c:pt idx="187">
                  <c:v>-1.3199999999999999E-7</c:v>
                </c:pt>
                <c:pt idx="188">
                  <c:v>-1.3400000000000001E-7</c:v>
                </c:pt>
                <c:pt idx="189">
                  <c:v>-1.3400000000000001E-7</c:v>
                </c:pt>
                <c:pt idx="190">
                  <c:v>-1.36E-7</c:v>
                </c:pt>
                <c:pt idx="191">
                  <c:v>-1.36E-7</c:v>
                </c:pt>
                <c:pt idx="192">
                  <c:v>-1.3799999999999999E-7</c:v>
                </c:pt>
                <c:pt idx="193">
                  <c:v>-1.3799999999999999E-7</c:v>
                </c:pt>
                <c:pt idx="194">
                  <c:v>-1.4000000000000001E-7</c:v>
                </c:pt>
                <c:pt idx="195">
                  <c:v>-1.42E-7</c:v>
                </c:pt>
                <c:pt idx="196">
                  <c:v>-1.42E-7</c:v>
                </c:pt>
                <c:pt idx="197">
                  <c:v>-1.4399999999999999E-7</c:v>
                </c:pt>
                <c:pt idx="198">
                  <c:v>-1.4399999999999999E-7</c:v>
                </c:pt>
                <c:pt idx="199">
                  <c:v>-1.4600000000000001E-7</c:v>
                </c:pt>
                <c:pt idx="200">
                  <c:v>-1.48E-7</c:v>
                </c:pt>
                <c:pt idx="201">
                  <c:v>-1.48E-7</c:v>
                </c:pt>
                <c:pt idx="202">
                  <c:v>-1.4999999999999999E-7</c:v>
                </c:pt>
                <c:pt idx="203">
                  <c:v>-1.4999999999999999E-7</c:v>
                </c:pt>
                <c:pt idx="204">
                  <c:v>-1.5200000000000001E-7</c:v>
                </c:pt>
                <c:pt idx="205">
                  <c:v>-1.54E-7</c:v>
                </c:pt>
                <c:pt idx="206">
                  <c:v>-1.54E-7</c:v>
                </c:pt>
                <c:pt idx="207">
                  <c:v>-1.5599999999999999E-7</c:v>
                </c:pt>
                <c:pt idx="208">
                  <c:v>-1.5599999999999999E-7</c:v>
                </c:pt>
                <c:pt idx="209">
                  <c:v>-1.5800000000000001E-7</c:v>
                </c:pt>
                <c:pt idx="210">
                  <c:v>-1.6E-7</c:v>
                </c:pt>
                <c:pt idx="211">
                  <c:v>-1.6E-7</c:v>
                </c:pt>
                <c:pt idx="212">
                  <c:v>-1.6199999999999999E-7</c:v>
                </c:pt>
                <c:pt idx="213">
                  <c:v>-1.6199999999999999E-7</c:v>
                </c:pt>
                <c:pt idx="214">
                  <c:v>-1.6400000000000001E-7</c:v>
                </c:pt>
                <c:pt idx="215">
                  <c:v>-1.66E-7</c:v>
                </c:pt>
                <c:pt idx="216">
                  <c:v>-1.68E-7</c:v>
                </c:pt>
                <c:pt idx="217">
                  <c:v>-1.68E-7</c:v>
                </c:pt>
                <c:pt idx="218">
                  <c:v>-1.6999999999999999E-7</c:v>
                </c:pt>
                <c:pt idx="219">
                  <c:v>-1.6999999999999999E-7</c:v>
                </c:pt>
                <c:pt idx="220">
                  <c:v>-1.72E-7</c:v>
                </c:pt>
                <c:pt idx="221">
                  <c:v>-1.74E-7</c:v>
                </c:pt>
                <c:pt idx="222">
                  <c:v>-1.74E-7</c:v>
                </c:pt>
                <c:pt idx="223">
                  <c:v>-1.7599999999999999E-7</c:v>
                </c:pt>
                <c:pt idx="224">
                  <c:v>-1.7800000000000001E-7</c:v>
                </c:pt>
                <c:pt idx="225">
                  <c:v>-1.7800000000000001E-7</c:v>
                </c:pt>
                <c:pt idx="226">
                  <c:v>-1.7800000000000001E-7</c:v>
                </c:pt>
                <c:pt idx="227">
                  <c:v>-1.8E-7</c:v>
                </c:pt>
                <c:pt idx="228">
                  <c:v>-1.8199999999999999E-7</c:v>
                </c:pt>
                <c:pt idx="229">
                  <c:v>-1.8199999999999999E-7</c:v>
                </c:pt>
                <c:pt idx="230">
                  <c:v>-1.8400000000000001E-7</c:v>
                </c:pt>
                <c:pt idx="231">
                  <c:v>-1.8400000000000001E-7</c:v>
                </c:pt>
                <c:pt idx="232">
                  <c:v>-1.86E-7</c:v>
                </c:pt>
                <c:pt idx="233">
                  <c:v>-1.8799999999999999E-7</c:v>
                </c:pt>
                <c:pt idx="234">
                  <c:v>-1.8799999999999999E-7</c:v>
                </c:pt>
                <c:pt idx="235">
                  <c:v>-1.9000000000000001E-7</c:v>
                </c:pt>
                <c:pt idx="236">
                  <c:v>-1.9000000000000001E-7</c:v>
                </c:pt>
                <c:pt idx="237">
                  <c:v>-1.9000000000000001E-7</c:v>
                </c:pt>
                <c:pt idx="238">
                  <c:v>-1.9399999999999999E-7</c:v>
                </c:pt>
                <c:pt idx="239">
                  <c:v>-1.9399999999999999E-7</c:v>
                </c:pt>
                <c:pt idx="240">
                  <c:v>-1.9399999999999999E-7</c:v>
                </c:pt>
                <c:pt idx="241">
                  <c:v>-1.9600000000000001E-7</c:v>
                </c:pt>
                <c:pt idx="242">
                  <c:v>-1.9600000000000001E-7</c:v>
                </c:pt>
                <c:pt idx="243">
                  <c:v>-1.98E-7</c:v>
                </c:pt>
                <c:pt idx="244">
                  <c:v>-1.98E-7</c:v>
                </c:pt>
                <c:pt idx="245">
                  <c:v>-1.9999999999999999E-7</c:v>
                </c:pt>
                <c:pt idx="246">
                  <c:v>-1.9999999999999999E-7</c:v>
                </c:pt>
                <c:pt idx="247">
                  <c:v>-2.0200000000000001E-7</c:v>
                </c:pt>
                <c:pt idx="248">
                  <c:v>-2.0200000000000001E-7</c:v>
                </c:pt>
                <c:pt idx="249">
                  <c:v>-2.04E-7</c:v>
                </c:pt>
                <c:pt idx="250">
                  <c:v>-2.04E-7</c:v>
                </c:pt>
                <c:pt idx="251">
                  <c:v>-2.04E-7</c:v>
                </c:pt>
                <c:pt idx="252">
                  <c:v>-2.0599999999999999E-7</c:v>
                </c:pt>
                <c:pt idx="253">
                  <c:v>-2.0599999999999999E-7</c:v>
                </c:pt>
                <c:pt idx="254">
                  <c:v>-2.0800000000000001E-7</c:v>
                </c:pt>
                <c:pt idx="255">
                  <c:v>-2.0800000000000001E-7</c:v>
                </c:pt>
                <c:pt idx="256">
                  <c:v>-2.1E-7</c:v>
                </c:pt>
                <c:pt idx="257">
                  <c:v>-2.1E-7</c:v>
                </c:pt>
                <c:pt idx="258">
                  <c:v>-2.1199999999999999E-7</c:v>
                </c:pt>
                <c:pt idx="259">
                  <c:v>-2.1199999999999999E-7</c:v>
                </c:pt>
                <c:pt idx="260">
                  <c:v>-2.1400000000000001E-7</c:v>
                </c:pt>
                <c:pt idx="261">
                  <c:v>-2.16E-7</c:v>
                </c:pt>
                <c:pt idx="262">
                  <c:v>-2.16E-7</c:v>
                </c:pt>
                <c:pt idx="263">
                  <c:v>-2.1799999999999999E-7</c:v>
                </c:pt>
                <c:pt idx="264">
                  <c:v>-2.1799999999999999E-7</c:v>
                </c:pt>
                <c:pt idx="265">
                  <c:v>-2.1799999999999999E-7</c:v>
                </c:pt>
                <c:pt idx="266">
                  <c:v>-2.2000000000000001E-7</c:v>
                </c:pt>
                <c:pt idx="267">
                  <c:v>-2.2000000000000001E-7</c:v>
                </c:pt>
                <c:pt idx="268">
                  <c:v>-2.22E-7</c:v>
                </c:pt>
                <c:pt idx="269">
                  <c:v>-2.2399999999999999E-7</c:v>
                </c:pt>
                <c:pt idx="270">
                  <c:v>-2.2399999999999999E-7</c:v>
                </c:pt>
                <c:pt idx="271">
                  <c:v>-2.2600000000000001E-7</c:v>
                </c:pt>
                <c:pt idx="272">
                  <c:v>-2.2600000000000001E-7</c:v>
                </c:pt>
                <c:pt idx="273">
                  <c:v>-2.2600000000000001E-7</c:v>
                </c:pt>
                <c:pt idx="274">
                  <c:v>-2.28E-7</c:v>
                </c:pt>
                <c:pt idx="275">
                  <c:v>-2.2999999999999999E-7</c:v>
                </c:pt>
                <c:pt idx="276">
                  <c:v>-2.2999999999999999E-7</c:v>
                </c:pt>
                <c:pt idx="277">
                  <c:v>-2.3200000000000001E-7</c:v>
                </c:pt>
                <c:pt idx="278">
                  <c:v>-2.34E-7</c:v>
                </c:pt>
                <c:pt idx="279">
                  <c:v>-2.34E-7</c:v>
                </c:pt>
                <c:pt idx="280">
                  <c:v>-2.36E-7</c:v>
                </c:pt>
                <c:pt idx="281">
                  <c:v>-2.3799999999999999E-7</c:v>
                </c:pt>
                <c:pt idx="282">
                  <c:v>-2.3799999999999999E-7</c:v>
                </c:pt>
                <c:pt idx="283">
                  <c:v>-2.3999999999999998E-7</c:v>
                </c:pt>
                <c:pt idx="284">
                  <c:v>-2.4200000000000002E-7</c:v>
                </c:pt>
                <c:pt idx="285">
                  <c:v>-2.4400000000000001E-7</c:v>
                </c:pt>
                <c:pt idx="286">
                  <c:v>-2.4400000000000001E-7</c:v>
                </c:pt>
                <c:pt idx="287">
                  <c:v>-2.4600000000000001E-7</c:v>
                </c:pt>
                <c:pt idx="288">
                  <c:v>-2.48E-7</c:v>
                </c:pt>
                <c:pt idx="289">
                  <c:v>-2.4999999999999999E-7</c:v>
                </c:pt>
                <c:pt idx="290">
                  <c:v>-2.4999999999999999E-7</c:v>
                </c:pt>
                <c:pt idx="291">
                  <c:v>-2.5199999999999998E-7</c:v>
                </c:pt>
                <c:pt idx="292">
                  <c:v>-2.5400000000000002E-7</c:v>
                </c:pt>
                <c:pt idx="293">
                  <c:v>-2.5600000000000002E-7</c:v>
                </c:pt>
                <c:pt idx="294">
                  <c:v>-2.5800000000000001E-7</c:v>
                </c:pt>
                <c:pt idx="295">
                  <c:v>-2.6E-7</c:v>
                </c:pt>
                <c:pt idx="296">
                  <c:v>-2.6199999999999999E-7</c:v>
                </c:pt>
                <c:pt idx="297">
                  <c:v>-2.6399999999999998E-7</c:v>
                </c:pt>
                <c:pt idx="298">
                  <c:v>-2.6600000000000003E-7</c:v>
                </c:pt>
                <c:pt idx="299">
                  <c:v>-2.7000000000000001E-7</c:v>
                </c:pt>
                <c:pt idx="300">
                  <c:v>-2.7000000000000001E-7</c:v>
                </c:pt>
                <c:pt idx="301">
                  <c:v>-2.72E-7</c:v>
                </c:pt>
                <c:pt idx="302">
                  <c:v>-2.7399999999999999E-7</c:v>
                </c:pt>
                <c:pt idx="303">
                  <c:v>-2.7799999999999997E-7</c:v>
                </c:pt>
                <c:pt idx="304">
                  <c:v>-2.8000000000000002E-7</c:v>
                </c:pt>
                <c:pt idx="305">
                  <c:v>-2.8200000000000001E-7</c:v>
                </c:pt>
                <c:pt idx="306">
                  <c:v>-2.84E-7</c:v>
                </c:pt>
                <c:pt idx="307">
                  <c:v>-2.8799999999999998E-7</c:v>
                </c:pt>
                <c:pt idx="308">
                  <c:v>-2.8999999999999998E-7</c:v>
                </c:pt>
                <c:pt idx="309">
                  <c:v>-2.9200000000000002E-7</c:v>
                </c:pt>
                <c:pt idx="310">
                  <c:v>-2.9400000000000001E-7</c:v>
                </c:pt>
                <c:pt idx="311">
                  <c:v>-2.9799999999999999E-7</c:v>
                </c:pt>
                <c:pt idx="312">
                  <c:v>-2.9999999999999999E-7</c:v>
                </c:pt>
                <c:pt idx="313">
                  <c:v>-3.0400000000000002E-7</c:v>
                </c:pt>
                <c:pt idx="314">
                  <c:v>-3.0600000000000001E-7</c:v>
                </c:pt>
                <c:pt idx="315">
                  <c:v>-3.0800000000000001E-7</c:v>
                </c:pt>
                <c:pt idx="316">
                  <c:v>-3.1199999999999999E-7</c:v>
                </c:pt>
                <c:pt idx="317">
                  <c:v>-3.1600000000000002E-7</c:v>
                </c:pt>
                <c:pt idx="318">
                  <c:v>-3.1800000000000002E-7</c:v>
                </c:pt>
                <c:pt idx="319">
                  <c:v>-3.2000000000000001E-7</c:v>
                </c:pt>
                <c:pt idx="320">
                  <c:v>-3.2399999999999999E-7</c:v>
                </c:pt>
                <c:pt idx="321">
                  <c:v>-3.2599999999999998E-7</c:v>
                </c:pt>
                <c:pt idx="322">
                  <c:v>-3.3000000000000002E-7</c:v>
                </c:pt>
                <c:pt idx="323">
                  <c:v>-3.3200000000000001E-7</c:v>
                </c:pt>
                <c:pt idx="324">
                  <c:v>-3.3599999999999999E-7</c:v>
                </c:pt>
                <c:pt idx="325">
                  <c:v>-3.3799999999999998E-7</c:v>
                </c:pt>
                <c:pt idx="326">
                  <c:v>-3.4200000000000002E-7</c:v>
                </c:pt>
                <c:pt idx="327">
                  <c:v>-3.4400000000000001E-7</c:v>
                </c:pt>
                <c:pt idx="328">
                  <c:v>-3.4799999999999999E-7</c:v>
                </c:pt>
                <c:pt idx="329">
                  <c:v>-3.5199999999999998E-7</c:v>
                </c:pt>
                <c:pt idx="330">
                  <c:v>-3.5600000000000001E-7</c:v>
                </c:pt>
                <c:pt idx="331">
                  <c:v>-3.5999999999999999E-7</c:v>
                </c:pt>
                <c:pt idx="332">
                  <c:v>-3.6199999999999999E-7</c:v>
                </c:pt>
                <c:pt idx="333">
                  <c:v>-3.6600000000000002E-7</c:v>
                </c:pt>
                <c:pt idx="334">
                  <c:v>-3.6800000000000001E-7</c:v>
                </c:pt>
                <c:pt idx="335">
                  <c:v>-3.72E-7</c:v>
                </c:pt>
                <c:pt idx="336">
                  <c:v>-3.7599999999999998E-7</c:v>
                </c:pt>
                <c:pt idx="337">
                  <c:v>-3.7800000000000002E-7</c:v>
                </c:pt>
                <c:pt idx="338">
                  <c:v>-3.8200000000000001E-7</c:v>
                </c:pt>
                <c:pt idx="339">
                  <c:v>-3.84E-7</c:v>
                </c:pt>
                <c:pt idx="340">
                  <c:v>-3.9000000000000002E-7</c:v>
                </c:pt>
                <c:pt idx="341">
                  <c:v>-3.9200000000000002E-7</c:v>
                </c:pt>
                <c:pt idx="342">
                  <c:v>-3.96E-7</c:v>
                </c:pt>
                <c:pt idx="343">
                  <c:v>-3.9999999999999998E-7</c:v>
                </c:pt>
                <c:pt idx="344">
                  <c:v>-4.0400000000000002E-7</c:v>
                </c:pt>
                <c:pt idx="345">
                  <c:v>-4.0600000000000001E-7</c:v>
                </c:pt>
                <c:pt idx="346">
                  <c:v>-4.0999999999999999E-7</c:v>
                </c:pt>
                <c:pt idx="347">
                  <c:v>-4.1399999999999997E-7</c:v>
                </c:pt>
                <c:pt idx="348">
                  <c:v>-4.1800000000000001E-7</c:v>
                </c:pt>
                <c:pt idx="349">
                  <c:v>-4.2E-7</c:v>
                </c:pt>
                <c:pt idx="350">
                  <c:v>-4.2599999999999998E-7</c:v>
                </c:pt>
                <c:pt idx="351">
                  <c:v>-4.2800000000000002E-7</c:v>
                </c:pt>
                <c:pt idx="352">
                  <c:v>-4.32E-7</c:v>
                </c:pt>
                <c:pt idx="353">
                  <c:v>-4.3599999999999999E-7</c:v>
                </c:pt>
                <c:pt idx="354">
                  <c:v>-4.4000000000000002E-7</c:v>
                </c:pt>
                <c:pt idx="355">
                  <c:v>-4.4200000000000001E-7</c:v>
                </c:pt>
                <c:pt idx="356">
                  <c:v>-4.46E-7</c:v>
                </c:pt>
                <c:pt idx="357">
                  <c:v>-4.4999999999999998E-7</c:v>
                </c:pt>
                <c:pt idx="358">
                  <c:v>-4.5400000000000002E-7</c:v>
                </c:pt>
                <c:pt idx="359">
                  <c:v>-4.58E-7</c:v>
                </c:pt>
                <c:pt idx="360">
                  <c:v>-4.5999999999999999E-7</c:v>
                </c:pt>
                <c:pt idx="361">
                  <c:v>-4.6400000000000003E-7</c:v>
                </c:pt>
                <c:pt idx="362">
                  <c:v>-4.6800000000000001E-7</c:v>
                </c:pt>
                <c:pt idx="363">
                  <c:v>-4.7199999999999999E-7</c:v>
                </c:pt>
                <c:pt idx="364">
                  <c:v>-4.7599999999999997E-7</c:v>
                </c:pt>
                <c:pt idx="365">
                  <c:v>-4.7999999999999996E-7</c:v>
                </c:pt>
                <c:pt idx="366">
                  <c:v>-4.82E-7</c:v>
                </c:pt>
                <c:pt idx="367">
                  <c:v>-4.8599999999999998E-7</c:v>
                </c:pt>
                <c:pt idx="368">
                  <c:v>-4.8999999999999997E-7</c:v>
                </c:pt>
                <c:pt idx="369">
                  <c:v>-4.9399999999999995E-7</c:v>
                </c:pt>
                <c:pt idx="370">
                  <c:v>-4.9800000000000004E-7</c:v>
                </c:pt>
                <c:pt idx="371">
                  <c:v>-4.9999999999999998E-7</c:v>
                </c:pt>
                <c:pt idx="372">
                  <c:v>-5.0399999999999996E-7</c:v>
                </c:pt>
                <c:pt idx="373">
                  <c:v>-5.0800000000000005E-7</c:v>
                </c:pt>
                <c:pt idx="374">
                  <c:v>-5.0999999999999999E-7</c:v>
                </c:pt>
                <c:pt idx="375">
                  <c:v>-5.1399999999999997E-7</c:v>
                </c:pt>
                <c:pt idx="376">
                  <c:v>-5.1799999999999995E-7</c:v>
                </c:pt>
                <c:pt idx="377">
                  <c:v>-5.2200000000000004E-7</c:v>
                </c:pt>
                <c:pt idx="378">
                  <c:v>-5.2399999999999998E-7</c:v>
                </c:pt>
                <c:pt idx="379">
                  <c:v>-5.2799999999999996E-7</c:v>
                </c:pt>
                <c:pt idx="380">
                  <c:v>-5.3000000000000001E-7</c:v>
                </c:pt>
                <c:pt idx="381">
                  <c:v>-5.3399999999999999E-7</c:v>
                </c:pt>
                <c:pt idx="382">
                  <c:v>-5.3799999999999997E-7</c:v>
                </c:pt>
                <c:pt idx="383">
                  <c:v>-5.4000000000000002E-7</c:v>
                </c:pt>
                <c:pt idx="384">
                  <c:v>-5.44E-7</c:v>
                </c:pt>
                <c:pt idx="385">
                  <c:v>-5.4600000000000005E-7</c:v>
                </c:pt>
                <c:pt idx="386">
                  <c:v>-5.4799999999999998E-7</c:v>
                </c:pt>
                <c:pt idx="387">
                  <c:v>-5.5199999999999997E-7</c:v>
                </c:pt>
                <c:pt idx="388">
                  <c:v>-5.5400000000000001E-7</c:v>
                </c:pt>
                <c:pt idx="389">
                  <c:v>-5.5599999999999995E-7</c:v>
                </c:pt>
                <c:pt idx="390">
                  <c:v>-5.6000000000000004E-7</c:v>
                </c:pt>
                <c:pt idx="391">
                  <c:v>-5.6199999999999998E-7</c:v>
                </c:pt>
                <c:pt idx="392">
                  <c:v>-5.6599999999999996E-7</c:v>
                </c:pt>
                <c:pt idx="393">
                  <c:v>-5.68E-7</c:v>
                </c:pt>
                <c:pt idx="394">
                  <c:v>-5.7000000000000005E-7</c:v>
                </c:pt>
                <c:pt idx="395">
                  <c:v>-5.7199999999999999E-7</c:v>
                </c:pt>
                <c:pt idx="396">
                  <c:v>-5.7400000000000003E-7</c:v>
                </c:pt>
                <c:pt idx="397">
                  <c:v>-5.7599999999999997E-7</c:v>
                </c:pt>
                <c:pt idx="398">
                  <c:v>-5.7800000000000001E-7</c:v>
                </c:pt>
                <c:pt idx="399">
                  <c:v>-5.82E-7</c:v>
                </c:pt>
                <c:pt idx="400">
                  <c:v>-5.8400000000000004E-7</c:v>
                </c:pt>
                <c:pt idx="401">
                  <c:v>-5.8599999999999998E-7</c:v>
                </c:pt>
                <c:pt idx="402">
                  <c:v>-5.8599999999999998E-7</c:v>
                </c:pt>
                <c:pt idx="403">
                  <c:v>-5.8800000000000002E-7</c:v>
                </c:pt>
                <c:pt idx="404">
                  <c:v>-5.8999999999999996E-7</c:v>
                </c:pt>
                <c:pt idx="405">
                  <c:v>-5.9400000000000005E-7</c:v>
                </c:pt>
                <c:pt idx="406">
                  <c:v>-5.9400000000000005E-7</c:v>
                </c:pt>
                <c:pt idx="407">
                  <c:v>-5.9599999999999999E-7</c:v>
                </c:pt>
                <c:pt idx="408">
                  <c:v>-5.9800000000000003E-7</c:v>
                </c:pt>
                <c:pt idx="409">
                  <c:v>-5.9999999999999997E-7</c:v>
                </c:pt>
                <c:pt idx="410">
                  <c:v>-6.0200000000000002E-7</c:v>
                </c:pt>
                <c:pt idx="411">
                  <c:v>-6.0200000000000002E-7</c:v>
                </c:pt>
                <c:pt idx="412">
                  <c:v>-6.0399999999999996E-7</c:v>
                </c:pt>
                <c:pt idx="413">
                  <c:v>-6.0399999999999996E-7</c:v>
                </c:pt>
                <c:pt idx="414">
                  <c:v>-6.0800000000000004E-7</c:v>
                </c:pt>
                <c:pt idx="415">
                  <c:v>-6.0800000000000004E-7</c:v>
                </c:pt>
                <c:pt idx="416">
                  <c:v>-6.0999999999999998E-7</c:v>
                </c:pt>
                <c:pt idx="417">
                  <c:v>-6.1200000000000003E-7</c:v>
                </c:pt>
                <c:pt idx="418">
                  <c:v>-6.1200000000000003E-7</c:v>
                </c:pt>
                <c:pt idx="419">
                  <c:v>-6.1399999999999997E-7</c:v>
                </c:pt>
                <c:pt idx="420">
                  <c:v>-6.1600000000000001E-7</c:v>
                </c:pt>
                <c:pt idx="421">
                  <c:v>-6.1600000000000001E-7</c:v>
                </c:pt>
                <c:pt idx="422">
                  <c:v>-6.1799999999999995E-7</c:v>
                </c:pt>
                <c:pt idx="423">
                  <c:v>-6.1799999999999995E-7</c:v>
                </c:pt>
                <c:pt idx="424">
                  <c:v>-6.1799999999999995E-7</c:v>
                </c:pt>
                <c:pt idx="425">
                  <c:v>-6.1999999999999999E-7</c:v>
                </c:pt>
                <c:pt idx="426">
                  <c:v>-6.1999999999999999E-7</c:v>
                </c:pt>
                <c:pt idx="427">
                  <c:v>-6.2200000000000004E-7</c:v>
                </c:pt>
                <c:pt idx="428">
                  <c:v>-6.2200000000000004E-7</c:v>
                </c:pt>
                <c:pt idx="429">
                  <c:v>-6.2200000000000004E-7</c:v>
                </c:pt>
                <c:pt idx="430">
                  <c:v>-6.2399999999999998E-7</c:v>
                </c:pt>
                <c:pt idx="431">
                  <c:v>-6.2600000000000002E-7</c:v>
                </c:pt>
                <c:pt idx="432">
                  <c:v>-6.2600000000000002E-7</c:v>
                </c:pt>
                <c:pt idx="433">
                  <c:v>-6.2799999999999996E-7</c:v>
                </c:pt>
                <c:pt idx="434">
                  <c:v>-6.2799999999999996E-7</c:v>
                </c:pt>
                <c:pt idx="435">
                  <c:v>-6.2799999999999996E-7</c:v>
                </c:pt>
                <c:pt idx="436">
                  <c:v>-6.3E-7</c:v>
                </c:pt>
                <c:pt idx="437">
                  <c:v>-6.3200000000000005E-7</c:v>
                </c:pt>
                <c:pt idx="438">
                  <c:v>-6.3200000000000005E-7</c:v>
                </c:pt>
                <c:pt idx="439">
                  <c:v>-6.3399999999999999E-7</c:v>
                </c:pt>
                <c:pt idx="440">
                  <c:v>-6.3399999999999999E-7</c:v>
                </c:pt>
                <c:pt idx="441">
                  <c:v>-6.3399999999999999E-7</c:v>
                </c:pt>
                <c:pt idx="442">
                  <c:v>-6.3399999999999999E-7</c:v>
                </c:pt>
                <c:pt idx="443">
                  <c:v>-6.3399999999999999E-7</c:v>
                </c:pt>
                <c:pt idx="444">
                  <c:v>-6.3600000000000003E-7</c:v>
                </c:pt>
                <c:pt idx="445">
                  <c:v>-6.3799999999999997E-7</c:v>
                </c:pt>
                <c:pt idx="446">
                  <c:v>-6.3799999999999997E-7</c:v>
                </c:pt>
                <c:pt idx="447">
                  <c:v>-6.4000000000000001E-7</c:v>
                </c:pt>
                <c:pt idx="448">
                  <c:v>-6.4000000000000001E-7</c:v>
                </c:pt>
                <c:pt idx="449">
                  <c:v>-6.4000000000000001E-7</c:v>
                </c:pt>
                <c:pt idx="450">
                  <c:v>-6.4199999999999995E-7</c:v>
                </c:pt>
                <c:pt idx="451">
                  <c:v>-6.4199999999999995E-7</c:v>
                </c:pt>
                <c:pt idx="452">
                  <c:v>-6.44E-7</c:v>
                </c:pt>
                <c:pt idx="453">
                  <c:v>-6.4199999999999995E-7</c:v>
                </c:pt>
                <c:pt idx="454">
                  <c:v>-6.4199999999999995E-7</c:v>
                </c:pt>
                <c:pt idx="455">
                  <c:v>-6.4600000000000004E-7</c:v>
                </c:pt>
                <c:pt idx="456">
                  <c:v>-6.4799999999999998E-7</c:v>
                </c:pt>
                <c:pt idx="457">
                  <c:v>-6.4799999999999998E-7</c:v>
                </c:pt>
                <c:pt idx="458">
                  <c:v>-6.4799999999999998E-7</c:v>
                </c:pt>
                <c:pt idx="459">
                  <c:v>-6.4799999999999998E-7</c:v>
                </c:pt>
                <c:pt idx="460">
                  <c:v>-6.4799999999999998E-7</c:v>
                </c:pt>
                <c:pt idx="461">
                  <c:v>-6.5000000000000002E-7</c:v>
                </c:pt>
                <c:pt idx="462">
                  <c:v>-6.5000000000000002E-7</c:v>
                </c:pt>
                <c:pt idx="463">
                  <c:v>-6.5000000000000002E-7</c:v>
                </c:pt>
                <c:pt idx="464">
                  <c:v>-6.5000000000000002E-7</c:v>
                </c:pt>
                <c:pt idx="465">
                  <c:v>-6.5199999999999996E-7</c:v>
                </c:pt>
                <c:pt idx="466">
                  <c:v>-6.5400000000000001E-7</c:v>
                </c:pt>
                <c:pt idx="467">
                  <c:v>-6.5400000000000001E-7</c:v>
                </c:pt>
                <c:pt idx="468">
                  <c:v>-6.5600000000000005E-7</c:v>
                </c:pt>
                <c:pt idx="469">
                  <c:v>-6.5600000000000005E-7</c:v>
                </c:pt>
                <c:pt idx="470">
                  <c:v>-6.5600000000000005E-7</c:v>
                </c:pt>
                <c:pt idx="471">
                  <c:v>-6.5799999999999999E-7</c:v>
                </c:pt>
                <c:pt idx="472">
                  <c:v>-6.6000000000000003E-7</c:v>
                </c:pt>
                <c:pt idx="473">
                  <c:v>-6.6400000000000002E-7</c:v>
                </c:pt>
                <c:pt idx="474">
                  <c:v>-6.6599999999999996E-7</c:v>
                </c:pt>
                <c:pt idx="475">
                  <c:v>-6.7000000000000004E-7</c:v>
                </c:pt>
                <c:pt idx="476">
                  <c:v>-6.68E-7</c:v>
                </c:pt>
                <c:pt idx="477">
                  <c:v>-6.7199999999999998E-7</c:v>
                </c:pt>
                <c:pt idx="478">
                  <c:v>-6.7400000000000003E-7</c:v>
                </c:pt>
                <c:pt idx="479">
                  <c:v>-6.7599999999999997E-7</c:v>
                </c:pt>
                <c:pt idx="480">
                  <c:v>-6.7599999999999997E-7</c:v>
                </c:pt>
                <c:pt idx="481">
                  <c:v>-6.7800000000000001E-7</c:v>
                </c:pt>
                <c:pt idx="482">
                  <c:v>-6.7599999999999997E-7</c:v>
                </c:pt>
                <c:pt idx="483">
                  <c:v>-6.7999999999999995E-7</c:v>
                </c:pt>
                <c:pt idx="484">
                  <c:v>-6.7999999999999995E-7</c:v>
                </c:pt>
                <c:pt idx="485">
                  <c:v>-6.8199999999999999E-7</c:v>
                </c:pt>
                <c:pt idx="486">
                  <c:v>-6.8199999999999999E-7</c:v>
                </c:pt>
                <c:pt idx="487">
                  <c:v>-6.8400000000000004E-7</c:v>
                </c:pt>
                <c:pt idx="488">
                  <c:v>-6.8599999999999998E-7</c:v>
                </c:pt>
                <c:pt idx="489">
                  <c:v>-6.8800000000000002E-7</c:v>
                </c:pt>
                <c:pt idx="490">
                  <c:v>-6.8800000000000002E-7</c:v>
                </c:pt>
                <c:pt idx="491">
                  <c:v>-6.8800000000000002E-7</c:v>
                </c:pt>
                <c:pt idx="492">
                  <c:v>-6.8800000000000002E-7</c:v>
                </c:pt>
                <c:pt idx="493">
                  <c:v>-6.8999999999999996E-7</c:v>
                </c:pt>
                <c:pt idx="494">
                  <c:v>-6.8999999999999996E-7</c:v>
                </c:pt>
                <c:pt idx="495">
                  <c:v>-6.92E-7</c:v>
                </c:pt>
                <c:pt idx="496">
                  <c:v>-6.9400000000000005E-7</c:v>
                </c:pt>
                <c:pt idx="497">
                  <c:v>-6.9400000000000005E-7</c:v>
                </c:pt>
                <c:pt idx="498">
                  <c:v>-6.9599999999999999E-7</c:v>
                </c:pt>
                <c:pt idx="499">
                  <c:v>-6.9800000000000003E-7</c:v>
                </c:pt>
                <c:pt idx="500">
                  <c:v>-6.9800000000000003E-7</c:v>
                </c:pt>
                <c:pt idx="501">
                  <c:v>-6.9800000000000003E-7</c:v>
                </c:pt>
                <c:pt idx="502">
                  <c:v>-6.9999999999999997E-7</c:v>
                </c:pt>
                <c:pt idx="503">
                  <c:v>-7.0200000000000001E-7</c:v>
                </c:pt>
                <c:pt idx="504">
                  <c:v>-7.0200000000000001E-7</c:v>
                </c:pt>
                <c:pt idx="505">
                  <c:v>-7.06E-7</c:v>
                </c:pt>
                <c:pt idx="506">
                  <c:v>-7.0800000000000004E-7</c:v>
                </c:pt>
                <c:pt idx="507">
                  <c:v>-7.0800000000000004E-7</c:v>
                </c:pt>
                <c:pt idx="508">
                  <c:v>-7.0800000000000004E-7</c:v>
                </c:pt>
                <c:pt idx="509">
                  <c:v>-7.0999999999999998E-7</c:v>
                </c:pt>
                <c:pt idx="510">
                  <c:v>-6.7400000000000003E-7</c:v>
                </c:pt>
                <c:pt idx="511">
                  <c:v>-6.6400000000000002E-7</c:v>
                </c:pt>
                <c:pt idx="512">
                  <c:v>-6.5799999999999999E-7</c:v>
                </c:pt>
                <c:pt idx="513">
                  <c:v>-6.5600000000000005E-7</c:v>
                </c:pt>
                <c:pt idx="514">
                  <c:v>-6.5199999999999996E-7</c:v>
                </c:pt>
                <c:pt idx="515">
                  <c:v>-6.4799999999999998E-7</c:v>
                </c:pt>
                <c:pt idx="516">
                  <c:v>-6.44E-7</c:v>
                </c:pt>
                <c:pt idx="517">
                  <c:v>-6.4199999999999995E-7</c:v>
                </c:pt>
                <c:pt idx="518">
                  <c:v>-6.44E-7</c:v>
                </c:pt>
                <c:pt idx="519">
                  <c:v>-6.4199999999999995E-7</c:v>
                </c:pt>
                <c:pt idx="520">
                  <c:v>-6.4000000000000001E-7</c:v>
                </c:pt>
                <c:pt idx="521">
                  <c:v>-6.3600000000000003E-7</c:v>
                </c:pt>
                <c:pt idx="522">
                  <c:v>-6.3600000000000003E-7</c:v>
                </c:pt>
                <c:pt idx="523">
                  <c:v>-6.3600000000000003E-7</c:v>
                </c:pt>
                <c:pt idx="524">
                  <c:v>-6.3600000000000003E-7</c:v>
                </c:pt>
                <c:pt idx="525">
                  <c:v>-6.3399999999999999E-7</c:v>
                </c:pt>
                <c:pt idx="526">
                  <c:v>-6.3399999999999999E-7</c:v>
                </c:pt>
                <c:pt idx="527">
                  <c:v>-6.3200000000000005E-7</c:v>
                </c:pt>
                <c:pt idx="528">
                  <c:v>-6.3200000000000005E-7</c:v>
                </c:pt>
                <c:pt idx="529">
                  <c:v>-6.3200000000000005E-7</c:v>
                </c:pt>
                <c:pt idx="530">
                  <c:v>-6.3200000000000005E-7</c:v>
                </c:pt>
                <c:pt idx="531">
                  <c:v>-6.3200000000000005E-7</c:v>
                </c:pt>
                <c:pt idx="532">
                  <c:v>-6.3200000000000005E-7</c:v>
                </c:pt>
                <c:pt idx="533">
                  <c:v>-6.3200000000000005E-7</c:v>
                </c:pt>
                <c:pt idx="534">
                  <c:v>-6.3E-7</c:v>
                </c:pt>
                <c:pt idx="535">
                  <c:v>-6.2799999999999996E-7</c:v>
                </c:pt>
                <c:pt idx="536">
                  <c:v>-6.2799999999999996E-7</c:v>
                </c:pt>
                <c:pt idx="537">
                  <c:v>-6.3E-7</c:v>
                </c:pt>
                <c:pt idx="538">
                  <c:v>-6.3E-7</c:v>
                </c:pt>
                <c:pt idx="539">
                  <c:v>-6.3E-7</c:v>
                </c:pt>
                <c:pt idx="540">
                  <c:v>-6.2600000000000002E-7</c:v>
                </c:pt>
                <c:pt idx="541">
                  <c:v>-6.2600000000000002E-7</c:v>
                </c:pt>
                <c:pt idx="542">
                  <c:v>-6.2799999999999996E-7</c:v>
                </c:pt>
                <c:pt idx="543">
                  <c:v>-6.2799999999999996E-7</c:v>
                </c:pt>
                <c:pt idx="544">
                  <c:v>-6.2799999999999996E-7</c:v>
                </c:pt>
                <c:pt idx="545">
                  <c:v>-6.2600000000000002E-7</c:v>
                </c:pt>
                <c:pt idx="546">
                  <c:v>-6.2600000000000002E-7</c:v>
                </c:pt>
                <c:pt idx="547">
                  <c:v>-6.2600000000000002E-7</c:v>
                </c:pt>
                <c:pt idx="548">
                  <c:v>-6.2600000000000002E-7</c:v>
                </c:pt>
                <c:pt idx="549">
                  <c:v>-6.2600000000000002E-7</c:v>
                </c:pt>
                <c:pt idx="550">
                  <c:v>-6.2600000000000002E-7</c:v>
                </c:pt>
                <c:pt idx="551">
                  <c:v>-6.2799999999999996E-7</c:v>
                </c:pt>
                <c:pt idx="552">
                  <c:v>-6.2600000000000002E-7</c:v>
                </c:pt>
                <c:pt idx="553">
                  <c:v>-6.2399999999999998E-7</c:v>
                </c:pt>
                <c:pt idx="554">
                  <c:v>-6.2600000000000002E-7</c:v>
                </c:pt>
                <c:pt idx="555">
                  <c:v>-6.2399999999999998E-7</c:v>
                </c:pt>
                <c:pt idx="556">
                  <c:v>-6.2399999999999998E-7</c:v>
                </c:pt>
                <c:pt idx="557">
                  <c:v>-6.2600000000000002E-7</c:v>
                </c:pt>
                <c:pt idx="558">
                  <c:v>-6.2600000000000002E-7</c:v>
                </c:pt>
                <c:pt idx="559">
                  <c:v>-6.2600000000000002E-7</c:v>
                </c:pt>
                <c:pt idx="560">
                  <c:v>-6.2600000000000002E-7</c:v>
                </c:pt>
                <c:pt idx="561">
                  <c:v>-6.1999999999999999E-7</c:v>
                </c:pt>
                <c:pt idx="562">
                  <c:v>-6.2200000000000004E-7</c:v>
                </c:pt>
                <c:pt idx="563">
                  <c:v>-6.2200000000000004E-7</c:v>
                </c:pt>
                <c:pt idx="564">
                  <c:v>-6.2399999999999998E-7</c:v>
                </c:pt>
                <c:pt idx="565">
                  <c:v>-6.2399999999999998E-7</c:v>
                </c:pt>
                <c:pt idx="566">
                  <c:v>-6.2399999999999998E-7</c:v>
                </c:pt>
                <c:pt idx="567">
                  <c:v>-6.1999999999999999E-7</c:v>
                </c:pt>
                <c:pt idx="568">
                  <c:v>-6.1799999999999995E-7</c:v>
                </c:pt>
                <c:pt idx="569">
                  <c:v>-6.1799999999999995E-7</c:v>
                </c:pt>
                <c:pt idx="570">
                  <c:v>-6.1999999999999999E-7</c:v>
                </c:pt>
                <c:pt idx="571">
                  <c:v>-6.2200000000000004E-7</c:v>
                </c:pt>
                <c:pt idx="572">
                  <c:v>-6.1799999999999995E-7</c:v>
                </c:pt>
                <c:pt idx="573">
                  <c:v>-6.1600000000000001E-7</c:v>
                </c:pt>
                <c:pt idx="574">
                  <c:v>-6.1399999999999997E-7</c:v>
                </c:pt>
                <c:pt idx="575">
                  <c:v>-6.1399999999999997E-7</c:v>
                </c:pt>
                <c:pt idx="576">
                  <c:v>-6.1600000000000001E-7</c:v>
                </c:pt>
                <c:pt idx="577">
                  <c:v>-6.1600000000000001E-7</c:v>
                </c:pt>
                <c:pt idx="578">
                  <c:v>-6.1600000000000001E-7</c:v>
                </c:pt>
                <c:pt idx="579">
                  <c:v>-6.1600000000000001E-7</c:v>
                </c:pt>
                <c:pt idx="580">
                  <c:v>-6.0999999999999998E-7</c:v>
                </c:pt>
                <c:pt idx="581">
                  <c:v>-6.0800000000000004E-7</c:v>
                </c:pt>
                <c:pt idx="582">
                  <c:v>-6.0800000000000004E-7</c:v>
                </c:pt>
                <c:pt idx="583">
                  <c:v>-6.0999999999999998E-7</c:v>
                </c:pt>
                <c:pt idx="584">
                  <c:v>-6.0999999999999998E-7</c:v>
                </c:pt>
                <c:pt idx="585">
                  <c:v>-6.0800000000000004E-7</c:v>
                </c:pt>
                <c:pt idx="586">
                  <c:v>-6.0399999999999996E-7</c:v>
                </c:pt>
                <c:pt idx="587">
                  <c:v>-6.0399999999999996E-7</c:v>
                </c:pt>
                <c:pt idx="588">
                  <c:v>-6.0399999999999996E-7</c:v>
                </c:pt>
                <c:pt idx="589">
                  <c:v>-6.0200000000000002E-7</c:v>
                </c:pt>
                <c:pt idx="590">
                  <c:v>-5.9999999999999997E-7</c:v>
                </c:pt>
                <c:pt idx="591">
                  <c:v>-6.0200000000000002E-7</c:v>
                </c:pt>
                <c:pt idx="592">
                  <c:v>-6.0200000000000002E-7</c:v>
                </c:pt>
                <c:pt idx="593">
                  <c:v>-5.9599999999999999E-7</c:v>
                </c:pt>
                <c:pt idx="594">
                  <c:v>-5.9400000000000005E-7</c:v>
                </c:pt>
                <c:pt idx="595">
                  <c:v>-5.9200000000000001E-7</c:v>
                </c:pt>
                <c:pt idx="596">
                  <c:v>-5.9400000000000005E-7</c:v>
                </c:pt>
                <c:pt idx="597">
                  <c:v>-5.9400000000000005E-7</c:v>
                </c:pt>
                <c:pt idx="598">
                  <c:v>-5.8999999999999996E-7</c:v>
                </c:pt>
                <c:pt idx="599">
                  <c:v>-5.8800000000000002E-7</c:v>
                </c:pt>
                <c:pt idx="600">
                  <c:v>-5.8800000000000002E-7</c:v>
                </c:pt>
                <c:pt idx="601">
                  <c:v>-5.8400000000000004E-7</c:v>
                </c:pt>
                <c:pt idx="602">
                  <c:v>-5.82E-7</c:v>
                </c:pt>
                <c:pt idx="603">
                  <c:v>-5.7999999999999995E-7</c:v>
                </c:pt>
                <c:pt idx="604">
                  <c:v>-5.7800000000000001E-7</c:v>
                </c:pt>
                <c:pt idx="605">
                  <c:v>-5.7400000000000003E-7</c:v>
                </c:pt>
                <c:pt idx="606">
                  <c:v>-5.7800000000000001E-7</c:v>
                </c:pt>
                <c:pt idx="607">
                  <c:v>-5.7800000000000001E-7</c:v>
                </c:pt>
                <c:pt idx="608">
                  <c:v>-5.7599999999999997E-7</c:v>
                </c:pt>
                <c:pt idx="609">
                  <c:v>-5.7400000000000003E-7</c:v>
                </c:pt>
                <c:pt idx="610">
                  <c:v>-5.7000000000000005E-7</c:v>
                </c:pt>
                <c:pt idx="611">
                  <c:v>-5.68E-7</c:v>
                </c:pt>
                <c:pt idx="612">
                  <c:v>-5.6599999999999996E-7</c:v>
                </c:pt>
                <c:pt idx="613">
                  <c:v>-5.6400000000000002E-7</c:v>
                </c:pt>
                <c:pt idx="614">
                  <c:v>-5.6000000000000004E-7</c:v>
                </c:pt>
                <c:pt idx="615">
                  <c:v>-5.6000000000000004E-7</c:v>
                </c:pt>
                <c:pt idx="616">
                  <c:v>-5.5400000000000001E-7</c:v>
                </c:pt>
                <c:pt idx="617">
                  <c:v>-5.5199999999999997E-7</c:v>
                </c:pt>
                <c:pt idx="618">
                  <c:v>-5.4600000000000005E-7</c:v>
                </c:pt>
                <c:pt idx="619">
                  <c:v>-5.44E-7</c:v>
                </c:pt>
                <c:pt idx="620">
                  <c:v>-5.3799999999999997E-7</c:v>
                </c:pt>
                <c:pt idx="621">
                  <c:v>-5.4000000000000002E-7</c:v>
                </c:pt>
                <c:pt idx="622">
                  <c:v>-5.3799999999999997E-7</c:v>
                </c:pt>
                <c:pt idx="623">
                  <c:v>-5.3399999999999999E-7</c:v>
                </c:pt>
                <c:pt idx="624">
                  <c:v>-5.3000000000000001E-7</c:v>
                </c:pt>
                <c:pt idx="625">
                  <c:v>-5.2799999999999996E-7</c:v>
                </c:pt>
                <c:pt idx="626">
                  <c:v>-5.2399999999999998E-7</c:v>
                </c:pt>
                <c:pt idx="627">
                  <c:v>-5.2200000000000004E-7</c:v>
                </c:pt>
                <c:pt idx="628">
                  <c:v>-5.1399999999999997E-7</c:v>
                </c:pt>
                <c:pt idx="629">
                  <c:v>-5.1200000000000003E-7</c:v>
                </c:pt>
                <c:pt idx="630">
                  <c:v>-5.06E-7</c:v>
                </c:pt>
                <c:pt idx="631">
                  <c:v>-5.06E-7</c:v>
                </c:pt>
                <c:pt idx="632">
                  <c:v>-5.0200000000000002E-7</c:v>
                </c:pt>
                <c:pt idx="633">
                  <c:v>-4.9399999999999995E-7</c:v>
                </c:pt>
                <c:pt idx="634">
                  <c:v>-4.9200000000000001E-7</c:v>
                </c:pt>
                <c:pt idx="635">
                  <c:v>-4.8800000000000003E-7</c:v>
                </c:pt>
                <c:pt idx="636">
                  <c:v>-4.82E-7</c:v>
                </c:pt>
                <c:pt idx="637">
                  <c:v>-4.7399999999999998E-7</c:v>
                </c:pt>
                <c:pt idx="638">
                  <c:v>-4.7199999999999999E-7</c:v>
                </c:pt>
                <c:pt idx="639">
                  <c:v>-4.6800000000000001E-7</c:v>
                </c:pt>
                <c:pt idx="640">
                  <c:v>-4.6600000000000002E-7</c:v>
                </c:pt>
                <c:pt idx="641">
                  <c:v>-4.6199999999999998E-7</c:v>
                </c:pt>
                <c:pt idx="642">
                  <c:v>-4.5600000000000001E-7</c:v>
                </c:pt>
                <c:pt idx="643">
                  <c:v>-4.4999999999999998E-7</c:v>
                </c:pt>
                <c:pt idx="644">
                  <c:v>-4.46E-7</c:v>
                </c:pt>
                <c:pt idx="645">
                  <c:v>-4.4200000000000001E-7</c:v>
                </c:pt>
                <c:pt idx="646">
                  <c:v>-4.4000000000000002E-7</c:v>
                </c:pt>
                <c:pt idx="647">
                  <c:v>-4.3599999999999999E-7</c:v>
                </c:pt>
                <c:pt idx="648">
                  <c:v>-4.3000000000000001E-7</c:v>
                </c:pt>
                <c:pt idx="649">
                  <c:v>-4.2399999999999999E-7</c:v>
                </c:pt>
                <c:pt idx="650">
                  <c:v>-4.1800000000000001E-7</c:v>
                </c:pt>
                <c:pt idx="651">
                  <c:v>-4.1399999999999997E-7</c:v>
                </c:pt>
                <c:pt idx="652">
                  <c:v>-4.1199999999999998E-7</c:v>
                </c:pt>
                <c:pt idx="653">
                  <c:v>-4.08E-7</c:v>
                </c:pt>
                <c:pt idx="654">
                  <c:v>-4.0200000000000003E-7</c:v>
                </c:pt>
                <c:pt idx="655">
                  <c:v>-3.96E-7</c:v>
                </c:pt>
                <c:pt idx="656">
                  <c:v>-3.9000000000000002E-7</c:v>
                </c:pt>
                <c:pt idx="657">
                  <c:v>-3.8599999999999999E-7</c:v>
                </c:pt>
                <c:pt idx="658">
                  <c:v>-3.84E-7</c:v>
                </c:pt>
                <c:pt idx="659">
                  <c:v>-3.8000000000000001E-7</c:v>
                </c:pt>
                <c:pt idx="660">
                  <c:v>-3.7399999999999999E-7</c:v>
                </c:pt>
                <c:pt idx="661">
                  <c:v>-3.6800000000000001E-7</c:v>
                </c:pt>
                <c:pt idx="662">
                  <c:v>-3.6199999999999999E-7</c:v>
                </c:pt>
                <c:pt idx="663">
                  <c:v>-3.58E-7</c:v>
                </c:pt>
                <c:pt idx="664">
                  <c:v>-3.5600000000000001E-7</c:v>
                </c:pt>
                <c:pt idx="665">
                  <c:v>-3.5199999999999998E-7</c:v>
                </c:pt>
                <c:pt idx="666">
                  <c:v>-3.46E-7</c:v>
                </c:pt>
                <c:pt idx="667">
                  <c:v>-3.4200000000000002E-7</c:v>
                </c:pt>
                <c:pt idx="668">
                  <c:v>-3.3599999999999999E-7</c:v>
                </c:pt>
                <c:pt idx="669">
                  <c:v>-3.3000000000000002E-7</c:v>
                </c:pt>
                <c:pt idx="670">
                  <c:v>-3.2599999999999998E-7</c:v>
                </c:pt>
                <c:pt idx="671">
                  <c:v>-3.22E-7</c:v>
                </c:pt>
                <c:pt idx="672">
                  <c:v>-3.1800000000000002E-7</c:v>
                </c:pt>
                <c:pt idx="673">
                  <c:v>-3.1399999999999998E-7</c:v>
                </c:pt>
                <c:pt idx="674">
                  <c:v>-3.1E-7</c:v>
                </c:pt>
                <c:pt idx="675">
                  <c:v>-3.0400000000000002E-7</c:v>
                </c:pt>
                <c:pt idx="676">
                  <c:v>-2.9999999999999999E-7</c:v>
                </c:pt>
                <c:pt idx="677">
                  <c:v>-2.96E-7</c:v>
                </c:pt>
                <c:pt idx="678">
                  <c:v>-2.9400000000000001E-7</c:v>
                </c:pt>
                <c:pt idx="679">
                  <c:v>-2.8799999999999998E-7</c:v>
                </c:pt>
                <c:pt idx="680">
                  <c:v>-2.8200000000000001E-7</c:v>
                </c:pt>
                <c:pt idx="681">
                  <c:v>-2.7799999999999997E-7</c:v>
                </c:pt>
                <c:pt idx="682">
                  <c:v>-2.7399999999999999E-7</c:v>
                </c:pt>
                <c:pt idx="683">
                  <c:v>-2.7000000000000001E-7</c:v>
                </c:pt>
                <c:pt idx="684">
                  <c:v>-2.6600000000000003E-7</c:v>
                </c:pt>
                <c:pt idx="685">
                  <c:v>-2.6399999999999998E-7</c:v>
                </c:pt>
                <c:pt idx="686">
                  <c:v>-2.6E-7</c:v>
                </c:pt>
                <c:pt idx="687">
                  <c:v>-2.5400000000000002E-7</c:v>
                </c:pt>
                <c:pt idx="688">
                  <c:v>-2.4999999999999999E-7</c:v>
                </c:pt>
                <c:pt idx="689">
                  <c:v>-2.4600000000000001E-7</c:v>
                </c:pt>
                <c:pt idx="690">
                  <c:v>-2.4400000000000001E-7</c:v>
                </c:pt>
                <c:pt idx="691">
                  <c:v>-2.3999999999999998E-7</c:v>
                </c:pt>
                <c:pt idx="692">
                  <c:v>-2.36E-7</c:v>
                </c:pt>
                <c:pt idx="693">
                  <c:v>-2.3200000000000001E-7</c:v>
                </c:pt>
                <c:pt idx="694">
                  <c:v>-2.2600000000000001E-7</c:v>
                </c:pt>
                <c:pt idx="695">
                  <c:v>-2.2399999999999999E-7</c:v>
                </c:pt>
                <c:pt idx="696">
                  <c:v>-2.2000000000000001E-7</c:v>
                </c:pt>
                <c:pt idx="697">
                  <c:v>-2.1799999999999999E-7</c:v>
                </c:pt>
                <c:pt idx="698">
                  <c:v>-2.1400000000000001E-7</c:v>
                </c:pt>
                <c:pt idx="699">
                  <c:v>-2.1E-7</c:v>
                </c:pt>
                <c:pt idx="700">
                  <c:v>-2.0599999999999999E-7</c:v>
                </c:pt>
                <c:pt idx="701">
                  <c:v>-2.0200000000000001E-7</c:v>
                </c:pt>
                <c:pt idx="702">
                  <c:v>-1.9999999999999999E-7</c:v>
                </c:pt>
                <c:pt idx="703">
                  <c:v>-1.9600000000000001E-7</c:v>
                </c:pt>
                <c:pt idx="704">
                  <c:v>-1.9399999999999999E-7</c:v>
                </c:pt>
                <c:pt idx="705">
                  <c:v>-1.9000000000000001E-7</c:v>
                </c:pt>
                <c:pt idx="706">
                  <c:v>-1.8799999999999999E-7</c:v>
                </c:pt>
                <c:pt idx="707">
                  <c:v>-1.8199999999999999E-7</c:v>
                </c:pt>
                <c:pt idx="708">
                  <c:v>-1.8E-7</c:v>
                </c:pt>
                <c:pt idx="709">
                  <c:v>-1.7599999999999999E-7</c:v>
                </c:pt>
                <c:pt idx="710">
                  <c:v>-1.74E-7</c:v>
                </c:pt>
                <c:pt idx="711">
                  <c:v>-1.6999999999999999E-7</c:v>
                </c:pt>
                <c:pt idx="712">
                  <c:v>-1.68E-7</c:v>
                </c:pt>
                <c:pt idx="713">
                  <c:v>-1.66E-7</c:v>
                </c:pt>
                <c:pt idx="714">
                  <c:v>-1.6199999999999999E-7</c:v>
                </c:pt>
                <c:pt idx="715">
                  <c:v>-1.6E-7</c:v>
                </c:pt>
                <c:pt idx="716">
                  <c:v>-1.5599999999999999E-7</c:v>
                </c:pt>
                <c:pt idx="717">
                  <c:v>-1.54E-7</c:v>
                </c:pt>
                <c:pt idx="718">
                  <c:v>-1.5200000000000001E-7</c:v>
                </c:pt>
                <c:pt idx="719">
                  <c:v>-1.4999999999999999E-7</c:v>
                </c:pt>
                <c:pt idx="720">
                  <c:v>-1.4600000000000001E-7</c:v>
                </c:pt>
                <c:pt idx="721">
                  <c:v>-1.4399999999999999E-7</c:v>
                </c:pt>
                <c:pt idx="722">
                  <c:v>-1.4000000000000001E-7</c:v>
                </c:pt>
                <c:pt idx="723">
                  <c:v>-1.3799999999999999E-7</c:v>
                </c:pt>
                <c:pt idx="724">
                  <c:v>-1.36E-7</c:v>
                </c:pt>
                <c:pt idx="725">
                  <c:v>-1.3199999999999999E-7</c:v>
                </c:pt>
                <c:pt idx="726">
                  <c:v>-1.3E-7</c:v>
                </c:pt>
                <c:pt idx="727">
                  <c:v>-1.2800000000000001E-7</c:v>
                </c:pt>
                <c:pt idx="728">
                  <c:v>-1.2599999999999999E-7</c:v>
                </c:pt>
                <c:pt idx="729">
                  <c:v>-1.2200000000000001E-7</c:v>
                </c:pt>
                <c:pt idx="730">
                  <c:v>-1.2200000000000001E-7</c:v>
                </c:pt>
                <c:pt idx="731">
                  <c:v>-1.1999999999999999E-7</c:v>
                </c:pt>
                <c:pt idx="732">
                  <c:v>-1.18E-7</c:v>
                </c:pt>
                <c:pt idx="733">
                  <c:v>-1.14E-7</c:v>
                </c:pt>
                <c:pt idx="734">
                  <c:v>-1.12E-7</c:v>
                </c:pt>
                <c:pt idx="735">
                  <c:v>-1.1000000000000001E-7</c:v>
                </c:pt>
                <c:pt idx="736">
                  <c:v>-1.08E-7</c:v>
                </c:pt>
                <c:pt idx="737">
                  <c:v>-1.06E-7</c:v>
                </c:pt>
                <c:pt idx="738">
                  <c:v>-1.04E-7</c:v>
                </c:pt>
                <c:pt idx="739">
                  <c:v>-1.02E-7</c:v>
                </c:pt>
                <c:pt idx="740">
                  <c:v>-9.9999999999999995E-8</c:v>
                </c:pt>
                <c:pt idx="741">
                  <c:v>-9.8000000000000004E-8</c:v>
                </c:pt>
                <c:pt idx="742">
                  <c:v>-9.5999999999999999E-8</c:v>
                </c:pt>
                <c:pt idx="743">
                  <c:v>-9.3999999999999995E-8</c:v>
                </c:pt>
                <c:pt idx="744">
                  <c:v>-9.2000000000000003E-8</c:v>
                </c:pt>
                <c:pt idx="745">
                  <c:v>-8.9999999999999999E-8</c:v>
                </c:pt>
                <c:pt idx="746">
                  <c:v>-8.9999999999999999E-8</c:v>
                </c:pt>
                <c:pt idx="747">
                  <c:v>-8.7999999999999994E-8</c:v>
                </c:pt>
                <c:pt idx="748">
                  <c:v>-8.6000000000000002E-8</c:v>
                </c:pt>
                <c:pt idx="749">
                  <c:v>-8.3999999999999998E-8</c:v>
                </c:pt>
                <c:pt idx="750">
                  <c:v>-8.2000000000000006E-8</c:v>
                </c:pt>
                <c:pt idx="751">
                  <c:v>-8.0000000000000002E-8</c:v>
                </c:pt>
                <c:pt idx="752">
                  <c:v>-7.7999999999999997E-8</c:v>
                </c:pt>
                <c:pt idx="753">
                  <c:v>-7.6000000000000006E-8</c:v>
                </c:pt>
                <c:pt idx="754">
                  <c:v>-7.4000000000000001E-8</c:v>
                </c:pt>
                <c:pt idx="755">
                  <c:v>-7.4000000000000001E-8</c:v>
                </c:pt>
                <c:pt idx="756">
                  <c:v>-7.1999999999999996E-8</c:v>
                </c:pt>
                <c:pt idx="757">
                  <c:v>-7.0000000000000005E-8</c:v>
                </c:pt>
                <c:pt idx="758">
                  <c:v>-6.8E-8</c:v>
                </c:pt>
                <c:pt idx="759">
                  <c:v>-6.5999999999999995E-8</c:v>
                </c:pt>
                <c:pt idx="760">
                  <c:v>-6.5999999999999995E-8</c:v>
                </c:pt>
                <c:pt idx="761">
                  <c:v>-6.4000000000000004E-8</c:v>
                </c:pt>
                <c:pt idx="762">
                  <c:v>-6.1999999999999999E-8</c:v>
                </c:pt>
                <c:pt idx="763">
                  <c:v>-6.1999999999999999E-8</c:v>
                </c:pt>
                <c:pt idx="764">
                  <c:v>-5.9999999999999995E-8</c:v>
                </c:pt>
                <c:pt idx="765">
                  <c:v>-5.8000000000000003E-8</c:v>
                </c:pt>
                <c:pt idx="766">
                  <c:v>-5.8000000000000003E-8</c:v>
                </c:pt>
                <c:pt idx="767">
                  <c:v>-5.5999999999999999E-8</c:v>
                </c:pt>
                <c:pt idx="768">
                  <c:v>-5.4E-8</c:v>
                </c:pt>
                <c:pt idx="769">
                  <c:v>-5.4E-8</c:v>
                </c:pt>
                <c:pt idx="770">
                  <c:v>-5.2000000000000002E-8</c:v>
                </c:pt>
                <c:pt idx="771">
                  <c:v>-4.9999999999999998E-8</c:v>
                </c:pt>
                <c:pt idx="772">
                  <c:v>-4.9999999999999998E-8</c:v>
                </c:pt>
                <c:pt idx="773">
                  <c:v>-4.8E-8</c:v>
                </c:pt>
                <c:pt idx="774">
                  <c:v>-4.8E-8</c:v>
                </c:pt>
                <c:pt idx="775">
                  <c:v>-4.6000000000000002E-8</c:v>
                </c:pt>
                <c:pt idx="776">
                  <c:v>-4.3999999999999997E-8</c:v>
                </c:pt>
                <c:pt idx="777">
                  <c:v>-4.3999999999999997E-8</c:v>
                </c:pt>
                <c:pt idx="778">
                  <c:v>-4.1999999999999999E-8</c:v>
                </c:pt>
                <c:pt idx="779">
                  <c:v>-4.1999999999999999E-8</c:v>
                </c:pt>
                <c:pt idx="780">
                  <c:v>-4.0000000000000001E-8</c:v>
                </c:pt>
                <c:pt idx="781">
                  <c:v>-4.0000000000000001E-8</c:v>
                </c:pt>
                <c:pt idx="782">
                  <c:v>-3.8000000000000003E-8</c:v>
                </c:pt>
                <c:pt idx="783">
                  <c:v>-3.8000000000000003E-8</c:v>
                </c:pt>
                <c:pt idx="784">
                  <c:v>-3.5999999999999998E-8</c:v>
                </c:pt>
                <c:pt idx="785">
                  <c:v>-3.4E-8</c:v>
                </c:pt>
                <c:pt idx="786">
                  <c:v>-3.4E-8</c:v>
                </c:pt>
                <c:pt idx="787">
                  <c:v>-3.4E-8</c:v>
                </c:pt>
                <c:pt idx="788">
                  <c:v>-3.2000000000000002E-8</c:v>
                </c:pt>
                <c:pt idx="789">
                  <c:v>-3.2000000000000002E-8</c:v>
                </c:pt>
                <c:pt idx="790">
                  <c:v>-2.9999999999999997E-8</c:v>
                </c:pt>
                <c:pt idx="791">
                  <c:v>-2.9999999999999997E-8</c:v>
                </c:pt>
                <c:pt idx="792">
                  <c:v>-2.7999999999999999E-8</c:v>
                </c:pt>
                <c:pt idx="793">
                  <c:v>-2.6000000000000001E-8</c:v>
                </c:pt>
                <c:pt idx="794">
                  <c:v>-2.6000000000000001E-8</c:v>
                </c:pt>
                <c:pt idx="795">
                  <c:v>-2.6000000000000001E-8</c:v>
                </c:pt>
                <c:pt idx="796">
                  <c:v>-2.4E-8</c:v>
                </c:pt>
                <c:pt idx="797">
                  <c:v>-2.4E-8</c:v>
                </c:pt>
                <c:pt idx="798">
                  <c:v>-2.1999999999999998E-8</c:v>
                </c:pt>
                <c:pt idx="799">
                  <c:v>-2.1999999999999998E-8</c:v>
                </c:pt>
                <c:pt idx="800">
                  <c:v>-2E-8</c:v>
                </c:pt>
                <c:pt idx="801">
                  <c:v>-2E-8</c:v>
                </c:pt>
                <c:pt idx="802">
                  <c:v>-1.7999999999999999E-8</c:v>
                </c:pt>
                <c:pt idx="803">
                  <c:v>-1.7999999999999999E-8</c:v>
                </c:pt>
                <c:pt idx="804">
                  <c:v>-1.7999999999999999E-8</c:v>
                </c:pt>
                <c:pt idx="805">
                  <c:v>-1.6000000000000001E-8</c:v>
                </c:pt>
                <c:pt idx="806">
                  <c:v>-1.6000000000000001E-8</c:v>
                </c:pt>
                <c:pt idx="807">
                  <c:v>-1.6000000000000001E-8</c:v>
                </c:pt>
                <c:pt idx="808">
                  <c:v>-1.4E-8</c:v>
                </c:pt>
                <c:pt idx="809">
                  <c:v>-1.2E-8</c:v>
                </c:pt>
                <c:pt idx="810">
                  <c:v>-1.2E-8</c:v>
                </c:pt>
                <c:pt idx="811">
                  <c:v>-1.2E-8</c:v>
                </c:pt>
                <c:pt idx="812">
                  <c:v>-1E-8</c:v>
                </c:pt>
                <c:pt idx="813">
                  <c:v>-1E-8</c:v>
                </c:pt>
                <c:pt idx="814">
                  <c:v>-8.0000000000000005E-9</c:v>
                </c:pt>
                <c:pt idx="815">
                  <c:v>-8.0000000000000005E-9</c:v>
                </c:pt>
                <c:pt idx="816">
                  <c:v>-8.0000000000000005E-9</c:v>
                </c:pt>
                <c:pt idx="817">
                  <c:v>-6E-9</c:v>
                </c:pt>
                <c:pt idx="818">
                  <c:v>-6E-9</c:v>
                </c:pt>
                <c:pt idx="819">
                  <c:v>-6E-9</c:v>
                </c:pt>
                <c:pt idx="820">
                  <c:v>-4.0000000000000002E-9</c:v>
                </c:pt>
                <c:pt idx="821">
                  <c:v>-4.0000000000000002E-9</c:v>
                </c:pt>
                <c:pt idx="822">
                  <c:v>-2.0000000000000001E-9</c:v>
                </c:pt>
                <c:pt idx="823">
                  <c:v>-2.0000000000000001E-9</c:v>
                </c:pt>
                <c:pt idx="824">
                  <c:v>-2.0000000000000001E-9</c:v>
                </c:pt>
                <c:pt idx="825" formatCode="General">
                  <c:v>0</c:v>
                </c:pt>
                <c:pt idx="826" formatCode="General">
                  <c:v>0</c:v>
                </c:pt>
                <c:pt idx="827" formatCode="General">
                  <c:v>0</c:v>
                </c:pt>
                <c:pt idx="828">
                  <c:v>2.0000000000000001E-9</c:v>
                </c:pt>
                <c:pt idx="829">
                  <c:v>2.0000000000000001E-9</c:v>
                </c:pt>
                <c:pt idx="830">
                  <c:v>2.0000000000000001E-9</c:v>
                </c:pt>
                <c:pt idx="831">
                  <c:v>2.0000000000000001E-9</c:v>
                </c:pt>
                <c:pt idx="832">
                  <c:v>4.0000000000000002E-9</c:v>
                </c:pt>
                <c:pt idx="833">
                  <c:v>6E-9</c:v>
                </c:pt>
                <c:pt idx="834">
                  <c:v>6E-9</c:v>
                </c:pt>
                <c:pt idx="835">
                  <c:v>6E-9</c:v>
                </c:pt>
                <c:pt idx="836">
                  <c:v>6E-9</c:v>
                </c:pt>
                <c:pt idx="837">
                  <c:v>6E-9</c:v>
                </c:pt>
                <c:pt idx="838">
                  <c:v>8.0000000000000005E-9</c:v>
                </c:pt>
                <c:pt idx="839">
                  <c:v>8.0000000000000005E-9</c:v>
                </c:pt>
                <c:pt idx="840">
                  <c:v>8.0000000000000005E-9</c:v>
                </c:pt>
                <c:pt idx="841">
                  <c:v>1E-8</c:v>
                </c:pt>
                <c:pt idx="842">
                  <c:v>1E-8</c:v>
                </c:pt>
                <c:pt idx="843">
                  <c:v>1E-8</c:v>
                </c:pt>
                <c:pt idx="844">
                  <c:v>1.2E-8</c:v>
                </c:pt>
                <c:pt idx="845">
                  <c:v>1.2E-8</c:v>
                </c:pt>
                <c:pt idx="846">
                  <c:v>1.2E-8</c:v>
                </c:pt>
                <c:pt idx="847">
                  <c:v>1.4E-8</c:v>
                </c:pt>
                <c:pt idx="848">
                  <c:v>1.4E-8</c:v>
                </c:pt>
                <c:pt idx="849">
                  <c:v>1.4E-8</c:v>
                </c:pt>
                <c:pt idx="850">
                  <c:v>1.4E-8</c:v>
                </c:pt>
                <c:pt idx="851">
                  <c:v>1.4E-8</c:v>
                </c:pt>
                <c:pt idx="852">
                  <c:v>1.6000000000000001E-8</c:v>
                </c:pt>
                <c:pt idx="853">
                  <c:v>1.6000000000000001E-8</c:v>
                </c:pt>
                <c:pt idx="854">
                  <c:v>1.6000000000000001E-8</c:v>
                </c:pt>
                <c:pt idx="855">
                  <c:v>1.7999999999999999E-8</c:v>
                </c:pt>
                <c:pt idx="856">
                  <c:v>1.7999999999999999E-8</c:v>
                </c:pt>
                <c:pt idx="857">
                  <c:v>1.7999999999999999E-8</c:v>
                </c:pt>
                <c:pt idx="858">
                  <c:v>1.7999999999999999E-8</c:v>
                </c:pt>
                <c:pt idx="859">
                  <c:v>1.7999999999999999E-8</c:v>
                </c:pt>
                <c:pt idx="860">
                  <c:v>2E-8</c:v>
                </c:pt>
                <c:pt idx="861">
                  <c:v>2E-8</c:v>
                </c:pt>
                <c:pt idx="862">
                  <c:v>2E-8</c:v>
                </c:pt>
                <c:pt idx="863">
                  <c:v>2.1999999999999998E-8</c:v>
                </c:pt>
                <c:pt idx="864">
                  <c:v>2.1999999999999998E-8</c:v>
                </c:pt>
                <c:pt idx="865">
                  <c:v>2.1999999999999998E-8</c:v>
                </c:pt>
                <c:pt idx="866">
                  <c:v>2.1999999999999998E-8</c:v>
                </c:pt>
                <c:pt idx="867">
                  <c:v>2.1999999999999998E-8</c:v>
                </c:pt>
                <c:pt idx="868">
                  <c:v>2.1999999999999998E-8</c:v>
                </c:pt>
                <c:pt idx="869">
                  <c:v>2.4E-8</c:v>
                </c:pt>
                <c:pt idx="870">
                  <c:v>2.4E-8</c:v>
                </c:pt>
                <c:pt idx="871">
                  <c:v>2.4E-8</c:v>
                </c:pt>
                <c:pt idx="872">
                  <c:v>2.4E-8</c:v>
                </c:pt>
                <c:pt idx="873">
                  <c:v>2.4E-8</c:v>
                </c:pt>
                <c:pt idx="874">
                  <c:v>2.4E-8</c:v>
                </c:pt>
                <c:pt idx="875">
                  <c:v>2.6000000000000001E-8</c:v>
                </c:pt>
                <c:pt idx="876">
                  <c:v>2.6000000000000001E-8</c:v>
                </c:pt>
                <c:pt idx="877">
                  <c:v>2.6000000000000001E-8</c:v>
                </c:pt>
                <c:pt idx="878">
                  <c:v>2.7999999999999999E-8</c:v>
                </c:pt>
                <c:pt idx="879">
                  <c:v>2.6000000000000001E-8</c:v>
                </c:pt>
                <c:pt idx="880">
                  <c:v>2.7999999999999999E-8</c:v>
                </c:pt>
                <c:pt idx="881">
                  <c:v>2.7999999999999999E-8</c:v>
                </c:pt>
                <c:pt idx="882">
                  <c:v>2.7999999999999999E-8</c:v>
                </c:pt>
                <c:pt idx="883">
                  <c:v>2.7999999999999999E-8</c:v>
                </c:pt>
                <c:pt idx="884">
                  <c:v>2.7999999999999999E-8</c:v>
                </c:pt>
                <c:pt idx="885">
                  <c:v>2.9999999999999997E-8</c:v>
                </c:pt>
                <c:pt idx="886">
                  <c:v>2.9999999999999997E-8</c:v>
                </c:pt>
                <c:pt idx="887">
                  <c:v>2.9999999999999997E-8</c:v>
                </c:pt>
                <c:pt idx="888">
                  <c:v>2.9999999999999997E-8</c:v>
                </c:pt>
                <c:pt idx="889">
                  <c:v>2.9999999999999997E-8</c:v>
                </c:pt>
                <c:pt idx="890">
                  <c:v>2.9999999999999997E-8</c:v>
                </c:pt>
                <c:pt idx="891">
                  <c:v>2.9999999999999997E-8</c:v>
                </c:pt>
                <c:pt idx="892">
                  <c:v>3.2000000000000002E-8</c:v>
                </c:pt>
                <c:pt idx="893">
                  <c:v>3.2000000000000002E-8</c:v>
                </c:pt>
                <c:pt idx="894">
                  <c:v>3.2000000000000002E-8</c:v>
                </c:pt>
                <c:pt idx="895">
                  <c:v>3.2000000000000002E-8</c:v>
                </c:pt>
                <c:pt idx="896">
                  <c:v>3.2000000000000002E-8</c:v>
                </c:pt>
                <c:pt idx="897">
                  <c:v>3.2000000000000002E-8</c:v>
                </c:pt>
                <c:pt idx="898">
                  <c:v>3.2000000000000002E-8</c:v>
                </c:pt>
                <c:pt idx="899">
                  <c:v>3.4E-8</c:v>
                </c:pt>
                <c:pt idx="900">
                  <c:v>3.4E-8</c:v>
                </c:pt>
                <c:pt idx="901">
                  <c:v>3.4E-8</c:v>
                </c:pt>
                <c:pt idx="902">
                  <c:v>3.4E-8</c:v>
                </c:pt>
                <c:pt idx="903">
                  <c:v>3.4E-8</c:v>
                </c:pt>
                <c:pt idx="904">
                  <c:v>3.4E-8</c:v>
                </c:pt>
                <c:pt idx="905">
                  <c:v>3.5999999999999998E-8</c:v>
                </c:pt>
                <c:pt idx="906">
                  <c:v>3.5999999999999998E-8</c:v>
                </c:pt>
                <c:pt idx="907">
                  <c:v>3.5999999999999998E-8</c:v>
                </c:pt>
                <c:pt idx="908">
                  <c:v>3.5999999999999998E-8</c:v>
                </c:pt>
                <c:pt idx="909">
                  <c:v>3.5999999999999998E-8</c:v>
                </c:pt>
                <c:pt idx="910">
                  <c:v>3.5999999999999998E-8</c:v>
                </c:pt>
                <c:pt idx="911">
                  <c:v>3.8000000000000003E-8</c:v>
                </c:pt>
                <c:pt idx="912">
                  <c:v>3.5999999999999998E-8</c:v>
                </c:pt>
                <c:pt idx="913">
                  <c:v>3.8000000000000003E-8</c:v>
                </c:pt>
                <c:pt idx="914">
                  <c:v>3.8000000000000003E-8</c:v>
                </c:pt>
                <c:pt idx="915">
                  <c:v>3.8000000000000003E-8</c:v>
                </c:pt>
                <c:pt idx="916">
                  <c:v>3.8000000000000003E-8</c:v>
                </c:pt>
                <c:pt idx="917">
                  <c:v>3.8000000000000003E-8</c:v>
                </c:pt>
                <c:pt idx="918">
                  <c:v>3.8000000000000003E-8</c:v>
                </c:pt>
                <c:pt idx="919">
                  <c:v>3.8000000000000003E-8</c:v>
                </c:pt>
                <c:pt idx="920">
                  <c:v>4.0000000000000001E-8</c:v>
                </c:pt>
                <c:pt idx="921">
                  <c:v>4.0000000000000001E-8</c:v>
                </c:pt>
                <c:pt idx="922">
                  <c:v>4.0000000000000001E-8</c:v>
                </c:pt>
                <c:pt idx="923">
                  <c:v>4.0000000000000001E-8</c:v>
                </c:pt>
                <c:pt idx="924">
                  <c:v>4.0000000000000001E-8</c:v>
                </c:pt>
                <c:pt idx="925">
                  <c:v>4.0000000000000001E-8</c:v>
                </c:pt>
                <c:pt idx="926">
                  <c:v>4.0000000000000001E-8</c:v>
                </c:pt>
                <c:pt idx="927">
                  <c:v>4.0000000000000001E-8</c:v>
                </c:pt>
                <c:pt idx="928">
                  <c:v>4.0000000000000001E-8</c:v>
                </c:pt>
                <c:pt idx="929">
                  <c:v>4.1999999999999999E-8</c:v>
                </c:pt>
                <c:pt idx="930">
                  <c:v>4.1999999999999999E-8</c:v>
                </c:pt>
                <c:pt idx="931">
                  <c:v>4.1999999999999999E-8</c:v>
                </c:pt>
                <c:pt idx="932">
                  <c:v>4.1999999999999999E-8</c:v>
                </c:pt>
                <c:pt idx="933">
                  <c:v>4.1999999999999999E-8</c:v>
                </c:pt>
                <c:pt idx="934">
                  <c:v>4.1999999999999999E-8</c:v>
                </c:pt>
                <c:pt idx="935">
                  <c:v>4.1999999999999999E-8</c:v>
                </c:pt>
                <c:pt idx="936">
                  <c:v>4.1999999999999999E-8</c:v>
                </c:pt>
                <c:pt idx="937">
                  <c:v>4.3999999999999997E-8</c:v>
                </c:pt>
                <c:pt idx="938">
                  <c:v>4.3999999999999997E-8</c:v>
                </c:pt>
                <c:pt idx="939">
                  <c:v>4.3999999999999997E-8</c:v>
                </c:pt>
                <c:pt idx="940">
                  <c:v>4.3999999999999997E-8</c:v>
                </c:pt>
                <c:pt idx="941">
                  <c:v>4.3999999999999997E-8</c:v>
                </c:pt>
                <c:pt idx="942">
                  <c:v>4.3999999999999997E-8</c:v>
                </c:pt>
                <c:pt idx="943">
                  <c:v>4.3999999999999997E-8</c:v>
                </c:pt>
                <c:pt idx="944">
                  <c:v>4.3999999999999997E-8</c:v>
                </c:pt>
                <c:pt idx="945">
                  <c:v>4.3999999999999997E-8</c:v>
                </c:pt>
                <c:pt idx="946">
                  <c:v>4.3999999999999997E-8</c:v>
                </c:pt>
                <c:pt idx="947">
                  <c:v>4.3999999999999997E-8</c:v>
                </c:pt>
                <c:pt idx="948">
                  <c:v>4.6000000000000002E-8</c:v>
                </c:pt>
                <c:pt idx="949">
                  <c:v>4.6000000000000002E-8</c:v>
                </c:pt>
                <c:pt idx="950">
                  <c:v>4.6000000000000002E-8</c:v>
                </c:pt>
                <c:pt idx="951">
                  <c:v>4.6000000000000002E-8</c:v>
                </c:pt>
                <c:pt idx="952">
                  <c:v>4.6000000000000002E-8</c:v>
                </c:pt>
                <c:pt idx="953">
                  <c:v>4.6000000000000002E-8</c:v>
                </c:pt>
                <c:pt idx="954">
                  <c:v>4.6000000000000002E-8</c:v>
                </c:pt>
                <c:pt idx="955">
                  <c:v>4.6000000000000002E-8</c:v>
                </c:pt>
                <c:pt idx="956">
                  <c:v>4.6000000000000002E-8</c:v>
                </c:pt>
                <c:pt idx="957">
                  <c:v>4.6000000000000002E-8</c:v>
                </c:pt>
                <c:pt idx="958">
                  <c:v>4.6000000000000002E-8</c:v>
                </c:pt>
                <c:pt idx="959">
                  <c:v>4.8E-8</c:v>
                </c:pt>
                <c:pt idx="960">
                  <c:v>4.8E-8</c:v>
                </c:pt>
                <c:pt idx="961">
                  <c:v>4.8E-8</c:v>
                </c:pt>
                <c:pt idx="962">
                  <c:v>4.8E-8</c:v>
                </c:pt>
                <c:pt idx="963">
                  <c:v>4.8E-8</c:v>
                </c:pt>
                <c:pt idx="964">
                  <c:v>4.8E-8</c:v>
                </c:pt>
                <c:pt idx="965">
                  <c:v>4.8E-8</c:v>
                </c:pt>
                <c:pt idx="966">
                  <c:v>4.8E-8</c:v>
                </c:pt>
                <c:pt idx="967">
                  <c:v>4.8E-8</c:v>
                </c:pt>
                <c:pt idx="968">
                  <c:v>4.8E-8</c:v>
                </c:pt>
                <c:pt idx="969">
                  <c:v>4.8E-8</c:v>
                </c:pt>
                <c:pt idx="970">
                  <c:v>4.9999999999999998E-8</c:v>
                </c:pt>
                <c:pt idx="971">
                  <c:v>4.9999999999999998E-8</c:v>
                </c:pt>
                <c:pt idx="972">
                  <c:v>4.9999999999999998E-8</c:v>
                </c:pt>
                <c:pt idx="973">
                  <c:v>4.9999999999999998E-8</c:v>
                </c:pt>
                <c:pt idx="974">
                  <c:v>4.9999999999999998E-8</c:v>
                </c:pt>
                <c:pt idx="975">
                  <c:v>4.9999999999999998E-8</c:v>
                </c:pt>
                <c:pt idx="976">
                  <c:v>4.9999999999999998E-8</c:v>
                </c:pt>
                <c:pt idx="977">
                  <c:v>4.9999999999999998E-8</c:v>
                </c:pt>
                <c:pt idx="978">
                  <c:v>5.2000000000000002E-8</c:v>
                </c:pt>
                <c:pt idx="979">
                  <c:v>5.2000000000000002E-8</c:v>
                </c:pt>
                <c:pt idx="980">
                  <c:v>5.2000000000000002E-8</c:v>
                </c:pt>
                <c:pt idx="981">
                  <c:v>5.2000000000000002E-8</c:v>
                </c:pt>
                <c:pt idx="982">
                  <c:v>5.2000000000000002E-8</c:v>
                </c:pt>
                <c:pt idx="983">
                  <c:v>5.2000000000000002E-8</c:v>
                </c:pt>
                <c:pt idx="984">
                  <c:v>5.2000000000000002E-8</c:v>
                </c:pt>
                <c:pt idx="985">
                  <c:v>5.4E-8</c:v>
                </c:pt>
                <c:pt idx="986">
                  <c:v>5.4E-8</c:v>
                </c:pt>
                <c:pt idx="987">
                  <c:v>5.4E-8</c:v>
                </c:pt>
                <c:pt idx="988">
                  <c:v>5.4E-8</c:v>
                </c:pt>
                <c:pt idx="989">
                  <c:v>5.4E-8</c:v>
                </c:pt>
                <c:pt idx="990">
                  <c:v>5.4E-8</c:v>
                </c:pt>
                <c:pt idx="991">
                  <c:v>5.4E-8</c:v>
                </c:pt>
                <c:pt idx="992">
                  <c:v>5.4E-8</c:v>
                </c:pt>
                <c:pt idx="993">
                  <c:v>5.4E-8</c:v>
                </c:pt>
                <c:pt idx="994">
                  <c:v>5.4E-8</c:v>
                </c:pt>
                <c:pt idx="995">
                  <c:v>5.4E-8</c:v>
                </c:pt>
                <c:pt idx="996">
                  <c:v>5.4E-8</c:v>
                </c:pt>
                <c:pt idx="997">
                  <c:v>5.4E-8</c:v>
                </c:pt>
                <c:pt idx="998">
                  <c:v>5.5999999999999999E-8</c:v>
                </c:pt>
                <c:pt idx="999">
                  <c:v>5.5999999999999999E-8</c:v>
                </c:pt>
                <c:pt idx="1000">
                  <c:v>5.5999999999999999E-8</c:v>
                </c:pt>
                <c:pt idx="1001">
                  <c:v>5.5999999999999999E-8</c:v>
                </c:pt>
                <c:pt idx="1002">
                  <c:v>5.5999999999999999E-8</c:v>
                </c:pt>
                <c:pt idx="1003">
                  <c:v>5.5999999999999999E-8</c:v>
                </c:pt>
                <c:pt idx="1004">
                  <c:v>5.5999999999999999E-8</c:v>
                </c:pt>
                <c:pt idx="1005">
                  <c:v>5.5999999999999999E-8</c:v>
                </c:pt>
                <c:pt idx="1006">
                  <c:v>5.5999999999999999E-8</c:v>
                </c:pt>
                <c:pt idx="1007">
                  <c:v>5.5999999999999999E-8</c:v>
                </c:pt>
                <c:pt idx="1008">
                  <c:v>5.8000000000000003E-8</c:v>
                </c:pt>
                <c:pt idx="1009">
                  <c:v>5.8000000000000003E-8</c:v>
                </c:pt>
                <c:pt idx="1010">
                  <c:v>5.8000000000000003E-8</c:v>
                </c:pt>
                <c:pt idx="1011">
                  <c:v>5.8000000000000003E-8</c:v>
                </c:pt>
                <c:pt idx="1012">
                  <c:v>5.8000000000000003E-8</c:v>
                </c:pt>
                <c:pt idx="1013">
                  <c:v>5.8000000000000003E-8</c:v>
                </c:pt>
                <c:pt idx="1014">
                  <c:v>5.8000000000000003E-8</c:v>
                </c:pt>
                <c:pt idx="1015">
                  <c:v>5.8000000000000003E-8</c:v>
                </c:pt>
                <c:pt idx="1016">
                  <c:v>5.8000000000000003E-8</c:v>
                </c:pt>
                <c:pt idx="1017">
                  <c:v>5.9999999999999995E-8</c:v>
                </c:pt>
                <c:pt idx="1018">
                  <c:v>5.9999999999999995E-8</c:v>
                </c:pt>
                <c:pt idx="1019">
                  <c:v>5.9999999999999995E-8</c:v>
                </c:pt>
              </c:numCache>
            </c:numRef>
          </c:yVal>
          <c:smooth val="1"/>
        </c:ser>
        <c:ser>
          <c:idx val="4"/>
          <c:order val="1"/>
          <c:tx>
            <c:strRef>
              <c:f>'[Résumé Manip 161121-1.xlsx]Hox+MV'!$D$1</c:f>
              <c:strCache>
                <c:ptCount val="1"/>
                <c:pt idx="0">
                  <c:v>CV-3</c:v>
                </c:pt>
              </c:strCache>
            </c:strRef>
          </c:tx>
          <c:spPr>
            <a:ln w="38100" cap="rnd">
              <a:solidFill>
                <a:sysClr val="windowText" lastClr="000000"/>
              </a:solidFill>
              <a:round/>
            </a:ln>
            <a:effectLst/>
          </c:spPr>
          <c:marker>
            <c:symbol val="none"/>
          </c:marker>
          <c:xVal>
            <c:numRef>
              <c:f>'[1]Hox+MV'!$A$2:$A$1021</c:f>
              <c:numCache>
                <c:formatCode>General</c:formatCode>
                <c:ptCount val="1020"/>
                <c:pt idx="0">
                  <c:v>-1.575E-3</c:v>
                </c:pt>
                <c:pt idx="1">
                  <c:v>-3.1250000000000002E-3</c:v>
                </c:pt>
                <c:pt idx="2">
                  <c:v>-4.7000000000000002E-3</c:v>
                </c:pt>
                <c:pt idx="3">
                  <c:v>-6.2750000000000002E-3</c:v>
                </c:pt>
                <c:pt idx="4">
                  <c:v>-7.8499999999999993E-3</c:v>
                </c:pt>
                <c:pt idx="5">
                  <c:v>-9.4000000000000004E-3</c:v>
                </c:pt>
                <c:pt idx="6">
                  <c:v>-1.0975E-2</c:v>
                </c:pt>
                <c:pt idx="7">
                  <c:v>-1.255E-2</c:v>
                </c:pt>
                <c:pt idx="8">
                  <c:v>-1.4125E-2</c:v>
                </c:pt>
                <c:pt idx="9">
                  <c:v>-1.5675000000000001E-2</c:v>
                </c:pt>
                <c:pt idx="10">
                  <c:v>-1.7250000000000001E-2</c:v>
                </c:pt>
                <c:pt idx="11">
                  <c:v>-1.8825000000000001E-2</c:v>
                </c:pt>
                <c:pt idx="12">
                  <c:v>-2.0400000000000001E-2</c:v>
                </c:pt>
                <c:pt idx="13">
                  <c:v>-2.1950000000000001E-2</c:v>
                </c:pt>
                <c:pt idx="14">
                  <c:v>-2.3525000000000001E-2</c:v>
                </c:pt>
                <c:pt idx="15">
                  <c:v>-2.5100000000000001E-2</c:v>
                </c:pt>
                <c:pt idx="16">
                  <c:v>-2.6675000000000001E-2</c:v>
                </c:pt>
                <c:pt idx="17">
                  <c:v>-2.8225E-2</c:v>
                </c:pt>
                <c:pt idx="18">
                  <c:v>-2.98E-2</c:v>
                </c:pt>
                <c:pt idx="19">
                  <c:v>-3.1375E-2</c:v>
                </c:pt>
                <c:pt idx="20">
                  <c:v>-3.295E-2</c:v>
                </c:pt>
                <c:pt idx="21">
                  <c:v>-3.4500000000000003E-2</c:v>
                </c:pt>
                <c:pt idx="22">
                  <c:v>-3.6075000000000003E-2</c:v>
                </c:pt>
                <c:pt idx="23">
                  <c:v>-3.7650000000000003E-2</c:v>
                </c:pt>
                <c:pt idx="24">
                  <c:v>-3.9225000000000003E-2</c:v>
                </c:pt>
                <c:pt idx="25">
                  <c:v>-4.0774999999999999E-2</c:v>
                </c:pt>
                <c:pt idx="26">
                  <c:v>-4.2349999999999999E-2</c:v>
                </c:pt>
                <c:pt idx="27">
                  <c:v>-4.3924999999999999E-2</c:v>
                </c:pt>
                <c:pt idx="28">
                  <c:v>-4.5499999999999999E-2</c:v>
                </c:pt>
                <c:pt idx="29">
                  <c:v>-4.7050000000000002E-2</c:v>
                </c:pt>
                <c:pt idx="30">
                  <c:v>-4.8625000000000002E-2</c:v>
                </c:pt>
                <c:pt idx="31">
                  <c:v>-5.0200000000000002E-2</c:v>
                </c:pt>
                <c:pt idx="32">
                  <c:v>-5.1775000000000002E-2</c:v>
                </c:pt>
                <c:pt idx="33">
                  <c:v>-5.3324999999999997E-2</c:v>
                </c:pt>
                <c:pt idx="34">
                  <c:v>-5.4899999999999997E-2</c:v>
                </c:pt>
                <c:pt idx="35">
                  <c:v>-5.6474999999999997E-2</c:v>
                </c:pt>
                <c:pt idx="36">
                  <c:v>-5.8049999999999997E-2</c:v>
                </c:pt>
                <c:pt idx="37">
                  <c:v>-5.96E-2</c:v>
                </c:pt>
                <c:pt idx="38">
                  <c:v>-6.1175E-2</c:v>
                </c:pt>
                <c:pt idx="39">
                  <c:v>-6.275E-2</c:v>
                </c:pt>
                <c:pt idx="40">
                  <c:v>-6.4324999999999993E-2</c:v>
                </c:pt>
                <c:pt idx="41">
                  <c:v>-6.5875000000000003E-2</c:v>
                </c:pt>
                <c:pt idx="42">
                  <c:v>-6.7449999999999996E-2</c:v>
                </c:pt>
                <c:pt idx="43">
                  <c:v>-6.9025000000000003E-2</c:v>
                </c:pt>
                <c:pt idx="44">
                  <c:v>-7.0599999999999996E-2</c:v>
                </c:pt>
                <c:pt idx="45">
                  <c:v>-7.2150000000000006E-2</c:v>
                </c:pt>
                <c:pt idx="46">
                  <c:v>-7.3724999999999999E-2</c:v>
                </c:pt>
                <c:pt idx="47">
                  <c:v>-7.5300000000000006E-2</c:v>
                </c:pt>
                <c:pt idx="48">
                  <c:v>-7.6874999999999999E-2</c:v>
                </c:pt>
                <c:pt idx="49">
                  <c:v>-7.8424999999999995E-2</c:v>
                </c:pt>
                <c:pt idx="50">
                  <c:v>-0.08</c:v>
                </c:pt>
                <c:pt idx="51">
                  <c:v>-8.1574999999999995E-2</c:v>
                </c:pt>
                <c:pt idx="52">
                  <c:v>-8.3125000000000004E-2</c:v>
                </c:pt>
                <c:pt idx="53">
                  <c:v>-8.4699999999999998E-2</c:v>
                </c:pt>
                <c:pt idx="54">
                  <c:v>-8.6275000000000004E-2</c:v>
                </c:pt>
                <c:pt idx="55">
                  <c:v>-8.7849999999999998E-2</c:v>
                </c:pt>
                <c:pt idx="56">
                  <c:v>-8.9399999999999993E-2</c:v>
                </c:pt>
                <c:pt idx="57">
                  <c:v>-9.0975E-2</c:v>
                </c:pt>
                <c:pt idx="58">
                  <c:v>-9.2549999999999993E-2</c:v>
                </c:pt>
                <c:pt idx="59">
                  <c:v>-9.4125E-2</c:v>
                </c:pt>
                <c:pt idx="60">
                  <c:v>-9.5674999999999996E-2</c:v>
                </c:pt>
                <c:pt idx="61">
                  <c:v>-9.7250000000000003E-2</c:v>
                </c:pt>
                <c:pt idx="62">
                  <c:v>-9.8824999999999996E-2</c:v>
                </c:pt>
                <c:pt idx="63">
                  <c:v>-0.1004</c:v>
                </c:pt>
                <c:pt idx="64">
                  <c:v>-0.10195</c:v>
                </c:pt>
                <c:pt idx="65">
                  <c:v>-0.10352500000000001</c:v>
                </c:pt>
                <c:pt idx="66">
                  <c:v>-0.1051</c:v>
                </c:pt>
                <c:pt idx="67">
                  <c:v>-0.10667500000000001</c:v>
                </c:pt>
                <c:pt idx="68">
                  <c:v>-0.108225</c:v>
                </c:pt>
                <c:pt idx="69">
                  <c:v>-0.10979999999999999</c:v>
                </c:pt>
                <c:pt idx="70">
                  <c:v>-0.111375</c:v>
                </c:pt>
                <c:pt idx="71">
                  <c:v>-0.11294999999999999</c:v>
                </c:pt>
                <c:pt idx="72">
                  <c:v>-0.1145</c:v>
                </c:pt>
                <c:pt idx="73">
                  <c:v>-0.116075</c:v>
                </c:pt>
                <c:pt idx="74">
                  <c:v>-0.11765</c:v>
                </c:pt>
                <c:pt idx="75">
                  <c:v>-0.119225</c:v>
                </c:pt>
                <c:pt idx="76">
                  <c:v>-0.12077499999999999</c:v>
                </c:pt>
                <c:pt idx="77">
                  <c:v>-0.12235</c:v>
                </c:pt>
                <c:pt idx="78">
                  <c:v>-0.12392499999999999</c:v>
                </c:pt>
                <c:pt idx="79">
                  <c:v>-0.1255</c:v>
                </c:pt>
                <c:pt idx="80">
                  <c:v>-0.12705</c:v>
                </c:pt>
                <c:pt idx="81">
                  <c:v>-0.12862499999999999</c:v>
                </c:pt>
                <c:pt idx="82">
                  <c:v>-0.13020000000000001</c:v>
                </c:pt>
                <c:pt idx="83">
                  <c:v>-0.131775</c:v>
                </c:pt>
                <c:pt idx="84">
                  <c:v>-0.133325</c:v>
                </c:pt>
                <c:pt idx="85">
                  <c:v>-0.13489999999999999</c:v>
                </c:pt>
                <c:pt idx="86">
                  <c:v>-0.13647500000000001</c:v>
                </c:pt>
                <c:pt idx="87">
                  <c:v>-0.13805000000000001</c:v>
                </c:pt>
                <c:pt idx="88">
                  <c:v>-0.1396</c:v>
                </c:pt>
                <c:pt idx="89">
                  <c:v>-0.14117499999999999</c:v>
                </c:pt>
                <c:pt idx="90">
                  <c:v>-0.14274999999999999</c:v>
                </c:pt>
                <c:pt idx="91">
                  <c:v>-0.14432500000000001</c:v>
                </c:pt>
                <c:pt idx="92">
                  <c:v>-0.145875</c:v>
                </c:pt>
                <c:pt idx="93">
                  <c:v>-0.14745</c:v>
                </c:pt>
                <c:pt idx="94">
                  <c:v>-0.14902499999999999</c:v>
                </c:pt>
                <c:pt idx="95">
                  <c:v>-0.15060000000000001</c:v>
                </c:pt>
                <c:pt idx="96">
                  <c:v>-0.15215000000000001</c:v>
                </c:pt>
                <c:pt idx="97">
                  <c:v>-0.153725</c:v>
                </c:pt>
                <c:pt idx="98">
                  <c:v>-0.15529999999999999</c:v>
                </c:pt>
                <c:pt idx="99">
                  <c:v>-0.15687499999999999</c:v>
                </c:pt>
                <c:pt idx="100">
                  <c:v>-0.15842500000000001</c:v>
                </c:pt>
                <c:pt idx="101">
                  <c:v>-0.16</c:v>
                </c:pt>
                <c:pt idx="102">
                  <c:v>-0.161575</c:v>
                </c:pt>
                <c:pt idx="103">
                  <c:v>-0.16312499999999999</c:v>
                </c:pt>
                <c:pt idx="104">
                  <c:v>-0.16470000000000001</c:v>
                </c:pt>
                <c:pt idx="105">
                  <c:v>-0.16627500000000001</c:v>
                </c:pt>
                <c:pt idx="106">
                  <c:v>-0.16785</c:v>
                </c:pt>
                <c:pt idx="107">
                  <c:v>-0.1694</c:v>
                </c:pt>
                <c:pt idx="108">
                  <c:v>-0.17097499999999999</c:v>
                </c:pt>
                <c:pt idx="109">
                  <c:v>-0.17255000000000001</c:v>
                </c:pt>
                <c:pt idx="110">
                  <c:v>-0.174125</c:v>
                </c:pt>
                <c:pt idx="111">
                  <c:v>-0.175675</c:v>
                </c:pt>
                <c:pt idx="112">
                  <c:v>-0.17724999999999999</c:v>
                </c:pt>
                <c:pt idx="113">
                  <c:v>-0.17882500000000001</c:v>
                </c:pt>
                <c:pt idx="114">
                  <c:v>-0.1804</c:v>
                </c:pt>
                <c:pt idx="115">
                  <c:v>-0.18195</c:v>
                </c:pt>
                <c:pt idx="116">
                  <c:v>-0.18352499999999999</c:v>
                </c:pt>
                <c:pt idx="117">
                  <c:v>-0.18509999999999999</c:v>
                </c:pt>
                <c:pt idx="118">
                  <c:v>-0.18667500000000001</c:v>
                </c:pt>
                <c:pt idx="119">
                  <c:v>-0.188225</c:v>
                </c:pt>
                <c:pt idx="120">
                  <c:v>-0.1898</c:v>
                </c:pt>
                <c:pt idx="121">
                  <c:v>-0.19137499999999999</c:v>
                </c:pt>
                <c:pt idx="122">
                  <c:v>-0.19295000000000001</c:v>
                </c:pt>
                <c:pt idx="123">
                  <c:v>-0.19450000000000001</c:v>
                </c:pt>
                <c:pt idx="124">
                  <c:v>-0.196075</c:v>
                </c:pt>
                <c:pt idx="125">
                  <c:v>-0.19764999999999999</c:v>
                </c:pt>
                <c:pt idx="126">
                  <c:v>-0.19922500000000001</c:v>
                </c:pt>
                <c:pt idx="127">
                  <c:v>-0.20077500000000001</c:v>
                </c:pt>
                <c:pt idx="128">
                  <c:v>-0.20235</c:v>
                </c:pt>
                <c:pt idx="129">
                  <c:v>-0.203925</c:v>
                </c:pt>
                <c:pt idx="130">
                  <c:v>-0.20549999999999999</c:v>
                </c:pt>
                <c:pt idx="131">
                  <c:v>-0.20705000000000001</c:v>
                </c:pt>
                <c:pt idx="132">
                  <c:v>-0.208625</c:v>
                </c:pt>
                <c:pt idx="133">
                  <c:v>-0.2102</c:v>
                </c:pt>
                <c:pt idx="134">
                  <c:v>-0.21177499999999999</c:v>
                </c:pt>
                <c:pt idx="135">
                  <c:v>-0.21332499999999999</c:v>
                </c:pt>
                <c:pt idx="136">
                  <c:v>-0.21490000000000001</c:v>
                </c:pt>
                <c:pt idx="137">
                  <c:v>-0.216475</c:v>
                </c:pt>
                <c:pt idx="138">
                  <c:v>-0.21804999999999999</c:v>
                </c:pt>
                <c:pt idx="139">
                  <c:v>-0.21959999999999999</c:v>
                </c:pt>
                <c:pt idx="140">
                  <c:v>-0.22117500000000001</c:v>
                </c:pt>
                <c:pt idx="141">
                  <c:v>-0.22275</c:v>
                </c:pt>
                <c:pt idx="142">
                  <c:v>-0.224325</c:v>
                </c:pt>
                <c:pt idx="143">
                  <c:v>-0.22587499999999999</c:v>
                </c:pt>
                <c:pt idx="144">
                  <c:v>-0.22745000000000001</c:v>
                </c:pt>
                <c:pt idx="145">
                  <c:v>-0.22902500000000001</c:v>
                </c:pt>
                <c:pt idx="146">
                  <c:v>-0.2306</c:v>
                </c:pt>
                <c:pt idx="147">
                  <c:v>-0.23215</c:v>
                </c:pt>
                <c:pt idx="148">
                  <c:v>-0.23372499999999999</c:v>
                </c:pt>
                <c:pt idx="149">
                  <c:v>-0.23530000000000001</c:v>
                </c:pt>
                <c:pt idx="150">
                  <c:v>-0.236875</c:v>
                </c:pt>
                <c:pt idx="151">
                  <c:v>-0.238425</c:v>
                </c:pt>
                <c:pt idx="152">
                  <c:v>-0.24</c:v>
                </c:pt>
                <c:pt idx="153">
                  <c:v>-0.24157500000000001</c:v>
                </c:pt>
                <c:pt idx="154">
                  <c:v>-0.24312500000000001</c:v>
                </c:pt>
                <c:pt idx="155">
                  <c:v>-0.2447</c:v>
                </c:pt>
                <c:pt idx="156">
                  <c:v>-0.24627499999999999</c:v>
                </c:pt>
                <c:pt idx="157">
                  <c:v>-0.24784999999999999</c:v>
                </c:pt>
                <c:pt idx="158">
                  <c:v>-0.24940000000000001</c:v>
                </c:pt>
                <c:pt idx="159">
                  <c:v>-0.250975</c:v>
                </c:pt>
                <c:pt idx="160">
                  <c:v>-0.25255</c:v>
                </c:pt>
                <c:pt idx="161">
                  <c:v>-0.25412499999999999</c:v>
                </c:pt>
                <c:pt idx="162">
                  <c:v>-0.25567499999999999</c:v>
                </c:pt>
                <c:pt idx="163">
                  <c:v>-0.25724999999999998</c:v>
                </c:pt>
                <c:pt idx="164">
                  <c:v>-0.25882500000000003</c:v>
                </c:pt>
                <c:pt idx="165">
                  <c:v>-0.26040000000000002</c:v>
                </c:pt>
                <c:pt idx="166">
                  <c:v>-0.26195000000000002</c:v>
                </c:pt>
                <c:pt idx="167">
                  <c:v>-0.26352500000000001</c:v>
                </c:pt>
                <c:pt idx="168">
                  <c:v>-0.2651</c:v>
                </c:pt>
                <c:pt idx="169">
                  <c:v>-0.266675</c:v>
                </c:pt>
                <c:pt idx="170">
                  <c:v>-0.26822499999999999</c:v>
                </c:pt>
                <c:pt idx="171">
                  <c:v>-0.26979999999999998</c:v>
                </c:pt>
                <c:pt idx="172">
                  <c:v>-0.27137499999999998</c:v>
                </c:pt>
                <c:pt idx="173">
                  <c:v>-0.27295000000000003</c:v>
                </c:pt>
                <c:pt idx="174">
                  <c:v>-0.27450000000000002</c:v>
                </c:pt>
                <c:pt idx="175">
                  <c:v>-0.27607500000000001</c:v>
                </c:pt>
                <c:pt idx="176">
                  <c:v>-0.27765000000000001</c:v>
                </c:pt>
                <c:pt idx="177">
                  <c:v>-0.279225</c:v>
                </c:pt>
                <c:pt idx="178">
                  <c:v>-0.280775</c:v>
                </c:pt>
                <c:pt idx="179">
                  <c:v>-0.28234999999999999</c:v>
                </c:pt>
                <c:pt idx="180">
                  <c:v>-0.28392499999999998</c:v>
                </c:pt>
                <c:pt idx="181">
                  <c:v>-0.28549999999999998</c:v>
                </c:pt>
                <c:pt idx="182">
                  <c:v>-0.28705000000000003</c:v>
                </c:pt>
                <c:pt idx="183">
                  <c:v>-0.28862500000000002</c:v>
                </c:pt>
                <c:pt idx="184">
                  <c:v>-0.29020000000000001</c:v>
                </c:pt>
                <c:pt idx="185">
                  <c:v>-0.29177500000000001</c:v>
                </c:pt>
                <c:pt idx="186">
                  <c:v>-0.293325</c:v>
                </c:pt>
                <c:pt idx="187">
                  <c:v>-0.2949</c:v>
                </c:pt>
                <c:pt idx="188">
                  <c:v>-0.29647499999999999</c:v>
                </c:pt>
                <c:pt idx="189">
                  <c:v>-0.29804999999999998</c:v>
                </c:pt>
                <c:pt idx="190">
                  <c:v>-0.29959999999999998</c:v>
                </c:pt>
                <c:pt idx="191">
                  <c:v>-0.30117500000000003</c:v>
                </c:pt>
                <c:pt idx="192">
                  <c:v>-0.30275000000000002</c:v>
                </c:pt>
                <c:pt idx="193">
                  <c:v>-0.30432500000000001</c:v>
                </c:pt>
                <c:pt idx="194">
                  <c:v>-0.30587500000000001</c:v>
                </c:pt>
                <c:pt idx="195">
                  <c:v>-0.30745</c:v>
                </c:pt>
                <c:pt idx="196">
                  <c:v>-0.30902499999999999</c:v>
                </c:pt>
                <c:pt idx="197">
                  <c:v>-0.31059999999999999</c:v>
                </c:pt>
                <c:pt idx="198">
                  <c:v>-0.31214999999999998</c:v>
                </c:pt>
                <c:pt idx="199">
                  <c:v>-0.31372499999999998</c:v>
                </c:pt>
                <c:pt idx="200">
                  <c:v>-0.31530000000000002</c:v>
                </c:pt>
                <c:pt idx="201">
                  <c:v>-0.31687500000000002</c:v>
                </c:pt>
                <c:pt idx="202">
                  <c:v>-0.31842500000000001</c:v>
                </c:pt>
                <c:pt idx="203">
                  <c:v>-0.32</c:v>
                </c:pt>
                <c:pt idx="204">
                  <c:v>-0.321575</c:v>
                </c:pt>
                <c:pt idx="205">
                  <c:v>-0.323125</c:v>
                </c:pt>
                <c:pt idx="206">
                  <c:v>-0.32469999999999999</c:v>
                </c:pt>
                <c:pt idx="207">
                  <c:v>-0.32627499999999998</c:v>
                </c:pt>
                <c:pt idx="208">
                  <c:v>-0.32784999999999997</c:v>
                </c:pt>
                <c:pt idx="209">
                  <c:v>-0.32940000000000003</c:v>
                </c:pt>
                <c:pt idx="210">
                  <c:v>-0.33097500000000002</c:v>
                </c:pt>
                <c:pt idx="211">
                  <c:v>-0.33255000000000001</c:v>
                </c:pt>
                <c:pt idx="212">
                  <c:v>-0.33412500000000001</c:v>
                </c:pt>
                <c:pt idx="213">
                  <c:v>-0.335675</c:v>
                </c:pt>
                <c:pt idx="214">
                  <c:v>-0.33724999999999999</c:v>
                </c:pt>
                <c:pt idx="215">
                  <c:v>-0.33882499999999999</c:v>
                </c:pt>
                <c:pt idx="216">
                  <c:v>-0.34039999999999998</c:v>
                </c:pt>
                <c:pt idx="217">
                  <c:v>-0.34194999999999998</c:v>
                </c:pt>
                <c:pt idx="218">
                  <c:v>-0.34352500000000002</c:v>
                </c:pt>
                <c:pt idx="219">
                  <c:v>-0.34510000000000002</c:v>
                </c:pt>
                <c:pt idx="220">
                  <c:v>-0.34667500000000001</c:v>
                </c:pt>
                <c:pt idx="221">
                  <c:v>-0.34822500000000001</c:v>
                </c:pt>
                <c:pt idx="222">
                  <c:v>-0.3498</c:v>
                </c:pt>
                <c:pt idx="223">
                  <c:v>-0.35137499999999999</c:v>
                </c:pt>
                <c:pt idx="224">
                  <c:v>-0.35294999999999999</c:v>
                </c:pt>
                <c:pt idx="225">
                  <c:v>-0.35449999999999998</c:v>
                </c:pt>
                <c:pt idx="226">
                  <c:v>-0.35607499999999997</c:v>
                </c:pt>
                <c:pt idx="227">
                  <c:v>-0.35765000000000002</c:v>
                </c:pt>
                <c:pt idx="228">
                  <c:v>-0.35922500000000002</c:v>
                </c:pt>
                <c:pt idx="229">
                  <c:v>-0.36077500000000001</c:v>
                </c:pt>
                <c:pt idx="230">
                  <c:v>-0.36235000000000001</c:v>
                </c:pt>
                <c:pt idx="231">
                  <c:v>-0.363925</c:v>
                </c:pt>
                <c:pt idx="232">
                  <c:v>-0.36549999999999999</c:v>
                </c:pt>
                <c:pt idx="233">
                  <c:v>-0.36704999999999999</c:v>
                </c:pt>
                <c:pt idx="234">
                  <c:v>-0.36862499999999998</c:v>
                </c:pt>
                <c:pt idx="235">
                  <c:v>-0.37019999999999997</c:v>
                </c:pt>
                <c:pt idx="236">
                  <c:v>-0.37177500000000002</c:v>
                </c:pt>
                <c:pt idx="237">
                  <c:v>-0.37332500000000002</c:v>
                </c:pt>
                <c:pt idx="238">
                  <c:v>-0.37490000000000001</c:v>
                </c:pt>
                <c:pt idx="239">
                  <c:v>-0.376475</c:v>
                </c:pt>
                <c:pt idx="240">
                  <c:v>-0.37805</c:v>
                </c:pt>
                <c:pt idx="241">
                  <c:v>-0.37959999999999999</c:v>
                </c:pt>
                <c:pt idx="242">
                  <c:v>-0.38117499999999999</c:v>
                </c:pt>
                <c:pt idx="243">
                  <c:v>-0.38274999999999998</c:v>
                </c:pt>
                <c:pt idx="244">
                  <c:v>-0.38432500000000003</c:v>
                </c:pt>
                <c:pt idx="245">
                  <c:v>-0.38587500000000002</c:v>
                </c:pt>
                <c:pt idx="246">
                  <c:v>-0.38745000000000002</c:v>
                </c:pt>
                <c:pt idx="247">
                  <c:v>-0.38902500000000001</c:v>
                </c:pt>
                <c:pt idx="248">
                  <c:v>-0.3906</c:v>
                </c:pt>
                <c:pt idx="249">
                  <c:v>-0.39215</c:v>
                </c:pt>
                <c:pt idx="250">
                  <c:v>-0.39372499999999999</c:v>
                </c:pt>
                <c:pt idx="251">
                  <c:v>-0.39529999999999998</c:v>
                </c:pt>
                <c:pt idx="252">
                  <c:v>-0.39687499999999998</c:v>
                </c:pt>
                <c:pt idx="253">
                  <c:v>-0.39842499999999997</c:v>
                </c:pt>
                <c:pt idx="254">
                  <c:v>-0.4</c:v>
                </c:pt>
                <c:pt idx="255">
                  <c:v>-0.40157500000000002</c:v>
                </c:pt>
                <c:pt idx="256">
                  <c:v>-0.40312500000000001</c:v>
                </c:pt>
                <c:pt idx="257">
                  <c:v>-0.4047</c:v>
                </c:pt>
                <c:pt idx="258">
                  <c:v>-0.406275</c:v>
                </c:pt>
                <c:pt idx="259">
                  <c:v>-0.40784999999999999</c:v>
                </c:pt>
                <c:pt idx="260">
                  <c:v>-0.40939999999999999</c:v>
                </c:pt>
                <c:pt idx="261">
                  <c:v>-0.41097499999999998</c:v>
                </c:pt>
                <c:pt idx="262">
                  <c:v>-0.41254999999999997</c:v>
                </c:pt>
                <c:pt idx="263">
                  <c:v>-0.41412500000000002</c:v>
                </c:pt>
                <c:pt idx="264">
                  <c:v>-0.41567500000000002</c:v>
                </c:pt>
                <c:pt idx="265">
                  <c:v>-0.41725000000000001</c:v>
                </c:pt>
                <c:pt idx="266">
                  <c:v>-0.418825</c:v>
                </c:pt>
                <c:pt idx="267">
                  <c:v>-0.4204</c:v>
                </c:pt>
                <c:pt idx="268">
                  <c:v>-0.42194999999999999</c:v>
                </c:pt>
                <c:pt idx="269">
                  <c:v>-0.42352499999999998</c:v>
                </c:pt>
                <c:pt idx="270">
                  <c:v>-0.42509999999999998</c:v>
                </c:pt>
                <c:pt idx="271">
                  <c:v>-0.42667500000000003</c:v>
                </c:pt>
                <c:pt idx="272">
                  <c:v>-0.42822500000000002</c:v>
                </c:pt>
                <c:pt idx="273">
                  <c:v>-0.42980000000000002</c:v>
                </c:pt>
                <c:pt idx="274">
                  <c:v>-0.43137500000000001</c:v>
                </c:pt>
                <c:pt idx="275">
                  <c:v>-0.43295</c:v>
                </c:pt>
                <c:pt idx="276">
                  <c:v>-0.4345</c:v>
                </c:pt>
                <c:pt idx="277">
                  <c:v>-0.43607499999999999</c:v>
                </c:pt>
                <c:pt idx="278">
                  <c:v>-0.43764999999999998</c:v>
                </c:pt>
                <c:pt idx="279">
                  <c:v>-0.43922499999999998</c:v>
                </c:pt>
                <c:pt idx="280">
                  <c:v>-0.44077499999999997</c:v>
                </c:pt>
                <c:pt idx="281">
                  <c:v>-0.44235000000000002</c:v>
                </c:pt>
                <c:pt idx="282">
                  <c:v>-0.44392500000000001</c:v>
                </c:pt>
                <c:pt idx="283">
                  <c:v>-0.44550000000000001</c:v>
                </c:pt>
                <c:pt idx="284">
                  <c:v>-0.44705</c:v>
                </c:pt>
                <c:pt idx="285">
                  <c:v>-0.448625</c:v>
                </c:pt>
                <c:pt idx="286">
                  <c:v>-0.45019999999999999</c:v>
                </c:pt>
                <c:pt idx="287">
                  <c:v>-0.45177499999999998</c:v>
                </c:pt>
                <c:pt idx="288">
                  <c:v>-0.45332499999999998</c:v>
                </c:pt>
                <c:pt idx="289">
                  <c:v>-0.45490000000000003</c:v>
                </c:pt>
                <c:pt idx="290">
                  <c:v>-0.45647500000000002</c:v>
                </c:pt>
                <c:pt idx="291">
                  <c:v>-0.45805000000000001</c:v>
                </c:pt>
                <c:pt idx="292">
                  <c:v>-0.45960000000000001</c:v>
                </c:pt>
                <c:pt idx="293">
                  <c:v>-0.461175</c:v>
                </c:pt>
                <c:pt idx="294">
                  <c:v>-0.46274999999999999</c:v>
                </c:pt>
                <c:pt idx="295">
                  <c:v>-0.46432499999999999</c:v>
                </c:pt>
                <c:pt idx="296">
                  <c:v>-0.46587499999999998</c:v>
                </c:pt>
                <c:pt idx="297">
                  <c:v>-0.46744999999999998</c:v>
                </c:pt>
                <c:pt idx="298">
                  <c:v>-0.46902500000000003</c:v>
                </c:pt>
                <c:pt idx="299">
                  <c:v>-0.47060000000000002</c:v>
                </c:pt>
                <c:pt idx="300">
                  <c:v>-0.47215000000000001</c:v>
                </c:pt>
                <c:pt idx="301">
                  <c:v>-0.47372500000000001</c:v>
                </c:pt>
                <c:pt idx="302">
                  <c:v>-0.4753</c:v>
                </c:pt>
                <c:pt idx="303">
                  <c:v>-0.47687499999999999</c:v>
                </c:pt>
                <c:pt idx="304">
                  <c:v>-0.47842499999999999</c:v>
                </c:pt>
                <c:pt idx="305">
                  <c:v>-0.48</c:v>
                </c:pt>
                <c:pt idx="306">
                  <c:v>-0.48157499999999998</c:v>
                </c:pt>
                <c:pt idx="307">
                  <c:v>-0.48312500000000003</c:v>
                </c:pt>
                <c:pt idx="308">
                  <c:v>-0.48470000000000002</c:v>
                </c:pt>
                <c:pt idx="309">
                  <c:v>-0.48627500000000001</c:v>
                </c:pt>
                <c:pt idx="310">
                  <c:v>-0.48785000000000001</c:v>
                </c:pt>
                <c:pt idx="311">
                  <c:v>-0.4894</c:v>
                </c:pt>
                <c:pt idx="312">
                  <c:v>-0.49097499999999999</c:v>
                </c:pt>
                <c:pt idx="313">
                  <c:v>-0.49254999999999999</c:v>
                </c:pt>
                <c:pt idx="314">
                  <c:v>-0.49412499999999998</c:v>
                </c:pt>
                <c:pt idx="315">
                  <c:v>-0.49567499999999998</c:v>
                </c:pt>
                <c:pt idx="316">
                  <c:v>-0.49725000000000003</c:v>
                </c:pt>
                <c:pt idx="317">
                  <c:v>-0.49882500000000002</c:v>
                </c:pt>
                <c:pt idx="318">
                  <c:v>-0.50039999999999996</c:v>
                </c:pt>
                <c:pt idx="319">
                  <c:v>-0.50195000000000001</c:v>
                </c:pt>
                <c:pt idx="320">
                  <c:v>-0.503525</c:v>
                </c:pt>
                <c:pt idx="321">
                  <c:v>-0.50509999999999999</c:v>
                </c:pt>
                <c:pt idx="322">
                  <c:v>-0.50667499999999999</c:v>
                </c:pt>
                <c:pt idx="323">
                  <c:v>-0.50822500000000004</c:v>
                </c:pt>
                <c:pt idx="324">
                  <c:v>-0.50980000000000003</c:v>
                </c:pt>
                <c:pt idx="325">
                  <c:v>-0.51137500000000002</c:v>
                </c:pt>
                <c:pt idx="326">
                  <c:v>-0.51295000000000002</c:v>
                </c:pt>
                <c:pt idx="327">
                  <c:v>-0.51449999999999996</c:v>
                </c:pt>
                <c:pt idx="328">
                  <c:v>-0.51607499999999995</c:v>
                </c:pt>
                <c:pt idx="329">
                  <c:v>-0.51765000000000005</c:v>
                </c:pt>
                <c:pt idx="330">
                  <c:v>-0.51922500000000005</c:v>
                </c:pt>
                <c:pt idx="331">
                  <c:v>-0.52077499999999999</c:v>
                </c:pt>
                <c:pt idx="332">
                  <c:v>-0.52234999999999998</c:v>
                </c:pt>
                <c:pt idx="333">
                  <c:v>-0.52392499999999997</c:v>
                </c:pt>
                <c:pt idx="334">
                  <c:v>-0.52549999999999997</c:v>
                </c:pt>
                <c:pt idx="335">
                  <c:v>-0.52705000000000002</c:v>
                </c:pt>
                <c:pt idx="336">
                  <c:v>-0.52862500000000001</c:v>
                </c:pt>
                <c:pt idx="337">
                  <c:v>-0.5302</c:v>
                </c:pt>
                <c:pt idx="338">
                  <c:v>-0.531775</c:v>
                </c:pt>
                <c:pt idx="339">
                  <c:v>-0.53332500000000005</c:v>
                </c:pt>
                <c:pt idx="340">
                  <c:v>-0.53490000000000004</c:v>
                </c:pt>
                <c:pt idx="341">
                  <c:v>-0.53647500000000004</c:v>
                </c:pt>
                <c:pt idx="342">
                  <c:v>-0.53805000000000003</c:v>
                </c:pt>
                <c:pt idx="343">
                  <c:v>-0.53959999999999997</c:v>
                </c:pt>
                <c:pt idx="344">
                  <c:v>-0.54117499999999996</c:v>
                </c:pt>
                <c:pt idx="345">
                  <c:v>-0.54274999999999995</c:v>
                </c:pt>
                <c:pt idx="346">
                  <c:v>-0.54432499999999995</c:v>
                </c:pt>
                <c:pt idx="347">
                  <c:v>-0.545875</c:v>
                </c:pt>
                <c:pt idx="348">
                  <c:v>-0.54744999999999999</c:v>
                </c:pt>
                <c:pt idx="349">
                  <c:v>-0.54902499999999999</c:v>
                </c:pt>
                <c:pt idx="350">
                  <c:v>-0.55059999999999998</c:v>
                </c:pt>
                <c:pt idx="351">
                  <c:v>-0.55215000000000003</c:v>
                </c:pt>
                <c:pt idx="352">
                  <c:v>-0.55372500000000002</c:v>
                </c:pt>
                <c:pt idx="353">
                  <c:v>-0.55530000000000002</c:v>
                </c:pt>
                <c:pt idx="354">
                  <c:v>-0.55687500000000001</c:v>
                </c:pt>
                <c:pt idx="355">
                  <c:v>-0.55842499999999995</c:v>
                </c:pt>
                <c:pt idx="356">
                  <c:v>-0.56000000000000005</c:v>
                </c:pt>
                <c:pt idx="357">
                  <c:v>-0.56157500000000005</c:v>
                </c:pt>
                <c:pt idx="358">
                  <c:v>-0.56312499999999999</c:v>
                </c:pt>
                <c:pt idx="359">
                  <c:v>-0.56469999999999998</c:v>
                </c:pt>
                <c:pt idx="360">
                  <c:v>-0.56627499999999997</c:v>
                </c:pt>
                <c:pt idx="361">
                  <c:v>-0.56784999999999997</c:v>
                </c:pt>
                <c:pt idx="362">
                  <c:v>-0.56940000000000002</c:v>
                </c:pt>
                <c:pt idx="363">
                  <c:v>-0.57097500000000001</c:v>
                </c:pt>
                <c:pt idx="364">
                  <c:v>-0.57255</c:v>
                </c:pt>
                <c:pt idx="365">
                  <c:v>-0.574125</c:v>
                </c:pt>
                <c:pt idx="366">
                  <c:v>-0.57567500000000005</c:v>
                </c:pt>
                <c:pt idx="367">
                  <c:v>-0.57725000000000004</c:v>
                </c:pt>
                <c:pt idx="368">
                  <c:v>-0.57882500000000003</c:v>
                </c:pt>
                <c:pt idx="369">
                  <c:v>-0.58040000000000003</c:v>
                </c:pt>
                <c:pt idx="370">
                  <c:v>-0.58194999999999997</c:v>
                </c:pt>
                <c:pt idx="371">
                  <c:v>-0.58352499999999996</c:v>
                </c:pt>
                <c:pt idx="372">
                  <c:v>-0.58509999999999995</c:v>
                </c:pt>
                <c:pt idx="373">
                  <c:v>-0.58667499999999995</c:v>
                </c:pt>
                <c:pt idx="374">
                  <c:v>-0.588225</c:v>
                </c:pt>
                <c:pt idx="375">
                  <c:v>-0.58979999999999999</c:v>
                </c:pt>
                <c:pt idx="376">
                  <c:v>-0.59137499999999998</c:v>
                </c:pt>
                <c:pt idx="377">
                  <c:v>-0.59294999999999998</c:v>
                </c:pt>
                <c:pt idx="378">
                  <c:v>-0.59450000000000003</c:v>
                </c:pt>
                <c:pt idx="379">
                  <c:v>-0.59607500000000002</c:v>
                </c:pt>
                <c:pt idx="380">
                  <c:v>-0.59765000000000001</c:v>
                </c:pt>
                <c:pt idx="381">
                  <c:v>-0.59922500000000001</c:v>
                </c:pt>
                <c:pt idx="382">
                  <c:v>-0.60077499999999995</c:v>
                </c:pt>
                <c:pt idx="383">
                  <c:v>-0.60235000000000005</c:v>
                </c:pt>
                <c:pt idx="384">
                  <c:v>-0.60392500000000005</c:v>
                </c:pt>
                <c:pt idx="385">
                  <c:v>-0.60550000000000004</c:v>
                </c:pt>
                <c:pt idx="386">
                  <c:v>-0.60704999999999998</c:v>
                </c:pt>
                <c:pt idx="387">
                  <c:v>-0.60862499999999997</c:v>
                </c:pt>
                <c:pt idx="388">
                  <c:v>-0.61019999999999996</c:v>
                </c:pt>
                <c:pt idx="389">
                  <c:v>-0.61177499999999996</c:v>
                </c:pt>
                <c:pt idx="390">
                  <c:v>-0.61332500000000001</c:v>
                </c:pt>
                <c:pt idx="391">
                  <c:v>-0.6149</c:v>
                </c:pt>
                <c:pt idx="392">
                  <c:v>-0.616475</c:v>
                </c:pt>
                <c:pt idx="393">
                  <c:v>-0.61804999999999999</c:v>
                </c:pt>
                <c:pt idx="394">
                  <c:v>-0.61960000000000004</c:v>
                </c:pt>
                <c:pt idx="395">
                  <c:v>-0.62117500000000003</c:v>
                </c:pt>
                <c:pt idx="396">
                  <c:v>-0.62275000000000003</c:v>
                </c:pt>
                <c:pt idx="397">
                  <c:v>-0.62432500000000002</c:v>
                </c:pt>
                <c:pt idx="398">
                  <c:v>-0.62587499999999996</c:v>
                </c:pt>
                <c:pt idx="399">
                  <c:v>-0.62744999999999995</c:v>
                </c:pt>
                <c:pt idx="400">
                  <c:v>-0.62902499999999995</c:v>
                </c:pt>
                <c:pt idx="401">
                  <c:v>-0.63060000000000005</c:v>
                </c:pt>
                <c:pt idx="402">
                  <c:v>-0.63214999999999999</c:v>
                </c:pt>
                <c:pt idx="403">
                  <c:v>-0.63372499999999998</c:v>
                </c:pt>
                <c:pt idx="404">
                  <c:v>-0.63529999999999998</c:v>
                </c:pt>
                <c:pt idx="405">
                  <c:v>-0.63687499999999997</c:v>
                </c:pt>
                <c:pt idx="406">
                  <c:v>-0.63842500000000002</c:v>
                </c:pt>
                <c:pt idx="407">
                  <c:v>-0.64</c:v>
                </c:pt>
                <c:pt idx="408">
                  <c:v>-0.64157500000000001</c:v>
                </c:pt>
                <c:pt idx="409">
                  <c:v>-0.64312499999999995</c:v>
                </c:pt>
                <c:pt idx="410">
                  <c:v>-0.64470000000000005</c:v>
                </c:pt>
                <c:pt idx="411">
                  <c:v>-0.64627500000000004</c:v>
                </c:pt>
                <c:pt idx="412">
                  <c:v>-0.64785000000000004</c:v>
                </c:pt>
                <c:pt idx="413">
                  <c:v>-0.64939999999999998</c:v>
                </c:pt>
                <c:pt idx="414">
                  <c:v>-0.65097499999999997</c:v>
                </c:pt>
                <c:pt idx="415">
                  <c:v>-0.65254999999999996</c:v>
                </c:pt>
                <c:pt idx="416">
                  <c:v>-0.65412499999999996</c:v>
                </c:pt>
                <c:pt idx="417">
                  <c:v>-0.65567500000000001</c:v>
                </c:pt>
                <c:pt idx="418">
                  <c:v>-0.65725</c:v>
                </c:pt>
                <c:pt idx="419">
                  <c:v>-0.65882499999999999</c:v>
                </c:pt>
                <c:pt idx="420">
                  <c:v>-0.66039999999999999</c:v>
                </c:pt>
                <c:pt idx="421">
                  <c:v>-0.66195000000000004</c:v>
                </c:pt>
                <c:pt idx="422">
                  <c:v>-0.66352500000000003</c:v>
                </c:pt>
                <c:pt idx="423">
                  <c:v>-0.66510000000000002</c:v>
                </c:pt>
                <c:pt idx="424">
                  <c:v>-0.66667500000000002</c:v>
                </c:pt>
                <c:pt idx="425">
                  <c:v>-0.66822499999999996</c:v>
                </c:pt>
                <c:pt idx="426">
                  <c:v>-0.66979999999999995</c:v>
                </c:pt>
                <c:pt idx="427">
                  <c:v>-0.67137500000000006</c:v>
                </c:pt>
                <c:pt idx="428">
                  <c:v>-0.67295000000000005</c:v>
                </c:pt>
                <c:pt idx="429">
                  <c:v>-0.67449999999999999</c:v>
                </c:pt>
                <c:pt idx="430">
                  <c:v>-0.67607499999999998</c:v>
                </c:pt>
                <c:pt idx="431">
                  <c:v>-0.67764999999999997</c:v>
                </c:pt>
                <c:pt idx="432">
                  <c:v>-0.67922499999999997</c:v>
                </c:pt>
                <c:pt idx="433">
                  <c:v>-0.68077500000000002</c:v>
                </c:pt>
                <c:pt idx="434">
                  <c:v>-0.68235000000000001</c:v>
                </c:pt>
                <c:pt idx="435">
                  <c:v>-0.68392500000000001</c:v>
                </c:pt>
                <c:pt idx="436">
                  <c:v>-0.6855</c:v>
                </c:pt>
                <c:pt idx="437">
                  <c:v>-0.68705000000000005</c:v>
                </c:pt>
                <c:pt idx="438">
                  <c:v>-0.68862500000000004</c:v>
                </c:pt>
                <c:pt idx="439">
                  <c:v>-0.69020000000000004</c:v>
                </c:pt>
                <c:pt idx="440">
                  <c:v>-0.69177500000000003</c:v>
                </c:pt>
                <c:pt idx="441">
                  <c:v>-0.69332499999999997</c:v>
                </c:pt>
                <c:pt idx="442">
                  <c:v>-0.69489999999999996</c:v>
                </c:pt>
                <c:pt idx="443">
                  <c:v>-0.69647499999999996</c:v>
                </c:pt>
                <c:pt idx="444">
                  <c:v>-0.69804999999999995</c:v>
                </c:pt>
                <c:pt idx="445">
                  <c:v>-0.6996</c:v>
                </c:pt>
                <c:pt idx="446">
                  <c:v>-0.70117499999999999</c:v>
                </c:pt>
                <c:pt idx="447">
                  <c:v>-0.70274999999999999</c:v>
                </c:pt>
                <c:pt idx="448">
                  <c:v>-0.70432499999999998</c:v>
                </c:pt>
                <c:pt idx="449">
                  <c:v>-0.70587500000000003</c:v>
                </c:pt>
                <c:pt idx="450">
                  <c:v>-0.70745000000000002</c:v>
                </c:pt>
                <c:pt idx="451">
                  <c:v>-0.70902500000000002</c:v>
                </c:pt>
                <c:pt idx="452">
                  <c:v>-0.71060000000000001</c:v>
                </c:pt>
                <c:pt idx="453">
                  <c:v>-0.71214999999999995</c:v>
                </c:pt>
                <c:pt idx="454">
                  <c:v>-0.71372500000000005</c:v>
                </c:pt>
                <c:pt idx="455">
                  <c:v>-0.71530000000000005</c:v>
                </c:pt>
                <c:pt idx="456">
                  <c:v>-0.71687500000000004</c:v>
                </c:pt>
                <c:pt idx="457">
                  <c:v>-0.71842499999999998</c:v>
                </c:pt>
                <c:pt idx="458">
                  <c:v>-0.72</c:v>
                </c:pt>
                <c:pt idx="459">
                  <c:v>-0.72157499999999997</c:v>
                </c:pt>
                <c:pt idx="460">
                  <c:v>-0.72312500000000002</c:v>
                </c:pt>
                <c:pt idx="461">
                  <c:v>-0.72470000000000001</c:v>
                </c:pt>
                <c:pt idx="462">
                  <c:v>-0.726275</c:v>
                </c:pt>
                <c:pt idx="463">
                  <c:v>-0.72785</c:v>
                </c:pt>
                <c:pt idx="464">
                  <c:v>-0.72940000000000005</c:v>
                </c:pt>
                <c:pt idx="465">
                  <c:v>-0.73097500000000004</c:v>
                </c:pt>
                <c:pt idx="466">
                  <c:v>-0.73255000000000003</c:v>
                </c:pt>
                <c:pt idx="467">
                  <c:v>-0.73412500000000003</c:v>
                </c:pt>
                <c:pt idx="468">
                  <c:v>-0.73567499999999997</c:v>
                </c:pt>
                <c:pt idx="469">
                  <c:v>-0.73724999999999996</c:v>
                </c:pt>
                <c:pt idx="470">
                  <c:v>-0.73882499999999995</c:v>
                </c:pt>
                <c:pt idx="471">
                  <c:v>-0.74039999999999995</c:v>
                </c:pt>
                <c:pt idx="472">
                  <c:v>-0.74195</c:v>
                </c:pt>
                <c:pt idx="473">
                  <c:v>-0.74352499999999999</c:v>
                </c:pt>
                <c:pt idx="474">
                  <c:v>-0.74509999999999998</c:v>
                </c:pt>
                <c:pt idx="475">
                  <c:v>-0.74667499999999998</c:v>
                </c:pt>
                <c:pt idx="476">
                  <c:v>-0.74822500000000003</c:v>
                </c:pt>
                <c:pt idx="477">
                  <c:v>-0.74980000000000002</c:v>
                </c:pt>
                <c:pt idx="478">
                  <c:v>-0.75137500000000002</c:v>
                </c:pt>
                <c:pt idx="479">
                  <c:v>-0.75295000000000001</c:v>
                </c:pt>
                <c:pt idx="480">
                  <c:v>-0.75449999999999995</c:v>
                </c:pt>
                <c:pt idx="481">
                  <c:v>-0.75607500000000005</c:v>
                </c:pt>
                <c:pt idx="482">
                  <c:v>-0.75765000000000005</c:v>
                </c:pt>
                <c:pt idx="483">
                  <c:v>-0.75922500000000004</c:v>
                </c:pt>
                <c:pt idx="484">
                  <c:v>-0.76077499999999998</c:v>
                </c:pt>
                <c:pt idx="485">
                  <c:v>-0.76234999999999997</c:v>
                </c:pt>
                <c:pt idx="486">
                  <c:v>-0.76392499999999997</c:v>
                </c:pt>
                <c:pt idx="487">
                  <c:v>-0.76549999999999996</c:v>
                </c:pt>
                <c:pt idx="488">
                  <c:v>-0.76705000000000001</c:v>
                </c:pt>
                <c:pt idx="489">
                  <c:v>-0.768625</c:v>
                </c:pt>
                <c:pt idx="490">
                  <c:v>-0.7702</c:v>
                </c:pt>
                <c:pt idx="491">
                  <c:v>-0.77177499999999999</c:v>
                </c:pt>
                <c:pt idx="492">
                  <c:v>-0.77332500000000004</c:v>
                </c:pt>
                <c:pt idx="493">
                  <c:v>-0.77490000000000003</c:v>
                </c:pt>
                <c:pt idx="494">
                  <c:v>-0.77647500000000003</c:v>
                </c:pt>
                <c:pt idx="495">
                  <c:v>-0.77805000000000002</c:v>
                </c:pt>
                <c:pt idx="496">
                  <c:v>-0.77959999999999996</c:v>
                </c:pt>
                <c:pt idx="497">
                  <c:v>-0.78117499999999995</c:v>
                </c:pt>
                <c:pt idx="498">
                  <c:v>-0.78274999999999995</c:v>
                </c:pt>
                <c:pt idx="499">
                  <c:v>-0.78432500000000005</c:v>
                </c:pt>
                <c:pt idx="500">
                  <c:v>-0.78587499999999999</c:v>
                </c:pt>
                <c:pt idx="501">
                  <c:v>-0.78744999999999998</c:v>
                </c:pt>
                <c:pt idx="502">
                  <c:v>-0.78902499999999998</c:v>
                </c:pt>
                <c:pt idx="503">
                  <c:v>-0.79059999999999997</c:v>
                </c:pt>
                <c:pt idx="504">
                  <c:v>-0.79215000000000002</c:v>
                </c:pt>
                <c:pt idx="505">
                  <c:v>-0.79372500000000001</c:v>
                </c:pt>
                <c:pt idx="506">
                  <c:v>-0.79530000000000001</c:v>
                </c:pt>
                <c:pt idx="507">
                  <c:v>-0.796875</c:v>
                </c:pt>
                <c:pt idx="508">
                  <c:v>-0.79842500000000005</c:v>
                </c:pt>
                <c:pt idx="509">
                  <c:v>-0.8</c:v>
                </c:pt>
                <c:pt idx="510">
                  <c:v>-0.79842500000000005</c:v>
                </c:pt>
                <c:pt idx="511">
                  <c:v>-0.796875</c:v>
                </c:pt>
                <c:pt idx="512">
                  <c:v>-0.79530000000000001</c:v>
                </c:pt>
                <c:pt idx="513">
                  <c:v>-0.79372500000000001</c:v>
                </c:pt>
                <c:pt idx="514">
                  <c:v>-0.79215000000000002</c:v>
                </c:pt>
                <c:pt idx="515">
                  <c:v>-0.79059999999999997</c:v>
                </c:pt>
                <c:pt idx="516">
                  <c:v>-0.78902499999999998</c:v>
                </c:pt>
                <c:pt idx="517">
                  <c:v>-0.78744999999999998</c:v>
                </c:pt>
                <c:pt idx="518">
                  <c:v>-0.78587499999999999</c:v>
                </c:pt>
                <c:pt idx="519">
                  <c:v>-0.78432500000000005</c:v>
                </c:pt>
                <c:pt idx="520">
                  <c:v>-0.78274999999999995</c:v>
                </c:pt>
                <c:pt idx="521">
                  <c:v>-0.78117499999999995</c:v>
                </c:pt>
                <c:pt idx="522">
                  <c:v>-0.77959999999999996</c:v>
                </c:pt>
                <c:pt idx="523">
                  <c:v>-0.77805000000000002</c:v>
                </c:pt>
                <c:pt idx="524">
                  <c:v>-0.77647500000000003</c:v>
                </c:pt>
                <c:pt idx="525">
                  <c:v>-0.77490000000000003</c:v>
                </c:pt>
                <c:pt idx="526">
                  <c:v>-0.77332500000000004</c:v>
                </c:pt>
                <c:pt idx="527">
                  <c:v>-0.77177499999999999</c:v>
                </c:pt>
                <c:pt idx="528">
                  <c:v>-0.7702</c:v>
                </c:pt>
                <c:pt idx="529">
                  <c:v>-0.768625</c:v>
                </c:pt>
                <c:pt idx="530">
                  <c:v>-0.76705000000000001</c:v>
                </c:pt>
                <c:pt idx="531">
                  <c:v>-0.76549999999999996</c:v>
                </c:pt>
                <c:pt idx="532">
                  <c:v>-0.76392499999999997</c:v>
                </c:pt>
                <c:pt idx="533">
                  <c:v>-0.76234999999999997</c:v>
                </c:pt>
                <c:pt idx="534">
                  <c:v>-0.76077499999999998</c:v>
                </c:pt>
                <c:pt idx="535">
                  <c:v>-0.75922500000000004</c:v>
                </c:pt>
                <c:pt idx="536">
                  <c:v>-0.75765000000000005</c:v>
                </c:pt>
                <c:pt idx="537">
                  <c:v>-0.75607500000000005</c:v>
                </c:pt>
                <c:pt idx="538">
                  <c:v>-0.75449999999999995</c:v>
                </c:pt>
                <c:pt idx="539">
                  <c:v>-0.75295000000000001</c:v>
                </c:pt>
                <c:pt idx="540">
                  <c:v>-0.75137500000000002</c:v>
                </c:pt>
                <c:pt idx="541">
                  <c:v>-0.74980000000000002</c:v>
                </c:pt>
                <c:pt idx="542">
                  <c:v>-0.74822500000000003</c:v>
                </c:pt>
                <c:pt idx="543">
                  <c:v>-0.74667499999999998</c:v>
                </c:pt>
                <c:pt idx="544">
                  <c:v>-0.74509999999999998</c:v>
                </c:pt>
                <c:pt idx="545">
                  <c:v>-0.74352499999999999</c:v>
                </c:pt>
                <c:pt idx="546">
                  <c:v>-0.74195</c:v>
                </c:pt>
                <c:pt idx="547">
                  <c:v>-0.74039999999999995</c:v>
                </c:pt>
                <c:pt idx="548">
                  <c:v>-0.73882499999999995</c:v>
                </c:pt>
                <c:pt idx="549">
                  <c:v>-0.73724999999999996</c:v>
                </c:pt>
                <c:pt idx="550">
                  <c:v>-0.73567499999999997</c:v>
                </c:pt>
                <c:pt idx="551">
                  <c:v>-0.73412500000000003</c:v>
                </c:pt>
                <c:pt idx="552">
                  <c:v>-0.73255000000000003</c:v>
                </c:pt>
                <c:pt idx="553">
                  <c:v>-0.73097500000000004</c:v>
                </c:pt>
                <c:pt idx="554">
                  <c:v>-0.72940000000000005</c:v>
                </c:pt>
                <c:pt idx="555">
                  <c:v>-0.72785</c:v>
                </c:pt>
                <c:pt idx="556">
                  <c:v>-0.726275</c:v>
                </c:pt>
                <c:pt idx="557">
                  <c:v>-0.72470000000000001</c:v>
                </c:pt>
                <c:pt idx="558">
                  <c:v>-0.72312500000000002</c:v>
                </c:pt>
                <c:pt idx="559">
                  <c:v>-0.72157499999999997</c:v>
                </c:pt>
                <c:pt idx="560">
                  <c:v>-0.72</c:v>
                </c:pt>
                <c:pt idx="561">
                  <c:v>-0.71842499999999998</c:v>
                </c:pt>
                <c:pt idx="562">
                  <c:v>-0.71687500000000004</c:v>
                </c:pt>
                <c:pt idx="563">
                  <c:v>-0.71530000000000005</c:v>
                </c:pt>
                <c:pt idx="564">
                  <c:v>-0.71372500000000005</c:v>
                </c:pt>
                <c:pt idx="565">
                  <c:v>-0.71214999999999995</c:v>
                </c:pt>
                <c:pt idx="566">
                  <c:v>-0.71060000000000001</c:v>
                </c:pt>
                <c:pt idx="567">
                  <c:v>-0.70902500000000002</c:v>
                </c:pt>
                <c:pt idx="568">
                  <c:v>-0.70745000000000002</c:v>
                </c:pt>
                <c:pt idx="569">
                  <c:v>-0.70587500000000003</c:v>
                </c:pt>
                <c:pt idx="570">
                  <c:v>-0.70432499999999998</c:v>
                </c:pt>
                <c:pt idx="571">
                  <c:v>-0.70274999999999999</c:v>
                </c:pt>
                <c:pt idx="572">
                  <c:v>-0.70117499999999999</c:v>
                </c:pt>
                <c:pt idx="573">
                  <c:v>-0.6996</c:v>
                </c:pt>
                <c:pt idx="574">
                  <c:v>-0.69804999999999995</c:v>
                </c:pt>
                <c:pt idx="575">
                  <c:v>-0.69647499999999996</c:v>
                </c:pt>
                <c:pt idx="576">
                  <c:v>-0.69489999999999996</c:v>
                </c:pt>
                <c:pt idx="577">
                  <c:v>-0.69332499999999997</c:v>
                </c:pt>
                <c:pt idx="578">
                  <c:v>-0.69177500000000003</c:v>
                </c:pt>
                <c:pt idx="579">
                  <c:v>-0.69020000000000004</c:v>
                </c:pt>
                <c:pt idx="580">
                  <c:v>-0.68862500000000004</c:v>
                </c:pt>
                <c:pt idx="581">
                  <c:v>-0.68705000000000005</c:v>
                </c:pt>
                <c:pt idx="582">
                  <c:v>-0.6855</c:v>
                </c:pt>
                <c:pt idx="583">
                  <c:v>-0.68392500000000001</c:v>
                </c:pt>
                <c:pt idx="584">
                  <c:v>-0.68235000000000001</c:v>
                </c:pt>
                <c:pt idx="585">
                  <c:v>-0.68077500000000002</c:v>
                </c:pt>
                <c:pt idx="586">
                  <c:v>-0.67922499999999997</c:v>
                </c:pt>
                <c:pt idx="587">
                  <c:v>-0.67764999999999997</c:v>
                </c:pt>
                <c:pt idx="588">
                  <c:v>-0.67607499999999998</c:v>
                </c:pt>
                <c:pt idx="589">
                  <c:v>-0.67449999999999999</c:v>
                </c:pt>
                <c:pt idx="590">
                  <c:v>-0.67295000000000005</c:v>
                </c:pt>
                <c:pt idx="591">
                  <c:v>-0.67137500000000006</c:v>
                </c:pt>
                <c:pt idx="592">
                  <c:v>-0.66979999999999995</c:v>
                </c:pt>
                <c:pt idx="593">
                  <c:v>-0.66822499999999996</c:v>
                </c:pt>
                <c:pt idx="594">
                  <c:v>-0.66667500000000002</c:v>
                </c:pt>
                <c:pt idx="595">
                  <c:v>-0.66510000000000002</c:v>
                </c:pt>
                <c:pt idx="596">
                  <c:v>-0.66352500000000003</c:v>
                </c:pt>
                <c:pt idx="597">
                  <c:v>-0.66195000000000004</c:v>
                </c:pt>
                <c:pt idx="598">
                  <c:v>-0.66039999999999999</c:v>
                </c:pt>
                <c:pt idx="599">
                  <c:v>-0.65882499999999999</c:v>
                </c:pt>
                <c:pt idx="600">
                  <c:v>-0.65725</c:v>
                </c:pt>
                <c:pt idx="601">
                  <c:v>-0.65567500000000001</c:v>
                </c:pt>
                <c:pt idx="602">
                  <c:v>-0.65412499999999996</c:v>
                </c:pt>
                <c:pt idx="603">
                  <c:v>-0.65254999999999996</c:v>
                </c:pt>
                <c:pt idx="604">
                  <c:v>-0.65097499999999997</c:v>
                </c:pt>
                <c:pt idx="605">
                  <c:v>-0.64939999999999998</c:v>
                </c:pt>
                <c:pt idx="606">
                  <c:v>-0.64785000000000004</c:v>
                </c:pt>
                <c:pt idx="607">
                  <c:v>-0.64627500000000004</c:v>
                </c:pt>
                <c:pt idx="608">
                  <c:v>-0.64470000000000005</c:v>
                </c:pt>
                <c:pt idx="609">
                  <c:v>-0.64312499999999995</c:v>
                </c:pt>
                <c:pt idx="610">
                  <c:v>-0.64157500000000001</c:v>
                </c:pt>
                <c:pt idx="611">
                  <c:v>-0.64</c:v>
                </c:pt>
                <c:pt idx="612">
                  <c:v>-0.63842500000000002</c:v>
                </c:pt>
                <c:pt idx="613">
                  <c:v>-0.63687499999999997</c:v>
                </c:pt>
                <c:pt idx="614">
                  <c:v>-0.63529999999999998</c:v>
                </c:pt>
                <c:pt idx="615">
                  <c:v>-0.63372499999999998</c:v>
                </c:pt>
                <c:pt idx="616">
                  <c:v>-0.63214999999999999</c:v>
                </c:pt>
                <c:pt idx="617">
                  <c:v>-0.63060000000000005</c:v>
                </c:pt>
                <c:pt idx="618">
                  <c:v>-0.62902499999999995</c:v>
                </c:pt>
                <c:pt idx="619">
                  <c:v>-0.62744999999999995</c:v>
                </c:pt>
                <c:pt idx="620">
                  <c:v>-0.62587499999999996</c:v>
                </c:pt>
                <c:pt idx="621">
                  <c:v>-0.62432500000000002</c:v>
                </c:pt>
                <c:pt idx="622">
                  <c:v>-0.62275000000000003</c:v>
                </c:pt>
                <c:pt idx="623">
                  <c:v>-0.62117500000000003</c:v>
                </c:pt>
                <c:pt idx="624">
                  <c:v>-0.61960000000000004</c:v>
                </c:pt>
                <c:pt idx="625">
                  <c:v>-0.61804999999999999</c:v>
                </c:pt>
                <c:pt idx="626">
                  <c:v>-0.616475</c:v>
                </c:pt>
                <c:pt idx="627">
                  <c:v>-0.6149</c:v>
                </c:pt>
                <c:pt idx="628">
                  <c:v>-0.61332500000000001</c:v>
                </c:pt>
                <c:pt idx="629">
                  <c:v>-0.61177499999999996</c:v>
                </c:pt>
                <c:pt idx="630">
                  <c:v>-0.61019999999999996</c:v>
                </c:pt>
                <c:pt idx="631">
                  <c:v>-0.60862499999999997</c:v>
                </c:pt>
                <c:pt idx="632">
                  <c:v>-0.60704999999999998</c:v>
                </c:pt>
                <c:pt idx="633">
                  <c:v>-0.60550000000000004</c:v>
                </c:pt>
                <c:pt idx="634">
                  <c:v>-0.60392500000000005</c:v>
                </c:pt>
                <c:pt idx="635">
                  <c:v>-0.60235000000000005</c:v>
                </c:pt>
                <c:pt idx="636">
                  <c:v>-0.60077499999999995</c:v>
                </c:pt>
                <c:pt idx="637">
                  <c:v>-0.59922500000000001</c:v>
                </c:pt>
                <c:pt idx="638">
                  <c:v>-0.59765000000000001</c:v>
                </c:pt>
                <c:pt idx="639">
                  <c:v>-0.59607500000000002</c:v>
                </c:pt>
                <c:pt idx="640">
                  <c:v>-0.59450000000000003</c:v>
                </c:pt>
                <c:pt idx="641">
                  <c:v>-0.59294999999999998</c:v>
                </c:pt>
                <c:pt idx="642">
                  <c:v>-0.59137499999999998</c:v>
                </c:pt>
                <c:pt idx="643">
                  <c:v>-0.58979999999999999</c:v>
                </c:pt>
                <c:pt idx="644">
                  <c:v>-0.588225</c:v>
                </c:pt>
                <c:pt idx="645">
                  <c:v>-0.58667499999999995</c:v>
                </c:pt>
                <c:pt idx="646">
                  <c:v>-0.58509999999999995</c:v>
                </c:pt>
                <c:pt idx="647">
                  <c:v>-0.58352499999999996</c:v>
                </c:pt>
                <c:pt idx="648">
                  <c:v>-0.58194999999999997</c:v>
                </c:pt>
                <c:pt idx="649">
                  <c:v>-0.58040000000000003</c:v>
                </c:pt>
                <c:pt idx="650">
                  <c:v>-0.57882500000000003</c:v>
                </c:pt>
                <c:pt idx="651">
                  <c:v>-0.57725000000000004</c:v>
                </c:pt>
                <c:pt idx="652">
                  <c:v>-0.57567500000000005</c:v>
                </c:pt>
                <c:pt idx="653">
                  <c:v>-0.574125</c:v>
                </c:pt>
                <c:pt idx="654">
                  <c:v>-0.57255</c:v>
                </c:pt>
                <c:pt idx="655">
                  <c:v>-0.57097500000000001</c:v>
                </c:pt>
                <c:pt idx="656">
                  <c:v>-0.56940000000000002</c:v>
                </c:pt>
                <c:pt idx="657">
                  <c:v>-0.56784999999999997</c:v>
                </c:pt>
                <c:pt idx="658">
                  <c:v>-0.56627499999999997</c:v>
                </c:pt>
                <c:pt idx="659">
                  <c:v>-0.56469999999999998</c:v>
                </c:pt>
                <c:pt idx="660">
                  <c:v>-0.56312499999999999</c:v>
                </c:pt>
                <c:pt idx="661">
                  <c:v>-0.56157500000000005</c:v>
                </c:pt>
                <c:pt idx="662">
                  <c:v>-0.56000000000000005</c:v>
                </c:pt>
                <c:pt idx="663">
                  <c:v>-0.55842499999999995</c:v>
                </c:pt>
                <c:pt idx="664">
                  <c:v>-0.55687500000000001</c:v>
                </c:pt>
                <c:pt idx="665">
                  <c:v>-0.55530000000000002</c:v>
                </c:pt>
                <c:pt idx="666">
                  <c:v>-0.55372500000000002</c:v>
                </c:pt>
                <c:pt idx="667">
                  <c:v>-0.55215000000000003</c:v>
                </c:pt>
                <c:pt idx="668">
                  <c:v>-0.55059999999999998</c:v>
                </c:pt>
                <c:pt idx="669">
                  <c:v>-0.54902499999999999</c:v>
                </c:pt>
                <c:pt idx="670">
                  <c:v>-0.54744999999999999</c:v>
                </c:pt>
                <c:pt idx="671">
                  <c:v>-0.545875</c:v>
                </c:pt>
                <c:pt idx="672">
                  <c:v>-0.54432499999999995</c:v>
                </c:pt>
                <c:pt idx="673">
                  <c:v>-0.54274999999999995</c:v>
                </c:pt>
                <c:pt idx="674">
                  <c:v>-0.54117499999999996</c:v>
                </c:pt>
                <c:pt idx="675">
                  <c:v>-0.53959999999999997</c:v>
                </c:pt>
                <c:pt idx="676">
                  <c:v>-0.53805000000000003</c:v>
                </c:pt>
                <c:pt idx="677">
                  <c:v>-0.53647500000000004</c:v>
                </c:pt>
                <c:pt idx="678">
                  <c:v>-0.53490000000000004</c:v>
                </c:pt>
                <c:pt idx="679">
                  <c:v>-0.53332500000000005</c:v>
                </c:pt>
                <c:pt idx="680">
                  <c:v>-0.531775</c:v>
                </c:pt>
                <c:pt idx="681">
                  <c:v>-0.5302</c:v>
                </c:pt>
                <c:pt idx="682">
                  <c:v>-0.52862500000000001</c:v>
                </c:pt>
                <c:pt idx="683">
                  <c:v>-0.52705000000000002</c:v>
                </c:pt>
                <c:pt idx="684">
                  <c:v>-0.52549999999999997</c:v>
                </c:pt>
                <c:pt idx="685">
                  <c:v>-0.52392499999999997</c:v>
                </c:pt>
                <c:pt idx="686">
                  <c:v>-0.52234999999999998</c:v>
                </c:pt>
                <c:pt idx="687">
                  <c:v>-0.52077499999999999</c:v>
                </c:pt>
                <c:pt idx="688">
                  <c:v>-0.51922500000000005</c:v>
                </c:pt>
                <c:pt idx="689">
                  <c:v>-0.51765000000000005</c:v>
                </c:pt>
                <c:pt idx="690">
                  <c:v>-0.51607499999999995</c:v>
                </c:pt>
                <c:pt idx="691">
                  <c:v>-0.51449999999999996</c:v>
                </c:pt>
                <c:pt idx="692">
                  <c:v>-0.51295000000000002</c:v>
                </c:pt>
                <c:pt idx="693">
                  <c:v>-0.51137500000000002</c:v>
                </c:pt>
                <c:pt idx="694">
                  <c:v>-0.50980000000000003</c:v>
                </c:pt>
                <c:pt idx="695">
                  <c:v>-0.50822500000000004</c:v>
                </c:pt>
                <c:pt idx="696">
                  <c:v>-0.50667499999999999</c:v>
                </c:pt>
                <c:pt idx="697">
                  <c:v>-0.50509999999999999</c:v>
                </c:pt>
                <c:pt idx="698">
                  <c:v>-0.503525</c:v>
                </c:pt>
                <c:pt idx="699">
                  <c:v>-0.50195000000000001</c:v>
                </c:pt>
                <c:pt idx="700">
                  <c:v>-0.50039999999999996</c:v>
                </c:pt>
                <c:pt idx="701">
                  <c:v>-0.49882500000000002</c:v>
                </c:pt>
                <c:pt idx="702">
                  <c:v>-0.49725000000000003</c:v>
                </c:pt>
                <c:pt idx="703">
                  <c:v>-0.49567499999999998</c:v>
                </c:pt>
                <c:pt idx="704">
                  <c:v>-0.49412499999999998</c:v>
                </c:pt>
                <c:pt idx="705">
                  <c:v>-0.49254999999999999</c:v>
                </c:pt>
                <c:pt idx="706">
                  <c:v>-0.49097499999999999</c:v>
                </c:pt>
                <c:pt idx="707">
                  <c:v>-0.4894</c:v>
                </c:pt>
                <c:pt idx="708">
                  <c:v>-0.48785000000000001</c:v>
                </c:pt>
                <c:pt idx="709">
                  <c:v>-0.48627500000000001</c:v>
                </c:pt>
                <c:pt idx="710">
                  <c:v>-0.48470000000000002</c:v>
                </c:pt>
                <c:pt idx="711">
                  <c:v>-0.48312500000000003</c:v>
                </c:pt>
                <c:pt idx="712">
                  <c:v>-0.48157499999999998</c:v>
                </c:pt>
                <c:pt idx="713">
                  <c:v>-0.48</c:v>
                </c:pt>
                <c:pt idx="714">
                  <c:v>-0.47842499999999999</c:v>
                </c:pt>
                <c:pt idx="715">
                  <c:v>-0.47687499999999999</c:v>
                </c:pt>
                <c:pt idx="716">
                  <c:v>-0.4753</c:v>
                </c:pt>
                <c:pt idx="717">
                  <c:v>-0.47372500000000001</c:v>
                </c:pt>
                <c:pt idx="718">
                  <c:v>-0.47215000000000001</c:v>
                </c:pt>
                <c:pt idx="719">
                  <c:v>-0.47060000000000002</c:v>
                </c:pt>
                <c:pt idx="720">
                  <c:v>-0.46902500000000003</c:v>
                </c:pt>
                <c:pt idx="721">
                  <c:v>-0.46744999999999998</c:v>
                </c:pt>
                <c:pt idx="722">
                  <c:v>-0.46587499999999998</c:v>
                </c:pt>
                <c:pt idx="723">
                  <c:v>-0.46432499999999999</c:v>
                </c:pt>
                <c:pt idx="724">
                  <c:v>-0.46274999999999999</c:v>
                </c:pt>
                <c:pt idx="725">
                  <c:v>-0.461175</c:v>
                </c:pt>
                <c:pt idx="726">
                  <c:v>-0.45960000000000001</c:v>
                </c:pt>
                <c:pt idx="727">
                  <c:v>-0.45805000000000001</c:v>
                </c:pt>
                <c:pt idx="728">
                  <c:v>-0.45647500000000002</c:v>
                </c:pt>
                <c:pt idx="729">
                  <c:v>-0.45490000000000003</c:v>
                </c:pt>
                <c:pt idx="730">
                  <c:v>-0.45332499999999998</c:v>
                </c:pt>
                <c:pt idx="731">
                  <c:v>-0.45177499999999998</c:v>
                </c:pt>
                <c:pt idx="732">
                  <c:v>-0.45019999999999999</c:v>
                </c:pt>
                <c:pt idx="733">
                  <c:v>-0.448625</c:v>
                </c:pt>
                <c:pt idx="734">
                  <c:v>-0.44705</c:v>
                </c:pt>
                <c:pt idx="735">
                  <c:v>-0.44550000000000001</c:v>
                </c:pt>
                <c:pt idx="736">
                  <c:v>-0.44392500000000001</c:v>
                </c:pt>
                <c:pt idx="737">
                  <c:v>-0.44235000000000002</c:v>
                </c:pt>
                <c:pt idx="738">
                  <c:v>-0.44077499999999997</c:v>
                </c:pt>
                <c:pt idx="739">
                  <c:v>-0.43922499999999998</c:v>
                </c:pt>
                <c:pt idx="740">
                  <c:v>-0.43764999999999998</c:v>
                </c:pt>
                <c:pt idx="741">
                  <c:v>-0.43607499999999999</c:v>
                </c:pt>
                <c:pt idx="742">
                  <c:v>-0.4345</c:v>
                </c:pt>
                <c:pt idx="743">
                  <c:v>-0.43295</c:v>
                </c:pt>
                <c:pt idx="744">
                  <c:v>-0.43137500000000001</c:v>
                </c:pt>
                <c:pt idx="745">
                  <c:v>-0.42980000000000002</c:v>
                </c:pt>
                <c:pt idx="746">
                  <c:v>-0.42822500000000002</c:v>
                </c:pt>
                <c:pt idx="747">
                  <c:v>-0.42667500000000003</c:v>
                </c:pt>
                <c:pt idx="748">
                  <c:v>-0.42509999999999998</c:v>
                </c:pt>
                <c:pt idx="749">
                  <c:v>-0.42352499999999998</c:v>
                </c:pt>
                <c:pt idx="750">
                  <c:v>-0.42194999999999999</c:v>
                </c:pt>
                <c:pt idx="751">
                  <c:v>-0.4204</c:v>
                </c:pt>
                <c:pt idx="752">
                  <c:v>-0.418825</c:v>
                </c:pt>
                <c:pt idx="753">
                  <c:v>-0.41725000000000001</c:v>
                </c:pt>
                <c:pt idx="754">
                  <c:v>-0.41567500000000002</c:v>
                </c:pt>
                <c:pt idx="755">
                  <c:v>-0.41412500000000002</c:v>
                </c:pt>
                <c:pt idx="756">
                  <c:v>-0.41254999999999997</c:v>
                </c:pt>
                <c:pt idx="757">
                  <c:v>-0.41097499999999998</c:v>
                </c:pt>
                <c:pt idx="758">
                  <c:v>-0.40939999999999999</c:v>
                </c:pt>
                <c:pt idx="759">
                  <c:v>-0.40784999999999999</c:v>
                </c:pt>
                <c:pt idx="760">
                  <c:v>-0.406275</c:v>
                </c:pt>
                <c:pt idx="761">
                  <c:v>-0.4047</c:v>
                </c:pt>
                <c:pt idx="762">
                  <c:v>-0.40312500000000001</c:v>
                </c:pt>
                <c:pt idx="763">
                  <c:v>-0.40157500000000002</c:v>
                </c:pt>
                <c:pt idx="764">
                  <c:v>-0.4</c:v>
                </c:pt>
                <c:pt idx="765">
                  <c:v>-0.39842499999999997</c:v>
                </c:pt>
                <c:pt idx="766">
                  <c:v>-0.39687499999999998</c:v>
                </c:pt>
                <c:pt idx="767">
                  <c:v>-0.39529999999999998</c:v>
                </c:pt>
                <c:pt idx="768">
                  <c:v>-0.39372499999999999</c:v>
                </c:pt>
                <c:pt idx="769">
                  <c:v>-0.39215</c:v>
                </c:pt>
                <c:pt idx="770">
                  <c:v>-0.3906</c:v>
                </c:pt>
                <c:pt idx="771">
                  <c:v>-0.38902500000000001</c:v>
                </c:pt>
                <c:pt idx="772">
                  <c:v>-0.38745000000000002</c:v>
                </c:pt>
                <c:pt idx="773">
                  <c:v>-0.38587500000000002</c:v>
                </c:pt>
                <c:pt idx="774">
                  <c:v>-0.38432500000000003</c:v>
                </c:pt>
                <c:pt idx="775">
                  <c:v>-0.38274999999999998</c:v>
                </c:pt>
                <c:pt idx="776">
                  <c:v>-0.38117499999999999</c:v>
                </c:pt>
                <c:pt idx="777">
                  <c:v>-0.37959999999999999</c:v>
                </c:pt>
                <c:pt idx="778">
                  <c:v>-0.37805</c:v>
                </c:pt>
                <c:pt idx="779">
                  <c:v>-0.376475</c:v>
                </c:pt>
                <c:pt idx="780">
                  <c:v>-0.37490000000000001</c:v>
                </c:pt>
                <c:pt idx="781">
                  <c:v>-0.37332500000000002</c:v>
                </c:pt>
                <c:pt idx="782">
                  <c:v>-0.37177500000000002</c:v>
                </c:pt>
                <c:pt idx="783">
                  <c:v>-0.37019999999999997</c:v>
                </c:pt>
                <c:pt idx="784">
                  <c:v>-0.36862499999999998</c:v>
                </c:pt>
                <c:pt idx="785">
                  <c:v>-0.36704999999999999</c:v>
                </c:pt>
                <c:pt idx="786">
                  <c:v>-0.36549999999999999</c:v>
                </c:pt>
                <c:pt idx="787">
                  <c:v>-0.363925</c:v>
                </c:pt>
                <c:pt idx="788">
                  <c:v>-0.36235000000000001</c:v>
                </c:pt>
                <c:pt idx="789">
                  <c:v>-0.36077500000000001</c:v>
                </c:pt>
                <c:pt idx="790">
                  <c:v>-0.35922500000000002</c:v>
                </c:pt>
                <c:pt idx="791">
                  <c:v>-0.35765000000000002</c:v>
                </c:pt>
                <c:pt idx="792">
                  <c:v>-0.35607499999999997</c:v>
                </c:pt>
                <c:pt idx="793">
                  <c:v>-0.35449999999999998</c:v>
                </c:pt>
                <c:pt idx="794">
                  <c:v>-0.35294999999999999</c:v>
                </c:pt>
                <c:pt idx="795">
                  <c:v>-0.35137499999999999</c:v>
                </c:pt>
                <c:pt idx="796">
                  <c:v>-0.3498</c:v>
                </c:pt>
                <c:pt idx="797">
                  <c:v>-0.34822500000000001</c:v>
                </c:pt>
                <c:pt idx="798">
                  <c:v>-0.34667500000000001</c:v>
                </c:pt>
                <c:pt idx="799">
                  <c:v>-0.34510000000000002</c:v>
                </c:pt>
                <c:pt idx="800">
                  <c:v>-0.34352500000000002</c:v>
                </c:pt>
                <c:pt idx="801">
                  <c:v>-0.34194999999999998</c:v>
                </c:pt>
                <c:pt idx="802">
                  <c:v>-0.34039999999999998</c:v>
                </c:pt>
                <c:pt idx="803">
                  <c:v>-0.33882499999999999</c:v>
                </c:pt>
                <c:pt idx="804">
                  <c:v>-0.33724999999999999</c:v>
                </c:pt>
                <c:pt idx="805">
                  <c:v>-0.335675</c:v>
                </c:pt>
                <c:pt idx="806">
                  <c:v>-0.33412500000000001</c:v>
                </c:pt>
                <c:pt idx="807">
                  <c:v>-0.33255000000000001</c:v>
                </c:pt>
                <c:pt idx="808">
                  <c:v>-0.33097500000000002</c:v>
                </c:pt>
                <c:pt idx="809">
                  <c:v>-0.32940000000000003</c:v>
                </c:pt>
                <c:pt idx="810">
                  <c:v>-0.32784999999999997</c:v>
                </c:pt>
                <c:pt idx="811">
                  <c:v>-0.32627499999999998</c:v>
                </c:pt>
                <c:pt idx="812">
                  <c:v>-0.32469999999999999</c:v>
                </c:pt>
                <c:pt idx="813">
                  <c:v>-0.323125</c:v>
                </c:pt>
                <c:pt idx="814">
                  <c:v>-0.321575</c:v>
                </c:pt>
                <c:pt idx="815">
                  <c:v>-0.32</c:v>
                </c:pt>
                <c:pt idx="816">
                  <c:v>-0.31842500000000001</c:v>
                </c:pt>
                <c:pt idx="817">
                  <c:v>-0.31687500000000002</c:v>
                </c:pt>
                <c:pt idx="818">
                  <c:v>-0.31530000000000002</c:v>
                </c:pt>
                <c:pt idx="819">
                  <c:v>-0.31372499999999998</c:v>
                </c:pt>
                <c:pt idx="820">
                  <c:v>-0.31214999999999998</c:v>
                </c:pt>
                <c:pt idx="821">
                  <c:v>-0.31059999999999999</c:v>
                </c:pt>
                <c:pt idx="822">
                  <c:v>-0.30902499999999999</c:v>
                </c:pt>
                <c:pt idx="823">
                  <c:v>-0.30745</c:v>
                </c:pt>
                <c:pt idx="824">
                  <c:v>-0.30587500000000001</c:v>
                </c:pt>
                <c:pt idx="825">
                  <c:v>-0.30432500000000001</c:v>
                </c:pt>
                <c:pt idx="826">
                  <c:v>-0.30275000000000002</c:v>
                </c:pt>
                <c:pt idx="827">
                  <c:v>-0.30117500000000003</c:v>
                </c:pt>
                <c:pt idx="828">
                  <c:v>-0.29959999999999998</c:v>
                </c:pt>
                <c:pt idx="829">
                  <c:v>-0.29804999999999998</c:v>
                </c:pt>
                <c:pt idx="830">
                  <c:v>-0.29647499999999999</c:v>
                </c:pt>
                <c:pt idx="831">
                  <c:v>-0.2949</c:v>
                </c:pt>
                <c:pt idx="832">
                  <c:v>-0.293325</c:v>
                </c:pt>
                <c:pt idx="833">
                  <c:v>-0.29177500000000001</c:v>
                </c:pt>
                <c:pt idx="834">
                  <c:v>-0.29020000000000001</c:v>
                </c:pt>
                <c:pt idx="835">
                  <c:v>-0.28862500000000002</c:v>
                </c:pt>
                <c:pt idx="836">
                  <c:v>-0.28705000000000003</c:v>
                </c:pt>
                <c:pt idx="837">
                  <c:v>-0.28549999999999998</c:v>
                </c:pt>
                <c:pt idx="838">
                  <c:v>-0.28392499999999998</c:v>
                </c:pt>
                <c:pt idx="839">
                  <c:v>-0.28234999999999999</c:v>
                </c:pt>
                <c:pt idx="840">
                  <c:v>-0.280775</c:v>
                </c:pt>
                <c:pt idx="841">
                  <c:v>-0.279225</c:v>
                </c:pt>
                <c:pt idx="842">
                  <c:v>-0.27765000000000001</c:v>
                </c:pt>
                <c:pt idx="843">
                  <c:v>-0.27607500000000001</c:v>
                </c:pt>
                <c:pt idx="844">
                  <c:v>-0.27450000000000002</c:v>
                </c:pt>
                <c:pt idx="845">
                  <c:v>-0.27295000000000003</c:v>
                </c:pt>
                <c:pt idx="846">
                  <c:v>-0.27137499999999998</c:v>
                </c:pt>
                <c:pt idx="847">
                  <c:v>-0.26979999999999998</c:v>
                </c:pt>
                <c:pt idx="848">
                  <c:v>-0.26822499999999999</c:v>
                </c:pt>
                <c:pt idx="849">
                  <c:v>-0.266675</c:v>
                </c:pt>
                <c:pt idx="850">
                  <c:v>-0.2651</c:v>
                </c:pt>
                <c:pt idx="851">
                  <c:v>-0.26352500000000001</c:v>
                </c:pt>
                <c:pt idx="852">
                  <c:v>-0.26195000000000002</c:v>
                </c:pt>
                <c:pt idx="853">
                  <c:v>-0.26040000000000002</c:v>
                </c:pt>
                <c:pt idx="854">
                  <c:v>-0.25882500000000003</c:v>
                </c:pt>
                <c:pt idx="855">
                  <c:v>-0.25724999999999998</c:v>
                </c:pt>
                <c:pt idx="856">
                  <c:v>-0.25567499999999999</c:v>
                </c:pt>
                <c:pt idx="857">
                  <c:v>-0.25412499999999999</c:v>
                </c:pt>
                <c:pt idx="858">
                  <c:v>-0.25255</c:v>
                </c:pt>
                <c:pt idx="859">
                  <c:v>-0.250975</c:v>
                </c:pt>
                <c:pt idx="860">
                  <c:v>-0.24940000000000001</c:v>
                </c:pt>
                <c:pt idx="861">
                  <c:v>-0.24784999999999999</c:v>
                </c:pt>
                <c:pt idx="862">
                  <c:v>-0.24627499999999999</c:v>
                </c:pt>
                <c:pt idx="863">
                  <c:v>-0.2447</c:v>
                </c:pt>
                <c:pt idx="864">
                  <c:v>-0.24312500000000001</c:v>
                </c:pt>
                <c:pt idx="865">
                  <c:v>-0.24157500000000001</c:v>
                </c:pt>
                <c:pt idx="866">
                  <c:v>-0.24</c:v>
                </c:pt>
                <c:pt idx="867">
                  <c:v>-0.238425</c:v>
                </c:pt>
                <c:pt idx="868">
                  <c:v>-0.236875</c:v>
                </c:pt>
                <c:pt idx="869">
                  <c:v>-0.23530000000000001</c:v>
                </c:pt>
                <c:pt idx="870">
                  <c:v>-0.23372499999999999</c:v>
                </c:pt>
                <c:pt idx="871">
                  <c:v>-0.23215</c:v>
                </c:pt>
                <c:pt idx="872">
                  <c:v>-0.2306</c:v>
                </c:pt>
                <c:pt idx="873">
                  <c:v>-0.22902500000000001</c:v>
                </c:pt>
                <c:pt idx="874">
                  <c:v>-0.22745000000000001</c:v>
                </c:pt>
                <c:pt idx="875">
                  <c:v>-0.22587499999999999</c:v>
                </c:pt>
                <c:pt idx="876">
                  <c:v>-0.224325</c:v>
                </c:pt>
                <c:pt idx="877">
                  <c:v>-0.22275</c:v>
                </c:pt>
                <c:pt idx="878">
                  <c:v>-0.22117500000000001</c:v>
                </c:pt>
                <c:pt idx="879">
                  <c:v>-0.21959999999999999</c:v>
                </c:pt>
                <c:pt idx="880">
                  <c:v>-0.21804999999999999</c:v>
                </c:pt>
                <c:pt idx="881">
                  <c:v>-0.216475</c:v>
                </c:pt>
                <c:pt idx="882">
                  <c:v>-0.21490000000000001</c:v>
                </c:pt>
                <c:pt idx="883">
                  <c:v>-0.21332499999999999</c:v>
                </c:pt>
                <c:pt idx="884">
                  <c:v>-0.21177499999999999</c:v>
                </c:pt>
                <c:pt idx="885">
                  <c:v>-0.2102</c:v>
                </c:pt>
                <c:pt idx="886">
                  <c:v>-0.208625</c:v>
                </c:pt>
                <c:pt idx="887">
                  <c:v>-0.20705000000000001</c:v>
                </c:pt>
                <c:pt idx="888">
                  <c:v>-0.20549999999999999</c:v>
                </c:pt>
                <c:pt idx="889">
                  <c:v>-0.203925</c:v>
                </c:pt>
                <c:pt idx="890">
                  <c:v>-0.20235</c:v>
                </c:pt>
                <c:pt idx="891">
                  <c:v>-0.20077500000000001</c:v>
                </c:pt>
                <c:pt idx="892">
                  <c:v>-0.19922500000000001</c:v>
                </c:pt>
                <c:pt idx="893">
                  <c:v>-0.19764999999999999</c:v>
                </c:pt>
                <c:pt idx="894">
                  <c:v>-0.196075</c:v>
                </c:pt>
                <c:pt idx="895">
                  <c:v>-0.19450000000000001</c:v>
                </c:pt>
                <c:pt idx="896">
                  <c:v>-0.19295000000000001</c:v>
                </c:pt>
                <c:pt idx="897">
                  <c:v>-0.19137499999999999</c:v>
                </c:pt>
                <c:pt idx="898">
                  <c:v>-0.1898</c:v>
                </c:pt>
                <c:pt idx="899">
                  <c:v>-0.188225</c:v>
                </c:pt>
                <c:pt idx="900">
                  <c:v>-0.18667500000000001</c:v>
                </c:pt>
                <c:pt idx="901">
                  <c:v>-0.18509999999999999</c:v>
                </c:pt>
                <c:pt idx="902">
                  <c:v>-0.18352499999999999</c:v>
                </c:pt>
                <c:pt idx="903">
                  <c:v>-0.18195</c:v>
                </c:pt>
                <c:pt idx="904">
                  <c:v>-0.1804</c:v>
                </c:pt>
                <c:pt idx="905">
                  <c:v>-0.17882500000000001</c:v>
                </c:pt>
                <c:pt idx="906">
                  <c:v>-0.17724999999999999</c:v>
                </c:pt>
                <c:pt idx="907">
                  <c:v>-0.175675</c:v>
                </c:pt>
                <c:pt idx="908">
                  <c:v>-0.174125</c:v>
                </c:pt>
                <c:pt idx="909">
                  <c:v>-0.17255000000000001</c:v>
                </c:pt>
                <c:pt idx="910">
                  <c:v>-0.17097499999999999</c:v>
                </c:pt>
                <c:pt idx="911">
                  <c:v>-0.1694</c:v>
                </c:pt>
                <c:pt idx="912">
                  <c:v>-0.16785</c:v>
                </c:pt>
                <c:pt idx="913">
                  <c:v>-0.16627500000000001</c:v>
                </c:pt>
                <c:pt idx="914">
                  <c:v>-0.16470000000000001</c:v>
                </c:pt>
                <c:pt idx="915">
                  <c:v>-0.16312499999999999</c:v>
                </c:pt>
                <c:pt idx="916">
                  <c:v>-0.161575</c:v>
                </c:pt>
                <c:pt idx="917">
                  <c:v>-0.16</c:v>
                </c:pt>
                <c:pt idx="918">
                  <c:v>-0.15842500000000001</c:v>
                </c:pt>
                <c:pt idx="919">
                  <c:v>-0.15687499999999999</c:v>
                </c:pt>
                <c:pt idx="920">
                  <c:v>-0.15529999999999999</c:v>
                </c:pt>
                <c:pt idx="921">
                  <c:v>-0.153725</c:v>
                </c:pt>
                <c:pt idx="922">
                  <c:v>-0.15215000000000001</c:v>
                </c:pt>
                <c:pt idx="923">
                  <c:v>-0.15060000000000001</c:v>
                </c:pt>
                <c:pt idx="924">
                  <c:v>-0.14902499999999999</c:v>
                </c:pt>
                <c:pt idx="925">
                  <c:v>-0.14745</c:v>
                </c:pt>
                <c:pt idx="926">
                  <c:v>-0.145875</c:v>
                </c:pt>
                <c:pt idx="927">
                  <c:v>-0.14432500000000001</c:v>
                </c:pt>
                <c:pt idx="928">
                  <c:v>-0.14274999999999999</c:v>
                </c:pt>
                <c:pt idx="929">
                  <c:v>-0.14117499999999999</c:v>
                </c:pt>
                <c:pt idx="930">
                  <c:v>-0.1396</c:v>
                </c:pt>
                <c:pt idx="931">
                  <c:v>-0.13805000000000001</c:v>
                </c:pt>
                <c:pt idx="932">
                  <c:v>-0.13647500000000001</c:v>
                </c:pt>
                <c:pt idx="933">
                  <c:v>-0.13489999999999999</c:v>
                </c:pt>
                <c:pt idx="934">
                  <c:v>-0.133325</c:v>
                </c:pt>
                <c:pt idx="935">
                  <c:v>-0.131775</c:v>
                </c:pt>
                <c:pt idx="936">
                  <c:v>-0.13020000000000001</c:v>
                </c:pt>
                <c:pt idx="937">
                  <c:v>-0.12862499999999999</c:v>
                </c:pt>
                <c:pt idx="938">
                  <c:v>-0.12705</c:v>
                </c:pt>
                <c:pt idx="939">
                  <c:v>-0.1255</c:v>
                </c:pt>
                <c:pt idx="940">
                  <c:v>-0.12392499999999999</c:v>
                </c:pt>
                <c:pt idx="941">
                  <c:v>-0.12235</c:v>
                </c:pt>
                <c:pt idx="942">
                  <c:v>-0.12077499999999999</c:v>
                </c:pt>
                <c:pt idx="943">
                  <c:v>-0.119225</c:v>
                </c:pt>
                <c:pt idx="944">
                  <c:v>-0.11765</c:v>
                </c:pt>
                <c:pt idx="945">
                  <c:v>-0.116075</c:v>
                </c:pt>
                <c:pt idx="946">
                  <c:v>-0.1145</c:v>
                </c:pt>
                <c:pt idx="947">
                  <c:v>-0.11294999999999999</c:v>
                </c:pt>
                <c:pt idx="948">
                  <c:v>-0.111375</c:v>
                </c:pt>
                <c:pt idx="949">
                  <c:v>-0.10979999999999999</c:v>
                </c:pt>
                <c:pt idx="950">
                  <c:v>-0.108225</c:v>
                </c:pt>
                <c:pt idx="951">
                  <c:v>-0.10667500000000001</c:v>
                </c:pt>
                <c:pt idx="952">
                  <c:v>-0.1051</c:v>
                </c:pt>
                <c:pt idx="953">
                  <c:v>-0.10352500000000001</c:v>
                </c:pt>
                <c:pt idx="954">
                  <c:v>-0.10195</c:v>
                </c:pt>
                <c:pt idx="955">
                  <c:v>-0.1004</c:v>
                </c:pt>
                <c:pt idx="956">
                  <c:v>-9.8824999999999996E-2</c:v>
                </c:pt>
                <c:pt idx="957">
                  <c:v>-9.7250000000000003E-2</c:v>
                </c:pt>
                <c:pt idx="958">
                  <c:v>-9.5674999999999996E-2</c:v>
                </c:pt>
                <c:pt idx="959">
                  <c:v>-9.4125E-2</c:v>
                </c:pt>
                <c:pt idx="960">
                  <c:v>-9.2549999999999993E-2</c:v>
                </c:pt>
                <c:pt idx="961">
                  <c:v>-9.0975E-2</c:v>
                </c:pt>
                <c:pt idx="962">
                  <c:v>-8.9399999999999993E-2</c:v>
                </c:pt>
                <c:pt idx="963">
                  <c:v>-8.7849999999999998E-2</c:v>
                </c:pt>
                <c:pt idx="964">
                  <c:v>-8.6275000000000004E-2</c:v>
                </c:pt>
                <c:pt idx="965">
                  <c:v>-8.4699999999999998E-2</c:v>
                </c:pt>
                <c:pt idx="966">
                  <c:v>-8.3125000000000004E-2</c:v>
                </c:pt>
                <c:pt idx="967">
                  <c:v>-8.1574999999999995E-2</c:v>
                </c:pt>
                <c:pt idx="968">
                  <c:v>-0.08</c:v>
                </c:pt>
                <c:pt idx="969">
                  <c:v>-7.8424999999999995E-2</c:v>
                </c:pt>
                <c:pt idx="970">
                  <c:v>-7.6874999999999999E-2</c:v>
                </c:pt>
                <c:pt idx="971">
                  <c:v>-7.5300000000000006E-2</c:v>
                </c:pt>
                <c:pt idx="972">
                  <c:v>-7.3724999999999999E-2</c:v>
                </c:pt>
                <c:pt idx="973">
                  <c:v>-7.2150000000000006E-2</c:v>
                </c:pt>
                <c:pt idx="974">
                  <c:v>-7.0599999999999996E-2</c:v>
                </c:pt>
                <c:pt idx="975">
                  <c:v>-6.9025000000000003E-2</c:v>
                </c:pt>
                <c:pt idx="976">
                  <c:v>-6.7449999999999996E-2</c:v>
                </c:pt>
                <c:pt idx="977">
                  <c:v>-6.5875000000000003E-2</c:v>
                </c:pt>
                <c:pt idx="978">
                  <c:v>-6.4324999999999993E-2</c:v>
                </c:pt>
                <c:pt idx="979">
                  <c:v>-6.275E-2</c:v>
                </c:pt>
                <c:pt idx="980">
                  <c:v>-6.1175E-2</c:v>
                </c:pt>
                <c:pt idx="981">
                  <c:v>-5.96E-2</c:v>
                </c:pt>
                <c:pt idx="982">
                  <c:v>-5.8049999999999997E-2</c:v>
                </c:pt>
                <c:pt idx="983">
                  <c:v>-5.6474999999999997E-2</c:v>
                </c:pt>
                <c:pt idx="984">
                  <c:v>-5.4899999999999997E-2</c:v>
                </c:pt>
                <c:pt idx="985">
                  <c:v>-5.3324999999999997E-2</c:v>
                </c:pt>
                <c:pt idx="986">
                  <c:v>-5.1775000000000002E-2</c:v>
                </c:pt>
                <c:pt idx="987">
                  <c:v>-5.0200000000000002E-2</c:v>
                </c:pt>
                <c:pt idx="988">
                  <c:v>-4.8625000000000002E-2</c:v>
                </c:pt>
                <c:pt idx="989">
                  <c:v>-4.7050000000000002E-2</c:v>
                </c:pt>
                <c:pt idx="990">
                  <c:v>-4.5499999999999999E-2</c:v>
                </c:pt>
                <c:pt idx="991">
                  <c:v>-4.3924999999999999E-2</c:v>
                </c:pt>
                <c:pt idx="992">
                  <c:v>-4.2349999999999999E-2</c:v>
                </c:pt>
                <c:pt idx="993">
                  <c:v>-4.0774999999999999E-2</c:v>
                </c:pt>
                <c:pt idx="994">
                  <c:v>-3.9225000000000003E-2</c:v>
                </c:pt>
                <c:pt idx="995">
                  <c:v>-3.7650000000000003E-2</c:v>
                </c:pt>
                <c:pt idx="996">
                  <c:v>-3.6075000000000003E-2</c:v>
                </c:pt>
                <c:pt idx="997">
                  <c:v>-3.4500000000000003E-2</c:v>
                </c:pt>
                <c:pt idx="998">
                  <c:v>-3.295E-2</c:v>
                </c:pt>
                <c:pt idx="999">
                  <c:v>-3.1375E-2</c:v>
                </c:pt>
                <c:pt idx="1000">
                  <c:v>-2.98E-2</c:v>
                </c:pt>
                <c:pt idx="1001">
                  <c:v>-2.8225E-2</c:v>
                </c:pt>
                <c:pt idx="1002">
                  <c:v>-2.6675000000000001E-2</c:v>
                </c:pt>
                <c:pt idx="1003">
                  <c:v>-2.5100000000000001E-2</c:v>
                </c:pt>
                <c:pt idx="1004">
                  <c:v>-2.3525000000000001E-2</c:v>
                </c:pt>
                <c:pt idx="1005">
                  <c:v>-2.1950000000000001E-2</c:v>
                </c:pt>
                <c:pt idx="1006">
                  <c:v>-2.0400000000000001E-2</c:v>
                </c:pt>
                <c:pt idx="1007">
                  <c:v>-1.8825000000000001E-2</c:v>
                </c:pt>
                <c:pt idx="1008">
                  <c:v>-1.7250000000000001E-2</c:v>
                </c:pt>
                <c:pt idx="1009">
                  <c:v>-1.5675000000000001E-2</c:v>
                </c:pt>
                <c:pt idx="1010">
                  <c:v>-1.4125E-2</c:v>
                </c:pt>
                <c:pt idx="1011">
                  <c:v>-1.255E-2</c:v>
                </c:pt>
                <c:pt idx="1012">
                  <c:v>-1.0975E-2</c:v>
                </c:pt>
                <c:pt idx="1013">
                  <c:v>-9.4000000000000004E-3</c:v>
                </c:pt>
                <c:pt idx="1014">
                  <c:v>-7.8499999999999993E-3</c:v>
                </c:pt>
                <c:pt idx="1015">
                  <c:v>-6.2750000000000002E-3</c:v>
                </c:pt>
                <c:pt idx="1016">
                  <c:v>-4.7000000000000002E-3</c:v>
                </c:pt>
                <c:pt idx="1017">
                  <c:v>-3.1250000000000002E-3</c:v>
                </c:pt>
                <c:pt idx="1018">
                  <c:v>-1.575E-3</c:v>
                </c:pt>
                <c:pt idx="1019">
                  <c:v>0</c:v>
                </c:pt>
              </c:numCache>
            </c:numRef>
          </c:xVal>
          <c:yVal>
            <c:numRef>
              <c:f>'[1]Hox+MV'!$D$2:$D$1021</c:f>
              <c:numCache>
                <c:formatCode>0.00E+00</c:formatCode>
                <c:ptCount val="1020"/>
                <c:pt idx="0">
                  <c:v>7.4000000000000001E-8</c:v>
                </c:pt>
                <c:pt idx="1">
                  <c:v>6.5999999999999995E-8</c:v>
                </c:pt>
                <c:pt idx="2">
                  <c:v>5.9999999999999995E-8</c:v>
                </c:pt>
                <c:pt idx="3">
                  <c:v>5.5999999999999999E-8</c:v>
                </c:pt>
                <c:pt idx="4">
                  <c:v>4.9999999999999998E-8</c:v>
                </c:pt>
                <c:pt idx="5">
                  <c:v>4.6000000000000002E-8</c:v>
                </c:pt>
                <c:pt idx="6">
                  <c:v>4.1999999999999999E-8</c:v>
                </c:pt>
                <c:pt idx="7">
                  <c:v>4.0000000000000001E-8</c:v>
                </c:pt>
                <c:pt idx="8">
                  <c:v>3.5999999999999998E-8</c:v>
                </c:pt>
                <c:pt idx="9">
                  <c:v>3.4E-8</c:v>
                </c:pt>
                <c:pt idx="10">
                  <c:v>2.9999999999999997E-8</c:v>
                </c:pt>
                <c:pt idx="11">
                  <c:v>2.7999999999999999E-8</c:v>
                </c:pt>
                <c:pt idx="12">
                  <c:v>2.6000000000000001E-8</c:v>
                </c:pt>
                <c:pt idx="13">
                  <c:v>2.4E-8</c:v>
                </c:pt>
                <c:pt idx="14">
                  <c:v>2.1999999999999998E-8</c:v>
                </c:pt>
                <c:pt idx="15">
                  <c:v>1.7999999999999999E-8</c:v>
                </c:pt>
                <c:pt idx="16">
                  <c:v>1.6000000000000001E-8</c:v>
                </c:pt>
                <c:pt idx="17">
                  <c:v>1.4E-8</c:v>
                </c:pt>
                <c:pt idx="18">
                  <c:v>1.2E-8</c:v>
                </c:pt>
                <c:pt idx="19">
                  <c:v>1.2E-8</c:v>
                </c:pt>
                <c:pt idx="20">
                  <c:v>1E-8</c:v>
                </c:pt>
                <c:pt idx="21">
                  <c:v>8.0000000000000005E-9</c:v>
                </c:pt>
                <c:pt idx="22">
                  <c:v>6E-9</c:v>
                </c:pt>
                <c:pt idx="23">
                  <c:v>4.0000000000000002E-9</c:v>
                </c:pt>
                <c:pt idx="24">
                  <c:v>2.0000000000000001E-9</c:v>
                </c:pt>
                <c:pt idx="25">
                  <c:v>2.0000000000000001E-9</c:v>
                </c:pt>
                <c:pt idx="26" formatCode="General">
                  <c:v>0</c:v>
                </c:pt>
                <c:pt idx="27">
                  <c:v>-2.0000000000000001E-9</c:v>
                </c:pt>
                <c:pt idx="28">
                  <c:v>-2.0000000000000001E-9</c:v>
                </c:pt>
                <c:pt idx="29">
                  <c:v>-4.0000000000000002E-9</c:v>
                </c:pt>
                <c:pt idx="30">
                  <c:v>-6E-9</c:v>
                </c:pt>
                <c:pt idx="31">
                  <c:v>-6E-9</c:v>
                </c:pt>
                <c:pt idx="32">
                  <c:v>-8.0000000000000005E-9</c:v>
                </c:pt>
                <c:pt idx="33">
                  <c:v>-8.0000000000000005E-9</c:v>
                </c:pt>
                <c:pt idx="34">
                  <c:v>-1E-8</c:v>
                </c:pt>
                <c:pt idx="35">
                  <c:v>-1.2E-8</c:v>
                </c:pt>
                <c:pt idx="36">
                  <c:v>-1.2E-8</c:v>
                </c:pt>
                <c:pt idx="37">
                  <c:v>-1.4E-8</c:v>
                </c:pt>
                <c:pt idx="38">
                  <c:v>-1.4E-8</c:v>
                </c:pt>
                <c:pt idx="39">
                  <c:v>-1.6000000000000001E-8</c:v>
                </c:pt>
                <c:pt idx="40">
                  <c:v>-1.6000000000000001E-8</c:v>
                </c:pt>
                <c:pt idx="41">
                  <c:v>-1.7999999999999999E-8</c:v>
                </c:pt>
                <c:pt idx="42">
                  <c:v>-1.7999999999999999E-8</c:v>
                </c:pt>
                <c:pt idx="43">
                  <c:v>-2E-8</c:v>
                </c:pt>
                <c:pt idx="44">
                  <c:v>-2E-8</c:v>
                </c:pt>
                <c:pt idx="45">
                  <c:v>-2.1999999999999998E-8</c:v>
                </c:pt>
                <c:pt idx="46">
                  <c:v>-2.1999999999999998E-8</c:v>
                </c:pt>
                <c:pt idx="47">
                  <c:v>-2.4E-8</c:v>
                </c:pt>
                <c:pt idx="48">
                  <c:v>-2.4E-8</c:v>
                </c:pt>
                <c:pt idx="49">
                  <c:v>-2.4E-8</c:v>
                </c:pt>
                <c:pt idx="50">
                  <c:v>-2.6000000000000001E-8</c:v>
                </c:pt>
                <c:pt idx="51">
                  <c:v>-2.6000000000000001E-8</c:v>
                </c:pt>
                <c:pt idx="52">
                  <c:v>-2.6000000000000001E-8</c:v>
                </c:pt>
                <c:pt idx="53">
                  <c:v>-2.7999999999999999E-8</c:v>
                </c:pt>
                <c:pt idx="54">
                  <c:v>-2.7999999999999999E-8</c:v>
                </c:pt>
                <c:pt idx="55">
                  <c:v>-2.9999999999999997E-8</c:v>
                </c:pt>
                <c:pt idx="56">
                  <c:v>-2.9999999999999997E-8</c:v>
                </c:pt>
                <c:pt idx="57">
                  <c:v>-3.2000000000000002E-8</c:v>
                </c:pt>
                <c:pt idx="58">
                  <c:v>-3.2000000000000002E-8</c:v>
                </c:pt>
                <c:pt idx="59">
                  <c:v>-3.2000000000000002E-8</c:v>
                </c:pt>
                <c:pt idx="60">
                  <c:v>-3.2000000000000002E-8</c:v>
                </c:pt>
                <c:pt idx="61">
                  <c:v>-3.4E-8</c:v>
                </c:pt>
                <c:pt idx="62">
                  <c:v>-3.4E-8</c:v>
                </c:pt>
                <c:pt idx="63">
                  <c:v>-3.4E-8</c:v>
                </c:pt>
                <c:pt idx="64">
                  <c:v>-3.4E-8</c:v>
                </c:pt>
                <c:pt idx="65">
                  <c:v>-3.5999999999999998E-8</c:v>
                </c:pt>
                <c:pt idx="66">
                  <c:v>-3.5999999999999998E-8</c:v>
                </c:pt>
                <c:pt idx="67">
                  <c:v>-3.8000000000000003E-8</c:v>
                </c:pt>
                <c:pt idx="68">
                  <c:v>-3.8000000000000003E-8</c:v>
                </c:pt>
                <c:pt idx="69">
                  <c:v>-3.8000000000000003E-8</c:v>
                </c:pt>
                <c:pt idx="70">
                  <c:v>-4.0000000000000001E-8</c:v>
                </c:pt>
                <c:pt idx="71">
                  <c:v>-4.0000000000000001E-8</c:v>
                </c:pt>
                <c:pt idx="72">
                  <c:v>-4.0000000000000001E-8</c:v>
                </c:pt>
                <c:pt idx="73">
                  <c:v>-4.0000000000000001E-8</c:v>
                </c:pt>
                <c:pt idx="74">
                  <c:v>-4.0000000000000001E-8</c:v>
                </c:pt>
                <c:pt idx="75">
                  <c:v>-4.1999999999999999E-8</c:v>
                </c:pt>
                <c:pt idx="76">
                  <c:v>-4.1999999999999999E-8</c:v>
                </c:pt>
                <c:pt idx="77">
                  <c:v>-4.1999999999999999E-8</c:v>
                </c:pt>
                <c:pt idx="78">
                  <c:v>-4.3999999999999997E-8</c:v>
                </c:pt>
                <c:pt idx="79">
                  <c:v>-4.3999999999999997E-8</c:v>
                </c:pt>
                <c:pt idx="80">
                  <c:v>-4.3999999999999997E-8</c:v>
                </c:pt>
                <c:pt idx="81">
                  <c:v>-4.6000000000000002E-8</c:v>
                </c:pt>
                <c:pt idx="82">
                  <c:v>-4.6000000000000002E-8</c:v>
                </c:pt>
                <c:pt idx="83">
                  <c:v>-4.6000000000000002E-8</c:v>
                </c:pt>
                <c:pt idx="84">
                  <c:v>-4.6000000000000002E-8</c:v>
                </c:pt>
                <c:pt idx="85">
                  <c:v>-4.8E-8</c:v>
                </c:pt>
                <c:pt idx="86">
                  <c:v>-4.8E-8</c:v>
                </c:pt>
                <c:pt idx="87">
                  <c:v>-4.8E-8</c:v>
                </c:pt>
                <c:pt idx="88">
                  <c:v>-4.8E-8</c:v>
                </c:pt>
                <c:pt idx="89">
                  <c:v>-4.8E-8</c:v>
                </c:pt>
                <c:pt idx="90">
                  <c:v>-4.9999999999999998E-8</c:v>
                </c:pt>
                <c:pt idx="91">
                  <c:v>-4.9999999999999998E-8</c:v>
                </c:pt>
                <c:pt idx="92">
                  <c:v>-4.9999999999999998E-8</c:v>
                </c:pt>
                <c:pt idx="93">
                  <c:v>-4.9999999999999998E-8</c:v>
                </c:pt>
                <c:pt idx="94">
                  <c:v>-4.9999999999999998E-8</c:v>
                </c:pt>
                <c:pt idx="95">
                  <c:v>-5.2000000000000002E-8</c:v>
                </c:pt>
                <c:pt idx="96">
                  <c:v>-5.2000000000000002E-8</c:v>
                </c:pt>
                <c:pt idx="97">
                  <c:v>-5.2000000000000002E-8</c:v>
                </c:pt>
                <c:pt idx="98">
                  <c:v>-5.4E-8</c:v>
                </c:pt>
                <c:pt idx="99">
                  <c:v>-5.4E-8</c:v>
                </c:pt>
                <c:pt idx="100">
                  <c:v>-5.4E-8</c:v>
                </c:pt>
                <c:pt idx="101">
                  <c:v>-5.4E-8</c:v>
                </c:pt>
                <c:pt idx="102">
                  <c:v>-5.4E-8</c:v>
                </c:pt>
                <c:pt idx="103">
                  <c:v>-5.4E-8</c:v>
                </c:pt>
                <c:pt idx="104">
                  <c:v>-5.5999999999999999E-8</c:v>
                </c:pt>
                <c:pt idx="105">
                  <c:v>-5.5999999999999999E-8</c:v>
                </c:pt>
                <c:pt idx="106">
                  <c:v>-5.5999999999999999E-8</c:v>
                </c:pt>
                <c:pt idx="107">
                  <c:v>-5.5999999999999999E-8</c:v>
                </c:pt>
                <c:pt idx="108">
                  <c:v>-5.5999999999999999E-8</c:v>
                </c:pt>
                <c:pt idx="109">
                  <c:v>-5.8000000000000003E-8</c:v>
                </c:pt>
                <c:pt idx="110">
                  <c:v>-5.8000000000000003E-8</c:v>
                </c:pt>
                <c:pt idx="111">
                  <c:v>-5.8000000000000003E-8</c:v>
                </c:pt>
                <c:pt idx="112">
                  <c:v>-5.8000000000000003E-8</c:v>
                </c:pt>
                <c:pt idx="113">
                  <c:v>-5.8000000000000003E-8</c:v>
                </c:pt>
                <c:pt idx="114">
                  <c:v>-5.8000000000000003E-8</c:v>
                </c:pt>
                <c:pt idx="115">
                  <c:v>-5.8000000000000003E-8</c:v>
                </c:pt>
                <c:pt idx="116">
                  <c:v>-5.9999999999999995E-8</c:v>
                </c:pt>
                <c:pt idx="117">
                  <c:v>-5.9999999999999995E-8</c:v>
                </c:pt>
                <c:pt idx="118">
                  <c:v>-5.9999999999999995E-8</c:v>
                </c:pt>
                <c:pt idx="119">
                  <c:v>-5.9999999999999995E-8</c:v>
                </c:pt>
                <c:pt idx="120">
                  <c:v>-6.1999999999999999E-8</c:v>
                </c:pt>
                <c:pt idx="121">
                  <c:v>-6.1999999999999999E-8</c:v>
                </c:pt>
                <c:pt idx="122">
                  <c:v>-6.1999999999999999E-8</c:v>
                </c:pt>
                <c:pt idx="123">
                  <c:v>-6.1999999999999999E-8</c:v>
                </c:pt>
                <c:pt idx="124">
                  <c:v>-6.1999999999999999E-8</c:v>
                </c:pt>
                <c:pt idx="125">
                  <c:v>-6.4000000000000004E-8</c:v>
                </c:pt>
                <c:pt idx="126">
                  <c:v>-6.4000000000000004E-8</c:v>
                </c:pt>
                <c:pt idx="127">
                  <c:v>-6.4000000000000004E-8</c:v>
                </c:pt>
                <c:pt idx="128">
                  <c:v>-6.4000000000000004E-8</c:v>
                </c:pt>
                <c:pt idx="129">
                  <c:v>-6.4000000000000004E-8</c:v>
                </c:pt>
                <c:pt idx="130">
                  <c:v>-6.5999999999999995E-8</c:v>
                </c:pt>
                <c:pt idx="131">
                  <c:v>-6.5999999999999995E-8</c:v>
                </c:pt>
                <c:pt idx="132">
                  <c:v>-6.5999999999999995E-8</c:v>
                </c:pt>
                <c:pt idx="133">
                  <c:v>-6.5999999999999995E-8</c:v>
                </c:pt>
                <c:pt idx="134">
                  <c:v>-6.5999999999999995E-8</c:v>
                </c:pt>
                <c:pt idx="135">
                  <c:v>-6.5999999999999995E-8</c:v>
                </c:pt>
                <c:pt idx="136">
                  <c:v>-6.5999999999999995E-8</c:v>
                </c:pt>
                <c:pt idx="137">
                  <c:v>-6.8E-8</c:v>
                </c:pt>
                <c:pt idx="138">
                  <c:v>-6.8E-8</c:v>
                </c:pt>
                <c:pt idx="139">
                  <c:v>-6.8E-8</c:v>
                </c:pt>
                <c:pt idx="140">
                  <c:v>-6.8E-8</c:v>
                </c:pt>
                <c:pt idx="141">
                  <c:v>-6.8E-8</c:v>
                </c:pt>
                <c:pt idx="142">
                  <c:v>-7.0000000000000005E-8</c:v>
                </c:pt>
                <c:pt idx="143">
                  <c:v>-7.0000000000000005E-8</c:v>
                </c:pt>
                <c:pt idx="144">
                  <c:v>-7.0000000000000005E-8</c:v>
                </c:pt>
                <c:pt idx="145">
                  <c:v>-7.0000000000000005E-8</c:v>
                </c:pt>
                <c:pt idx="146">
                  <c:v>-7.0000000000000005E-8</c:v>
                </c:pt>
                <c:pt idx="147">
                  <c:v>-7.1999999999999996E-8</c:v>
                </c:pt>
                <c:pt idx="148">
                  <c:v>-7.1999999999999996E-8</c:v>
                </c:pt>
                <c:pt idx="149">
                  <c:v>-7.1999999999999996E-8</c:v>
                </c:pt>
                <c:pt idx="150">
                  <c:v>-7.1999999999999996E-8</c:v>
                </c:pt>
                <c:pt idx="151">
                  <c:v>-7.1999999999999996E-8</c:v>
                </c:pt>
                <c:pt idx="152">
                  <c:v>-7.1999999999999996E-8</c:v>
                </c:pt>
                <c:pt idx="153">
                  <c:v>-7.4000000000000001E-8</c:v>
                </c:pt>
                <c:pt idx="154">
                  <c:v>-7.4000000000000001E-8</c:v>
                </c:pt>
                <c:pt idx="155">
                  <c:v>-7.4000000000000001E-8</c:v>
                </c:pt>
                <c:pt idx="156">
                  <c:v>-7.4000000000000001E-8</c:v>
                </c:pt>
                <c:pt idx="157">
                  <c:v>-7.4000000000000001E-8</c:v>
                </c:pt>
                <c:pt idx="158">
                  <c:v>-7.4000000000000001E-8</c:v>
                </c:pt>
                <c:pt idx="159">
                  <c:v>-7.4000000000000001E-8</c:v>
                </c:pt>
                <c:pt idx="160">
                  <c:v>-7.6000000000000006E-8</c:v>
                </c:pt>
                <c:pt idx="161">
                  <c:v>-7.6000000000000006E-8</c:v>
                </c:pt>
                <c:pt idx="162">
                  <c:v>-7.6000000000000006E-8</c:v>
                </c:pt>
                <c:pt idx="163">
                  <c:v>-7.6000000000000006E-8</c:v>
                </c:pt>
                <c:pt idx="164">
                  <c:v>-7.6000000000000006E-8</c:v>
                </c:pt>
                <c:pt idx="165">
                  <c:v>-7.7999999999999997E-8</c:v>
                </c:pt>
                <c:pt idx="166">
                  <c:v>-7.7999999999999997E-8</c:v>
                </c:pt>
                <c:pt idx="167">
                  <c:v>-7.7999999999999997E-8</c:v>
                </c:pt>
                <c:pt idx="168">
                  <c:v>-7.7999999999999997E-8</c:v>
                </c:pt>
                <c:pt idx="169">
                  <c:v>-8.0000000000000002E-8</c:v>
                </c:pt>
                <c:pt idx="170">
                  <c:v>-8.0000000000000002E-8</c:v>
                </c:pt>
                <c:pt idx="171">
                  <c:v>-8.0000000000000002E-8</c:v>
                </c:pt>
                <c:pt idx="172">
                  <c:v>-8.0000000000000002E-8</c:v>
                </c:pt>
                <c:pt idx="173">
                  <c:v>-8.0000000000000002E-8</c:v>
                </c:pt>
                <c:pt idx="174">
                  <c:v>-8.0000000000000002E-8</c:v>
                </c:pt>
                <c:pt idx="175">
                  <c:v>-8.2000000000000006E-8</c:v>
                </c:pt>
                <c:pt idx="176">
                  <c:v>-8.2000000000000006E-8</c:v>
                </c:pt>
                <c:pt idx="177">
                  <c:v>-8.2000000000000006E-8</c:v>
                </c:pt>
                <c:pt idx="178">
                  <c:v>-8.2000000000000006E-8</c:v>
                </c:pt>
                <c:pt idx="179">
                  <c:v>-8.2000000000000006E-8</c:v>
                </c:pt>
                <c:pt idx="180">
                  <c:v>-8.3999999999999998E-8</c:v>
                </c:pt>
                <c:pt idx="181">
                  <c:v>-8.3999999999999998E-8</c:v>
                </c:pt>
                <c:pt idx="182">
                  <c:v>-8.3999999999999998E-8</c:v>
                </c:pt>
                <c:pt idx="183">
                  <c:v>-8.3999999999999998E-8</c:v>
                </c:pt>
                <c:pt idx="184">
                  <c:v>-8.3999999999999998E-8</c:v>
                </c:pt>
                <c:pt idx="185">
                  <c:v>-8.3999999999999998E-8</c:v>
                </c:pt>
                <c:pt idx="186">
                  <c:v>-8.6000000000000002E-8</c:v>
                </c:pt>
                <c:pt idx="187">
                  <c:v>-8.6000000000000002E-8</c:v>
                </c:pt>
                <c:pt idx="188">
                  <c:v>-8.6000000000000002E-8</c:v>
                </c:pt>
                <c:pt idx="189">
                  <c:v>-8.6000000000000002E-8</c:v>
                </c:pt>
                <c:pt idx="190">
                  <c:v>-8.6000000000000002E-8</c:v>
                </c:pt>
                <c:pt idx="191">
                  <c:v>-8.7999999999999994E-8</c:v>
                </c:pt>
                <c:pt idx="192">
                  <c:v>-8.7999999999999994E-8</c:v>
                </c:pt>
                <c:pt idx="193">
                  <c:v>-8.7999999999999994E-8</c:v>
                </c:pt>
                <c:pt idx="194">
                  <c:v>-8.7999999999999994E-8</c:v>
                </c:pt>
                <c:pt idx="195">
                  <c:v>-8.9999999999999999E-8</c:v>
                </c:pt>
                <c:pt idx="196">
                  <c:v>-8.9999999999999999E-8</c:v>
                </c:pt>
                <c:pt idx="197">
                  <c:v>-8.9999999999999999E-8</c:v>
                </c:pt>
                <c:pt idx="198">
                  <c:v>-8.9999999999999999E-8</c:v>
                </c:pt>
                <c:pt idx="199">
                  <c:v>-8.9999999999999999E-8</c:v>
                </c:pt>
                <c:pt idx="200">
                  <c:v>-8.9999999999999999E-8</c:v>
                </c:pt>
                <c:pt idx="201">
                  <c:v>-8.9999999999999999E-8</c:v>
                </c:pt>
                <c:pt idx="202">
                  <c:v>-8.9999999999999999E-8</c:v>
                </c:pt>
                <c:pt idx="203">
                  <c:v>-9.2000000000000003E-8</c:v>
                </c:pt>
                <c:pt idx="204">
                  <c:v>-9.2000000000000003E-8</c:v>
                </c:pt>
                <c:pt idx="205">
                  <c:v>-9.2000000000000003E-8</c:v>
                </c:pt>
                <c:pt idx="206">
                  <c:v>-9.3999999999999995E-8</c:v>
                </c:pt>
                <c:pt idx="207">
                  <c:v>-9.3999999999999995E-8</c:v>
                </c:pt>
                <c:pt idx="208">
                  <c:v>-9.3999999999999995E-8</c:v>
                </c:pt>
                <c:pt idx="209">
                  <c:v>-9.3999999999999995E-8</c:v>
                </c:pt>
                <c:pt idx="210">
                  <c:v>-9.3999999999999995E-8</c:v>
                </c:pt>
                <c:pt idx="211">
                  <c:v>-9.5999999999999999E-8</c:v>
                </c:pt>
                <c:pt idx="212">
                  <c:v>-9.5999999999999999E-8</c:v>
                </c:pt>
                <c:pt idx="213">
                  <c:v>-9.5999999999999999E-8</c:v>
                </c:pt>
                <c:pt idx="214">
                  <c:v>-9.5999999999999999E-8</c:v>
                </c:pt>
                <c:pt idx="215">
                  <c:v>-9.8000000000000004E-8</c:v>
                </c:pt>
                <c:pt idx="216">
                  <c:v>-9.8000000000000004E-8</c:v>
                </c:pt>
                <c:pt idx="217">
                  <c:v>-9.8000000000000004E-8</c:v>
                </c:pt>
                <c:pt idx="218">
                  <c:v>-9.8000000000000004E-8</c:v>
                </c:pt>
                <c:pt idx="219">
                  <c:v>-9.8000000000000004E-8</c:v>
                </c:pt>
                <c:pt idx="220">
                  <c:v>-9.8000000000000004E-8</c:v>
                </c:pt>
                <c:pt idx="221">
                  <c:v>-9.8000000000000004E-8</c:v>
                </c:pt>
                <c:pt idx="222">
                  <c:v>-9.9999999999999995E-8</c:v>
                </c:pt>
                <c:pt idx="223">
                  <c:v>-9.9999999999999995E-8</c:v>
                </c:pt>
                <c:pt idx="224">
                  <c:v>-9.9999999999999995E-8</c:v>
                </c:pt>
                <c:pt idx="225">
                  <c:v>-9.9999999999999995E-8</c:v>
                </c:pt>
                <c:pt idx="226">
                  <c:v>-1.02E-7</c:v>
                </c:pt>
                <c:pt idx="227">
                  <c:v>-1.02E-7</c:v>
                </c:pt>
                <c:pt idx="228">
                  <c:v>-1.02E-7</c:v>
                </c:pt>
                <c:pt idx="229">
                  <c:v>-1.02E-7</c:v>
                </c:pt>
                <c:pt idx="230">
                  <c:v>-1.04E-7</c:v>
                </c:pt>
                <c:pt idx="231">
                  <c:v>-1.04E-7</c:v>
                </c:pt>
                <c:pt idx="232">
                  <c:v>-1.04E-7</c:v>
                </c:pt>
                <c:pt idx="233">
                  <c:v>-1.04E-7</c:v>
                </c:pt>
                <c:pt idx="234">
                  <c:v>-1.04E-7</c:v>
                </c:pt>
                <c:pt idx="235">
                  <c:v>-1.06E-7</c:v>
                </c:pt>
                <c:pt idx="236">
                  <c:v>-1.06E-7</c:v>
                </c:pt>
                <c:pt idx="237">
                  <c:v>-1.06E-7</c:v>
                </c:pt>
                <c:pt idx="238">
                  <c:v>-1.06E-7</c:v>
                </c:pt>
                <c:pt idx="239">
                  <c:v>-1.06E-7</c:v>
                </c:pt>
                <c:pt idx="240">
                  <c:v>-1.08E-7</c:v>
                </c:pt>
                <c:pt idx="241">
                  <c:v>-1.08E-7</c:v>
                </c:pt>
                <c:pt idx="242">
                  <c:v>-1.08E-7</c:v>
                </c:pt>
                <c:pt idx="243">
                  <c:v>-1.08E-7</c:v>
                </c:pt>
                <c:pt idx="244">
                  <c:v>-1.1000000000000001E-7</c:v>
                </c:pt>
                <c:pt idx="245">
                  <c:v>-1.1000000000000001E-7</c:v>
                </c:pt>
                <c:pt idx="246">
                  <c:v>-1.1000000000000001E-7</c:v>
                </c:pt>
                <c:pt idx="247">
                  <c:v>-1.12E-7</c:v>
                </c:pt>
                <c:pt idx="248">
                  <c:v>-1.12E-7</c:v>
                </c:pt>
                <c:pt idx="249">
                  <c:v>-1.12E-7</c:v>
                </c:pt>
                <c:pt idx="250">
                  <c:v>-1.12E-7</c:v>
                </c:pt>
                <c:pt idx="251">
                  <c:v>-1.14E-7</c:v>
                </c:pt>
                <c:pt idx="252">
                  <c:v>-1.14E-7</c:v>
                </c:pt>
                <c:pt idx="253">
                  <c:v>-1.14E-7</c:v>
                </c:pt>
                <c:pt idx="254">
                  <c:v>-1.14E-7</c:v>
                </c:pt>
                <c:pt idx="255">
                  <c:v>-1.1600000000000001E-7</c:v>
                </c:pt>
                <c:pt idx="256">
                  <c:v>-1.1600000000000001E-7</c:v>
                </c:pt>
                <c:pt idx="257">
                  <c:v>-1.1600000000000001E-7</c:v>
                </c:pt>
                <c:pt idx="258">
                  <c:v>-1.18E-7</c:v>
                </c:pt>
                <c:pt idx="259">
                  <c:v>-1.18E-7</c:v>
                </c:pt>
                <c:pt idx="260">
                  <c:v>-1.18E-7</c:v>
                </c:pt>
                <c:pt idx="261">
                  <c:v>-1.1999999999999999E-7</c:v>
                </c:pt>
                <c:pt idx="262">
                  <c:v>-1.1999999999999999E-7</c:v>
                </c:pt>
                <c:pt idx="263">
                  <c:v>-1.1999999999999999E-7</c:v>
                </c:pt>
                <c:pt idx="264">
                  <c:v>-1.1999999999999999E-7</c:v>
                </c:pt>
                <c:pt idx="265">
                  <c:v>-1.2200000000000001E-7</c:v>
                </c:pt>
                <c:pt idx="266">
                  <c:v>-1.2200000000000001E-7</c:v>
                </c:pt>
                <c:pt idx="267">
                  <c:v>-1.2200000000000001E-7</c:v>
                </c:pt>
                <c:pt idx="268">
                  <c:v>-1.24E-7</c:v>
                </c:pt>
                <c:pt idx="269">
                  <c:v>-1.24E-7</c:v>
                </c:pt>
                <c:pt idx="270">
                  <c:v>-1.2599999999999999E-7</c:v>
                </c:pt>
                <c:pt idx="271">
                  <c:v>-1.2599999999999999E-7</c:v>
                </c:pt>
                <c:pt idx="272">
                  <c:v>-1.2599999999999999E-7</c:v>
                </c:pt>
                <c:pt idx="273">
                  <c:v>-1.2800000000000001E-7</c:v>
                </c:pt>
                <c:pt idx="274">
                  <c:v>-1.2800000000000001E-7</c:v>
                </c:pt>
                <c:pt idx="275">
                  <c:v>-1.3E-7</c:v>
                </c:pt>
                <c:pt idx="276">
                  <c:v>-1.3E-7</c:v>
                </c:pt>
                <c:pt idx="277">
                  <c:v>-1.3199999999999999E-7</c:v>
                </c:pt>
                <c:pt idx="278">
                  <c:v>-1.3199999999999999E-7</c:v>
                </c:pt>
                <c:pt idx="279">
                  <c:v>-1.3199999999999999E-7</c:v>
                </c:pt>
                <c:pt idx="280">
                  <c:v>-1.3400000000000001E-7</c:v>
                </c:pt>
                <c:pt idx="281">
                  <c:v>-1.3400000000000001E-7</c:v>
                </c:pt>
                <c:pt idx="282">
                  <c:v>-1.36E-7</c:v>
                </c:pt>
                <c:pt idx="283">
                  <c:v>-1.36E-7</c:v>
                </c:pt>
                <c:pt idx="284">
                  <c:v>-1.3799999999999999E-7</c:v>
                </c:pt>
                <c:pt idx="285">
                  <c:v>-1.3799999999999999E-7</c:v>
                </c:pt>
                <c:pt idx="286">
                  <c:v>-1.3799999999999999E-7</c:v>
                </c:pt>
                <c:pt idx="287">
                  <c:v>-1.4000000000000001E-7</c:v>
                </c:pt>
                <c:pt idx="288">
                  <c:v>-1.42E-7</c:v>
                </c:pt>
                <c:pt idx="289">
                  <c:v>-1.42E-7</c:v>
                </c:pt>
                <c:pt idx="290">
                  <c:v>-1.4399999999999999E-7</c:v>
                </c:pt>
                <c:pt idx="291">
                  <c:v>-1.4600000000000001E-7</c:v>
                </c:pt>
                <c:pt idx="292">
                  <c:v>-1.4600000000000001E-7</c:v>
                </c:pt>
                <c:pt idx="293">
                  <c:v>-1.48E-7</c:v>
                </c:pt>
                <c:pt idx="294">
                  <c:v>-1.4999999999999999E-7</c:v>
                </c:pt>
                <c:pt idx="295">
                  <c:v>-1.4999999999999999E-7</c:v>
                </c:pt>
                <c:pt idx="296">
                  <c:v>-1.4999999999999999E-7</c:v>
                </c:pt>
                <c:pt idx="297">
                  <c:v>-1.5200000000000001E-7</c:v>
                </c:pt>
                <c:pt idx="298">
                  <c:v>-1.54E-7</c:v>
                </c:pt>
                <c:pt idx="299">
                  <c:v>-1.54E-7</c:v>
                </c:pt>
                <c:pt idx="300">
                  <c:v>-1.5599999999999999E-7</c:v>
                </c:pt>
                <c:pt idx="301">
                  <c:v>-1.5800000000000001E-7</c:v>
                </c:pt>
                <c:pt idx="302">
                  <c:v>-1.6E-7</c:v>
                </c:pt>
                <c:pt idx="303">
                  <c:v>-1.6E-7</c:v>
                </c:pt>
                <c:pt idx="304">
                  <c:v>-1.6199999999999999E-7</c:v>
                </c:pt>
                <c:pt idx="305">
                  <c:v>-1.6400000000000001E-7</c:v>
                </c:pt>
                <c:pt idx="306">
                  <c:v>-1.66E-7</c:v>
                </c:pt>
                <c:pt idx="307">
                  <c:v>-1.66E-7</c:v>
                </c:pt>
                <c:pt idx="308">
                  <c:v>-1.68E-7</c:v>
                </c:pt>
                <c:pt idx="309">
                  <c:v>-1.6999999999999999E-7</c:v>
                </c:pt>
                <c:pt idx="310">
                  <c:v>-1.72E-7</c:v>
                </c:pt>
                <c:pt idx="311">
                  <c:v>-1.74E-7</c:v>
                </c:pt>
                <c:pt idx="312">
                  <c:v>-1.74E-7</c:v>
                </c:pt>
                <c:pt idx="313">
                  <c:v>-1.7599999999999999E-7</c:v>
                </c:pt>
                <c:pt idx="314">
                  <c:v>-1.7800000000000001E-7</c:v>
                </c:pt>
                <c:pt idx="315">
                  <c:v>-1.8E-7</c:v>
                </c:pt>
                <c:pt idx="316">
                  <c:v>-1.8199999999999999E-7</c:v>
                </c:pt>
                <c:pt idx="317">
                  <c:v>-1.8400000000000001E-7</c:v>
                </c:pt>
                <c:pt idx="318">
                  <c:v>-1.86E-7</c:v>
                </c:pt>
                <c:pt idx="319">
                  <c:v>-1.86E-7</c:v>
                </c:pt>
                <c:pt idx="320">
                  <c:v>-1.8799999999999999E-7</c:v>
                </c:pt>
                <c:pt idx="321">
                  <c:v>-1.9000000000000001E-7</c:v>
                </c:pt>
                <c:pt idx="322">
                  <c:v>-1.92E-7</c:v>
                </c:pt>
                <c:pt idx="323">
                  <c:v>-1.9399999999999999E-7</c:v>
                </c:pt>
                <c:pt idx="324">
                  <c:v>-1.9399999999999999E-7</c:v>
                </c:pt>
                <c:pt idx="325">
                  <c:v>-1.9600000000000001E-7</c:v>
                </c:pt>
                <c:pt idx="326">
                  <c:v>-1.98E-7</c:v>
                </c:pt>
                <c:pt idx="327">
                  <c:v>-1.9999999999999999E-7</c:v>
                </c:pt>
                <c:pt idx="328">
                  <c:v>-2.0200000000000001E-7</c:v>
                </c:pt>
                <c:pt idx="329">
                  <c:v>-2.0200000000000001E-7</c:v>
                </c:pt>
                <c:pt idx="330">
                  <c:v>-2.04E-7</c:v>
                </c:pt>
                <c:pt idx="331">
                  <c:v>-2.0599999999999999E-7</c:v>
                </c:pt>
                <c:pt idx="332">
                  <c:v>-2.0599999999999999E-7</c:v>
                </c:pt>
                <c:pt idx="333">
                  <c:v>-2.0800000000000001E-7</c:v>
                </c:pt>
                <c:pt idx="334">
                  <c:v>-2.1E-7</c:v>
                </c:pt>
                <c:pt idx="335">
                  <c:v>-2.1E-7</c:v>
                </c:pt>
                <c:pt idx="336">
                  <c:v>-2.1E-7</c:v>
                </c:pt>
                <c:pt idx="337">
                  <c:v>-2.1E-7</c:v>
                </c:pt>
                <c:pt idx="338">
                  <c:v>-2.1199999999999999E-7</c:v>
                </c:pt>
                <c:pt idx="339">
                  <c:v>-2.1199999999999999E-7</c:v>
                </c:pt>
                <c:pt idx="340">
                  <c:v>-2.1199999999999999E-7</c:v>
                </c:pt>
                <c:pt idx="341">
                  <c:v>-2.1400000000000001E-7</c:v>
                </c:pt>
                <c:pt idx="342">
                  <c:v>-2.1400000000000001E-7</c:v>
                </c:pt>
                <c:pt idx="343">
                  <c:v>-2.1400000000000001E-7</c:v>
                </c:pt>
                <c:pt idx="344">
                  <c:v>-2.1400000000000001E-7</c:v>
                </c:pt>
                <c:pt idx="345">
                  <c:v>-2.1400000000000001E-7</c:v>
                </c:pt>
                <c:pt idx="346">
                  <c:v>-2.1400000000000001E-7</c:v>
                </c:pt>
                <c:pt idx="347">
                  <c:v>-2.1400000000000001E-7</c:v>
                </c:pt>
                <c:pt idx="348">
                  <c:v>-2.1400000000000001E-7</c:v>
                </c:pt>
                <c:pt idx="349">
                  <c:v>-2.1400000000000001E-7</c:v>
                </c:pt>
                <c:pt idx="350">
                  <c:v>-2.16E-7</c:v>
                </c:pt>
                <c:pt idx="351">
                  <c:v>-2.1400000000000001E-7</c:v>
                </c:pt>
                <c:pt idx="352">
                  <c:v>-2.16E-7</c:v>
                </c:pt>
                <c:pt idx="353">
                  <c:v>-2.1400000000000001E-7</c:v>
                </c:pt>
                <c:pt idx="354">
                  <c:v>-2.1400000000000001E-7</c:v>
                </c:pt>
                <c:pt idx="355">
                  <c:v>-2.16E-7</c:v>
                </c:pt>
                <c:pt idx="356">
                  <c:v>-2.16E-7</c:v>
                </c:pt>
                <c:pt idx="357">
                  <c:v>-2.16E-7</c:v>
                </c:pt>
                <c:pt idx="358">
                  <c:v>-2.16E-7</c:v>
                </c:pt>
                <c:pt idx="359">
                  <c:v>-2.16E-7</c:v>
                </c:pt>
                <c:pt idx="360">
                  <c:v>-2.1799999999999999E-7</c:v>
                </c:pt>
                <c:pt idx="361">
                  <c:v>-2.1799999999999999E-7</c:v>
                </c:pt>
                <c:pt idx="362">
                  <c:v>-2.1799999999999999E-7</c:v>
                </c:pt>
                <c:pt idx="363">
                  <c:v>-2.1799999999999999E-7</c:v>
                </c:pt>
                <c:pt idx="364">
                  <c:v>-2.2000000000000001E-7</c:v>
                </c:pt>
                <c:pt idx="365">
                  <c:v>-2.2000000000000001E-7</c:v>
                </c:pt>
                <c:pt idx="366">
                  <c:v>-2.22E-7</c:v>
                </c:pt>
                <c:pt idx="367">
                  <c:v>-2.22E-7</c:v>
                </c:pt>
                <c:pt idx="368">
                  <c:v>-2.2399999999999999E-7</c:v>
                </c:pt>
                <c:pt idx="369">
                  <c:v>-2.2399999999999999E-7</c:v>
                </c:pt>
                <c:pt idx="370">
                  <c:v>-2.2600000000000001E-7</c:v>
                </c:pt>
                <c:pt idx="371">
                  <c:v>-2.2600000000000001E-7</c:v>
                </c:pt>
                <c:pt idx="372">
                  <c:v>-2.28E-7</c:v>
                </c:pt>
                <c:pt idx="373">
                  <c:v>-2.2999999999999999E-7</c:v>
                </c:pt>
                <c:pt idx="374">
                  <c:v>-2.2999999999999999E-7</c:v>
                </c:pt>
                <c:pt idx="375">
                  <c:v>-2.3200000000000001E-7</c:v>
                </c:pt>
                <c:pt idx="376">
                  <c:v>-2.34E-7</c:v>
                </c:pt>
                <c:pt idx="377">
                  <c:v>-2.34E-7</c:v>
                </c:pt>
                <c:pt idx="378">
                  <c:v>-2.36E-7</c:v>
                </c:pt>
                <c:pt idx="379">
                  <c:v>-2.3799999999999999E-7</c:v>
                </c:pt>
                <c:pt idx="380">
                  <c:v>-2.3999999999999998E-7</c:v>
                </c:pt>
                <c:pt idx="381">
                  <c:v>-2.4200000000000002E-7</c:v>
                </c:pt>
                <c:pt idx="382">
                  <c:v>-2.4400000000000001E-7</c:v>
                </c:pt>
                <c:pt idx="383">
                  <c:v>-2.4600000000000001E-7</c:v>
                </c:pt>
                <c:pt idx="384">
                  <c:v>-2.48E-7</c:v>
                </c:pt>
                <c:pt idx="385">
                  <c:v>-2.4999999999999999E-7</c:v>
                </c:pt>
                <c:pt idx="386">
                  <c:v>-2.5199999999999998E-7</c:v>
                </c:pt>
                <c:pt idx="387">
                  <c:v>-2.5600000000000002E-7</c:v>
                </c:pt>
                <c:pt idx="388">
                  <c:v>-2.5800000000000001E-7</c:v>
                </c:pt>
                <c:pt idx="389">
                  <c:v>-2.6E-7</c:v>
                </c:pt>
                <c:pt idx="390">
                  <c:v>-2.6199999999999999E-7</c:v>
                </c:pt>
                <c:pt idx="391">
                  <c:v>-2.6399999999999998E-7</c:v>
                </c:pt>
                <c:pt idx="392">
                  <c:v>-2.6600000000000003E-7</c:v>
                </c:pt>
                <c:pt idx="393">
                  <c:v>-2.7000000000000001E-7</c:v>
                </c:pt>
                <c:pt idx="394">
                  <c:v>-2.72E-7</c:v>
                </c:pt>
                <c:pt idx="395">
                  <c:v>-2.7399999999999999E-7</c:v>
                </c:pt>
                <c:pt idx="396">
                  <c:v>-2.7799999999999997E-7</c:v>
                </c:pt>
                <c:pt idx="397">
                  <c:v>-2.8200000000000001E-7</c:v>
                </c:pt>
                <c:pt idx="398">
                  <c:v>-2.8200000000000001E-7</c:v>
                </c:pt>
                <c:pt idx="399">
                  <c:v>-2.8599999999999999E-7</c:v>
                </c:pt>
                <c:pt idx="400">
                  <c:v>-2.8999999999999998E-7</c:v>
                </c:pt>
                <c:pt idx="401">
                  <c:v>-2.9200000000000002E-7</c:v>
                </c:pt>
                <c:pt idx="402">
                  <c:v>-2.96E-7</c:v>
                </c:pt>
                <c:pt idx="403">
                  <c:v>-2.9799999999999999E-7</c:v>
                </c:pt>
                <c:pt idx="404">
                  <c:v>-3.0199999999999998E-7</c:v>
                </c:pt>
                <c:pt idx="405">
                  <c:v>-3.0400000000000002E-7</c:v>
                </c:pt>
                <c:pt idx="406">
                  <c:v>-3.0800000000000001E-7</c:v>
                </c:pt>
                <c:pt idx="407">
                  <c:v>-3.1199999999999999E-7</c:v>
                </c:pt>
                <c:pt idx="408">
                  <c:v>-3.1399999999999998E-7</c:v>
                </c:pt>
                <c:pt idx="409">
                  <c:v>-3.1800000000000002E-7</c:v>
                </c:pt>
                <c:pt idx="410">
                  <c:v>-3.2000000000000001E-7</c:v>
                </c:pt>
                <c:pt idx="411">
                  <c:v>-3.2399999999999999E-7</c:v>
                </c:pt>
                <c:pt idx="412">
                  <c:v>-3.2800000000000003E-7</c:v>
                </c:pt>
                <c:pt idx="413">
                  <c:v>-3.3000000000000002E-7</c:v>
                </c:pt>
                <c:pt idx="414">
                  <c:v>-3.34E-7</c:v>
                </c:pt>
                <c:pt idx="415">
                  <c:v>-3.3599999999999999E-7</c:v>
                </c:pt>
                <c:pt idx="416">
                  <c:v>-3.3999999999999997E-7</c:v>
                </c:pt>
                <c:pt idx="417">
                  <c:v>-3.4200000000000002E-7</c:v>
                </c:pt>
                <c:pt idx="418">
                  <c:v>-3.4400000000000001E-7</c:v>
                </c:pt>
                <c:pt idx="419">
                  <c:v>-3.4799999999999999E-7</c:v>
                </c:pt>
                <c:pt idx="420">
                  <c:v>-3.4999999999999998E-7</c:v>
                </c:pt>
                <c:pt idx="421">
                  <c:v>-3.5199999999999998E-7</c:v>
                </c:pt>
                <c:pt idx="422">
                  <c:v>-3.5400000000000002E-7</c:v>
                </c:pt>
                <c:pt idx="423">
                  <c:v>-3.58E-7</c:v>
                </c:pt>
                <c:pt idx="424">
                  <c:v>-3.5999999999999999E-7</c:v>
                </c:pt>
                <c:pt idx="425">
                  <c:v>-3.6199999999999999E-7</c:v>
                </c:pt>
                <c:pt idx="426">
                  <c:v>-3.6399999999999998E-7</c:v>
                </c:pt>
                <c:pt idx="427">
                  <c:v>-3.6600000000000002E-7</c:v>
                </c:pt>
                <c:pt idx="428">
                  <c:v>-3.6800000000000001E-7</c:v>
                </c:pt>
                <c:pt idx="429">
                  <c:v>-3.7E-7</c:v>
                </c:pt>
                <c:pt idx="430">
                  <c:v>-3.7E-7</c:v>
                </c:pt>
                <c:pt idx="431">
                  <c:v>-3.72E-7</c:v>
                </c:pt>
                <c:pt idx="432">
                  <c:v>-3.7399999999999999E-7</c:v>
                </c:pt>
                <c:pt idx="433">
                  <c:v>-3.7599999999999998E-7</c:v>
                </c:pt>
                <c:pt idx="434">
                  <c:v>-3.7599999999999998E-7</c:v>
                </c:pt>
                <c:pt idx="435">
                  <c:v>-3.7800000000000002E-7</c:v>
                </c:pt>
                <c:pt idx="436">
                  <c:v>-3.7800000000000002E-7</c:v>
                </c:pt>
                <c:pt idx="437">
                  <c:v>-3.7800000000000002E-7</c:v>
                </c:pt>
                <c:pt idx="438">
                  <c:v>-3.8000000000000001E-7</c:v>
                </c:pt>
                <c:pt idx="439">
                  <c:v>-3.8000000000000001E-7</c:v>
                </c:pt>
                <c:pt idx="440">
                  <c:v>-3.8200000000000001E-7</c:v>
                </c:pt>
                <c:pt idx="441">
                  <c:v>-3.8200000000000001E-7</c:v>
                </c:pt>
                <c:pt idx="442">
                  <c:v>-3.8200000000000001E-7</c:v>
                </c:pt>
                <c:pt idx="443">
                  <c:v>-3.8200000000000001E-7</c:v>
                </c:pt>
                <c:pt idx="444">
                  <c:v>-3.8200000000000001E-7</c:v>
                </c:pt>
                <c:pt idx="445">
                  <c:v>-3.8200000000000001E-7</c:v>
                </c:pt>
                <c:pt idx="446">
                  <c:v>-3.84E-7</c:v>
                </c:pt>
                <c:pt idx="447">
                  <c:v>-3.8200000000000001E-7</c:v>
                </c:pt>
                <c:pt idx="448">
                  <c:v>-3.84E-7</c:v>
                </c:pt>
                <c:pt idx="449">
                  <c:v>-3.8200000000000001E-7</c:v>
                </c:pt>
                <c:pt idx="450">
                  <c:v>-3.84E-7</c:v>
                </c:pt>
                <c:pt idx="451">
                  <c:v>-3.8200000000000001E-7</c:v>
                </c:pt>
                <c:pt idx="452">
                  <c:v>-3.8200000000000001E-7</c:v>
                </c:pt>
                <c:pt idx="453">
                  <c:v>-3.8200000000000001E-7</c:v>
                </c:pt>
                <c:pt idx="454">
                  <c:v>-3.8200000000000001E-7</c:v>
                </c:pt>
                <c:pt idx="455">
                  <c:v>-3.8200000000000001E-7</c:v>
                </c:pt>
                <c:pt idx="456">
                  <c:v>-3.8200000000000001E-7</c:v>
                </c:pt>
                <c:pt idx="457">
                  <c:v>-3.8200000000000001E-7</c:v>
                </c:pt>
                <c:pt idx="458">
                  <c:v>-3.8200000000000001E-7</c:v>
                </c:pt>
                <c:pt idx="459">
                  <c:v>-3.8200000000000001E-7</c:v>
                </c:pt>
                <c:pt idx="460">
                  <c:v>-3.8000000000000001E-7</c:v>
                </c:pt>
                <c:pt idx="461">
                  <c:v>-3.8000000000000001E-7</c:v>
                </c:pt>
                <c:pt idx="462">
                  <c:v>-3.8000000000000001E-7</c:v>
                </c:pt>
                <c:pt idx="463">
                  <c:v>-3.8000000000000001E-7</c:v>
                </c:pt>
                <c:pt idx="464">
                  <c:v>-3.8000000000000001E-7</c:v>
                </c:pt>
                <c:pt idx="465">
                  <c:v>-3.7800000000000002E-7</c:v>
                </c:pt>
                <c:pt idx="466">
                  <c:v>-3.7800000000000002E-7</c:v>
                </c:pt>
                <c:pt idx="467">
                  <c:v>-3.7800000000000002E-7</c:v>
                </c:pt>
                <c:pt idx="468">
                  <c:v>-3.7800000000000002E-7</c:v>
                </c:pt>
                <c:pt idx="469">
                  <c:v>-3.7800000000000002E-7</c:v>
                </c:pt>
                <c:pt idx="470">
                  <c:v>-3.7800000000000002E-7</c:v>
                </c:pt>
                <c:pt idx="471">
                  <c:v>-3.7800000000000002E-7</c:v>
                </c:pt>
                <c:pt idx="472">
                  <c:v>-3.7800000000000002E-7</c:v>
                </c:pt>
                <c:pt idx="473">
                  <c:v>-3.7800000000000002E-7</c:v>
                </c:pt>
                <c:pt idx="474">
                  <c:v>-3.7800000000000002E-7</c:v>
                </c:pt>
                <c:pt idx="475">
                  <c:v>-3.7800000000000002E-7</c:v>
                </c:pt>
                <c:pt idx="476">
                  <c:v>-3.7599999999999998E-7</c:v>
                </c:pt>
                <c:pt idx="477">
                  <c:v>-3.7599999999999998E-7</c:v>
                </c:pt>
                <c:pt idx="478">
                  <c:v>-3.7599999999999998E-7</c:v>
                </c:pt>
                <c:pt idx="479">
                  <c:v>-3.7599999999999998E-7</c:v>
                </c:pt>
                <c:pt idx="480">
                  <c:v>-3.7599999999999998E-7</c:v>
                </c:pt>
                <c:pt idx="481">
                  <c:v>-3.7599999999999998E-7</c:v>
                </c:pt>
                <c:pt idx="482">
                  <c:v>-3.7599999999999998E-7</c:v>
                </c:pt>
                <c:pt idx="483">
                  <c:v>-3.7599999999999998E-7</c:v>
                </c:pt>
                <c:pt idx="484">
                  <c:v>-3.7599999999999998E-7</c:v>
                </c:pt>
                <c:pt idx="485">
                  <c:v>-3.7599999999999998E-7</c:v>
                </c:pt>
                <c:pt idx="486">
                  <c:v>-3.7599999999999998E-7</c:v>
                </c:pt>
                <c:pt idx="487">
                  <c:v>-3.7599999999999998E-7</c:v>
                </c:pt>
                <c:pt idx="488">
                  <c:v>-3.7599999999999998E-7</c:v>
                </c:pt>
                <c:pt idx="489">
                  <c:v>-3.7599999999999998E-7</c:v>
                </c:pt>
                <c:pt idx="490">
                  <c:v>-3.7599999999999998E-7</c:v>
                </c:pt>
                <c:pt idx="491">
                  <c:v>-3.7599999999999998E-7</c:v>
                </c:pt>
                <c:pt idx="492">
                  <c:v>-3.7599999999999998E-7</c:v>
                </c:pt>
                <c:pt idx="493">
                  <c:v>-3.7599999999999998E-7</c:v>
                </c:pt>
                <c:pt idx="494">
                  <c:v>-3.7599999999999998E-7</c:v>
                </c:pt>
                <c:pt idx="495">
                  <c:v>-3.7599999999999998E-7</c:v>
                </c:pt>
                <c:pt idx="496">
                  <c:v>-3.7800000000000002E-7</c:v>
                </c:pt>
                <c:pt idx="497">
                  <c:v>-3.7800000000000002E-7</c:v>
                </c:pt>
                <c:pt idx="498">
                  <c:v>-3.7800000000000002E-7</c:v>
                </c:pt>
                <c:pt idx="499">
                  <c:v>-3.7800000000000002E-7</c:v>
                </c:pt>
                <c:pt idx="500">
                  <c:v>-3.7800000000000002E-7</c:v>
                </c:pt>
                <c:pt idx="501">
                  <c:v>-3.7800000000000002E-7</c:v>
                </c:pt>
                <c:pt idx="502">
                  <c:v>-3.7800000000000002E-7</c:v>
                </c:pt>
                <c:pt idx="503">
                  <c:v>-3.8000000000000001E-7</c:v>
                </c:pt>
                <c:pt idx="504">
                  <c:v>-3.7800000000000002E-7</c:v>
                </c:pt>
                <c:pt idx="505">
                  <c:v>-3.8000000000000001E-7</c:v>
                </c:pt>
                <c:pt idx="506">
                  <c:v>-3.8000000000000001E-7</c:v>
                </c:pt>
                <c:pt idx="507">
                  <c:v>-3.8000000000000001E-7</c:v>
                </c:pt>
                <c:pt idx="508">
                  <c:v>-3.8000000000000001E-7</c:v>
                </c:pt>
                <c:pt idx="509">
                  <c:v>-3.8200000000000001E-7</c:v>
                </c:pt>
                <c:pt idx="510">
                  <c:v>-3.46E-7</c:v>
                </c:pt>
                <c:pt idx="511">
                  <c:v>-3.3799999999999998E-7</c:v>
                </c:pt>
                <c:pt idx="512">
                  <c:v>-3.3200000000000001E-7</c:v>
                </c:pt>
                <c:pt idx="513">
                  <c:v>-3.2599999999999998E-7</c:v>
                </c:pt>
                <c:pt idx="514">
                  <c:v>-3.22E-7</c:v>
                </c:pt>
                <c:pt idx="515">
                  <c:v>-3.1800000000000002E-7</c:v>
                </c:pt>
                <c:pt idx="516">
                  <c:v>-3.1399999999999998E-7</c:v>
                </c:pt>
                <c:pt idx="517">
                  <c:v>-3.1E-7</c:v>
                </c:pt>
                <c:pt idx="518">
                  <c:v>-3.0600000000000001E-7</c:v>
                </c:pt>
                <c:pt idx="519">
                  <c:v>-3.0600000000000001E-7</c:v>
                </c:pt>
                <c:pt idx="520">
                  <c:v>-2.9999999999999999E-7</c:v>
                </c:pt>
                <c:pt idx="521">
                  <c:v>-2.9799999999999999E-7</c:v>
                </c:pt>
                <c:pt idx="522">
                  <c:v>-2.96E-7</c:v>
                </c:pt>
                <c:pt idx="523">
                  <c:v>-2.9200000000000002E-7</c:v>
                </c:pt>
                <c:pt idx="524">
                  <c:v>-2.8999999999999998E-7</c:v>
                </c:pt>
                <c:pt idx="525">
                  <c:v>-2.8799999999999998E-7</c:v>
                </c:pt>
                <c:pt idx="526">
                  <c:v>-2.8599999999999999E-7</c:v>
                </c:pt>
                <c:pt idx="527">
                  <c:v>-2.84E-7</c:v>
                </c:pt>
                <c:pt idx="528">
                  <c:v>-2.8200000000000001E-7</c:v>
                </c:pt>
                <c:pt idx="529">
                  <c:v>-2.8000000000000002E-7</c:v>
                </c:pt>
                <c:pt idx="530">
                  <c:v>-2.7599999999999998E-7</c:v>
                </c:pt>
                <c:pt idx="531">
                  <c:v>-2.7599999999999998E-7</c:v>
                </c:pt>
                <c:pt idx="532">
                  <c:v>-2.7399999999999999E-7</c:v>
                </c:pt>
                <c:pt idx="533">
                  <c:v>-2.72E-7</c:v>
                </c:pt>
                <c:pt idx="534">
                  <c:v>-2.7000000000000001E-7</c:v>
                </c:pt>
                <c:pt idx="535">
                  <c:v>-2.6800000000000002E-7</c:v>
                </c:pt>
                <c:pt idx="536">
                  <c:v>-2.6600000000000003E-7</c:v>
                </c:pt>
                <c:pt idx="537">
                  <c:v>-2.6399999999999998E-7</c:v>
                </c:pt>
                <c:pt idx="538">
                  <c:v>-2.6199999999999999E-7</c:v>
                </c:pt>
                <c:pt idx="539">
                  <c:v>-2.6E-7</c:v>
                </c:pt>
                <c:pt idx="540">
                  <c:v>-2.5800000000000001E-7</c:v>
                </c:pt>
                <c:pt idx="541">
                  <c:v>-2.5600000000000002E-7</c:v>
                </c:pt>
                <c:pt idx="542">
                  <c:v>-2.5400000000000002E-7</c:v>
                </c:pt>
                <c:pt idx="543">
                  <c:v>-2.5400000000000002E-7</c:v>
                </c:pt>
                <c:pt idx="544">
                  <c:v>-2.4999999999999999E-7</c:v>
                </c:pt>
                <c:pt idx="545">
                  <c:v>-2.48E-7</c:v>
                </c:pt>
                <c:pt idx="546">
                  <c:v>-2.4600000000000001E-7</c:v>
                </c:pt>
                <c:pt idx="547">
                  <c:v>-2.4600000000000001E-7</c:v>
                </c:pt>
                <c:pt idx="548">
                  <c:v>-2.4200000000000002E-7</c:v>
                </c:pt>
                <c:pt idx="549">
                  <c:v>-2.4200000000000002E-7</c:v>
                </c:pt>
                <c:pt idx="550">
                  <c:v>-2.3999999999999998E-7</c:v>
                </c:pt>
                <c:pt idx="551">
                  <c:v>-2.3799999999999999E-7</c:v>
                </c:pt>
                <c:pt idx="552">
                  <c:v>-2.34E-7</c:v>
                </c:pt>
                <c:pt idx="553">
                  <c:v>-2.3200000000000001E-7</c:v>
                </c:pt>
                <c:pt idx="554">
                  <c:v>-2.2999999999999999E-7</c:v>
                </c:pt>
                <c:pt idx="555">
                  <c:v>-2.28E-7</c:v>
                </c:pt>
                <c:pt idx="556">
                  <c:v>-2.2600000000000001E-7</c:v>
                </c:pt>
                <c:pt idx="557">
                  <c:v>-2.2399999999999999E-7</c:v>
                </c:pt>
                <c:pt idx="558">
                  <c:v>-2.22E-7</c:v>
                </c:pt>
                <c:pt idx="559">
                  <c:v>-2.1799999999999999E-7</c:v>
                </c:pt>
                <c:pt idx="560">
                  <c:v>-2.16E-7</c:v>
                </c:pt>
                <c:pt idx="561">
                  <c:v>-2.1400000000000001E-7</c:v>
                </c:pt>
                <c:pt idx="562">
                  <c:v>-2.1E-7</c:v>
                </c:pt>
                <c:pt idx="563">
                  <c:v>-2.0800000000000001E-7</c:v>
                </c:pt>
                <c:pt idx="564">
                  <c:v>-2.0599999999999999E-7</c:v>
                </c:pt>
                <c:pt idx="565">
                  <c:v>-2.0200000000000001E-7</c:v>
                </c:pt>
                <c:pt idx="566">
                  <c:v>-1.9999999999999999E-7</c:v>
                </c:pt>
                <c:pt idx="567">
                  <c:v>-1.9600000000000001E-7</c:v>
                </c:pt>
                <c:pt idx="568">
                  <c:v>-1.9399999999999999E-7</c:v>
                </c:pt>
                <c:pt idx="569">
                  <c:v>-1.9000000000000001E-7</c:v>
                </c:pt>
                <c:pt idx="570">
                  <c:v>-1.86E-7</c:v>
                </c:pt>
                <c:pt idx="571">
                  <c:v>-1.8400000000000001E-7</c:v>
                </c:pt>
                <c:pt idx="572">
                  <c:v>-1.8E-7</c:v>
                </c:pt>
                <c:pt idx="573">
                  <c:v>-1.7599999999999999E-7</c:v>
                </c:pt>
                <c:pt idx="574">
                  <c:v>-1.74E-7</c:v>
                </c:pt>
                <c:pt idx="575">
                  <c:v>-1.6999999999999999E-7</c:v>
                </c:pt>
                <c:pt idx="576">
                  <c:v>-1.66E-7</c:v>
                </c:pt>
                <c:pt idx="577">
                  <c:v>-1.6199999999999999E-7</c:v>
                </c:pt>
                <c:pt idx="578">
                  <c:v>-1.5800000000000001E-7</c:v>
                </c:pt>
                <c:pt idx="579">
                  <c:v>-1.54E-7</c:v>
                </c:pt>
                <c:pt idx="580">
                  <c:v>-1.4999999999999999E-7</c:v>
                </c:pt>
                <c:pt idx="581">
                  <c:v>-1.4600000000000001E-7</c:v>
                </c:pt>
                <c:pt idx="582">
                  <c:v>-1.42E-7</c:v>
                </c:pt>
                <c:pt idx="583">
                  <c:v>-1.3799999999999999E-7</c:v>
                </c:pt>
                <c:pt idx="584">
                  <c:v>-1.3199999999999999E-7</c:v>
                </c:pt>
                <c:pt idx="585">
                  <c:v>-1.2800000000000001E-7</c:v>
                </c:pt>
                <c:pt idx="586">
                  <c:v>-1.24E-7</c:v>
                </c:pt>
                <c:pt idx="587">
                  <c:v>-1.1999999999999999E-7</c:v>
                </c:pt>
                <c:pt idx="588">
                  <c:v>-1.14E-7</c:v>
                </c:pt>
                <c:pt idx="589">
                  <c:v>-1.1000000000000001E-7</c:v>
                </c:pt>
                <c:pt idx="590">
                  <c:v>-1.06E-7</c:v>
                </c:pt>
                <c:pt idx="591">
                  <c:v>-1.02E-7</c:v>
                </c:pt>
                <c:pt idx="592">
                  <c:v>-9.8000000000000004E-8</c:v>
                </c:pt>
                <c:pt idx="593">
                  <c:v>-9.2000000000000003E-8</c:v>
                </c:pt>
                <c:pt idx="594">
                  <c:v>-8.7999999999999994E-8</c:v>
                </c:pt>
                <c:pt idx="595">
                  <c:v>-8.3999999999999998E-8</c:v>
                </c:pt>
                <c:pt idx="596">
                  <c:v>-8.0000000000000002E-8</c:v>
                </c:pt>
                <c:pt idx="597">
                  <c:v>-7.6000000000000006E-8</c:v>
                </c:pt>
                <c:pt idx="598">
                  <c:v>-7.1999999999999996E-8</c:v>
                </c:pt>
                <c:pt idx="599">
                  <c:v>-6.5999999999999995E-8</c:v>
                </c:pt>
                <c:pt idx="600">
                  <c:v>-6.4000000000000004E-8</c:v>
                </c:pt>
                <c:pt idx="601">
                  <c:v>-5.9999999999999995E-8</c:v>
                </c:pt>
                <c:pt idx="602">
                  <c:v>-5.5999999999999999E-8</c:v>
                </c:pt>
                <c:pt idx="603">
                  <c:v>-5.2000000000000002E-8</c:v>
                </c:pt>
                <c:pt idx="604">
                  <c:v>-4.8E-8</c:v>
                </c:pt>
                <c:pt idx="605">
                  <c:v>-4.6000000000000002E-8</c:v>
                </c:pt>
                <c:pt idx="606">
                  <c:v>-4.1999999999999999E-8</c:v>
                </c:pt>
                <c:pt idx="607">
                  <c:v>-4.0000000000000001E-8</c:v>
                </c:pt>
                <c:pt idx="608">
                  <c:v>-3.8000000000000003E-8</c:v>
                </c:pt>
                <c:pt idx="609">
                  <c:v>-3.4E-8</c:v>
                </c:pt>
                <c:pt idx="610">
                  <c:v>-3.2000000000000002E-8</c:v>
                </c:pt>
                <c:pt idx="611">
                  <c:v>-2.9999999999999997E-8</c:v>
                </c:pt>
                <c:pt idx="612">
                  <c:v>-2.7999999999999999E-8</c:v>
                </c:pt>
                <c:pt idx="613">
                  <c:v>-2.6000000000000001E-8</c:v>
                </c:pt>
                <c:pt idx="614">
                  <c:v>-2.4E-8</c:v>
                </c:pt>
                <c:pt idx="615">
                  <c:v>-2.1999999999999998E-8</c:v>
                </c:pt>
                <c:pt idx="616">
                  <c:v>-2E-8</c:v>
                </c:pt>
                <c:pt idx="617">
                  <c:v>-2E-8</c:v>
                </c:pt>
                <c:pt idx="618">
                  <c:v>-1.7999999999999999E-8</c:v>
                </c:pt>
                <c:pt idx="619">
                  <c:v>-1.6000000000000001E-8</c:v>
                </c:pt>
                <c:pt idx="620">
                  <c:v>-1.6000000000000001E-8</c:v>
                </c:pt>
                <c:pt idx="621">
                  <c:v>-1.6000000000000001E-8</c:v>
                </c:pt>
                <c:pt idx="622">
                  <c:v>-1.4E-8</c:v>
                </c:pt>
                <c:pt idx="623">
                  <c:v>-1.4E-8</c:v>
                </c:pt>
                <c:pt idx="624">
                  <c:v>-1.2E-8</c:v>
                </c:pt>
                <c:pt idx="625">
                  <c:v>-1.4E-8</c:v>
                </c:pt>
                <c:pt idx="626">
                  <c:v>-1.2E-8</c:v>
                </c:pt>
                <c:pt idx="627">
                  <c:v>-1.2E-8</c:v>
                </c:pt>
                <c:pt idx="628">
                  <c:v>-1.2E-8</c:v>
                </c:pt>
                <c:pt idx="629">
                  <c:v>-1.2E-8</c:v>
                </c:pt>
                <c:pt idx="630">
                  <c:v>-1.2E-8</c:v>
                </c:pt>
                <c:pt idx="631">
                  <c:v>-1.2E-8</c:v>
                </c:pt>
                <c:pt idx="632">
                  <c:v>-1.2E-8</c:v>
                </c:pt>
                <c:pt idx="633">
                  <c:v>-1.4E-8</c:v>
                </c:pt>
                <c:pt idx="634">
                  <c:v>-1.4E-8</c:v>
                </c:pt>
                <c:pt idx="635">
                  <c:v>-1.4E-8</c:v>
                </c:pt>
                <c:pt idx="636">
                  <c:v>-1.4E-8</c:v>
                </c:pt>
                <c:pt idx="637">
                  <c:v>-1.6000000000000001E-8</c:v>
                </c:pt>
                <c:pt idx="638">
                  <c:v>-1.6000000000000001E-8</c:v>
                </c:pt>
                <c:pt idx="639">
                  <c:v>-1.6000000000000001E-8</c:v>
                </c:pt>
                <c:pt idx="640">
                  <c:v>-1.6000000000000001E-8</c:v>
                </c:pt>
                <c:pt idx="641">
                  <c:v>-1.7999999999999999E-8</c:v>
                </c:pt>
                <c:pt idx="642">
                  <c:v>-1.7999999999999999E-8</c:v>
                </c:pt>
                <c:pt idx="643">
                  <c:v>-1.7999999999999999E-8</c:v>
                </c:pt>
                <c:pt idx="644">
                  <c:v>-1.7999999999999999E-8</c:v>
                </c:pt>
                <c:pt idx="645">
                  <c:v>-2E-8</c:v>
                </c:pt>
                <c:pt idx="646">
                  <c:v>-2E-8</c:v>
                </c:pt>
                <c:pt idx="647">
                  <c:v>-2E-8</c:v>
                </c:pt>
                <c:pt idx="648">
                  <c:v>-2E-8</c:v>
                </c:pt>
                <c:pt idx="649">
                  <c:v>-2.1999999999999998E-8</c:v>
                </c:pt>
                <c:pt idx="650">
                  <c:v>-2.1999999999999998E-8</c:v>
                </c:pt>
                <c:pt idx="651">
                  <c:v>-2.1999999999999998E-8</c:v>
                </c:pt>
                <c:pt idx="652">
                  <c:v>-2.1999999999999998E-8</c:v>
                </c:pt>
                <c:pt idx="653">
                  <c:v>-2.4E-8</c:v>
                </c:pt>
                <c:pt idx="654">
                  <c:v>-2.4E-8</c:v>
                </c:pt>
                <c:pt idx="655">
                  <c:v>-2.4E-8</c:v>
                </c:pt>
                <c:pt idx="656">
                  <c:v>-2.4E-8</c:v>
                </c:pt>
                <c:pt idx="657">
                  <c:v>-2.6000000000000001E-8</c:v>
                </c:pt>
                <c:pt idx="658">
                  <c:v>-2.6000000000000001E-8</c:v>
                </c:pt>
                <c:pt idx="659">
                  <c:v>-2.4E-8</c:v>
                </c:pt>
                <c:pt idx="660">
                  <c:v>-2.6000000000000001E-8</c:v>
                </c:pt>
                <c:pt idx="661">
                  <c:v>-2.6000000000000001E-8</c:v>
                </c:pt>
                <c:pt idx="662">
                  <c:v>-2.6000000000000001E-8</c:v>
                </c:pt>
                <c:pt idx="663">
                  <c:v>-2.6000000000000001E-8</c:v>
                </c:pt>
                <c:pt idx="664">
                  <c:v>-2.6000000000000001E-8</c:v>
                </c:pt>
                <c:pt idx="665">
                  <c:v>-2.6000000000000001E-8</c:v>
                </c:pt>
                <c:pt idx="666">
                  <c:v>-2.6000000000000001E-8</c:v>
                </c:pt>
                <c:pt idx="667">
                  <c:v>-2.6000000000000001E-8</c:v>
                </c:pt>
                <c:pt idx="668">
                  <c:v>-2.6000000000000001E-8</c:v>
                </c:pt>
                <c:pt idx="669">
                  <c:v>-2.6000000000000001E-8</c:v>
                </c:pt>
                <c:pt idx="670">
                  <c:v>-2.4E-8</c:v>
                </c:pt>
                <c:pt idx="671">
                  <c:v>-2.4E-8</c:v>
                </c:pt>
                <c:pt idx="672">
                  <c:v>-2.6000000000000001E-8</c:v>
                </c:pt>
                <c:pt idx="673">
                  <c:v>-2.4E-8</c:v>
                </c:pt>
                <c:pt idx="674">
                  <c:v>-2.4E-8</c:v>
                </c:pt>
                <c:pt idx="675">
                  <c:v>-2.4E-8</c:v>
                </c:pt>
                <c:pt idx="676">
                  <c:v>-2.4E-8</c:v>
                </c:pt>
                <c:pt idx="677">
                  <c:v>-2.1999999999999998E-8</c:v>
                </c:pt>
                <c:pt idx="678">
                  <c:v>-2.4E-8</c:v>
                </c:pt>
                <c:pt idx="679">
                  <c:v>-2.1999999999999998E-8</c:v>
                </c:pt>
                <c:pt idx="680">
                  <c:v>-2.1999999999999998E-8</c:v>
                </c:pt>
                <c:pt idx="681">
                  <c:v>-2.1999999999999998E-8</c:v>
                </c:pt>
                <c:pt idx="682">
                  <c:v>-2.1999999999999998E-8</c:v>
                </c:pt>
                <c:pt idx="683">
                  <c:v>-2.1999999999999998E-8</c:v>
                </c:pt>
                <c:pt idx="684">
                  <c:v>-2E-8</c:v>
                </c:pt>
                <c:pt idx="685">
                  <c:v>-2E-8</c:v>
                </c:pt>
                <c:pt idx="686">
                  <c:v>-2E-8</c:v>
                </c:pt>
                <c:pt idx="687">
                  <c:v>-1.7999999999999999E-8</c:v>
                </c:pt>
                <c:pt idx="688">
                  <c:v>-1.7999999999999999E-8</c:v>
                </c:pt>
                <c:pt idx="689">
                  <c:v>-1.7999999999999999E-8</c:v>
                </c:pt>
                <c:pt idx="690">
                  <c:v>-1.7999999999999999E-8</c:v>
                </c:pt>
                <c:pt idx="691">
                  <c:v>-1.6000000000000001E-8</c:v>
                </c:pt>
                <c:pt idx="692">
                  <c:v>-1.6000000000000001E-8</c:v>
                </c:pt>
                <c:pt idx="693">
                  <c:v>-1.6000000000000001E-8</c:v>
                </c:pt>
                <c:pt idx="694">
                  <c:v>-1.4E-8</c:v>
                </c:pt>
                <c:pt idx="695">
                  <c:v>-1.4E-8</c:v>
                </c:pt>
                <c:pt idx="696">
                  <c:v>-1.4E-8</c:v>
                </c:pt>
                <c:pt idx="697">
                  <c:v>-1.2E-8</c:v>
                </c:pt>
                <c:pt idx="698">
                  <c:v>-1.2E-8</c:v>
                </c:pt>
                <c:pt idx="699">
                  <c:v>-1E-8</c:v>
                </c:pt>
                <c:pt idx="700">
                  <c:v>-1E-8</c:v>
                </c:pt>
                <c:pt idx="701">
                  <c:v>-1E-8</c:v>
                </c:pt>
                <c:pt idx="702">
                  <c:v>-1E-8</c:v>
                </c:pt>
                <c:pt idx="703">
                  <c:v>-8.0000000000000005E-9</c:v>
                </c:pt>
                <c:pt idx="704">
                  <c:v>-8.0000000000000005E-9</c:v>
                </c:pt>
                <c:pt idx="705">
                  <c:v>-8.0000000000000005E-9</c:v>
                </c:pt>
                <c:pt idx="706">
                  <c:v>-6E-9</c:v>
                </c:pt>
                <c:pt idx="707">
                  <c:v>-6E-9</c:v>
                </c:pt>
                <c:pt idx="708">
                  <c:v>-6E-9</c:v>
                </c:pt>
                <c:pt idx="709">
                  <c:v>-4.0000000000000002E-9</c:v>
                </c:pt>
                <c:pt idx="710">
                  <c:v>-4.0000000000000002E-9</c:v>
                </c:pt>
                <c:pt idx="711">
                  <c:v>-2.0000000000000001E-9</c:v>
                </c:pt>
                <c:pt idx="712">
                  <c:v>-2.0000000000000001E-9</c:v>
                </c:pt>
                <c:pt idx="713">
                  <c:v>-2.0000000000000001E-9</c:v>
                </c:pt>
                <c:pt idx="714" formatCode="General">
                  <c:v>0</c:v>
                </c:pt>
                <c:pt idx="715" formatCode="General">
                  <c:v>0</c:v>
                </c:pt>
                <c:pt idx="716" formatCode="General">
                  <c:v>0</c:v>
                </c:pt>
                <c:pt idx="717" formatCode="General">
                  <c:v>0</c:v>
                </c:pt>
                <c:pt idx="718">
                  <c:v>2.0000000000000001E-9</c:v>
                </c:pt>
                <c:pt idx="719">
                  <c:v>2.0000000000000001E-9</c:v>
                </c:pt>
                <c:pt idx="720">
                  <c:v>2.0000000000000001E-9</c:v>
                </c:pt>
                <c:pt idx="721">
                  <c:v>4.0000000000000002E-9</c:v>
                </c:pt>
                <c:pt idx="722">
                  <c:v>4.0000000000000002E-9</c:v>
                </c:pt>
                <c:pt idx="723">
                  <c:v>6E-9</c:v>
                </c:pt>
                <c:pt idx="724">
                  <c:v>6E-9</c:v>
                </c:pt>
                <c:pt idx="725">
                  <c:v>6E-9</c:v>
                </c:pt>
                <c:pt idx="726">
                  <c:v>6E-9</c:v>
                </c:pt>
                <c:pt idx="727">
                  <c:v>8.0000000000000005E-9</c:v>
                </c:pt>
                <c:pt idx="728">
                  <c:v>8.0000000000000005E-9</c:v>
                </c:pt>
                <c:pt idx="729">
                  <c:v>1E-8</c:v>
                </c:pt>
                <c:pt idx="730">
                  <c:v>1E-8</c:v>
                </c:pt>
                <c:pt idx="731">
                  <c:v>1E-8</c:v>
                </c:pt>
                <c:pt idx="732">
                  <c:v>1E-8</c:v>
                </c:pt>
                <c:pt idx="733">
                  <c:v>1.2E-8</c:v>
                </c:pt>
                <c:pt idx="734">
                  <c:v>1.2E-8</c:v>
                </c:pt>
                <c:pt idx="735">
                  <c:v>1.2E-8</c:v>
                </c:pt>
                <c:pt idx="736">
                  <c:v>1.4E-8</c:v>
                </c:pt>
                <c:pt idx="737">
                  <c:v>1.4E-8</c:v>
                </c:pt>
                <c:pt idx="738">
                  <c:v>1.4E-8</c:v>
                </c:pt>
                <c:pt idx="739">
                  <c:v>1.4E-8</c:v>
                </c:pt>
                <c:pt idx="740">
                  <c:v>1.6000000000000001E-8</c:v>
                </c:pt>
                <c:pt idx="741">
                  <c:v>1.6000000000000001E-8</c:v>
                </c:pt>
                <c:pt idx="742">
                  <c:v>1.7999999999999999E-8</c:v>
                </c:pt>
                <c:pt idx="743">
                  <c:v>1.7999999999999999E-8</c:v>
                </c:pt>
                <c:pt idx="744">
                  <c:v>1.7999999999999999E-8</c:v>
                </c:pt>
                <c:pt idx="745">
                  <c:v>2E-8</c:v>
                </c:pt>
                <c:pt idx="746">
                  <c:v>2E-8</c:v>
                </c:pt>
                <c:pt idx="747">
                  <c:v>2E-8</c:v>
                </c:pt>
                <c:pt idx="748">
                  <c:v>2.1999999999999998E-8</c:v>
                </c:pt>
                <c:pt idx="749">
                  <c:v>2.1999999999999998E-8</c:v>
                </c:pt>
                <c:pt idx="750">
                  <c:v>2.1999999999999998E-8</c:v>
                </c:pt>
                <c:pt idx="751">
                  <c:v>2.1999999999999998E-8</c:v>
                </c:pt>
                <c:pt idx="752">
                  <c:v>2.4E-8</c:v>
                </c:pt>
                <c:pt idx="753">
                  <c:v>2.4E-8</c:v>
                </c:pt>
                <c:pt idx="754">
                  <c:v>2.4E-8</c:v>
                </c:pt>
                <c:pt idx="755">
                  <c:v>2.6000000000000001E-8</c:v>
                </c:pt>
                <c:pt idx="756">
                  <c:v>2.6000000000000001E-8</c:v>
                </c:pt>
                <c:pt idx="757">
                  <c:v>2.6000000000000001E-8</c:v>
                </c:pt>
                <c:pt idx="758">
                  <c:v>2.7999999999999999E-8</c:v>
                </c:pt>
                <c:pt idx="759">
                  <c:v>2.7999999999999999E-8</c:v>
                </c:pt>
                <c:pt idx="760">
                  <c:v>2.7999999999999999E-8</c:v>
                </c:pt>
                <c:pt idx="761">
                  <c:v>2.9999999999999997E-8</c:v>
                </c:pt>
                <c:pt idx="762">
                  <c:v>2.9999999999999997E-8</c:v>
                </c:pt>
                <c:pt idx="763">
                  <c:v>2.9999999999999997E-8</c:v>
                </c:pt>
                <c:pt idx="764">
                  <c:v>2.9999999999999997E-8</c:v>
                </c:pt>
                <c:pt idx="765">
                  <c:v>3.2000000000000002E-8</c:v>
                </c:pt>
                <c:pt idx="766">
                  <c:v>3.2000000000000002E-8</c:v>
                </c:pt>
                <c:pt idx="767">
                  <c:v>3.2000000000000002E-8</c:v>
                </c:pt>
                <c:pt idx="768">
                  <c:v>3.2000000000000002E-8</c:v>
                </c:pt>
                <c:pt idx="769">
                  <c:v>3.4E-8</c:v>
                </c:pt>
                <c:pt idx="770">
                  <c:v>3.4E-8</c:v>
                </c:pt>
                <c:pt idx="771">
                  <c:v>3.4E-8</c:v>
                </c:pt>
                <c:pt idx="772">
                  <c:v>3.5999999999999998E-8</c:v>
                </c:pt>
                <c:pt idx="773">
                  <c:v>3.5999999999999998E-8</c:v>
                </c:pt>
                <c:pt idx="774">
                  <c:v>3.5999999999999998E-8</c:v>
                </c:pt>
                <c:pt idx="775">
                  <c:v>3.8000000000000003E-8</c:v>
                </c:pt>
                <c:pt idx="776">
                  <c:v>3.8000000000000003E-8</c:v>
                </c:pt>
                <c:pt idx="777">
                  <c:v>3.8000000000000003E-8</c:v>
                </c:pt>
                <c:pt idx="778">
                  <c:v>3.8000000000000003E-8</c:v>
                </c:pt>
                <c:pt idx="779">
                  <c:v>4.0000000000000001E-8</c:v>
                </c:pt>
                <c:pt idx="780">
                  <c:v>4.0000000000000001E-8</c:v>
                </c:pt>
                <c:pt idx="781">
                  <c:v>4.0000000000000001E-8</c:v>
                </c:pt>
                <c:pt idx="782">
                  <c:v>4.0000000000000001E-8</c:v>
                </c:pt>
                <c:pt idx="783">
                  <c:v>4.1999999999999999E-8</c:v>
                </c:pt>
                <c:pt idx="784">
                  <c:v>4.1999999999999999E-8</c:v>
                </c:pt>
                <c:pt idx="785">
                  <c:v>4.1999999999999999E-8</c:v>
                </c:pt>
                <c:pt idx="786">
                  <c:v>4.1999999999999999E-8</c:v>
                </c:pt>
                <c:pt idx="787">
                  <c:v>4.3999999999999997E-8</c:v>
                </c:pt>
                <c:pt idx="788">
                  <c:v>4.3999999999999997E-8</c:v>
                </c:pt>
                <c:pt idx="789">
                  <c:v>4.3999999999999997E-8</c:v>
                </c:pt>
                <c:pt idx="790">
                  <c:v>4.6000000000000002E-8</c:v>
                </c:pt>
                <c:pt idx="791">
                  <c:v>4.6000000000000002E-8</c:v>
                </c:pt>
                <c:pt idx="792">
                  <c:v>4.6000000000000002E-8</c:v>
                </c:pt>
                <c:pt idx="793">
                  <c:v>4.6000000000000002E-8</c:v>
                </c:pt>
                <c:pt idx="794">
                  <c:v>4.6000000000000002E-8</c:v>
                </c:pt>
                <c:pt idx="795">
                  <c:v>4.8E-8</c:v>
                </c:pt>
                <c:pt idx="796">
                  <c:v>4.8E-8</c:v>
                </c:pt>
                <c:pt idx="797">
                  <c:v>4.8E-8</c:v>
                </c:pt>
                <c:pt idx="798">
                  <c:v>4.8E-8</c:v>
                </c:pt>
                <c:pt idx="799">
                  <c:v>4.9999999999999998E-8</c:v>
                </c:pt>
                <c:pt idx="800">
                  <c:v>4.9999999999999998E-8</c:v>
                </c:pt>
                <c:pt idx="801">
                  <c:v>4.9999999999999998E-8</c:v>
                </c:pt>
                <c:pt idx="802">
                  <c:v>4.9999999999999998E-8</c:v>
                </c:pt>
                <c:pt idx="803">
                  <c:v>5.2000000000000002E-8</c:v>
                </c:pt>
                <c:pt idx="804">
                  <c:v>5.2000000000000002E-8</c:v>
                </c:pt>
                <c:pt idx="805">
                  <c:v>5.2000000000000002E-8</c:v>
                </c:pt>
                <c:pt idx="806">
                  <c:v>5.2000000000000002E-8</c:v>
                </c:pt>
                <c:pt idx="807">
                  <c:v>5.4E-8</c:v>
                </c:pt>
                <c:pt idx="808">
                  <c:v>5.4E-8</c:v>
                </c:pt>
                <c:pt idx="809">
                  <c:v>5.4E-8</c:v>
                </c:pt>
                <c:pt idx="810">
                  <c:v>5.4E-8</c:v>
                </c:pt>
                <c:pt idx="811">
                  <c:v>5.4E-8</c:v>
                </c:pt>
                <c:pt idx="812">
                  <c:v>5.5999999999999999E-8</c:v>
                </c:pt>
                <c:pt idx="813">
                  <c:v>5.5999999999999999E-8</c:v>
                </c:pt>
                <c:pt idx="814">
                  <c:v>5.5999999999999999E-8</c:v>
                </c:pt>
                <c:pt idx="815">
                  <c:v>5.5999999999999999E-8</c:v>
                </c:pt>
                <c:pt idx="816">
                  <c:v>5.8000000000000003E-8</c:v>
                </c:pt>
                <c:pt idx="817">
                  <c:v>5.8000000000000003E-8</c:v>
                </c:pt>
                <c:pt idx="818">
                  <c:v>5.8000000000000003E-8</c:v>
                </c:pt>
                <c:pt idx="819">
                  <c:v>5.8000000000000003E-8</c:v>
                </c:pt>
                <c:pt idx="820">
                  <c:v>5.8000000000000003E-8</c:v>
                </c:pt>
                <c:pt idx="821">
                  <c:v>5.9999999999999995E-8</c:v>
                </c:pt>
                <c:pt idx="822">
                  <c:v>5.9999999999999995E-8</c:v>
                </c:pt>
                <c:pt idx="823">
                  <c:v>5.9999999999999995E-8</c:v>
                </c:pt>
                <c:pt idx="824">
                  <c:v>5.9999999999999995E-8</c:v>
                </c:pt>
                <c:pt idx="825">
                  <c:v>5.9999999999999995E-8</c:v>
                </c:pt>
                <c:pt idx="826">
                  <c:v>6.1999999999999999E-8</c:v>
                </c:pt>
                <c:pt idx="827">
                  <c:v>6.1999999999999999E-8</c:v>
                </c:pt>
                <c:pt idx="828">
                  <c:v>6.1999999999999999E-8</c:v>
                </c:pt>
                <c:pt idx="829">
                  <c:v>6.1999999999999999E-8</c:v>
                </c:pt>
                <c:pt idx="830">
                  <c:v>6.1999999999999999E-8</c:v>
                </c:pt>
                <c:pt idx="831">
                  <c:v>6.4000000000000004E-8</c:v>
                </c:pt>
                <c:pt idx="832">
                  <c:v>6.4000000000000004E-8</c:v>
                </c:pt>
                <c:pt idx="833">
                  <c:v>6.4000000000000004E-8</c:v>
                </c:pt>
                <c:pt idx="834">
                  <c:v>6.4000000000000004E-8</c:v>
                </c:pt>
                <c:pt idx="835">
                  <c:v>6.5999999999999995E-8</c:v>
                </c:pt>
                <c:pt idx="836">
                  <c:v>6.5999999999999995E-8</c:v>
                </c:pt>
                <c:pt idx="837">
                  <c:v>6.5999999999999995E-8</c:v>
                </c:pt>
                <c:pt idx="838">
                  <c:v>6.5999999999999995E-8</c:v>
                </c:pt>
                <c:pt idx="839">
                  <c:v>6.5999999999999995E-8</c:v>
                </c:pt>
                <c:pt idx="840">
                  <c:v>6.5999999999999995E-8</c:v>
                </c:pt>
                <c:pt idx="841">
                  <c:v>6.5999999999999995E-8</c:v>
                </c:pt>
                <c:pt idx="842">
                  <c:v>6.8E-8</c:v>
                </c:pt>
                <c:pt idx="843">
                  <c:v>6.8E-8</c:v>
                </c:pt>
                <c:pt idx="844">
                  <c:v>6.8E-8</c:v>
                </c:pt>
                <c:pt idx="845">
                  <c:v>6.8E-8</c:v>
                </c:pt>
                <c:pt idx="846">
                  <c:v>6.8E-8</c:v>
                </c:pt>
                <c:pt idx="847">
                  <c:v>7.0000000000000005E-8</c:v>
                </c:pt>
                <c:pt idx="848">
                  <c:v>7.0000000000000005E-8</c:v>
                </c:pt>
                <c:pt idx="849">
                  <c:v>7.0000000000000005E-8</c:v>
                </c:pt>
                <c:pt idx="850">
                  <c:v>7.0000000000000005E-8</c:v>
                </c:pt>
                <c:pt idx="851">
                  <c:v>7.0000000000000005E-8</c:v>
                </c:pt>
                <c:pt idx="852">
                  <c:v>7.0000000000000005E-8</c:v>
                </c:pt>
                <c:pt idx="853">
                  <c:v>7.0000000000000005E-8</c:v>
                </c:pt>
                <c:pt idx="854">
                  <c:v>7.0000000000000005E-8</c:v>
                </c:pt>
                <c:pt idx="855">
                  <c:v>7.1999999999999996E-8</c:v>
                </c:pt>
                <c:pt idx="856">
                  <c:v>7.1999999999999996E-8</c:v>
                </c:pt>
                <c:pt idx="857">
                  <c:v>7.1999999999999996E-8</c:v>
                </c:pt>
                <c:pt idx="858">
                  <c:v>7.1999999999999996E-8</c:v>
                </c:pt>
                <c:pt idx="859">
                  <c:v>7.1999999999999996E-8</c:v>
                </c:pt>
                <c:pt idx="860">
                  <c:v>7.1999999999999996E-8</c:v>
                </c:pt>
                <c:pt idx="861">
                  <c:v>7.4000000000000001E-8</c:v>
                </c:pt>
                <c:pt idx="862">
                  <c:v>7.4000000000000001E-8</c:v>
                </c:pt>
                <c:pt idx="863">
                  <c:v>7.4000000000000001E-8</c:v>
                </c:pt>
                <c:pt idx="864">
                  <c:v>7.4000000000000001E-8</c:v>
                </c:pt>
                <c:pt idx="865">
                  <c:v>7.4000000000000001E-8</c:v>
                </c:pt>
                <c:pt idx="866">
                  <c:v>7.6000000000000006E-8</c:v>
                </c:pt>
                <c:pt idx="867">
                  <c:v>7.4000000000000001E-8</c:v>
                </c:pt>
                <c:pt idx="868">
                  <c:v>7.4000000000000001E-8</c:v>
                </c:pt>
                <c:pt idx="869">
                  <c:v>7.6000000000000006E-8</c:v>
                </c:pt>
                <c:pt idx="870">
                  <c:v>7.6000000000000006E-8</c:v>
                </c:pt>
                <c:pt idx="871">
                  <c:v>7.6000000000000006E-8</c:v>
                </c:pt>
                <c:pt idx="872">
                  <c:v>7.6000000000000006E-8</c:v>
                </c:pt>
                <c:pt idx="873">
                  <c:v>7.7999999999999997E-8</c:v>
                </c:pt>
                <c:pt idx="874">
                  <c:v>7.7999999999999997E-8</c:v>
                </c:pt>
                <c:pt idx="875">
                  <c:v>7.7999999999999997E-8</c:v>
                </c:pt>
                <c:pt idx="876">
                  <c:v>7.7999999999999997E-8</c:v>
                </c:pt>
                <c:pt idx="877">
                  <c:v>7.7999999999999997E-8</c:v>
                </c:pt>
                <c:pt idx="878">
                  <c:v>7.7999999999999997E-8</c:v>
                </c:pt>
                <c:pt idx="879">
                  <c:v>7.7999999999999997E-8</c:v>
                </c:pt>
                <c:pt idx="880">
                  <c:v>7.7999999999999997E-8</c:v>
                </c:pt>
                <c:pt idx="881">
                  <c:v>7.7999999999999997E-8</c:v>
                </c:pt>
                <c:pt idx="882">
                  <c:v>8.0000000000000002E-8</c:v>
                </c:pt>
                <c:pt idx="883">
                  <c:v>8.0000000000000002E-8</c:v>
                </c:pt>
                <c:pt idx="884">
                  <c:v>8.0000000000000002E-8</c:v>
                </c:pt>
                <c:pt idx="885">
                  <c:v>8.0000000000000002E-8</c:v>
                </c:pt>
                <c:pt idx="886">
                  <c:v>8.0000000000000002E-8</c:v>
                </c:pt>
                <c:pt idx="887">
                  <c:v>8.0000000000000002E-8</c:v>
                </c:pt>
                <c:pt idx="888">
                  <c:v>8.0000000000000002E-8</c:v>
                </c:pt>
                <c:pt idx="889">
                  <c:v>8.2000000000000006E-8</c:v>
                </c:pt>
                <c:pt idx="890">
                  <c:v>8.2000000000000006E-8</c:v>
                </c:pt>
                <c:pt idx="891">
                  <c:v>8.2000000000000006E-8</c:v>
                </c:pt>
                <c:pt idx="892">
                  <c:v>8.2000000000000006E-8</c:v>
                </c:pt>
                <c:pt idx="893">
                  <c:v>8.2000000000000006E-8</c:v>
                </c:pt>
                <c:pt idx="894">
                  <c:v>8.2000000000000006E-8</c:v>
                </c:pt>
                <c:pt idx="895">
                  <c:v>8.2000000000000006E-8</c:v>
                </c:pt>
                <c:pt idx="896">
                  <c:v>8.3999999999999998E-8</c:v>
                </c:pt>
                <c:pt idx="897">
                  <c:v>8.3999999999999998E-8</c:v>
                </c:pt>
                <c:pt idx="898">
                  <c:v>8.3999999999999998E-8</c:v>
                </c:pt>
                <c:pt idx="899">
                  <c:v>8.3999999999999998E-8</c:v>
                </c:pt>
                <c:pt idx="900">
                  <c:v>8.3999999999999998E-8</c:v>
                </c:pt>
                <c:pt idx="901">
                  <c:v>8.3999999999999998E-8</c:v>
                </c:pt>
                <c:pt idx="902">
                  <c:v>8.3999999999999998E-8</c:v>
                </c:pt>
                <c:pt idx="903">
                  <c:v>8.3999999999999998E-8</c:v>
                </c:pt>
                <c:pt idx="904">
                  <c:v>8.6000000000000002E-8</c:v>
                </c:pt>
                <c:pt idx="905">
                  <c:v>8.6000000000000002E-8</c:v>
                </c:pt>
                <c:pt idx="906">
                  <c:v>8.6000000000000002E-8</c:v>
                </c:pt>
                <c:pt idx="907">
                  <c:v>8.6000000000000002E-8</c:v>
                </c:pt>
                <c:pt idx="908">
                  <c:v>8.6000000000000002E-8</c:v>
                </c:pt>
                <c:pt idx="909">
                  <c:v>8.6000000000000002E-8</c:v>
                </c:pt>
                <c:pt idx="910">
                  <c:v>8.6000000000000002E-8</c:v>
                </c:pt>
                <c:pt idx="911">
                  <c:v>8.6000000000000002E-8</c:v>
                </c:pt>
                <c:pt idx="912">
                  <c:v>8.6000000000000002E-8</c:v>
                </c:pt>
                <c:pt idx="913">
                  <c:v>8.7999999999999994E-8</c:v>
                </c:pt>
                <c:pt idx="914">
                  <c:v>8.7999999999999994E-8</c:v>
                </c:pt>
                <c:pt idx="915">
                  <c:v>8.7999999999999994E-8</c:v>
                </c:pt>
                <c:pt idx="916">
                  <c:v>8.7999999999999994E-8</c:v>
                </c:pt>
                <c:pt idx="917">
                  <c:v>8.7999999999999994E-8</c:v>
                </c:pt>
                <c:pt idx="918">
                  <c:v>8.7999999999999994E-8</c:v>
                </c:pt>
                <c:pt idx="919">
                  <c:v>8.7999999999999994E-8</c:v>
                </c:pt>
                <c:pt idx="920">
                  <c:v>8.7999999999999994E-8</c:v>
                </c:pt>
                <c:pt idx="921">
                  <c:v>8.9999999999999999E-8</c:v>
                </c:pt>
                <c:pt idx="922">
                  <c:v>8.9999999999999999E-8</c:v>
                </c:pt>
                <c:pt idx="923">
                  <c:v>8.9999999999999999E-8</c:v>
                </c:pt>
                <c:pt idx="924">
                  <c:v>8.9999999999999999E-8</c:v>
                </c:pt>
                <c:pt idx="925">
                  <c:v>8.9999999999999999E-8</c:v>
                </c:pt>
                <c:pt idx="926">
                  <c:v>8.9999999999999999E-8</c:v>
                </c:pt>
                <c:pt idx="927">
                  <c:v>8.9999999999999999E-8</c:v>
                </c:pt>
                <c:pt idx="928">
                  <c:v>9.2000000000000003E-8</c:v>
                </c:pt>
                <c:pt idx="929">
                  <c:v>9.2000000000000003E-8</c:v>
                </c:pt>
                <c:pt idx="930">
                  <c:v>9.2000000000000003E-8</c:v>
                </c:pt>
                <c:pt idx="931">
                  <c:v>9.2000000000000003E-8</c:v>
                </c:pt>
                <c:pt idx="932">
                  <c:v>9.2000000000000003E-8</c:v>
                </c:pt>
                <c:pt idx="933">
                  <c:v>9.2000000000000003E-8</c:v>
                </c:pt>
                <c:pt idx="934">
                  <c:v>9.2000000000000003E-8</c:v>
                </c:pt>
                <c:pt idx="935">
                  <c:v>9.2000000000000003E-8</c:v>
                </c:pt>
                <c:pt idx="936">
                  <c:v>9.3999999999999995E-8</c:v>
                </c:pt>
                <c:pt idx="937">
                  <c:v>9.2000000000000003E-8</c:v>
                </c:pt>
                <c:pt idx="938">
                  <c:v>9.3999999999999995E-8</c:v>
                </c:pt>
                <c:pt idx="939">
                  <c:v>9.3999999999999995E-8</c:v>
                </c:pt>
                <c:pt idx="940">
                  <c:v>9.3999999999999995E-8</c:v>
                </c:pt>
                <c:pt idx="941">
                  <c:v>9.3999999999999995E-8</c:v>
                </c:pt>
                <c:pt idx="942">
                  <c:v>9.3999999999999995E-8</c:v>
                </c:pt>
                <c:pt idx="943">
                  <c:v>9.3999999999999995E-8</c:v>
                </c:pt>
                <c:pt idx="944">
                  <c:v>9.3999999999999995E-8</c:v>
                </c:pt>
                <c:pt idx="945">
                  <c:v>9.3999999999999995E-8</c:v>
                </c:pt>
                <c:pt idx="946">
                  <c:v>9.5999999999999999E-8</c:v>
                </c:pt>
                <c:pt idx="947">
                  <c:v>9.3999999999999995E-8</c:v>
                </c:pt>
                <c:pt idx="948">
                  <c:v>9.5999999999999999E-8</c:v>
                </c:pt>
                <c:pt idx="949">
                  <c:v>9.5999999999999999E-8</c:v>
                </c:pt>
                <c:pt idx="950">
                  <c:v>9.5999999999999999E-8</c:v>
                </c:pt>
                <c:pt idx="951">
                  <c:v>9.5999999999999999E-8</c:v>
                </c:pt>
                <c:pt idx="952">
                  <c:v>9.5999999999999999E-8</c:v>
                </c:pt>
                <c:pt idx="953">
                  <c:v>9.5999999999999999E-8</c:v>
                </c:pt>
                <c:pt idx="954">
                  <c:v>9.5999999999999999E-8</c:v>
                </c:pt>
                <c:pt idx="955">
                  <c:v>9.5999999999999999E-8</c:v>
                </c:pt>
                <c:pt idx="956">
                  <c:v>9.5999999999999999E-8</c:v>
                </c:pt>
                <c:pt idx="957">
                  <c:v>9.5999999999999999E-8</c:v>
                </c:pt>
                <c:pt idx="958">
                  <c:v>9.8000000000000004E-8</c:v>
                </c:pt>
                <c:pt idx="959">
                  <c:v>9.8000000000000004E-8</c:v>
                </c:pt>
                <c:pt idx="960">
                  <c:v>9.8000000000000004E-8</c:v>
                </c:pt>
                <c:pt idx="961">
                  <c:v>9.8000000000000004E-8</c:v>
                </c:pt>
                <c:pt idx="962">
                  <c:v>9.8000000000000004E-8</c:v>
                </c:pt>
                <c:pt idx="963">
                  <c:v>9.8000000000000004E-8</c:v>
                </c:pt>
                <c:pt idx="964">
                  <c:v>9.8000000000000004E-8</c:v>
                </c:pt>
                <c:pt idx="965">
                  <c:v>9.9999999999999995E-8</c:v>
                </c:pt>
                <c:pt idx="966">
                  <c:v>9.9999999999999995E-8</c:v>
                </c:pt>
                <c:pt idx="967">
                  <c:v>9.9999999999999995E-8</c:v>
                </c:pt>
                <c:pt idx="968">
                  <c:v>9.9999999999999995E-8</c:v>
                </c:pt>
                <c:pt idx="969">
                  <c:v>9.9999999999999995E-8</c:v>
                </c:pt>
                <c:pt idx="970">
                  <c:v>9.9999999999999995E-8</c:v>
                </c:pt>
                <c:pt idx="971">
                  <c:v>9.9999999999999995E-8</c:v>
                </c:pt>
                <c:pt idx="972">
                  <c:v>9.9999999999999995E-8</c:v>
                </c:pt>
                <c:pt idx="973">
                  <c:v>1.02E-7</c:v>
                </c:pt>
                <c:pt idx="974">
                  <c:v>9.9999999999999995E-8</c:v>
                </c:pt>
                <c:pt idx="975">
                  <c:v>9.9999999999999995E-8</c:v>
                </c:pt>
                <c:pt idx="976">
                  <c:v>1.02E-7</c:v>
                </c:pt>
                <c:pt idx="977">
                  <c:v>1.02E-7</c:v>
                </c:pt>
                <c:pt idx="978">
                  <c:v>1.02E-7</c:v>
                </c:pt>
                <c:pt idx="979">
                  <c:v>1.02E-7</c:v>
                </c:pt>
                <c:pt idx="980">
                  <c:v>1.02E-7</c:v>
                </c:pt>
                <c:pt idx="981">
                  <c:v>1.02E-7</c:v>
                </c:pt>
                <c:pt idx="982">
                  <c:v>1.02E-7</c:v>
                </c:pt>
                <c:pt idx="983">
                  <c:v>1.02E-7</c:v>
                </c:pt>
                <c:pt idx="984">
                  <c:v>1.02E-7</c:v>
                </c:pt>
                <c:pt idx="985">
                  <c:v>1.02E-7</c:v>
                </c:pt>
                <c:pt idx="986">
                  <c:v>1.02E-7</c:v>
                </c:pt>
                <c:pt idx="987">
                  <c:v>1.02E-7</c:v>
                </c:pt>
                <c:pt idx="988">
                  <c:v>1.02E-7</c:v>
                </c:pt>
                <c:pt idx="989">
                  <c:v>1.04E-7</c:v>
                </c:pt>
                <c:pt idx="990">
                  <c:v>1.04E-7</c:v>
                </c:pt>
                <c:pt idx="991">
                  <c:v>1.04E-7</c:v>
                </c:pt>
                <c:pt idx="992">
                  <c:v>1.04E-7</c:v>
                </c:pt>
                <c:pt idx="993">
                  <c:v>1.04E-7</c:v>
                </c:pt>
                <c:pt idx="994">
                  <c:v>1.04E-7</c:v>
                </c:pt>
                <c:pt idx="995">
                  <c:v>1.04E-7</c:v>
                </c:pt>
                <c:pt idx="996">
                  <c:v>1.04E-7</c:v>
                </c:pt>
                <c:pt idx="997">
                  <c:v>1.04E-7</c:v>
                </c:pt>
                <c:pt idx="998">
                  <c:v>1.04E-7</c:v>
                </c:pt>
                <c:pt idx="999">
                  <c:v>1.04E-7</c:v>
                </c:pt>
                <c:pt idx="1000">
                  <c:v>1.04E-7</c:v>
                </c:pt>
                <c:pt idx="1001">
                  <c:v>1.06E-7</c:v>
                </c:pt>
                <c:pt idx="1002">
                  <c:v>1.04E-7</c:v>
                </c:pt>
                <c:pt idx="1003">
                  <c:v>1.06E-7</c:v>
                </c:pt>
                <c:pt idx="1004">
                  <c:v>1.06E-7</c:v>
                </c:pt>
                <c:pt idx="1005">
                  <c:v>1.06E-7</c:v>
                </c:pt>
                <c:pt idx="1006">
                  <c:v>1.06E-7</c:v>
                </c:pt>
                <c:pt idx="1007">
                  <c:v>1.06E-7</c:v>
                </c:pt>
                <c:pt idx="1008">
                  <c:v>1.06E-7</c:v>
                </c:pt>
                <c:pt idx="1009">
                  <c:v>1.06E-7</c:v>
                </c:pt>
                <c:pt idx="1010">
                  <c:v>1.06E-7</c:v>
                </c:pt>
                <c:pt idx="1011">
                  <c:v>1.06E-7</c:v>
                </c:pt>
                <c:pt idx="1012">
                  <c:v>1.06E-7</c:v>
                </c:pt>
                <c:pt idx="1013">
                  <c:v>1.08E-7</c:v>
                </c:pt>
                <c:pt idx="1014">
                  <c:v>1.08E-7</c:v>
                </c:pt>
                <c:pt idx="1015">
                  <c:v>1.08E-7</c:v>
                </c:pt>
                <c:pt idx="1016">
                  <c:v>1.08E-7</c:v>
                </c:pt>
                <c:pt idx="1017">
                  <c:v>1.08E-7</c:v>
                </c:pt>
                <c:pt idx="1018">
                  <c:v>1.08E-7</c:v>
                </c:pt>
                <c:pt idx="1019">
                  <c:v>1.08E-7</c:v>
                </c:pt>
              </c:numCache>
            </c:numRef>
          </c:yVal>
          <c:smooth val="1"/>
        </c:ser>
        <c:dLbls>
          <c:showLegendKey val="0"/>
          <c:showVal val="0"/>
          <c:showCatName val="0"/>
          <c:showSerName val="0"/>
          <c:showPercent val="0"/>
          <c:showBubbleSize val="0"/>
        </c:dLbls>
        <c:axId val="-1857224640"/>
        <c:axId val="-1857213760"/>
      </c:scatterChart>
      <c:valAx>
        <c:axId val="-18572246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BE" sz="1800" b="1" i="0" baseline="0" dirty="0" err="1" smtClean="0">
                    <a:effectLst/>
                  </a:rPr>
                  <a:t>Potential</a:t>
                </a:r>
                <a:r>
                  <a:rPr lang="fr-BE" sz="1800" b="1" i="0" baseline="0" dirty="0" smtClean="0">
                    <a:effectLst/>
                  </a:rPr>
                  <a:t> (</a:t>
                </a:r>
                <a:r>
                  <a:rPr lang="fr-BE" sz="1800" b="1" i="1" baseline="0" dirty="0" smtClean="0">
                    <a:effectLst/>
                  </a:rPr>
                  <a:t>vs</a:t>
                </a:r>
                <a:r>
                  <a:rPr lang="fr-BE" sz="1800" b="1" i="0" baseline="0" dirty="0" smtClean="0">
                    <a:effectLst/>
                  </a:rPr>
                  <a:t> Ag/</a:t>
                </a:r>
                <a:r>
                  <a:rPr lang="fr-BE" sz="1800" b="1" i="0" baseline="0" dirty="0" err="1" smtClean="0">
                    <a:effectLst/>
                  </a:rPr>
                  <a:t>AgCl</a:t>
                </a:r>
                <a:r>
                  <a:rPr lang="fr-BE" sz="1800" b="1" i="0" baseline="0" dirty="0" smtClean="0">
                    <a:effectLst/>
                  </a:rPr>
                  <a:t>)</a:t>
                </a:r>
                <a:endParaRPr lang="fr-BE" b="1" dirty="0">
                  <a:effectLst/>
                </a:endParaRP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13760"/>
        <c:crosses val="autoZero"/>
        <c:crossBetween val="midCat"/>
      </c:valAx>
      <c:valAx>
        <c:axId val="-1857213760"/>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24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2000" b="1" dirty="0" smtClean="0"/>
              <a:t>PG </a:t>
            </a:r>
            <a:r>
              <a:rPr lang="fr-BE" sz="2000" b="1" dirty="0" err="1" smtClean="0"/>
              <a:t>electrode</a:t>
            </a:r>
            <a:r>
              <a:rPr lang="fr-BE" sz="2000" b="1" dirty="0" smtClean="0"/>
              <a:t> (DET)</a:t>
            </a:r>
            <a:endParaRPr lang="fr-BE" sz="2000" b="1" dirty="0"/>
          </a:p>
        </c:rich>
      </c:tx>
      <c:layout>
        <c:manualLayout>
          <c:xMode val="edge"/>
          <c:yMode val="edge"/>
          <c:x val="0.3302472809261634"/>
          <c:y val="4.68393899907081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1"/>
          <c:order val="0"/>
          <c:tx>
            <c:strRef>
              <c:f>Feuil2!$C$1</c:f>
              <c:strCache>
                <c:ptCount val="1"/>
                <c:pt idx="0">
                  <c:v>blanck</c:v>
                </c:pt>
              </c:strCache>
            </c:strRef>
          </c:tx>
          <c:spPr>
            <a:ln w="38100" cap="rnd">
              <a:solidFill>
                <a:schemeClr val="tx1"/>
              </a:solidFill>
              <a:round/>
            </a:ln>
            <a:effectLst/>
          </c:spPr>
          <c:marker>
            <c:symbol val="none"/>
          </c:marker>
          <c:xVal>
            <c:numRef>
              <c:f>Feuil2!$A$2:$A$1021</c:f>
              <c:numCache>
                <c:formatCode>General</c:formatCode>
                <c:ptCount val="1020"/>
                <c:pt idx="0">
                  <c:v>-1.575E-3</c:v>
                </c:pt>
                <c:pt idx="1">
                  <c:v>-3.1250000000000002E-3</c:v>
                </c:pt>
                <c:pt idx="2">
                  <c:v>-4.7000000000000002E-3</c:v>
                </c:pt>
                <c:pt idx="3">
                  <c:v>-6.2750000000000002E-3</c:v>
                </c:pt>
                <c:pt idx="4">
                  <c:v>-7.8499999999999993E-3</c:v>
                </c:pt>
                <c:pt idx="5">
                  <c:v>-9.4000000000000004E-3</c:v>
                </c:pt>
                <c:pt idx="6">
                  <c:v>-1.0975E-2</c:v>
                </c:pt>
                <c:pt idx="7">
                  <c:v>-1.255E-2</c:v>
                </c:pt>
                <c:pt idx="8">
                  <c:v>-1.4125E-2</c:v>
                </c:pt>
                <c:pt idx="9">
                  <c:v>-1.5675000000000001E-2</c:v>
                </c:pt>
                <c:pt idx="10">
                  <c:v>-1.7250000000000001E-2</c:v>
                </c:pt>
                <c:pt idx="11">
                  <c:v>-1.8825000000000001E-2</c:v>
                </c:pt>
                <c:pt idx="12">
                  <c:v>-2.0400000000000001E-2</c:v>
                </c:pt>
                <c:pt idx="13">
                  <c:v>-2.1950000000000001E-2</c:v>
                </c:pt>
                <c:pt idx="14">
                  <c:v>-2.3525000000000001E-2</c:v>
                </c:pt>
                <c:pt idx="15">
                  <c:v>-2.5100000000000001E-2</c:v>
                </c:pt>
                <c:pt idx="16">
                  <c:v>-2.6675000000000001E-2</c:v>
                </c:pt>
                <c:pt idx="17">
                  <c:v>-2.8225E-2</c:v>
                </c:pt>
                <c:pt idx="18">
                  <c:v>-2.98E-2</c:v>
                </c:pt>
                <c:pt idx="19">
                  <c:v>-3.1375E-2</c:v>
                </c:pt>
                <c:pt idx="20">
                  <c:v>-3.295E-2</c:v>
                </c:pt>
                <c:pt idx="21">
                  <c:v>-3.4500000000000003E-2</c:v>
                </c:pt>
                <c:pt idx="22">
                  <c:v>-3.6075000000000003E-2</c:v>
                </c:pt>
                <c:pt idx="23">
                  <c:v>-3.7650000000000003E-2</c:v>
                </c:pt>
                <c:pt idx="24">
                  <c:v>-3.9225000000000003E-2</c:v>
                </c:pt>
                <c:pt idx="25">
                  <c:v>-4.0774999999999999E-2</c:v>
                </c:pt>
                <c:pt idx="26">
                  <c:v>-4.2349999999999999E-2</c:v>
                </c:pt>
                <c:pt idx="27">
                  <c:v>-4.3924999999999999E-2</c:v>
                </c:pt>
                <c:pt idx="28">
                  <c:v>-4.5499999999999999E-2</c:v>
                </c:pt>
                <c:pt idx="29">
                  <c:v>-4.7050000000000002E-2</c:v>
                </c:pt>
                <c:pt idx="30">
                  <c:v>-4.8625000000000002E-2</c:v>
                </c:pt>
                <c:pt idx="31">
                  <c:v>-5.0200000000000002E-2</c:v>
                </c:pt>
                <c:pt idx="32">
                  <c:v>-5.1775000000000002E-2</c:v>
                </c:pt>
                <c:pt idx="33">
                  <c:v>-5.3324999999999997E-2</c:v>
                </c:pt>
                <c:pt idx="34">
                  <c:v>-5.4899999999999997E-2</c:v>
                </c:pt>
                <c:pt idx="35">
                  <c:v>-5.6474999999999997E-2</c:v>
                </c:pt>
                <c:pt idx="36">
                  <c:v>-5.8049999999999997E-2</c:v>
                </c:pt>
                <c:pt idx="37">
                  <c:v>-5.96E-2</c:v>
                </c:pt>
                <c:pt idx="38">
                  <c:v>-6.1175E-2</c:v>
                </c:pt>
                <c:pt idx="39">
                  <c:v>-6.275E-2</c:v>
                </c:pt>
                <c:pt idx="40">
                  <c:v>-6.4324999999999993E-2</c:v>
                </c:pt>
                <c:pt idx="41">
                  <c:v>-6.5875000000000003E-2</c:v>
                </c:pt>
                <c:pt idx="42">
                  <c:v>-6.7449999999999996E-2</c:v>
                </c:pt>
                <c:pt idx="43">
                  <c:v>-6.9025000000000003E-2</c:v>
                </c:pt>
                <c:pt idx="44">
                  <c:v>-7.0599999999999996E-2</c:v>
                </c:pt>
                <c:pt idx="45">
                  <c:v>-7.2150000000000006E-2</c:v>
                </c:pt>
                <c:pt idx="46">
                  <c:v>-7.3724999999999999E-2</c:v>
                </c:pt>
                <c:pt idx="47">
                  <c:v>-7.5300000000000006E-2</c:v>
                </c:pt>
                <c:pt idx="48">
                  <c:v>-7.6874999999999999E-2</c:v>
                </c:pt>
                <c:pt idx="49">
                  <c:v>-7.8424999999999995E-2</c:v>
                </c:pt>
                <c:pt idx="50">
                  <c:v>-0.08</c:v>
                </c:pt>
                <c:pt idx="51">
                  <c:v>-8.1574999999999995E-2</c:v>
                </c:pt>
                <c:pt idx="52">
                  <c:v>-8.3125000000000004E-2</c:v>
                </c:pt>
                <c:pt idx="53">
                  <c:v>-8.4699999999999998E-2</c:v>
                </c:pt>
                <c:pt idx="54">
                  <c:v>-8.6275000000000004E-2</c:v>
                </c:pt>
                <c:pt idx="55">
                  <c:v>-8.7849999999999998E-2</c:v>
                </c:pt>
                <c:pt idx="56">
                  <c:v>-8.9399999999999993E-2</c:v>
                </c:pt>
                <c:pt idx="57">
                  <c:v>-9.0975E-2</c:v>
                </c:pt>
                <c:pt idx="58">
                  <c:v>-9.2549999999999993E-2</c:v>
                </c:pt>
                <c:pt idx="59">
                  <c:v>-9.4125E-2</c:v>
                </c:pt>
                <c:pt idx="60">
                  <c:v>-9.5674999999999996E-2</c:v>
                </c:pt>
                <c:pt idx="61">
                  <c:v>-9.7250000000000003E-2</c:v>
                </c:pt>
                <c:pt idx="62">
                  <c:v>-9.8824999999999996E-2</c:v>
                </c:pt>
                <c:pt idx="63">
                  <c:v>-0.1004</c:v>
                </c:pt>
                <c:pt idx="64">
                  <c:v>-0.10195</c:v>
                </c:pt>
                <c:pt idx="65">
                  <c:v>-0.10352500000000001</c:v>
                </c:pt>
                <c:pt idx="66">
                  <c:v>-0.1051</c:v>
                </c:pt>
                <c:pt idx="67">
                  <c:v>-0.10667500000000001</c:v>
                </c:pt>
                <c:pt idx="68">
                  <c:v>-0.108225</c:v>
                </c:pt>
                <c:pt idx="69">
                  <c:v>-0.10979999999999999</c:v>
                </c:pt>
                <c:pt idx="70">
                  <c:v>-0.111375</c:v>
                </c:pt>
                <c:pt idx="71">
                  <c:v>-0.11294999999999999</c:v>
                </c:pt>
                <c:pt idx="72">
                  <c:v>-0.1145</c:v>
                </c:pt>
                <c:pt idx="73">
                  <c:v>-0.116075</c:v>
                </c:pt>
                <c:pt idx="74">
                  <c:v>-0.11765</c:v>
                </c:pt>
                <c:pt idx="75">
                  <c:v>-0.119225</c:v>
                </c:pt>
                <c:pt idx="76">
                  <c:v>-0.12077499999999999</c:v>
                </c:pt>
                <c:pt idx="77">
                  <c:v>-0.12235</c:v>
                </c:pt>
                <c:pt idx="78">
                  <c:v>-0.12392499999999999</c:v>
                </c:pt>
                <c:pt idx="79">
                  <c:v>-0.1255</c:v>
                </c:pt>
                <c:pt idx="80">
                  <c:v>-0.12705</c:v>
                </c:pt>
                <c:pt idx="81">
                  <c:v>-0.12862499999999999</c:v>
                </c:pt>
                <c:pt idx="82">
                  <c:v>-0.13020000000000001</c:v>
                </c:pt>
                <c:pt idx="83">
                  <c:v>-0.131775</c:v>
                </c:pt>
                <c:pt idx="84">
                  <c:v>-0.133325</c:v>
                </c:pt>
                <c:pt idx="85">
                  <c:v>-0.13489999999999999</c:v>
                </c:pt>
                <c:pt idx="86">
                  <c:v>-0.13647500000000001</c:v>
                </c:pt>
                <c:pt idx="87">
                  <c:v>-0.13805000000000001</c:v>
                </c:pt>
                <c:pt idx="88">
                  <c:v>-0.1396</c:v>
                </c:pt>
                <c:pt idx="89">
                  <c:v>-0.14117499999999999</c:v>
                </c:pt>
                <c:pt idx="90">
                  <c:v>-0.14274999999999999</c:v>
                </c:pt>
                <c:pt idx="91">
                  <c:v>-0.14432500000000001</c:v>
                </c:pt>
                <c:pt idx="92">
                  <c:v>-0.145875</c:v>
                </c:pt>
                <c:pt idx="93">
                  <c:v>-0.14745</c:v>
                </c:pt>
                <c:pt idx="94">
                  <c:v>-0.14902499999999999</c:v>
                </c:pt>
                <c:pt idx="95">
                  <c:v>-0.15060000000000001</c:v>
                </c:pt>
                <c:pt idx="96">
                  <c:v>-0.15215000000000001</c:v>
                </c:pt>
                <c:pt idx="97">
                  <c:v>-0.153725</c:v>
                </c:pt>
                <c:pt idx="98">
                  <c:v>-0.15529999999999999</c:v>
                </c:pt>
                <c:pt idx="99">
                  <c:v>-0.15687499999999999</c:v>
                </c:pt>
                <c:pt idx="100">
                  <c:v>-0.15842500000000001</c:v>
                </c:pt>
                <c:pt idx="101">
                  <c:v>-0.16</c:v>
                </c:pt>
                <c:pt idx="102">
                  <c:v>-0.161575</c:v>
                </c:pt>
                <c:pt idx="103">
                  <c:v>-0.16312499999999999</c:v>
                </c:pt>
                <c:pt idx="104">
                  <c:v>-0.16470000000000001</c:v>
                </c:pt>
                <c:pt idx="105">
                  <c:v>-0.16627500000000001</c:v>
                </c:pt>
                <c:pt idx="106">
                  <c:v>-0.16785</c:v>
                </c:pt>
                <c:pt idx="107">
                  <c:v>-0.1694</c:v>
                </c:pt>
                <c:pt idx="108">
                  <c:v>-0.17097499999999999</c:v>
                </c:pt>
                <c:pt idx="109">
                  <c:v>-0.17255000000000001</c:v>
                </c:pt>
                <c:pt idx="110">
                  <c:v>-0.174125</c:v>
                </c:pt>
                <c:pt idx="111">
                  <c:v>-0.175675</c:v>
                </c:pt>
                <c:pt idx="112">
                  <c:v>-0.17724999999999999</c:v>
                </c:pt>
                <c:pt idx="113">
                  <c:v>-0.17882500000000001</c:v>
                </c:pt>
                <c:pt idx="114">
                  <c:v>-0.1804</c:v>
                </c:pt>
                <c:pt idx="115">
                  <c:v>-0.18195</c:v>
                </c:pt>
                <c:pt idx="116">
                  <c:v>-0.18352499999999999</c:v>
                </c:pt>
                <c:pt idx="117">
                  <c:v>-0.18509999999999999</c:v>
                </c:pt>
                <c:pt idx="118">
                  <c:v>-0.18667500000000001</c:v>
                </c:pt>
                <c:pt idx="119">
                  <c:v>-0.188225</c:v>
                </c:pt>
                <c:pt idx="120">
                  <c:v>-0.1898</c:v>
                </c:pt>
                <c:pt idx="121">
                  <c:v>-0.19137499999999999</c:v>
                </c:pt>
                <c:pt idx="122">
                  <c:v>-0.19295000000000001</c:v>
                </c:pt>
                <c:pt idx="123">
                  <c:v>-0.19450000000000001</c:v>
                </c:pt>
                <c:pt idx="124">
                  <c:v>-0.196075</c:v>
                </c:pt>
                <c:pt idx="125">
                  <c:v>-0.19764999999999999</c:v>
                </c:pt>
                <c:pt idx="126">
                  <c:v>-0.19922500000000001</c:v>
                </c:pt>
                <c:pt idx="127">
                  <c:v>-0.20077500000000001</c:v>
                </c:pt>
                <c:pt idx="128">
                  <c:v>-0.20235</c:v>
                </c:pt>
                <c:pt idx="129">
                  <c:v>-0.203925</c:v>
                </c:pt>
                <c:pt idx="130">
                  <c:v>-0.20549999999999999</c:v>
                </c:pt>
                <c:pt idx="131">
                  <c:v>-0.20705000000000001</c:v>
                </c:pt>
                <c:pt idx="132">
                  <c:v>-0.208625</c:v>
                </c:pt>
                <c:pt idx="133">
                  <c:v>-0.2102</c:v>
                </c:pt>
                <c:pt idx="134">
                  <c:v>-0.21177499999999999</c:v>
                </c:pt>
                <c:pt idx="135">
                  <c:v>-0.21332499999999999</c:v>
                </c:pt>
                <c:pt idx="136">
                  <c:v>-0.21490000000000001</c:v>
                </c:pt>
                <c:pt idx="137">
                  <c:v>-0.216475</c:v>
                </c:pt>
                <c:pt idx="138">
                  <c:v>-0.21804999999999999</c:v>
                </c:pt>
                <c:pt idx="139">
                  <c:v>-0.21959999999999999</c:v>
                </c:pt>
                <c:pt idx="140">
                  <c:v>-0.22117500000000001</c:v>
                </c:pt>
                <c:pt idx="141">
                  <c:v>-0.22275</c:v>
                </c:pt>
                <c:pt idx="142">
                  <c:v>-0.224325</c:v>
                </c:pt>
                <c:pt idx="143">
                  <c:v>-0.22587499999999999</c:v>
                </c:pt>
                <c:pt idx="144">
                  <c:v>-0.22745000000000001</c:v>
                </c:pt>
                <c:pt idx="145">
                  <c:v>-0.22902500000000001</c:v>
                </c:pt>
                <c:pt idx="146">
                  <c:v>-0.2306</c:v>
                </c:pt>
                <c:pt idx="147">
                  <c:v>-0.23215</c:v>
                </c:pt>
                <c:pt idx="148">
                  <c:v>-0.23372499999999999</c:v>
                </c:pt>
                <c:pt idx="149">
                  <c:v>-0.23530000000000001</c:v>
                </c:pt>
                <c:pt idx="150">
                  <c:v>-0.236875</c:v>
                </c:pt>
                <c:pt idx="151">
                  <c:v>-0.238425</c:v>
                </c:pt>
                <c:pt idx="152">
                  <c:v>-0.24</c:v>
                </c:pt>
                <c:pt idx="153">
                  <c:v>-0.24157500000000001</c:v>
                </c:pt>
                <c:pt idx="154">
                  <c:v>-0.24312500000000001</c:v>
                </c:pt>
                <c:pt idx="155">
                  <c:v>-0.2447</c:v>
                </c:pt>
                <c:pt idx="156">
                  <c:v>-0.24627499999999999</c:v>
                </c:pt>
                <c:pt idx="157">
                  <c:v>-0.24784999999999999</c:v>
                </c:pt>
                <c:pt idx="158">
                  <c:v>-0.24940000000000001</c:v>
                </c:pt>
                <c:pt idx="159">
                  <c:v>-0.250975</c:v>
                </c:pt>
                <c:pt idx="160">
                  <c:v>-0.25255</c:v>
                </c:pt>
                <c:pt idx="161">
                  <c:v>-0.25412499999999999</c:v>
                </c:pt>
                <c:pt idx="162">
                  <c:v>-0.25567499999999999</c:v>
                </c:pt>
                <c:pt idx="163">
                  <c:v>-0.25724999999999998</c:v>
                </c:pt>
                <c:pt idx="164">
                  <c:v>-0.25882500000000003</c:v>
                </c:pt>
                <c:pt idx="165">
                  <c:v>-0.26040000000000002</c:v>
                </c:pt>
                <c:pt idx="166">
                  <c:v>-0.26195000000000002</c:v>
                </c:pt>
                <c:pt idx="167">
                  <c:v>-0.26352500000000001</c:v>
                </c:pt>
                <c:pt idx="168">
                  <c:v>-0.2651</c:v>
                </c:pt>
                <c:pt idx="169">
                  <c:v>-0.266675</c:v>
                </c:pt>
                <c:pt idx="170">
                  <c:v>-0.26822499999999999</c:v>
                </c:pt>
                <c:pt idx="171">
                  <c:v>-0.26979999999999998</c:v>
                </c:pt>
                <c:pt idx="172">
                  <c:v>-0.27137499999999998</c:v>
                </c:pt>
                <c:pt idx="173">
                  <c:v>-0.27295000000000003</c:v>
                </c:pt>
                <c:pt idx="174">
                  <c:v>-0.27450000000000002</c:v>
                </c:pt>
                <c:pt idx="175">
                  <c:v>-0.27607500000000001</c:v>
                </c:pt>
                <c:pt idx="176">
                  <c:v>-0.27765000000000001</c:v>
                </c:pt>
                <c:pt idx="177">
                  <c:v>-0.279225</c:v>
                </c:pt>
                <c:pt idx="178">
                  <c:v>-0.280775</c:v>
                </c:pt>
                <c:pt idx="179">
                  <c:v>-0.28234999999999999</c:v>
                </c:pt>
                <c:pt idx="180">
                  <c:v>-0.28392499999999998</c:v>
                </c:pt>
                <c:pt idx="181">
                  <c:v>-0.28549999999999998</c:v>
                </c:pt>
                <c:pt idx="182">
                  <c:v>-0.28705000000000003</c:v>
                </c:pt>
                <c:pt idx="183">
                  <c:v>-0.28862500000000002</c:v>
                </c:pt>
                <c:pt idx="184">
                  <c:v>-0.29020000000000001</c:v>
                </c:pt>
                <c:pt idx="185">
                  <c:v>-0.29177500000000001</c:v>
                </c:pt>
                <c:pt idx="186">
                  <c:v>-0.293325</c:v>
                </c:pt>
                <c:pt idx="187">
                  <c:v>-0.2949</c:v>
                </c:pt>
                <c:pt idx="188">
                  <c:v>-0.29647499999999999</c:v>
                </c:pt>
                <c:pt idx="189">
                  <c:v>-0.29804999999999998</c:v>
                </c:pt>
                <c:pt idx="190">
                  <c:v>-0.29959999999999998</c:v>
                </c:pt>
                <c:pt idx="191">
                  <c:v>-0.30117500000000003</c:v>
                </c:pt>
                <c:pt idx="192">
                  <c:v>-0.30275000000000002</c:v>
                </c:pt>
                <c:pt idx="193">
                  <c:v>-0.30432500000000001</c:v>
                </c:pt>
                <c:pt idx="194">
                  <c:v>-0.30587500000000001</c:v>
                </c:pt>
                <c:pt idx="195">
                  <c:v>-0.30745</c:v>
                </c:pt>
                <c:pt idx="196">
                  <c:v>-0.30902499999999999</c:v>
                </c:pt>
                <c:pt idx="197">
                  <c:v>-0.31059999999999999</c:v>
                </c:pt>
                <c:pt idx="198">
                  <c:v>-0.31214999999999998</c:v>
                </c:pt>
                <c:pt idx="199">
                  <c:v>-0.31372499999999998</c:v>
                </c:pt>
                <c:pt idx="200">
                  <c:v>-0.31530000000000002</c:v>
                </c:pt>
                <c:pt idx="201">
                  <c:v>-0.31687500000000002</c:v>
                </c:pt>
                <c:pt idx="202">
                  <c:v>-0.31842500000000001</c:v>
                </c:pt>
                <c:pt idx="203">
                  <c:v>-0.32</c:v>
                </c:pt>
                <c:pt idx="204">
                  <c:v>-0.321575</c:v>
                </c:pt>
                <c:pt idx="205">
                  <c:v>-0.323125</c:v>
                </c:pt>
                <c:pt idx="206">
                  <c:v>-0.32469999999999999</c:v>
                </c:pt>
                <c:pt idx="207">
                  <c:v>-0.32627499999999998</c:v>
                </c:pt>
                <c:pt idx="208">
                  <c:v>-0.32784999999999997</c:v>
                </c:pt>
                <c:pt idx="209">
                  <c:v>-0.32940000000000003</c:v>
                </c:pt>
                <c:pt idx="210">
                  <c:v>-0.33097500000000002</c:v>
                </c:pt>
                <c:pt idx="211">
                  <c:v>-0.33255000000000001</c:v>
                </c:pt>
                <c:pt idx="212">
                  <c:v>-0.33412500000000001</c:v>
                </c:pt>
                <c:pt idx="213">
                  <c:v>-0.335675</c:v>
                </c:pt>
                <c:pt idx="214">
                  <c:v>-0.33724999999999999</c:v>
                </c:pt>
                <c:pt idx="215">
                  <c:v>-0.33882499999999999</c:v>
                </c:pt>
                <c:pt idx="216">
                  <c:v>-0.34039999999999998</c:v>
                </c:pt>
                <c:pt idx="217">
                  <c:v>-0.34194999999999998</c:v>
                </c:pt>
                <c:pt idx="218">
                  <c:v>-0.34352500000000002</c:v>
                </c:pt>
                <c:pt idx="219">
                  <c:v>-0.34510000000000002</c:v>
                </c:pt>
                <c:pt idx="220">
                  <c:v>-0.34667500000000001</c:v>
                </c:pt>
                <c:pt idx="221">
                  <c:v>-0.34822500000000001</c:v>
                </c:pt>
                <c:pt idx="222">
                  <c:v>-0.3498</c:v>
                </c:pt>
                <c:pt idx="223">
                  <c:v>-0.35137499999999999</c:v>
                </c:pt>
                <c:pt idx="224">
                  <c:v>-0.35294999999999999</c:v>
                </c:pt>
                <c:pt idx="225">
                  <c:v>-0.35449999999999998</c:v>
                </c:pt>
                <c:pt idx="226">
                  <c:v>-0.35607499999999997</c:v>
                </c:pt>
                <c:pt idx="227">
                  <c:v>-0.35765000000000002</c:v>
                </c:pt>
                <c:pt idx="228">
                  <c:v>-0.35922500000000002</c:v>
                </c:pt>
                <c:pt idx="229">
                  <c:v>-0.36077500000000001</c:v>
                </c:pt>
                <c:pt idx="230">
                  <c:v>-0.36235000000000001</c:v>
                </c:pt>
                <c:pt idx="231">
                  <c:v>-0.363925</c:v>
                </c:pt>
                <c:pt idx="232">
                  <c:v>-0.36549999999999999</c:v>
                </c:pt>
                <c:pt idx="233">
                  <c:v>-0.36704999999999999</c:v>
                </c:pt>
                <c:pt idx="234">
                  <c:v>-0.36862499999999998</c:v>
                </c:pt>
                <c:pt idx="235">
                  <c:v>-0.37019999999999997</c:v>
                </c:pt>
                <c:pt idx="236">
                  <c:v>-0.37177500000000002</c:v>
                </c:pt>
                <c:pt idx="237">
                  <c:v>-0.37332500000000002</c:v>
                </c:pt>
                <c:pt idx="238">
                  <c:v>-0.37490000000000001</c:v>
                </c:pt>
                <c:pt idx="239">
                  <c:v>-0.376475</c:v>
                </c:pt>
                <c:pt idx="240">
                  <c:v>-0.37805</c:v>
                </c:pt>
                <c:pt idx="241">
                  <c:v>-0.37959999999999999</c:v>
                </c:pt>
                <c:pt idx="242">
                  <c:v>-0.38117499999999999</c:v>
                </c:pt>
                <c:pt idx="243">
                  <c:v>-0.38274999999999998</c:v>
                </c:pt>
                <c:pt idx="244">
                  <c:v>-0.38432500000000003</c:v>
                </c:pt>
                <c:pt idx="245">
                  <c:v>-0.38587500000000002</c:v>
                </c:pt>
                <c:pt idx="246">
                  <c:v>-0.38745000000000002</c:v>
                </c:pt>
                <c:pt idx="247">
                  <c:v>-0.38902500000000001</c:v>
                </c:pt>
                <c:pt idx="248">
                  <c:v>-0.3906</c:v>
                </c:pt>
                <c:pt idx="249">
                  <c:v>-0.39215</c:v>
                </c:pt>
                <c:pt idx="250">
                  <c:v>-0.39372499999999999</c:v>
                </c:pt>
                <c:pt idx="251">
                  <c:v>-0.39529999999999998</c:v>
                </c:pt>
                <c:pt idx="252">
                  <c:v>-0.39687499999999998</c:v>
                </c:pt>
                <c:pt idx="253">
                  <c:v>-0.39842499999999997</c:v>
                </c:pt>
                <c:pt idx="254">
                  <c:v>-0.4</c:v>
                </c:pt>
                <c:pt idx="255">
                  <c:v>-0.40157500000000002</c:v>
                </c:pt>
                <c:pt idx="256">
                  <c:v>-0.40312500000000001</c:v>
                </c:pt>
                <c:pt idx="257">
                  <c:v>-0.4047</c:v>
                </c:pt>
                <c:pt idx="258">
                  <c:v>-0.406275</c:v>
                </c:pt>
                <c:pt idx="259">
                  <c:v>-0.40784999999999999</c:v>
                </c:pt>
                <c:pt idx="260">
                  <c:v>-0.40939999999999999</c:v>
                </c:pt>
                <c:pt idx="261">
                  <c:v>-0.41097499999999998</c:v>
                </c:pt>
                <c:pt idx="262">
                  <c:v>-0.41254999999999997</c:v>
                </c:pt>
                <c:pt idx="263">
                  <c:v>-0.41412500000000002</c:v>
                </c:pt>
                <c:pt idx="264">
                  <c:v>-0.41567500000000002</c:v>
                </c:pt>
                <c:pt idx="265">
                  <c:v>-0.41725000000000001</c:v>
                </c:pt>
                <c:pt idx="266">
                  <c:v>-0.418825</c:v>
                </c:pt>
                <c:pt idx="267">
                  <c:v>-0.4204</c:v>
                </c:pt>
                <c:pt idx="268">
                  <c:v>-0.42194999999999999</c:v>
                </c:pt>
                <c:pt idx="269">
                  <c:v>-0.42352499999999998</c:v>
                </c:pt>
                <c:pt idx="270">
                  <c:v>-0.42509999999999998</c:v>
                </c:pt>
                <c:pt idx="271">
                  <c:v>-0.42667500000000003</c:v>
                </c:pt>
                <c:pt idx="272">
                  <c:v>-0.42822500000000002</c:v>
                </c:pt>
                <c:pt idx="273">
                  <c:v>-0.42980000000000002</c:v>
                </c:pt>
                <c:pt idx="274">
                  <c:v>-0.43137500000000001</c:v>
                </c:pt>
                <c:pt idx="275">
                  <c:v>-0.43295</c:v>
                </c:pt>
                <c:pt idx="276">
                  <c:v>-0.4345</c:v>
                </c:pt>
                <c:pt idx="277">
                  <c:v>-0.43607499999999999</c:v>
                </c:pt>
                <c:pt idx="278">
                  <c:v>-0.43764999999999998</c:v>
                </c:pt>
                <c:pt idx="279">
                  <c:v>-0.43922499999999998</c:v>
                </c:pt>
                <c:pt idx="280">
                  <c:v>-0.44077499999999997</c:v>
                </c:pt>
                <c:pt idx="281">
                  <c:v>-0.44235000000000002</c:v>
                </c:pt>
                <c:pt idx="282">
                  <c:v>-0.44392500000000001</c:v>
                </c:pt>
                <c:pt idx="283">
                  <c:v>-0.44550000000000001</c:v>
                </c:pt>
                <c:pt idx="284">
                  <c:v>-0.44705</c:v>
                </c:pt>
                <c:pt idx="285">
                  <c:v>-0.448625</c:v>
                </c:pt>
                <c:pt idx="286">
                  <c:v>-0.45019999999999999</c:v>
                </c:pt>
                <c:pt idx="287">
                  <c:v>-0.45177499999999998</c:v>
                </c:pt>
                <c:pt idx="288">
                  <c:v>-0.45332499999999998</c:v>
                </c:pt>
                <c:pt idx="289">
                  <c:v>-0.45490000000000003</c:v>
                </c:pt>
                <c:pt idx="290">
                  <c:v>-0.45647500000000002</c:v>
                </c:pt>
                <c:pt idx="291">
                  <c:v>-0.45805000000000001</c:v>
                </c:pt>
                <c:pt idx="292">
                  <c:v>-0.45960000000000001</c:v>
                </c:pt>
                <c:pt idx="293">
                  <c:v>-0.461175</c:v>
                </c:pt>
                <c:pt idx="294">
                  <c:v>-0.46274999999999999</c:v>
                </c:pt>
                <c:pt idx="295">
                  <c:v>-0.46432499999999999</c:v>
                </c:pt>
                <c:pt idx="296">
                  <c:v>-0.46587499999999998</c:v>
                </c:pt>
                <c:pt idx="297">
                  <c:v>-0.46744999999999998</c:v>
                </c:pt>
                <c:pt idx="298">
                  <c:v>-0.46902500000000003</c:v>
                </c:pt>
                <c:pt idx="299">
                  <c:v>-0.47060000000000002</c:v>
                </c:pt>
                <c:pt idx="300">
                  <c:v>-0.47215000000000001</c:v>
                </c:pt>
                <c:pt idx="301">
                  <c:v>-0.47372500000000001</c:v>
                </c:pt>
                <c:pt idx="302">
                  <c:v>-0.4753</c:v>
                </c:pt>
                <c:pt idx="303">
                  <c:v>-0.47687499999999999</c:v>
                </c:pt>
                <c:pt idx="304">
                  <c:v>-0.47842499999999999</c:v>
                </c:pt>
                <c:pt idx="305">
                  <c:v>-0.48</c:v>
                </c:pt>
                <c:pt idx="306">
                  <c:v>-0.48157499999999998</c:v>
                </c:pt>
                <c:pt idx="307">
                  <c:v>-0.48312500000000003</c:v>
                </c:pt>
                <c:pt idx="308">
                  <c:v>-0.48470000000000002</c:v>
                </c:pt>
                <c:pt idx="309">
                  <c:v>-0.48627500000000001</c:v>
                </c:pt>
                <c:pt idx="310">
                  <c:v>-0.48785000000000001</c:v>
                </c:pt>
                <c:pt idx="311">
                  <c:v>-0.4894</c:v>
                </c:pt>
                <c:pt idx="312">
                  <c:v>-0.49097499999999999</c:v>
                </c:pt>
                <c:pt idx="313">
                  <c:v>-0.49254999999999999</c:v>
                </c:pt>
                <c:pt idx="314">
                  <c:v>-0.49412499999999998</c:v>
                </c:pt>
                <c:pt idx="315">
                  <c:v>-0.49567499999999998</c:v>
                </c:pt>
                <c:pt idx="316">
                  <c:v>-0.49725000000000003</c:v>
                </c:pt>
                <c:pt idx="317">
                  <c:v>-0.49882500000000002</c:v>
                </c:pt>
                <c:pt idx="318">
                  <c:v>-0.50039999999999996</c:v>
                </c:pt>
                <c:pt idx="319">
                  <c:v>-0.50195000000000001</c:v>
                </c:pt>
                <c:pt idx="320">
                  <c:v>-0.503525</c:v>
                </c:pt>
                <c:pt idx="321">
                  <c:v>-0.50509999999999999</c:v>
                </c:pt>
                <c:pt idx="322">
                  <c:v>-0.50667499999999999</c:v>
                </c:pt>
                <c:pt idx="323">
                  <c:v>-0.50822500000000004</c:v>
                </c:pt>
                <c:pt idx="324">
                  <c:v>-0.50980000000000003</c:v>
                </c:pt>
                <c:pt idx="325">
                  <c:v>-0.51137500000000002</c:v>
                </c:pt>
                <c:pt idx="326">
                  <c:v>-0.51295000000000002</c:v>
                </c:pt>
                <c:pt idx="327">
                  <c:v>-0.51449999999999996</c:v>
                </c:pt>
                <c:pt idx="328">
                  <c:v>-0.51607499999999995</c:v>
                </c:pt>
                <c:pt idx="329">
                  <c:v>-0.51765000000000005</c:v>
                </c:pt>
                <c:pt idx="330">
                  <c:v>-0.51922500000000005</c:v>
                </c:pt>
                <c:pt idx="331">
                  <c:v>-0.52077499999999999</c:v>
                </c:pt>
                <c:pt idx="332">
                  <c:v>-0.52234999999999998</c:v>
                </c:pt>
                <c:pt idx="333">
                  <c:v>-0.52392499999999997</c:v>
                </c:pt>
                <c:pt idx="334">
                  <c:v>-0.52549999999999997</c:v>
                </c:pt>
                <c:pt idx="335">
                  <c:v>-0.52705000000000002</c:v>
                </c:pt>
                <c:pt idx="336">
                  <c:v>-0.52862500000000001</c:v>
                </c:pt>
                <c:pt idx="337">
                  <c:v>-0.5302</c:v>
                </c:pt>
                <c:pt idx="338">
                  <c:v>-0.531775</c:v>
                </c:pt>
                <c:pt idx="339">
                  <c:v>-0.53332500000000005</c:v>
                </c:pt>
                <c:pt idx="340">
                  <c:v>-0.53490000000000004</c:v>
                </c:pt>
                <c:pt idx="341">
                  <c:v>-0.53647500000000004</c:v>
                </c:pt>
                <c:pt idx="342">
                  <c:v>-0.53805000000000003</c:v>
                </c:pt>
                <c:pt idx="343">
                  <c:v>-0.53959999999999997</c:v>
                </c:pt>
                <c:pt idx="344">
                  <c:v>-0.54117499999999996</c:v>
                </c:pt>
                <c:pt idx="345">
                  <c:v>-0.54274999999999995</c:v>
                </c:pt>
                <c:pt idx="346">
                  <c:v>-0.54432499999999995</c:v>
                </c:pt>
                <c:pt idx="347">
                  <c:v>-0.545875</c:v>
                </c:pt>
                <c:pt idx="348">
                  <c:v>-0.54744999999999999</c:v>
                </c:pt>
                <c:pt idx="349">
                  <c:v>-0.54902499999999999</c:v>
                </c:pt>
                <c:pt idx="350">
                  <c:v>-0.55059999999999998</c:v>
                </c:pt>
                <c:pt idx="351">
                  <c:v>-0.55215000000000003</c:v>
                </c:pt>
                <c:pt idx="352">
                  <c:v>-0.55372500000000002</c:v>
                </c:pt>
                <c:pt idx="353">
                  <c:v>-0.55530000000000002</c:v>
                </c:pt>
                <c:pt idx="354">
                  <c:v>-0.55687500000000001</c:v>
                </c:pt>
                <c:pt idx="355">
                  <c:v>-0.55842499999999995</c:v>
                </c:pt>
                <c:pt idx="356">
                  <c:v>-0.56000000000000005</c:v>
                </c:pt>
                <c:pt idx="357">
                  <c:v>-0.56157500000000005</c:v>
                </c:pt>
                <c:pt idx="358">
                  <c:v>-0.56312499999999999</c:v>
                </c:pt>
                <c:pt idx="359">
                  <c:v>-0.56469999999999998</c:v>
                </c:pt>
                <c:pt idx="360">
                  <c:v>-0.56627499999999997</c:v>
                </c:pt>
                <c:pt idx="361">
                  <c:v>-0.56784999999999997</c:v>
                </c:pt>
                <c:pt idx="362">
                  <c:v>-0.56940000000000002</c:v>
                </c:pt>
                <c:pt idx="363">
                  <c:v>-0.57097500000000001</c:v>
                </c:pt>
                <c:pt idx="364">
                  <c:v>-0.57255</c:v>
                </c:pt>
                <c:pt idx="365">
                  <c:v>-0.574125</c:v>
                </c:pt>
                <c:pt idx="366">
                  <c:v>-0.57567500000000005</c:v>
                </c:pt>
                <c:pt idx="367">
                  <c:v>-0.57725000000000004</c:v>
                </c:pt>
                <c:pt idx="368">
                  <c:v>-0.57882500000000003</c:v>
                </c:pt>
                <c:pt idx="369">
                  <c:v>-0.58040000000000003</c:v>
                </c:pt>
                <c:pt idx="370">
                  <c:v>-0.58194999999999997</c:v>
                </c:pt>
                <c:pt idx="371">
                  <c:v>-0.58352499999999996</c:v>
                </c:pt>
                <c:pt idx="372">
                  <c:v>-0.58509999999999995</c:v>
                </c:pt>
                <c:pt idx="373">
                  <c:v>-0.58667499999999995</c:v>
                </c:pt>
                <c:pt idx="374">
                  <c:v>-0.588225</c:v>
                </c:pt>
                <c:pt idx="375">
                  <c:v>-0.58979999999999999</c:v>
                </c:pt>
                <c:pt idx="376">
                  <c:v>-0.59137499999999998</c:v>
                </c:pt>
                <c:pt idx="377">
                  <c:v>-0.59294999999999998</c:v>
                </c:pt>
                <c:pt idx="378">
                  <c:v>-0.59450000000000003</c:v>
                </c:pt>
                <c:pt idx="379">
                  <c:v>-0.59607500000000002</c:v>
                </c:pt>
                <c:pt idx="380">
                  <c:v>-0.59765000000000001</c:v>
                </c:pt>
                <c:pt idx="381">
                  <c:v>-0.59922500000000001</c:v>
                </c:pt>
                <c:pt idx="382">
                  <c:v>-0.60077499999999995</c:v>
                </c:pt>
                <c:pt idx="383">
                  <c:v>-0.60235000000000005</c:v>
                </c:pt>
                <c:pt idx="384">
                  <c:v>-0.60392500000000005</c:v>
                </c:pt>
                <c:pt idx="385">
                  <c:v>-0.60550000000000004</c:v>
                </c:pt>
                <c:pt idx="386">
                  <c:v>-0.60704999999999998</c:v>
                </c:pt>
                <c:pt idx="387">
                  <c:v>-0.60862499999999997</c:v>
                </c:pt>
                <c:pt idx="388">
                  <c:v>-0.61019999999999996</c:v>
                </c:pt>
                <c:pt idx="389">
                  <c:v>-0.61177499999999996</c:v>
                </c:pt>
                <c:pt idx="390">
                  <c:v>-0.61332500000000001</c:v>
                </c:pt>
                <c:pt idx="391">
                  <c:v>-0.6149</c:v>
                </c:pt>
                <c:pt idx="392">
                  <c:v>-0.616475</c:v>
                </c:pt>
                <c:pt idx="393">
                  <c:v>-0.61804999999999999</c:v>
                </c:pt>
                <c:pt idx="394">
                  <c:v>-0.61960000000000004</c:v>
                </c:pt>
                <c:pt idx="395">
                  <c:v>-0.62117500000000003</c:v>
                </c:pt>
                <c:pt idx="396">
                  <c:v>-0.62275000000000003</c:v>
                </c:pt>
                <c:pt idx="397">
                  <c:v>-0.62432500000000002</c:v>
                </c:pt>
                <c:pt idx="398">
                  <c:v>-0.62587499999999996</c:v>
                </c:pt>
                <c:pt idx="399">
                  <c:v>-0.62744999999999995</c:v>
                </c:pt>
                <c:pt idx="400">
                  <c:v>-0.62902499999999995</c:v>
                </c:pt>
                <c:pt idx="401">
                  <c:v>-0.63060000000000005</c:v>
                </c:pt>
                <c:pt idx="402">
                  <c:v>-0.63214999999999999</c:v>
                </c:pt>
                <c:pt idx="403">
                  <c:v>-0.63372499999999998</c:v>
                </c:pt>
                <c:pt idx="404">
                  <c:v>-0.63529999999999998</c:v>
                </c:pt>
                <c:pt idx="405">
                  <c:v>-0.63687499999999997</c:v>
                </c:pt>
                <c:pt idx="406">
                  <c:v>-0.63842500000000002</c:v>
                </c:pt>
                <c:pt idx="407">
                  <c:v>-0.64</c:v>
                </c:pt>
                <c:pt idx="408">
                  <c:v>-0.64157500000000001</c:v>
                </c:pt>
                <c:pt idx="409">
                  <c:v>-0.64312499999999995</c:v>
                </c:pt>
                <c:pt idx="410">
                  <c:v>-0.64470000000000005</c:v>
                </c:pt>
                <c:pt idx="411">
                  <c:v>-0.64627500000000004</c:v>
                </c:pt>
                <c:pt idx="412">
                  <c:v>-0.64785000000000004</c:v>
                </c:pt>
                <c:pt idx="413">
                  <c:v>-0.64939999999999998</c:v>
                </c:pt>
                <c:pt idx="414">
                  <c:v>-0.65097499999999997</c:v>
                </c:pt>
                <c:pt idx="415">
                  <c:v>-0.65254999999999996</c:v>
                </c:pt>
                <c:pt idx="416">
                  <c:v>-0.65412499999999996</c:v>
                </c:pt>
                <c:pt idx="417">
                  <c:v>-0.65567500000000001</c:v>
                </c:pt>
                <c:pt idx="418">
                  <c:v>-0.65725</c:v>
                </c:pt>
                <c:pt idx="419">
                  <c:v>-0.65882499999999999</c:v>
                </c:pt>
                <c:pt idx="420">
                  <c:v>-0.66039999999999999</c:v>
                </c:pt>
                <c:pt idx="421">
                  <c:v>-0.66195000000000004</c:v>
                </c:pt>
                <c:pt idx="422">
                  <c:v>-0.66352500000000003</c:v>
                </c:pt>
                <c:pt idx="423">
                  <c:v>-0.66510000000000002</c:v>
                </c:pt>
                <c:pt idx="424">
                  <c:v>-0.66667500000000002</c:v>
                </c:pt>
                <c:pt idx="425">
                  <c:v>-0.66822499999999996</c:v>
                </c:pt>
                <c:pt idx="426">
                  <c:v>-0.66979999999999995</c:v>
                </c:pt>
                <c:pt idx="427">
                  <c:v>-0.67137500000000006</c:v>
                </c:pt>
                <c:pt idx="428">
                  <c:v>-0.67295000000000005</c:v>
                </c:pt>
                <c:pt idx="429">
                  <c:v>-0.67449999999999999</c:v>
                </c:pt>
                <c:pt idx="430">
                  <c:v>-0.67607499999999998</c:v>
                </c:pt>
                <c:pt idx="431">
                  <c:v>-0.67764999999999997</c:v>
                </c:pt>
                <c:pt idx="432">
                  <c:v>-0.67922499999999997</c:v>
                </c:pt>
                <c:pt idx="433">
                  <c:v>-0.68077500000000002</c:v>
                </c:pt>
                <c:pt idx="434">
                  <c:v>-0.68235000000000001</c:v>
                </c:pt>
                <c:pt idx="435">
                  <c:v>-0.68392500000000001</c:v>
                </c:pt>
                <c:pt idx="436">
                  <c:v>-0.6855</c:v>
                </c:pt>
                <c:pt idx="437">
                  <c:v>-0.68705000000000005</c:v>
                </c:pt>
                <c:pt idx="438">
                  <c:v>-0.68862500000000004</c:v>
                </c:pt>
                <c:pt idx="439">
                  <c:v>-0.69020000000000004</c:v>
                </c:pt>
                <c:pt idx="440">
                  <c:v>-0.69177500000000003</c:v>
                </c:pt>
                <c:pt idx="441">
                  <c:v>-0.69332499999999997</c:v>
                </c:pt>
                <c:pt idx="442">
                  <c:v>-0.69489999999999996</c:v>
                </c:pt>
                <c:pt idx="443">
                  <c:v>-0.69647499999999996</c:v>
                </c:pt>
                <c:pt idx="444">
                  <c:v>-0.69804999999999995</c:v>
                </c:pt>
                <c:pt idx="445">
                  <c:v>-0.6996</c:v>
                </c:pt>
                <c:pt idx="446">
                  <c:v>-0.70117499999999999</c:v>
                </c:pt>
                <c:pt idx="447">
                  <c:v>-0.70274999999999999</c:v>
                </c:pt>
                <c:pt idx="448">
                  <c:v>-0.70432499999999998</c:v>
                </c:pt>
                <c:pt idx="449">
                  <c:v>-0.70587500000000003</c:v>
                </c:pt>
                <c:pt idx="450">
                  <c:v>-0.70745000000000002</c:v>
                </c:pt>
                <c:pt idx="451">
                  <c:v>-0.70902500000000002</c:v>
                </c:pt>
                <c:pt idx="452">
                  <c:v>-0.71060000000000001</c:v>
                </c:pt>
                <c:pt idx="453">
                  <c:v>-0.71214999999999995</c:v>
                </c:pt>
                <c:pt idx="454">
                  <c:v>-0.71372500000000005</c:v>
                </c:pt>
                <c:pt idx="455">
                  <c:v>-0.71530000000000005</c:v>
                </c:pt>
                <c:pt idx="456">
                  <c:v>-0.71687500000000004</c:v>
                </c:pt>
                <c:pt idx="457">
                  <c:v>-0.71842499999999998</c:v>
                </c:pt>
                <c:pt idx="458">
                  <c:v>-0.72</c:v>
                </c:pt>
                <c:pt idx="459">
                  <c:v>-0.72157499999999997</c:v>
                </c:pt>
                <c:pt idx="460">
                  <c:v>-0.72312500000000002</c:v>
                </c:pt>
                <c:pt idx="461">
                  <c:v>-0.72470000000000001</c:v>
                </c:pt>
                <c:pt idx="462">
                  <c:v>-0.726275</c:v>
                </c:pt>
                <c:pt idx="463">
                  <c:v>-0.72785</c:v>
                </c:pt>
                <c:pt idx="464">
                  <c:v>-0.72940000000000005</c:v>
                </c:pt>
                <c:pt idx="465">
                  <c:v>-0.73097500000000004</c:v>
                </c:pt>
                <c:pt idx="466">
                  <c:v>-0.73255000000000003</c:v>
                </c:pt>
                <c:pt idx="467">
                  <c:v>-0.73412500000000003</c:v>
                </c:pt>
                <c:pt idx="468">
                  <c:v>-0.73567499999999997</c:v>
                </c:pt>
                <c:pt idx="469">
                  <c:v>-0.73724999999999996</c:v>
                </c:pt>
                <c:pt idx="470">
                  <c:v>-0.73882499999999995</c:v>
                </c:pt>
                <c:pt idx="471">
                  <c:v>-0.74039999999999995</c:v>
                </c:pt>
                <c:pt idx="472">
                  <c:v>-0.74195</c:v>
                </c:pt>
                <c:pt idx="473">
                  <c:v>-0.74352499999999999</c:v>
                </c:pt>
                <c:pt idx="474">
                  <c:v>-0.74509999999999998</c:v>
                </c:pt>
                <c:pt idx="475">
                  <c:v>-0.74667499999999998</c:v>
                </c:pt>
                <c:pt idx="476">
                  <c:v>-0.74822500000000003</c:v>
                </c:pt>
                <c:pt idx="477">
                  <c:v>-0.74980000000000002</c:v>
                </c:pt>
                <c:pt idx="478">
                  <c:v>-0.75137500000000002</c:v>
                </c:pt>
                <c:pt idx="479">
                  <c:v>-0.75295000000000001</c:v>
                </c:pt>
                <c:pt idx="480">
                  <c:v>-0.75449999999999995</c:v>
                </c:pt>
                <c:pt idx="481">
                  <c:v>-0.75607500000000005</c:v>
                </c:pt>
                <c:pt idx="482">
                  <c:v>-0.75765000000000005</c:v>
                </c:pt>
                <c:pt idx="483">
                  <c:v>-0.75922500000000004</c:v>
                </c:pt>
                <c:pt idx="484">
                  <c:v>-0.76077499999999998</c:v>
                </c:pt>
                <c:pt idx="485">
                  <c:v>-0.76234999999999997</c:v>
                </c:pt>
                <c:pt idx="486">
                  <c:v>-0.76392499999999997</c:v>
                </c:pt>
                <c:pt idx="487">
                  <c:v>-0.76549999999999996</c:v>
                </c:pt>
                <c:pt idx="488">
                  <c:v>-0.76705000000000001</c:v>
                </c:pt>
                <c:pt idx="489">
                  <c:v>-0.768625</c:v>
                </c:pt>
                <c:pt idx="490">
                  <c:v>-0.7702</c:v>
                </c:pt>
                <c:pt idx="491">
                  <c:v>-0.77177499999999999</c:v>
                </c:pt>
                <c:pt idx="492">
                  <c:v>-0.77332500000000004</c:v>
                </c:pt>
                <c:pt idx="493">
                  <c:v>-0.77490000000000003</c:v>
                </c:pt>
                <c:pt idx="494">
                  <c:v>-0.77647500000000003</c:v>
                </c:pt>
                <c:pt idx="495">
                  <c:v>-0.77805000000000002</c:v>
                </c:pt>
                <c:pt idx="496">
                  <c:v>-0.77959999999999996</c:v>
                </c:pt>
                <c:pt idx="497">
                  <c:v>-0.78117499999999995</c:v>
                </c:pt>
                <c:pt idx="498">
                  <c:v>-0.78274999999999995</c:v>
                </c:pt>
                <c:pt idx="499">
                  <c:v>-0.78432500000000005</c:v>
                </c:pt>
                <c:pt idx="500">
                  <c:v>-0.78587499999999999</c:v>
                </c:pt>
                <c:pt idx="501">
                  <c:v>-0.78744999999999998</c:v>
                </c:pt>
                <c:pt idx="502">
                  <c:v>-0.78902499999999998</c:v>
                </c:pt>
                <c:pt idx="503">
                  <c:v>-0.79059999999999997</c:v>
                </c:pt>
                <c:pt idx="504">
                  <c:v>-0.79215000000000002</c:v>
                </c:pt>
                <c:pt idx="505">
                  <c:v>-0.79372500000000001</c:v>
                </c:pt>
                <c:pt idx="506">
                  <c:v>-0.79530000000000001</c:v>
                </c:pt>
                <c:pt idx="507">
                  <c:v>-0.796875</c:v>
                </c:pt>
                <c:pt idx="508">
                  <c:v>-0.79842500000000005</c:v>
                </c:pt>
                <c:pt idx="509">
                  <c:v>-0.8</c:v>
                </c:pt>
                <c:pt idx="510">
                  <c:v>-0.79842500000000005</c:v>
                </c:pt>
                <c:pt idx="511">
                  <c:v>-0.796875</c:v>
                </c:pt>
                <c:pt idx="512">
                  <c:v>-0.79530000000000001</c:v>
                </c:pt>
                <c:pt idx="513">
                  <c:v>-0.79372500000000001</c:v>
                </c:pt>
                <c:pt idx="514">
                  <c:v>-0.79215000000000002</c:v>
                </c:pt>
                <c:pt idx="515">
                  <c:v>-0.79059999999999997</c:v>
                </c:pt>
                <c:pt idx="516">
                  <c:v>-0.78902499999999998</c:v>
                </c:pt>
                <c:pt idx="517">
                  <c:v>-0.78744999999999998</c:v>
                </c:pt>
                <c:pt idx="518">
                  <c:v>-0.78587499999999999</c:v>
                </c:pt>
                <c:pt idx="519">
                  <c:v>-0.78432500000000005</c:v>
                </c:pt>
                <c:pt idx="520">
                  <c:v>-0.78274999999999995</c:v>
                </c:pt>
                <c:pt idx="521">
                  <c:v>-0.78117499999999995</c:v>
                </c:pt>
                <c:pt idx="522">
                  <c:v>-0.77959999999999996</c:v>
                </c:pt>
                <c:pt idx="523">
                  <c:v>-0.77805000000000002</c:v>
                </c:pt>
                <c:pt idx="524">
                  <c:v>-0.77647500000000003</c:v>
                </c:pt>
                <c:pt idx="525">
                  <c:v>-0.77490000000000003</c:v>
                </c:pt>
                <c:pt idx="526">
                  <c:v>-0.77332500000000004</c:v>
                </c:pt>
                <c:pt idx="527">
                  <c:v>-0.77177499999999999</c:v>
                </c:pt>
                <c:pt idx="528">
                  <c:v>-0.7702</c:v>
                </c:pt>
                <c:pt idx="529">
                  <c:v>-0.768625</c:v>
                </c:pt>
                <c:pt idx="530">
                  <c:v>-0.76705000000000001</c:v>
                </c:pt>
                <c:pt idx="531">
                  <c:v>-0.76549999999999996</c:v>
                </c:pt>
                <c:pt idx="532">
                  <c:v>-0.76392499999999997</c:v>
                </c:pt>
                <c:pt idx="533">
                  <c:v>-0.76234999999999997</c:v>
                </c:pt>
                <c:pt idx="534">
                  <c:v>-0.76077499999999998</c:v>
                </c:pt>
                <c:pt idx="535">
                  <c:v>-0.75922500000000004</c:v>
                </c:pt>
                <c:pt idx="536">
                  <c:v>-0.75765000000000005</c:v>
                </c:pt>
                <c:pt idx="537">
                  <c:v>-0.75607500000000005</c:v>
                </c:pt>
                <c:pt idx="538">
                  <c:v>-0.75449999999999995</c:v>
                </c:pt>
                <c:pt idx="539">
                  <c:v>-0.75295000000000001</c:v>
                </c:pt>
                <c:pt idx="540">
                  <c:v>-0.75137500000000002</c:v>
                </c:pt>
                <c:pt idx="541">
                  <c:v>-0.74980000000000002</c:v>
                </c:pt>
                <c:pt idx="542">
                  <c:v>-0.74822500000000003</c:v>
                </c:pt>
                <c:pt idx="543">
                  <c:v>-0.74667499999999998</c:v>
                </c:pt>
                <c:pt idx="544">
                  <c:v>-0.74509999999999998</c:v>
                </c:pt>
                <c:pt idx="545">
                  <c:v>-0.74352499999999999</c:v>
                </c:pt>
                <c:pt idx="546">
                  <c:v>-0.74195</c:v>
                </c:pt>
                <c:pt idx="547">
                  <c:v>-0.74039999999999995</c:v>
                </c:pt>
                <c:pt idx="548">
                  <c:v>-0.73882499999999995</c:v>
                </c:pt>
                <c:pt idx="549">
                  <c:v>-0.73724999999999996</c:v>
                </c:pt>
                <c:pt idx="550">
                  <c:v>-0.73567499999999997</c:v>
                </c:pt>
                <c:pt idx="551">
                  <c:v>-0.73412500000000003</c:v>
                </c:pt>
                <c:pt idx="552">
                  <c:v>-0.73255000000000003</c:v>
                </c:pt>
                <c:pt idx="553">
                  <c:v>-0.73097500000000004</c:v>
                </c:pt>
                <c:pt idx="554">
                  <c:v>-0.72940000000000005</c:v>
                </c:pt>
                <c:pt idx="555">
                  <c:v>-0.72785</c:v>
                </c:pt>
                <c:pt idx="556">
                  <c:v>-0.726275</c:v>
                </c:pt>
                <c:pt idx="557">
                  <c:v>-0.72470000000000001</c:v>
                </c:pt>
                <c:pt idx="558">
                  <c:v>-0.72312500000000002</c:v>
                </c:pt>
                <c:pt idx="559">
                  <c:v>-0.72157499999999997</c:v>
                </c:pt>
                <c:pt idx="560">
                  <c:v>-0.72</c:v>
                </c:pt>
                <c:pt idx="561">
                  <c:v>-0.71842499999999998</c:v>
                </c:pt>
                <c:pt idx="562">
                  <c:v>-0.71687500000000004</c:v>
                </c:pt>
                <c:pt idx="563">
                  <c:v>-0.71530000000000005</c:v>
                </c:pt>
                <c:pt idx="564">
                  <c:v>-0.71372500000000005</c:v>
                </c:pt>
                <c:pt idx="565">
                  <c:v>-0.71214999999999995</c:v>
                </c:pt>
                <c:pt idx="566">
                  <c:v>-0.71060000000000001</c:v>
                </c:pt>
                <c:pt idx="567">
                  <c:v>-0.70902500000000002</c:v>
                </c:pt>
                <c:pt idx="568">
                  <c:v>-0.70745000000000002</c:v>
                </c:pt>
                <c:pt idx="569">
                  <c:v>-0.70587500000000003</c:v>
                </c:pt>
                <c:pt idx="570">
                  <c:v>-0.70432499999999998</c:v>
                </c:pt>
                <c:pt idx="571">
                  <c:v>-0.70274999999999999</c:v>
                </c:pt>
                <c:pt idx="572">
                  <c:v>-0.70117499999999999</c:v>
                </c:pt>
                <c:pt idx="573">
                  <c:v>-0.6996</c:v>
                </c:pt>
                <c:pt idx="574">
                  <c:v>-0.69804999999999995</c:v>
                </c:pt>
                <c:pt idx="575">
                  <c:v>-0.69647499999999996</c:v>
                </c:pt>
                <c:pt idx="576">
                  <c:v>-0.69489999999999996</c:v>
                </c:pt>
                <c:pt idx="577">
                  <c:v>-0.69332499999999997</c:v>
                </c:pt>
                <c:pt idx="578">
                  <c:v>-0.69177500000000003</c:v>
                </c:pt>
                <c:pt idx="579">
                  <c:v>-0.69020000000000004</c:v>
                </c:pt>
                <c:pt idx="580">
                  <c:v>-0.68862500000000004</c:v>
                </c:pt>
                <c:pt idx="581">
                  <c:v>-0.68705000000000005</c:v>
                </c:pt>
                <c:pt idx="582">
                  <c:v>-0.6855</c:v>
                </c:pt>
                <c:pt idx="583">
                  <c:v>-0.68392500000000001</c:v>
                </c:pt>
                <c:pt idx="584">
                  <c:v>-0.68235000000000001</c:v>
                </c:pt>
                <c:pt idx="585">
                  <c:v>-0.68077500000000002</c:v>
                </c:pt>
                <c:pt idx="586">
                  <c:v>-0.67922499999999997</c:v>
                </c:pt>
                <c:pt idx="587">
                  <c:v>-0.67764999999999997</c:v>
                </c:pt>
                <c:pt idx="588">
                  <c:v>-0.67607499999999998</c:v>
                </c:pt>
                <c:pt idx="589">
                  <c:v>-0.67449999999999999</c:v>
                </c:pt>
                <c:pt idx="590">
                  <c:v>-0.67295000000000005</c:v>
                </c:pt>
                <c:pt idx="591">
                  <c:v>-0.67137500000000006</c:v>
                </c:pt>
                <c:pt idx="592">
                  <c:v>-0.66979999999999995</c:v>
                </c:pt>
                <c:pt idx="593">
                  <c:v>-0.66822499999999996</c:v>
                </c:pt>
                <c:pt idx="594">
                  <c:v>-0.66667500000000002</c:v>
                </c:pt>
                <c:pt idx="595">
                  <c:v>-0.66510000000000002</c:v>
                </c:pt>
                <c:pt idx="596">
                  <c:v>-0.66352500000000003</c:v>
                </c:pt>
                <c:pt idx="597">
                  <c:v>-0.66195000000000004</c:v>
                </c:pt>
                <c:pt idx="598">
                  <c:v>-0.66039999999999999</c:v>
                </c:pt>
                <c:pt idx="599">
                  <c:v>-0.65882499999999999</c:v>
                </c:pt>
                <c:pt idx="600">
                  <c:v>-0.65725</c:v>
                </c:pt>
                <c:pt idx="601">
                  <c:v>-0.65567500000000001</c:v>
                </c:pt>
                <c:pt idx="602">
                  <c:v>-0.65412499999999996</c:v>
                </c:pt>
                <c:pt idx="603">
                  <c:v>-0.65254999999999996</c:v>
                </c:pt>
                <c:pt idx="604">
                  <c:v>-0.65097499999999997</c:v>
                </c:pt>
                <c:pt idx="605">
                  <c:v>-0.64939999999999998</c:v>
                </c:pt>
                <c:pt idx="606">
                  <c:v>-0.64785000000000004</c:v>
                </c:pt>
                <c:pt idx="607">
                  <c:v>-0.64627500000000004</c:v>
                </c:pt>
                <c:pt idx="608">
                  <c:v>-0.64470000000000005</c:v>
                </c:pt>
                <c:pt idx="609">
                  <c:v>-0.64312499999999995</c:v>
                </c:pt>
                <c:pt idx="610">
                  <c:v>-0.64157500000000001</c:v>
                </c:pt>
                <c:pt idx="611">
                  <c:v>-0.64</c:v>
                </c:pt>
                <c:pt idx="612">
                  <c:v>-0.63842500000000002</c:v>
                </c:pt>
                <c:pt idx="613">
                  <c:v>-0.63687499999999997</c:v>
                </c:pt>
                <c:pt idx="614">
                  <c:v>-0.63529999999999998</c:v>
                </c:pt>
                <c:pt idx="615">
                  <c:v>-0.63372499999999998</c:v>
                </c:pt>
                <c:pt idx="616">
                  <c:v>-0.63214999999999999</c:v>
                </c:pt>
                <c:pt idx="617">
                  <c:v>-0.63060000000000005</c:v>
                </c:pt>
                <c:pt idx="618">
                  <c:v>-0.62902499999999995</c:v>
                </c:pt>
                <c:pt idx="619">
                  <c:v>-0.62744999999999995</c:v>
                </c:pt>
                <c:pt idx="620">
                  <c:v>-0.62587499999999996</c:v>
                </c:pt>
                <c:pt idx="621">
                  <c:v>-0.62432500000000002</c:v>
                </c:pt>
                <c:pt idx="622">
                  <c:v>-0.62275000000000003</c:v>
                </c:pt>
                <c:pt idx="623">
                  <c:v>-0.62117500000000003</c:v>
                </c:pt>
                <c:pt idx="624">
                  <c:v>-0.61960000000000004</c:v>
                </c:pt>
                <c:pt idx="625">
                  <c:v>-0.61804999999999999</c:v>
                </c:pt>
                <c:pt idx="626">
                  <c:v>-0.616475</c:v>
                </c:pt>
                <c:pt idx="627">
                  <c:v>-0.6149</c:v>
                </c:pt>
                <c:pt idx="628">
                  <c:v>-0.61332500000000001</c:v>
                </c:pt>
                <c:pt idx="629">
                  <c:v>-0.61177499999999996</c:v>
                </c:pt>
                <c:pt idx="630">
                  <c:v>-0.61019999999999996</c:v>
                </c:pt>
                <c:pt idx="631">
                  <c:v>-0.60862499999999997</c:v>
                </c:pt>
                <c:pt idx="632">
                  <c:v>-0.60704999999999998</c:v>
                </c:pt>
                <c:pt idx="633">
                  <c:v>-0.60550000000000004</c:v>
                </c:pt>
                <c:pt idx="634">
                  <c:v>-0.60392500000000005</c:v>
                </c:pt>
                <c:pt idx="635">
                  <c:v>-0.60235000000000005</c:v>
                </c:pt>
                <c:pt idx="636">
                  <c:v>-0.60077499999999995</c:v>
                </c:pt>
                <c:pt idx="637">
                  <c:v>-0.59922500000000001</c:v>
                </c:pt>
                <c:pt idx="638">
                  <c:v>-0.59765000000000001</c:v>
                </c:pt>
                <c:pt idx="639">
                  <c:v>-0.59607500000000002</c:v>
                </c:pt>
                <c:pt idx="640">
                  <c:v>-0.59450000000000003</c:v>
                </c:pt>
                <c:pt idx="641">
                  <c:v>-0.59294999999999998</c:v>
                </c:pt>
                <c:pt idx="642">
                  <c:v>-0.59137499999999998</c:v>
                </c:pt>
                <c:pt idx="643">
                  <c:v>-0.58979999999999999</c:v>
                </c:pt>
                <c:pt idx="644">
                  <c:v>-0.588225</c:v>
                </c:pt>
                <c:pt idx="645">
                  <c:v>-0.58667499999999995</c:v>
                </c:pt>
                <c:pt idx="646">
                  <c:v>-0.58509999999999995</c:v>
                </c:pt>
                <c:pt idx="647">
                  <c:v>-0.58352499999999996</c:v>
                </c:pt>
                <c:pt idx="648">
                  <c:v>-0.58194999999999997</c:v>
                </c:pt>
                <c:pt idx="649">
                  <c:v>-0.58040000000000003</c:v>
                </c:pt>
                <c:pt idx="650">
                  <c:v>-0.57882500000000003</c:v>
                </c:pt>
                <c:pt idx="651">
                  <c:v>-0.57725000000000004</c:v>
                </c:pt>
                <c:pt idx="652">
                  <c:v>-0.57567500000000005</c:v>
                </c:pt>
                <c:pt idx="653">
                  <c:v>-0.574125</c:v>
                </c:pt>
                <c:pt idx="654">
                  <c:v>-0.57255</c:v>
                </c:pt>
                <c:pt idx="655">
                  <c:v>-0.57097500000000001</c:v>
                </c:pt>
                <c:pt idx="656">
                  <c:v>-0.56940000000000002</c:v>
                </c:pt>
                <c:pt idx="657">
                  <c:v>-0.56784999999999997</c:v>
                </c:pt>
                <c:pt idx="658">
                  <c:v>-0.56627499999999997</c:v>
                </c:pt>
                <c:pt idx="659">
                  <c:v>-0.56469999999999998</c:v>
                </c:pt>
                <c:pt idx="660">
                  <c:v>-0.56312499999999999</c:v>
                </c:pt>
                <c:pt idx="661">
                  <c:v>-0.56157500000000005</c:v>
                </c:pt>
                <c:pt idx="662">
                  <c:v>-0.56000000000000005</c:v>
                </c:pt>
                <c:pt idx="663">
                  <c:v>-0.55842499999999995</c:v>
                </c:pt>
                <c:pt idx="664">
                  <c:v>-0.55687500000000001</c:v>
                </c:pt>
                <c:pt idx="665">
                  <c:v>-0.55530000000000002</c:v>
                </c:pt>
                <c:pt idx="666">
                  <c:v>-0.55372500000000002</c:v>
                </c:pt>
                <c:pt idx="667">
                  <c:v>-0.55215000000000003</c:v>
                </c:pt>
                <c:pt idx="668">
                  <c:v>-0.55059999999999998</c:v>
                </c:pt>
                <c:pt idx="669">
                  <c:v>-0.54902499999999999</c:v>
                </c:pt>
                <c:pt idx="670">
                  <c:v>-0.54744999999999999</c:v>
                </c:pt>
                <c:pt idx="671">
                  <c:v>-0.545875</c:v>
                </c:pt>
                <c:pt idx="672">
                  <c:v>-0.54432499999999995</c:v>
                </c:pt>
                <c:pt idx="673">
                  <c:v>-0.54274999999999995</c:v>
                </c:pt>
                <c:pt idx="674">
                  <c:v>-0.54117499999999996</c:v>
                </c:pt>
                <c:pt idx="675">
                  <c:v>-0.53959999999999997</c:v>
                </c:pt>
                <c:pt idx="676">
                  <c:v>-0.53805000000000003</c:v>
                </c:pt>
                <c:pt idx="677">
                  <c:v>-0.53647500000000004</c:v>
                </c:pt>
                <c:pt idx="678">
                  <c:v>-0.53490000000000004</c:v>
                </c:pt>
                <c:pt idx="679">
                  <c:v>-0.53332500000000005</c:v>
                </c:pt>
                <c:pt idx="680">
                  <c:v>-0.531775</c:v>
                </c:pt>
                <c:pt idx="681">
                  <c:v>-0.5302</c:v>
                </c:pt>
                <c:pt idx="682">
                  <c:v>-0.52862500000000001</c:v>
                </c:pt>
                <c:pt idx="683">
                  <c:v>-0.52705000000000002</c:v>
                </c:pt>
                <c:pt idx="684">
                  <c:v>-0.52549999999999997</c:v>
                </c:pt>
                <c:pt idx="685">
                  <c:v>-0.52392499999999997</c:v>
                </c:pt>
                <c:pt idx="686">
                  <c:v>-0.52234999999999998</c:v>
                </c:pt>
                <c:pt idx="687">
                  <c:v>-0.52077499999999999</c:v>
                </c:pt>
                <c:pt idx="688">
                  <c:v>-0.51922500000000005</c:v>
                </c:pt>
                <c:pt idx="689">
                  <c:v>-0.51765000000000005</c:v>
                </c:pt>
                <c:pt idx="690">
                  <c:v>-0.51607499999999995</c:v>
                </c:pt>
                <c:pt idx="691">
                  <c:v>-0.51449999999999996</c:v>
                </c:pt>
                <c:pt idx="692">
                  <c:v>-0.51295000000000002</c:v>
                </c:pt>
                <c:pt idx="693">
                  <c:v>-0.51137500000000002</c:v>
                </c:pt>
                <c:pt idx="694">
                  <c:v>-0.50980000000000003</c:v>
                </c:pt>
                <c:pt idx="695">
                  <c:v>-0.50822500000000004</c:v>
                </c:pt>
                <c:pt idx="696">
                  <c:v>-0.50667499999999999</c:v>
                </c:pt>
                <c:pt idx="697">
                  <c:v>-0.50509999999999999</c:v>
                </c:pt>
                <c:pt idx="698">
                  <c:v>-0.503525</c:v>
                </c:pt>
                <c:pt idx="699">
                  <c:v>-0.50195000000000001</c:v>
                </c:pt>
                <c:pt idx="700">
                  <c:v>-0.50039999999999996</c:v>
                </c:pt>
                <c:pt idx="701">
                  <c:v>-0.49882500000000002</c:v>
                </c:pt>
                <c:pt idx="702">
                  <c:v>-0.49725000000000003</c:v>
                </c:pt>
                <c:pt idx="703">
                  <c:v>-0.49567499999999998</c:v>
                </c:pt>
                <c:pt idx="704">
                  <c:v>-0.49412499999999998</c:v>
                </c:pt>
                <c:pt idx="705">
                  <c:v>-0.49254999999999999</c:v>
                </c:pt>
                <c:pt idx="706">
                  <c:v>-0.49097499999999999</c:v>
                </c:pt>
                <c:pt idx="707">
                  <c:v>-0.4894</c:v>
                </c:pt>
                <c:pt idx="708">
                  <c:v>-0.48785000000000001</c:v>
                </c:pt>
                <c:pt idx="709">
                  <c:v>-0.48627500000000001</c:v>
                </c:pt>
                <c:pt idx="710">
                  <c:v>-0.48470000000000002</c:v>
                </c:pt>
                <c:pt idx="711">
                  <c:v>-0.48312500000000003</c:v>
                </c:pt>
                <c:pt idx="712">
                  <c:v>-0.48157499999999998</c:v>
                </c:pt>
                <c:pt idx="713">
                  <c:v>-0.48</c:v>
                </c:pt>
                <c:pt idx="714">
                  <c:v>-0.47842499999999999</c:v>
                </c:pt>
                <c:pt idx="715">
                  <c:v>-0.47687499999999999</c:v>
                </c:pt>
                <c:pt idx="716">
                  <c:v>-0.4753</c:v>
                </c:pt>
                <c:pt idx="717">
                  <c:v>-0.47372500000000001</c:v>
                </c:pt>
                <c:pt idx="718">
                  <c:v>-0.47215000000000001</c:v>
                </c:pt>
                <c:pt idx="719">
                  <c:v>-0.47060000000000002</c:v>
                </c:pt>
                <c:pt idx="720">
                  <c:v>-0.46902500000000003</c:v>
                </c:pt>
                <c:pt idx="721">
                  <c:v>-0.46744999999999998</c:v>
                </c:pt>
                <c:pt idx="722">
                  <c:v>-0.46587499999999998</c:v>
                </c:pt>
                <c:pt idx="723">
                  <c:v>-0.46432499999999999</c:v>
                </c:pt>
                <c:pt idx="724">
                  <c:v>-0.46274999999999999</c:v>
                </c:pt>
                <c:pt idx="725">
                  <c:v>-0.461175</c:v>
                </c:pt>
                <c:pt idx="726">
                  <c:v>-0.45960000000000001</c:v>
                </c:pt>
                <c:pt idx="727">
                  <c:v>-0.45805000000000001</c:v>
                </c:pt>
                <c:pt idx="728">
                  <c:v>-0.45647500000000002</c:v>
                </c:pt>
                <c:pt idx="729">
                  <c:v>-0.45490000000000003</c:v>
                </c:pt>
                <c:pt idx="730">
                  <c:v>-0.45332499999999998</c:v>
                </c:pt>
                <c:pt idx="731">
                  <c:v>-0.45177499999999998</c:v>
                </c:pt>
                <c:pt idx="732">
                  <c:v>-0.45019999999999999</c:v>
                </c:pt>
                <c:pt idx="733">
                  <c:v>-0.448625</c:v>
                </c:pt>
                <c:pt idx="734">
                  <c:v>-0.44705</c:v>
                </c:pt>
                <c:pt idx="735">
                  <c:v>-0.44550000000000001</c:v>
                </c:pt>
                <c:pt idx="736">
                  <c:v>-0.44392500000000001</c:v>
                </c:pt>
                <c:pt idx="737">
                  <c:v>-0.44235000000000002</c:v>
                </c:pt>
                <c:pt idx="738">
                  <c:v>-0.44077499999999997</c:v>
                </c:pt>
                <c:pt idx="739">
                  <c:v>-0.43922499999999998</c:v>
                </c:pt>
                <c:pt idx="740">
                  <c:v>-0.43764999999999998</c:v>
                </c:pt>
                <c:pt idx="741">
                  <c:v>-0.43607499999999999</c:v>
                </c:pt>
                <c:pt idx="742">
                  <c:v>-0.4345</c:v>
                </c:pt>
                <c:pt idx="743">
                  <c:v>-0.43295</c:v>
                </c:pt>
                <c:pt idx="744">
                  <c:v>-0.43137500000000001</c:v>
                </c:pt>
                <c:pt idx="745">
                  <c:v>-0.42980000000000002</c:v>
                </c:pt>
                <c:pt idx="746">
                  <c:v>-0.42822500000000002</c:v>
                </c:pt>
                <c:pt idx="747">
                  <c:v>-0.42667500000000003</c:v>
                </c:pt>
                <c:pt idx="748">
                  <c:v>-0.42509999999999998</c:v>
                </c:pt>
                <c:pt idx="749">
                  <c:v>-0.42352499999999998</c:v>
                </c:pt>
                <c:pt idx="750">
                  <c:v>-0.42194999999999999</c:v>
                </c:pt>
                <c:pt idx="751">
                  <c:v>-0.4204</c:v>
                </c:pt>
                <c:pt idx="752">
                  <c:v>-0.418825</c:v>
                </c:pt>
                <c:pt idx="753">
                  <c:v>-0.41725000000000001</c:v>
                </c:pt>
                <c:pt idx="754">
                  <c:v>-0.41567500000000002</c:v>
                </c:pt>
                <c:pt idx="755">
                  <c:v>-0.41412500000000002</c:v>
                </c:pt>
                <c:pt idx="756">
                  <c:v>-0.41254999999999997</c:v>
                </c:pt>
                <c:pt idx="757">
                  <c:v>-0.41097499999999998</c:v>
                </c:pt>
                <c:pt idx="758">
                  <c:v>-0.40939999999999999</c:v>
                </c:pt>
                <c:pt idx="759">
                  <c:v>-0.40784999999999999</c:v>
                </c:pt>
                <c:pt idx="760">
                  <c:v>-0.406275</c:v>
                </c:pt>
                <c:pt idx="761">
                  <c:v>-0.4047</c:v>
                </c:pt>
                <c:pt idx="762">
                  <c:v>-0.40312500000000001</c:v>
                </c:pt>
                <c:pt idx="763">
                  <c:v>-0.40157500000000002</c:v>
                </c:pt>
                <c:pt idx="764">
                  <c:v>-0.4</c:v>
                </c:pt>
                <c:pt idx="765">
                  <c:v>-0.39842499999999997</c:v>
                </c:pt>
                <c:pt idx="766">
                  <c:v>-0.39687499999999998</c:v>
                </c:pt>
                <c:pt idx="767">
                  <c:v>-0.39529999999999998</c:v>
                </c:pt>
                <c:pt idx="768">
                  <c:v>-0.39372499999999999</c:v>
                </c:pt>
                <c:pt idx="769">
                  <c:v>-0.39215</c:v>
                </c:pt>
                <c:pt idx="770">
                  <c:v>-0.3906</c:v>
                </c:pt>
                <c:pt idx="771">
                  <c:v>-0.38902500000000001</c:v>
                </c:pt>
                <c:pt idx="772">
                  <c:v>-0.38745000000000002</c:v>
                </c:pt>
                <c:pt idx="773">
                  <c:v>-0.38587500000000002</c:v>
                </c:pt>
                <c:pt idx="774">
                  <c:v>-0.38432500000000003</c:v>
                </c:pt>
                <c:pt idx="775">
                  <c:v>-0.38274999999999998</c:v>
                </c:pt>
                <c:pt idx="776">
                  <c:v>-0.38117499999999999</c:v>
                </c:pt>
                <c:pt idx="777">
                  <c:v>-0.37959999999999999</c:v>
                </c:pt>
                <c:pt idx="778">
                  <c:v>-0.37805</c:v>
                </c:pt>
                <c:pt idx="779">
                  <c:v>-0.376475</c:v>
                </c:pt>
                <c:pt idx="780">
                  <c:v>-0.37490000000000001</c:v>
                </c:pt>
                <c:pt idx="781">
                  <c:v>-0.37332500000000002</c:v>
                </c:pt>
                <c:pt idx="782">
                  <c:v>-0.37177500000000002</c:v>
                </c:pt>
                <c:pt idx="783">
                  <c:v>-0.37019999999999997</c:v>
                </c:pt>
                <c:pt idx="784">
                  <c:v>-0.36862499999999998</c:v>
                </c:pt>
                <c:pt idx="785">
                  <c:v>-0.36704999999999999</c:v>
                </c:pt>
                <c:pt idx="786">
                  <c:v>-0.36549999999999999</c:v>
                </c:pt>
                <c:pt idx="787">
                  <c:v>-0.363925</c:v>
                </c:pt>
                <c:pt idx="788">
                  <c:v>-0.36235000000000001</c:v>
                </c:pt>
                <c:pt idx="789">
                  <c:v>-0.36077500000000001</c:v>
                </c:pt>
                <c:pt idx="790">
                  <c:v>-0.35922500000000002</c:v>
                </c:pt>
                <c:pt idx="791">
                  <c:v>-0.35765000000000002</c:v>
                </c:pt>
                <c:pt idx="792">
                  <c:v>-0.35607499999999997</c:v>
                </c:pt>
                <c:pt idx="793">
                  <c:v>-0.35449999999999998</c:v>
                </c:pt>
                <c:pt idx="794">
                  <c:v>-0.35294999999999999</c:v>
                </c:pt>
                <c:pt idx="795">
                  <c:v>-0.35137499999999999</c:v>
                </c:pt>
                <c:pt idx="796">
                  <c:v>-0.3498</c:v>
                </c:pt>
                <c:pt idx="797">
                  <c:v>-0.34822500000000001</c:v>
                </c:pt>
                <c:pt idx="798">
                  <c:v>-0.34667500000000001</c:v>
                </c:pt>
                <c:pt idx="799">
                  <c:v>-0.34510000000000002</c:v>
                </c:pt>
                <c:pt idx="800">
                  <c:v>-0.34352500000000002</c:v>
                </c:pt>
                <c:pt idx="801">
                  <c:v>-0.34194999999999998</c:v>
                </c:pt>
                <c:pt idx="802">
                  <c:v>-0.34039999999999998</c:v>
                </c:pt>
                <c:pt idx="803">
                  <c:v>-0.33882499999999999</c:v>
                </c:pt>
                <c:pt idx="804">
                  <c:v>-0.33724999999999999</c:v>
                </c:pt>
                <c:pt idx="805">
                  <c:v>-0.335675</c:v>
                </c:pt>
                <c:pt idx="806">
                  <c:v>-0.33412500000000001</c:v>
                </c:pt>
                <c:pt idx="807">
                  <c:v>-0.33255000000000001</c:v>
                </c:pt>
                <c:pt idx="808">
                  <c:v>-0.33097500000000002</c:v>
                </c:pt>
                <c:pt idx="809">
                  <c:v>-0.32940000000000003</c:v>
                </c:pt>
                <c:pt idx="810">
                  <c:v>-0.32784999999999997</c:v>
                </c:pt>
                <c:pt idx="811">
                  <c:v>-0.32627499999999998</c:v>
                </c:pt>
                <c:pt idx="812">
                  <c:v>-0.32469999999999999</c:v>
                </c:pt>
                <c:pt idx="813">
                  <c:v>-0.323125</c:v>
                </c:pt>
                <c:pt idx="814">
                  <c:v>-0.321575</c:v>
                </c:pt>
                <c:pt idx="815">
                  <c:v>-0.32</c:v>
                </c:pt>
                <c:pt idx="816">
                  <c:v>-0.31842500000000001</c:v>
                </c:pt>
                <c:pt idx="817">
                  <c:v>-0.31687500000000002</c:v>
                </c:pt>
                <c:pt idx="818">
                  <c:v>-0.31530000000000002</c:v>
                </c:pt>
                <c:pt idx="819">
                  <c:v>-0.31372499999999998</c:v>
                </c:pt>
                <c:pt idx="820">
                  <c:v>-0.31214999999999998</c:v>
                </c:pt>
                <c:pt idx="821">
                  <c:v>-0.31059999999999999</c:v>
                </c:pt>
                <c:pt idx="822">
                  <c:v>-0.30902499999999999</c:v>
                </c:pt>
                <c:pt idx="823">
                  <c:v>-0.30745</c:v>
                </c:pt>
                <c:pt idx="824">
                  <c:v>-0.30587500000000001</c:v>
                </c:pt>
                <c:pt idx="825">
                  <c:v>-0.30432500000000001</c:v>
                </c:pt>
                <c:pt idx="826">
                  <c:v>-0.30275000000000002</c:v>
                </c:pt>
                <c:pt idx="827">
                  <c:v>-0.30117500000000003</c:v>
                </c:pt>
                <c:pt idx="828">
                  <c:v>-0.29959999999999998</c:v>
                </c:pt>
                <c:pt idx="829">
                  <c:v>-0.29804999999999998</c:v>
                </c:pt>
                <c:pt idx="830">
                  <c:v>-0.29647499999999999</c:v>
                </c:pt>
                <c:pt idx="831">
                  <c:v>-0.2949</c:v>
                </c:pt>
                <c:pt idx="832">
                  <c:v>-0.293325</c:v>
                </c:pt>
                <c:pt idx="833">
                  <c:v>-0.29177500000000001</c:v>
                </c:pt>
                <c:pt idx="834">
                  <c:v>-0.29020000000000001</c:v>
                </c:pt>
                <c:pt idx="835">
                  <c:v>-0.28862500000000002</c:v>
                </c:pt>
                <c:pt idx="836">
                  <c:v>-0.28705000000000003</c:v>
                </c:pt>
                <c:pt idx="837">
                  <c:v>-0.28549999999999998</c:v>
                </c:pt>
                <c:pt idx="838">
                  <c:v>-0.28392499999999998</c:v>
                </c:pt>
                <c:pt idx="839">
                  <c:v>-0.28234999999999999</c:v>
                </c:pt>
                <c:pt idx="840">
                  <c:v>-0.280775</c:v>
                </c:pt>
                <c:pt idx="841">
                  <c:v>-0.279225</c:v>
                </c:pt>
                <c:pt idx="842">
                  <c:v>-0.27765000000000001</c:v>
                </c:pt>
                <c:pt idx="843">
                  <c:v>-0.27607500000000001</c:v>
                </c:pt>
                <c:pt idx="844">
                  <c:v>-0.27450000000000002</c:v>
                </c:pt>
                <c:pt idx="845">
                  <c:v>-0.27295000000000003</c:v>
                </c:pt>
                <c:pt idx="846">
                  <c:v>-0.27137499999999998</c:v>
                </c:pt>
                <c:pt idx="847">
                  <c:v>-0.26979999999999998</c:v>
                </c:pt>
                <c:pt idx="848">
                  <c:v>-0.26822499999999999</c:v>
                </c:pt>
                <c:pt idx="849">
                  <c:v>-0.266675</c:v>
                </c:pt>
                <c:pt idx="850">
                  <c:v>-0.2651</c:v>
                </c:pt>
                <c:pt idx="851">
                  <c:v>-0.26352500000000001</c:v>
                </c:pt>
                <c:pt idx="852">
                  <c:v>-0.26195000000000002</c:v>
                </c:pt>
                <c:pt idx="853">
                  <c:v>-0.26040000000000002</c:v>
                </c:pt>
                <c:pt idx="854">
                  <c:v>-0.25882500000000003</c:v>
                </c:pt>
                <c:pt idx="855">
                  <c:v>-0.25724999999999998</c:v>
                </c:pt>
                <c:pt idx="856">
                  <c:v>-0.25567499999999999</c:v>
                </c:pt>
                <c:pt idx="857">
                  <c:v>-0.25412499999999999</c:v>
                </c:pt>
                <c:pt idx="858">
                  <c:v>-0.25255</c:v>
                </c:pt>
                <c:pt idx="859">
                  <c:v>-0.250975</c:v>
                </c:pt>
                <c:pt idx="860">
                  <c:v>-0.24940000000000001</c:v>
                </c:pt>
                <c:pt idx="861">
                  <c:v>-0.24784999999999999</c:v>
                </c:pt>
                <c:pt idx="862">
                  <c:v>-0.24627499999999999</c:v>
                </c:pt>
                <c:pt idx="863">
                  <c:v>-0.2447</c:v>
                </c:pt>
                <c:pt idx="864">
                  <c:v>-0.24312500000000001</c:v>
                </c:pt>
                <c:pt idx="865">
                  <c:v>-0.24157500000000001</c:v>
                </c:pt>
                <c:pt idx="866">
                  <c:v>-0.24</c:v>
                </c:pt>
                <c:pt idx="867">
                  <c:v>-0.238425</c:v>
                </c:pt>
                <c:pt idx="868">
                  <c:v>-0.236875</c:v>
                </c:pt>
                <c:pt idx="869">
                  <c:v>-0.23530000000000001</c:v>
                </c:pt>
                <c:pt idx="870">
                  <c:v>-0.23372499999999999</c:v>
                </c:pt>
                <c:pt idx="871">
                  <c:v>-0.23215</c:v>
                </c:pt>
                <c:pt idx="872">
                  <c:v>-0.2306</c:v>
                </c:pt>
                <c:pt idx="873">
                  <c:v>-0.22902500000000001</c:v>
                </c:pt>
                <c:pt idx="874">
                  <c:v>-0.22745000000000001</c:v>
                </c:pt>
                <c:pt idx="875">
                  <c:v>-0.22587499999999999</c:v>
                </c:pt>
                <c:pt idx="876">
                  <c:v>-0.224325</c:v>
                </c:pt>
                <c:pt idx="877">
                  <c:v>-0.22275</c:v>
                </c:pt>
                <c:pt idx="878">
                  <c:v>-0.22117500000000001</c:v>
                </c:pt>
                <c:pt idx="879">
                  <c:v>-0.21959999999999999</c:v>
                </c:pt>
                <c:pt idx="880">
                  <c:v>-0.21804999999999999</c:v>
                </c:pt>
                <c:pt idx="881">
                  <c:v>-0.216475</c:v>
                </c:pt>
                <c:pt idx="882">
                  <c:v>-0.21490000000000001</c:v>
                </c:pt>
                <c:pt idx="883">
                  <c:v>-0.21332499999999999</c:v>
                </c:pt>
                <c:pt idx="884">
                  <c:v>-0.21177499999999999</c:v>
                </c:pt>
                <c:pt idx="885">
                  <c:v>-0.2102</c:v>
                </c:pt>
                <c:pt idx="886">
                  <c:v>-0.208625</c:v>
                </c:pt>
                <c:pt idx="887">
                  <c:v>-0.20705000000000001</c:v>
                </c:pt>
                <c:pt idx="888">
                  <c:v>-0.20549999999999999</c:v>
                </c:pt>
                <c:pt idx="889">
                  <c:v>-0.203925</c:v>
                </c:pt>
                <c:pt idx="890">
                  <c:v>-0.20235</c:v>
                </c:pt>
                <c:pt idx="891">
                  <c:v>-0.20077500000000001</c:v>
                </c:pt>
                <c:pt idx="892">
                  <c:v>-0.19922500000000001</c:v>
                </c:pt>
                <c:pt idx="893">
                  <c:v>-0.19764999999999999</c:v>
                </c:pt>
                <c:pt idx="894">
                  <c:v>-0.196075</c:v>
                </c:pt>
                <c:pt idx="895">
                  <c:v>-0.19450000000000001</c:v>
                </c:pt>
                <c:pt idx="896">
                  <c:v>-0.19295000000000001</c:v>
                </c:pt>
                <c:pt idx="897">
                  <c:v>-0.19137499999999999</c:v>
                </c:pt>
                <c:pt idx="898">
                  <c:v>-0.1898</c:v>
                </c:pt>
                <c:pt idx="899">
                  <c:v>-0.188225</c:v>
                </c:pt>
                <c:pt idx="900">
                  <c:v>-0.18667500000000001</c:v>
                </c:pt>
                <c:pt idx="901">
                  <c:v>-0.18509999999999999</c:v>
                </c:pt>
                <c:pt idx="902">
                  <c:v>-0.18352499999999999</c:v>
                </c:pt>
                <c:pt idx="903">
                  <c:v>-0.18195</c:v>
                </c:pt>
                <c:pt idx="904">
                  <c:v>-0.1804</c:v>
                </c:pt>
                <c:pt idx="905">
                  <c:v>-0.17882500000000001</c:v>
                </c:pt>
                <c:pt idx="906">
                  <c:v>-0.17724999999999999</c:v>
                </c:pt>
                <c:pt idx="907">
                  <c:v>-0.175675</c:v>
                </c:pt>
                <c:pt idx="908">
                  <c:v>-0.174125</c:v>
                </c:pt>
                <c:pt idx="909">
                  <c:v>-0.17255000000000001</c:v>
                </c:pt>
                <c:pt idx="910">
                  <c:v>-0.17097499999999999</c:v>
                </c:pt>
                <c:pt idx="911">
                  <c:v>-0.1694</c:v>
                </c:pt>
                <c:pt idx="912">
                  <c:v>-0.16785</c:v>
                </c:pt>
                <c:pt idx="913">
                  <c:v>-0.16627500000000001</c:v>
                </c:pt>
                <c:pt idx="914">
                  <c:v>-0.16470000000000001</c:v>
                </c:pt>
                <c:pt idx="915">
                  <c:v>-0.16312499999999999</c:v>
                </c:pt>
                <c:pt idx="916">
                  <c:v>-0.161575</c:v>
                </c:pt>
                <c:pt idx="917">
                  <c:v>-0.16</c:v>
                </c:pt>
                <c:pt idx="918">
                  <c:v>-0.15842500000000001</c:v>
                </c:pt>
                <c:pt idx="919">
                  <c:v>-0.15687499999999999</c:v>
                </c:pt>
                <c:pt idx="920">
                  <c:v>-0.15529999999999999</c:v>
                </c:pt>
                <c:pt idx="921">
                  <c:v>-0.153725</c:v>
                </c:pt>
                <c:pt idx="922">
                  <c:v>-0.15215000000000001</c:v>
                </c:pt>
                <c:pt idx="923">
                  <c:v>-0.15060000000000001</c:v>
                </c:pt>
                <c:pt idx="924">
                  <c:v>-0.14902499999999999</c:v>
                </c:pt>
                <c:pt idx="925">
                  <c:v>-0.14745</c:v>
                </c:pt>
                <c:pt idx="926">
                  <c:v>-0.145875</c:v>
                </c:pt>
                <c:pt idx="927">
                  <c:v>-0.14432500000000001</c:v>
                </c:pt>
                <c:pt idx="928">
                  <c:v>-0.14274999999999999</c:v>
                </c:pt>
                <c:pt idx="929">
                  <c:v>-0.14117499999999999</c:v>
                </c:pt>
                <c:pt idx="930">
                  <c:v>-0.1396</c:v>
                </c:pt>
                <c:pt idx="931">
                  <c:v>-0.13805000000000001</c:v>
                </c:pt>
                <c:pt idx="932">
                  <c:v>-0.13647500000000001</c:v>
                </c:pt>
                <c:pt idx="933">
                  <c:v>-0.13489999999999999</c:v>
                </c:pt>
                <c:pt idx="934">
                  <c:v>-0.133325</c:v>
                </c:pt>
                <c:pt idx="935">
                  <c:v>-0.131775</c:v>
                </c:pt>
                <c:pt idx="936">
                  <c:v>-0.13020000000000001</c:v>
                </c:pt>
                <c:pt idx="937">
                  <c:v>-0.12862499999999999</c:v>
                </c:pt>
                <c:pt idx="938">
                  <c:v>-0.12705</c:v>
                </c:pt>
                <c:pt idx="939">
                  <c:v>-0.1255</c:v>
                </c:pt>
                <c:pt idx="940">
                  <c:v>-0.12392499999999999</c:v>
                </c:pt>
                <c:pt idx="941">
                  <c:v>-0.12235</c:v>
                </c:pt>
                <c:pt idx="942">
                  <c:v>-0.12077499999999999</c:v>
                </c:pt>
                <c:pt idx="943">
                  <c:v>-0.119225</c:v>
                </c:pt>
                <c:pt idx="944">
                  <c:v>-0.11765</c:v>
                </c:pt>
                <c:pt idx="945">
                  <c:v>-0.116075</c:v>
                </c:pt>
                <c:pt idx="946">
                  <c:v>-0.1145</c:v>
                </c:pt>
                <c:pt idx="947">
                  <c:v>-0.11294999999999999</c:v>
                </c:pt>
                <c:pt idx="948">
                  <c:v>-0.111375</c:v>
                </c:pt>
                <c:pt idx="949">
                  <c:v>-0.10979999999999999</c:v>
                </c:pt>
                <c:pt idx="950">
                  <c:v>-0.108225</c:v>
                </c:pt>
                <c:pt idx="951">
                  <c:v>-0.10667500000000001</c:v>
                </c:pt>
                <c:pt idx="952">
                  <c:v>-0.1051</c:v>
                </c:pt>
                <c:pt idx="953">
                  <c:v>-0.10352500000000001</c:v>
                </c:pt>
                <c:pt idx="954">
                  <c:v>-0.10195</c:v>
                </c:pt>
                <c:pt idx="955">
                  <c:v>-0.1004</c:v>
                </c:pt>
                <c:pt idx="956">
                  <c:v>-9.8824999999999996E-2</c:v>
                </c:pt>
                <c:pt idx="957">
                  <c:v>-9.7250000000000003E-2</c:v>
                </c:pt>
                <c:pt idx="958">
                  <c:v>-9.5674999999999996E-2</c:v>
                </c:pt>
                <c:pt idx="959">
                  <c:v>-9.4125E-2</c:v>
                </c:pt>
                <c:pt idx="960">
                  <c:v>-9.2549999999999993E-2</c:v>
                </c:pt>
                <c:pt idx="961">
                  <c:v>-9.0975E-2</c:v>
                </c:pt>
                <c:pt idx="962">
                  <c:v>-8.9399999999999993E-2</c:v>
                </c:pt>
                <c:pt idx="963">
                  <c:v>-8.7849999999999998E-2</c:v>
                </c:pt>
                <c:pt idx="964">
                  <c:v>-8.6275000000000004E-2</c:v>
                </c:pt>
                <c:pt idx="965">
                  <c:v>-8.4699999999999998E-2</c:v>
                </c:pt>
                <c:pt idx="966">
                  <c:v>-8.3125000000000004E-2</c:v>
                </c:pt>
                <c:pt idx="967">
                  <c:v>-8.1574999999999995E-2</c:v>
                </c:pt>
                <c:pt idx="968">
                  <c:v>-0.08</c:v>
                </c:pt>
                <c:pt idx="969">
                  <c:v>-7.8424999999999995E-2</c:v>
                </c:pt>
                <c:pt idx="970">
                  <c:v>-7.6874999999999999E-2</c:v>
                </c:pt>
                <c:pt idx="971">
                  <c:v>-7.5300000000000006E-2</c:v>
                </c:pt>
                <c:pt idx="972">
                  <c:v>-7.3724999999999999E-2</c:v>
                </c:pt>
                <c:pt idx="973">
                  <c:v>-7.2150000000000006E-2</c:v>
                </c:pt>
                <c:pt idx="974">
                  <c:v>-7.0599999999999996E-2</c:v>
                </c:pt>
                <c:pt idx="975">
                  <c:v>-6.9025000000000003E-2</c:v>
                </c:pt>
                <c:pt idx="976">
                  <c:v>-6.7449999999999996E-2</c:v>
                </c:pt>
                <c:pt idx="977">
                  <c:v>-6.5875000000000003E-2</c:v>
                </c:pt>
                <c:pt idx="978">
                  <c:v>-6.4324999999999993E-2</c:v>
                </c:pt>
                <c:pt idx="979">
                  <c:v>-6.275E-2</c:v>
                </c:pt>
                <c:pt idx="980">
                  <c:v>-6.1175E-2</c:v>
                </c:pt>
                <c:pt idx="981">
                  <c:v>-5.96E-2</c:v>
                </c:pt>
                <c:pt idx="982">
                  <c:v>-5.8049999999999997E-2</c:v>
                </c:pt>
                <c:pt idx="983">
                  <c:v>-5.6474999999999997E-2</c:v>
                </c:pt>
                <c:pt idx="984">
                  <c:v>-5.4899999999999997E-2</c:v>
                </c:pt>
                <c:pt idx="985">
                  <c:v>-5.3324999999999997E-2</c:v>
                </c:pt>
                <c:pt idx="986">
                  <c:v>-5.1775000000000002E-2</c:v>
                </c:pt>
                <c:pt idx="987">
                  <c:v>-5.0200000000000002E-2</c:v>
                </c:pt>
                <c:pt idx="988">
                  <c:v>-4.8625000000000002E-2</c:v>
                </c:pt>
                <c:pt idx="989">
                  <c:v>-4.7050000000000002E-2</c:v>
                </c:pt>
                <c:pt idx="990">
                  <c:v>-4.5499999999999999E-2</c:v>
                </c:pt>
                <c:pt idx="991">
                  <c:v>-4.3924999999999999E-2</c:v>
                </c:pt>
                <c:pt idx="992">
                  <c:v>-4.2349999999999999E-2</c:v>
                </c:pt>
                <c:pt idx="993">
                  <c:v>-4.0774999999999999E-2</c:v>
                </c:pt>
                <c:pt idx="994">
                  <c:v>-3.9225000000000003E-2</c:v>
                </c:pt>
                <c:pt idx="995">
                  <c:v>-3.7650000000000003E-2</c:v>
                </c:pt>
                <c:pt idx="996">
                  <c:v>-3.6075000000000003E-2</c:v>
                </c:pt>
                <c:pt idx="997">
                  <c:v>-3.4500000000000003E-2</c:v>
                </c:pt>
                <c:pt idx="998">
                  <c:v>-3.295E-2</c:v>
                </c:pt>
                <c:pt idx="999">
                  <c:v>-3.1375E-2</c:v>
                </c:pt>
                <c:pt idx="1000">
                  <c:v>-2.98E-2</c:v>
                </c:pt>
                <c:pt idx="1001">
                  <c:v>-2.8225E-2</c:v>
                </c:pt>
                <c:pt idx="1002">
                  <c:v>-2.6675000000000001E-2</c:v>
                </c:pt>
                <c:pt idx="1003">
                  <c:v>-2.5100000000000001E-2</c:v>
                </c:pt>
                <c:pt idx="1004">
                  <c:v>-2.3525000000000001E-2</c:v>
                </c:pt>
                <c:pt idx="1005">
                  <c:v>-2.1950000000000001E-2</c:v>
                </c:pt>
                <c:pt idx="1006">
                  <c:v>-2.0400000000000001E-2</c:v>
                </c:pt>
                <c:pt idx="1007">
                  <c:v>-1.8825000000000001E-2</c:v>
                </c:pt>
                <c:pt idx="1008">
                  <c:v>-1.7250000000000001E-2</c:v>
                </c:pt>
                <c:pt idx="1009">
                  <c:v>-1.5675000000000001E-2</c:v>
                </c:pt>
                <c:pt idx="1010">
                  <c:v>-1.4125E-2</c:v>
                </c:pt>
                <c:pt idx="1011">
                  <c:v>-1.255E-2</c:v>
                </c:pt>
                <c:pt idx="1012">
                  <c:v>-1.0975E-2</c:v>
                </c:pt>
                <c:pt idx="1013">
                  <c:v>-9.4000000000000004E-3</c:v>
                </c:pt>
                <c:pt idx="1014">
                  <c:v>-7.8499999999999993E-3</c:v>
                </c:pt>
                <c:pt idx="1015">
                  <c:v>-6.2750000000000002E-3</c:v>
                </c:pt>
                <c:pt idx="1016">
                  <c:v>-4.7000000000000002E-3</c:v>
                </c:pt>
                <c:pt idx="1017">
                  <c:v>-3.1250000000000002E-3</c:v>
                </c:pt>
                <c:pt idx="1018">
                  <c:v>-1.575E-3</c:v>
                </c:pt>
                <c:pt idx="1019">
                  <c:v>0</c:v>
                </c:pt>
              </c:numCache>
            </c:numRef>
          </c:xVal>
          <c:yVal>
            <c:numRef>
              <c:f>Feuil2!$C$2:$C$1021</c:f>
              <c:numCache>
                <c:formatCode>0.00E+00</c:formatCode>
                <c:ptCount val="1020"/>
                <c:pt idx="0">
                  <c:v>5.9999999999999995E-8</c:v>
                </c:pt>
                <c:pt idx="1">
                  <c:v>5.2000000000000002E-8</c:v>
                </c:pt>
                <c:pt idx="2">
                  <c:v>4.8E-8</c:v>
                </c:pt>
                <c:pt idx="3">
                  <c:v>4.3999999999999997E-8</c:v>
                </c:pt>
                <c:pt idx="4">
                  <c:v>3.8000000000000003E-8</c:v>
                </c:pt>
                <c:pt idx="5">
                  <c:v>3.5999999999999998E-8</c:v>
                </c:pt>
                <c:pt idx="6">
                  <c:v>3.2000000000000002E-8</c:v>
                </c:pt>
                <c:pt idx="7">
                  <c:v>2.9999999999999997E-8</c:v>
                </c:pt>
                <c:pt idx="8">
                  <c:v>2.7999999999999999E-8</c:v>
                </c:pt>
                <c:pt idx="9">
                  <c:v>2.6000000000000001E-8</c:v>
                </c:pt>
                <c:pt idx="10">
                  <c:v>2.4E-8</c:v>
                </c:pt>
                <c:pt idx="11">
                  <c:v>2.1999999999999998E-8</c:v>
                </c:pt>
                <c:pt idx="12">
                  <c:v>1.7999999999999999E-8</c:v>
                </c:pt>
                <c:pt idx="13">
                  <c:v>1.6000000000000001E-8</c:v>
                </c:pt>
                <c:pt idx="14">
                  <c:v>1.4E-8</c:v>
                </c:pt>
                <c:pt idx="15">
                  <c:v>1.4E-8</c:v>
                </c:pt>
                <c:pt idx="16">
                  <c:v>1.2E-8</c:v>
                </c:pt>
                <c:pt idx="17">
                  <c:v>1E-8</c:v>
                </c:pt>
                <c:pt idx="18">
                  <c:v>8.0000000000000005E-9</c:v>
                </c:pt>
                <c:pt idx="19">
                  <c:v>6E-9</c:v>
                </c:pt>
                <c:pt idx="20">
                  <c:v>6E-9</c:v>
                </c:pt>
                <c:pt idx="21">
                  <c:v>4.0000000000000002E-9</c:v>
                </c:pt>
                <c:pt idx="22">
                  <c:v>2.0000000000000001E-9</c:v>
                </c:pt>
                <c:pt idx="23" formatCode="General">
                  <c:v>0</c:v>
                </c:pt>
                <c:pt idx="24" formatCode="General">
                  <c:v>0</c:v>
                </c:pt>
                <c:pt idx="25" formatCode="General">
                  <c:v>0</c:v>
                </c:pt>
                <c:pt idx="26">
                  <c:v>-2.0000000000000001E-9</c:v>
                </c:pt>
                <c:pt idx="27">
                  <c:v>-4.0000000000000002E-9</c:v>
                </c:pt>
                <c:pt idx="28">
                  <c:v>-4.0000000000000002E-9</c:v>
                </c:pt>
                <c:pt idx="29">
                  <c:v>-6E-9</c:v>
                </c:pt>
                <c:pt idx="30">
                  <c:v>-8.0000000000000005E-9</c:v>
                </c:pt>
                <c:pt idx="31">
                  <c:v>-8.0000000000000005E-9</c:v>
                </c:pt>
                <c:pt idx="32">
                  <c:v>-1E-8</c:v>
                </c:pt>
                <c:pt idx="33">
                  <c:v>-1E-8</c:v>
                </c:pt>
                <c:pt idx="34">
                  <c:v>-1.2E-8</c:v>
                </c:pt>
                <c:pt idx="35">
                  <c:v>-1.2E-8</c:v>
                </c:pt>
                <c:pt idx="36">
                  <c:v>-1.4E-8</c:v>
                </c:pt>
                <c:pt idx="37">
                  <c:v>-1.4E-8</c:v>
                </c:pt>
                <c:pt idx="38">
                  <c:v>-1.4E-8</c:v>
                </c:pt>
                <c:pt idx="39">
                  <c:v>-1.6000000000000001E-8</c:v>
                </c:pt>
                <c:pt idx="40">
                  <c:v>-1.6000000000000001E-8</c:v>
                </c:pt>
                <c:pt idx="41">
                  <c:v>-1.7999999999999999E-8</c:v>
                </c:pt>
                <c:pt idx="42">
                  <c:v>-1.7999999999999999E-8</c:v>
                </c:pt>
                <c:pt idx="43">
                  <c:v>-1.7999999999999999E-8</c:v>
                </c:pt>
                <c:pt idx="44">
                  <c:v>-2E-8</c:v>
                </c:pt>
                <c:pt idx="45">
                  <c:v>-2E-8</c:v>
                </c:pt>
                <c:pt idx="46">
                  <c:v>-2.1999999999999998E-8</c:v>
                </c:pt>
                <c:pt idx="47">
                  <c:v>-2.1999999999999998E-8</c:v>
                </c:pt>
                <c:pt idx="48">
                  <c:v>-2.1999999999999998E-8</c:v>
                </c:pt>
                <c:pt idx="49">
                  <c:v>-2.1999999999999998E-8</c:v>
                </c:pt>
                <c:pt idx="50">
                  <c:v>-2.4E-8</c:v>
                </c:pt>
                <c:pt idx="51">
                  <c:v>-2.4E-8</c:v>
                </c:pt>
                <c:pt idx="52">
                  <c:v>-2.6000000000000001E-8</c:v>
                </c:pt>
                <c:pt idx="53">
                  <c:v>-2.6000000000000001E-8</c:v>
                </c:pt>
                <c:pt idx="54">
                  <c:v>-2.6000000000000001E-8</c:v>
                </c:pt>
                <c:pt idx="55">
                  <c:v>-2.6000000000000001E-8</c:v>
                </c:pt>
                <c:pt idx="56">
                  <c:v>-2.6000000000000001E-8</c:v>
                </c:pt>
                <c:pt idx="57">
                  <c:v>-2.7999999999999999E-8</c:v>
                </c:pt>
                <c:pt idx="58">
                  <c:v>-2.7999999999999999E-8</c:v>
                </c:pt>
                <c:pt idx="59">
                  <c:v>-2.9999999999999997E-8</c:v>
                </c:pt>
                <c:pt idx="60">
                  <c:v>-2.9999999999999997E-8</c:v>
                </c:pt>
                <c:pt idx="61">
                  <c:v>-2.9999999999999997E-8</c:v>
                </c:pt>
                <c:pt idx="62">
                  <c:v>-3.2000000000000002E-8</c:v>
                </c:pt>
                <c:pt idx="63">
                  <c:v>-3.2000000000000002E-8</c:v>
                </c:pt>
                <c:pt idx="64">
                  <c:v>-3.2000000000000002E-8</c:v>
                </c:pt>
                <c:pt idx="65">
                  <c:v>-3.2000000000000002E-8</c:v>
                </c:pt>
                <c:pt idx="66">
                  <c:v>-3.4E-8</c:v>
                </c:pt>
                <c:pt idx="67">
                  <c:v>-3.4E-8</c:v>
                </c:pt>
                <c:pt idx="68">
                  <c:v>-3.4E-8</c:v>
                </c:pt>
                <c:pt idx="69">
                  <c:v>-3.4E-8</c:v>
                </c:pt>
                <c:pt idx="70">
                  <c:v>-3.4E-8</c:v>
                </c:pt>
                <c:pt idx="71">
                  <c:v>-3.5999999999999998E-8</c:v>
                </c:pt>
                <c:pt idx="72">
                  <c:v>-3.5999999999999998E-8</c:v>
                </c:pt>
                <c:pt idx="73">
                  <c:v>-3.5999999999999998E-8</c:v>
                </c:pt>
                <c:pt idx="74">
                  <c:v>-3.5999999999999998E-8</c:v>
                </c:pt>
                <c:pt idx="75">
                  <c:v>-3.8000000000000003E-8</c:v>
                </c:pt>
                <c:pt idx="76">
                  <c:v>-3.8000000000000003E-8</c:v>
                </c:pt>
                <c:pt idx="77">
                  <c:v>-3.8000000000000003E-8</c:v>
                </c:pt>
                <c:pt idx="78">
                  <c:v>-3.8000000000000003E-8</c:v>
                </c:pt>
                <c:pt idx="79">
                  <c:v>-4.0000000000000001E-8</c:v>
                </c:pt>
                <c:pt idx="80">
                  <c:v>-4.0000000000000001E-8</c:v>
                </c:pt>
                <c:pt idx="81">
                  <c:v>-4.0000000000000001E-8</c:v>
                </c:pt>
                <c:pt idx="82">
                  <c:v>-4.0000000000000001E-8</c:v>
                </c:pt>
                <c:pt idx="83">
                  <c:v>-4.1999999999999999E-8</c:v>
                </c:pt>
                <c:pt idx="84">
                  <c:v>-4.0000000000000001E-8</c:v>
                </c:pt>
                <c:pt idx="85">
                  <c:v>-4.1999999999999999E-8</c:v>
                </c:pt>
                <c:pt idx="86">
                  <c:v>-4.1999999999999999E-8</c:v>
                </c:pt>
                <c:pt idx="87">
                  <c:v>-4.1999999999999999E-8</c:v>
                </c:pt>
                <c:pt idx="88">
                  <c:v>-4.1999999999999999E-8</c:v>
                </c:pt>
                <c:pt idx="89">
                  <c:v>-4.1999999999999999E-8</c:v>
                </c:pt>
                <c:pt idx="90">
                  <c:v>-4.3999999999999997E-8</c:v>
                </c:pt>
                <c:pt idx="91">
                  <c:v>-4.3999999999999997E-8</c:v>
                </c:pt>
                <c:pt idx="92">
                  <c:v>-4.3999999999999997E-8</c:v>
                </c:pt>
                <c:pt idx="93">
                  <c:v>-4.3999999999999997E-8</c:v>
                </c:pt>
                <c:pt idx="94">
                  <c:v>-4.6000000000000002E-8</c:v>
                </c:pt>
                <c:pt idx="95">
                  <c:v>-4.6000000000000002E-8</c:v>
                </c:pt>
                <c:pt idx="96">
                  <c:v>-4.6000000000000002E-8</c:v>
                </c:pt>
                <c:pt idx="97">
                  <c:v>-4.6000000000000002E-8</c:v>
                </c:pt>
                <c:pt idx="98">
                  <c:v>-4.6000000000000002E-8</c:v>
                </c:pt>
                <c:pt idx="99">
                  <c:v>-4.6000000000000002E-8</c:v>
                </c:pt>
                <c:pt idx="100">
                  <c:v>-4.6000000000000002E-8</c:v>
                </c:pt>
                <c:pt idx="101">
                  <c:v>-4.8E-8</c:v>
                </c:pt>
                <c:pt idx="102">
                  <c:v>-4.8E-8</c:v>
                </c:pt>
                <c:pt idx="103">
                  <c:v>-4.8E-8</c:v>
                </c:pt>
                <c:pt idx="104">
                  <c:v>-4.8E-8</c:v>
                </c:pt>
                <c:pt idx="105">
                  <c:v>-4.8E-8</c:v>
                </c:pt>
                <c:pt idx="106">
                  <c:v>-4.9999999999999998E-8</c:v>
                </c:pt>
                <c:pt idx="107">
                  <c:v>-4.9999999999999998E-8</c:v>
                </c:pt>
                <c:pt idx="108">
                  <c:v>-4.9999999999999998E-8</c:v>
                </c:pt>
                <c:pt idx="109">
                  <c:v>-4.9999999999999998E-8</c:v>
                </c:pt>
                <c:pt idx="110">
                  <c:v>-4.9999999999999998E-8</c:v>
                </c:pt>
                <c:pt idx="111">
                  <c:v>-4.9999999999999998E-8</c:v>
                </c:pt>
                <c:pt idx="112">
                  <c:v>-4.9999999999999998E-8</c:v>
                </c:pt>
                <c:pt idx="113">
                  <c:v>-5.2000000000000002E-8</c:v>
                </c:pt>
                <c:pt idx="114">
                  <c:v>-5.2000000000000002E-8</c:v>
                </c:pt>
                <c:pt idx="115">
                  <c:v>-5.2000000000000002E-8</c:v>
                </c:pt>
                <c:pt idx="116">
                  <c:v>-5.2000000000000002E-8</c:v>
                </c:pt>
                <c:pt idx="117">
                  <c:v>-5.2000000000000002E-8</c:v>
                </c:pt>
                <c:pt idx="118">
                  <c:v>-5.4E-8</c:v>
                </c:pt>
                <c:pt idx="119">
                  <c:v>-5.4E-8</c:v>
                </c:pt>
                <c:pt idx="120">
                  <c:v>-5.4E-8</c:v>
                </c:pt>
                <c:pt idx="121">
                  <c:v>-5.4E-8</c:v>
                </c:pt>
                <c:pt idx="122">
                  <c:v>-5.4E-8</c:v>
                </c:pt>
                <c:pt idx="123">
                  <c:v>-5.4E-8</c:v>
                </c:pt>
                <c:pt idx="124">
                  <c:v>-5.4E-8</c:v>
                </c:pt>
                <c:pt idx="125">
                  <c:v>-5.5999999999999999E-8</c:v>
                </c:pt>
                <c:pt idx="126">
                  <c:v>-5.5999999999999999E-8</c:v>
                </c:pt>
                <c:pt idx="127">
                  <c:v>-5.5999999999999999E-8</c:v>
                </c:pt>
                <c:pt idx="128">
                  <c:v>-5.5999999999999999E-8</c:v>
                </c:pt>
                <c:pt idx="129">
                  <c:v>-5.5999999999999999E-8</c:v>
                </c:pt>
                <c:pt idx="130">
                  <c:v>-5.5999999999999999E-8</c:v>
                </c:pt>
                <c:pt idx="131">
                  <c:v>-5.8000000000000003E-8</c:v>
                </c:pt>
                <c:pt idx="132">
                  <c:v>-5.8000000000000003E-8</c:v>
                </c:pt>
                <c:pt idx="133">
                  <c:v>-5.8000000000000003E-8</c:v>
                </c:pt>
                <c:pt idx="134">
                  <c:v>-5.8000000000000003E-8</c:v>
                </c:pt>
                <c:pt idx="135">
                  <c:v>-5.8000000000000003E-8</c:v>
                </c:pt>
                <c:pt idx="136">
                  <c:v>-5.8000000000000003E-8</c:v>
                </c:pt>
                <c:pt idx="137">
                  <c:v>-5.8000000000000003E-8</c:v>
                </c:pt>
                <c:pt idx="138">
                  <c:v>-5.9999999999999995E-8</c:v>
                </c:pt>
                <c:pt idx="139">
                  <c:v>-5.9999999999999995E-8</c:v>
                </c:pt>
                <c:pt idx="140">
                  <c:v>-5.9999999999999995E-8</c:v>
                </c:pt>
                <c:pt idx="141">
                  <c:v>-5.9999999999999995E-8</c:v>
                </c:pt>
                <c:pt idx="142">
                  <c:v>-5.9999999999999995E-8</c:v>
                </c:pt>
                <c:pt idx="143">
                  <c:v>-5.9999999999999995E-8</c:v>
                </c:pt>
                <c:pt idx="144">
                  <c:v>-6.1999999999999999E-8</c:v>
                </c:pt>
                <c:pt idx="145">
                  <c:v>-6.1999999999999999E-8</c:v>
                </c:pt>
                <c:pt idx="146">
                  <c:v>-6.1999999999999999E-8</c:v>
                </c:pt>
                <c:pt idx="147">
                  <c:v>-6.1999999999999999E-8</c:v>
                </c:pt>
                <c:pt idx="148">
                  <c:v>-6.1999999999999999E-8</c:v>
                </c:pt>
                <c:pt idx="149">
                  <c:v>-6.4000000000000004E-8</c:v>
                </c:pt>
                <c:pt idx="150">
                  <c:v>-6.4000000000000004E-8</c:v>
                </c:pt>
                <c:pt idx="151">
                  <c:v>-6.4000000000000004E-8</c:v>
                </c:pt>
                <c:pt idx="152">
                  <c:v>-6.4000000000000004E-8</c:v>
                </c:pt>
                <c:pt idx="153">
                  <c:v>-6.4000000000000004E-8</c:v>
                </c:pt>
                <c:pt idx="154">
                  <c:v>-6.5999999999999995E-8</c:v>
                </c:pt>
                <c:pt idx="155">
                  <c:v>-6.5999999999999995E-8</c:v>
                </c:pt>
                <c:pt idx="156">
                  <c:v>-6.5999999999999995E-8</c:v>
                </c:pt>
                <c:pt idx="157">
                  <c:v>-6.5999999999999995E-8</c:v>
                </c:pt>
                <c:pt idx="158">
                  <c:v>-6.5999999999999995E-8</c:v>
                </c:pt>
                <c:pt idx="159">
                  <c:v>-6.5999999999999995E-8</c:v>
                </c:pt>
                <c:pt idx="160">
                  <c:v>-6.8E-8</c:v>
                </c:pt>
                <c:pt idx="161">
                  <c:v>-6.8E-8</c:v>
                </c:pt>
                <c:pt idx="162">
                  <c:v>-6.8E-8</c:v>
                </c:pt>
                <c:pt idx="163">
                  <c:v>-6.8E-8</c:v>
                </c:pt>
                <c:pt idx="164">
                  <c:v>-6.8E-8</c:v>
                </c:pt>
                <c:pt idx="165">
                  <c:v>-6.8E-8</c:v>
                </c:pt>
                <c:pt idx="166">
                  <c:v>-6.8E-8</c:v>
                </c:pt>
                <c:pt idx="167">
                  <c:v>-7.0000000000000005E-8</c:v>
                </c:pt>
                <c:pt idx="168">
                  <c:v>-7.0000000000000005E-8</c:v>
                </c:pt>
                <c:pt idx="169">
                  <c:v>-7.0000000000000005E-8</c:v>
                </c:pt>
                <c:pt idx="170">
                  <c:v>-7.0000000000000005E-8</c:v>
                </c:pt>
                <c:pt idx="171">
                  <c:v>-7.1999999999999996E-8</c:v>
                </c:pt>
                <c:pt idx="172">
                  <c:v>-7.1999999999999996E-8</c:v>
                </c:pt>
                <c:pt idx="173">
                  <c:v>-7.1999999999999996E-8</c:v>
                </c:pt>
                <c:pt idx="174">
                  <c:v>-7.1999999999999996E-8</c:v>
                </c:pt>
                <c:pt idx="175">
                  <c:v>-7.1999999999999996E-8</c:v>
                </c:pt>
                <c:pt idx="176">
                  <c:v>-7.4000000000000001E-8</c:v>
                </c:pt>
                <c:pt idx="177">
                  <c:v>-7.4000000000000001E-8</c:v>
                </c:pt>
                <c:pt idx="178">
                  <c:v>-7.4000000000000001E-8</c:v>
                </c:pt>
                <c:pt idx="179">
                  <c:v>-7.4000000000000001E-8</c:v>
                </c:pt>
                <c:pt idx="180">
                  <c:v>-7.4000000000000001E-8</c:v>
                </c:pt>
                <c:pt idx="181">
                  <c:v>-7.4000000000000001E-8</c:v>
                </c:pt>
                <c:pt idx="182">
                  <c:v>-7.6000000000000006E-8</c:v>
                </c:pt>
                <c:pt idx="183">
                  <c:v>-7.6000000000000006E-8</c:v>
                </c:pt>
                <c:pt idx="184">
                  <c:v>-7.6000000000000006E-8</c:v>
                </c:pt>
                <c:pt idx="185">
                  <c:v>-7.7999999999999997E-8</c:v>
                </c:pt>
                <c:pt idx="186">
                  <c:v>-7.6000000000000006E-8</c:v>
                </c:pt>
                <c:pt idx="187">
                  <c:v>-7.7999999999999997E-8</c:v>
                </c:pt>
                <c:pt idx="188">
                  <c:v>-7.7999999999999997E-8</c:v>
                </c:pt>
                <c:pt idx="189">
                  <c:v>-7.7999999999999997E-8</c:v>
                </c:pt>
                <c:pt idx="190">
                  <c:v>-7.7999999999999997E-8</c:v>
                </c:pt>
                <c:pt idx="191">
                  <c:v>-8.0000000000000002E-8</c:v>
                </c:pt>
                <c:pt idx="192">
                  <c:v>-8.0000000000000002E-8</c:v>
                </c:pt>
                <c:pt idx="193">
                  <c:v>-8.0000000000000002E-8</c:v>
                </c:pt>
                <c:pt idx="194">
                  <c:v>-8.0000000000000002E-8</c:v>
                </c:pt>
                <c:pt idx="195">
                  <c:v>-8.0000000000000002E-8</c:v>
                </c:pt>
                <c:pt idx="196">
                  <c:v>-8.2000000000000006E-8</c:v>
                </c:pt>
                <c:pt idx="197">
                  <c:v>-8.2000000000000006E-8</c:v>
                </c:pt>
                <c:pt idx="198">
                  <c:v>-8.2000000000000006E-8</c:v>
                </c:pt>
                <c:pt idx="199">
                  <c:v>-8.2000000000000006E-8</c:v>
                </c:pt>
                <c:pt idx="200">
                  <c:v>-8.2000000000000006E-8</c:v>
                </c:pt>
                <c:pt idx="201">
                  <c:v>-8.3999999999999998E-8</c:v>
                </c:pt>
                <c:pt idx="202">
                  <c:v>-8.2000000000000006E-8</c:v>
                </c:pt>
                <c:pt idx="203">
                  <c:v>-8.3999999999999998E-8</c:v>
                </c:pt>
                <c:pt idx="204">
                  <c:v>-8.3999999999999998E-8</c:v>
                </c:pt>
                <c:pt idx="205">
                  <c:v>-8.3999999999999998E-8</c:v>
                </c:pt>
                <c:pt idx="206">
                  <c:v>-8.6000000000000002E-8</c:v>
                </c:pt>
                <c:pt idx="207">
                  <c:v>-8.6000000000000002E-8</c:v>
                </c:pt>
                <c:pt idx="208">
                  <c:v>-8.6000000000000002E-8</c:v>
                </c:pt>
                <c:pt idx="209">
                  <c:v>-8.6000000000000002E-8</c:v>
                </c:pt>
                <c:pt idx="210">
                  <c:v>-8.7999999999999994E-8</c:v>
                </c:pt>
                <c:pt idx="211">
                  <c:v>-8.7999999999999994E-8</c:v>
                </c:pt>
                <c:pt idx="212">
                  <c:v>-8.7999999999999994E-8</c:v>
                </c:pt>
                <c:pt idx="213">
                  <c:v>-8.7999999999999994E-8</c:v>
                </c:pt>
                <c:pt idx="214">
                  <c:v>-8.7999999999999994E-8</c:v>
                </c:pt>
                <c:pt idx="215">
                  <c:v>-8.7999999999999994E-8</c:v>
                </c:pt>
                <c:pt idx="216">
                  <c:v>-8.9999999999999999E-8</c:v>
                </c:pt>
                <c:pt idx="217">
                  <c:v>-8.9999999999999999E-8</c:v>
                </c:pt>
                <c:pt idx="218">
                  <c:v>-8.9999999999999999E-8</c:v>
                </c:pt>
                <c:pt idx="219">
                  <c:v>-8.9999999999999999E-8</c:v>
                </c:pt>
                <c:pt idx="220">
                  <c:v>-8.9999999999999999E-8</c:v>
                </c:pt>
                <c:pt idx="221">
                  <c:v>-8.9999999999999999E-8</c:v>
                </c:pt>
                <c:pt idx="222">
                  <c:v>-9.2000000000000003E-8</c:v>
                </c:pt>
                <c:pt idx="223">
                  <c:v>-9.2000000000000003E-8</c:v>
                </c:pt>
                <c:pt idx="224">
                  <c:v>-9.2000000000000003E-8</c:v>
                </c:pt>
                <c:pt idx="225">
                  <c:v>-9.2000000000000003E-8</c:v>
                </c:pt>
                <c:pt idx="226">
                  <c:v>-9.3999999999999995E-8</c:v>
                </c:pt>
                <c:pt idx="227">
                  <c:v>-9.3999999999999995E-8</c:v>
                </c:pt>
                <c:pt idx="228">
                  <c:v>-9.3999999999999995E-8</c:v>
                </c:pt>
                <c:pt idx="229">
                  <c:v>-9.3999999999999995E-8</c:v>
                </c:pt>
                <c:pt idx="230">
                  <c:v>-9.5999999999999999E-8</c:v>
                </c:pt>
                <c:pt idx="231">
                  <c:v>-9.5999999999999999E-8</c:v>
                </c:pt>
                <c:pt idx="232">
                  <c:v>-9.5999999999999999E-8</c:v>
                </c:pt>
                <c:pt idx="233">
                  <c:v>-9.5999999999999999E-8</c:v>
                </c:pt>
                <c:pt idx="234">
                  <c:v>-9.5999999999999999E-8</c:v>
                </c:pt>
                <c:pt idx="235">
                  <c:v>-9.8000000000000004E-8</c:v>
                </c:pt>
                <c:pt idx="236">
                  <c:v>-9.8000000000000004E-8</c:v>
                </c:pt>
                <c:pt idx="237">
                  <c:v>-9.8000000000000004E-8</c:v>
                </c:pt>
                <c:pt idx="238">
                  <c:v>-9.8000000000000004E-8</c:v>
                </c:pt>
                <c:pt idx="239">
                  <c:v>-9.8000000000000004E-8</c:v>
                </c:pt>
                <c:pt idx="240">
                  <c:v>-9.8000000000000004E-8</c:v>
                </c:pt>
                <c:pt idx="241">
                  <c:v>-9.8000000000000004E-8</c:v>
                </c:pt>
                <c:pt idx="242">
                  <c:v>-9.9999999999999995E-8</c:v>
                </c:pt>
                <c:pt idx="243">
                  <c:v>-9.9999999999999995E-8</c:v>
                </c:pt>
                <c:pt idx="244">
                  <c:v>-9.9999999999999995E-8</c:v>
                </c:pt>
                <c:pt idx="245">
                  <c:v>-9.9999999999999995E-8</c:v>
                </c:pt>
                <c:pt idx="246">
                  <c:v>-9.9999999999999995E-8</c:v>
                </c:pt>
                <c:pt idx="247">
                  <c:v>-1.02E-7</c:v>
                </c:pt>
                <c:pt idx="248">
                  <c:v>-1.02E-7</c:v>
                </c:pt>
                <c:pt idx="249">
                  <c:v>-1.02E-7</c:v>
                </c:pt>
                <c:pt idx="250">
                  <c:v>-1.02E-7</c:v>
                </c:pt>
                <c:pt idx="251">
                  <c:v>-1.04E-7</c:v>
                </c:pt>
                <c:pt idx="252">
                  <c:v>-1.04E-7</c:v>
                </c:pt>
                <c:pt idx="253">
                  <c:v>-1.04E-7</c:v>
                </c:pt>
                <c:pt idx="254">
                  <c:v>-1.04E-7</c:v>
                </c:pt>
                <c:pt idx="255">
                  <c:v>-1.04E-7</c:v>
                </c:pt>
                <c:pt idx="256">
                  <c:v>-1.04E-7</c:v>
                </c:pt>
                <c:pt idx="257">
                  <c:v>-1.06E-7</c:v>
                </c:pt>
                <c:pt idx="258">
                  <c:v>-1.06E-7</c:v>
                </c:pt>
                <c:pt idx="259">
                  <c:v>-1.06E-7</c:v>
                </c:pt>
                <c:pt idx="260">
                  <c:v>-1.06E-7</c:v>
                </c:pt>
                <c:pt idx="261">
                  <c:v>-1.06E-7</c:v>
                </c:pt>
                <c:pt idx="262">
                  <c:v>-1.06E-7</c:v>
                </c:pt>
                <c:pt idx="263">
                  <c:v>-1.08E-7</c:v>
                </c:pt>
                <c:pt idx="264">
                  <c:v>-1.08E-7</c:v>
                </c:pt>
                <c:pt idx="265">
                  <c:v>-1.08E-7</c:v>
                </c:pt>
                <c:pt idx="266">
                  <c:v>-1.08E-7</c:v>
                </c:pt>
                <c:pt idx="267">
                  <c:v>-1.1000000000000001E-7</c:v>
                </c:pt>
                <c:pt idx="268">
                  <c:v>-1.1000000000000001E-7</c:v>
                </c:pt>
                <c:pt idx="269">
                  <c:v>-1.1000000000000001E-7</c:v>
                </c:pt>
                <c:pt idx="270">
                  <c:v>-1.1000000000000001E-7</c:v>
                </c:pt>
                <c:pt idx="271">
                  <c:v>-1.1000000000000001E-7</c:v>
                </c:pt>
                <c:pt idx="272">
                  <c:v>-1.12E-7</c:v>
                </c:pt>
                <c:pt idx="273">
                  <c:v>-1.12E-7</c:v>
                </c:pt>
                <c:pt idx="274">
                  <c:v>-1.12E-7</c:v>
                </c:pt>
                <c:pt idx="275">
                  <c:v>-1.12E-7</c:v>
                </c:pt>
                <c:pt idx="276">
                  <c:v>-1.12E-7</c:v>
                </c:pt>
                <c:pt idx="277">
                  <c:v>-1.12E-7</c:v>
                </c:pt>
                <c:pt idx="278">
                  <c:v>-1.14E-7</c:v>
                </c:pt>
                <c:pt idx="279">
                  <c:v>-1.14E-7</c:v>
                </c:pt>
                <c:pt idx="280">
                  <c:v>-1.14E-7</c:v>
                </c:pt>
                <c:pt idx="281">
                  <c:v>-1.14E-7</c:v>
                </c:pt>
                <c:pt idx="282">
                  <c:v>-1.14E-7</c:v>
                </c:pt>
                <c:pt idx="283">
                  <c:v>-1.14E-7</c:v>
                </c:pt>
                <c:pt idx="284">
                  <c:v>-1.14E-7</c:v>
                </c:pt>
                <c:pt idx="285">
                  <c:v>-1.1600000000000001E-7</c:v>
                </c:pt>
                <c:pt idx="286">
                  <c:v>-1.1600000000000001E-7</c:v>
                </c:pt>
                <c:pt idx="287">
                  <c:v>-1.1600000000000001E-7</c:v>
                </c:pt>
                <c:pt idx="288">
                  <c:v>-1.1600000000000001E-7</c:v>
                </c:pt>
                <c:pt idx="289">
                  <c:v>-1.18E-7</c:v>
                </c:pt>
                <c:pt idx="290">
                  <c:v>-1.18E-7</c:v>
                </c:pt>
                <c:pt idx="291">
                  <c:v>-1.18E-7</c:v>
                </c:pt>
                <c:pt idx="292">
                  <c:v>-1.18E-7</c:v>
                </c:pt>
                <c:pt idx="293">
                  <c:v>-1.18E-7</c:v>
                </c:pt>
                <c:pt idx="294">
                  <c:v>-1.18E-7</c:v>
                </c:pt>
                <c:pt idx="295">
                  <c:v>-1.1999999999999999E-7</c:v>
                </c:pt>
                <c:pt idx="296">
                  <c:v>-1.1999999999999999E-7</c:v>
                </c:pt>
                <c:pt idx="297">
                  <c:v>-1.1999999999999999E-7</c:v>
                </c:pt>
                <c:pt idx="298">
                  <c:v>-1.1999999999999999E-7</c:v>
                </c:pt>
                <c:pt idx="299">
                  <c:v>-1.1999999999999999E-7</c:v>
                </c:pt>
                <c:pt idx="300">
                  <c:v>-1.2200000000000001E-7</c:v>
                </c:pt>
                <c:pt idx="301">
                  <c:v>-1.2200000000000001E-7</c:v>
                </c:pt>
                <c:pt idx="302">
                  <c:v>-1.2200000000000001E-7</c:v>
                </c:pt>
                <c:pt idx="303">
                  <c:v>-1.2200000000000001E-7</c:v>
                </c:pt>
                <c:pt idx="304">
                  <c:v>-1.2200000000000001E-7</c:v>
                </c:pt>
                <c:pt idx="305">
                  <c:v>-1.2200000000000001E-7</c:v>
                </c:pt>
                <c:pt idx="306">
                  <c:v>-1.24E-7</c:v>
                </c:pt>
                <c:pt idx="307">
                  <c:v>-1.2200000000000001E-7</c:v>
                </c:pt>
                <c:pt idx="308">
                  <c:v>-1.24E-7</c:v>
                </c:pt>
                <c:pt idx="309">
                  <c:v>-1.24E-7</c:v>
                </c:pt>
                <c:pt idx="310">
                  <c:v>-1.2599999999999999E-7</c:v>
                </c:pt>
                <c:pt idx="311">
                  <c:v>-1.2599999999999999E-7</c:v>
                </c:pt>
                <c:pt idx="312">
                  <c:v>-1.2599999999999999E-7</c:v>
                </c:pt>
                <c:pt idx="313">
                  <c:v>-1.2599999999999999E-7</c:v>
                </c:pt>
                <c:pt idx="314">
                  <c:v>-1.2599999999999999E-7</c:v>
                </c:pt>
                <c:pt idx="315">
                  <c:v>-1.2599999999999999E-7</c:v>
                </c:pt>
                <c:pt idx="316">
                  <c:v>-1.2599999999999999E-7</c:v>
                </c:pt>
                <c:pt idx="317">
                  <c:v>-1.2800000000000001E-7</c:v>
                </c:pt>
                <c:pt idx="318">
                  <c:v>-1.2800000000000001E-7</c:v>
                </c:pt>
                <c:pt idx="319">
                  <c:v>-1.2800000000000001E-7</c:v>
                </c:pt>
                <c:pt idx="320">
                  <c:v>-1.2800000000000001E-7</c:v>
                </c:pt>
                <c:pt idx="321">
                  <c:v>-1.3E-7</c:v>
                </c:pt>
                <c:pt idx="322">
                  <c:v>-1.3E-7</c:v>
                </c:pt>
                <c:pt idx="323">
                  <c:v>-1.3E-7</c:v>
                </c:pt>
                <c:pt idx="324">
                  <c:v>-1.3E-7</c:v>
                </c:pt>
                <c:pt idx="325">
                  <c:v>-1.3E-7</c:v>
                </c:pt>
                <c:pt idx="326">
                  <c:v>-1.3199999999999999E-7</c:v>
                </c:pt>
                <c:pt idx="327">
                  <c:v>-1.3199999999999999E-7</c:v>
                </c:pt>
                <c:pt idx="328">
                  <c:v>-1.3199999999999999E-7</c:v>
                </c:pt>
                <c:pt idx="329">
                  <c:v>-1.3199999999999999E-7</c:v>
                </c:pt>
                <c:pt idx="330">
                  <c:v>-1.3199999999999999E-7</c:v>
                </c:pt>
                <c:pt idx="331">
                  <c:v>-1.3199999999999999E-7</c:v>
                </c:pt>
                <c:pt idx="332">
                  <c:v>-1.3400000000000001E-7</c:v>
                </c:pt>
                <c:pt idx="333">
                  <c:v>-1.3400000000000001E-7</c:v>
                </c:pt>
                <c:pt idx="334">
                  <c:v>-1.3400000000000001E-7</c:v>
                </c:pt>
                <c:pt idx="335">
                  <c:v>-1.3400000000000001E-7</c:v>
                </c:pt>
                <c:pt idx="336">
                  <c:v>-1.36E-7</c:v>
                </c:pt>
                <c:pt idx="337">
                  <c:v>-1.36E-7</c:v>
                </c:pt>
                <c:pt idx="338">
                  <c:v>-1.36E-7</c:v>
                </c:pt>
                <c:pt idx="339">
                  <c:v>-1.36E-7</c:v>
                </c:pt>
                <c:pt idx="340">
                  <c:v>-1.36E-7</c:v>
                </c:pt>
                <c:pt idx="341">
                  <c:v>-1.36E-7</c:v>
                </c:pt>
                <c:pt idx="342">
                  <c:v>-1.3799999999999999E-7</c:v>
                </c:pt>
                <c:pt idx="343">
                  <c:v>-1.3799999999999999E-7</c:v>
                </c:pt>
                <c:pt idx="344">
                  <c:v>-1.3799999999999999E-7</c:v>
                </c:pt>
                <c:pt idx="345">
                  <c:v>-1.3799999999999999E-7</c:v>
                </c:pt>
                <c:pt idx="346">
                  <c:v>-1.3799999999999999E-7</c:v>
                </c:pt>
                <c:pt idx="347">
                  <c:v>-1.3799999999999999E-7</c:v>
                </c:pt>
                <c:pt idx="348">
                  <c:v>-1.4000000000000001E-7</c:v>
                </c:pt>
                <c:pt idx="349">
                  <c:v>-1.4000000000000001E-7</c:v>
                </c:pt>
                <c:pt idx="350">
                  <c:v>-1.4000000000000001E-7</c:v>
                </c:pt>
                <c:pt idx="351">
                  <c:v>-1.4000000000000001E-7</c:v>
                </c:pt>
                <c:pt idx="352">
                  <c:v>-1.42E-7</c:v>
                </c:pt>
                <c:pt idx="353">
                  <c:v>-1.4000000000000001E-7</c:v>
                </c:pt>
                <c:pt idx="354">
                  <c:v>-1.42E-7</c:v>
                </c:pt>
                <c:pt idx="355">
                  <c:v>-1.4000000000000001E-7</c:v>
                </c:pt>
                <c:pt idx="356">
                  <c:v>-1.42E-7</c:v>
                </c:pt>
                <c:pt idx="357">
                  <c:v>-1.42E-7</c:v>
                </c:pt>
                <c:pt idx="358">
                  <c:v>-1.42E-7</c:v>
                </c:pt>
                <c:pt idx="359">
                  <c:v>-1.42E-7</c:v>
                </c:pt>
                <c:pt idx="360">
                  <c:v>-1.4399999999999999E-7</c:v>
                </c:pt>
                <c:pt idx="361">
                  <c:v>-1.4399999999999999E-7</c:v>
                </c:pt>
                <c:pt idx="362">
                  <c:v>-1.4399999999999999E-7</c:v>
                </c:pt>
                <c:pt idx="363">
                  <c:v>-1.4399999999999999E-7</c:v>
                </c:pt>
                <c:pt idx="364">
                  <c:v>-1.4399999999999999E-7</c:v>
                </c:pt>
                <c:pt idx="365">
                  <c:v>-1.4600000000000001E-7</c:v>
                </c:pt>
                <c:pt idx="366">
                  <c:v>-1.4600000000000001E-7</c:v>
                </c:pt>
                <c:pt idx="367">
                  <c:v>-1.4600000000000001E-7</c:v>
                </c:pt>
                <c:pt idx="368">
                  <c:v>-1.4600000000000001E-7</c:v>
                </c:pt>
                <c:pt idx="369">
                  <c:v>-1.4600000000000001E-7</c:v>
                </c:pt>
                <c:pt idx="370">
                  <c:v>-1.4600000000000001E-7</c:v>
                </c:pt>
                <c:pt idx="371">
                  <c:v>-1.4600000000000001E-7</c:v>
                </c:pt>
                <c:pt idx="372">
                  <c:v>-1.48E-7</c:v>
                </c:pt>
                <c:pt idx="373">
                  <c:v>-1.48E-7</c:v>
                </c:pt>
                <c:pt idx="374">
                  <c:v>-1.48E-7</c:v>
                </c:pt>
                <c:pt idx="375">
                  <c:v>-1.48E-7</c:v>
                </c:pt>
                <c:pt idx="376">
                  <c:v>-1.48E-7</c:v>
                </c:pt>
                <c:pt idx="377">
                  <c:v>-1.4999999999999999E-7</c:v>
                </c:pt>
                <c:pt idx="378">
                  <c:v>-1.4999999999999999E-7</c:v>
                </c:pt>
                <c:pt idx="379">
                  <c:v>-1.4999999999999999E-7</c:v>
                </c:pt>
                <c:pt idx="380">
                  <c:v>-1.4999999999999999E-7</c:v>
                </c:pt>
                <c:pt idx="381">
                  <c:v>-1.4999999999999999E-7</c:v>
                </c:pt>
                <c:pt idx="382">
                  <c:v>-1.4999999999999999E-7</c:v>
                </c:pt>
                <c:pt idx="383">
                  <c:v>-1.5200000000000001E-7</c:v>
                </c:pt>
                <c:pt idx="384">
                  <c:v>-1.5200000000000001E-7</c:v>
                </c:pt>
                <c:pt idx="385">
                  <c:v>-1.5200000000000001E-7</c:v>
                </c:pt>
                <c:pt idx="386">
                  <c:v>-1.5200000000000001E-7</c:v>
                </c:pt>
                <c:pt idx="387">
                  <c:v>-1.5200000000000001E-7</c:v>
                </c:pt>
                <c:pt idx="388">
                  <c:v>-1.54E-7</c:v>
                </c:pt>
                <c:pt idx="389">
                  <c:v>-1.54E-7</c:v>
                </c:pt>
                <c:pt idx="390">
                  <c:v>-1.54E-7</c:v>
                </c:pt>
                <c:pt idx="391">
                  <c:v>-1.54E-7</c:v>
                </c:pt>
                <c:pt idx="392">
                  <c:v>-1.54E-7</c:v>
                </c:pt>
                <c:pt idx="393">
                  <c:v>-1.54E-7</c:v>
                </c:pt>
                <c:pt idx="394">
                  <c:v>-1.54E-7</c:v>
                </c:pt>
                <c:pt idx="395">
                  <c:v>-1.54E-7</c:v>
                </c:pt>
                <c:pt idx="396">
                  <c:v>-1.54E-7</c:v>
                </c:pt>
                <c:pt idx="397">
                  <c:v>-1.54E-7</c:v>
                </c:pt>
                <c:pt idx="398">
                  <c:v>-1.5599999999999999E-7</c:v>
                </c:pt>
                <c:pt idx="399">
                  <c:v>-1.5599999999999999E-7</c:v>
                </c:pt>
                <c:pt idx="400">
                  <c:v>-1.5599999999999999E-7</c:v>
                </c:pt>
                <c:pt idx="401">
                  <c:v>-1.5599999999999999E-7</c:v>
                </c:pt>
                <c:pt idx="402">
                  <c:v>-1.5800000000000001E-7</c:v>
                </c:pt>
                <c:pt idx="403">
                  <c:v>-1.5800000000000001E-7</c:v>
                </c:pt>
                <c:pt idx="404">
                  <c:v>-1.5800000000000001E-7</c:v>
                </c:pt>
                <c:pt idx="405">
                  <c:v>-1.5800000000000001E-7</c:v>
                </c:pt>
                <c:pt idx="406">
                  <c:v>-1.5800000000000001E-7</c:v>
                </c:pt>
                <c:pt idx="407">
                  <c:v>-1.6E-7</c:v>
                </c:pt>
                <c:pt idx="408">
                  <c:v>-1.6E-7</c:v>
                </c:pt>
                <c:pt idx="409">
                  <c:v>-1.6E-7</c:v>
                </c:pt>
                <c:pt idx="410">
                  <c:v>-1.6E-7</c:v>
                </c:pt>
                <c:pt idx="411">
                  <c:v>-1.6E-7</c:v>
                </c:pt>
                <c:pt idx="412">
                  <c:v>-1.6E-7</c:v>
                </c:pt>
                <c:pt idx="413">
                  <c:v>-1.6E-7</c:v>
                </c:pt>
                <c:pt idx="414">
                  <c:v>-1.6199999999999999E-7</c:v>
                </c:pt>
                <c:pt idx="415">
                  <c:v>-1.6199999999999999E-7</c:v>
                </c:pt>
                <c:pt idx="416">
                  <c:v>-1.6199999999999999E-7</c:v>
                </c:pt>
                <c:pt idx="417">
                  <c:v>-1.6199999999999999E-7</c:v>
                </c:pt>
                <c:pt idx="418">
                  <c:v>-1.6199999999999999E-7</c:v>
                </c:pt>
                <c:pt idx="419">
                  <c:v>-1.6199999999999999E-7</c:v>
                </c:pt>
                <c:pt idx="420">
                  <c:v>-1.6199999999999999E-7</c:v>
                </c:pt>
                <c:pt idx="421">
                  <c:v>-1.6199999999999999E-7</c:v>
                </c:pt>
                <c:pt idx="422">
                  <c:v>-1.6400000000000001E-7</c:v>
                </c:pt>
                <c:pt idx="423">
                  <c:v>-1.6400000000000001E-7</c:v>
                </c:pt>
                <c:pt idx="424">
                  <c:v>-1.6400000000000001E-7</c:v>
                </c:pt>
                <c:pt idx="425">
                  <c:v>-1.6400000000000001E-7</c:v>
                </c:pt>
                <c:pt idx="426">
                  <c:v>-1.6400000000000001E-7</c:v>
                </c:pt>
                <c:pt idx="427">
                  <c:v>-1.66E-7</c:v>
                </c:pt>
                <c:pt idx="428">
                  <c:v>-1.66E-7</c:v>
                </c:pt>
                <c:pt idx="429">
                  <c:v>-1.66E-7</c:v>
                </c:pt>
                <c:pt idx="430">
                  <c:v>-1.66E-7</c:v>
                </c:pt>
                <c:pt idx="431">
                  <c:v>-1.66E-7</c:v>
                </c:pt>
                <c:pt idx="432">
                  <c:v>-1.66E-7</c:v>
                </c:pt>
                <c:pt idx="433">
                  <c:v>-1.66E-7</c:v>
                </c:pt>
                <c:pt idx="434">
                  <c:v>-1.68E-7</c:v>
                </c:pt>
                <c:pt idx="435">
                  <c:v>-1.68E-7</c:v>
                </c:pt>
                <c:pt idx="436">
                  <c:v>-1.68E-7</c:v>
                </c:pt>
                <c:pt idx="437">
                  <c:v>-1.68E-7</c:v>
                </c:pt>
                <c:pt idx="438">
                  <c:v>-1.68E-7</c:v>
                </c:pt>
                <c:pt idx="439">
                  <c:v>-1.68E-7</c:v>
                </c:pt>
                <c:pt idx="440">
                  <c:v>-1.68E-7</c:v>
                </c:pt>
                <c:pt idx="441">
                  <c:v>-1.6999999999999999E-7</c:v>
                </c:pt>
                <c:pt idx="442">
                  <c:v>-1.6999999999999999E-7</c:v>
                </c:pt>
                <c:pt idx="443">
                  <c:v>-1.6999999999999999E-7</c:v>
                </c:pt>
                <c:pt idx="444">
                  <c:v>-1.6999999999999999E-7</c:v>
                </c:pt>
                <c:pt idx="445">
                  <c:v>-1.6999999999999999E-7</c:v>
                </c:pt>
                <c:pt idx="446">
                  <c:v>-1.6999999999999999E-7</c:v>
                </c:pt>
                <c:pt idx="447">
                  <c:v>-1.6999999999999999E-7</c:v>
                </c:pt>
                <c:pt idx="448">
                  <c:v>-1.72E-7</c:v>
                </c:pt>
                <c:pt idx="449">
                  <c:v>-1.6999999999999999E-7</c:v>
                </c:pt>
                <c:pt idx="450">
                  <c:v>-1.6999999999999999E-7</c:v>
                </c:pt>
                <c:pt idx="451">
                  <c:v>-1.72E-7</c:v>
                </c:pt>
                <c:pt idx="452">
                  <c:v>-1.72E-7</c:v>
                </c:pt>
                <c:pt idx="453">
                  <c:v>-1.72E-7</c:v>
                </c:pt>
                <c:pt idx="454">
                  <c:v>-1.72E-7</c:v>
                </c:pt>
                <c:pt idx="455">
                  <c:v>-1.74E-7</c:v>
                </c:pt>
                <c:pt idx="456">
                  <c:v>-1.74E-7</c:v>
                </c:pt>
                <c:pt idx="457">
                  <c:v>-1.74E-7</c:v>
                </c:pt>
                <c:pt idx="458">
                  <c:v>-1.74E-7</c:v>
                </c:pt>
                <c:pt idx="459">
                  <c:v>-1.74E-7</c:v>
                </c:pt>
                <c:pt idx="460">
                  <c:v>-1.74E-7</c:v>
                </c:pt>
                <c:pt idx="461">
                  <c:v>-1.74E-7</c:v>
                </c:pt>
                <c:pt idx="462">
                  <c:v>-1.74E-7</c:v>
                </c:pt>
                <c:pt idx="463">
                  <c:v>-1.7599999999999999E-7</c:v>
                </c:pt>
                <c:pt idx="464">
                  <c:v>-1.7599999999999999E-7</c:v>
                </c:pt>
                <c:pt idx="465">
                  <c:v>-1.7599999999999999E-7</c:v>
                </c:pt>
                <c:pt idx="466">
                  <c:v>-1.7599999999999999E-7</c:v>
                </c:pt>
                <c:pt idx="467">
                  <c:v>-1.7599999999999999E-7</c:v>
                </c:pt>
                <c:pt idx="468">
                  <c:v>-1.7599999999999999E-7</c:v>
                </c:pt>
                <c:pt idx="469">
                  <c:v>-1.7800000000000001E-7</c:v>
                </c:pt>
                <c:pt idx="470">
                  <c:v>-1.7800000000000001E-7</c:v>
                </c:pt>
                <c:pt idx="471">
                  <c:v>-1.7800000000000001E-7</c:v>
                </c:pt>
                <c:pt idx="472">
                  <c:v>-1.7800000000000001E-7</c:v>
                </c:pt>
                <c:pt idx="473">
                  <c:v>-1.7800000000000001E-7</c:v>
                </c:pt>
                <c:pt idx="474">
                  <c:v>-1.7800000000000001E-7</c:v>
                </c:pt>
                <c:pt idx="475">
                  <c:v>-1.7800000000000001E-7</c:v>
                </c:pt>
                <c:pt idx="476">
                  <c:v>-1.7800000000000001E-7</c:v>
                </c:pt>
                <c:pt idx="477">
                  <c:v>-1.8E-7</c:v>
                </c:pt>
                <c:pt idx="478">
                  <c:v>-1.8E-7</c:v>
                </c:pt>
                <c:pt idx="479">
                  <c:v>-1.8E-7</c:v>
                </c:pt>
                <c:pt idx="480">
                  <c:v>-1.8E-7</c:v>
                </c:pt>
                <c:pt idx="481">
                  <c:v>-1.8E-7</c:v>
                </c:pt>
                <c:pt idx="482">
                  <c:v>-1.8E-7</c:v>
                </c:pt>
                <c:pt idx="483">
                  <c:v>-1.8E-7</c:v>
                </c:pt>
                <c:pt idx="484">
                  <c:v>-1.8199999999999999E-7</c:v>
                </c:pt>
                <c:pt idx="485">
                  <c:v>-1.8199999999999999E-7</c:v>
                </c:pt>
                <c:pt idx="486">
                  <c:v>-1.8199999999999999E-7</c:v>
                </c:pt>
                <c:pt idx="487">
                  <c:v>-1.8199999999999999E-7</c:v>
                </c:pt>
                <c:pt idx="488">
                  <c:v>-1.8199999999999999E-7</c:v>
                </c:pt>
                <c:pt idx="489">
                  <c:v>-1.8400000000000001E-7</c:v>
                </c:pt>
                <c:pt idx="490">
                  <c:v>-1.8400000000000001E-7</c:v>
                </c:pt>
                <c:pt idx="491">
                  <c:v>-1.8400000000000001E-7</c:v>
                </c:pt>
                <c:pt idx="492">
                  <c:v>-1.8400000000000001E-7</c:v>
                </c:pt>
                <c:pt idx="493">
                  <c:v>-1.8400000000000001E-7</c:v>
                </c:pt>
                <c:pt idx="494">
                  <c:v>-1.8400000000000001E-7</c:v>
                </c:pt>
                <c:pt idx="495">
                  <c:v>-1.86E-7</c:v>
                </c:pt>
                <c:pt idx="496">
                  <c:v>-1.86E-7</c:v>
                </c:pt>
                <c:pt idx="497">
                  <c:v>-1.86E-7</c:v>
                </c:pt>
                <c:pt idx="498">
                  <c:v>-1.86E-7</c:v>
                </c:pt>
                <c:pt idx="499">
                  <c:v>-1.86E-7</c:v>
                </c:pt>
                <c:pt idx="500">
                  <c:v>-1.86E-7</c:v>
                </c:pt>
                <c:pt idx="501">
                  <c:v>-1.86E-7</c:v>
                </c:pt>
                <c:pt idx="502">
                  <c:v>-1.86E-7</c:v>
                </c:pt>
                <c:pt idx="503">
                  <c:v>-1.8799999999999999E-7</c:v>
                </c:pt>
                <c:pt idx="504">
                  <c:v>-1.8799999999999999E-7</c:v>
                </c:pt>
                <c:pt idx="505">
                  <c:v>-1.8799999999999999E-7</c:v>
                </c:pt>
                <c:pt idx="506">
                  <c:v>-1.8799999999999999E-7</c:v>
                </c:pt>
                <c:pt idx="507">
                  <c:v>-1.8799999999999999E-7</c:v>
                </c:pt>
                <c:pt idx="508">
                  <c:v>-1.8799999999999999E-7</c:v>
                </c:pt>
                <c:pt idx="509">
                  <c:v>-1.9000000000000001E-7</c:v>
                </c:pt>
                <c:pt idx="510">
                  <c:v>-1.6199999999999999E-7</c:v>
                </c:pt>
                <c:pt idx="511">
                  <c:v>-1.5599999999999999E-7</c:v>
                </c:pt>
                <c:pt idx="512">
                  <c:v>-1.5200000000000001E-7</c:v>
                </c:pt>
                <c:pt idx="513">
                  <c:v>-1.48E-7</c:v>
                </c:pt>
                <c:pt idx="514">
                  <c:v>-1.4600000000000001E-7</c:v>
                </c:pt>
                <c:pt idx="515">
                  <c:v>-1.4399999999999999E-7</c:v>
                </c:pt>
                <c:pt idx="516">
                  <c:v>-1.42E-7</c:v>
                </c:pt>
                <c:pt idx="517">
                  <c:v>-1.3799999999999999E-7</c:v>
                </c:pt>
                <c:pt idx="518">
                  <c:v>-1.3799999999999999E-7</c:v>
                </c:pt>
                <c:pt idx="519">
                  <c:v>-1.36E-7</c:v>
                </c:pt>
                <c:pt idx="520">
                  <c:v>-1.3400000000000001E-7</c:v>
                </c:pt>
                <c:pt idx="521">
                  <c:v>-1.3199999999999999E-7</c:v>
                </c:pt>
                <c:pt idx="522">
                  <c:v>-1.3E-7</c:v>
                </c:pt>
                <c:pt idx="523">
                  <c:v>-1.3E-7</c:v>
                </c:pt>
                <c:pt idx="524">
                  <c:v>-1.2800000000000001E-7</c:v>
                </c:pt>
                <c:pt idx="525">
                  <c:v>-1.2599999999999999E-7</c:v>
                </c:pt>
                <c:pt idx="526">
                  <c:v>-1.24E-7</c:v>
                </c:pt>
                <c:pt idx="527">
                  <c:v>-1.24E-7</c:v>
                </c:pt>
                <c:pt idx="528">
                  <c:v>-1.2200000000000001E-7</c:v>
                </c:pt>
                <c:pt idx="529">
                  <c:v>-1.1999999999999999E-7</c:v>
                </c:pt>
                <c:pt idx="530">
                  <c:v>-1.1999999999999999E-7</c:v>
                </c:pt>
                <c:pt idx="531">
                  <c:v>-1.18E-7</c:v>
                </c:pt>
                <c:pt idx="532">
                  <c:v>-1.18E-7</c:v>
                </c:pt>
                <c:pt idx="533">
                  <c:v>-1.1600000000000001E-7</c:v>
                </c:pt>
                <c:pt idx="534">
                  <c:v>-1.1600000000000001E-7</c:v>
                </c:pt>
                <c:pt idx="535">
                  <c:v>-1.14E-7</c:v>
                </c:pt>
                <c:pt idx="536">
                  <c:v>-1.12E-7</c:v>
                </c:pt>
                <c:pt idx="537">
                  <c:v>-1.12E-7</c:v>
                </c:pt>
                <c:pt idx="538">
                  <c:v>-1.1000000000000001E-7</c:v>
                </c:pt>
                <c:pt idx="539">
                  <c:v>-1.1000000000000001E-7</c:v>
                </c:pt>
                <c:pt idx="540">
                  <c:v>-1.08E-7</c:v>
                </c:pt>
                <c:pt idx="541">
                  <c:v>-1.08E-7</c:v>
                </c:pt>
                <c:pt idx="542">
                  <c:v>-1.06E-7</c:v>
                </c:pt>
                <c:pt idx="543">
                  <c:v>-1.06E-7</c:v>
                </c:pt>
                <c:pt idx="544">
                  <c:v>-1.06E-7</c:v>
                </c:pt>
                <c:pt idx="545">
                  <c:v>-1.04E-7</c:v>
                </c:pt>
                <c:pt idx="546">
                  <c:v>-1.04E-7</c:v>
                </c:pt>
                <c:pt idx="547">
                  <c:v>-1.02E-7</c:v>
                </c:pt>
                <c:pt idx="548">
                  <c:v>-1.02E-7</c:v>
                </c:pt>
                <c:pt idx="549">
                  <c:v>-9.9999999999999995E-8</c:v>
                </c:pt>
                <c:pt idx="550">
                  <c:v>-9.9999999999999995E-8</c:v>
                </c:pt>
                <c:pt idx="551">
                  <c:v>-9.9999999999999995E-8</c:v>
                </c:pt>
                <c:pt idx="552">
                  <c:v>-9.8000000000000004E-8</c:v>
                </c:pt>
                <c:pt idx="553">
                  <c:v>-9.8000000000000004E-8</c:v>
                </c:pt>
                <c:pt idx="554">
                  <c:v>-9.8000000000000004E-8</c:v>
                </c:pt>
                <c:pt idx="555">
                  <c:v>-9.5999999999999999E-8</c:v>
                </c:pt>
                <c:pt idx="556">
                  <c:v>-9.5999999999999999E-8</c:v>
                </c:pt>
                <c:pt idx="557">
                  <c:v>-9.3999999999999995E-8</c:v>
                </c:pt>
                <c:pt idx="558">
                  <c:v>-9.3999999999999995E-8</c:v>
                </c:pt>
                <c:pt idx="559">
                  <c:v>-9.3999999999999995E-8</c:v>
                </c:pt>
                <c:pt idx="560">
                  <c:v>-9.2000000000000003E-8</c:v>
                </c:pt>
                <c:pt idx="561">
                  <c:v>-9.2000000000000003E-8</c:v>
                </c:pt>
                <c:pt idx="562">
                  <c:v>-8.9999999999999999E-8</c:v>
                </c:pt>
                <c:pt idx="563">
                  <c:v>-8.9999999999999999E-8</c:v>
                </c:pt>
                <c:pt idx="564">
                  <c:v>-8.9999999999999999E-8</c:v>
                </c:pt>
                <c:pt idx="565">
                  <c:v>-8.7999999999999994E-8</c:v>
                </c:pt>
                <c:pt idx="566">
                  <c:v>-8.7999999999999994E-8</c:v>
                </c:pt>
                <c:pt idx="567">
                  <c:v>-8.7999999999999994E-8</c:v>
                </c:pt>
                <c:pt idx="568">
                  <c:v>-8.6000000000000002E-8</c:v>
                </c:pt>
                <c:pt idx="569">
                  <c:v>-8.6000000000000002E-8</c:v>
                </c:pt>
                <c:pt idx="570">
                  <c:v>-8.6000000000000002E-8</c:v>
                </c:pt>
                <c:pt idx="571">
                  <c:v>-8.3999999999999998E-8</c:v>
                </c:pt>
                <c:pt idx="572">
                  <c:v>-8.3999999999999998E-8</c:v>
                </c:pt>
                <c:pt idx="573">
                  <c:v>-8.3999999999999998E-8</c:v>
                </c:pt>
                <c:pt idx="574">
                  <c:v>-8.2000000000000006E-8</c:v>
                </c:pt>
                <c:pt idx="575">
                  <c:v>-8.2000000000000006E-8</c:v>
                </c:pt>
                <c:pt idx="576">
                  <c:v>-8.2000000000000006E-8</c:v>
                </c:pt>
                <c:pt idx="577">
                  <c:v>-8.0000000000000002E-8</c:v>
                </c:pt>
                <c:pt idx="578">
                  <c:v>-8.0000000000000002E-8</c:v>
                </c:pt>
                <c:pt idx="579">
                  <c:v>-8.0000000000000002E-8</c:v>
                </c:pt>
                <c:pt idx="580">
                  <c:v>-7.7999999999999997E-8</c:v>
                </c:pt>
                <c:pt idx="581">
                  <c:v>-7.7999999999999997E-8</c:v>
                </c:pt>
                <c:pt idx="582">
                  <c:v>-7.7999999999999997E-8</c:v>
                </c:pt>
                <c:pt idx="583">
                  <c:v>-7.6000000000000006E-8</c:v>
                </c:pt>
                <c:pt idx="584">
                  <c:v>-7.6000000000000006E-8</c:v>
                </c:pt>
                <c:pt idx="585">
                  <c:v>-7.4000000000000001E-8</c:v>
                </c:pt>
                <c:pt idx="586">
                  <c:v>-7.4000000000000001E-8</c:v>
                </c:pt>
                <c:pt idx="587">
                  <c:v>-7.4000000000000001E-8</c:v>
                </c:pt>
                <c:pt idx="588">
                  <c:v>-7.4000000000000001E-8</c:v>
                </c:pt>
                <c:pt idx="589">
                  <c:v>-7.1999999999999996E-8</c:v>
                </c:pt>
                <c:pt idx="590">
                  <c:v>-7.1999999999999996E-8</c:v>
                </c:pt>
                <c:pt idx="591">
                  <c:v>-7.1999999999999996E-8</c:v>
                </c:pt>
                <c:pt idx="592">
                  <c:v>-7.0000000000000005E-8</c:v>
                </c:pt>
                <c:pt idx="593">
                  <c:v>-7.0000000000000005E-8</c:v>
                </c:pt>
                <c:pt idx="594">
                  <c:v>-7.0000000000000005E-8</c:v>
                </c:pt>
                <c:pt idx="595">
                  <c:v>-6.8E-8</c:v>
                </c:pt>
                <c:pt idx="596">
                  <c:v>-6.8E-8</c:v>
                </c:pt>
                <c:pt idx="597">
                  <c:v>-6.8E-8</c:v>
                </c:pt>
                <c:pt idx="598">
                  <c:v>-6.8E-8</c:v>
                </c:pt>
                <c:pt idx="599">
                  <c:v>-6.5999999999999995E-8</c:v>
                </c:pt>
                <c:pt idx="600">
                  <c:v>-6.5999999999999995E-8</c:v>
                </c:pt>
                <c:pt idx="601">
                  <c:v>-6.5999999999999995E-8</c:v>
                </c:pt>
                <c:pt idx="602">
                  <c:v>-6.5999999999999995E-8</c:v>
                </c:pt>
                <c:pt idx="603">
                  <c:v>-6.4000000000000004E-8</c:v>
                </c:pt>
                <c:pt idx="604">
                  <c:v>-6.4000000000000004E-8</c:v>
                </c:pt>
                <c:pt idx="605">
                  <c:v>-6.1999999999999999E-8</c:v>
                </c:pt>
                <c:pt idx="606">
                  <c:v>-6.1999999999999999E-8</c:v>
                </c:pt>
                <c:pt idx="607">
                  <c:v>-6.1999999999999999E-8</c:v>
                </c:pt>
                <c:pt idx="608">
                  <c:v>-5.9999999999999995E-8</c:v>
                </c:pt>
                <c:pt idx="609">
                  <c:v>-5.9999999999999995E-8</c:v>
                </c:pt>
                <c:pt idx="610">
                  <c:v>-5.9999999999999995E-8</c:v>
                </c:pt>
                <c:pt idx="611">
                  <c:v>-5.8000000000000003E-8</c:v>
                </c:pt>
                <c:pt idx="612">
                  <c:v>-5.8000000000000003E-8</c:v>
                </c:pt>
                <c:pt idx="613">
                  <c:v>-5.8000000000000003E-8</c:v>
                </c:pt>
                <c:pt idx="614">
                  <c:v>-5.8000000000000003E-8</c:v>
                </c:pt>
                <c:pt idx="615">
                  <c:v>-5.5999999999999999E-8</c:v>
                </c:pt>
                <c:pt idx="616">
                  <c:v>-5.5999999999999999E-8</c:v>
                </c:pt>
                <c:pt idx="617">
                  <c:v>-5.5999999999999999E-8</c:v>
                </c:pt>
                <c:pt idx="618">
                  <c:v>-5.4E-8</c:v>
                </c:pt>
                <c:pt idx="619">
                  <c:v>-5.4E-8</c:v>
                </c:pt>
                <c:pt idx="620">
                  <c:v>-5.4E-8</c:v>
                </c:pt>
                <c:pt idx="621">
                  <c:v>-5.4E-8</c:v>
                </c:pt>
                <c:pt idx="622">
                  <c:v>-5.2000000000000002E-8</c:v>
                </c:pt>
                <c:pt idx="623">
                  <c:v>-5.2000000000000002E-8</c:v>
                </c:pt>
                <c:pt idx="624">
                  <c:v>-5.2000000000000002E-8</c:v>
                </c:pt>
                <c:pt idx="625">
                  <c:v>-4.9999999999999998E-8</c:v>
                </c:pt>
                <c:pt idx="626">
                  <c:v>-4.9999999999999998E-8</c:v>
                </c:pt>
                <c:pt idx="627">
                  <c:v>-4.9999999999999998E-8</c:v>
                </c:pt>
                <c:pt idx="628">
                  <c:v>-4.9999999999999998E-8</c:v>
                </c:pt>
                <c:pt idx="629">
                  <c:v>-4.8E-8</c:v>
                </c:pt>
                <c:pt idx="630">
                  <c:v>-4.8E-8</c:v>
                </c:pt>
                <c:pt idx="631">
                  <c:v>-4.8E-8</c:v>
                </c:pt>
                <c:pt idx="632">
                  <c:v>-4.8E-8</c:v>
                </c:pt>
                <c:pt idx="633">
                  <c:v>-4.6000000000000002E-8</c:v>
                </c:pt>
                <c:pt idx="634">
                  <c:v>-4.6000000000000002E-8</c:v>
                </c:pt>
                <c:pt idx="635">
                  <c:v>-4.6000000000000002E-8</c:v>
                </c:pt>
                <c:pt idx="636">
                  <c:v>-4.3999999999999997E-8</c:v>
                </c:pt>
                <c:pt idx="637">
                  <c:v>-4.3999999999999997E-8</c:v>
                </c:pt>
                <c:pt idx="638">
                  <c:v>-4.3999999999999997E-8</c:v>
                </c:pt>
                <c:pt idx="639">
                  <c:v>-4.1999999999999999E-8</c:v>
                </c:pt>
                <c:pt idx="640">
                  <c:v>-4.1999999999999999E-8</c:v>
                </c:pt>
                <c:pt idx="641">
                  <c:v>-4.1999999999999999E-8</c:v>
                </c:pt>
                <c:pt idx="642">
                  <c:v>-4.1999999999999999E-8</c:v>
                </c:pt>
                <c:pt idx="643">
                  <c:v>-4.0000000000000001E-8</c:v>
                </c:pt>
                <c:pt idx="644">
                  <c:v>-4.0000000000000001E-8</c:v>
                </c:pt>
                <c:pt idx="645">
                  <c:v>-4.0000000000000001E-8</c:v>
                </c:pt>
                <c:pt idx="646">
                  <c:v>-4.0000000000000001E-8</c:v>
                </c:pt>
                <c:pt idx="647">
                  <c:v>-3.8000000000000003E-8</c:v>
                </c:pt>
                <c:pt idx="648">
                  <c:v>-3.8000000000000003E-8</c:v>
                </c:pt>
                <c:pt idx="649">
                  <c:v>-3.8000000000000003E-8</c:v>
                </c:pt>
                <c:pt idx="650">
                  <c:v>-3.5999999999999998E-8</c:v>
                </c:pt>
                <c:pt idx="651">
                  <c:v>-3.5999999999999998E-8</c:v>
                </c:pt>
                <c:pt idx="652">
                  <c:v>-3.5999999999999998E-8</c:v>
                </c:pt>
                <c:pt idx="653">
                  <c:v>-3.5999999999999998E-8</c:v>
                </c:pt>
                <c:pt idx="654">
                  <c:v>-3.4E-8</c:v>
                </c:pt>
                <c:pt idx="655">
                  <c:v>-3.4E-8</c:v>
                </c:pt>
                <c:pt idx="656">
                  <c:v>-3.4E-8</c:v>
                </c:pt>
                <c:pt idx="657">
                  <c:v>-3.4E-8</c:v>
                </c:pt>
                <c:pt idx="658">
                  <c:v>-3.2000000000000002E-8</c:v>
                </c:pt>
                <c:pt idx="659">
                  <c:v>-3.2000000000000002E-8</c:v>
                </c:pt>
                <c:pt idx="660">
                  <c:v>-3.2000000000000002E-8</c:v>
                </c:pt>
                <c:pt idx="661">
                  <c:v>-2.9999999999999997E-8</c:v>
                </c:pt>
                <c:pt idx="662">
                  <c:v>-2.9999999999999997E-8</c:v>
                </c:pt>
                <c:pt idx="663">
                  <c:v>-2.9999999999999997E-8</c:v>
                </c:pt>
                <c:pt idx="664">
                  <c:v>-2.9999999999999997E-8</c:v>
                </c:pt>
                <c:pt idx="665">
                  <c:v>-2.7999999999999999E-8</c:v>
                </c:pt>
                <c:pt idx="666">
                  <c:v>-2.7999999999999999E-8</c:v>
                </c:pt>
                <c:pt idx="667">
                  <c:v>-2.7999999999999999E-8</c:v>
                </c:pt>
                <c:pt idx="668">
                  <c:v>-2.7999999999999999E-8</c:v>
                </c:pt>
                <c:pt idx="669">
                  <c:v>-2.6000000000000001E-8</c:v>
                </c:pt>
                <c:pt idx="670">
                  <c:v>-2.6000000000000001E-8</c:v>
                </c:pt>
                <c:pt idx="671">
                  <c:v>-2.6000000000000001E-8</c:v>
                </c:pt>
                <c:pt idx="672">
                  <c:v>-2.6000000000000001E-8</c:v>
                </c:pt>
                <c:pt idx="673">
                  <c:v>-2.4E-8</c:v>
                </c:pt>
                <c:pt idx="674">
                  <c:v>-2.4E-8</c:v>
                </c:pt>
                <c:pt idx="675">
                  <c:v>-2.4E-8</c:v>
                </c:pt>
                <c:pt idx="676">
                  <c:v>-2.1999999999999998E-8</c:v>
                </c:pt>
                <c:pt idx="677">
                  <c:v>-2.1999999999999998E-8</c:v>
                </c:pt>
                <c:pt idx="678">
                  <c:v>-2.1999999999999998E-8</c:v>
                </c:pt>
                <c:pt idx="679">
                  <c:v>-2.1999999999999998E-8</c:v>
                </c:pt>
                <c:pt idx="680">
                  <c:v>-2.1999999999999998E-8</c:v>
                </c:pt>
                <c:pt idx="681">
                  <c:v>-2E-8</c:v>
                </c:pt>
                <c:pt idx="682">
                  <c:v>-2E-8</c:v>
                </c:pt>
                <c:pt idx="683">
                  <c:v>-1.7999999999999999E-8</c:v>
                </c:pt>
                <c:pt idx="684">
                  <c:v>-2E-8</c:v>
                </c:pt>
                <c:pt idx="685">
                  <c:v>-1.7999999999999999E-8</c:v>
                </c:pt>
                <c:pt idx="686">
                  <c:v>-1.7999999999999999E-8</c:v>
                </c:pt>
                <c:pt idx="687">
                  <c:v>-1.7999999999999999E-8</c:v>
                </c:pt>
                <c:pt idx="688">
                  <c:v>-1.7999999999999999E-8</c:v>
                </c:pt>
                <c:pt idx="689">
                  <c:v>-1.6000000000000001E-8</c:v>
                </c:pt>
                <c:pt idx="690">
                  <c:v>-1.6000000000000001E-8</c:v>
                </c:pt>
                <c:pt idx="691">
                  <c:v>-1.6000000000000001E-8</c:v>
                </c:pt>
                <c:pt idx="692">
                  <c:v>-1.6000000000000001E-8</c:v>
                </c:pt>
                <c:pt idx="693">
                  <c:v>-1.4E-8</c:v>
                </c:pt>
                <c:pt idx="694">
                  <c:v>-1.4E-8</c:v>
                </c:pt>
                <c:pt idx="695">
                  <c:v>-1.4E-8</c:v>
                </c:pt>
                <c:pt idx="696">
                  <c:v>-1.4E-8</c:v>
                </c:pt>
                <c:pt idx="697">
                  <c:v>-1.2E-8</c:v>
                </c:pt>
                <c:pt idx="698">
                  <c:v>-1.2E-8</c:v>
                </c:pt>
                <c:pt idx="699">
                  <c:v>-1E-8</c:v>
                </c:pt>
                <c:pt idx="700">
                  <c:v>-1E-8</c:v>
                </c:pt>
                <c:pt idx="701">
                  <c:v>-1E-8</c:v>
                </c:pt>
                <c:pt idx="702">
                  <c:v>-1E-8</c:v>
                </c:pt>
                <c:pt idx="703">
                  <c:v>-1E-8</c:v>
                </c:pt>
                <c:pt idx="704">
                  <c:v>-8.0000000000000005E-9</c:v>
                </c:pt>
                <c:pt idx="705">
                  <c:v>-8.0000000000000005E-9</c:v>
                </c:pt>
                <c:pt idx="706">
                  <c:v>-8.0000000000000005E-9</c:v>
                </c:pt>
                <c:pt idx="707">
                  <c:v>-8.0000000000000005E-9</c:v>
                </c:pt>
                <c:pt idx="708">
                  <c:v>-8.0000000000000005E-9</c:v>
                </c:pt>
                <c:pt idx="709">
                  <c:v>-6E-9</c:v>
                </c:pt>
                <c:pt idx="710">
                  <c:v>-6E-9</c:v>
                </c:pt>
                <c:pt idx="711">
                  <c:v>-6E-9</c:v>
                </c:pt>
                <c:pt idx="712">
                  <c:v>-6E-9</c:v>
                </c:pt>
                <c:pt idx="713">
                  <c:v>-4.0000000000000002E-9</c:v>
                </c:pt>
                <c:pt idx="714">
                  <c:v>-4.0000000000000002E-9</c:v>
                </c:pt>
                <c:pt idx="715">
                  <c:v>-4.0000000000000002E-9</c:v>
                </c:pt>
                <c:pt idx="716">
                  <c:v>-2.0000000000000001E-9</c:v>
                </c:pt>
                <c:pt idx="717">
                  <c:v>-2.0000000000000001E-9</c:v>
                </c:pt>
                <c:pt idx="718">
                  <c:v>-2.0000000000000001E-9</c:v>
                </c:pt>
                <c:pt idx="719">
                  <c:v>-2.0000000000000001E-9</c:v>
                </c:pt>
                <c:pt idx="720">
                  <c:v>-2.0000000000000001E-9</c:v>
                </c:pt>
                <c:pt idx="721" formatCode="General">
                  <c:v>0</c:v>
                </c:pt>
                <c:pt idx="722" formatCode="General">
                  <c:v>0</c:v>
                </c:pt>
                <c:pt idx="723" formatCode="General">
                  <c:v>0</c:v>
                </c:pt>
                <c:pt idx="724" formatCode="General">
                  <c:v>0</c:v>
                </c:pt>
                <c:pt idx="725" formatCode="General">
                  <c:v>0</c:v>
                </c:pt>
                <c:pt idx="726">
                  <c:v>2.0000000000000001E-9</c:v>
                </c:pt>
                <c:pt idx="727">
                  <c:v>2.0000000000000001E-9</c:v>
                </c:pt>
                <c:pt idx="728">
                  <c:v>2.0000000000000001E-9</c:v>
                </c:pt>
                <c:pt idx="729">
                  <c:v>2.0000000000000001E-9</c:v>
                </c:pt>
                <c:pt idx="730">
                  <c:v>4.0000000000000002E-9</c:v>
                </c:pt>
                <c:pt idx="731">
                  <c:v>4.0000000000000002E-9</c:v>
                </c:pt>
                <c:pt idx="732">
                  <c:v>4.0000000000000002E-9</c:v>
                </c:pt>
                <c:pt idx="733">
                  <c:v>6E-9</c:v>
                </c:pt>
                <c:pt idx="734">
                  <c:v>4.0000000000000002E-9</c:v>
                </c:pt>
                <c:pt idx="735">
                  <c:v>6E-9</c:v>
                </c:pt>
                <c:pt idx="736">
                  <c:v>6E-9</c:v>
                </c:pt>
                <c:pt idx="737">
                  <c:v>6E-9</c:v>
                </c:pt>
                <c:pt idx="738">
                  <c:v>6E-9</c:v>
                </c:pt>
                <c:pt idx="739">
                  <c:v>6E-9</c:v>
                </c:pt>
                <c:pt idx="740">
                  <c:v>8.0000000000000005E-9</c:v>
                </c:pt>
                <c:pt idx="741">
                  <c:v>8.0000000000000005E-9</c:v>
                </c:pt>
                <c:pt idx="742">
                  <c:v>8.0000000000000005E-9</c:v>
                </c:pt>
                <c:pt idx="743">
                  <c:v>8.0000000000000005E-9</c:v>
                </c:pt>
                <c:pt idx="744">
                  <c:v>1E-8</c:v>
                </c:pt>
                <c:pt idx="745">
                  <c:v>1E-8</c:v>
                </c:pt>
                <c:pt idx="746">
                  <c:v>1E-8</c:v>
                </c:pt>
                <c:pt idx="747">
                  <c:v>1E-8</c:v>
                </c:pt>
                <c:pt idx="748">
                  <c:v>1.2E-8</c:v>
                </c:pt>
                <c:pt idx="749">
                  <c:v>1.2E-8</c:v>
                </c:pt>
                <c:pt idx="750">
                  <c:v>1.2E-8</c:v>
                </c:pt>
                <c:pt idx="751">
                  <c:v>1.2E-8</c:v>
                </c:pt>
                <c:pt idx="752">
                  <c:v>1.2E-8</c:v>
                </c:pt>
                <c:pt idx="753">
                  <c:v>1.4E-8</c:v>
                </c:pt>
                <c:pt idx="754">
                  <c:v>1.4E-8</c:v>
                </c:pt>
                <c:pt idx="755">
                  <c:v>1.4E-8</c:v>
                </c:pt>
                <c:pt idx="756">
                  <c:v>1.4E-8</c:v>
                </c:pt>
                <c:pt idx="757">
                  <c:v>1.4E-8</c:v>
                </c:pt>
                <c:pt idx="758">
                  <c:v>1.4E-8</c:v>
                </c:pt>
                <c:pt idx="759">
                  <c:v>1.4E-8</c:v>
                </c:pt>
                <c:pt idx="760">
                  <c:v>1.6000000000000001E-8</c:v>
                </c:pt>
                <c:pt idx="761">
                  <c:v>1.6000000000000001E-8</c:v>
                </c:pt>
                <c:pt idx="762">
                  <c:v>1.6000000000000001E-8</c:v>
                </c:pt>
                <c:pt idx="763">
                  <c:v>1.7999999999999999E-8</c:v>
                </c:pt>
                <c:pt idx="764">
                  <c:v>1.7999999999999999E-8</c:v>
                </c:pt>
                <c:pt idx="765">
                  <c:v>1.7999999999999999E-8</c:v>
                </c:pt>
                <c:pt idx="766">
                  <c:v>1.7999999999999999E-8</c:v>
                </c:pt>
                <c:pt idx="767">
                  <c:v>1.7999999999999999E-8</c:v>
                </c:pt>
                <c:pt idx="768">
                  <c:v>2E-8</c:v>
                </c:pt>
                <c:pt idx="769">
                  <c:v>2E-8</c:v>
                </c:pt>
                <c:pt idx="770">
                  <c:v>2E-8</c:v>
                </c:pt>
                <c:pt idx="771">
                  <c:v>2E-8</c:v>
                </c:pt>
                <c:pt idx="772">
                  <c:v>2.1999999999999998E-8</c:v>
                </c:pt>
                <c:pt idx="773">
                  <c:v>2.1999999999999998E-8</c:v>
                </c:pt>
                <c:pt idx="774">
                  <c:v>2.1999999999999998E-8</c:v>
                </c:pt>
                <c:pt idx="775">
                  <c:v>2.1999999999999998E-8</c:v>
                </c:pt>
                <c:pt idx="776">
                  <c:v>2.1999999999999998E-8</c:v>
                </c:pt>
                <c:pt idx="777">
                  <c:v>2.1999999999999998E-8</c:v>
                </c:pt>
                <c:pt idx="778">
                  <c:v>2.4E-8</c:v>
                </c:pt>
                <c:pt idx="779">
                  <c:v>2.4E-8</c:v>
                </c:pt>
                <c:pt idx="780">
                  <c:v>2.4E-8</c:v>
                </c:pt>
                <c:pt idx="781">
                  <c:v>2.4E-8</c:v>
                </c:pt>
                <c:pt idx="782">
                  <c:v>2.4E-8</c:v>
                </c:pt>
                <c:pt idx="783">
                  <c:v>2.6000000000000001E-8</c:v>
                </c:pt>
                <c:pt idx="784">
                  <c:v>2.6000000000000001E-8</c:v>
                </c:pt>
                <c:pt idx="785">
                  <c:v>2.6000000000000001E-8</c:v>
                </c:pt>
                <c:pt idx="786">
                  <c:v>2.6000000000000001E-8</c:v>
                </c:pt>
                <c:pt idx="787">
                  <c:v>2.6000000000000001E-8</c:v>
                </c:pt>
                <c:pt idx="788">
                  <c:v>2.6000000000000001E-8</c:v>
                </c:pt>
                <c:pt idx="789">
                  <c:v>2.7999999999999999E-8</c:v>
                </c:pt>
                <c:pt idx="790">
                  <c:v>2.7999999999999999E-8</c:v>
                </c:pt>
                <c:pt idx="791">
                  <c:v>2.7999999999999999E-8</c:v>
                </c:pt>
                <c:pt idx="792">
                  <c:v>2.7999999999999999E-8</c:v>
                </c:pt>
                <c:pt idx="793">
                  <c:v>2.9999999999999997E-8</c:v>
                </c:pt>
                <c:pt idx="794">
                  <c:v>2.9999999999999997E-8</c:v>
                </c:pt>
                <c:pt idx="795">
                  <c:v>2.9999999999999997E-8</c:v>
                </c:pt>
                <c:pt idx="796">
                  <c:v>2.9999999999999997E-8</c:v>
                </c:pt>
                <c:pt idx="797">
                  <c:v>2.9999999999999997E-8</c:v>
                </c:pt>
                <c:pt idx="798">
                  <c:v>2.9999999999999997E-8</c:v>
                </c:pt>
                <c:pt idx="799">
                  <c:v>3.2000000000000002E-8</c:v>
                </c:pt>
                <c:pt idx="800">
                  <c:v>3.2000000000000002E-8</c:v>
                </c:pt>
                <c:pt idx="801">
                  <c:v>3.2000000000000002E-8</c:v>
                </c:pt>
                <c:pt idx="802">
                  <c:v>3.2000000000000002E-8</c:v>
                </c:pt>
                <c:pt idx="803">
                  <c:v>3.2000000000000002E-8</c:v>
                </c:pt>
                <c:pt idx="804">
                  <c:v>3.4E-8</c:v>
                </c:pt>
                <c:pt idx="805">
                  <c:v>3.4E-8</c:v>
                </c:pt>
                <c:pt idx="806">
                  <c:v>3.4E-8</c:v>
                </c:pt>
                <c:pt idx="807">
                  <c:v>3.4E-8</c:v>
                </c:pt>
                <c:pt idx="808">
                  <c:v>3.5999999999999998E-8</c:v>
                </c:pt>
                <c:pt idx="809">
                  <c:v>3.5999999999999998E-8</c:v>
                </c:pt>
                <c:pt idx="810">
                  <c:v>3.5999999999999998E-8</c:v>
                </c:pt>
                <c:pt idx="811">
                  <c:v>3.5999999999999998E-8</c:v>
                </c:pt>
                <c:pt idx="812">
                  <c:v>3.5999999999999998E-8</c:v>
                </c:pt>
                <c:pt idx="813">
                  <c:v>3.5999999999999998E-8</c:v>
                </c:pt>
                <c:pt idx="814">
                  <c:v>3.8000000000000003E-8</c:v>
                </c:pt>
                <c:pt idx="815">
                  <c:v>3.8000000000000003E-8</c:v>
                </c:pt>
                <c:pt idx="816">
                  <c:v>3.8000000000000003E-8</c:v>
                </c:pt>
                <c:pt idx="817">
                  <c:v>3.8000000000000003E-8</c:v>
                </c:pt>
                <c:pt idx="818">
                  <c:v>3.8000000000000003E-8</c:v>
                </c:pt>
                <c:pt idx="819">
                  <c:v>4.0000000000000001E-8</c:v>
                </c:pt>
                <c:pt idx="820">
                  <c:v>3.8000000000000003E-8</c:v>
                </c:pt>
                <c:pt idx="821">
                  <c:v>4.0000000000000001E-8</c:v>
                </c:pt>
                <c:pt idx="822">
                  <c:v>4.0000000000000001E-8</c:v>
                </c:pt>
                <c:pt idx="823">
                  <c:v>4.0000000000000001E-8</c:v>
                </c:pt>
                <c:pt idx="824">
                  <c:v>4.1999999999999999E-8</c:v>
                </c:pt>
                <c:pt idx="825">
                  <c:v>4.1999999999999999E-8</c:v>
                </c:pt>
                <c:pt idx="826">
                  <c:v>4.1999999999999999E-8</c:v>
                </c:pt>
                <c:pt idx="827">
                  <c:v>4.1999999999999999E-8</c:v>
                </c:pt>
                <c:pt idx="828">
                  <c:v>4.1999999999999999E-8</c:v>
                </c:pt>
                <c:pt idx="829">
                  <c:v>4.1999999999999999E-8</c:v>
                </c:pt>
                <c:pt idx="830">
                  <c:v>4.3999999999999997E-8</c:v>
                </c:pt>
                <c:pt idx="831">
                  <c:v>4.3999999999999997E-8</c:v>
                </c:pt>
                <c:pt idx="832">
                  <c:v>4.3999999999999997E-8</c:v>
                </c:pt>
                <c:pt idx="833">
                  <c:v>4.3999999999999997E-8</c:v>
                </c:pt>
                <c:pt idx="834">
                  <c:v>4.3999999999999997E-8</c:v>
                </c:pt>
                <c:pt idx="835">
                  <c:v>4.6000000000000002E-8</c:v>
                </c:pt>
                <c:pt idx="836">
                  <c:v>4.6000000000000002E-8</c:v>
                </c:pt>
                <c:pt idx="837">
                  <c:v>4.6000000000000002E-8</c:v>
                </c:pt>
                <c:pt idx="838">
                  <c:v>4.6000000000000002E-8</c:v>
                </c:pt>
                <c:pt idx="839">
                  <c:v>4.6000000000000002E-8</c:v>
                </c:pt>
                <c:pt idx="840">
                  <c:v>4.6000000000000002E-8</c:v>
                </c:pt>
                <c:pt idx="841">
                  <c:v>4.6000000000000002E-8</c:v>
                </c:pt>
                <c:pt idx="842">
                  <c:v>4.8E-8</c:v>
                </c:pt>
                <c:pt idx="843">
                  <c:v>4.8E-8</c:v>
                </c:pt>
                <c:pt idx="844">
                  <c:v>4.8E-8</c:v>
                </c:pt>
                <c:pt idx="845">
                  <c:v>4.8E-8</c:v>
                </c:pt>
                <c:pt idx="846">
                  <c:v>4.8E-8</c:v>
                </c:pt>
                <c:pt idx="847">
                  <c:v>4.9999999999999998E-8</c:v>
                </c:pt>
                <c:pt idx="848">
                  <c:v>4.9999999999999998E-8</c:v>
                </c:pt>
                <c:pt idx="849">
                  <c:v>4.9999999999999998E-8</c:v>
                </c:pt>
                <c:pt idx="850">
                  <c:v>4.9999999999999998E-8</c:v>
                </c:pt>
                <c:pt idx="851">
                  <c:v>4.9999999999999998E-8</c:v>
                </c:pt>
                <c:pt idx="852">
                  <c:v>4.9999999999999998E-8</c:v>
                </c:pt>
                <c:pt idx="853">
                  <c:v>5.2000000000000002E-8</c:v>
                </c:pt>
                <c:pt idx="854">
                  <c:v>5.2000000000000002E-8</c:v>
                </c:pt>
                <c:pt idx="855">
                  <c:v>5.2000000000000002E-8</c:v>
                </c:pt>
                <c:pt idx="856">
                  <c:v>5.2000000000000002E-8</c:v>
                </c:pt>
                <c:pt idx="857">
                  <c:v>5.2000000000000002E-8</c:v>
                </c:pt>
                <c:pt idx="858">
                  <c:v>5.4E-8</c:v>
                </c:pt>
                <c:pt idx="859">
                  <c:v>5.4E-8</c:v>
                </c:pt>
                <c:pt idx="860">
                  <c:v>5.4E-8</c:v>
                </c:pt>
                <c:pt idx="861">
                  <c:v>5.4E-8</c:v>
                </c:pt>
                <c:pt idx="862">
                  <c:v>5.4E-8</c:v>
                </c:pt>
                <c:pt idx="863">
                  <c:v>5.4E-8</c:v>
                </c:pt>
                <c:pt idx="864">
                  <c:v>5.5999999999999999E-8</c:v>
                </c:pt>
                <c:pt idx="865">
                  <c:v>5.5999999999999999E-8</c:v>
                </c:pt>
                <c:pt idx="866">
                  <c:v>5.5999999999999999E-8</c:v>
                </c:pt>
                <c:pt idx="867">
                  <c:v>5.5999999999999999E-8</c:v>
                </c:pt>
                <c:pt idx="868">
                  <c:v>5.5999999999999999E-8</c:v>
                </c:pt>
                <c:pt idx="869">
                  <c:v>5.5999999999999999E-8</c:v>
                </c:pt>
                <c:pt idx="870">
                  <c:v>5.5999999999999999E-8</c:v>
                </c:pt>
                <c:pt idx="871">
                  <c:v>5.5999999999999999E-8</c:v>
                </c:pt>
                <c:pt idx="872">
                  <c:v>5.8000000000000003E-8</c:v>
                </c:pt>
                <c:pt idx="873">
                  <c:v>5.8000000000000003E-8</c:v>
                </c:pt>
                <c:pt idx="874">
                  <c:v>5.8000000000000003E-8</c:v>
                </c:pt>
                <c:pt idx="875">
                  <c:v>5.8000000000000003E-8</c:v>
                </c:pt>
                <c:pt idx="876">
                  <c:v>5.9999999999999995E-8</c:v>
                </c:pt>
                <c:pt idx="877">
                  <c:v>5.9999999999999995E-8</c:v>
                </c:pt>
                <c:pt idx="878">
                  <c:v>5.9999999999999995E-8</c:v>
                </c:pt>
                <c:pt idx="879">
                  <c:v>5.9999999999999995E-8</c:v>
                </c:pt>
                <c:pt idx="880">
                  <c:v>5.9999999999999995E-8</c:v>
                </c:pt>
                <c:pt idx="881">
                  <c:v>5.9999999999999995E-8</c:v>
                </c:pt>
                <c:pt idx="882">
                  <c:v>6.1999999999999999E-8</c:v>
                </c:pt>
                <c:pt idx="883">
                  <c:v>6.1999999999999999E-8</c:v>
                </c:pt>
                <c:pt idx="884">
                  <c:v>6.1999999999999999E-8</c:v>
                </c:pt>
                <c:pt idx="885">
                  <c:v>6.1999999999999999E-8</c:v>
                </c:pt>
                <c:pt idx="886">
                  <c:v>6.1999999999999999E-8</c:v>
                </c:pt>
                <c:pt idx="887">
                  <c:v>6.1999999999999999E-8</c:v>
                </c:pt>
                <c:pt idx="888">
                  <c:v>6.1999999999999999E-8</c:v>
                </c:pt>
                <c:pt idx="889">
                  <c:v>6.1999999999999999E-8</c:v>
                </c:pt>
                <c:pt idx="890">
                  <c:v>6.4000000000000004E-8</c:v>
                </c:pt>
                <c:pt idx="891">
                  <c:v>6.4000000000000004E-8</c:v>
                </c:pt>
                <c:pt idx="892">
                  <c:v>6.4000000000000004E-8</c:v>
                </c:pt>
                <c:pt idx="893">
                  <c:v>6.4000000000000004E-8</c:v>
                </c:pt>
                <c:pt idx="894">
                  <c:v>6.4000000000000004E-8</c:v>
                </c:pt>
                <c:pt idx="895">
                  <c:v>6.4000000000000004E-8</c:v>
                </c:pt>
                <c:pt idx="896">
                  <c:v>6.5999999999999995E-8</c:v>
                </c:pt>
                <c:pt idx="897">
                  <c:v>6.5999999999999995E-8</c:v>
                </c:pt>
                <c:pt idx="898">
                  <c:v>6.5999999999999995E-8</c:v>
                </c:pt>
                <c:pt idx="899">
                  <c:v>6.5999999999999995E-8</c:v>
                </c:pt>
                <c:pt idx="900">
                  <c:v>6.5999999999999995E-8</c:v>
                </c:pt>
                <c:pt idx="901">
                  <c:v>6.5999999999999995E-8</c:v>
                </c:pt>
                <c:pt idx="902">
                  <c:v>6.5999999999999995E-8</c:v>
                </c:pt>
                <c:pt idx="903">
                  <c:v>6.8E-8</c:v>
                </c:pt>
                <c:pt idx="904">
                  <c:v>6.8E-8</c:v>
                </c:pt>
                <c:pt idx="905">
                  <c:v>6.8E-8</c:v>
                </c:pt>
                <c:pt idx="906">
                  <c:v>6.8E-8</c:v>
                </c:pt>
                <c:pt idx="907">
                  <c:v>7.0000000000000005E-8</c:v>
                </c:pt>
                <c:pt idx="908">
                  <c:v>7.0000000000000005E-8</c:v>
                </c:pt>
                <c:pt idx="909">
                  <c:v>7.0000000000000005E-8</c:v>
                </c:pt>
                <c:pt idx="910">
                  <c:v>7.0000000000000005E-8</c:v>
                </c:pt>
                <c:pt idx="911">
                  <c:v>7.0000000000000005E-8</c:v>
                </c:pt>
                <c:pt idx="912">
                  <c:v>7.0000000000000005E-8</c:v>
                </c:pt>
                <c:pt idx="913">
                  <c:v>7.0000000000000005E-8</c:v>
                </c:pt>
                <c:pt idx="914">
                  <c:v>7.0000000000000005E-8</c:v>
                </c:pt>
                <c:pt idx="915">
                  <c:v>7.0000000000000005E-8</c:v>
                </c:pt>
                <c:pt idx="916">
                  <c:v>7.0000000000000005E-8</c:v>
                </c:pt>
                <c:pt idx="917">
                  <c:v>7.0000000000000005E-8</c:v>
                </c:pt>
                <c:pt idx="918">
                  <c:v>7.1999999999999996E-8</c:v>
                </c:pt>
                <c:pt idx="919">
                  <c:v>7.1999999999999996E-8</c:v>
                </c:pt>
                <c:pt idx="920">
                  <c:v>7.1999999999999996E-8</c:v>
                </c:pt>
                <c:pt idx="921">
                  <c:v>7.1999999999999996E-8</c:v>
                </c:pt>
                <c:pt idx="922">
                  <c:v>7.1999999999999996E-8</c:v>
                </c:pt>
                <c:pt idx="923">
                  <c:v>7.1999999999999996E-8</c:v>
                </c:pt>
                <c:pt idx="924">
                  <c:v>7.1999999999999996E-8</c:v>
                </c:pt>
                <c:pt idx="925">
                  <c:v>7.4000000000000001E-8</c:v>
                </c:pt>
                <c:pt idx="926">
                  <c:v>7.4000000000000001E-8</c:v>
                </c:pt>
                <c:pt idx="927">
                  <c:v>7.4000000000000001E-8</c:v>
                </c:pt>
                <c:pt idx="928">
                  <c:v>7.4000000000000001E-8</c:v>
                </c:pt>
                <c:pt idx="929">
                  <c:v>7.4000000000000001E-8</c:v>
                </c:pt>
                <c:pt idx="930">
                  <c:v>7.4000000000000001E-8</c:v>
                </c:pt>
                <c:pt idx="931">
                  <c:v>7.4000000000000001E-8</c:v>
                </c:pt>
                <c:pt idx="932">
                  <c:v>7.4000000000000001E-8</c:v>
                </c:pt>
                <c:pt idx="933">
                  <c:v>7.6000000000000006E-8</c:v>
                </c:pt>
                <c:pt idx="934">
                  <c:v>7.6000000000000006E-8</c:v>
                </c:pt>
                <c:pt idx="935">
                  <c:v>7.6000000000000006E-8</c:v>
                </c:pt>
                <c:pt idx="936">
                  <c:v>7.6000000000000006E-8</c:v>
                </c:pt>
                <c:pt idx="937">
                  <c:v>7.6000000000000006E-8</c:v>
                </c:pt>
                <c:pt idx="938">
                  <c:v>7.6000000000000006E-8</c:v>
                </c:pt>
                <c:pt idx="939">
                  <c:v>7.6000000000000006E-8</c:v>
                </c:pt>
                <c:pt idx="940">
                  <c:v>7.7999999999999997E-8</c:v>
                </c:pt>
                <c:pt idx="941">
                  <c:v>7.7999999999999997E-8</c:v>
                </c:pt>
                <c:pt idx="942">
                  <c:v>7.7999999999999997E-8</c:v>
                </c:pt>
                <c:pt idx="943">
                  <c:v>7.7999999999999997E-8</c:v>
                </c:pt>
                <c:pt idx="944">
                  <c:v>7.7999999999999997E-8</c:v>
                </c:pt>
                <c:pt idx="945">
                  <c:v>7.7999999999999997E-8</c:v>
                </c:pt>
                <c:pt idx="946">
                  <c:v>7.7999999999999997E-8</c:v>
                </c:pt>
                <c:pt idx="947">
                  <c:v>7.7999999999999997E-8</c:v>
                </c:pt>
                <c:pt idx="948">
                  <c:v>7.7999999999999997E-8</c:v>
                </c:pt>
                <c:pt idx="949">
                  <c:v>7.7999999999999997E-8</c:v>
                </c:pt>
                <c:pt idx="950">
                  <c:v>7.7999999999999997E-8</c:v>
                </c:pt>
                <c:pt idx="951">
                  <c:v>8.0000000000000002E-8</c:v>
                </c:pt>
                <c:pt idx="952">
                  <c:v>8.0000000000000002E-8</c:v>
                </c:pt>
                <c:pt idx="953">
                  <c:v>8.0000000000000002E-8</c:v>
                </c:pt>
                <c:pt idx="954">
                  <c:v>8.0000000000000002E-8</c:v>
                </c:pt>
                <c:pt idx="955">
                  <c:v>8.0000000000000002E-8</c:v>
                </c:pt>
                <c:pt idx="956">
                  <c:v>8.0000000000000002E-8</c:v>
                </c:pt>
                <c:pt idx="957">
                  <c:v>8.0000000000000002E-8</c:v>
                </c:pt>
                <c:pt idx="958">
                  <c:v>8.2000000000000006E-8</c:v>
                </c:pt>
                <c:pt idx="959">
                  <c:v>8.0000000000000002E-8</c:v>
                </c:pt>
                <c:pt idx="960">
                  <c:v>8.2000000000000006E-8</c:v>
                </c:pt>
                <c:pt idx="961">
                  <c:v>8.2000000000000006E-8</c:v>
                </c:pt>
                <c:pt idx="962">
                  <c:v>8.2000000000000006E-8</c:v>
                </c:pt>
                <c:pt idx="963">
                  <c:v>8.2000000000000006E-8</c:v>
                </c:pt>
                <c:pt idx="964">
                  <c:v>8.2000000000000006E-8</c:v>
                </c:pt>
                <c:pt idx="965">
                  <c:v>8.2000000000000006E-8</c:v>
                </c:pt>
                <c:pt idx="966">
                  <c:v>8.2000000000000006E-8</c:v>
                </c:pt>
                <c:pt idx="967">
                  <c:v>8.2000000000000006E-8</c:v>
                </c:pt>
                <c:pt idx="968">
                  <c:v>8.2000000000000006E-8</c:v>
                </c:pt>
                <c:pt idx="969">
                  <c:v>8.3999999999999998E-8</c:v>
                </c:pt>
                <c:pt idx="970">
                  <c:v>8.2000000000000006E-8</c:v>
                </c:pt>
                <c:pt idx="971">
                  <c:v>8.3999999999999998E-8</c:v>
                </c:pt>
                <c:pt idx="972">
                  <c:v>8.3999999999999998E-8</c:v>
                </c:pt>
                <c:pt idx="973">
                  <c:v>8.3999999999999998E-8</c:v>
                </c:pt>
                <c:pt idx="974">
                  <c:v>8.3999999999999998E-8</c:v>
                </c:pt>
                <c:pt idx="975">
                  <c:v>8.3999999999999998E-8</c:v>
                </c:pt>
                <c:pt idx="976">
                  <c:v>8.6000000000000002E-8</c:v>
                </c:pt>
                <c:pt idx="977">
                  <c:v>8.3999999999999998E-8</c:v>
                </c:pt>
                <c:pt idx="978">
                  <c:v>8.3999999999999998E-8</c:v>
                </c:pt>
                <c:pt idx="979">
                  <c:v>8.6000000000000002E-8</c:v>
                </c:pt>
                <c:pt idx="980">
                  <c:v>8.6000000000000002E-8</c:v>
                </c:pt>
                <c:pt idx="981">
                  <c:v>8.6000000000000002E-8</c:v>
                </c:pt>
                <c:pt idx="982">
                  <c:v>8.6000000000000002E-8</c:v>
                </c:pt>
                <c:pt idx="983">
                  <c:v>8.6000000000000002E-8</c:v>
                </c:pt>
                <c:pt idx="984">
                  <c:v>8.6000000000000002E-8</c:v>
                </c:pt>
                <c:pt idx="985">
                  <c:v>8.6000000000000002E-8</c:v>
                </c:pt>
                <c:pt idx="986">
                  <c:v>8.6000000000000002E-8</c:v>
                </c:pt>
                <c:pt idx="987">
                  <c:v>8.6000000000000002E-8</c:v>
                </c:pt>
                <c:pt idx="988">
                  <c:v>8.6000000000000002E-8</c:v>
                </c:pt>
                <c:pt idx="989">
                  <c:v>8.6000000000000002E-8</c:v>
                </c:pt>
                <c:pt idx="990">
                  <c:v>8.7999999999999994E-8</c:v>
                </c:pt>
                <c:pt idx="991">
                  <c:v>8.7999999999999994E-8</c:v>
                </c:pt>
                <c:pt idx="992">
                  <c:v>8.7999999999999994E-8</c:v>
                </c:pt>
                <c:pt idx="993">
                  <c:v>8.7999999999999994E-8</c:v>
                </c:pt>
                <c:pt idx="994">
                  <c:v>8.7999999999999994E-8</c:v>
                </c:pt>
                <c:pt idx="995">
                  <c:v>8.7999999999999994E-8</c:v>
                </c:pt>
                <c:pt idx="996">
                  <c:v>8.7999999999999994E-8</c:v>
                </c:pt>
                <c:pt idx="997">
                  <c:v>8.7999999999999994E-8</c:v>
                </c:pt>
                <c:pt idx="998">
                  <c:v>8.7999999999999994E-8</c:v>
                </c:pt>
                <c:pt idx="999">
                  <c:v>8.7999999999999994E-8</c:v>
                </c:pt>
                <c:pt idx="1000">
                  <c:v>8.9999999999999999E-8</c:v>
                </c:pt>
                <c:pt idx="1001">
                  <c:v>8.9999999999999999E-8</c:v>
                </c:pt>
                <c:pt idx="1002">
                  <c:v>8.7999999999999994E-8</c:v>
                </c:pt>
                <c:pt idx="1003">
                  <c:v>8.9999999999999999E-8</c:v>
                </c:pt>
                <c:pt idx="1004">
                  <c:v>8.9999999999999999E-8</c:v>
                </c:pt>
                <c:pt idx="1005">
                  <c:v>8.9999999999999999E-8</c:v>
                </c:pt>
                <c:pt idx="1006">
                  <c:v>8.9999999999999999E-8</c:v>
                </c:pt>
                <c:pt idx="1007">
                  <c:v>8.9999999999999999E-8</c:v>
                </c:pt>
                <c:pt idx="1008">
                  <c:v>8.9999999999999999E-8</c:v>
                </c:pt>
                <c:pt idx="1009">
                  <c:v>8.9999999999999999E-8</c:v>
                </c:pt>
                <c:pt idx="1010">
                  <c:v>8.9999999999999999E-8</c:v>
                </c:pt>
                <c:pt idx="1011">
                  <c:v>8.9999999999999999E-8</c:v>
                </c:pt>
                <c:pt idx="1012">
                  <c:v>9.2000000000000003E-8</c:v>
                </c:pt>
                <c:pt idx="1013">
                  <c:v>9.2000000000000003E-8</c:v>
                </c:pt>
                <c:pt idx="1014">
                  <c:v>9.2000000000000003E-8</c:v>
                </c:pt>
                <c:pt idx="1015">
                  <c:v>9.2000000000000003E-8</c:v>
                </c:pt>
                <c:pt idx="1016">
                  <c:v>9.2000000000000003E-8</c:v>
                </c:pt>
                <c:pt idx="1017">
                  <c:v>9.2000000000000003E-8</c:v>
                </c:pt>
                <c:pt idx="1018">
                  <c:v>9.2000000000000003E-8</c:v>
                </c:pt>
                <c:pt idx="1019">
                  <c:v>9.2000000000000003E-8</c:v>
                </c:pt>
              </c:numCache>
            </c:numRef>
          </c:yVal>
          <c:smooth val="0"/>
        </c:ser>
        <c:ser>
          <c:idx val="0"/>
          <c:order val="1"/>
          <c:tx>
            <c:strRef>
              <c:f>Feuil4!$E$1</c:f>
              <c:strCache>
                <c:ptCount val="1"/>
                <c:pt idx="0">
                  <c:v>HoxEFUYH-8</c:v>
                </c:pt>
              </c:strCache>
            </c:strRef>
          </c:tx>
          <c:spPr>
            <a:ln w="38100" cap="rnd">
              <a:solidFill>
                <a:srgbClr val="00B050"/>
              </a:solidFill>
              <a:round/>
            </a:ln>
            <a:effectLst/>
          </c:spPr>
          <c:marker>
            <c:symbol val="none"/>
          </c:marker>
          <c:xVal>
            <c:numRef>
              <c:f>Feuil2!$A$2:$A$1021</c:f>
              <c:numCache>
                <c:formatCode>General</c:formatCode>
                <c:ptCount val="1020"/>
                <c:pt idx="0">
                  <c:v>-1.575E-3</c:v>
                </c:pt>
                <c:pt idx="1">
                  <c:v>-3.1250000000000002E-3</c:v>
                </c:pt>
                <c:pt idx="2">
                  <c:v>-4.7000000000000002E-3</c:v>
                </c:pt>
                <c:pt idx="3">
                  <c:v>-6.2750000000000002E-3</c:v>
                </c:pt>
                <c:pt idx="4">
                  <c:v>-7.8499999999999993E-3</c:v>
                </c:pt>
                <c:pt idx="5">
                  <c:v>-9.4000000000000004E-3</c:v>
                </c:pt>
                <c:pt idx="6">
                  <c:v>-1.0975E-2</c:v>
                </c:pt>
                <c:pt idx="7">
                  <c:v>-1.255E-2</c:v>
                </c:pt>
                <c:pt idx="8">
                  <c:v>-1.4125E-2</c:v>
                </c:pt>
                <c:pt idx="9">
                  <c:v>-1.5675000000000001E-2</c:v>
                </c:pt>
                <c:pt idx="10">
                  <c:v>-1.7250000000000001E-2</c:v>
                </c:pt>
                <c:pt idx="11">
                  <c:v>-1.8825000000000001E-2</c:v>
                </c:pt>
                <c:pt idx="12">
                  <c:v>-2.0400000000000001E-2</c:v>
                </c:pt>
                <c:pt idx="13">
                  <c:v>-2.1950000000000001E-2</c:v>
                </c:pt>
                <c:pt idx="14">
                  <c:v>-2.3525000000000001E-2</c:v>
                </c:pt>
                <c:pt idx="15">
                  <c:v>-2.5100000000000001E-2</c:v>
                </c:pt>
                <c:pt idx="16">
                  <c:v>-2.6675000000000001E-2</c:v>
                </c:pt>
                <c:pt idx="17">
                  <c:v>-2.8225E-2</c:v>
                </c:pt>
                <c:pt idx="18">
                  <c:v>-2.98E-2</c:v>
                </c:pt>
                <c:pt idx="19">
                  <c:v>-3.1375E-2</c:v>
                </c:pt>
                <c:pt idx="20">
                  <c:v>-3.295E-2</c:v>
                </c:pt>
                <c:pt idx="21">
                  <c:v>-3.4500000000000003E-2</c:v>
                </c:pt>
                <c:pt idx="22">
                  <c:v>-3.6075000000000003E-2</c:v>
                </c:pt>
                <c:pt idx="23">
                  <c:v>-3.7650000000000003E-2</c:v>
                </c:pt>
                <c:pt idx="24">
                  <c:v>-3.9225000000000003E-2</c:v>
                </c:pt>
                <c:pt idx="25">
                  <c:v>-4.0774999999999999E-2</c:v>
                </c:pt>
                <c:pt idx="26">
                  <c:v>-4.2349999999999999E-2</c:v>
                </c:pt>
                <c:pt idx="27">
                  <c:v>-4.3924999999999999E-2</c:v>
                </c:pt>
                <c:pt idx="28">
                  <c:v>-4.5499999999999999E-2</c:v>
                </c:pt>
                <c:pt idx="29">
                  <c:v>-4.7050000000000002E-2</c:v>
                </c:pt>
                <c:pt idx="30">
                  <c:v>-4.8625000000000002E-2</c:v>
                </c:pt>
                <c:pt idx="31">
                  <c:v>-5.0200000000000002E-2</c:v>
                </c:pt>
                <c:pt idx="32">
                  <c:v>-5.1775000000000002E-2</c:v>
                </c:pt>
                <c:pt idx="33">
                  <c:v>-5.3324999999999997E-2</c:v>
                </c:pt>
                <c:pt idx="34">
                  <c:v>-5.4899999999999997E-2</c:v>
                </c:pt>
                <c:pt idx="35">
                  <c:v>-5.6474999999999997E-2</c:v>
                </c:pt>
                <c:pt idx="36">
                  <c:v>-5.8049999999999997E-2</c:v>
                </c:pt>
                <c:pt idx="37">
                  <c:v>-5.96E-2</c:v>
                </c:pt>
                <c:pt idx="38">
                  <c:v>-6.1175E-2</c:v>
                </c:pt>
                <c:pt idx="39">
                  <c:v>-6.275E-2</c:v>
                </c:pt>
                <c:pt idx="40">
                  <c:v>-6.4324999999999993E-2</c:v>
                </c:pt>
                <c:pt idx="41">
                  <c:v>-6.5875000000000003E-2</c:v>
                </c:pt>
                <c:pt idx="42">
                  <c:v>-6.7449999999999996E-2</c:v>
                </c:pt>
                <c:pt idx="43">
                  <c:v>-6.9025000000000003E-2</c:v>
                </c:pt>
                <c:pt idx="44">
                  <c:v>-7.0599999999999996E-2</c:v>
                </c:pt>
                <c:pt idx="45">
                  <c:v>-7.2150000000000006E-2</c:v>
                </c:pt>
                <c:pt idx="46">
                  <c:v>-7.3724999999999999E-2</c:v>
                </c:pt>
                <c:pt idx="47">
                  <c:v>-7.5300000000000006E-2</c:v>
                </c:pt>
                <c:pt idx="48">
                  <c:v>-7.6874999999999999E-2</c:v>
                </c:pt>
                <c:pt idx="49">
                  <c:v>-7.8424999999999995E-2</c:v>
                </c:pt>
                <c:pt idx="50">
                  <c:v>-0.08</c:v>
                </c:pt>
                <c:pt idx="51">
                  <c:v>-8.1574999999999995E-2</c:v>
                </c:pt>
                <c:pt idx="52">
                  <c:v>-8.3125000000000004E-2</c:v>
                </c:pt>
                <c:pt idx="53">
                  <c:v>-8.4699999999999998E-2</c:v>
                </c:pt>
                <c:pt idx="54">
                  <c:v>-8.6275000000000004E-2</c:v>
                </c:pt>
                <c:pt idx="55">
                  <c:v>-8.7849999999999998E-2</c:v>
                </c:pt>
                <c:pt idx="56">
                  <c:v>-8.9399999999999993E-2</c:v>
                </c:pt>
                <c:pt idx="57">
                  <c:v>-9.0975E-2</c:v>
                </c:pt>
                <c:pt idx="58">
                  <c:v>-9.2549999999999993E-2</c:v>
                </c:pt>
                <c:pt idx="59">
                  <c:v>-9.4125E-2</c:v>
                </c:pt>
                <c:pt idx="60">
                  <c:v>-9.5674999999999996E-2</c:v>
                </c:pt>
                <c:pt idx="61">
                  <c:v>-9.7250000000000003E-2</c:v>
                </c:pt>
                <c:pt idx="62">
                  <c:v>-9.8824999999999996E-2</c:v>
                </c:pt>
                <c:pt idx="63">
                  <c:v>-0.1004</c:v>
                </c:pt>
                <c:pt idx="64">
                  <c:v>-0.10195</c:v>
                </c:pt>
                <c:pt idx="65">
                  <c:v>-0.10352500000000001</c:v>
                </c:pt>
                <c:pt idx="66">
                  <c:v>-0.1051</c:v>
                </c:pt>
                <c:pt idx="67">
                  <c:v>-0.10667500000000001</c:v>
                </c:pt>
                <c:pt idx="68">
                  <c:v>-0.108225</c:v>
                </c:pt>
                <c:pt idx="69">
                  <c:v>-0.10979999999999999</c:v>
                </c:pt>
                <c:pt idx="70">
                  <c:v>-0.111375</c:v>
                </c:pt>
                <c:pt idx="71">
                  <c:v>-0.11294999999999999</c:v>
                </c:pt>
                <c:pt idx="72">
                  <c:v>-0.1145</c:v>
                </c:pt>
                <c:pt idx="73">
                  <c:v>-0.116075</c:v>
                </c:pt>
                <c:pt idx="74">
                  <c:v>-0.11765</c:v>
                </c:pt>
                <c:pt idx="75">
                  <c:v>-0.119225</c:v>
                </c:pt>
                <c:pt idx="76">
                  <c:v>-0.12077499999999999</c:v>
                </c:pt>
                <c:pt idx="77">
                  <c:v>-0.12235</c:v>
                </c:pt>
                <c:pt idx="78">
                  <c:v>-0.12392499999999999</c:v>
                </c:pt>
                <c:pt idx="79">
                  <c:v>-0.1255</c:v>
                </c:pt>
                <c:pt idx="80">
                  <c:v>-0.12705</c:v>
                </c:pt>
                <c:pt idx="81">
                  <c:v>-0.12862499999999999</c:v>
                </c:pt>
                <c:pt idx="82">
                  <c:v>-0.13020000000000001</c:v>
                </c:pt>
                <c:pt idx="83">
                  <c:v>-0.131775</c:v>
                </c:pt>
                <c:pt idx="84">
                  <c:v>-0.133325</c:v>
                </c:pt>
                <c:pt idx="85">
                  <c:v>-0.13489999999999999</c:v>
                </c:pt>
                <c:pt idx="86">
                  <c:v>-0.13647500000000001</c:v>
                </c:pt>
                <c:pt idx="87">
                  <c:v>-0.13805000000000001</c:v>
                </c:pt>
                <c:pt idx="88">
                  <c:v>-0.1396</c:v>
                </c:pt>
                <c:pt idx="89">
                  <c:v>-0.14117499999999999</c:v>
                </c:pt>
                <c:pt idx="90">
                  <c:v>-0.14274999999999999</c:v>
                </c:pt>
                <c:pt idx="91">
                  <c:v>-0.14432500000000001</c:v>
                </c:pt>
                <c:pt idx="92">
                  <c:v>-0.145875</c:v>
                </c:pt>
                <c:pt idx="93">
                  <c:v>-0.14745</c:v>
                </c:pt>
                <c:pt idx="94">
                  <c:v>-0.14902499999999999</c:v>
                </c:pt>
                <c:pt idx="95">
                  <c:v>-0.15060000000000001</c:v>
                </c:pt>
                <c:pt idx="96">
                  <c:v>-0.15215000000000001</c:v>
                </c:pt>
                <c:pt idx="97">
                  <c:v>-0.153725</c:v>
                </c:pt>
                <c:pt idx="98">
                  <c:v>-0.15529999999999999</c:v>
                </c:pt>
                <c:pt idx="99">
                  <c:v>-0.15687499999999999</c:v>
                </c:pt>
                <c:pt idx="100">
                  <c:v>-0.15842500000000001</c:v>
                </c:pt>
                <c:pt idx="101">
                  <c:v>-0.16</c:v>
                </c:pt>
                <c:pt idx="102">
                  <c:v>-0.161575</c:v>
                </c:pt>
                <c:pt idx="103">
                  <c:v>-0.16312499999999999</c:v>
                </c:pt>
                <c:pt idx="104">
                  <c:v>-0.16470000000000001</c:v>
                </c:pt>
                <c:pt idx="105">
                  <c:v>-0.16627500000000001</c:v>
                </c:pt>
                <c:pt idx="106">
                  <c:v>-0.16785</c:v>
                </c:pt>
                <c:pt idx="107">
                  <c:v>-0.1694</c:v>
                </c:pt>
                <c:pt idx="108">
                  <c:v>-0.17097499999999999</c:v>
                </c:pt>
                <c:pt idx="109">
                  <c:v>-0.17255000000000001</c:v>
                </c:pt>
                <c:pt idx="110">
                  <c:v>-0.174125</c:v>
                </c:pt>
                <c:pt idx="111">
                  <c:v>-0.175675</c:v>
                </c:pt>
                <c:pt idx="112">
                  <c:v>-0.17724999999999999</c:v>
                </c:pt>
                <c:pt idx="113">
                  <c:v>-0.17882500000000001</c:v>
                </c:pt>
                <c:pt idx="114">
                  <c:v>-0.1804</c:v>
                </c:pt>
                <c:pt idx="115">
                  <c:v>-0.18195</c:v>
                </c:pt>
                <c:pt idx="116">
                  <c:v>-0.18352499999999999</c:v>
                </c:pt>
                <c:pt idx="117">
                  <c:v>-0.18509999999999999</c:v>
                </c:pt>
                <c:pt idx="118">
                  <c:v>-0.18667500000000001</c:v>
                </c:pt>
                <c:pt idx="119">
                  <c:v>-0.188225</c:v>
                </c:pt>
                <c:pt idx="120">
                  <c:v>-0.1898</c:v>
                </c:pt>
                <c:pt idx="121">
                  <c:v>-0.19137499999999999</c:v>
                </c:pt>
                <c:pt idx="122">
                  <c:v>-0.19295000000000001</c:v>
                </c:pt>
                <c:pt idx="123">
                  <c:v>-0.19450000000000001</c:v>
                </c:pt>
                <c:pt idx="124">
                  <c:v>-0.196075</c:v>
                </c:pt>
                <c:pt idx="125">
                  <c:v>-0.19764999999999999</c:v>
                </c:pt>
                <c:pt idx="126">
                  <c:v>-0.19922500000000001</c:v>
                </c:pt>
                <c:pt idx="127">
                  <c:v>-0.20077500000000001</c:v>
                </c:pt>
                <c:pt idx="128">
                  <c:v>-0.20235</c:v>
                </c:pt>
                <c:pt idx="129">
                  <c:v>-0.203925</c:v>
                </c:pt>
                <c:pt idx="130">
                  <c:v>-0.20549999999999999</c:v>
                </c:pt>
                <c:pt idx="131">
                  <c:v>-0.20705000000000001</c:v>
                </c:pt>
                <c:pt idx="132">
                  <c:v>-0.208625</c:v>
                </c:pt>
                <c:pt idx="133">
                  <c:v>-0.2102</c:v>
                </c:pt>
                <c:pt idx="134">
                  <c:v>-0.21177499999999999</c:v>
                </c:pt>
                <c:pt idx="135">
                  <c:v>-0.21332499999999999</c:v>
                </c:pt>
                <c:pt idx="136">
                  <c:v>-0.21490000000000001</c:v>
                </c:pt>
                <c:pt idx="137">
                  <c:v>-0.216475</c:v>
                </c:pt>
                <c:pt idx="138">
                  <c:v>-0.21804999999999999</c:v>
                </c:pt>
                <c:pt idx="139">
                  <c:v>-0.21959999999999999</c:v>
                </c:pt>
                <c:pt idx="140">
                  <c:v>-0.22117500000000001</c:v>
                </c:pt>
                <c:pt idx="141">
                  <c:v>-0.22275</c:v>
                </c:pt>
                <c:pt idx="142">
                  <c:v>-0.224325</c:v>
                </c:pt>
                <c:pt idx="143">
                  <c:v>-0.22587499999999999</c:v>
                </c:pt>
                <c:pt idx="144">
                  <c:v>-0.22745000000000001</c:v>
                </c:pt>
                <c:pt idx="145">
                  <c:v>-0.22902500000000001</c:v>
                </c:pt>
                <c:pt idx="146">
                  <c:v>-0.2306</c:v>
                </c:pt>
                <c:pt idx="147">
                  <c:v>-0.23215</c:v>
                </c:pt>
                <c:pt idx="148">
                  <c:v>-0.23372499999999999</c:v>
                </c:pt>
                <c:pt idx="149">
                  <c:v>-0.23530000000000001</c:v>
                </c:pt>
                <c:pt idx="150">
                  <c:v>-0.236875</c:v>
                </c:pt>
                <c:pt idx="151">
                  <c:v>-0.238425</c:v>
                </c:pt>
                <c:pt idx="152">
                  <c:v>-0.24</c:v>
                </c:pt>
                <c:pt idx="153">
                  <c:v>-0.24157500000000001</c:v>
                </c:pt>
                <c:pt idx="154">
                  <c:v>-0.24312500000000001</c:v>
                </c:pt>
                <c:pt idx="155">
                  <c:v>-0.2447</c:v>
                </c:pt>
                <c:pt idx="156">
                  <c:v>-0.24627499999999999</c:v>
                </c:pt>
                <c:pt idx="157">
                  <c:v>-0.24784999999999999</c:v>
                </c:pt>
                <c:pt idx="158">
                  <c:v>-0.24940000000000001</c:v>
                </c:pt>
                <c:pt idx="159">
                  <c:v>-0.250975</c:v>
                </c:pt>
                <c:pt idx="160">
                  <c:v>-0.25255</c:v>
                </c:pt>
                <c:pt idx="161">
                  <c:v>-0.25412499999999999</c:v>
                </c:pt>
                <c:pt idx="162">
                  <c:v>-0.25567499999999999</c:v>
                </c:pt>
                <c:pt idx="163">
                  <c:v>-0.25724999999999998</c:v>
                </c:pt>
                <c:pt idx="164">
                  <c:v>-0.25882500000000003</c:v>
                </c:pt>
                <c:pt idx="165">
                  <c:v>-0.26040000000000002</c:v>
                </c:pt>
                <c:pt idx="166">
                  <c:v>-0.26195000000000002</c:v>
                </c:pt>
                <c:pt idx="167">
                  <c:v>-0.26352500000000001</c:v>
                </c:pt>
                <c:pt idx="168">
                  <c:v>-0.2651</c:v>
                </c:pt>
                <c:pt idx="169">
                  <c:v>-0.266675</c:v>
                </c:pt>
                <c:pt idx="170">
                  <c:v>-0.26822499999999999</c:v>
                </c:pt>
                <c:pt idx="171">
                  <c:v>-0.26979999999999998</c:v>
                </c:pt>
                <c:pt idx="172">
                  <c:v>-0.27137499999999998</c:v>
                </c:pt>
                <c:pt idx="173">
                  <c:v>-0.27295000000000003</c:v>
                </c:pt>
                <c:pt idx="174">
                  <c:v>-0.27450000000000002</c:v>
                </c:pt>
                <c:pt idx="175">
                  <c:v>-0.27607500000000001</c:v>
                </c:pt>
                <c:pt idx="176">
                  <c:v>-0.27765000000000001</c:v>
                </c:pt>
                <c:pt idx="177">
                  <c:v>-0.279225</c:v>
                </c:pt>
                <c:pt idx="178">
                  <c:v>-0.280775</c:v>
                </c:pt>
                <c:pt idx="179">
                  <c:v>-0.28234999999999999</c:v>
                </c:pt>
                <c:pt idx="180">
                  <c:v>-0.28392499999999998</c:v>
                </c:pt>
                <c:pt idx="181">
                  <c:v>-0.28549999999999998</c:v>
                </c:pt>
                <c:pt idx="182">
                  <c:v>-0.28705000000000003</c:v>
                </c:pt>
                <c:pt idx="183">
                  <c:v>-0.28862500000000002</c:v>
                </c:pt>
                <c:pt idx="184">
                  <c:v>-0.29020000000000001</c:v>
                </c:pt>
                <c:pt idx="185">
                  <c:v>-0.29177500000000001</c:v>
                </c:pt>
                <c:pt idx="186">
                  <c:v>-0.293325</c:v>
                </c:pt>
                <c:pt idx="187">
                  <c:v>-0.2949</c:v>
                </c:pt>
                <c:pt idx="188">
                  <c:v>-0.29647499999999999</c:v>
                </c:pt>
                <c:pt idx="189">
                  <c:v>-0.29804999999999998</c:v>
                </c:pt>
                <c:pt idx="190">
                  <c:v>-0.29959999999999998</c:v>
                </c:pt>
                <c:pt idx="191">
                  <c:v>-0.30117500000000003</c:v>
                </c:pt>
                <c:pt idx="192">
                  <c:v>-0.30275000000000002</c:v>
                </c:pt>
                <c:pt idx="193">
                  <c:v>-0.30432500000000001</c:v>
                </c:pt>
                <c:pt idx="194">
                  <c:v>-0.30587500000000001</c:v>
                </c:pt>
                <c:pt idx="195">
                  <c:v>-0.30745</c:v>
                </c:pt>
                <c:pt idx="196">
                  <c:v>-0.30902499999999999</c:v>
                </c:pt>
                <c:pt idx="197">
                  <c:v>-0.31059999999999999</c:v>
                </c:pt>
                <c:pt idx="198">
                  <c:v>-0.31214999999999998</c:v>
                </c:pt>
                <c:pt idx="199">
                  <c:v>-0.31372499999999998</c:v>
                </c:pt>
                <c:pt idx="200">
                  <c:v>-0.31530000000000002</c:v>
                </c:pt>
                <c:pt idx="201">
                  <c:v>-0.31687500000000002</c:v>
                </c:pt>
                <c:pt idx="202">
                  <c:v>-0.31842500000000001</c:v>
                </c:pt>
                <c:pt idx="203">
                  <c:v>-0.32</c:v>
                </c:pt>
                <c:pt idx="204">
                  <c:v>-0.321575</c:v>
                </c:pt>
                <c:pt idx="205">
                  <c:v>-0.323125</c:v>
                </c:pt>
                <c:pt idx="206">
                  <c:v>-0.32469999999999999</c:v>
                </c:pt>
                <c:pt idx="207">
                  <c:v>-0.32627499999999998</c:v>
                </c:pt>
                <c:pt idx="208">
                  <c:v>-0.32784999999999997</c:v>
                </c:pt>
                <c:pt idx="209">
                  <c:v>-0.32940000000000003</c:v>
                </c:pt>
                <c:pt idx="210">
                  <c:v>-0.33097500000000002</c:v>
                </c:pt>
                <c:pt idx="211">
                  <c:v>-0.33255000000000001</c:v>
                </c:pt>
                <c:pt idx="212">
                  <c:v>-0.33412500000000001</c:v>
                </c:pt>
                <c:pt idx="213">
                  <c:v>-0.335675</c:v>
                </c:pt>
                <c:pt idx="214">
                  <c:v>-0.33724999999999999</c:v>
                </c:pt>
                <c:pt idx="215">
                  <c:v>-0.33882499999999999</c:v>
                </c:pt>
                <c:pt idx="216">
                  <c:v>-0.34039999999999998</c:v>
                </c:pt>
                <c:pt idx="217">
                  <c:v>-0.34194999999999998</c:v>
                </c:pt>
                <c:pt idx="218">
                  <c:v>-0.34352500000000002</c:v>
                </c:pt>
                <c:pt idx="219">
                  <c:v>-0.34510000000000002</c:v>
                </c:pt>
                <c:pt idx="220">
                  <c:v>-0.34667500000000001</c:v>
                </c:pt>
                <c:pt idx="221">
                  <c:v>-0.34822500000000001</c:v>
                </c:pt>
                <c:pt idx="222">
                  <c:v>-0.3498</c:v>
                </c:pt>
                <c:pt idx="223">
                  <c:v>-0.35137499999999999</c:v>
                </c:pt>
                <c:pt idx="224">
                  <c:v>-0.35294999999999999</c:v>
                </c:pt>
                <c:pt idx="225">
                  <c:v>-0.35449999999999998</c:v>
                </c:pt>
                <c:pt idx="226">
                  <c:v>-0.35607499999999997</c:v>
                </c:pt>
                <c:pt idx="227">
                  <c:v>-0.35765000000000002</c:v>
                </c:pt>
                <c:pt idx="228">
                  <c:v>-0.35922500000000002</c:v>
                </c:pt>
                <c:pt idx="229">
                  <c:v>-0.36077500000000001</c:v>
                </c:pt>
                <c:pt idx="230">
                  <c:v>-0.36235000000000001</c:v>
                </c:pt>
                <c:pt idx="231">
                  <c:v>-0.363925</c:v>
                </c:pt>
                <c:pt idx="232">
                  <c:v>-0.36549999999999999</c:v>
                </c:pt>
                <c:pt idx="233">
                  <c:v>-0.36704999999999999</c:v>
                </c:pt>
                <c:pt idx="234">
                  <c:v>-0.36862499999999998</c:v>
                </c:pt>
                <c:pt idx="235">
                  <c:v>-0.37019999999999997</c:v>
                </c:pt>
                <c:pt idx="236">
                  <c:v>-0.37177500000000002</c:v>
                </c:pt>
                <c:pt idx="237">
                  <c:v>-0.37332500000000002</c:v>
                </c:pt>
                <c:pt idx="238">
                  <c:v>-0.37490000000000001</c:v>
                </c:pt>
                <c:pt idx="239">
                  <c:v>-0.376475</c:v>
                </c:pt>
                <c:pt idx="240">
                  <c:v>-0.37805</c:v>
                </c:pt>
                <c:pt idx="241">
                  <c:v>-0.37959999999999999</c:v>
                </c:pt>
                <c:pt idx="242">
                  <c:v>-0.38117499999999999</c:v>
                </c:pt>
                <c:pt idx="243">
                  <c:v>-0.38274999999999998</c:v>
                </c:pt>
                <c:pt idx="244">
                  <c:v>-0.38432500000000003</c:v>
                </c:pt>
                <c:pt idx="245">
                  <c:v>-0.38587500000000002</c:v>
                </c:pt>
                <c:pt idx="246">
                  <c:v>-0.38745000000000002</c:v>
                </c:pt>
                <c:pt idx="247">
                  <c:v>-0.38902500000000001</c:v>
                </c:pt>
                <c:pt idx="248">
                  <c:v>-0.3906</c:v>
                </c:pt>
                <c:pt idx="249">
                  <c:v>-0.39215</c:v>
                </c:pt>
                <c:pt idx="250">
                  <c:v>-0.39372499999999999</c:v>
                </c:pt>
                <c:pt idx="251">
                  <c:v>-0.39529999999999998</c:v>
                </c:pt>
                <c:pt idx="252">
                  <c:v>-0.39687499999999998</c:v>
                </c:pt>
                <c:pt idx="253">
                  <c:v>-0.39842499999999997</c:v>
                </c:pt>
                <c:pt idx="254">
                  <c:v>-0.4</c:v>
                </c:pt>
                <c:pt idx="255">
                  <c:v>-0.40157500000000002</c:v>
                </c:pt>
                <c:pt idx="256">
                  <c:v>-0.40312500000000001</c:v>
                </c:pt>
                <c:pt idx="257">
                  <c:v>-0.4047</c:v>
                </c:pt>
                <c:pt idx="258">
                  <c:v>-0.406275</c:v>
                </c:pt>
                <c:pt idx="259">
                  <c:v>-0.40784999999999999</c:v>
                </c:pt>
                <c:pt idx="260">
                  <c:v>-0.40939999999999999</c:v>
                </c:pt>
                <c:pt idx="261">
                  <c:v>-0.41097499999999998</c:v>
                </c:pt>
                <c:pt idx="262">
                  <c:v>-0.41254999999999997</c:v>
                </c:pt>
                <c:pt idx="263">
                  <c:v>-0.41412500000000002</c:v>
                </c:pt>
                <c:pt idx="264">
                  <c:v>-0.41567500000000002</c:v>
                </c:pt>
                <c:pt idx="265">
                  <c:v>-0.41725000000000001</c:v>
                </c:pt>
                <c:pt idx="266">
                  <c:v>-0.418825</c:v>
                </c:pt>
                <c:pt idx="267">
                  <c:v>-0.4204</c:v>
                </c:pt>
                <c:pt idx="268">
                  <c:v>-0.42194999999999999</c:v>
                </c:pt>
                <c:pt idx="269">
                  <c:v>-0.42352499999999998</c:v>
                </c:pt>
                <c:pt idx="270">
                  <c:v>-0.42509999999999998</c:v>
                </c:pt>
                <c:pt idx="271">
                  <c:v>-0.42667500000000003</c:v>
                </c:pt>
                <c:pt idx="272">
                  <c:v>-0.42822500000000002</c:v>
                </c:pt>
                <c:pt idx="273">
                  <c:v>-0.42980000000000002</c:v>
                </c:pt>
                <c:pt idx="274">
                  <c:v>-0.43137500000000001</c:v>
                </c:pt>
                <c:pt idx="275">
                  <c:v>-0.43295</c:v>
                </c:pt>
                <c:pt idx="276">
                  <c:v>-0.4345</c:v>
                </c:pt>
                <c:pt idx="277">
                  <c:v>-0.43607499999999999</c:v>
                </c:pt>
                <c:pt idx="278">
                  <c:v>-0.43764999999999998</c:v>
                </c:pt>
                <c:pt idx="279">
                  <c:v>-0.43922499999999998</c:v>
                </c:pt>
                <c:pt idx="280">
                  <c:v>-0.44077499999999997</c:v>
                </c:pt>
                <c:pt idx="281">
                  <c:v>-0.44235000000000002</c:v>
                </c:pt>
                <c:pt idx="282">
                  <c:v>-0.44392500000000001</c:v>
                </c:pt>
                <c:pt idx="283">
                  <c:v>-0.44550000000000001</c:v>
                </c:pt>
                <c:pt idx="284">
                  <c:v>-0.44705</c:v>
                </c:pt>
                <c:pt idx="285">
                  <c:v>-0.448625</c:v>
                </c:pt>
                <c:pt idx="286">
                  <c:v>-0.45019999999999999</c:v>
                </c:pt>
                <c:pt idx="287">
                  <c:v>-0.45177499999999998</c:v>
                </c:pt>
                <c:pt idx="288">
                  <c:v>-0.45332499999999998</c:v>
                </c:pt>
                <c:pt idx="289">
                  <c:v>-0.45490000000000003</c:v>
                </c:pt>
                <c:pt idx="290">
                  <c:v>-0.45647500000000002</c:v>
                </c:pt>
                <c:pt idx="291">
                  <c:v>-0.45805000000000001</c:v>
                </c:pt>
                <c:pt idx="292">
                  <c:v>-0.45960000000000001</c:v>
                </c:pt>
                <c:pt idx="293">
                  <c:v>-0.461175</c:v>
                </c:pt>
                <c:pt idx="294">
                  <c:v>-0.46274999999999999</c:v>
                </c:pt>
                <c:pt idx="295">
                  <c:v>-0.46432499999999999</c:v>
                </c:pt>
                <c:pt idx="296">
                  <c:v>-0.46587499999999998</c:v>
                </c:pt>
                <c:pt idx="297">
                  <c:v>-0.46744999999999998</c:v>
                </c:pt>
                <c:pt idx="298">
                  <c:v>-0.46902500000000003</c:v>
                </c:pt>
                <c:pt idx="299">
                  <c:v>-0.47060000000000002</c:v>
                </c:pt>
                <c:pt idx="300">
                  <c:v>-0.47215000000000001</c:v>
                </c:pt>
                <c:pt idx="301">
                  <c:v>-0.47372500000000001</c:v>
                </c:pt>
                <c:pt idx="302">
                  <c:v>-0.4753</c:v>
                </c:pt>
                <c:pt idx="303">
                  <c:v>-0.47687499999999999</c:v>
                </c:pt>
                <c:pt idx="304">
                  <c:v>-0.47842499999999999</c:v>
                </c:pt>
                <c:pt idx="305">
                  <c:v>-0.48</c:v>
                </c:pt>
                <c:pt idx="306">
                  <c:v>-0.48157499999999998</c:v>
                </c:pt>
                <c:pt idx="307">
                  <c:v>-0.48312500000000003</c:v>
                </c:pt>
                <c:pt idx="308">
                  <c:v>-0.48470000000000002</c:v>
                </c:pt>
                <c:pt idx="309">
                  <c:v>-0.48627500000000001</c:v>
                </c:pt>
                <c:pt idx="310">
                  <c:v>-0.48785000000000001</c:v>
                </c:pt>
                <c:pt idx="311">
                  <c:v>-0.4894</c:v>
                </c:pt>
                <c:pt idx="312">
                  <c:v>-0.49097499999999999</c:v>
                </c:pt>
                <c:pt idx="313">
                  <c:v>-0.49254999999999999</c:v>
                </c:pt>
                <c:pt idx="314">
                  <c:v>-0.49412499999999998</c:v>
                </c:pt>
                <c:pt idx="315">
                  <c:v>-0.49567499999999998</c:v>
                </c:pt>
                <c:pt idx="316">
                  <c:v>-0.49725000000000003</c:v>
                </c:pt>
                <c:pt idx="317">
                  <c:v>-0.49882500000000002</c:v>
                </c:pt>
                <c:pt idx="318">
                  <c:v>-0.50039999999999996</c:v>
                </c:pt>
                <c:pt idx="319">
                  <c:v>-0.50195000000000001</c:v>
                </c:pt>
                <c:pt idx="320">
                  <c:v>-0.503525</c:v>
                </c:pt>
                <c:pt idx="321">
                  <c:v>-0.50509999999999999</c:v>
                </c:pt>
                <c:pt idx="322">
                  <c:v>-0.50667499999999999</c:v>
                </c:pt>
                <c:pt idx="323">
                  <c:v>-0.50822500000000004</c:v>
                </c:pt>
                <c:pt idx="324">
                  <c:v>-0.50980000000000003</c:v>
                </c:pt>
                <c:pt idx="325">
                  <c:v>-0.51137500000000002</c:v>
                </c:pt>
                <c:pt idx="326">
                  <c:v>-0.51295000000000002</c:v>
                </c:pt>
                <c:pt idx="327">
                  <c:v>-0.51449999999999996</c:v>
                </c:pt>
                <c:pt idx="328">
                  <c:v>-0.51607499999999995</c:v>
                </c:pt>
                <c:pt idx="329">
                  <c:v>-0.51765000000000005</c:v>
                </c:pt>
                <c:pt idx="330">
                  <c:v>-0.51922500000000005</c:v>
                </c:pt>
                <c:pt idx="331">
                  <c:v>-0.52077499999999999</c:v>
                </c:pt>
                <c:pt idx="332">
                  <c:v>-0.52234999999999998</c:v>
                </c:pt>
                <c:pt idx="333">
                  <c:v>-0.52392499999999997</c:v>
                </c:pt>
                <c:pt idx="334">
                  <c:v>-0.52549999999999997</c:v>
                </c:pt>
                <c:pt idx="335">
                  <c:v>-0.52705000000000002</c:v>
                </c:pt>
                <c:pt idx="336">
                  <c:v>-0.52862500000000001</c:v>
                </c:pt>
                <c:pt idx="337">
                  <c:v>-0.5302</c:v>
                </c:pt>
                <c:pt idx="338">
                  <c:v>-0.531775</c:v>
                </c:pt>
                <c:pt idx="339">
                  <c:v>-0.53332500000000005</c:v>
                </c:pt>
                <c:pt idx="340">
                  <c:v>-0.53490000000000004</c:v>
                </c:pt>
                <c:pt idx="341">
                  <c:v>-0.53647500000000004</c:v>
                </c:pt>
                <c:pt idx="342">
                  <c:v>-0.53805000000000003</c:v>
                </c:pt>
                <c:pt idx="343">
                  <c:v>-0.53959999999999997</c:v>
                </c:pt>
                <c:pt idx="344">
                  <c:v>-0.54117499999999996</c:v>
                </c:pt>
                <c:pt idx="345">
                  <c:v>-0.54274999999999995</c:v>
                </c:pt>
                <c:pt idx="346">
                  <c:v>-0.54432499999999995</c:v>
                </c:pt>
                <c:pt idx="347">
                  <c:v>-0.545875</c:v>
                </c:pt>
                <c:pt idx="348">
                  <c:v>-0.54744999999999999</c:v>
                </c:pt>
                <c:pt idx="349">
                  <c:v>-0.54902499999999999</c:v>
                </c:pt>
                <c:pt idx="350">
                  <c:v>-0.55059999999999998</c:v>
                </c:pt>
                <c:pt idx="351">
                  <c:v>-0.55215000000000003</c:v>
                </c:pt>
                <c:pt idx="352">
                  <c:v>-0.55372500000000002</c:v>
                </c:pt>
                <c:pt idx="353">
                  <c:v>-0.55530000000000002</c:v>
                </c:pt>
                <c:pt idx="354">
                  <c:v>-0.55687500000000001</c:v>
                </c:pt>
                <c:pt idx="355">
                  <c:v>-0.55842499999999995</c:v>
                </c:pt>
                <c:pt idx="356">
                  <c:v>-0.56000000000000005</c:v>
                </c:pt>
                <c:pt idx="357">
                  <c:v>-0.56157500000000005</c:v>
                </c:pt>
                <c:pt idx="358">
                  <c:v>-0.56312499999999999</c:v>
                </c:pt>
                <c:pt idx="359">
                  <c:v>-0.56469999999999998</c:v>
                </c:pt>
                <c:pt idx="360">
                  <c:v>-0.56627499999999997</c:v>
                </c:pt>
                <c:pt idx="361">
                  <c:v>-0.56784999999999997</c:v>
                </c:pt>
                <c:pt idx="362">
                  <c:v>-0.56940000000000002</c:v>
                </c:pt>
                <c:pt idx="363">
                  <c:v>-0.57097500000000001</c:v>
                </c:pt>
                <c:pt idx="364">
                  <c:v>-0.57255</c:v>
                </c:pt>
                <c:pt idx="365">
                  <c:v>-0.574125</c:v>
                </c:pt>
                <c:pt idx="366">
                  <c:v>-0.57567500000000005</c:v>
                </c:pt>
                <c:pt idx="367">
                  <c:v>-0.57725000000000004</c:v>
                </c:pt>
                <c:pt idx="368">
                  <c:v>-0.57882500000000003</c:v>
                </c:pt>
                <c:pt idx="369">
                  <c:v>-0.58040000000000003</c:v>
                </c:pt>
                <c:pt idx="370">
                  <c:v>-0.58194999999999997</c:v>
                </c:pt>
                <c:pt idx="371">
                  <c:v>-0.58352499999999996</c:v>
                </c:pt>
                <c:pt idx="372">
                  <c:v>-0.58509999999999995</c:v>
                </c:pt>
                <c:pt idx="373">
                  <c:v>-0.58667499999999995</c:v>
                </c:pt>
                <c:pt idx="374">
                  <c:v>-0.588225</c:v>
                </c:pt>
                <c:pt idx="375">
                  <c:v>-0.58979999999999999</c:v>
                </c:pt>
                <c:pt idx="376">
                  <c:v>-0.59137499999999998</c:v>
                </c:pt>
                <c:pt idx="377">
                  <c:v>-0.59294999999999998</c:v>
                </c:pt>
                <c:pt idx="378">
                  <c:v>-0.59450000000000003</c:v>
                </c:pt>
                <c:pt idx="379">
                  <c:v>-0.59607500000000002</c:v>
                </c:pt>
                <c:pt idx="380">
                  <c:v>-0.59765000000000001</c:v>
                </c:pt>
                <c:pt idx="381">
                  <c:v>-0.59922500000000001</c:v>
                </c:pt>
                <c:pt idx="382">
                  <c:v>-0.60077499999999995</c:v>
                </c:pt>
                <c:pt idx="383">
                  <c:v>-0.60235000000000005</c:v>
                </c:pt>
                <c:pt idx="384">
                  <c:v>-0.60392500000000005</c:v>
                </c:pt>
                <c:pt idx="385">
                  <c:v>-0.60550000000000004</c:v>
                </c:pt>
                <c:pt idx="386">
                  <c:v>-0.60704999999999998</c:v>
                </c:pt>
                <c:pt idx="387">
                  <c:v>-0.60862499999999997</c:v>
                </c:pt>
                <c:pt idx="388">
                  <c:v>-0.61019999999999996</c:v>
                </c:pt>
                <c:pt idx="389">
                  <c:v>-0.61177499999999996</c:v>
                </c:pt>
                <c:pt idx="390">
                  <c:v>-0.61332500000000001</c:v>
                </c:pt>
                <c:pt idx="391">
                  <c:v>-0.6149</c:v>
                </c:pt>
                <c:pt idx="392">
                  <c:v>-0.616475</c:v>
                </c:pt>
                <c:pt idx="393">
                  <c:v>-0.61804999999999999</c:v>
                </c:pt>
                <c:pt idx="394">
                  <c:v>-0.61960000000000004</c:v>
                </c:pt>
                <c:pt idx="395">
                  <c:v>-0.62117500000000003</c:v>
                </c:pt>
                <c:pt idx="396">
                  <c:v>-0.62275000000000003</c:v>
                </c:pt>
                <c:pt idx="397">
                  <c:v>-0.62432500000000002</c:v>
                </c:pt>
                <c:pt idx="398">
                  <c:v>-0.62587499999999996</c:v>
                </c:pt>
                <c:pt idx="399">
                  <c:v>-0.62744999999999995</c:v>
                </c:pt>
                <c:pt idx="400">
                  <c:v>-0.62902499999999995</c:v>
                </c:pt>
                <c:pt idx="401">
                  <c:v>-0.63060000000000005</c:v>
                </c:pt>
                <c:pt idx="402">
                  <c:v>-0.63214999999999999</c:v>
                </c:pt>
                <c:pt idx="403">
                  <c:v>-0.63372499999999998</c:v>
                </c:pt>
                <c:pt idx="404">
                  <c:v>-0.63529999999999998</c:v>
                </c:pt>
                <c:pt idx="405">
                  <c:v>-0.63687499999999997</c:v>
                </c:pt>
                <c:pt idx="406">
                  <c:v>-0.63842500000000002</c:v>
                </c:pt>
                <c:pt idx="407">
                  <c:v>-0.64</c:v>
                </c:pt>
                <c:pt idx="408">
                  <c:v>-0.64157500000000001</c:v>
                </c:pt>
                <c:pt idx="409">
                  <c:v>-0.64312499999999995</c:v>
                </c:pt>
                <c:pt idx="410">
                  <c:v>-0.64470000000000005</c:v>
                </c:pt>
                <c:pt idx="411">
                  <c:v>-0.64627500000000004</c:v>
                </c:pt>
                <c:pt idx="412">
                  <c:v>-0.64785000000000004</c:v>
                </c:pt>
                <c:pt idx="413">
                  <c:v>-0.64939999999999998</c:v>
                </c:pt>
                <c:pt idx="414">
                  <c:v>-0.65097499999999997</c:v>
                </c:pt>
                <c:pt idx="415">
                  <c:v>-0.65254999999999996</c:v>
                </c:pt>
                <c:pt idx="416">
                  <c:v>-0.65412499999999996</c:v>
                </c:pt>
                <c:pt idx="417">
                  <c:v>-0.65567500000000001</c:v>
                </c:pt>
                <c:pt idx="418">
                  <c:v>-0.65725</c:v>
                </c:pt>
                <c:pt idx="419">
                  <c:v>-0.65882499999999999</c:v>
                </c:pt>
                <c:pt idx="420">
                  <c:v>-0.66039999999999999</c:v>
                </c:pt>
                <c:pt idx="421">
                  <c:v>-0.66195000000000004</c:v>
                </c:pt>
                <c:pt idx="422">
                  <c:v>-0.66352500000000003</c:v>
                </c:pt>
                <c:pt idx="423">
                  <c:v>-0.66510000000000002</c:v>
                </c:pt>
                <c:pt idx="424">
                  <c:v>-0.66667500000000002</c:v>
                </c:pt>
                <c:pt idx="425">
                  <c:v>-0.66822499999999996</c:v>
                </c:pt>
                <c:pt idx="426">
                  <c:v>-0.66979999999999995</c:v>
                </c:pt>
                <c:pt idx="427">
                  <c:v>-0.67137500000000006</c:v>
                </c:pt>
                <c:pt idx="428">
                  <c:v>-0.67295000000000005</c:v>
                </c:pt>
                <c:pt idx="429">
                  <c:v>-0.67449999999999999</c:v>
                </c:pt>
                <c:pt idx="430">
                  <c:v>-0.67607499999999998</c:v>
                </c:pt>
                <c:pt idx="431">
                  <c:v>-0.67764999999999997</c:v>
                </c:pt>
                <c:pt idx="432">
                  <c:v>-0.67922499999999997</c:v>
                </c:pt>
                <c:pt idx="433">
                  <c:v>-0.68077500000000002</c:v>
                </c:pt>
                <c:pt idx="434">
                  <c:v>-0.68235000000000001</c:v>
                </c:pt>
                <c:pt idx="435">
                  <c:v>-0.68392500000000001</c:v>
                </c:pt>
                <c:pt idx="436">
                  <c:v>-0.6855</c:v>
                </c:pt>
                <c:pt idx="437">
                  <c:v>-0.68705000000000005</c:v>
                </c:pt>
                <c:pt idx="438">
                  <c:v>-0.68862500000000004</c:v>
                </c:pt>
                <c:pt idx="439">
                  <c:v>-0.69020000000000004</c:v>
                </c:pt>
                <c:pt idx="440">
                  <c:v>-0.69177500000000003</c:v>
                </c:pt>
                <c:pt idx="441">
                  <c:v>-0.69332499999999997</c:v>
                </c:pt>
                <c:pt idx="442">
                  <c:v>-0.69489999999999996</c:v>
                </c:pt>
                <c:pt idx="443">
                  <c:v>-0.69647499999999996</c:v>
                </c:pt>
                <c:pt idx="444">
                  <c:v>-0.69804999999999995</c:v>
                </c:pt>
                <c:pt idx="445">
                  <c:v>-0.6996</c:v>
                </c:pt>
                <c:pt idx="446">
                  <c:v>-0.70117499999999999</c:v>
                </c:pt>
                <c:pt idx="447">
                  <c:v>-0.70274999999999999</c:v>
                </c:pt>
                <c:pt idx="448">
                  <c:v>-0.70432499999999998</c:v>
                </c:pt>
                <c:pt idx="449">
                  <c:v>-0.70587500000000003</c:v>
                </c:pt>
                <c:pt idx="450">
                  <c:v>-0.70745000000000002</c:v>
                </c:pt>
                <c:pt idx="451">
                  <c:v>-0.70902500000000002</c:v>
                </c:pt>
                <c:pt idx="452">
                  <c:v>-0.71060000000000001</c:v>
                </c:pt>
                <c:pt idx="453">
                  <c:v>-0.71214999999999995</c:v>
                </c:pt>
                <c:pt idx="454">
                  <c:v>-0.71372500000000005</c:v>
                </c:pt>
                <c:pt idx="455">
                  <c:v>-0.71530000000000005</c:v>
                </c:pt>
                <c:pt idx="456">
                  <c:v>-0.71687500000000004</c:v>
                </c:pt>
                <c:pt idx="457">
                  <c:v>-0.71842499999999998</c:v>
                </c:pt>
                <c:pt idx="458">
                  <c:v>-0.72</c:v>
                </c:pt>
                <c:pt idx="459">
                  <c:v>-0.72157499999999997</c:v>
                </c:pt>
                <c:pt idx="460">
                  <c:v>-0.72312500000000002</c:v>
                </c:pt>
                <c:pt idx="461">
                  <c:v>-0.72470000000000001</c:v>
                </c:pt>
                <c:pt idx="462">
                  <c:v>-0.726275</c:v>
                </c:pt>
                <c:pt idx="463">
                  <c:v>-0.72785</c:v>
                </c:pt>
                <c:pt idx="464">
                  <c:v>-0.72940000000000005</c:v>
                </c:pt>
                <c:pt idx="465">
                  <c:v>-0.73097500000000004</c:v>
                </c:pt>
                <c:pt idx="466">
                  <c:v>-0.73255000000000003</c:v>
                </c:pt>
                <c:pt idx="467">
                  <c:v>-0.73412500000000003</c:v>
                </c:pt>
                <c:pt idx="468">
                  <c:v>-0.73567499999999997</c:v>
                </c:pt>
                <c:pt idx="469">
                  <c:v>-0.73724999999999996</c:v>
                </c:pt>
                <c:pt idx="470">
                  <c:v>-0.73882499999999995</c:v>
                </c:pt>
                <c:pt idx="471">
                  <c:v>-0.74039999999999995</c:v>
                </c:pt>
                <c:pt idx="472">
                  <c:v>-0.74195</c:v>
                </c:pt>
                <c:pt idx="473">
                  <c:v>-0.74352499999999999</c:v>
                </c:pt>
                <c:pt idx="474">
                  <c:v>-0.74509999999999998</c:v>
                </c:pt>
                <c:pt idx="475">
                  <c:v>-0.74667499999999998</c:v>
                </c:pt>
                <c:pt idx="476">
                  <c:v>-0.74822500000000003</c:v>
                </c:pt>
                <c:pt idx="477">
                  <c:v>-0.74980000000000002</c:v>
                </c:pt>
                <c:pt idx="478">
                  <c:v>-0.75137500000000002</c:v>
                </c:pt>
                <c:pt idx="479">
                  <c:v>-0.75295000000000001</c:v>
                </c:pt>
                <c:pt idx="480">
                  <c:v>-0.75449999999999995</c:v>
                </c:pt>
                <c:pt idx="481">
                  <c:v>-0.75607500000000005</c:v>
                </c:pt>
                <c:pt idx="482">
                  <c:v>-0.75765000000000005</c:v>
                </c:pt>
                <c:pt idx="483">
                  <c:v>-0.75922500000000004</c:v>
                </c:pt>
                <c:pt idx="484">
                  <c:v>-0.76077499999999998</c:v>
                </c:pt>
                <c:pt idx="485">
                  <c:v>-0.76234999999999997</c:v>
                </c:pt>
                <c:pt idx="486">
                  <c:v>-0.76392499999999997</c:v>
                </c:pt>
                <c:pt idx="487">
                  <c:v>-0.76549999999999996</c:v>
                </c:pt>
                <c:pt idx="488">
                  <c:v>-0.76705000000000001</c:v>
                </c:pt>
                <c:pt idx="489">
                  <c:v>-0.768625</c:v>
                </c:pt>
                <c:pt idx="490">
                  <c:v>-0.7702</c:v>
                </c:pt>
                <c:pt idx="491">
                  <c:v>-0.77177499999999999</c:v>
                </c:pt>
                <c:pt idx="492">
                  <c:v>-0.77332500000000004</c:v>
                </c:pt>
                <c:pt idx="493">
                  <c:v>-0.77490000000000003</c:v>
                </c:pt>
                <c:pt idx="494">
                  <c:v>-0.77647500000000003</c:v>
                </c:pt>
                <c:pt idx="495">
                  <c:v>-0.77805000000000002</c:v>
                </c:pt>
                <c:pt idx="496">
                  <c:v>-0.77959999999999996</c:v>
                </c:pt>
                <c:pt idx="497">
                  <c:v>-0.78117499999999995</c:v>
                </c:pt>
                <c:pt idx="498">
                  <c:v>-0.78274999999999995</c:v>
                </c:pt>
                <c:pt idx="499">
                  <c:v>-0.78432500000000005</c:v>
                </c:pt>
                <c:pt idx="500">
                  <c:v>-0.78587499999999999</c:v>
                </c:pt>
                <c:pt idx="501">
                  <c:v>-0.78744999999999998</c:v>
                </c:pt>
                <c:pt idx="502">
                  <c:v>-0.78902499999999998</c:v>
                </c:pt>
                <c:pt idx="503">
                  <c:v>-0.79059999999999997</c:v>
                </c:pt>
                <c:pt idx="504">
                  <c:v>-0.79215000000000002</c:v>
                </c:pt>
                <c:pt idx="505">
                  <c:v>-0.79372500000000001</c:v>
                </c:pt>
                <c:pt idx="506">
                  <c:v>-0.79530000000000001</c:v>
                </c:pt>
                <c:pt idx="507">
                  <c:v>-0.796875</c:v>
                </c:pt>
                <c:pt idx="508">
                  <c:v>-0.79842500000000005</c:v>
                </c:pt>
                <c:pt idx="509">
                  <c:v>-0.8</c:v>
                </c:pt>
                <c:pt idx="510">
                  <c:v>-0.79842500000000005</c:v>
                </c:pt>
                <c:pt idx="511">
                  <c:v>-0.796875</c:v>
                </c:pt>
                <c:pt idx="512">
                  <c:v>-0.79530000000000001</c:v>
                </c:pt>
                <c:pt idx="513">
                  <c:v>-0.79372500000000001</c:v>
                </c:pt>
                <c:pt idx="514">
                  <c:v>-0.79215000000000002</c:v>
                </c:pt>
                <c:pt idx="515">
                  <c:v>-0.79059999999999997</c:v>
                </c:pt>
                <c:pt idx="516">
                  <c:v>-0.78902499999999998</c:v>
                </c:pt>
                <c:pt idx="517">
                  <c:v>-0.78744999999999998</c:v>
                </c:pt>
                <c:pt idx="518">
                  <c:v>-0.78587499999999999</c:v>
                </c:pt>
                <c:pt idx="519">
                  <c:v>-0.78432500000000005</c:v>
                </c:pt>
                <c:pt idx="520">
                  <c:v>-0.78274999999999995</c:v>
                </c:pt>
                <c:pt idx="521">
                  <c:v>-0.78117499999999995</c:v>
                </c:pt>
                <c:pt idx="522">
                  <c:v>-0.77959999999999996</c:v>
                </c:pt>
                <c:pt idx="523">
                  <c:v>-0.77805000000000002</c:v>
                </c:pt>
                <c:pt idx="524">
                  <c:v>-0.77647500000000003</c:v>
                </c:pt>
                <c:pt idx="525">
                  <c:v>-0.77490000000000003</c:v>
                </c:pt>
                <c:pt idx="526">
                  <c:v>-0.77332500000000004</c:v>
                </c:pt>
                <c:pt idx="527">
                  <c:v>-0.77177499999999999</c:v>
                </c:pt>
                <c:pt idx="528">
                  <c:v>-0.7702</c:v>
                </c:pt>
                <c:pt idx="529">
                  <c:v>-0.768625</c:v>
                </c:pt>
                <c:pt idx="530">
                  <c:v>-0.76705000000000001</c:v>
                </c:pt>
                <c:pt idx="531">
                  <c:v>-0.76549999999999996</c:v>
                </c:pt>
                <c:pt idx="532">
                  <c:v>-0.76392499999999997</c:v>
                </c:pt>
                <c:pt idx="533">
                  <c:v>-0.76234999999999997</c:v>
                </c:pt>
                <c:pt idx="534">
                  <c:v>-0.76077499999999998</c:v>
                </c:pt>
                <c:pt idx="535">
                  <c:v>-0.75922500000000004</c:v>
                </c:pt>
                <c:pt idx="536">
                  <c:v>-0.75765000000000005</c:v>
                </c:pt>
                <c:pt idx="537">
                  <c:v>-0.75607500000000005</c:v>
                </c:pt>
                <c:pt idx="538">
                  <c:v>-0.75449999999999995</c:v>
                </c:pt>
                <c:pt idx="539">
                  <c:v>-0.75295000000000001</c:v>
                </c:pt>
                <c:pt idx="540">
                  <c:v>-0.75137500000000002</c:v>
                </c:pt>
                <c:pt idx="541">
                  <c:v>-0.74980000000000002</c:v>
                </c:pt>
                <c:pt idx="542">
                  <c:v>-0.74822500000000003</c:v>
                </c:pt>
                <c:pt idx="543">
                  <c:v>-0.74667499999999998</c:v>
                </c:pt>
                <c:pt idx="544">
                  <c:v>-0.74509999999999998</c:v>
                </c:pt>
                <c:pt idx="545">
                  <c:v>-0.74352499999999999</c:v>
                </c:pt>
                <c:pt idx="546">
                  <c:v>-0.74195</c:v>
                </c:pt>
                <c:pt idx="547">
                  <c:v>-0.74039999999999995</c:v>
                </c:pt>
                <c:pt idx="548">
                  <c:v>-0.73882499999999995</c:v>
                </c:pt>
                <c:pt idx="549">
                  <c:v>-0.73724999999999996</c:v>
                </c:pt>
                <c:pt idx="550">
                  <c:v>-0.73567499999999997</c:v>
                </c:pt>
                <c:pt idx="551">
                  <c:v>-0.73412500000000003</c:v>
                </c:pt>
                <c:pt idx="552">
                  <c:v>-0.73255000000000003</c:v>
                </c:pt>
                <c:pt idx="553">
                  <c:v>-0.73097500000000004</c:v>
                </c:pt>
                <c:pt idx="554">
                  <c:v>-0.72940000000000005</c:v>
                </c:pt>
                <c:pt idx="555">
                  <c:v>-0.72785</c:v>
                </c:pt>
                <c:pt idx="556">
                  <c:v>-0.726275</c:v>
                </c:pt>
                <c:pt idx="557">
                  <c:v>-0.72470000000000001</c:v>
                </c:pt>
                <c:pt idx="558">
                  <c:v>-0.72312500000000002</c:v>
                </c:pt>
                <c:pt idx="559">
                  <c:v>-0.72157499999999997</c:v>
                </c:pt>
                <c:pt idx="560">
                  <c:v>-0.72</c:v>
                </c:pt>
                <c:pt idx="561">
                  <c:v>-0.71842499999999998</c:v>
                </c:pt>
                <c:pt idx="562">
                  <c:v>-0.71687500000000004</c:v>
                </c:pt>
                <c:pt idx="563">
                  <c:v>-0.71530000000000005</c:v>
                </c:pt>
                <c:pt idx="564">
                  <c:v>-0.71372500000000005</c:v>
                </c:pt>
                <c:pt idx="565">
                  <c:v>-0.71214999999999995</c:v>
                </c:pt>
                <c:pt idx="566">
                  <c:v>-0.71060000000000001</c:v>
                </c:pt>
                <c:pt idx="567">
                  <c:v>-0.70902500000000002</c:v>
                </c:pt>
                <c:pt idx="568">
                  <c:v>-0.70745000000000002</c:v>
                </c:pt>
                <c:pt idx="569">
                  <c:v>-0.70587500000000003</c:v>
                </c:pt>
                <c:pt idx="570">
                  <c:v>-0.70432499999999998</c:v>
                </c:pt>
                <c:pt idx="571">
                  <c:v>-0.70274999999999999</c:v>
                </c:pt>
                <c:pt idx="572">
                  <c:v>-0.70117499999999999</c:v>
                </c:pt>
                <c:pt idx="573">
                  <c:v>-0.6996</c:v>
                </c:pt>
                <c:pt idx="574">
                  <c:v>-0.69804999999999995</c:v>
                </c:pt>
                <c:pt idx="575">
                  <c:v>-0.69647499999999996</c:v>
                </c:pt>
                <c:pt idx="576">
                  <c:v>-0.69489999999999996</c:v>
                </c:pt>
                <c:pt idx="577">
                  <c:v>-0.69332499999999997</c:v>
                </c:pt>
                <c:pt idx="578">
                  <c:v>-0.69177500000000003</c:v>
                </c:pt>
                <c:pt idx="579">
                  <c:v>-0.69020000000000004</c:v>
                </c:pt>
                <c:pt idx="580">
                  <c:v>-0.68862500000000004</c:v>
                </c:pt>
                <c:pt idx="581">
                  <c:v>-0.68705000000000005</c:v>
                </c:pt>
                <c:pt idx="582">
                  <c:v>-0.6855</c:v>
                </c:pt>
                <c:pt idx="583">
                  <c:v>-0.68392500000000001</c:v>
                </c:pt>
                <c:pt idx="584">
                  <c:v>-0.68235000000000001</c:v>
                </c:pt>
                <c:pt idx="585">
                  <c:v>-0.68077500000000002</c:v>
                </c:pt>
                <c:pt idx="586">
                  <c:v>-0.67922499999999997</c:v>
                </c:pt>
                <c:pt idx="587">
                  <c:v>-0.67764999999999997</c:v>
                </c:pt>
                <c:pt idx="588">
                  <c:v>-0.67607499999999998</c:v>
                </c:pt>
                <c:pt idx="589">
                  <c:v>-0.67449999999999999</c:v>
                </c:pt>
                <c:pt idx="590">
                  <c:v>-0.67295000000000005</c:v>
                </c:pt>
                <c:pt idx="591">
                  <c:v>-0.67137500000000006</c:v>
                </c:pt>
                <c:pt idx="592">
                  <c:v>-0.66979999999999995</c:v>
                </c:pt>
                <c:pt idx="593">
                  <c:v>-0.66822499999999996</c:v>
                </c:pt>
                <c:pt idx="594">
                  <c:v>-0.66667500000000002</c:v>
                </c:pt>
                <c:pt idx="595">
                  <c:v>-0.66510000000000002</c:v>
                </c:pt>
                <c:pt idx="596">
                  <c:v>-0.66352500000000003</c:v>
                </c:pt>
                <c:pt idx="597">
                  <c:v>-0.66195000000000004</c:v>
                </c:pt>
                <c:pt idx="598">
                  <c:v>-0.66039999999999999</c:v>
                </c:pt>
                <c:pt idx="599">
                  <c:v>-0.65882499999999999</c:v>
                </c:pt>
                <c:pt idx="600">
                  <c:v>-0.65725</c:v>
                </c:pt>
                <c:pt idx="601">
                  <c:v>-0.65567500000000001</c:v>
                </c:pt>
                <c:pt idx="602">
                  <c:v>-0.65412499999999996</c:v>
                </c:pt>
                <c:pt idx="603">
                  <c:v>-0.65254999999999996</c:v>
                </c:pt>
                <c:pt idx="604">
                  <c:v>-0.65097499999999997</c:v>
                </c:pt>
                <c:pt idx="605">
                  <c:v>-0.64939999999999998</c:v>
                </c:pt>
                <c:pt idx="606">
                  <c:v>-0.64785000000000004</c:v>
                </c:pt>
                <c:pt idx="607">
                  <c:v>-0.64627500000000004</c:v>
                </c:pt>
                <c:pt idx="608">
                  <c:v>-0.64470000000000005</c:v>
                </c:pt>
                <c:pt idx="609">
                  <c:v>-0.64312499999999995</c:v>
                </c:pt>
                <c:pt idx="610">
                  <c:v>-0.64157500000000001</c:v>
                </c:pt>
                <c:pt idx="611">
                  <c:v>-0.64</c:v>
                </c:pt>
                <c:pt idx="612">
                  <c:v>-0.63842500000000002</c:v>
                </c:pt>
                <c:pt idx="613">
                  <c:v>-0.63687499999999997</c:v>
                </c:pt>
                <c:pt idx="614">
                  <c:v>-0.63529999999999998</c:v>
                </c:pt>
                <c:pt idx="615">
                  <c:v>-0.63372499999999998</c:v>
                </c:pt>
                <c:pt idx="616">
                  <c:v>-0.63214999999999999</c:v>
                </c:pt>
                <c:pt idx="617">
                  <c:v>-0.63060000000000005</c:v>
                </c:pt>
                <c:pt idx="618">
                  <c:v>-0.62902499999999995</c:v>
                </c:pt>
                <c:pt idx="619">
                  <c:v>-0.62744999999999995</c:v>
                </c:pt>
                <c:pt idx="620">
                  <c:v>-0.62587499999999996</c:v>
                </c:pt>
                <c:pt idx="621">
                  <c:v>-0.62432500000000002</c:v>
                </c:pt>
                <c:pt idx="622">
                  <c:v>-0.62275000000000003</c:v>
                </c:pt>
                <c:pt idx="623">
                  <c:v>-0.62117500000000003</c:v>
                </c:pt>
                <c:pt idx="624">
                  <c:v>-0.61960000000000004</c:v>
                </c:pt>
                <c:pt idx="625">
                  <c:v>-0.61804999999999999</c:v>
                </c:pt>
                <c:pt idx="626">
                  <c:v>-0.616475</c:v>
                </c:pt>
                <c:pt idx="627">
                  <c:v>-0.6149</c:v>
                </c:pt>
                <c:pt idx="628">
                  <c:v>-0.61332500000000001</c:v>
                </c:pt>
                <c:pt idx="629">
                  <c:v>-0.61177499999999996</c:v>
                </c:pt>
                <c:pt idx="630">
                  <c:v>-0.61019999999999996</c:v>
                </c:pt>
                <c:pt idx="631">
                  <c:v>-0.60862499999999997</c:v>
                </c:pt>
                <c:pt idx="632">
                  <c:v>-0.60704999999999998</c:v>
                </c:pt>
                <c:pt idx="633">
                  <c:v>-0.60550000000000004</c:v>
                </c:pt>
                <c:pt idx="634">
                  <c:v>-0.60392500000000005</c:v>
                </c:pt>
                <c:pt idx="635">
                  <c:v>-0.60235000000000005</c:v>
                </c:pt>
                <c:pt idx="636">
                  <c:v>-0.60077499999999995</c:v>
                </c:pt>
                <c:pt idx="637">
                  <c:v>-0.59922500000000001</c:v>
                </c:pt>
                <c:pt idx="638">
                  <c:v>-0.59765000000000001</c:v>
                </c:pt>
                <c:pt idx="639">
                  <c:v>-0.59607500000000002</c:v>
                </c:pt>
                <c:pt idx="640">
                  <c:v>-0.59450000000000003</c:v>
                </c:pt>
                <c:pt idx="641">
                  <c:v>-0.59294999999999998</c:v>
                </c:pt>
                <c:pt idx="642">
                  <c:v>-0.59137499999999998</c:v>
                </c:pt>
                <c:pt idx="643">
                  <c:v>-0.58979999999999999</c:v>
                </c:pt>
                <c:pt idx="644">
                  <c:v>-0.588225</c:v>
                </c:pt>
                <c:pt idx="645">
                  <c:v>-0.58667499999999995</c:v>
                </c:pt>
                <c:pt idx="646">
                  <c:v>-0.58509999999999995</c:v>
                </c:pt>
                <c:pt idx="647">
                  <c:v>-0.58352499999999996</c:v>
                </c:pt>
                <c:pt idx="648">
                  <c:v>-0.58194999999999997</c:v>
                </c:pt>
                <c:pt idx="649">
                  <c:v>-0.58040000000000003</c:v>
                </c:pt>
                <c:pt idx="650">
                  <c:v>-0.57882500000000003</c:v>
                </c:pt>
                <c:pt idx="651">
                  <c:v>-0.57725000000000004</c:v>
                </c:pt>
                <c:pt idx="652">
                  <c:v>-0.57567500000000005</c:v>
                </c:pt>
                <c:pt idx="653">
                  <c:v>-0.574125</c:v>
                </c:pt>
                <c:pt idx="654">
                  <c:v>-0.57255</c:v>
                </c:pt>
                <c:pt idx="655">
                  <c:v>-0.57097500000000001</c:v>
                </c:pt>
                <c:pt idx="656">
                  <c:v>-0.56940000000000002</c:v>
                </c:pt>
                <c:pt idx="657">
                  <c:v>-0.56784999999999997</c:v>
                </c:pt>
                <c:pt idx="658">
                  <c:v>-0.56627499999999997</c:v>
                </c:pt>
                <c:pt idx="659">
                  <c:v>-0.56469999999999998</c:v>
                </c:pt>
                <c:pt idx="660">
                  <c:v>-0.56312499999999999</c:v>
                </c:pt>
                <c:pt idx="661">
                  <c:v>-0.56157500000000005</c:v>
                </c:pt>
                <c:pt idx="662">
                  <c:v>-0.56000000000000005</c:v>
                </c:pt>
                <c:pt idx="663">
                  <c:v>-0.55842499999999995</c:v>
                </c:pt>
                <c:pt idx="664">
                  <c:v>-0.55687500000000001</c:v>
                </c:pt>
                <c:pt idx="665">
                  <c:v>-0.55530000000000002</c:v>
                </c:pt>
                <c:pt idx="666">
                  <c:v>-0.55372500000000002</c:v>
                </c:pt>
                <c:pt idx="667">
                  <c:v>-0.55215000000000003</c:v>
                </c:pt>
                <c:pt idx="668">
                  <c:v>-0.55059999999999998</c:v>
                </c:pt>
                <c:pt idx="669">
                  <c:v>-0.54902499999999999</c:v>
                </c:pt>
                <c:pt idx="670">
                  <c:v>-0.54744999999999999</c:v>
                </c:pt>
                <c:pt idx="671">
                  <c:v>-0.545875</c:v>
                </c:pt>
                <c:pt idx="672">
                  <c:v>-0.54432499999999995</c:v>
                </c:pt>
                <c:pt idx="673">
                  <c:v>-0.54274999999999995</c:v>
                </c:pt>
                <c:pt idx="674">
                  <c:v>-0.54117499999999996</c:v>
                </c:pt>
                <c:pt idx="675">
                  <c:v>-0.53959999999999997</c:v>
                </c:pt>
                <c:pt idx="676">
                  <c:v>-0.53805000000000003</c:v>
                </c:pt>
                <c:pt idx="677">
                  <c:v>-0.53647500000000004</c:v>
                </c:pt>
                <c:pt idx="678">
                  <c:v>-0.53490000000000004</c:v>
                </c:pt>
                <c:pt idx="679">
                  <c:v>-0.53332500000000005</c:v>
                </c:pt>
                <c:pt idx="680">
                  <c:v>-0.531775</c:v>
                </c:pt>
                <c:pt idx="681">
                  <c:v>-0.5302</c:v>
                </c:pt>
                <c:pt idx="682">
                  <c:v>-0.52862500000000001</c:v>
                </c:pt>
                <c:pt idx="683">
                  <c:v>-0.52705000000000002</c:v>
                </c:pt>
                <c:pt idx="684">
                  <c:v>-0.52549999999999997</c:v>
                </c:pt>
                <c:pt idx="685">
                  <c:v>-0.52392499999999997</c:v>
                </c:pt>
                <c:pt idx="686">
                  <c:v>-0.52234999999999998</c:v>
                </c:pt>
                <c:pt idx="687">
                  <c:v>-0.52077499999999999</c:v>
                </c:pt>
                <c:pt idx="688">
                  <c:v>-0.51922500000000005</c:v>
                </c:pt>
                <c:pt idx="689">
                  <c:v>-0.51765000000000005</c:v>
                </c:pt>
                <c:pt idx="690">
                  <c:v>-0.51607499999999995</c:v>
                </c:pt>
                <c:pt idx="691">
                  <c:v>-0.51449999999999996</c:v>
                </c:pt>
                <c:pt idx="692">
                  <c:v>-0.51295000000000002</c:v>
                </c:pt>
                <c:pt idx="693">
                  <c:v>-0.51137500000000002</c:v>
                </c:pt>
                <c:pt idx="694">
                  <c:v>-0.50980000000000003</c:v>
                </c:pt>
                <c:pt idx="695">
                  <c:v>-0.50822500000000004</c:v>
                </c:pt>
                <c:pt idx="696">
                  <c:v>-0.50667499999999999</c:v>
                </c:pt>
                <c:pt idx="697">
                  <c:v>-0.50509999999999999</c:v>
                </c:pt>
                <c:pt idx="698">
                  <c:v>-0.503525</c:v>
                </c:pt>
                <c:pt idx="699">
                  <c:v>-0.50195000000000001</c:v>
                </c:pt>
                <c:pt idx="700">
                  <c:v>-0.50039999999999996</c:v>
                </c:pt>
                <c:pt idx="701">
                  <c:v>-0.49882500000000002</c:v>
                </c:pt>
                <c:pt idx="702">
                  <c:v>-0.49725000000000003</c:v>
                </c:pt>
                <c:pt idx="703">
                  <c:v>-0.49567499999999998</c:v>
                </c:pt>
                <c:pt idx="704">
                  <c:v>-0.49412499999999998</c:v>
                </c:pt>
                <c:pt idx="705">
                  <c:v>-0.49254999999999999</c:v>
                </c:pt>
                <c:pt idx="706">
                  <c:v>-0.49097499999999999</c:v>
                </c:pt>
                <c:pt idx="707">
                  <c:v>-0.4894</c:v>
                </c:pt>
                <c:pt idx="708">
                  <c:v>-0.48785000000000001</c:v>
                </c:pt>
                <c:pt idx="709">
                  <c:v>-0.48627500000000001</c:v>
                </c:pt>
                <c:pt idx="710">
                  <c:v>-0.48470000000000002</c:v>
                </c:pt>
                <c:pt idx="711">
                  <c:v>-0.48312500000000003</c:v>
                </c:pt>
                <c:pt idx="712">
                  <c:v>-0.48157499999999998</c:v>
                </c:pt>
                <c:pt idx="713">
                  <c:v>-0.48</c:v>
                </c:pt>
                <c:pt idx="714">
                  <c:v>-0.47842499999999999</c:v>
                </c:pt>
                <c:pt idx="715">
                  <c:v>-0.47687499999999999</c:v>
                </c:pt>
                <c:pt idx="716">
                  <c:v>-0.4753</c:v>
                </c:pt>
                <c:pt idx="717">
                  <c:v>-0.47372500000000001</c:v>
                </c:pt>
                <c:pt idx="718">
                  <c:v>-0.47215000000000001</c:v>
                </c:pt>
                <c:pt idx="719">
                  <c:v>-0.47060000000000002</c:v>
                </c:pt>
                <c:pt idx="720">
                  <c:v>-0.46902500000000003</c:v>
                </c:pt>
                <c:pt idx="721">
                  <c:v>-0.46744999999999998</c:v>
                </c:pt>
                <c:pt idx="722">
                  <c:v>-0.46587499999999998</c:v>
                </c:pt>
                <c:pt idx="723">
                  <c:v>-0.46432499999999999</c:v>
                </c:pt>
                <c:pt idx="724">
                  <c:v>-0.46274999999999999</c:v>
                </c:pt>
                <c:pt idx="725">
                  <c:v>-0.461175</c:v>
                </c:pt>
                <c:pt idx="726">
                  <c:v>-0.45960000000000001</c:v>
                </c:pt>
                <c:pt idx="727">
                  <c:v>-0.45805000000000001</c:v>
                </c:pt>
                <c:pt idx="728">
                  <c:v>-0.45647500000000002</c:v>
                </c:pt>
                <c:pt idx="729">
                  <c:v>-0.45490000000000003</c:v>
                </c:pt>
                <c:pt idx="730">
                  <c:v>-0.45332499999999998</c:v>
                </c:pt>
                <c:pt idx="731">
                  <c:v>-0.45177499999999998</c:v>
                </c:pt>
                <c:pt idx="732">
                  <c:v>-0.45019999999999999</c:v>
                </c:pt>
                <c:pt idx="733">
                  <c:v>-0.448625</c:v>
                </c:pt>
                <c:pt idx="734">
                  <c:v>-0.44705</c:v>
                </c:pt>
                <c:pt idx="735">
                  <c:v>-0.44550000000000001</c:v>
                </c:pt>
                <c:pt idx="736">
                  <c:v>-0.44392500000000001</c:v>
                </c:pt>
                <c:pt idx="737">
                  <c:v>-0.44235000000000002</c:v>
                </c:pt>
                <c:pt idx="738">
                  <c:v>-0.44077499999999997</c:v>
                </c:pt>
                <c:pt idx="739">
                  <c:v>-0.43922499999999998</c:v>
                </c:pt>
                <c:pt idx="740">
                  <c:v>-0.43764999999999998</c:v>
                </c:pt>
                <c:pt idx="741">
                  <c:v>-0.43607499999999999</c:v>
                </c:pt>
                <c:pt idx="742">
                  <c:v>-0.4345</c:v>
                </c:pt>
                <c:pt idx="743">
                  <c:v>-0.43295</c:v>
                </c:pt>
                <c:pt idx="744">
                  <c:v>-0.43137500000000001</c:v>
                </c:pt>
                <c:pt idx="745">
                  <c:v>-0.42980000000000002</c:v>
                </c:pt>
                <c:pt idx="746">
                  <c:v>-0.42822500000000002</c:v>
                </c:pt>
                <c:pt idx="747">
                  <c:v>-0.42667500000000003</c:v>
                </c:pt>
                <c:pt idx="748">
                  <c:v>-0.42509999999999998</c:v>
                </c:pt>
                <c:pt idx="749">
                  <c:v>-0.42352499999999998</c:v>
                </c:pt>
                <c:pt idx="750">
                  <c:v>-0.42194999999999999</c:v>
                </c:pt>
                <c:pt idx="751">
                  <c:v>-0.4204</c:v>
                </c:pt>
                <c:pt idx="752">
                  <c:v>-0.418825</c:v>
                </c:pt>
                <c:pt idx="753">
                  <c:v>-0.41725000000000001</c:v>
                </c:pt>
                <c:pt idx="754">
                  <c:v>-0.41567500000000002</c:v>
                </c:pt>
                <c:pt idx="755">
                  <c:v>-0.41412500000000002</c:v>
                </c:pt>
                <c:pt idx="756">
                  <c:v>-0.41254999999999997</c:v>
                </c:pt>
                <c:pt idx="757">
                  <c:v>-0.41097499999999998</c:v>
                </c:pt>
                <c:pt idx="758">
                  <c:v>-0.40939999999999999</c:v>
                </c:pt>
                <c:pt idx="759">
                  <c:v>-0.40784999999999999</c:v>
                </c:pt>
                <c:pt idx="760">
                  <c:v>-0.406275</c:v>
                </c:pt>
                <c:pt idx="761">
                  <c:v>-0.4047</c:v>
                </c:pt>
                <c:pt idx="762">
                  <c:v>-0.40312500000000001</c:v>
                </c:pt>
                <c:pt idx="763">
                  <c:v>-0.40157500000000002</c:v>
                </c:pt>
                <c:pt idx="764">
                  <c:v>-0.4</c:v>
                </c:pt>
                <c:pt idx="765">
                  <c:v>-0.39842499999999997</c:v>
                </c:pt>
                <c:pt idx="766">
                  <c:v>-0.39687499999999998</c:v>
                </c:pt>
                <c:pt idx="767">
                  <c:v>-0.39529999999999998</c:v>
                </c:pt>
                <c:pt idx="768">
                  <c:v>-0.39372499999999999</c:v>
                </c:pt>
                <c:pt idx="769">
                  <c:v>-0.39215</c:v>
                </c:pt>
                <c:pt idx="770">
                  <c:v>-0.3906</c:v>
                </c:pt>
                <c:pt idx="771">
                  <c:v>-0.38902500000000001</c:v>
                </c:pt>
                <c:pt idx="772">
                  <c:v>-0.38745000000000002</c:v>
                </c:pt>
                <c:pt idx="773">
                  <c:v>-0.38587500000000002</c:v>
                </c:pt>
                <c:pt idx="774">
                  <c:v>-0.38432500000000003</c:v>
                </c:pt>
                <c:pt idx="775">
                  <c:v>-0.38274999999999998</c:v>
                </c:pt>
                <c:pt idx="776">
                  <c:v>-0.38117499999999999</c:v>
                </c:pt>
                <c:pt idx="777">
                  <c:v>-0.37959999999999999</c:v>
                </c:pt>
                <c:pt idx="778">
                  <c:v>-0.37805</c:v>
                </c:pt>
                <c:pt idx="779">
                  <c:v>-0.376475</c:v>
                </c:pt>
                <c:pt idx="780">
                  <c:v>-0.37490000000000001</c:v>
                </c:pt>
                <c:pt idx="781">
                  <c:v>-0.37332500000000002</c:v>
                </c:pt>
                <c:pt idx="782">
                  <c:v>-0.37177500000000002</c:v>
                </c:pt>
                <c:pt idx="783">
                  <c:v>-0.37019999999999997</c:v>
                </c:pt>
                <c:pt idx="784">
                  <c:v>-0.36862499999999998</c:v>
                </c:pt>
                <c:pt idx="785">
                  <c:v>-0.36704999999999999</c:v>
                </c:pt>
                <c:pt idx="786">
                  <c:v>-0.36549999999999999</c:v>
                </c:pt>
                <c:pt idx="787">
                  <c:v>-0.363925</c:v>
                </c:pt>
                <c:pt idx="788">
                  <c:v>-0.36235000000000001</c:v>
                </c:pt>
                <c:pt idx="789">
                  <c:v>-0.36077500000000001</c:v>
                </c:pt>
                <c:pt idx="790">
                  <c:v>-0.35922500000000002</c:v>
                </c:pt>
                <c:pt idx="791">
                  <c:v>-0.35765000000000002</c:v>
                </c:pt>
                <c:pt idx="792">
                  <c:v>-0.35607499999999997</c:v>
                </c:pt>
                <c:pt idx="793">
                  <c:v>-0.35449999999999998</c:v>
                </c:pt>
                <c:pt idx="794">
                  <c:v>-0.35294999999999999</c:v>
                </c:pt>
                <c:pt idx="795">
                  <c:v>-0.35137499999999999</c:v>
                </c:pt>
                <c:pt idx="796">
                  <c:v>-0.3498</c:v>
                </c:pt>
                <c:pt idx="797">
                  <c:v>-0.34822500000000001</c:v>
                </c:pt>
                <c:pt idx="798">
                  <c:v>-0.34667500000000001</c:v>
                </c:pt>
                <c:pt idx="799">
                  <c:v>-0.34510000000000002</c:v>
                </c:pt>
                <c:pt idx="800">
                  <c:v>-0.34352500000000002</c:v>
                </c:pt>
                <c:pt idx="801">
                  <c:v>-0.34194999999999998</c:v>
                </c:pt>
                <c:pt idx="802">
                  <c:v>-0.34039999999999998</c:v>
                </c:pt>
                <c:pt idx="803">
                  <c:v>-0.33882499999999999</c:v>
                </c:pt>
                <c:pt idx="804">
                  <c:v>-0.33724999999999999</c:v>
                </c:pt>
                <c:pt idx="805">
                  <c:v>-0.335675</c:v>
                </c:pt>
                <c:pt idx="806">
                  <c:v>-0.33412500000000001</c:v>
                </c:pt>
                <c:pt idx="807">
                  <c:v>-0.33255000000000001</c:v>
                </c:pt>
                <c:pt idx="808">
                  <c:v>-0.33097500000000002</c:v>
                </c:pt>
                <c:pt idx="809">
                  <c:v>-0.32940000000000003</c:v>
                </c:pt>
                <c:pt idx="810">
                  <c:v>-0.32784999999999997</c:v>
                </c:pt>
                <c:pt idx="811">
                  <c:v>-0.32627499999999998</c:v>
                </c:pt>
                <c:pt idx="812">
                  <c:v>-0.32469999999999999</c:v>
                </c:pt>
                <c:pt idx="813">
                  <c:v>-0.323125</c:v>
                </c:pt>
                <c:pt idx="814">
                  <c:v>-0.321575</c:v>
                </c:pt>
                <c:pt idx="815">
                  <c:v>-0.32</c:v>
                </c:pt>
                <c:pt idx="816">
                  <c:v>-0.31842500000000001</c:v>
                </c:pt>
                <c:pt idx="817">
                  <c:v>-0.31687500000000002</c:v>
                </c:pt>
                <c:pt idx="818">
                  <c:v>-0.31530000000000002</c:v>
                </c:pt>
                <c:pt idx="819">
                  <c:v>-0.31372499999999998</c:v>
                </c:pt>
                <c:pt idx="820">
                  <c:v>-0.31214999999999998</c:v>
                </c:pt>
                <c:pt idx="821">
                  <c:v>-0.31059999999999999</c:v>
                </c:pt>
                <c:pt idx="822">
                  <c:v>-0.30902499999999999</c:v>
                </c:pt>
                <c:pt idx="823">
                  <c:v>-0.30745</c:v>
                </c:pt>
                <c:pt idx="824">
                  <c:v>-0.30587500000000001</c:v>
                </c:pt>
                <c:pt idx="825">
                  <c:v>-0.30432500000000001</c:v>
                </c:pt>
                <c:pt idx="826">
                  <c:v>-0.30275000000000002</c:v>
                </c:pt>
                <c:pt idx="827">
                  <c:v>-0.30117500000000003</c:v>
                </c:pt>
                <c:pt idx="828">
                  <c:v>-0.29959999999999998</c:v>
                </c:pt>
                <c:pt idx="829">
                  <c:v>-0.29804999999999998</c:v>
                </c:pt>
                <c:pt idx="830">
                  <c:v>-0.29647499999999999</c:v>
                </c:pt>
                <c:pt idx="831">
                  <c:v>-0.2949</c:v>
                </c:pt>
                <c:pt idx="832">
                  <c:v>-0.293325</c:v>
                </c:pt>
                <c:pt idx="833">
                  <c:v>-0.29177500000000001</c:v>
                </c:pt>
                <c:pt idx="834">
                  <c:v>-0.29020000000000001</c:v>
                </c:pt>
                <c:pt idx="835">
                  <c:v>-0.28862500000000002</c:v>
                </c:pt>
                <c:pt idx="836">
                  <c:v>-0.28705000000000003</c:v>
                </c:pt>
                <c:pt idx="837">
                  <c:v>-0.28549999999999998</c:v>
                </c:pt>
                <c:pt idx="838">
                  <c:v>-0.28392499999999998</c:v>
                </c:pt>
                <c:pt idx="839">
                  <c:v>-0.28234999999999999</c:v>
                </c:pt>
                <c:pt idx="840">
                  <c:v>-0.280775</c:v>
                </c:pt>
                <c:pt idx="841">
                  <c:v>-0.279225</c:v>
                </c:pt>
                <c:pt idx="842">
                  <c:v>-0.27765000000000001</c:v>
                </c:pt>
                <c:pt idx="843">
                  <c:v>-0.27607500000000001</c:v>
                </c:pt>
                <c:pt idx="844">
                  <c:v>-0.27450000000000002</c:v>
                </c:pt>
                <c:pt idx="845">
                  <c:v>-0.27295000000000003</c:v>
                </c:pt>
                <c:pt idx="846">
                  <c:v>-0.27137499999999998</c:v>
                </c:pt>
                <c:pt idx="847">
                  <c:v>-0.26979999999999998</c:v>
                </c:pt>
                <c:pt idx="848">
                  <c:v>-0.26822499999999999</c:v>
                </c:pt>
                <c:pt idx="849">
                  <c:v>-0.266675</c:v>
                </c:pt>
                <c:pt idx="850">
                  <c:v>-0.2651</c:v>
                </c:pt>
                <c:pt idx="851">
                  <c:v>-0.26352500000000001</c:v>
                </c:pt>
                <c:pt idx="852">
                  <c:v>-0.26195000000000002</c:v>
                </c:pt>
                <c:pt idx="853">
                  <c:v>-0.26040000000000002</c:v>
                </c:pt>
                <c:pt idx="854">
                  <c:v>-0.25882500000000003</c:v>
                </c:pt>
                <c:pt idx="855">
                  <c:v>-0.25724999999999998</c:v>
                </c:pt>
                <c:pt idx="856">
                  <c:v>-0.25567499999999999</c:v>
                </c:pt>
                <c:pt idx="857">
                  <c:v>-0.25412499999999999</c:v>
                </c:pt>
                <c:pt idx="858">
                  <c:v>-0.25255</c:v>
                </c:pt>
                <c:pt idx="859">
                  <c:v>-0.250975</c:v>
                </c:pt>
                <c:pt idx="860">
                  <c:v>-0.24940000000000001</c:v>
                </c:pt>
                <c:pt idx="861">
                  <c:v>-0.24784999999999999</c:v>
                </c:pt>
                <c:pt idx="862">
                  <c:v>-0.24627499999999999</c:v>
                </c:pt>
                <c:pt idx="863">
                  <c:v>-0.2447</c:v>
                </c:pt>
                <c:pt idx="864">
                  <c:v>-0.24312500000000001</c:v>
                </c:pt>
                <c:pt idx="865">
                  <c:v>-0.24157500000000001</c:v>
                </c:pt>
                <c:pt idx="866">
                  <c:v>-0.24</c:v>
                </c:pt>
                <c:pt idx="867">
                  <c:v>-0.238425</c:v>
                </c:pt>
                <c:pt idx="868">
                  <c:v>-0.236875</c:v>
                </c:pt>
                <c:pt idx="869">
                  <c:v>-0.23530000000000001</c:v>
                </c:pt>
                <c:pt idx="870">
                  <c:v>-0.23372499999999999</c:v>
                </c:pt>
                <c:pt idx="871">
                  <c:v>-0.23215</c:v>
                </c:pt>
                <c:pt idx="872">
                  <c:v>-0.2306</c:v>
                </c:pt>
                <c:pt idx="873">
                  <c:v>-0.22902500000000001</c:v>
                </c:pt>
                <c:pt idx="874">
                  <c:v>-0.22745000000000001</c:v>
                </c:pt>
                <c:pt idx="875">
                  <c:v>-0.22587499999999999</c:v>
                </c:pt>
                <c:pt idx="876">
                  <c:v>-0.224325</c:v>
                </c:pt>
                <c:pt idx="877">
                  <c:v>-0.22275</c:v>
                </c:pt>
                <c:pt idx="878">
                  <c:v>-0.22117500000000001</c:v>
                </c:pt>
                <c:pt idx="879">
                  <c:v>-0.21959999999999999</c:v>
                </c:pt>
                <c:pt idx="880">
                  <c:v>-0.21804999999999999</c:v>
                </c:pt>
                <c:pt idx="881">
                  <c:v>-0.216475</c:v>
                </c:pt>
                <c:pt idx="882">
                  <c:v>-0.21490000000000001</c:v>
                </c:pt>
                <c:pt idx="883">
                  <c:v>-0.21332499999999999</c:v>
                </c:pt>
                <c:pt idx="884">
                  <c:v>-0.21177499999999999</c:v>
                </c:pt>
                <c:pt idx="885">
                  <c:v>-0.2102</c:v>
                </c:pt>
                <c:pt idx="886">
                  <c:v>-0.208625</c:v>
                </c:pt>
                <c:pt idx="887">
                  <c:v>-0.20705000000000001</c:v>
                </c:pt>
                <c:pt idx="888">
                  <c:v>-0.20549999999999999</c:v>
                </c:pt>
                <c:pt idx="889">
                  <c:v>-0.203925</c:v>
                </c:pt>
                <c:pt idx="890">
                  <c:v>-0.20235</c:v>
                </c:pt>
                <c:pt idx="891">
                  <c:v>-0.20077500000000001</c:v>
                </c:pt>
                <c:pt idx="892">
                  <c:v>-0.19922500000000001</c:v>
                </c:pt>
                <c:pt idx="893">
                  <c:v>-0.19764999999999999</c:v>
                </c:pt>
                <c:pt idx="894">
                  <c:v>-0.196075</c:v>
                </c:pt>
                <c:pt idx="895">
                  <c:v>-0.19450000000000001</c:v>
                </c:pt>
                <c:pt idx="896">
                  <c:v>-0.19295000000000001</c:v>
                </c:pt>
                <c:pt idx="897">
                  <c:v>-0.19137499999999999</c:v>
                </c:pt>
                <c:pt idx="898">
                  <c:v>-0.1898</c:v>
                </c:pt>
                <c:pt idx="899">
                  <c:v>-0.188225</c:v>
                </c:pt>
                <c:pt idx="900">
                  <c:v>-0.18667500000000001</c:v>
                </c:pt>
                <c:pt idx="901">
                  <c:v>-0.18509999999999999</c:v>
                </c:pt>
                <c:pt idx="902">
                  <c:v>-0.18352499999999999</c:v>
                </c:pt>
                <c:pt idx="903">
                  <c:v>-0.18195</c:v>
                </c:pt>
                <c:pt idx="904">
                  <c:v>-0.1804</c:v>
                </c:pt>
                <c:pt idx="905">
                  <c:v>-0.17882500000000001</c:v>
                </c:pt>
                <c:pt idx="906">
                  <c:v>-0.17724999999999999</c:v>
                </c:pt>
                <c:pt idx="907">
                  <c:v>-0.175675</c:v>
                </c:pt>
                <c:pt idx="908">
                  <c:v>-0.174125</c:v>
                </c:pt>
                <c:pt idx="909">
                  <c:v>-0.17255000000000001</c:v>
                </c:pt>
                <c:pt idx="910">
                  <c:v>-0.17097499999999999</c:v>
                </c:pt>
                <c:pt idx="911">
                  <c:v>-0.1694</c:v>
                </c:pt>
                <c:pt idx="912">
                  <c:v>-0.16785</c:v>
                </c:pt>
                <c:pt idx="913">
                  <c:v>-0.16627500000000001</c:v>
                </c:pt>
                <c:pt idx="914">
                  <c:v>-0.16470000000000001</c:v>
                </c:pt>
                <c:pt idx="915">
                  <c:v>-0.16312499999999999</c:v>
                </c:pt>
                <c:pt idx="916">
                  <c:v>-0.161575</c:v>
                </c:pt>
                <c:pt idx="917">
                  <c:v>-0.16</c:v>
                </c:pt>
                <c:pt idx="918">
                  <c:v>-0.15842500000000001</c:v>
                </c:pt>
                <c:pt idx="919">
                  <c:v>-0.15687499999999999</c:v>
                </c:pt>
                <c:pt idx="920">
                  <c:v>-0.15529999999999999</c:v>
                </c:pt>
                <c:pt idx="921">
                  <c:v>-0.153725</c:v>
                </c:pt>
                <c:pt idx="922">
                  <c:v>-0.15215000000000001</c:v>
                </c:pt>
                <c:pt idx="923">
                  <c:v>-0.15060000000000001</c:v>
                </c:pt>
                <c:pt idx="924">
                  <c:v>-0.14902499999999999</c:v>
                </c:pt>
                <c:pt idx="925">
                  <c:v>-0.14745</c:v>
                </c:pt>
                <c:pt idx="926">
                  <c:v>-0.145875</c:v>
                </c:pt>
                <c:pt idx="927">
                  <c:v>-0.14432500000000001</c:v>
                </c:pt>
                <c:pt idx="928">
                  <c:v>-0.14274999999999999</c:v>
                </c:pt>
                <c:pt idx="929">
                  <c:v>-0.14117499999999999</c:v>
                </c:pt>
                <c:pt idx="930">
                  <c:v>-0.1396</c:v>
                </c:pt>
                <c:pt idx="931">
                  <c:v>-0.13805000000000001</c:v>
                </c:pt>
                <c:pt idx="932">
                  <c:v>-0.13647500000000001</c:v>
                </c:pt>
                <c:pt idx="933">
                  <c:v>-0.13489999999999999</c:v>
                </c:pt>
                <c:pt idx="934">
                  <c:v>-0.133325</c:v>
                </c:pt>
                <c:pt idx="935">
                  <c:v>-0.131775</c:v>
                </c:pt>
                <c:pt idx="936">
                  <c:v>-0.13020000000000001</c:v>
                </c:pt>
                <c:pt idx="937">
                  <c:v>-0.12862499999999999</c:v>
                </c:pt>
                <c:pt idx="938">
                  <c:v>-0.12705</c:v>
                </c:pt>
                <c:pt idx="939">
                  <c:v>-0.1255</c:v>
                </c:pt>
                <c:pt idx="940">
                  <c:v>-0.12392499999999999</c:v>
                </c:pt>
                <c:pt idx="941">
                  <c:v>-0.12235</c:v>
                </c:pt>
                <c:pt idx="942">
                  <c:v>-0.12077499999999999</c:v>
                </c:pt>
                <c:pt idx="943">
                  <c:v>-0.119225</c:v>
                </c:pt>
                <c:pt idx="944">
                  <c:v>-0.11765</c:v>
                </c:pt>
                <c:pt idx="945">
                  <c:v>-0.116075</c:v>
                </c:pt>
                <c:pt idx="946">
                  <c:v>-0.1145</c:v>
                </c:pt>
                <c:pt idx="947">
                  <c:v>-0.11294999999999999</c:v>
                </c:pt>
                <c:pt idx="948">
                  <c:v>-0.111375</c:v>
                </c:pt>
                <c:pt idx="949">
                  <c:v>-0.10979999999999999</c:v>
                </c:pt>
                <c:pt idx="950">
                  <c:v>-0.108225</c:v>
                </c:pt>
                <c:pt idx="951">
                  <c:v>-0.10667500000000001</c:v>
                </c:pt>
                <c:pt idx="952">
                  <c:v>-0.1051</c:v>
                </c:pt>
                <c:pt idx="953">
                  <c:v>-0.10352500000000001</c:v>
                </c:pt>
                <c:pt idx="954">
                  <c:v>-0.10195</c:v>
                </c:pt>
                <c:pt idx="955">
                  <c:v>-0.1004</c:v>
                </c:pt>
                <c:pt idx="956">
                  <c:v>-9.8824999999999996E-2</c:v>
                </c:pt>
                <c:pt idx="957">
                  <c:v>-9.7250000000000003E-2</c:v>
                </c:pt>
                <c:pt idx="958">
                  <c:v>-9.5674999999999996E-2</c:v>
                </c:pt>
                <c:pt idx="959">
                  <c:v>-9.4125E-2</c:v>
                </c:pt>
                <c:pt idx="960">
                  <c:v>-9.2549999999999993E-2</c:v>
                </c:pt>
                <c:pt idx="961">
                  <c:v>-9.0975E-2</c:v>
                </c:pt>
                <c:pt idx="962">
                  <c:v>-8.9399999999999993E-2</c:v>
                </c:pt>
                <c:pt idx="963">
                  <c:v>-8.7849999999999998E-2</c:v>
                </c:pt>
                <c:pt idx="964">
                  <c:v>-8.6275000000000004E-2</c:v>
                </c:pt>
                <c:pt idx="965">
                  <c:v>-8.4699999999999998E-2</c:v>
                </c:pt>
                <c:pt idx="966">
                  <c:v>-8.3125000000000004E-2</c:v>
                </c:pt>
                <c:pt idx="967">
                  <c:v>-8.1574999999999995E-2</c:v>
                </c:pt>
                <c:pt idx="968">
                  <c:v>-0.08</c:v>
                </c:pt>
                <c:pt idx="969">
                  <c:v>-7.8424999999999995E-2</c:v>
                </c:pt>
                <c:pt idx="970">
                  <c:v>-7.6874999999999999E-2</c:v>
                </c:pt>
                <c:pt idx="971">
                  <c:v>-7.5300000000000006E-2</c:v>
                </c:pt>
                <c:pt idx="972">
                  <c:v>-7.3724999999999999E-2</c:v>
                </c:pt>
                <c:pt idx="973">
                  <c:v>-7.2150000000000006E-2</c:v>
                </c:pt>
                <c:pt idx="974">
                  <c:v>-7.0599999999999996E-2</c:v>
                </c:pt>
                <c:pt idx="975">
                  <c:v>-6.9025000000000003E-2</c:v>
                </c:pt>
                <c:pt idx="976">
                  <c:v>-6.7449999999999996E-2</c:v>
                </c:pt>
                <c:pt idx="977">
                  <c:v>-6.5875000000000003E-2</c:v>
                </c:pt>
                <c:pt idx="978">
                  <c:v>-6.4324999999999993E-2</c:v>
                </c:pt>
                <c:pt idx="979">
                  <c:v>-6.275E-2</c:v>
                </c:pt>
                <c:pt idx="980">
                  <c:v>-6.1175E-2</c:v>
                </c:pt>
                <c:pt idx="981">
                  <c:v>-5.96E-2</c:v>
                </c:pt>
                <c:pt idx="982">
                  <c:v>-5.8049999999999997E-2</c:v>
                </c:pt>
                <c:pt idx="983">
                  <c:v>-5.6474999999999997E-2</c:v>
                </c:pt>
                <c:pt idx="984">
                  <c:v>-5.4899999999999997E-2</c:v>
                </c:pt>
                <c:pt idx="985">
                  <c:v>-5.3324999999999997E-2</c:v>
                </c:pt>
                <c:pt idx="986">
                  <c:v>-5.1775000000000002E-2</c:v>
                </c:pt>
                <c:pt idx="987">
                  <c:v>-5.0200000000000002E-2</c:v>
                </c:pt>
                <c:pt idx="988">
                  <c:v>-4.8625000000000002E-2</c:v>
                </c:pt>
                <c:pt idx="989">
                  <c:v>-4.7050000000000002E-2</c:v>
                </c:pt>
                <c:pt idx="990">
                  <c:v>-4.5499999999999999E-2</c:v>
                </c:pt>
                <c:pt idx="991">
                  <c:v>-4.3924999999999999E-2</c:v>
                </c:pt>
                <c:pt idx="992">
                  <c:v>-4.2349999999999999E-2</c:v>
                </c:pt>
                <c:pt idx="993">
                  <c:v>-4.0774999999999999E-2</c:v>
                </c:pt>
                <c:pt idx="994">
                  <c:v>-3.9225000000000003E-2</c:v>
                </c:pt>
                <c:pt idx="995">
                  <c:v>-3.7650000000000003E-2</c:v>
                </c:pt>
                <c:pt idx="996">
                  <c:v>-3.6075000000000003E-2</c:v>
                </c:pt>
                <c:pt idx="997">
                  <c:v>-3.4500000000000003E-2</c:v>
                </c:pt>
                <c:pt idx="998">
                  <c:v>-3.295E-2</c:v>
                </c:pt>
                <c:pt idx="999">
                  <c:v>-3.1375E-2</c:v>
                </c:pt>
                <c:pt idx="1000">
                  <c:v>-2.98E-2</c:v>
                </c:pt>
                <c:pt idx="1001">
                  <c:v>-2.8225E-2</c:v>
                </c:pt>
                <c:pt idx="1002">
                  <c:v>-2.6675000000000001E-2</c:v>
                </c:pt>
                <c:pt idx="1003">
                  <c:v>-2.5100000000000001E-2</c:v>
                </c:pt>
                <c:pt idx="1004">
                  <c:v>-2.3525000000000001E-2</c:v>
                </c:pt>
                <c:pt idx="1005">
                  <c:v>-2.1950000000000001E-2</c:v>
                </c:pt>
                <c:pt idx="1006">
                  <c:v>-2.0400000000000001E-2</c:v>
                </c:pt>
                <c:pt idx="1007">
                  <c:v>-1.8825000000000001E-2</c:v>
                </c:pt>
                <c:pt idx="1008">
                  <c:v>-1.7250000000000001E-2</c:v>
                </c:pt>
                <c:pt idx="1009">
                  <c:v>-1.5675000000000001E-2</c:v>
                </c:pt>
                <c:pt idx="1010">
                  <c:v>-1.4125E-2</c:v>
                </c:pt>
                <c:pt idx="1011">
                  <c:v>-1.255E-2</c:v>
                </c:pt>
                <c:pt idx="1012">
                  <c:v>-1.0975E-2</c:v>
                </c:pt>
                <c:pt idx="1013">
                  <c:v>-9.4000000000000004E-3</c:v>
                </c:pt>
                <c:pt idx="1014">
                  <c:v>-7.8499999999999993E-3</c:v>
                </c:pt>
                <c:pt idx="1015">
                  <c:v>-6.2750000000000002E-3</c:v>
                </c:pt>
                <c:pt idx="1016">
                  <c:v>-4.7000000000000002E-3</c:v>
                </c:pt>
                <c:pt idx="1017">
                  <c:v>-3.1250000000000002E-3</c:v>
                </c:pt>
                <c:pt idx="1018">
                  <c:v>-1.575E-3</c:v>
                </c:pt>
                <c:pt idx="1019">
                  <c:v>0</c:v>
                </c:pt>
              </c:numCache>
            </c:numRef>
          </c:xVal>
          <c:yVal>
            <c:numRef>
              <c:f>Feuil4!$E$2:$E$1021</c:f>
              <c:numCache>
                <c:formatCode>0.00E+00</c:formatCode>
                <c:ptCount val="1020"/>
                <c:pt idx="0">
                  <c:v>7.4000000000000001E-8</c:v>
                </c:pt>
                <c:pt idx="1">
                  <c:v>6.8E-8</c:v>
                </c:pt>
                <c:pt idx="2">
                  <c:v>6.4000000000000004E-8</c:v>
                </c:pt>
                <c:pt idx="3">
                  <c:v>5.9999999999999995E-8</c:v>
                </c:pt>
                <c:pt idx="4">
                  <c:v>5.5999999999999999E-8</c:v>
                </c:pt>
                <c:pt idx="5">
                  <c:v>5.4E-8</c:v>
                </c:pt>
                <c:pt idx="6">
                  <c:v>4.9999999999999998E-8</c:v>
                </c:pt>
                <c:pt idx="7">
                  <c:v>4.8E-8</c:v>
                </c:pt>
                <c:pt idx="8">
                  <c:v>4.3999999999999997E-8</c:v>
                </c:pt>
                <c:pt idx="9">
                  <c:v>4.1999999999999999E-8</c:v>
                </c:pt>
                <c:pt idx="10">
                  <c:v>4.0000000000000001E-8</c:v>
                </c:pt>
                <c:pt idx="11">
                  <c:v>3.8000000000000003E-8</c:v>
                </c:pt>
                <c:pt idx="12">
                  <c:v>3.5999999999999998E-8</c:v>
                </c:pt>
                <c:pt idx="13">
                  <c:v>3.4E-8</c:v>
                </c:pt>
                <c:pt idx="14">
                  <c:v>3.2000000000000002E-8</c:v>
                </c:pt>
                <c:pt idx="15">
                  <c:v>2.9999999999999997E-8</c:v>
                </c:pt>
                <c:pt idx="16">
                  <c:v>2.7999999999999999E-8</c:v>
                </c:pt>
                <c:pt idx="17">
                  <c:v>2.7999999999999999E-8</c:v>
                </c:pt>
                <c:pt idx="18">
                  <c:v>2.4E-8</c:v>
                </c:pt>
                <c:pt idx="19">
                  <c:v>2.4E-8</c:v>
                </c:pt>
                <c:pt idx="20">
                  <c:v>2.1999999999999998E-8</c:v>
                </c:pt>
                <c:pt idx="21">
                  <c:v>2.1999999999999998E-8</c:v>
                </c:pt>
                <c:pt idx="22">
                  <c:v>2E-8</c:v>
                </c:pt>
                <c:pt idx="23">
                  <c:v>1.7999999999999999E-8</c:v>
                </c:pt>
                <c:pt idx="24">
                  <c:v>1.6000000000000001E-8</c:v>
                </c:pt>
                <c:pt idx="25">
                  <c:v>1.4E-8</c:v>
                </c:pt>
                <c:pt idx="26">
                  <c:v>1.4E-8</c:v>
                </c:pt>
                <c:pt idx="27">
                  <c:v>1.4E-8</c:v>
                </c:pt>
                <c:pt idx="28">
                  <c:v>1.2E-8</c:v>
                </c:pt>
                <c:pt idx="29">
                  <c:v>1E-8</c:v>
                </c:pt>
                <c:pt idx="30">
                  <c:v>8.0000000000000005E-9</c:v>
                </c:pt>
                <c:pt idx="31">
                  <c:v>8.0000000000000005E-9</c:v>
                </c:pt>
                <c:pt idx="32">
                  <c:v>6E-9</c:v>
                </c:pt>
                <c:pt idx="33">
                  <c:v>6E-9</c:v>
                </c:pt>
                <c:pt idx="34">
                  <c:v>6E-9</c:v>
                </c:pt>
                <c:pt idx="35">
                  <c:v>4.0000000000000002E-9</c:v>
                </c:pt>
                <c:pt idx="36">
                  <c:v>2.0000000000000001E-9</c:v>
                </c:pt>
                <c:pt idx="37" formatCode="General">
                  <c:v>0</c:v>
                </c:pt>
                <c:pt idx="38" formatCode="General">
                  <c:v>0</c:v>
                </c:pt>
                <c:pt idx="39">
                  <c:v>-2.0000000000000001E-9</c:v>
                </c:pt>
                <c:pt idx="40">
                  <c:v>-2.0000000000000001E-9</c:v>
                </c:pt>
                <c:pt idx="41">
                  <c:v>-2.0000000000000001E-9</c:v>
                </c:pt>
                <c:pt idx="42">
                  <c:v>-4.0000000000000002E-9</c:v>
                </c:pt>
                <c:pt idx="43">
                  <c:v>-4.0000000000000002E-9</c:v>
                </c:pt>
                <c:pt idx="44">
                  <c:v>-6E-9</c:v>
                </c:pt>
                <c:pt idx="45">
                  <c:v>-6E-9</c:v>
                </c:pt>
                <c:pt idx="46">
                  <c:v>-8.0000000000000005E-9</c:v>
                </c:pt>
                <c:pt idx="47">
                  <c:v>-8.0000000000000005E-9</c:v>
                </c:pt>
                <c:pt idx="48">
                  <c:v>-8.0000000000000005E-9</c:v>
                </c:pt>
                <c:pt idx="49">
                  <c:v>-1E-8</c:v>
                </c:pt>
                <c:pt idx="50">
                  <c:v>-1E-8</c:v>
                </c:pt>
                <c:pt idx="51">
                  <c:v>-1E-8</c:v>
                </c:pt>
                <c:pt idx="52">
                  <c:v>-1.2E-8</c:v>
                </c:pt>
                <c:pt idx="53">
                  <c:v>-1.2E-8</c:v>
                </c:pt>
                <c:pt idx="54">
                  <c:v>-1.4E-8</c:v>
                </c:pt>
                <c:pt idx="55">
                  <c:v>-1.4E-8</c:v>
                </c:pt>
                <c:pt idx="56">
                  <c:v>-1.6000000000000001E-8</c:v>
                </c:pt>
                <c:pt idx="57">
                  <c:v>-1.6000000000000001E-8</c:v>
                </c:pt>
                <c:pt idx="58">
                  <c:v>-1.6000000000000001E-8</c:v>
                </c:pt>
                <c:pt idx="59">
                  <c:v>-1.7999999999999999E-8</c:v>
                </c:pt>
                <c:pt idx="60">
                  <c:v>-1.7999999999999999E-8</c:v>
                </c:pt>
                <c:pt idx="61">
                  <c:v>-1.7999999999999999E-8</c:v>
                </c:pt>
                <c:pt idx="62">
                  <c:v>-2E-8</c:v>
                </c:pt>
                <c:pt idx="63">
                  <c:v>-2E-8</c:v>
                </c:pt>
                <c:pt idx="64">
                  <c:v>-2E-8</c:v>
                </c:pt>
                <c:pt idx="65">
                  <c:v>-2.1999999999999998E-8</c:v>
                </c:pt>
                <c:pt idx="66">
                  <c:v>-2.1999999999999998E-8</c:v>
                </c:pt>
                <c:pt idx="67">
                  <c:v>-2.1999999999999998E-8</c:v>
                </c:pt>
                <c:pt idx="68">
                  <c:v>-2.1999999999999998E-8</c:v>
                </c:pt>
                <c:pt idx="69">
                  <c:v>-2.4E-8</c:v>
                </c:pt>
                <c:pt idx="70">
                  <c:v>-2.4E-8</c:v>
                </c:pt>
                <c:pt idx="71">
                  <c:v>-2.4E-8</c:v>
                </c:pt>
                <c:pt idx="72">
                  <c:v>-2.6000000000000001E-8</c:v>
                </c:pt>
                <c:pt idx="73">
                  <c:v>-2.6000000000000001E-8</c:v>
                </c:pt>
                <c:pt idx="74">
                  <c:v>-2.6000000000000001E-8</c:v>
                </c:pt>
                <c:pt idx="75">
                  <c:v>-2.6000000000000001E-8</c:v>
                </c:pt>
                <c:pt idx="76">
                  <c:v>-2.6000000000000001E-8</c:v>
                </c:pt>
                <c:pt idx="77">
                  <c:v>-2.7999999999999999E-8</c:v>
                </c:pt>
                <c:pt idx="78">
                  <c:v>-2.7999999999999999E-8</c:v>
                </c:pt>
                <c:pt idx="79">
                  <c:v>-2.9999999999999997E-8</c:v>
                </c:pt>
                <c:pt idx="80">
                  <c:v>-2.9999999999999997E-8</c:v>
                </c:pt>
                <c:pt idx="81">
                  <c:v>-2.9999999999999997E-8</c:v>
                </c:pt>
                <c:pt idx="82">
                  <c:v>-3.2000000000000002E-8</c:v>
                </c:pt>
                <c:pt idx="83">
                  <c:v>-3.2000000000000002E-8</c:v>
                </c:pt>
                <c:pt idx="84">
                  <c:v>-3.2000000000000002E-8</c:v>
                </c:pt>
                <c:pt idx="85">
                  <c:v>-3.2000000000000002E-8</c:v>
                </c:pt>
                <c:pt idx="86">
                  <c:v>-3.2000000000000002E-8</c:v>
                </c:pt>
                <c:pt idx="87">
                  <c:v>-3.4E-8</c:v>
                </c:pt>
                <c:pt idx="88">
                  <c:v>-3.4E-8</c:v>
                </c:pt>
                <c:pt idx="89">
                  <c:v>-3.4E-8</c:v>
                </c:pt>
                <c:pt idx="90">
                  <c:v>-3.4E-8</c:v>
                </c:pt>
                <c:pt idx="91">
                  <c:v>-3.5999999999999998E-8</c:v>
                </c:pt>
                <c:pt idx="92">
                  <c:v>-3.5999999999999998E-8</c:v>
                </c:pt>
                <c:pt idx="93">
                  <c:v>-3.5999999999999998E-8</c:v>
                </c:pt>
                <c:pt idx="94">
                  <c:v>-3.8000000000000003E-8</c:v>
                </c:pt>
                <c:pt idx="95">
                  <c:v>-3.8000000000000003E-8</c:v>
                </c:pt>
                <c:pt idx="96">
                  <c:v>-3.8000000000000003E-8</c:v>
                </c:pt>
                <c:pt idx="97">
                  <c:v>-3.8000000000000003E-8</c:v>
                </c:pt>
                <c:pt idx="98">
                  <c:v>-3.8000000000000003E-8</c:v>
                </c:pt>
                <c:pt idx="99">
                  <c:v>-4.0000000000000001E-8</c:v>
                </c:pt>
                <c:pt idx="100">
                  <c:v>-4.0000000000000001E-8</c:v>
                </c:pt>
                <c:pt idx="101">
                  <c:v>-4.0000000000000001E-8</c:v>
                </c:pt>
                <c:pt idx="102">
                  <c:v>-4.0000000000000001E-8</c:v>
                </c:pt>
                <c:pt idx="103">
                  <c:v>-4.0000000000000001E-8</c:v>
                </c:pt>
                <c:pt idx="104">
                  <c:v>-4.1999999999999999E-8</c:v>
                </c:pt>
                <c:pt idx="105">
                  <c:v>-4.1999999999999999E-8</c:v>
                </c:pt>
                <c:pt idx="106">
                  <c:v>-4.1999999999999999E-8</c:v>
                </c:pt>
                <c:pt idx="107">
                  <c:v>-4.1999999999999999E-8</c:v>
                </c:pt>
                <c:pt idx="108">
                  <c:v>-4.1999999999999999E-8</c:v>
                </c:pt>
                <c:pt idx="109">
                  <c:v>-4.3999999999999997E-8</c:v>
                </c:pt>
                <c:pt idx="110">
                  <c:v>-4.1999999999999999E-8</c:v>
                </c:pt>
                <c:pt idx="111">
                  <c:v>-4.3999999999999997E-8</c:v>
                </c:pt>
                <c:pt idx="112">
                  <c:v>-4.3999999999999997E-8</c:v>
                </c:pt>
                <c:pt idx="113">
                  <c:v>-4.3999999999999997E-8</c:v>
                </c:pt>
                <c:pt idx="114">
                  <c:v>-4.6000000000000002E-8</c:v>
                </c:pt>
                <c:pt idx="115">
                  <c:v>-4.6000000000000002E-8</c:v>
                </c:pt>
                <c:pt idx="116">
                  <c:v>-4.6000000000000002E-8</c:v>
                </c:pt>
                <c:pt idx="117">
                  <c:v>-4.6000000000000002E-8</c:v>
                </c:pt>
                <c:pt idx="118">
                  <c:v>-4.6000000000000002E-8</c:v>
                </c:pt>
                <c:pt idx="119">
                  <c:v>-4.6000000000000002E-8</c:v>
                </c:pt>
                <c:pt idx="120">
                  <c:v>-4.8E-8</c:v>
                </c:pt>
                <c:pt idx="121">
                  <c:v>-4.8E-8</c:v>
                </c:pt>
                <c:pt idx="122">
                  <c:v>-4.8E-8</c:v>
                </c:pt>
                <c:pt idx="123">
                  <c:v>-4.9999999999999998E-8</c:v>
                </c:pt>
                <c:pt idx="124">
                  <c:v>-4.9999999999999998E-8</c:v>
                </c:pt>
                <c:pt idx="125">
                  <c:v>-4.9999999999999998E-8</c:v>
                </c:pt>
                <c:pt idx="126">
                  <c:v>-4.9999999999999998E-8</c:v>
                </c:pt>
                <c:pt idx="127">
                  <c:v>-4.9999999999999998E-8</c:v>
                </c:pt>
                <c:pt idx="128">
                  <c:v>-4.9999999999999998E-8</c:v>
                </c:pt>
                <c:pt idx="129">
                  <c:v>-5.2000000000000002E-8</c:v>
                </c:pt>
                <c:pt idx="130">
                  <c:v>-5.2000000000000002E-8</c:v>
                </c:pt>
                <c:pt idx="131">
                  <c:v>-5.2000000000000002E-8</c:v>
                </c:pt>
                <c:pt idx="132">
                  <c:v>-5.2000000000000002E-8</c:v>
                </c:pt>
                <c:pt idx="133">
                  <c:v>-5.2000000000000002E-8</c:v>
                </c:pt>
                <c:pt idx="134">
                  <c:v>-5.2000000000000002E-8</c:v>
                </c:pt>
                <c:pt idx="135">
                  <c:v>-5.4E-8</c:v>
                </c:pt>
                <c:pt idx="136">
                  <c:v>-5.4E-8</c:v>
                </c:pt>
                <c:pt idx="137">
                  <c:v>-5.4E-8</c:v>
                </c:pt>
                <c:pt idx="138">
                  <c:v>-5.5999999999999999E-8</c:v>
                </c:pt>
                <c:pt idx="139">
                  <c:v>-5.5999999999999999E-8</c:v>
                </c:pt>
                <c:pt idx="140">
                  <c:v>-5.5999999999999999E-8</c:v>
                </c:pt>
                <c:pt idx="141">
                  <c:v>-5.5999999999999999E-8</c:v>
                </c:pt>
                <c:pt idx="142">
                  <c:v>-5.5999999999999999E-8</c:v>
                </c:pt>
                <c:pt idx="143">
                  <c:v>-5.5999999999999999E-8</c:v>
                </c:pt>
                <c:pt idx="144">
                  <c:v>-5.5999999999999999E-8</c:v>
                </c:pt>
                <c:pt idx="145">
                  <c:v>-5.8000000000000003E-8</c:v>
                </c:pt>
                <c:pt idx="146">
                  <c:v>-5.8000000000000003E-8</c:v>
                </c:pt>
                <c:pt idx="147">
                  <c:v>-5.8000000000000003E-8</c:v>
                </c:pt>
                <c:pt idx="148">
                  <c:v>-5.8000000000000003E-8</c:v>
                </c:pt>
                <c:pt idx="149">
                  <c:v>-5.8000000000000003E-8</c:v>
                </c:pt>
                <c:pt idx="150">
                  <c:v>-5.8000000000000003E-8</c:v>
                </c:pt>
                <c:pt idx="151">
                  <c:v>-5.8000000000000003E-8</c:v>
                </c:pt>
                <c:pt idx="152">
                  <c:v>-5.9999999999999995E-8</c:v>
                </c:pt>
                <c:pt idx="153">
                  <c:v>-5.9999999999999995E-8</c:v>
                </c:pt>
                <c:pt idx="154">
                  <c:v>-5.9999999999999995E-8</c:v>
                </c:pt>
                <c:pt idx="155">
                  <c:v>-6.1999999999999999E-8</c:v>
                </c:pt>
                <c:pt idx="156">
                  <c:v>-6.1999999999999999E-8</c:v>
                </c:pt>
                <c:pt idx="157">
                  <c:v>-6.1999999999999999E-8</c:v>
                </c:pt>
                <c:pt idx="158">
                  <c:v>-6.1999999999999999E-8</c:v>
                </c:pt>
                <c:pt idx="159">
                  <c:v>-6.1999999999999999E-8</c:v>
                </c:pt>
                <c:pt idx="160">
                  <c:v>-6.1999999999999999E-8</c:v>
                </c:pt>
                <c:pt idx="161">
                  <c:v>-6.4000000000000004E-8</c:v>
                </c:pt>
                <c:pt idx="162">
                  <c:v>-6.4000000000000004E-8</c:v>
                </c:pt>
                <c:pt idx="163">
                  <c:v>-6.5999999999999995E-8</c:v>
                </c:pt>
                <c:pt idx="164">
                  <c:v>-6.4000000000000004E-8</c:v>
                </c:pt>
                <c:pt idx="165">
                  <c:v>-6.5999999999999995E-8</c:v>
                </c:pt>
                <c:pt idx="166">
                  <c:v>-6.5999999999999995E-8</c:v>
                </c:pt>
                <c:pt idx="167">
                  <c:v>-6.5999999999999995E-8</c:v>
                </c:pt>
                <c:pt idx="168">
                  <c:v>-6.5999999999999995E-8</c:v>
                </c:pt>
                <c:pt idx="169">
                  <c:v>-6.5999999999999995E-8</c:v>
                </c:pt>
                <c:pt idx="170">
                  <c:v>-6.5999999999999995E-8</c:v>
                </c:pt>
                <c:pt idx="171">
                  <c:v>-6.5999999999999995E-8</c:v>
                </c:pt>
                <c:pt idx="172">
                  <c:v>-6.8E-8</c:v>
                </c:pt>
                <c:pt idx="173">
                  <c:v>-6.8E-8</c:v>
                </c:pt>
                <c:pt idx="174">
                  <c:v>-6.8E-8</c:v>
                </c:pt>
                <c:pt idx="175">
                  <c:v>-6.8E-8</c:v>
                </c:pt>
                <c:pt idx="176">
                  <c:v>-7.0000000000000005E-8</c:v>
                </c:pt>
                <c:pt idx="177">
                  <c:v>-7.0000000000000005E-8</c:v>
                </c:pt>
                <c:pt idx="178">
                  <c:v>-7.0000000000000005E-8</c:v>
                </c:pt>
                <c:pt idx="179">
                  <c:v>-7.0000000000000005E-8</c:v>
                </c:pt>
                <c:pt idx="180">
                  <c:v>-7.1999999999999996E-8</c:v>
                </c:pt>
                <c:pt idx="181">
                  <c:v>-7.1999999999999996E-8</c:v>
                </c:pt>
                <c:pt idx="182">
                  <c:v>-7.1999999999999996E-8</c:v>
                </c:pt>
                <c:pt idx="183">
                  <c:v>-7.1999999999999996E-8</c:v>
                </c:pt>
                <c:pt idx="184">
                  <c:v>-7.1999999999999996E-8</c:v>
                </c:pt>
                <c:pt idx="185">
                  <c:v>-7.4000000000000001E-8</c:v>
                </c:pt>
                <c:pt idx="186">
                  <c:v>-7.4000000000000001E-8</c:v>
                </c:pt>
                <c:pt idx="187">
                  <c:v>-7.4000000000000001E-8</c:v>
                </c:pt>
                <c:pt idx="188">
                  <c:v>-7.4000000000000001E-8</c:v>
                </c:pt>
                <c:pt idx="189">
                  <c:v>-7.4000000000000001E-8</c:v>
                </c:pt>
                <c:pt idx="190">
                  <c:v>-7.4000000000000001E-8</c:v>
                </c:pt>
                <c:pt idx="191">
                  <c:v>-7.6000000000000006E-8</c:v>
                </c:pt>
                <c:pt idx="192">
                  <c:v>-7.6000000000000006E-8</c:v>
                </c:pt>
                <c:pt idx="193">
                  <c:v>-7.6000000000000006E-8</c:v>
                </c:pt>
                <c:pt idx="194">
                  <c:v>-7.6000000000000006E-8</c:v>
                </c:pt>
                <c:pt idx="195">
                  <c:v>-7.6000000000000006E-8</c:v>
                </c:pt>
                <c:pt idx="196">
                  <c:v>-7.7999999999999997E-8</c:v>
                </c:pt>
                <c:pt idx="197">
                  <c:v>-7.7999999999999997E-8</c:v>
                </c:pt>
                <c:pt idx="198">
                  <c:v>-7.7999999999999997E-8</c:v>
                </c:pt>
                <c:pt idx="199">
                  <c:v>-7.7999999999999997E-8</c:v>
                </c:pt>
                <c:pt idx="200">
                  <c:v>-8.0000000000000002E-8</c:v>
                </c:pt>
                <c:pt idx="201">
                  <c:v>-8.0000000000000002E-8</c:v>
                </c:pt>
                <c:pt idx="202">
                  <c:v>-8.0000000000000002E-8</c:v>
                </c:pt>
                <c:pt idx="203">
                  <c:v>-8.0000000000000002E-8</c:v>
                </c:pt>
                <c:pt idx="204">
                  <c:v>-8.0000000000000002E-8</c:v>
                </c:pt>
                <c:pt idx="205">
                  <c:v>-8.0000000000000002E-8</c:v>
                </c:pt>
                <c:pt idx="206">
                  <c:v>-8.2000000000000006E-8</c:v>
                </c:pt>
                <c:pt idx="207">
                  <c:v>-8.2000000000000006E-8</c:v>
                </c:pt>
                <c:pt idx="208">
                  <c:v>-8.2000000000000006E-8</c:v>
                </c:pt>
                <c:pt idx="209">
                  <c:v>-8.2000000000000006E-8</c:v>
                </c:pt>
                <c:pt idx="210">
                  <c:v>-8.2000000000000006E-8</c:v>
                </c:pt>
                <c:pt idx="211">
                  <c:v>-8.2000000000000006E-8</c:v>
                </c:pt>
                <c:pt idx="212">
                  <c:v>-8.3999999999999998E-8</c:v>
                </c:pt>
                <c:pt idx="213">
                  <c:v>-8.3999999999999998E-8</c:v>
                </c:pt>
                <c:pt idx="214">
                  <c:v>-8.3999999999999998E-8</c:v>
                </c:pt>
                <c:pt idx="215">
                  <c:v>-8.3999999999999998E-8</c:v>
                </c:pt>
                <c:pt idx="216">
                  <c:v>-8.6000000000000002E-8</c:v>
                </c:pt>
                <c:pt idx="217">
                  <c:v>-8.6000000000000002E-8</c:v>
                </c:pt>
                <c:pt idx="218">
                  <c:v>-8.6000000000000002E-8</c:v>
                </c:pt>
                <c:pt idx="219">
                  <c:v>-8.6000000000000002E-8</c:v>
                </c:pt>
                <c:pt idx="220">
                  <c:v>-8.6000000000000002E-8</c:v>
                </c:pt>
                <c:pt idx="221">
                  <c:v>-8.7999999999999994E-8</c:v>
                </c:pt>
                <c:pt idx="222">
                  <c:v>-8.7999999999999994E-8</c:v>
                </c:pt>
                <c:pt idx="223">
                  <c:v>-8.7999999999999994E-8</c:v>
                </c:pt>
                <c:pt idx="224">
                  <c:v>-8.7999999999999994E-8</c:v>
                </c:pt>
                <c:pt idx="225">
                  <c:v>-8.7999999999999994E-8</c:v>
                </c:pt>
                <c:pt idx="226">
                  <c:v>-8.9999999999999999E-8</c:v>
                </c:pt>
                <c:pt idx="227">
                  <c:v>-8.9999999999999999E-8</c:v>
                </c:pt>
                <c:pt idx="228">
                  <c:v>-8.9999999999999999E-8</c:v>
                </c:pt>
                <c:pt idx="229">
                  <c:v>-8.9999999999999999E-8</c:v>
                </c:pt>
                <c:pt idx="230">
                  <c:v>-8.9999999999999999E-8</c:v>
                </c:pt>
                <c:pt idx="231">
                  <c:v>-8.9999999999999999E-8</c:v>
                </c:pt>
                <c:pt idx="232">
                  <c:v>-9.2000000000000003E-8</c:v>
                </c:pt>
                <c:pt idx="233">
                  <c:v>-9.2000000000000003E-8</c:v>
                </c:pt>
                <c:pt idx="234">
                  <c:v>-9.2000000000000003E-8</c:v>
                </c:pt>
                <c:pt idx="235">
                  <c:v>-9.2000000000000003E-8</c:v>
                </c:pt>
                <c:pt idx="236">
                  <c:v>-9.3999999999999995E-8</c:v>
                </c:pt>
                <c:pt idx="237">
                  <c:v>-9.3999999999999995E-8</c:v>
                </c:pt>
                <c:pt idx="238">
                  <c:v>-9.3999999999999995E-8</c:v>
                </c:pt>
                <c:pt idx="239">
                  <c:v>-9.3999999999999995E-8</c:v>
                </c:pt>
                <c:pt idx="240">
                  <c:v>-9.5999999999999999E-8</c:v>
                </c:pt>
                <c:pt idx="241">
                  <c:v>-9.5999999999999999E-8</c:v>
                </c:pt>
                <c:pt idx="242">
                  <c:v>-9.5999999999999999E-8</c:v>
                </c:pt>
                <c:pt idx="243">
                  <c:v>-9.5999999999999999E-8</c:v>
                </c:pt>
                <c:pt idx="244">
                  <c:v>-9.8000000000000004E-8</c:v>
                </c:pt>
                <c:pt idx="245">
                  <c:v>-9.8000000000000004E-8</c:v>
                </c:pt>
                <c:pt idx="246">
                  <c:v>-9.8000000000000004E-8</c:v>
                </c:pt>
                <c:pt idx="247">
                  <c:v>-9.8000000000000004E-8</c:v>
                </c:pt>
                <c:pt idx="248">
                  <c:v>-9.8000000000000004E-8</c:v>
                </c:pt>
                <c:pt idx="249">
                  <c:v>-9.8000000000000004E-8</c:v>
                </c:pt>
                <c:pt idx="250">
                  <c:v>-9.9999999999999995E-8</c:v>
                </c:pt>
                <c:pt idx="251">
                  <c:v>-9.9999999999999995E-8</c:v>
                </c:pt>
                <c:pt idx="252">
                  <c:v>-9.9999999999999995E-8</c:v>
                </c:pt>
                <c:pt idx="253">
                  <c:v>-9.9999999999999995E-8</c:v>
                </c:pt>
                <c:pt idx="254">
                  <c:v>-1.02E-7</c:v>
                </c:pt>
                <c:pt idx="255">
                  <c:v>-1.02E-7</c:v>
                </c:pt>
                <c:pt idx="256">
                  <c:v>-1.02E-7</c:v>
                </c:pt>
                <c:pt idx="257">
                  <c:v>-1.04E-7</c:v>
                </c:pt>
                <c:pt idx="258">
                  <c:v>-1.04E-7</c:v>
                </c:pt>
                <c:pt idx="259">
                  <c:v>-1.04E-7</c:v>
                </c:pt>
                <c:pt idx="260">
                  <c:v>-1.04E-7</c:v>
                </c:pt>
                <c:pt idx="261">
                  <c:v>-1.04E-7</c:v>
                </c:pt>
                <c:pt idx="262">
                  <c:v>-1.06E-7</c:v>
                </c:pt>
                <c:pt idx="263">
                  <c:v>-1.06E-7</c:v>
                </c:pt>
                <c:pt idx="264">
                  <c:v>-1.06E-7</c:v>
                </c:pt>
                <c:pt idx="265">
                  <c:v>-1.06E-7</c:v>
                </c:pt>
                <c:pt idx="266">
                  <c:v>-1.06E-7</c:v>
                </c:pt>
                <c:pt idx="267">
                  <c:v>-1.08E-7</c:v>
                </c:pt>
                <c:pt idx="268">
                  <c:v>-1.08E-7</c:v>
                </c:pt>
                <c:pt idx="269">
                  <c:v>-1.08E-7</c:v>
                </c:pt>
                <c:pt idx="270">
                  <c:v>-1.1000000000000001E-7</c:v>
                </c:pt>
                <c:pt idx="271">
                  <c:v>-1.1000000000000001E-7</c:v>
                </c:pt>
                <c:pt idx="272">
                  <c:v>-1.1000000000000001E-7</c:v>
                </c:pt>
                <c:pt idx="273">
                  <c:v>-1.1000000000000001E-7</c:v>
                </c:pt>
                <c:pt idx="274">
                  <c:v>-1.12E-7</c:v>
                </c:pt>
                <c:pt idx="275">
                  <c:v>-1.12E-7</c:v>
                </c:pt>
                <c:pt idx="276">
                  <c:v>-1.12E-7</c:v>
                </c:pt>
                <c:pt idx="277">
                  <c:v>-1.14E-7</c:v>
                </c:pt>
                <c:pt idx="278">
                  <c:v>-1.14E-7</c:v>
                </c:pt>
                <c:pt idx="279">
                  <c:v>-1.14E-7</c:v>
                </c:pt>
                <c:pt idx="280">
                  <c:v>-1.14E-7</c:v>
                </c:pt>
                <c:pt idx="281">
                  <c:v>-1.14E-7</c:v>
                </c:pt>
                <c:pt idx="282">
                  <c:v>-1.1600000000000001E-7</c:v>
                </c:pt>
                <c:pt idx="283">
                  <c:v>-1.1600000000000001E-7</c:v>
                </c:pt>
                <c:pt idx="284">
                  <c:v>-1.18E-7</c:v>
                </c:pt>
                <c:pt idx="285">
                  <c:v>-1.18E-7</c:v>
                </c:pt>
                <c:pt idx="286">
                  <c:v>-1.18E-7</c:v>
                </c:pt>
                <c:pt idx="287">
                  <c:v>-1.18E-7</c:v>
                </c:pt>
                <c:pt idx="288">
                  <c:v>-1.1999999999999999E-7</c:v>
                </c:pt>
                <c:pt idx="289">
                  <c:v>-1.1999999999999999E-7</c:v>
                </c:pt>
                <c:pt idx="290">
                  <c:v>-1.2200000000000001E-7</c:v>
                </c:pt>
                <c:pt idx="291">
                  <c:v>-1.2200000000000001E-7</c:v>
                </c:pt>
                <c:pt idx="292">
                  <c:v>-1.2200000000000001E-7</c:v>
                </c:pt>
                <c:pt idx="293">
                  <c:v>-1.2200000000000001E-7</c:v>
                </c:pt>
                <c:pt idx="294">
                  <c:v>-1.2200000000000001E-7</c:v>
                </c:pt>
                <c:pt idx="295">
                  <c:v>-1.2200000000000001E-7</c:v>
                </c:pt>
                <c:pt idx="296">
                  <c:v>-1.24E-7</c:v>
                </c:pt>
                <c:pt idx="297">
                  <c:v>-1.24E-7</c:v>
                </c:pt>
                <c:pt idx="298">
                  <c:v>-1.2599999999999999E-7</c:v>
                </c:pt>
                <c:pt idx="299">
                  <c:v>-1.2599999999999999E-7</c:v>
                </c:pt>
                <c:pt idx="300">
                  <c:v>-1.2599999999999999E-7</c:v>
                </c:pt>
                <c:pt idx="301">
                  <c:v>-1.2800000000000001E-7</c:v>
                </c:pt>
                <c:pt idx="302">
                  <c:v>-1.2800000000000001E-7</c:v>
                </c:pt>
                <c:pt idx="303">
                  <c:v>-1.2800000000000001E-7</c:v>
                </c:pt>
                <c:pt idx="304">
                  <c:v>-1.3E-7</c:v>
                </c:pt>
                <c:pt idx="305">
                  <c:v>-1.3E-7</c:v>
                </c:pt>
                <c:pt idx="306">
                  <c:v>-1.3E-7</c:v>
                </c:pt>
                <c:pt idx="307">
                  <c:v>-1.3199999999999999E-7</c:v>
                </c:pt>
                <c:pt idx="308">
                  <c:v>-1.3199999999999999E-7</c:v>
                </c:pt>
                <c:pt idx="309">
                  <c:v>-1.3400000000000001E-7</c:v>
                </c:pt>
                <c:pt idx="310">
                  <c:v>-1.3400000000000001E-7</c:v>
                </c:pt>
                <c:pt idx="311">
                  <c:v>-1.36E-7</c:v>
                </c:pt>
                <c:pt idx="312">
                  <c:v>-1.36E-7</c:v>
                </c:pt>
                <c:pt idx="313">
                  <c:v>-1.36E-7</c:v>
                </c:pt>
                <c:pt idx="314">
                  <c:v>-1.3799999999999999E-7</c:v>
                </c:pt>
                <c:pt idx="315">
                  <c:v>-1.3799999999999999E-7</c:v>
                </c:pt>
                <c:pt idx="316">
                  <c:v>-1.3799999999999999E-7</c:v>
                </c:pt>
                <c:pt idx="317">
                  <c:v>-1.3799999999999999E-7</c:v>
                </c:pt>
                <c:pt idx="318">
                  <c:v>-1.4000000000000001E-7</c:v>
                </c:pt>
                <c:pt idx="319">
                  <c:v>-1.4000000000000001E-7</c:v>
                </c:pt>
                <c:pt idx="320">
                  <c:v>-1.42E-7</c:v>
                </c:pt>
                <c:pt idx="321">
                  <c:v>-1.42E-7</c:v>
                </c:pt>
                <c:pt idx="322">
                  <c:v>-1.4399999999999999E-7</c:v>
                </c:pt>
                <c:pt idx="323">
                  <c:v>-1.4399999999999999E-7</c:v>
                </c:pt>
                <c:pt idx="324">
                  <c:v>-1.4600000000000001E-7</c:v>
                </c:pt>
                <c:pt idx="325">
                  <c:v>-1.4600000000000001E-7</c:v>
                </c:pt>
                <c:pt idx="326">
                  <c:v>-1.4600000000000001E-7</c:v>
                </c:pt>
                <c:pt idx="327">
                  <c:v>-1.48E-7</c:v>
                </c:pt>
                <c:pt idx="328">
                  <c:v>-1.48E-7</c:v>
                </c:pt>
                <c:pt idx="329">
                  <c:v>-1.4999999999999999E-7</c:v>
                </c:pt>
                <c:pt idx="330">
                  <c:v>-1.4999999999999999E-7</c:v>
                </c:pt>
                <c:pt idx="331">
                  <c:v>-1.5200000000000001E-7</c:v>
                </c:pt>
                <c:pt idx="332">
                  <c:v>-1.5200000000000001E-7</c:v>
                </c:pt>
                <c:pt idx="333">
                  <c:v>-1.5200000000000001E-7</c:v>
                </c:pt>
                <c:pt idx="334">
                  <c:v>-1.54E-7</c:v>
                </c:pt>
                <c:pt idx="335">
                  <c:v>-1.54E-7</c:v>
                </c:pt>
                <c:pt idx="336">
                  <c:v>-1.5599999999999999E-7</c:v>
                </c:pt>
                <c:pt idx="337">
                  <c:v>-1.5599999999999999E-7</c:v>
                </c:pt>
                <c:pt idx="338">
                  <c:v>-1.5800000000000001E-7</c:v>
                </c:pt>
                <c:pt idx="339">
                  <c:v>-1.5800000000000001E-7</c:v>
                </c:pt>
                <c:pt idx="340">
                  <c:v>-1.6E-7</c:v>
                </c:pt>
                <c:pt idx="341">
                  <c:v>-1.6199999999999999E-7</c:v>
                </c:pt>
                <c:pt idx="342">
                  <c:v>-1.6199999999999999E-7</c:v>
                </c:pt>
                <c:pt idx="343">
                  <c:v>-1.6199999999999999E-7</c:v>
                </c:pt>
                <c:pt idx="344">
                  <c:v>-1.6400000000000001E-7</c:v>
                </c:pt>
                <c:pt idx="345">
                  <c:v>-1.6400000000000001E-7</c:v>
                </c:pt>
                <c:pt idx="346">
                  <c:v>-1.66E-7</c:v>
                </c:pt>
                <c:pt idx="347">
                  <c:v>-1.66E-7</c:v>
                </c:pt>
                <c:pt idx="348">
                  <c:v>-1.68E-7</c:v>
                </c:pt>
                <c:pt idx="349">
                  <c:v>-1.68E-7</c:v>
                </c:pt>
                <c:pt idx="350">
                  <c:v>-1.6999999999999999E-7</c:v>
                </c:pt>
                <c:pt idx="351">
                  <c:v>-1.6999999999999999E-7</c:v>
                </c:pt>
                <c:pt idx="352">
                  <c:v>-1.72E-7</c:v>
                </c:pt>
                <c:pt idx="353">
                  <c:v>-1.72E-7</c:v>
                </c:pt>
                <c:pt idx="354">
                  <c:v>-1.74E-7</c:v>
                </c:pt>
                <c:pt idx="355">
                  <c:v>-1.74E-7</c:v>
                </c:pt>
                <c:pt idx="356">
                  <c:v>-1.7599999999999999E-7</c:v>
                </c:pt>
                <c:pt idx="357">
                  <c:v>-1.7599999999999999E-7</c:v>
                </c:pt>
                <c:pt idx="358">
                  <c:v>-1.7800000000000001E-7</c:v>
                </c:pt>
                <c:pt idx="359">
                  <c:v>-1.7800000000000001E-7</c:v>
                </c:pt>
                <c:pt idx="360">
                  <c:v>-1.8E-7</c:v>
                </c:pt>
                <c:pt idx="361">
                  <c:v>-1.8E-7</c:v>
                </c:pt>
                <c:pt idx="362">
                  <c:v>-1.8199999999999999E-7</c:v>
                </c:pt>
                <c:pt idx="363">
                  <c:v>-1.8199999999999999E-7</c:v>
                </c:pt>
                <c:pt idx="364">
                  <c:v>-1.8400000000000001E-7</c:v>
                </c:pt>
                <c:pt idx="365">
                  <c:v>-1.86E-7</c:v>
                </c:pt>
                <c:pt idx="366">
                  <c:v>-1.86E-7</c:v>
                </c:pt>
                <c:pt idx="367">
                  <c:v>-1.86E-7</c:v>
                </c:pt>
                <c:pt idx="368">
                  <c:v>-1.8799999999999999E-7</c:v>
                </c:pt>
                <c:pt idx="369">
                  <c:v>-1.9000000000000001E-7</c:v>
                </c:pt>
                <c:pt idx="370">
                  <c:v>-1.9000000000000001E-7</c:v>
                </c:pt>
                <c:pt idx="371">
                  <c:v>-1.9000000000000001E-7</c:v>
                </c:pt>
                <c:pt idx="372">
                  <c:v>-1.92E-7</c:v>
                </c:pt>
                <c:pt idx="373">
                  <c:v>-1.9399999999999999E-7</c:v>
                </c:pt>
                <c:pt idx="374">
                  <c:v>-1.9399999999999999E-7</c:v>
                </c:pt>
                <c:pt idx="375">
                  <c:v>-1.9600000000000001E-7</c:v>
                </c:pt>
                <c:pt idx="376">
                  <c:v>-1.98E-7</c:v>
                </c:pt>
                <c:pt idx="377">
                  <c:v>-1.98E-7</c:v>
                </c:pt>
                <c:pt idx="378">
                  <c:v>-1.98E-7</c:v>
                </c:pt>
                <c:pt idx="379">
                  <c:v>-1.9999999999999999E-7</c:v>
                </c:pt>
                <c:pt idx="380">
                  <c:v>-2.0200000000000001E-7</c:v>
                </c:pt>
                <c:pt idx="381">
                  <c:v>-2.0200000000000001E-7</c:v>
                </c:pt>
                <c:pt idx="382">
                  <c:v>-2.0200000000000001E-7</c:v>
                </c:pt>
                <c:pt idx="383">
                  <c:v>-2.04E-7</c:v>
                </c:pt>
                <c:pt idx="384">
                  <c:v>-2.0599999999999999E-7</c:v>
                </c:pt>
                <c:pt idx="385">
                  <c:v>-2.0800000000000001E-7</c:v>
                </c:pt>
                <c:pt idx="386">
                  <c:v>-2.0800000000000001E-7</c:v>
                </c:pt>
                <c:pt idx="387">
                  <c:v>-2.0800000000000001E-7</c:v>
                </c:pt>
                <c:pt idx="388">
                  <c:v>-2.1E-7</c:v>
                </c:pt>
                <c:pt idx="389">
                  <c:v>-2.1E-7</c:v>
                </c:pt>
                <c:pt idx="390">
                  <c:v>-2.1199999999999999E-7</c:v>
                </c:pt>
                <c:pt idx="391">
                  <c:v>-2.1400000000000001E-7</c:v>
                </c:pt>
                <c:pt idx="392">
                  <c:v>-2.1400000000000001E-7</c:v>
                </c:pt>
                <c:pt idx="393">
                  <c:v>-2.1400000000000001E-7</c:v>
                </c:pt>
                <c:pt idx="394">
                  <c:v>-2.16E-7</c:v>
                </c:pt>
                <c:pt idx="395">
                  <c:v>-2.1799999999999999E-7</c:v>
                </c:pt>
                <c:pt idx="396">
                  <c:v>-2.1799999999999999E-7</c:v>
                </c:pt>
                <c:pt idx="397">
                  <c:v>-2.1799999999999999E-7</c:v>
                </c:pt>
                <c:pt idx="398">
                  <c:v>-2.2000000000000001E-7</c:v>
                </c:pt>
                <c:pt idx="399">
                  <c:v>-2.22E-7</c:v>
                </c:pt>
                <c:pt idx="400">
                  <c:v>-2.22E-7</c:v>
                </c:pt>
                <c:pt idx="401">
                  <c:v>-2.2399999999999999E-7</c:v>
                </c:pt>
                <c:pt idx="402">
                  <c:v>-2.2399999999999999E-7</c:v>
                </c:pt>
                <c:pt idx="403">
                  <c:v>-2.2600000000000001E-7</c:v>
                </c:pt>
                <c:pt idx="404">
                  <c:v>-2.2600000000000001E-7</c:v>
                </c:pt>
                <c:pt idx="405">
                  <c:v>-2.28E-7</c:v>
                </c:pt>
                <c:pt idx="406">
                  <c:v>-2.28E-7</c:v>
                </c:pt>
                <c:pt idx="407">
                  <c:v>-2.2999999999999999E-7</c:v>
                </c:pt>
                <c:pt idx="408">
                  <c:v>-2.2999999999999999E-7</c:v>
                </c:pt>
                <c:pt idx="409">
                  <c:v>-2.3200000000000001E-7</c:v>
                </c:pt>
                <c:pt idx="410">
                  <c:v>-2.3200000000000001E-7</c:v>
                </c:pt>
                <c:pt idx="411">
                  <c:v>-2.34E-7</c:v>
                </c:pt>
                <c:pt idx="412">
                  <c:v>-2.34E-7</c:v>
                </c:pt>
                <c:pt idx="413">
                  <c:v>-2.34E-7</c:v>
                </c:pt>
                <c:pt idx="414">
                  <c:v>-2.36E-7</c:v>
                </c:pt>
                <c:pt idx="415">
                  <c:v>-2.3799999999999999E-7</c:v>
                </c:pt>
                <c:pt idx="416">
                  <c:v>-2.3799999999999999E-7</c:v>
                </c:pt>
                <c:pt idx="417">
                  <c:v>-2.3999999999999998E-7</c:v>
                </c:pt>
                <c:pt idx="418">
                  <c:v>-2.3999999999999998E-7</c:v>
                </c:pt>
                <c:pt idx="419">
                  <c:v>-2.4200000000000002E-7</c:v>
                </c:pt>
                <c:pt idx="420">
                  <c:v>-2.4200000000000002E-7</c:v>
                </c:pt>
                <c:pt idx="421">
                  <c:v>-2.4200000000000002E-7</c:v>
                </c:pt>
                <c:pt idx="422">
                  <c:v>-2.4400000000000001E-7</c:v>
                </c:pt>
                <c:pt idx="423">
                  <c:v>-2.4400000000000001E-7</c:v>
                </c:pt>
                <c:pt idx="424">
                  <c:v>-2.4600000000000001E-7</c:v>
                </c:pt>
                <c:pt idx="425">
                  <c:v>-2.4600000000000001E-7</c:v>
                </c:pt>
                <c:pt idx="426">
                  <c:v>-2.48E-7</c:v>
                </c:pt>
                <c:pt idx="427">
                  <c:v>-2.48E-7</c:v>
                </c:pt>
                <c:pt idx="428">
                  <c:v>-2.4999999999999999E-7</c:v>
                </c:pt>
                <c:pt idx="429">
                  <c:v>-2.4999999999999999E-7</c:v>
                </c:pt>
                <c:pt idx="430">
                  <c:v>-2.4999999999999999E-7</c:v>
                </c:pt>
                <c:pt idx="431">
                  <c:v>-2.5199999999999998E-7</c:v>
                </c:pt>
                <c:pt idx="432">
                  <c:v>-2.5199999999999998E-7</c:v>
                </c:pt>
                <c:pt idx="433">
                  <c:v>-2.5400000000000002E-7</c:v>
                </c:pt>
                <c:pt idx="434">
                  <c:v>-2.5400000000000002E-7</c:v>
                </c:pt>
                <c:pt idx="435">
                  <c:v>-2.5600000000000002E-7</c:v>
                </c:pt>
                <c:pt idx="436">
                  <c:v>-2.5600000000000002E-7</c:v>
                </c:pt>
                <c:pt idx="437">
                  <c:v>-2.5600000000000002E-7</c:v>
                </c:pt>
                <c:pt idx="438">
                  <c:v>-2.5800000000000001E-7</c:v>
                </c:pt>
                <c:pt idx="439">
                  <c:v>-2.5800000000000001E-7</c:v>
                </c:pt>
                <c:pt idx="440">
                  <c:v>-2.6E-7</c:v>
                </c:pt>
                <c:pt idx="441">
                  <c:v>-2.6E-7</c:v>
                </c:pt>
                <c:pt idx="442">
                  <c:v>-2.6E-7</c:v>
                </c:pt>
                <c:pt idx="443">
                  <c:v>-2.6199999999999999E-7</c:v>
                </c:pt>
                <c:pt idx="444">
                  <c:v>-2.6199999999999999E-7</c:v>
                </c:pt>
                <c:pt idx="445">
                  <c:v>-2.6399999999999998E-7</c:v>
                </c:pt>
                <c:pt idx="446">
                  <c:v>-2.6399999999999998E-7</c:v>
                </c:pt>
                <c:pt idx="447">
                  <c:v>-2.6399999999999998E-7</c:v>
                </c:pt>
                <c:pt idx="448">
                  <c:v>-2.6600000000000003E-7</c:v>
                </c:pt>
                <c:pt idx="449">
                  <c:v>-2.6600000000000003E-7</c:v>
                </c:pt>
                <c:pt idx="450">
                  <c:v>-2.6600000000000003E-7</c:v>
                </c:pt>
                <c:pt idx="451">
                  <c:v>-2.6800000000000002E-7</c:v>
                </c:pt>
                <c:pt idx="452">
                  <c:v>-2.6800000000000002E-7</c:v>
                </c:pt>
                <c:pt idx="453">
                  <c:v>-2.6800000000000002E-7</c:v>
                </c:pt>
                <c:pt idx="454">
                  <c:v>-2.7000000000000001E-7</c:v>
                </c:pt>
                <c:pt idx="455">
                  <c:v>-2.7000000000000001E-7</c:v>
                </c:pt>
                <c:pt idx="456">
                  <c:v>-2.72E-7</c:v>
                </c:pt>
                <c:pt idx="457">
                  <c:v>-2.72E-7</c:v>
                </c:pt>
                <c:pt idx="458">
                  <c:v>-2.72E-7</c:v>
                </c:pt>
                <c:pt idx="459">
                  <c:v>-2.7399999999999999E-7</c:v>
                </c:pt>
                <c:pt idx="460">
                  <c:v>-2.7399999999999999E-7</c:v>
                </c:pt>
                <c:pt idx="461">
                  <c:v>-2.7399999999999999E-7</c:v>
                </c:pt>
                <c:pt idx="462">
                  <c:v>-2.7399999999999999E-7</c:v>
                </c:pt>
                <c:pt idx="463">
                  <c:v>-2.7599999999999998E-7</c:v>
                </c:pt>
                <c:pt idx="464">
                  <c:v>-2.7599999999999998E-7</c:v>
                </c:pt>
                <c:pt idx="465">
                  <c:v>-2.7599999999999998E-7</c:v>
                </c:pt>
                <c:pt idx="466">
                  <c:v>-2.7799999999999997E-7</c:v>
                </c:pt>
                <c:pt idx="467">
                  <c:v>-2.7799999999999997E-7</c:v>
                </c:pt>
                <c:pt idx="468">
                  <c:v>-2.7799999999999997E-7</c:v>
                </c:pt>
                <c:pt idx="469">
                  <c:v>-2.8000000000000002E-7</c:v>
                </c:pt>
                <c:pt idx="470">
                  <c:v>-2.8000000000000002E-7</c:v>
                </c:pt>
                <c:pt idx="471">
                  <c:v>-2.8000000000000002E-7</c:v>
                </c:pt>
                <c:pt idx="472">
                  <c:v>-2.8000000000000002E-7</c:v>
                </c:pt>
                <c:pt idx="473">
                  <c:v>-2.8200000000000001E-7</c:v>
                </c:pt>
                <c:pt idx="474">
                  <c:v>-2.8200000000000001E-7</c:v>
                </c:pt>
                <c:pt idx="475">
                  <c:v>-2.8200000000000001E-7</c:v>
                </c:pt>
                <c:pt idx="476">
                  <c:v>-2.8200000000000001E-7</c:v>
                </c:pt>
                <c:pt idx="477">
                  <c:v>-2.84E-7</c:v>
                </c:pt>
                <c:pt idx="478">
                  <c:v>-2.84E-7</c:v>
                </c:pt>
                <c:pt idx="479">
                  <c:v>-2.84E-7</c:v>
                </c:pt>
                <c:pt idx="480">
                  <c:v>-2.84E-7</c:v>
                </c:pt>
                <c:pt idx="481">
                  <c:v>-2.8599999999999999E-7</c:v>
                </c:pt>
                <c:pt idx="482">
                  <c:v>-2.8599999999999999E-7</c:v>
                </c:pt>
                <c:pt idx="483">
                  <c:v>-2.8599999999999999E-7</c:v>
                </c:pt>
                <c:pt idx="484">
                  <c:v>-2.8799999999999998E-7</c:v>
                </c:pt>
                <c:pt idx="485">
                  <c:v>-2.8799999999999998E-7</c:v>
                </c:pt>
                <c:pt idx="486">
                  <c:v>-2.8799999999999998E-7</c:v>
                </c:pt>
                <c:pt idx="487">
                  <c:v>-2.8799999999999998E-7</c:v>
                </c:pt>
                <c:pt idx="488">
                  <c:v>-2.8999999999999998E-7</c:v>
                </c:pt>
                <c:pt idx="489">
                  <c:v>-2.8999999999999998E-7</c:v>
                </c:pt>
                <c:pt idx="490">
                  <c:v>-2.8999999999999998E-7</c:v>
                </c:pt>
                <c:pt idx="491">
                  <c:v>-2.8999999999999998E-7</c:v>
                </c:pt>
                <c:pt idx="492">
                  <c:v>-2.8999999999999998E-7</c:v>
                </c:pt>
                <c:pt idx="493">
                  <c:v>-2.9200000000000002E-7</c:v>
                </c:pt>
                <c:pt idx="494">
                  <c:v>-2.9200000000000002E-7</c:v>
                </c:pt>
                <c:pt idx="495">
                  <c:v>-2.9200000000000002E-7</c:v>
                </c:pt>
                <c:pt idx="496">
                  <c:v>-2.9200000000000002E-7</c:v>
                </c:pt>
                <c:pt idx="497">
                  <c:v>-2.9400000000000001E-7</c:v>
                </c:pt>
                <c:pt idx="498">
                  <c:v>-2.9400000000000001E-7</c:v>
                </c:pt>
                <c:pt idx="499">
                  <c:v>-2.9400000000000001E-7</c:v>
                </c:pt>
                <c:pt idx="500">
                  <c:v>-2.9400000000000001E-7</c:v>
                </c:pt>
                <c:pt idx="501">
                  <c:v>-2.96E-7</c:v>
                </c:pt>
                <c:pt idx="502">
                  <c:v>-2.96E-7</c:v>
                </c:pt>
                <c:pt idx="503">
                  <c:v>-2.96E-7</c:v>
                </c:pt>
                <c:pt idx="504">
                  <c:v>-2.96E-7</c:v>
                </c:pt>
                <c:pt idx="505">
                  <c:v>-2.96E-7</c:v>
                </c:pt>
                <c:pt idx="506">
                  <c:v>-2.96E-7</c:v>
                </c:pt>
                <c:pt idx="507">
                  <c:v>-2.9799999999999999E-7</c:v>
                </c:pt>
                <c:pt idx="508">
                  <c:v>-2.9799999999999999E-7</c:v>
                </c:pt>
                <c:pt idx="509">
                  <c:v>-2.9799999999999999E-7</c:v>
                </c:pt>
                <c:pt idx="510">
                  <c:v>-2.7000000000000001E-7</c:v>
                </c:pt>
                <c:pt idx="511">
                  <c:v>-2.6399999999999998E-7</c:v>
                </c:pt>
                <c:pt idx="512">
                  <c:v>-2.5800000000000001E-7</c:v>
                </c:pt>
                <c:pt idx="513">
                  <c:v>-2.5400000000000002E-7</c:v>
                </c:pt>
                <c:pt idx="514">
                  <c:v>-2.4999999999999999E-7</c:v>
                </c:pt>
                <c:pt idx="515">
                  <c:v>-2.48E-7</c:v>
                </c:pt>
                <c:pt idx="516">
                  <c:v>-2.4400000000000001E-7</c:v>
                </c:pt>
                <c:pt idx="517">
                  <c:v>-2.4200000000000002E-7</c:v>
                </c:pt>
                <c:pt idx="518">
                  <c:v>-2.3999999999999998E-7</c:v>
                </c:pt>
                <c:pt idx="519">
                  <c:v>-2.3799999999999999E-7</c:v>
                </c:pt>
                <c:pt idx="520">
                  <c:v>-2.34E-7</c:v>
                </c:pt>
                <c:pt idx="521">
                  <c:v>-2.3200000000000001E-7</c:v>
                </c:pt>
                <c:pt idx="522">
                  <c:v>-2.2999999999999999E-7</c:v>
                </c:pt>
                <c:pt idx="523">
                  <c:v>-2.28E-7</c:v>
                </c:pt>
                <c:pt idx="524">
                  <c:v>-2.2600000000000001E-7</c:v>
                </c:pt>
                <c:pt idx="525">
                  <c:v>-2.2600000000000001E-7</c:v>
                </c:pt>
                <c:pt idx="526">
                  <c:v>-2.2399999999999999E-7</c:v>
                </c:pt>
                <c:pt idx="527">
                  <c:v>-2.2000000000000001E-7</c:v>
                </c:pt>
                <c:pt idx="528">
                  <c:v>-2.1799999999999999E-7</c:v>
                </c:pt>
                <c:pt idx="529">
                  <c:v>-2.1799999999999999E-7</c:v>
                </c:pt>
                <c:pt idx="530">
                  <c:v>-2.16E-7</c:v>
                </c:pt>
                <c:pt idx="531">
                  <c:v>-2.1400000000000001E-7</c:v>
                </c:pt>
                <c:pt idx="532">
                  <c:v>-2.1199999999999999E-7</c:v>
                </c:pt>
                <c:pt idx="533">
                  <c:v>-2.1E-7</c:v>
                </c:pt>
                <c:pt idx="534">
                  <c:v>-2.0800000000000001E-7</c:v>
                </c:pt>
                <c:pt idx="535">
                  <c:v>-2.0800000000000001E-7</c:v>
                </c:pt>
                <c:pt idx="536">
                  <c:v>-2.0599999999999999E-7</c:v>
                </c:pt>
                <c:pt idx="537">
                  <c:v>-2.04E-7</c:v>
                </c:pt>
                <c:pt idx="538">
                  <c:v>-2.0200000000000001E-7</c:v>
                </c:pt>
                <c:pt idx="539">
                  <c:v>-2.0200000000000001E-7</c:v>
                </c:pt>
                <c:pt idx="540">
                  <c:v>-1.9999999999999999E-7</c:v>
                </c:pt>
                <c:pt idx="541">
                  <c:v>-1.98E-7</c:v>
                </c:pt>
                <c:pt idx="542">
                  <c:v>-1.9600000000000001E-7</c:v>
                </c:pt>
                <c:pt idx="543">
                  <c:v>-1.9600000000000001E-7</c:v>
                </c:pt>
                <c:pt idx="544">
                  <c:v>-1.9399999999999999E-7</c:v>
                </c:pt>
                <c:pt idx="545">
                  <c:v>-1.92E-7</c:v>
                </c:pt>
                <c:pt idx="546">
                  <c:v>-1.9000000000000001E-7</c:v>
                </c:pt>
                <c:pt idx="547">
                  <c:v>-1.9000000000000001E-7</c:v>
                </c:pt>
                <c:pt idx="548">
                  <c:v>-1.8799999999999999E-7</c:v>
                </c:pt>
                <c:pt idx="549">
                  <c:v>-1.86E-7</c:v>
                </c:pt>
                <c:pt idx="550">
                  <c:v>-1.8400000000000001E-7</c:v>
                </c:pt>
                <c:pt idx="551">
                  <c:v>-1.8400000000000001E-7</c:v>
                </c:pt>
                <c:pt idx="552">
                  <c:v>-1.8199999999999999E-7</c:v>
                </c:pt>
                <c:pt idx="553">
                  <c:v>-1.8E-7</c:v>
                </c:pt>
                <c:pt idx="554">
                  <c:v>-1.7800000000000001E-7</c:v>
                </c:pt>
                <c:pt idx="555">
                  <c:v>-1.7800000000000001E-7</c:v>
                </c:pt>
                <c:pt idx="556">
                  <c:v>-1.7599999999999999E-7</c:v>
                </c:pt>
                <c:pt idx="557">
                  <c:v>-1.7599999999999999E-7</c:v>
                </c:pt>
                <c:pt idx="558">
                  <c:v>-1.74E-7</c:v>
                </c:pt>
                <c:pt idx="559">
                  <c:v>-1.72E-7</c:v>
                </c:pt>
                <c:pt idx="560">
                  <c:v>-1.6999999999999999E-7</c:v>
                </c:pt>
                <c:pt idx="561">
                  <c:v>-1.6999999999999999E-7</c:v>
                </c:pt>
                <c:pt idx="562">
                  <c:v>-1.68E-7</c:v>
                </c:pt>
                <c:pt idx="563">
                  <c:v>-1.68E-7</c:v>
                </c:pt>
                <c:pt idx="564">
                  <c:v>-1.66E-7</c:v>
                </c:pt>
                <c:pt idx="565">
                  <c:v>-1.6400000000000001E-7</c:v>
                </c:pt>
                <c:pt idx="566">
                  <c:v>-1.6199999999999999E-7</c:v>
                </c:pt>
                <c:pt idx="567">
                  <c:v>-1.6199999999999999E-7</c:v>
                </c:pt>
                <c:pt idx="568">
                  <c:v>-1.6E-7</c:v>
                </c:pt>
                <c:pt idx="569">
                  <c:v>-1.6E-7</c:v>
                </c:pt>
                <c:pt idx="570">
                  <c:v>-1.5800000000000001E-7</c:v>
                </c:pt>
                <c:pt idx="571">
                  <c:v>-1.5599999999999999E-7</c:v>
                </c:pt>
                <c:pt idx="572">
                  <c:v>-1.54E-7</c:v>
                </c:pt>
                <c:pt idx="573">
                  <c:v>-1.54E-7</c:v>
                </c:pt>
                <c:pt idx="574">
                  <c:v>-1.5200000000000001E-7</c:v>
                </c:pt>
                <c:pt idx="575">
                  <c:v>-1.5200000000000001E-7</c:v>
                </c:pt>
                <c:pt idx="576">
                  <c:v>-1.4999999999999999E-7</c:v>
                </c:pt>
                <c:pt idx="577">
                  <c:v>-1.48E-7</c:v>
                </c:pt>
                <c:pt idx="578">
                  <c:v>-1.4600000000000001E-7</c:v>
                </c:pt>
                <c:pt idx="579">
                  <c:v>-1.4600000000000001E-7</c:v>
                </c:pt>
                <c:pt idx="580">
                  <c:v>-1.4399999999999999E-7</c:v>
                </c:pt>
                <c:pt idx="581">
                  <c:v>-1.4399999999999999E-7</c:v>
                </c:pt>
                <c:pt idx="582">
                  <c:v>-1.42E-7</c:v>
                </c:pt>
                <c:pt idx="583">
                  <c:v>-1.4000000000000001E-7</c:v>
                </c:pt>
                <c:pt idx="584">
                  <c:v>-1.3799999999999999E-7</c:v>
                </c:pt>
                <c:pt idx="585">
                  <c:v>-1.3799999999999999E-7</c:v>
                </c:pt>
                <c:pt idx="586">
                  <c:v>-1.3799999999999999E-7</c:v>
                </c:pt>
                <c:pt idx="587">
                  <c:v>-1.36E-7</c:v>
                </c:pt>
                <c:pt idx="588">
                  <c:v>-1.3400000000000001E-7</c:v>
                </c:pt>
                <c:pt idx="589">
                  <c:v>-1.3199999999999999E-7</c:v>
                </c:pt>
                <c:pt idx="590">
                  <c:v>-1.3199999999999999E-7</c:v>
                </c:pt>
                <c:pt idx="591">
                  <c:v>-1.3E-7</c:v>
                </c:pt>
                <c:pt idx="592">
                  <c:v>-1.3E-7</c:v>
                </c:pt>
                <c:pt idx="593">
                  <c:v>-1.2800000000000001E-7</c:v>
                </c:pt>
                <c:pt idx="594">
                  <c:v>-1.2599999999999999E-7</c:v>
                </c:pt>
                <c:pt idx="595">
                  <c:v>-1.2599999999999999E-7</c:v>
                </c:pt>
                <c:pt idx="596">
                  <c:v>-1.24E-7</c:v>
                </c:pt>
                <c:pt idx="597">
                  <c:v>-1.2200000000000001E-7</c:v>
                </c:pt>
                <c:pt idx="598">
                  <c:v>-1.2200000000000001E-7</c:v>
                </c:pt>
                <c:pt idx="599">
                  <c:v>-1.1999999999999999E-7</c:v>
                </c:pt>
                <c:pt idx="600">
                  <c:v>-1.1999999999999999E-7</c:v>
                </c:pt>
                <c:pt idx="601">
                  <c:v>-1.18E-7</c:v>
                </c:pt>
                <c:pt idx="602">
                  <c:v>-1.1600000000000001E-7</c:v>
                </c:pt>
                <c:pt idx="603">
                  <c:v>-1.14E-7</c:v>
                </c:pt>
                <c:pt idx="604">
                  <c:v>-1.14E-7</c:v>
                </c:pt>
                <c:pt idx="605">
                  <c:v>-1.12E-7</c:v>
                </c:pt>
                <c:pt idx="606">
                  <c:v>-1.12E-7</c:v>
                </c:pt>
                <c:pt idx="607">
                  <c:v>-1.1000000000000001E-7</c:v>
                </c:pt>
                <c:pt idx="608">
                  <c:v>-1.1000000000000001E-7</c:v>
                </c:pt>
                <c:pt idx="609">
                  <c:v>-1.08E-7</c:v>
                </c:pt>
                <c:pt idx="610">
                  <c:v>-1.06E-7</c:v>
                </c:pt>
                <c:pt idx="611">
                  <c:v>-1.06E-7</c:v>
                </c:pt>
                <c:pt idx="612">
                  <c:v>-1.04E-7</c:v>
                </c:pt>
                <c:pt idx="613">
                  <c:v>-1.04E-7</c:v>
                </c:pt>
                <c:pt idx="614">
                  <c:v>-1.02E-7</c:v>
                </c:pt>
                <c:pt idx="615">
                  <c:v>-9.9999999999999995E-8</c:v>
                </c:pt>
                <c:pt idx="616">
                  <c:v>-9.9999999999999995E-8</c:v>
                </c:pt>
                <c:pt idx="617">
                  <c:v>-9.8000000000000004E-8</c:v>
                </c:pt>
                <c:pt idx="618">
                  <c:v>-9.8000000000000004E-8</c:v>
                </c:pt>
                <c:pt idx="619">
                  <c:v>-9.5999999999999999E-8</c:v>
                </c:pt>
                <c:pt idx="620">
                  <c:v>-9.3999999999999995E-8</c:v>
                </c:pt>
                <c:pt idx="621">
                  <c:v>-9.3999999999999995E-8</c:v>
                </c:pt>
                <c:pt idx="622">
                  <c:v>-9.2000000000000003E-8</c:v>
                </c:pt>
                <c:pt idx="623">
                  <c:v>-9.2000000000000003E-8</c:v>
                </c:pt>
                <c:pt idx="624">
                  <c:v>-8.9999999999999999E-8</c:v>
                </c:pt>
                <c:pt idx="625">
                  <c:v>-8.9999999999999999E-8</c:v>
                </c:pt>
                <c:pt idx="626">
                  <c:v>-8.7999999999999994E-8</c:v>
                </c:pt>
                <c:pt idx="627">
                  <c:v>-8.7999999999999994E-8</c:v>
                </c:pt>
                <c:pt idx="628">
                  <c:v>-8.6000000000000002E-8</c:v>
                </c:pt>
                <c:pt idx="629">
                  <c:v>-8.6000000000000002E-8</c:v>
                </c:pt>
                <c:pt idx="630">
                  <c:v>-8.3999999999999998E-8</c:v>
                </c:pt>
                <c:pt idx="631">
                  <c:v>-8.2000000000000006E-8</c:v>
                </c:pt>
                <c:pt idx="632">
                  <c:v>-8.0000000000000002E-8</c:v>
                </c:pt>
                <c:pt idx="633">
                  <c:v>-8.0000000000000002E-8</c:v>
                </c:pt>
                <c:pt idx="634">
                  <c:v>-8.0000000000000002E-8</c:v>
                </c:pt>
                <c:pt idx="635">
                  <c:v>-7.7999999999999997E-8</c:v>
                </c:pt>
                <c:pt idx="636">
                  <c:v>-7.6000000000000006E-8</c:v>
                </c:pt>
                <c:pt idx="637">
                  <c:v>-7.6000000000000006E-8</c:v>
                </c:pt>
                <c:pt idx="638">
                  <c:v>-7.4000000000000001E-8</c:v>
                </c:pt>
                <c:pt idx="639">
                  <c:v>-7.4000000000000001E-8</c:v>
                </c:pt>
                <c:pt idx="640">
                  <c:v>-7.1999999999999996E-8</c:v>
                </c:pt>
                <c:pt idx="641">
                  <c:v>-7.1999999999999996E-8</c:v>
                </c:pt>
                <c:pt idx="642">
                  <c:v>-7.0000000000000005E-8</c:v>
                </c:pt>
                <c:pt idx="643">
                  <c:v>-7.0000000000000005E-8</c:v>
                </c:pt>
                <c:pt idx="644">
                  <c:v>-6.8E-8</c:v>
                </c:pt>
                <c:pt idx="645">
                  <c:v>-6.8E-8</c:v>
                </c:pt>
                <c:pt idx="646">
                  <c:v>-6.5999999999999995E-8</c:v>
                </c:pt>
                <c:pt idx="647">
                  <c:v>-6.5999999999999995E-8</c:v>
                </c:pt>
                <c:pt idx="648">
                  <c:v>-6.4000000000000004E-8</c:v>
                </c:pt>
                <c:pt idx="649">
                  <c:v>-6.4000000000000004E-8</c:v>
                </c:pt>
                <c:pt idx="650">
                  <c:v>-6.1999999999999999E-8</c:v>
                </c:pt>
                <c:pt idx="651">
                  <c:v>-6.1999999999999999E-8</c:v>
                </c:pt>
                <c:pt idx="652">
                  <c:v>-5.9999999999999995E-8</c:v>
                </c:pt>
                <c:pt idx="653">
                  <c:v>-5.9999999999999995E-8</c:v>
                </c:pt>
                <c:pt idx="654">
                  <c:v>-5.8000000000000003E-8</c:v>
                </c:pt>
                <c:pt idx="655">
                  <c:v>-5.8000000000000003E-8</c:v>
                </c:pt>
                <c:pt idx="656">
                  <c:v>-5.5999999999999999E-8</c:v>
                </c:pt>
                <c:pt idx="657">
                  <c:v>-5.5999999999999999E-8</c:v>
                </c:pt>
                <c:pt idx="658">
                  <c:v>-5.5999999999999999E-8</c:v>
                </c:pt>
                <c:pt idx="659">
                  <c:v>-5.4E-8</c:v>
                </c:pt>
                <c:pt idx="660">
                  <c:v>-5.2000000000000002E-8</c:v>
                </c:pt>
                <c:pt idx="661">
                  <c:v>-5.2000000000000002E-8</c:v>
                </c:pt>
                <c:pt idx="662">
                  <c:v>-4.9999999999999998E-8</c:v>
                </c:pt>
                <c:pt idx="663">
                  <c:v>-4.9999999999999998E-8</c:v>
                </c:pt>
                <c:pt idx="664">
                  <c:v>-4.9999999999999998E-8</c:v>
                </c:pt>
                <c:pt idx="665">
                  <c:v>-4.8E-8</c:v>
                </c:pt>
                <c:pt idx="666">
                  <c:v>-4.8E-8</c:v>
                </c:pt>
                <c:pt idx="667">
                  <c:v>-4.6000000000000002E-8</c:v>
                </c:pt>
                <c:pt idx="668">
                  <c:v>-4.6000000000000002E-8</c:v>
                </c:pt>
                <c:pt idx="669">
                  <c:v>-4.3999999999999997E-8</c:v>
                </c:pt>
                <c:pt idx="670">
                  <c:v>-4.3999999999999997E-8</c:v>
                </c:pt>
                <c:pt idx="671">
                  <c:v>-4.1999999999999999E-8</c:v>
                </c:pt>
                <c:pt idx="672">
                  <c:v>-4.1999999999999999E-8</c:v>
                </c:pt>
                <c:pt idx="673">
                  <c:v>-4.1999999999999999E-8</c:v>
                </c:pt>
                <c:pt idx="674">
                  <c:v>-4.0000000000000001E-8</c:v>
                </c:pt>
                <c:pt idx="675">
                  <c:v>-4.0000000000000001E-8</c:v>
                </c:pt>
                <c:pt idx="676">
                  <c:v>-4.0000000000000001E-8</c:v>
                </c:pt>
                <c:pt idx="677">
                  <c:v>-3.8000000000000003E-8</c:v>
                </c:pt>
                <c:pt idx="678">
                  <c:v>-3.5999999999999998E-8</c:v>
                </c:pt>
                <c:pt idx="679">
                  <c:v>-3.5999999999999998E-8</c:v>
                </c:pt>
                <c:pt idx="680">
                  <c:v>-3.5999999999999998E-8</c:v>
                </c:pt>
                <c:pt idx="681">
                  <c:v>-3.4E-8</c:v>
                </c:pt>
                <c:pt idx="682">
                  <c:v>-3.4E-8</c:v>
                </c:pt>
                <c:pt idx="683">
                  <c:v>-3.2000000000000002E-8</c:v>
                </c:pt>
                <c:pt idx="684">
                  <c:v>-3.2000000000000002E-8</c:v>
                </c:pt>
                <c:pt idx="685">
                  <c:v>-3.2000000000000002E-8</c:v>
                </c:pt>
                <c:pt idx="686">
                  <c:v>-2.9999999999999997E-8</c:v>
                </c:pt>
                <c:pt idx="687">
                  <c:v>-2.9999999999999997E-8</c:v>
                </c:pt>
                <c:pt idx="688">
                  <c:v>-2.7999999999999999E-8</c:v>
                </c:pt>
                <c:pt idx="689">
                  <c:v>-2.7999999999999999E-8</c:v>
                </c:pt>
                <c:pt idx="690">
                  <c:v>-2.6000000000000001E-8</c:v>
                </c:pt>
                <c:pt idx="691">
                  <c:v>-2.6000000000000001E-8</c:v>
                </c:pt>
                <c:pt idx="692">
                  <c:v>-2.6000000000000001E-8</c:v>
                </c:pt>
                <c:pt idx="693">
                  <c:v>-2.6000000000000001E-8</c:v>
                </c:pt>
                <c:pt idx="694">
                  <c:v>-2.4E-8</c:v>
                </c:pt>
                <c:pt idx="695">
                  <c:v>-2.4E-8</c:v>
                </c:pt>
                <c:pt idx="696">
                  <c:v>-2.1999999999999998E-8</c:v>
                </c:pt>
                <c:pt idx="697">
                  <c:v>-2.1999999999999998E-8</c:v>
                </c:pt>
                <c:pt idx="698">
                  <c:v>-2.1999999999999998E-8</c:v>
                </c:pt>
                <c:pt idx="699">
                  <c:v>-2E-8</c:v>
                </c:pt>
                <c:pt idx="700">
                  <c:v>-2E-8</c:v>
                </c:pt>
                <c:pt idx="701">
                  <c:v>-1.7999999999999999E-8</c:v>
                </c:pt>
                <c:pt idx="702">
                  <c:v>-1.7999999999999999E-8</c:v>
                </c:pt>
                <c:pt idx="703">
                  <c:v>-1.7999999999999999E-8</c:v>
                </c:pt>
                <c:pt idx="704">
                  <c:v>-1.7999999999999999E-8</c:v>
                </c:pt>
                <c:pt idx="705">
                  <c:v>-1.6000000000000001E-8</c:v>
                </c:pt>
                <c:pt idx="706">
                  <c:v>-1.6000000000000001E-8</c:v>
                </c:pt>
                <c:pt idx="707">
                  <c:v>-1.4E-8</c:v>
                </c:pt>
                <c:pt idx="708">
                  <c:v>-1.4E-8</c:v>
                </c:pt>
                <c:pt idx="709">
                  <c:v>-1.4E-8</c:v>
                </c:pt>
                <c:pt idx="710">
                  <c:v>-1.2E-8</c:v>
                </c:pt>
                <c:pt idx="711">
                  <c:v>-1.2E-8</c:v>
                </c:pt>
                <c:pt idx="712">
                  <c:v>-1.2E-8</c:v>
                </c:pt>
                <c:pt idx="713">
                  <c:v>-1E-8</c:v>
                </c:pt>
                <c:pt idx="714">
                  <c:v>-1E-8</c:v>
                </c:pt>
                <c:pt idx="715">
                  <c:v>-1E-8</c:v>
                </c:pt>
                <c:pt idx="716">
                  <c:v>-1E-8</c:v>
                </c:pt>
                <c:pt idx="717">
                  <c:v>-8.0000000000000005E-9</c:v>
                </c:pt>
                <c:pt idx="718">
                  <c:v>-8.0000000000000005E-9</c:v>
                </c:pt>
                <c:pt idx="719">
                  <c:v>-8.0000000000000005E-9</c:v>
                </c:pt>
                <c:pt idx="720">
                  <c:v>-6E-9</c:v>
                </c:pt>
                <c:pt idx="721">
                  <c:v>-6E-9</c:v>
                </c:pt>
                <c:pt idx="722">
                  <c:v>-6E-9</c:v>
                </c:pt>
                <c:pt idx="723">
                  <c:v>-4.0000000000000002E-9</c:v>
                </c:pt>
                <c:pt idx="724">
                  <c:v>-4.0000000000000002E-9</c:v>
                </c:pt>
                <c:pt idx="725">
                  <c:v>-2.0000000000000001E-9</c:v>
                </c:pt>
                <c:pt idx="726">
                  <c:v>-2.0000000000000001E-9</c:v>
                </c:pt>
                <c:pt idx="727">
                  <c:v>-2.0000000000000001E-9</c:v>
                </c:pt>
                <c:pt idx="728">
                  <c:v>-2.0000000000000001E-9</c:v>
                </c:pt>
                <c:pt idx="729" formatCode="General">
                  <c:v>0</c:v>
                </c:pt>
                <c:pt idx="730" formatCode="General">
                  <c:v>0</c:v>
                </c:pt>
                <c:pt idx="731" formatCode="General">
                  <c:v>0</c:v>
                </c:pt>
                <c:pt idx="732" formatCode="General">
                  <c:v>0</c:v>
                </c:pt>
                <c:pt idx="733">
                  <c:v>2.0000000000000001E-9</c:v>
                </c:pt>
                <c:pt idx="734">
                  <c:v>2.0000000000000001E-9</c:v>
                </c:pt>
                <c:pt idx="735">
                  <c:v>2.0000000000000001E-9</c:v>
                </c:pt>
                <c:pt idx="736">
                  <c:v>4.0000000000000002E-9</c:v>
                </c:pt>
                <c:pt idx="737">
                  <c:v>4.0000000000000002E-9</c:v>
                </c:pt>
                <c:pt idx="738">
                  <c:v>4.0000000000000002E-9</c:v>
                </c:pt>
                <c:pt idx="739">
                  <c:v>6E-9</c:v>
                </c:pt>
                <c:pt idx="740">
                  <c:v>6E-9</c:v>
                </c:pt>
                <c:pt idx="741">
                  <c:v>6E-9</c:v>
                </c:pt>
                <c:pt idx="742">
                  <c:v>6E-9</c:v>
                </c:pt>
                <c:pt idx="743">
                  <c:v>6E-9</c:v>
                </c:pt>
                <c:pt idx="744">
                  <c:v>8.0000000000000005E-9</c:v>
                </c:pt>
                <c:pt idx="745">
                  <c:v>8.0000000000000005E-9</c:v>
                </c:pt>
                <c:pt idx="746">
                  <c:v>8.0000000000000005E-9</c:v>
                </c:pt>
                <c:pt idx="747">
                  <c:v>1E-8</c:v>
                </c:pt>
                <c:pt idx="748">
                  <c:v>1E-8</c:v>
                </c:pt>
                <c:pt idx="749">
                  <c:v>1E-8</c:v>
                </c:pt>
                <c:pt idx="750">
                  <c:v>1E-8</c:v>
                </c:pt>
                <c:pt idx="751">
                  <c:v>1.2E-8</c:v>
                </c:pt>
                <c:pt idx="752">
                  <c:v>1.2E-8</c:v>
                </c:pt>
                <c:pt idx="753">
                  <c:v>1.2E-8</c:v>
                </c:pt>
                <c:pt idx="754">
                  <c:v>1.4E-8</c:v>
                </c:pt>
                <c:pt idx="755">
                  <c:v>1.4E-8</c:v>
                </c:pt>
                <c:pt idx="756">
                  <c:v>1.4E-8</c:v>
                </c:pt>
                <c:pt idx="757">
                  <c:v>1.4E-8</c:v>
                </c:pt>
                <c:pt idx="758">
                  <c:v>1.4E-8</c:v>
                </c:pt>
                <c:pt idx="759">
                  <c:v>1.6000000000000001E-8</c:v>
                </c:pt>
                <c:pt idx="760">
                  <c:v>1.6000000000000001E-8</c:v>
                </c:pt>
                <c:pt idx="761">
                  <c:v>1.6000000000000001E-8</c:v>
                </c:pt>
                <c:pt idx="762">
                  <c:v>1.7999999999999999E-8</c:v>
                </c:pt>
                <c:pt idx="763">
                  <c:v>1.7999999999999999E-8</c:v>
                </c:pt>
                <c:pt idx="764">
                  <c:v>1.7999999999999999E-8</c:v>
                </c:pt>
                <c:pt idx="765">
                  <c:v>1.7999999999999999E-8</c:v>
                </c:pt>
                <c:pt idx="766">
                  <c:v>1.7999999999999999E-8</c:v>
                </c:pt>
                <c:pt idx="767">
                  <c:v>2E-8</c:v>
                </c:pt>
                <c:pt idx="768">
                  <c:v>2E-8</c:v>
                </c:pt>
                <c:pt idx="769">
                  <c:v>2E-8</c:v>
                </c:pt>
                <c:pt idx="770">
                  <c:v>2.1999999999999998E-8</c:v>
                </c:pt>
                <c:pt idx="771">
                  <c:v>2.1999999999999998E-8</c:v>
                </c:pt>
                <c:pt idx="772">
                  <c:v>2.1999999999999998E-8</c:v>
                </c:pt>
                <c:pt idx="773">
                  <c:v>2.1999999999999998E-8</c:v>
                </c:pt>
                <c:pt idx="774">
                  <c:v>2.1999999999999998E-8</c:v>
                </c:pt>
                <c:pt idx="775">
                  <c:v>2.4E-8</c:v>
                </c:pt>
                <c:pt idx="776">
                  <c:v>2.4E-8</c:v>
                </c:pt>
                <c:pt idx="777">
                  <c:v>2.4E-8</c:v>
                </c:pt>
                <c:pt idx="778">
                  <c:v>2.4E-8</c:v>
                </c:pt>
                <c:pt idx="779">
                  <c:v>2.6000000000000001E-8</c:v>
                </c:pt>
                <c:pt idx="780">
                  <c:v>2.6000000000000001E-8</c:v>
                </c:pt>
                <c:pt idx="781">
                  <c:v>2.6000000000000001E-8</c:v>
                </c:pt>
                <c:pt idx="782">
                  <c:v>2.6000000000000001E-8</c:v>
                </c:pt>
                <c:pt idx="783">
                  <c:v>2.7999999999999999E-8</c:v>
                </c:pt>
                <c:pt idx="784">
                  <c:v>2.7999999999999999E-8</c:v>
                </c:pt>
                <c:pt idx="785">
                  <c:v>2.7999999999999999E-8</c:v>
                </c:pt>
                <c:pt idx="786">
                  <c:v>2.9999999999999997E-8</c:v>
                </c:pt>
                <c:pt idx="787">
                  <c:v>2.9999999999999997E-8</c:v>
                </c:pt>
                <c:pt idx="788">
                  <c:v>2.9999999999999997E-8</c:v>
                </c:pt>
                <c:pt idx="789">
                  <c:v>2.9999999999999997E-8</c:v>
                </c:pt>
                <c:pt idx="790">
                  <c:v>2.9999999999999997E-8</c:v>
                </c:pt>
                <c:pt idx="791">
                  <c:v>2.9999999999999997E-8</c:v>
                </c:pt>
                <c:pt idx="792">
                  <c:v>3.2000000000000002E-8</c:v>
                </c:pt>
                <c:pt idx="793">
                  <c:v>3.2000000000000002E-8</c:v>
                </c:pt>
                <c:pt idx="794">
                  <c:v>3.2000000000000002E-8</c:v>
                </c:pt>
                <c:pt idx="795">
                  <c:v>3.2000000000000002E-8</c:v>
                </c:pt>
                <c:pt idx="796">
                  <c:v>3.4E-8</c:v>
                </c:pt>
                <c:pt idx="797">
                  <c:v>3.4E-8</c:v>
                </c:pt>
                <c:pt idx="798">
                  <c:v>3.4E-8</c:v>
                </c:pt>
                <c:pt idx="799">
                  <c:v>3.4E-8</c:v>
                </c:pt>
                <c:pt idx="800">
                  <c:v>3.4E-8</c:v>
                </c:pt>
                <c:pt idx="801">
                  <c:v>3.5999999999999998E-8</c:v>
                </c:pt>
                <c:pt idx="802">
                  <c:v>3.5999999999999998E-8</c:v>
                </c:pt>
                <c:pt idx="803">
                  <c:v>3.5999999999999998E-8</c:v>
                </c:pt>
                <c:pt idx="804">
                  <c:v>3.8000000000000003E-8</c:v>
                </c:pt>
                <c:pt idx="805">
                  <c:v>3.8000000000000003E-8</c:v>
                </c:pt>
                <c:pt idx="806">
                  <c:v>3.8000000000000003E-8</c:v>
                </c:pt>
                <c:pt idx="807">
                  <c:v>3.8000000000000003E-8</c:v>
                </c:pt>
                <c:pt idx="808">
                  <c:v>3.8000000000000003E-8</c:v>
                </c:pt>
                <c:pt idx="809">
                  <c:v>3.8000000000000003E-8</c:v>
                </c:pt>
                <c:pt idx="810">
                  <c:v>4.0000000000000001E-8</c:v>
                </c:pt>
                <c:pt idx="811">
                  <c:v>4.0000000000000001E-8</c:v>
                </c:pt>
                <c:pt idx="812">
                  <c:v>4.0000000000000001E-8</c:v>
                </c:pt>
                <c:pt idx="813">
                  <c:v>4.0000000000000001E-8</c:v>
                </c:pt>
                <c:pt idx="814">
                  <c:v>4.1999999999999999E-8</c:v>
                </c:pt>
                <c:pt idx="815">
                  <c:v>4.1999999999999999E-8</c:v>
                </c:pt>
                <c:pt idx="816">
                  <c:v>4.1999999999999999E-8</c:v>
                </c:pt>
                <c:pt idx="817">
                  <c:v>4.1999999999999999E-8</c:v>
                </c:pt>
                <c:pt idx="818">
                  <c:v>4.1999999999999999E-8</c:v>
                </c:pt>
                <c:pt idx="819">
                  <c:v>4.3999999999999997E-8</c:v>
                </c:pt>
                <c:pt idx="820">
                  <c:v>4.3999999999999997E-8</c:v>
                </c:pt>
                <c:pt idx="821">
                  <c:v>4.3999999999999997E-8</c:v>
                </c:pt>
                <c:pt idx="822">
                  <c:v>4.3999999999999997E-8</c:v>
                </c:pt>
                <c:pt idx="823">
                  <c:v>4.3999999999999997E-8</c:v>
                </c:pt>
                <c:pt idx="824">
                  <c:v>4.6000000000000002E-8</c:v>
                </c:pt>
                <c:pt idx="825">
                  <c:v>4.6000000000000002E-8</c:v>
                </c:pt>
                <c:pt idx="826">
                  <c:v>4.6000000000000002E-8</c:v>
                </c:pt>
                <c:pt idx="827">
                  <c:v>4.6000000000000002E-8</c:v>
                </c:pt>
                <c:pt idx="828">
                  <c:v>4.6000000000000002E-8</c:v>
                </c:pt>
                <c:pt idx="829">
                  <c:v>4.8E-8</c:v>
                </c:pt>
                <c:pt idx="830">
                  <c:v>4.8E-8</c:v>
                </c:pt>
                <c:pt idx="831">
                  <c:v>4.8E-8</c:v>
                </c:pt>
                <c:pt idx="832">
                  <c:v>4.8E-8</c:v>
                </c:pt>
                <c:pt idx="833">
                  <c:v>4.8E-8</c:v>
                </c:pt>
                <c:pt idx="834">
                  <c:v>4.9999999999999998E-8</c:v>
                </c:pt>
                <c:pt idx="835">
                  <c:v>4.9999999999999998E-8</c:v>
                </c:pt>
                <c:pt idx="836">
                  <c:v>4.9999999999999998E-8</c:v>
                </c:pt>
                <c:pt idx="837">
                  <c:v>4.9999999999999998E-8</c:v>
                </c:pt>
                <c:pt idx="838">
                  <c:v>4.9999999999999998E-8</c:v>
                </c:pt>
                <c:pt idx="839">
                  <c:v>5.2000000000000002E-8</c:v>
                </c:pt>
                <c:pt idx="840">
                  <c:v>5.2000000000000002E-8</c:v>
                </c:pt>
                <c:pt idx="841">
                  <c:v>5.2000000000000002E-8</c:v>
                </c:pt>
                <c:pt idx="842">
                  <c:v>5.4E-8</c:v>
                </c:pt>
                <c:pt idx="843">
                  <c:v>5.4E-8</c:v>
                </c:pt>
                <c:pt idx="844">
                  <c:v>5.4E-8</c:v>
                </c:pt>
                <c:pt idx="845">
                  <c:v>5.4E-8</c:v>
                </c:pt>
                <c:pt idx="846">
                  <c:v>5.4E-8</c:v>
                </c:pt>
                <c:pt idx="847">
                  <c:v>5.4E-8</c:v>
                </c:pt>
                <c:pt idx="848">
                  <c:v>5.4E-8</c:v>
                </c:pt>
                <c:pt idx="849">
                  <c:v>5.4E-8</c:v>
                </c:pt>
                <c:pt idx="850">
                  <c:v>5.5999999999999999E-8</c:v>
                </c:pt>
                <c:pt idx="851">
                  <c:v>5.5999999999999999E-8</c:v>
                </c:pt>
                <c:pt idx="852">
                  <c:v>5.5999999999999999E-8</c:v>
                </c:pt>
                <c:pt idx="853">
                  <c:v>5.5999999999999999E-8</c:v>
                </c:pt>
                <c:pt idx="854">
                  <c:v>5.8000000000000003E-8</c:v>
                </c:pt>
                <c:pt idx="855">
                  <c:v>5.8000000000000003E-8</c:v>
                </c:pt>
                <c:pt idx="856">
                  <c:v>5.8000000000000003E-8</c:v>
                </c:pt>
                <c:pt idx="857">
                  <c:v>5.8000000000000003E-8</c:v>
                </c:pt>
                <c:pt idx="858">
                  <c:v>5.9999999999999995E-8</c:v>
                </c:pt>
                <c:pt idx="859">
                  <c:v>5.9999999999999995E-8</c:v>
                </c:pt>
                <c:pt idx="860">
                  <c:v>5.9999999999999995E-8</c:v>
                </c:pt>
                <c:pt idx="861">
                  <c:v>5.9999999999999995E-8</c:v>
                </c:pt>
                <c:pt idx="862">
                  <c:v>5.9999999999999995E-8</c:v>
                </c:pt>
                <c:pt idx="863">
                  <c:v>5.9999999999999995E-8</c:v>
                </c:pt>
                <c:pt idx="864">
                  <c:v>6.1999999999999999E-8</c:v>
                </c:pt>
                <c:pt idx="865">
                  <c:v>6.1999999999999999E-8</c:v>
                </c:pt>
                <c:pt idx="866">
                  <c:v>6.1999999999999999E-8</c:v>
                </c:pt>
                <c:pt idx="867">
                  <c:v>6.1999999999999999E-8</c:v>
                </c:pt>
                <c:pt idx="868">
                  <c:v>6.1999999999999999E-8</c:v>
                </c:pt>
                <c:pt idx="869">
                  <c:v>6.1999999999999999E-8</c:v>
                </c:pt>
                <c:pt idx="870">
                  <c:v>6.1999999999999999E-8</c:v>
                </c:pt>
                <c:pt idx="871">
                  <c:v>6.4000000000000004E-8</c:v>
                </c:pt>
                <c:pt idx="872">
                  <c:v>6.1999999999999999E-8</c:v>
                </c:pt>
                <c:pt idx="873">
                  <c:v>6.4000000000000004E-8</c:v>
                </c:pt>
                <c:pt idx="874">
                  <c:v>6.4000000000000004E-8</c:v>
                </c:pt>
                <c:pt idx="875">
                  <c:v>6.5999999999999995E-8</c:v>
                </c:pt>
                <c:pt idx="876">
                  <c:v>6.5999999999999995E-8</c:v>
                </c:pt>
                <c:pt idx="877">
                  <c:v>6.5999999999999995E-8</c:v>
                </c:pt>
                <c:pt idx="878">
                  <c:v>6.5999999999999995E-8</c:v>
                </c:pt>
                <c:pt idx="879">
                  <c:v>6.5999999999999995E-8</c:v>
                </c:pt>
                <c:pt idx="880">
                  <c:v>6.5999999999999995E-8</c:v>
                </c:pt>
                <c:pt idx="881">
                  <c:v>6.8E-8</c:v>
                </c:pt>
                <c:pt idx="882">
                  <c:v>6.8E-8</c:v>
                </c:pt>
                <c:pt idx="883">
                  <c:v>6.8E-8</c:v>
                </c:pt>
                <c:pt idx="884">
                  <c:v>6.8E-8</c:v>
                </c:pt>
                <c:pt idx="885">
                  <c:v>6.8E-8</c:v>
                </c:pt>
                <c:pt idx="886">
                  <c:v>7.0000000000000005E-8</c:v>
                </c:pt>
                <c:pt idx="887">
                  <c:v>7.0000000000000005E-8</c:v>
                </c:pt>
                <c:pt idx="888">
                  <c:v>7.0000000000000005E-8</c:v>
                </c:pt>
                <c:pt idx="889">
                  <c:v>7.0000000000000005E-8</c:v>
                </c:pt>
                <c:pt idx="890">
                  <c:v>7.0000000000000005E-8</c:v>
                </c:pt>
                <c:pt idx="891">
                  <c:v>7.0000000000000005E-8</c:v>
                </c:pt>
                <c:pt idx="892">
                  <c:v>7.0000000000000005E-8</c:v>
                </c:pt>
                <c:pt idx="893">
                  <c:v>7.0000000000000005E-8</c:v>
                </c:pt>
                <c:pt idx="894">
                  <c:v>7.1999999999999996E-8</c:v>
                </c:pt>
                <c:pt idx="895">
                  <c:v>7.1999999999999996E-8</c:v>
                </c:pt>
                <c:pt idx="896">
                  <c:v>7.1999999999999996E-8</c:v>
                </c:pt>
                <c:pt idx="897">
                  <c:v>7.1999999999999996E-8</c:v>
                </c:pt>
                <c:pt idx="898">
                  <c:v>7.1999999999999996E-8</c:v>
                </c:pt>
                <c:pt idx="899">
                  <c:v>7.1999999999999996E-8</c:v>
                </c:pt>
                <c:pt idx="900">
                  <c:v>7.1999999999999996E-8</c:v>
                </c:pt>
                <c:pt idx="901">
                  <c:v>7.4000000000000001E-8</c:v>
                </c:pt>
                <c:pt idx="902">
                  <c:v>7.4000000000000001E-8</c:v>
                </c:pt>
                <c:pt idx="903">
                  <c:v>7.4000000000000001E-8</c:v>
                </c:pt>
                <c:pt idx="904">
                  <c:v>7.4000000000000001E-8</c:v>
                </c:pt>
                <c:pt idx="905">
                  <c:v>7.4000000000000001E-8</c:v>
                </c:pt>
                <c:pt idx="906">
                  <c:v>7.4000000000000001E-8</c:v>
                </c:pt>
                <c:pt idx="907">
                  <c:v>7.4000000000000001E-8</c:v>
                </c:pt>
                <c:pt idx="908">
                  <c:v>7.6000000000000006E-8</c:v>
                </c:pt>
                <c:pt idx="909">
                  <c:v>7.6000000000000006E-8</c:v>
                </c:pt>
                <c:pt idx="910">
                  <c:v>7.6000000000000006E-8</c:v>
                </c:pt>
                <c:pt idx="911">
                  <c:v>7.6000000000000006E-8</c:v>
                </c:pt>
                <c:pt idx="912">
                  <c:v>7.6000000000000006E-8</c:v>
                </c:pt>
                <c:pt idx="913">
                  <c:v>7.6000000000000006E-8</c:v>
                </c:pt>
                <c:pt idx="914">
                  <c:v>7.7999999999999997E-8</c:v>
                </c:pt>
                <c:pt idx="915">
                  <c:v>7.7999999999999997E-8</c:v>
                </c:pt>
                <c:pt idx="916">
                  <c:v>7.7999999999999997E-8</c:v>
                </c:pt>
                <c:pt idx="917">
                  <c:v>7.7999999999999997E-8</c:v>
                </c:pt>
                <c:pt idx="918">
                  <c:v>7.7999999999999997E-8</c:v>
                </c:pt>
                <c:pt idx="919">
                  <c:v>7.7999999999999997E-8</c:v>
                </c:pt>
                <c:pt idx="920">
                  <c:v>7.7999999999999997E-8</c:v>
                </c:pt>
                <c:pt idx="921">
                  <c:v>7.7999999999999997E-8</c:v>
                </c:pt>
                <c:pt idx="922">
                  <c:v>8.0000000000000002E-8</c:v>
                </c:pt>
                <c:pt idx="923">
                  <c:v>8.0000000000000002E-8</c:v>
                </c:pt>
                <c:pt idx="924">
                  <c:v>7.7999999999999997E-8</c:v>
                </c:pt>
                <c:pt idx="925">
                  <c:v>8.0000000000000002E-8</c:v>
                </c:pt>
                <c:pt idx="926">
                  <c:v>8.0000000000000002E-8</c:v>
                </c:pt>
                <c:pt idx="927">
                  <c:v>8.0000000000000002E-8</c:v>
                </c:pt>
                <c:pt idx="928">
                  <c:v>8.0000000000000002E-8</c:v>
                </c:pt>
                <c:pt idx="929">
                  <c:v>8.0000000000000002E-8</c:v>
                </c:pt>
                <c:pt idx="930">
                  <c:v>8.0000000000000002E-8</c:v>
                </c:pt>
                <c:pt idx="931">
                  <c:v>8.2000000000000006E-8</c:v>
                </c:pt>
                <c:pt idx="932">
                  <c:v>8.2000000000000006E-8</c:v>
                </c:pt>
                <c:pt idx="933">
                  <c:v>8.2000000000000006E-8</c:v>
                </c:pt>
                <c:pt idx="934">
                  <c:v>8.2000000000000006E-8</c:v>
                </c:pt>
                <c:pt idx="935">
                  <c:v>8.2000000000000006E-8</c:v>
                </c:pt>
                <c:pt idx="936">
                  <c:v>8.2000000000000006E-8</c:v>
                </c:pt>
                <c:pt idx="937">
                  <c:v>8.2000000000000006E-8</c:v>
                </c:pt>
                <c:pt idx="938">
                  <c:v>8.2000000000000006E-8</c:v>
                </c:pt>
                <c:pt idx="939">
                  <c:v>8.3999999999999998E-8</c:v>
                </c:pt>
                <c:pt idx="940">
                  <c:v>8.3999999999999998E-8</c:v>
                </c:pt>
                <c:pt idx="941">
                  <c:v>8.3999999999999998E-8</c:v>
                </c:pt>
                <c:pt idx="942">
                  <c:v>8.3999999999999998E-8</c:v>
                </c:pt>
                <c:pt idx="943">
                  <c:v>8.3999999999999998E-8</c:v>
                </c:pt>
                <c:pt idx="944">
                  <c:v>8.3999999999999998E-8</c:v>
                </c:pt>
                <c:pt idx="945">
                  <c:v>8.6000000000000002E-8</c:v>
                </c:pt>
                <c:pt idx="946">
                  <c:v>8.3999999999999998E-8</c:v>
                </c:pt>
                <c:pt idx="947">
                  <c:v>8.6000000000000002E-8</c:v>
                </c:pt>
                <c:pt idx="948">
                  <c:v>8.6000000000000002E-8</c:v>
                </c:pt>
                <c:pt idx="949">
                  <c:v>8.6000000000000002E-8</c:v>
                </c:pt>
                <c:pt idx="950">
                  <c:v>8.6000000000000002E-8</c:v>
                </c:pt>
                <c:pt idx="951">
                  <c:v>8.6000000000000002E-8</c:v>
                </c:pt>
                <c:pt idx="952">
                  <c:v>8.6000000000000002E-8</c:v>
                </c:pt>
                <c:pt idx="953">
                  <c:v>8.6000000000000002E-8</c:v>
                </c:pt>
                <c:pt idx="954">
                  <c:v>8.6000000000000002E-8</c:v>
                </c:pt>
                <c:pt idx="955">
                  <c:v>8.6000000000000002E-8</c:v>
                </c:pt>
                <c:pt idx="956">
                  <c:v>8.7999999999999994E-8</c:v>
                </c:pt>
                <c:pt idx="957">
                  <c:v>8.7999999999999994E-8</c:v>
                </c:pt>
                <c:pt idx="958">
                  <c:v>8.7999999999999994E-8</c:v>
                </c:pt>
                <c:pt idx="959">
                  <c:v>8.7999999999999994E-8</c:v>
                </c:pt>
                <c:pt idx="960">
                  <c:v>8.7999999999999994E-8</c:v>
                </c:pt>
                <c:pt idx="961">
                  <c:v>8.7999999999999994E-8</c:v>
                </c:pt>
                <c:pt idx="962">
                  <c:v>8.7999999999999994E-8</c:v>
                </c:pt>
                <c:pt idx="963">
                  <c:v>8.7999999999999994E-8</c:v>
                </c:pt>
                <c:pt idx="964">
                  <c:v>8.9999999999999999E-8</c:v>
                </c:pt>
                <c:pt idx="965">
                  <c:v>8.9999999999999999E-8</c:v>
                </c:pt>
                <c:pt idx="966">
                  <c:v>8.9999999999999999E-8</c:v>
                </c:pt>
                <c:pt idx="967">
                  <c:v>8.9999999999999999E-8</c:v>
                </c:pt>
                <c:pt idx="968">
                  <c:v>8.9999999999999999E-8</c:v>
                </c:pt>
                <c:pt idx="969">
                  <c:v>8.9999999999999999E-8</c:v>
                </c:pt>
                <c:pt idx="970">
                  <c:v>8.9999999999999999E-8</c:v>
                </c:pt>
                <c:pt idx="971">
                  <c:v>8.9999999999999999E-8</c:v>
                </c:pt>
                <c:pt idx="972">
                  <c:v>8.9999999999999999E-8</c:v>
                </c:pt>
                <c:pt idx="973">
                  <c:v>9.2000000000000003E-8</c:v>
                </c:pt>
                <c:pt idx="974">
                  <c:v>8.9999999999999999E-8</c:v>
                </c:pt>
                <c:pt idx="975">
                  <c:v>9.2000000000000003E-8</c:v>
                </c:pt>
                <c:pt idx="976">
                  <c:v>9.2000000000000003E-8</c:v>
                </c:pt>
                <c:pt idx="977">
                  <c:v>9.2000000000000003E-8</c:v>
                </c:pt>
                <c:pt idx="978">
                  <c:v>9.2000000000000003E-8</c:v>
                </c:pt>
                <c:pt idx="979">
                  <c:v>9.2000000000000003E-8</c:v>
                </c:pt>
                <c:pt idx="980">
                  <c:v>9.3999999999999995E-8</c:v>
                </c:pt>
                <c:pt idx="981">
                  <c:v>9.3999999999999995E-8</c:v>
                </c:pt>
                <c:pt idx="982">
                  <c:v>9.3999999999999995E-8</c:v>
                </c:pt>
                <c:pt idx="983">
                  <c:v>9.3999999999999995E-8</c:v>
                </c:pt>
                <c:pt idx="984">
                  <c:v>9.3999999999999995E-8</c:v>
                </c:pt>
                <c:pt idx="985">
                  <c:v>9.3999999999999995E-8</c:v>
                </c:pt>
                <c:pt idx="986">
                  <c:v>9.3999999999999995E-8</c:v>
                </c:pt>
                <c:pt idx="987">
                  <c:v>9.3999999999999995E-8</c:v>
                </c:pt>
                <c:pt idx="988">
                  <c:v>9.3999999999999995E-8</c:v>
                </c:pt>
                <c:pt idx="989">
                  <c:v>9.3999999999999995E-8</c:v>
                </c:pt>
                <c:pt idx="990">
                  <c:v>9.5999999999999999E-8</c:v>
                </c:pt>
                <c:pt idx="991">
                  <c:v>9.5999999999999999E-8</c:v>
                </c:pt>
                <c:pt idx="992">
                  <c:v>9.5999999999999999E-8</c:v>
                </c:pt>
                <c:pt idx="993">
                  <c:v>9.5999999999999999E-8</c:v>
                </c:pt>
                <c:pt idx="994">
                  <c:v>9.5999999999999999E-8</c:v>
                </c:pt>
                <c:pt idx="995">
                  <c:v>9.5999999999999999E-8</c:v>
                </c:pt>
                <c:pt idx="996">
                  <c:v>9.5999999999999999E-8</c:v>
                </c:pt>
                <c:pt idx="997">
                  <c:v>9.8000000000000004E-8</c:v>
                </c:pt>
                <c:pt idx="998">
                  <c:v>9.5999999999999999E-8</c:v>
                </c:pt>
                <c:pt idx="999">
                  <c:v>9.8000000000000004E-8</c:v>
                </c:pt>
                <c:pt idx="1000">
                  <c:v>9.8000000000000004E-8</c:v>
                </c:pt>
                <c:pt idx="1001">
                  <c:v>9.8000000000000004E-8</c:v>
                </c:pt>
                <c:pt idx="1002">
                  <c:v>9.8000000000000004E-8</c:v>
                </c:pt>
                <c:pt idx="1003">
                  <c:v>9.8000000000000004E-8</c:v>
                </c:pt>
                <c:pt idx="1004">
                  <c:v>9.9999999999999995E-8</c:v>
                </c:pt>
                <c:pt idx="1005">
                  <c:v>9.9999999999999995E-8</c:v>
                </c:pt>
                <c:pt idx="1006">
                  <c:v>9.9999999999999995E-8</c:v>
                </c:pt>
                <c:pt idx="1007">
                  <c:v>9.9999999999999995E-8</c:v>
                </c:pt>
                <c:pt idx="1008">
                  <c:v>9.9999999999999995E-8</c:v>
                </c:pt>
                <c:pt idx="1009">
                  <c:v>9.9999999999999995E-8</c:v>
                </c:pt>
                <c:pt idx="1010">
                  <c:v>1.02E-7</c:v>
                </c:pt>
                <c:pt idx="1011">
                  <c:v>1.02E-7</c:v>
                </c:pt>
                <c:pt idx="1012">
                  <c:v>1.02E-7</c:v>
                </c:pt>
                <c:pt idx="1013">
                  <c:v>1.02E-7</c:v>
                </c:pt>
                <c:pt idx="1014">
                  <c:v>1.02E-7</c:v>
                </c:pt>
                <c:pt idx="1015">
                  <c:v>1.02E-7</c:v>
                </c:pt>
                <c:pt idx="1016">
                  <c:v>1.02E-7</c:v>
                </c:pt>
                <c:pt idx="1017">
                  <c:v>1.02E-7</c:v>
                </c:pt>
                <c:pt idx="1018">
                  <c:v>1.02E-7</c:v>
                </c:pt>
                <c:pt idx="1019">
                  <c:v>1.02E-7</c:v>
                </c:pt>
              </c:numCache>
            </c:numRef>
          </c:yVal>
          <c:smooth val="0"/>
        </c:ser>
        <c:dLbls>
          <c:showLegendKey val="0"/>
          <c:showVal val="0"/>
          <c:showCatName val="0"/>
          <c:showSerName val="0"/>
          <c:showPercent val="0"/>
          <c:showBubbleSize val="0"/>
        </c:dLbls>
        <c:axId val="-1857221376"/>
        <c:axId val="-1857210496"/>
      </c:scatterChart>
      <c:valAx>
        <c:axId val="-18572213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BE" sz="1800" b="1" dirty="0" err="1" smtClean="0"/>
                  <a:t>Potential</a:t>
                </a:r>
                <a:r>
                  <a:rPr lang="fr-BE" sz="1800" b="1" dirty="0" smtClean="0"/>
                  <a:t> (</a:t>
                </a:r>
                <a:r>
                  <a:rPr lang="fr-BE" sz="1800" b="1" i="1" dirty="0" smtClean="0"/>
                  <a:t>vs</a:t>
                </a:r>
                <a:r>
                  <a:rPr lang="fr-BE" sz="1800" b="1" dirty="0" smtClean="0"/>
                  <a:t> Ag/</a:t>
                </a:r>
                <a:r>
                  <a:rPr lang="fr-BE" sz="1800" b="1" dirty="0" err="1" smtClean="0"/>
                  <a:t>AgCl</a:t>
                </a:r>
                <a:r>
                  <a:rPr lang="fr-BE" sz="1800" b="1" dirty="0" smtClean="0"/>
                  <a:t>)</a:t>
                </a:r>
                <a:endParaRPr lang="fr-BE" sz="1800" b="1"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10496"/>
        <c:crosses val="autoZero"/>
        <c:crossBetween val="midCat"/>
      </c:valAx>
      <c:valAx>
        <c:axId val="-1857210496"/>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857221376"/>
        <c:crosses val="autoZero"/>
        <c:crossBetween val="midCat"/>
      </c:valAx>
      <c:spPr>
        <a:noFill/>
        <a:ln>
          <a:noFill/>
        </a:ln>
        <a:effectLst/>
      </c:spPr>
    </c:plotArea>
    <c:legend>
      <c:legendPos val="b"/>
      <c:layout>
        <c:manualLayout>
          <c:xMode val="edge"/>
          <c:yMode val="edge"/>
          <c:x val="0.14942302008764691"/>
          <c:y val="0.88654563878485904"/>
          <c:w val="0.48461097151140786"/>
          <c:h val="8.125228059652914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BE" sz="2400" b="1" dirty="0" smtClean="0"/>
              <a:t>PSI-CEF</a:t>
            </a:r>
            <a:endParaRPr lang="fr-BE" sz="2400" b="1"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Feuil2!$C$6</c:f>
              <c:strCache>
                <c:ptCount val="1"/>
                <c:pt idx="0">
                  <c:v>wt</c:v>
                </c:pt>
              </c:strCache>
            </c:strRef>
          </c:tx>
          <c:spPr>
            <a:ln w="38100" cap="rnd">
              <a:solidFill>
                <a:srgbClr val="00B0F0"/>
              </a:solidFill>
              <a:round/>
            </a:ln>
            <a:effectLst/>
          </c:spPr>
          <c:marker>
            <c:symbol val="diamond"/>
            <c:size val="10"/>
            <c:spPr>
              <a:solidFill>
                <a:srgbClr val="00B0F0"/>
              </a:solidFill>
              <a:ln w="50800">
                <a:solidFill>
                  <a:srgbClr val="00B0F0"/>
                </a:solidFill>
              </a:ln>
              <a:effectLst/>
            </c:spPr>
          </c:marker>
          <c:cat>
            <c:numRef>
              <c:f>Feuil2!$B$7:$B$11</c:f>
              <c:numCache>
                <c:formatCode>General</c:formatCode>
                <c:ptCount val="5"/>
                <c:pt idx="0">
                  <c:v>0</c:v>
                </c:pt>
                <c:pt idx="1">
                  <c:v>120</c:v>
                </c:pt>
                <c:pt idx="2">
                  <c:v>240</c:v>
                </c:pt>
                <c:pt idx="3">
                  <c:v>360</c:v>
                </c:pt>
                <c:pt idx="4">
                  <c:v>480</c:v>
                </c:pt>
              </c:numCache>
            </c:numRef>
          </c:cat>
          <c:val>
            <c:numRef>
              <c:f>Feuil2!$C$7:$C$11</c:f>
              <c:numCache>
                <c:formatCode>General</c:formatCode>
                <c:ptCount val="5"/>
                <c:pt idx="0">
                  <c:v>0</c:v>
                </c:pt>
                <c:pt idx="1">
                  <c:v>19</c:v>
                </c:pt>
                <c:pt idx="2">
                  <c:v>14</c:v>
                </c:pt>
                <c:pt idx="3">
                  <c:v>7</c:v>
                </c:pt>
                <c:pt idx="4">
                  <c:v>1</c:v>
                </c:pt>
              </c:numCache>
            </c:numRef>
          </c:val>
          <c:smooth val="0"/>
        </c:ser>
        <c:ser>
          <c:idx val="1"/>
          <c:order val="1"/>
          <c:tx>
            <c:strRef>
              <c:f>Feuil2!$D$6</c:f>
              <c:strCache>
                <c:ptCount val="1"/>
                <c:pt idx="0">
                  <c:v>hydg-2</c:v>
                </c:pt>
              </c:strCache>
            </c:strRef>
          </c:tx>
          <c:spPr>
            <a:ln w="38100" cap="rnd">
              <a:solidFill>
                <a:srgbClr val="00B050"/>
              </a:solidFill>
              <a:round/>
            </a:ln>
            <a:effectLst/>
          </c:spPr>
          <c:marker>
            <c:symbol val="diamond"/>
            <c:size val="10"/>
            <c:spPr>
              <a:solidFill>
                <a:srgbClr val="00B050"/>
              </a:solidFill>
              <a:ln w="50800">
                <a:solidFill>
                  <a:srgbClr val="00B050"/>
                </a:solidFill>
              </a:ln>
              <a:effectLst/>
            </c:spPr>
          </c:marker>
          <c:cat>
            <c:numRef>
              <c:f>Feuil2!$B$7:$B$11</c:f>
              <c:numCache>
                <c:formatCode>General</c:formatCode>
                <c:ptCount val="5"/>
                <c:pt idx="0">
                  <c:v>0</c:v>
                </c:pt>
                <c:pt idx="1">
                  <c:v>120</c:v>
                </c:pt>
                <c:pt idx="2">
                  <c:v>240</c:v>
                </c:pt>
                <c:pt idx="3">
                  <c:v>360</c:v>
                </c:pt>
                <c:pt idx="4">
                  <c:v>480</c:v>
                </c:pt>
              </c:numCache>
            </c:numRef>
          </c:cat>
          <c:val>
            <c:numRef>
              <c:f>Feuil2!$D$7:$D$11</c:f>
              <c:numCache>
                <c:formatCode>General</c:formatCode>
                <c:ptCount val="5"/>
                <c:pt idx="0">
                  <c:v>-2</c:v>
                </c:pt>
                <c:pt idx="1">
                  <c:v>18</c:v>
                </c:pt>
                <c:pt idx="2">
                  <c:v>17</c:v>
                </c:pt>
                <c:pt idx="3">
                  <c:v>4</c:v>
                </c:pt>
                <c:pt idx="4">
                  <c:v>-3</c:v>
                </c:pt>
              </c:numCache>
            </c:numRef>
          </c:val>
          <c:smooth val="0"/>
        </c:ser>
        <c:ser>
          <c:idx val="2"/>
          <c:order val="2"/>
          <c:tx>
            <c:strRef>
              <c:f>Feuil2!$E$6</c:f>
              <c:strCache>
                <c:ptCount val="1"/>
                <c:pt idx="0">
                  <c:v>pgrl1</c:v>
                </c:pt>
              </c:strCache>
            </c:strRef>
          </c:tx>
          <c:spPr>
            <a:ln w="38100" cap="rnd">
              <a:solidFill>
                <a:srgbClr val="FF0000"/>
              </a:solidFill>
              <a:round/>
            </a:ln>
            <a:effectLst/>
          </c:spPr>
          <c:marker>
            <c:symbol val="diamond"/>
            <c:size val="10"/>
            <c:spPr>
              <a:solidFill>
                <a:srgbClr val="FF0000"/>
              </a:solidFill>
              <a:ln w="50800">
                <a:solidFill>
                  <a:srgbClr val="FF0000"/>
                </a:solidFill>
              </a:ln>
              <a:effectLst/>
            </c:spPr>
          </c:marker>
          <c:cat>
            <c:numRef>
              <c:f>Feuil2!$B$7:$B$11</c:f>
              <c:numCache>
                <c:formatCode>General</c:formatCode>
                <c:ptCount val="5"/>
                <c:pt idx="0">
                  <c:v>0</c:v>
                </c:pt>
                <c:pt idx="1">
                  <c:v>120</c:v>
                </c:pt>
                <c:pt idx="2">
                  <c:v>240</c:v>
                </c:pt>
                <c:pt idx="3">
                  <c:v>360</c:v>
                </c:pt>
                <c:pt idx="4">
                  <c:v>480</c:v>
                </c:pt>
              </c:numCache>
            </c:numRef>
          </c:cat>
          <c:val>
            <c:numRef>
              <c:f>Feuil2!$E$7:$E$11</c:f>
              <c:numCache>
                <c:formatCode>General</c:formatCode>
                <c:ptCount val="5"/>
                <c:pt idx="0">
                  <c:v>3</c:v>
                </c:pt>
                <c:pt idx="1">
                  <c:v>6</c:v>
                </c:pt>
                <c:pt idx="2">
                  <c:v>2</c:v>
                </c:pt>
                <c:pt idx="3">
                  <c:v>-2</c:v>
                </c:pt>
                <c:pt idx="4">
                  <c:v>-3</c:v>
                </c:pt>
              </c:numCache>
            </c:numRef>
          </c:val>
          <c:smooth val="0"/>
        </c:ser>
        <c:ser>
          <c:idx val="3"/>
          <c:order val="3"/>
          <c:tx>
            <c:strRef>
              <c:f>Feuil2!$F$6</c:f>
              <c:strCache>
                <c:ptCount val="1"/>
                <c:pt idx="0">
                  <c:v>pgrl1 hydg-2</c:v>
                </c:pt>
              </c:strCache>
            </c:strRef>
          </c:tx>
          <c:spPr>
            <a:ln w="38100" cap="rnd">
              <a:solidFill>
                <a:schemeClr val="tx1"/>
              </a:solidFill>
              <a:round/>
            </a:ln>
            <a:effectLst/>
          </c:spPr>
          <c:marker>
            <c:symbol val="diamond"/>
            <c:size val="10"/>
            <c:spPr>
              <a:solidFill>
                <a:schemeClr val="tx1">
                  <a:lumMod val="95000"/>
                  <a:lumOff val="5000"/>
                </a:schemeClr>
              </a:solidFill>
              <a:ln w="50800">
                <a:solidFill>
                  <a:schemeClr val="tx1"/>
                </a:solidFill>
              </a:ln>
              <a:effectLst/>
            </c:spPr>
          </c:marker>
          <c:cat>
            <c:numRef>
              <c:f>Feuil2!$B$7:$B$11</c:f>
              <c:numCache>
                <c:formatCode>General</c:formatCode>
                <c:ptCount val="5"/>
                <c:pt idx="0">
                  <c:v>0</c:v>
                </c:pt>
                <c:pt idx="1">
                  <c:v>120</c:v>
                </c:pt>
                <c:pt idx="2">
                  <c:v>240</c:v>
                </c:pt>
                <c:pt idx="3">
                  <c:v>360</c:v>
                </c:pt>
                <c:pt idx="4">
                  <c:v>480</c:v>
                </c:pt>
              </c:numCache>
            </c:numRef>
          </c:cat>
          <c:val>
            <c:numRef>
              <c:f>Feuil2!$F$7:$F$11</c:f>
              <c:numCache>
                <c:formatCode>General</c:formatCode>
                <c:ptCount val="5"/>
                <c:pt idx="0">
                  <c:v>1</c:v>
                </c:pt>
                <c:pt idx="1">
                  <c:v>4</c:v>
                </c:pt>
                <c:pt idx="2">
                  <c:v>3</c:v>
                </c:pt>
                <c:pt idx="3">
                  <c:v>3</c:v>
                </c:pt>
                <c:pt idx="4">
                  <c:v>4</c:v>
                </c:pt>
              </c:numCache>
            </c:numRef>
          </c:val>
          <c:smooth val="0"/>
        </c:ser>
        <c:dLbls>
          <c:showLegendKey val="0"/>
          <c:showVal val="0"/>
          <c:showCatName val="0"/>
          <c:showSerName val="0"/>
          <c:showPercent val="0"/>
          <c:showBubbleSize val="0"/>
        </c:dLbls>
        <c:marker val="1"/>
        <c:smooth val="0"/>
        <c:axId val="-1857209408"/>
        <c:axId val="-2075797920"/>
      </c:lineChart>
      <c:catAx>
        <c:axId val="-18572094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600" b="1" dirty="0" smtClean="0"/>
                  <a:t>Time of illumination (s)</a:t>
                </a:r>
                <a:endParaRPr lang="fr-BE" sz="1600" b="1" dirty="0"/>
              </a:p>
            </c:rich>
          </c:tx>
          <c:layout>
            <c:manualLayout>
              <c:xMode val="edge"/>
              <c:yMode val="edge"/>
              <c:x val="0.32421508254664955"/>
              <c:y val="0.804146628043851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075797920"/>
        <c:crosses val="autoZero"/>
        <c:auto val="1"/>
        <c:lblAlgn val="ctr"/>
        <c:lblOffset val="100"/>
        <c:noMultiLvlLbl val="0"/>
      </c:catAx>
      <c:valAx>
        <c:axId val="-2075797920"/>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2000" b="1" dirty="0" smtClean="0"/>
                  <a:t>ETR</a:t>
                </a:r>
                <a:endParaRPr lang="fr-BE" sz="20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8572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1-10T10:28:43.154" idx="82">
    <p:pos x="10" y="10"/>
    <p:text>promising futur renewable energy carrier</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4-10-01T18:14:30.148" idx="41">
    <p:pos x="10" y="10"/>
    <p:text>Pour dire que ce quon a étudier, c'est quelque chose d'important pour la cellule, si on a bien raison, cela doit se traduire par un phénotype de croissance selaon la présence ou l'absence de ces deux AEF.</p:text>
    <p:extLst>
      <p:ext uri="{C676402C-5697-4E1C-873F-D02D1690AC5C}">
        <p15:threadingInfo xmlns:p15="http://schemas.microsoft.com/office/powerpoint/2012/main" timeZoneBias="-120"/>
      </p:ext>
    </p:extLst>
  </p:cm>
  <p:cm authorId="1" dt="2014-10-02T21:15:45.909" idx="60">
    <p:pos x="10" y="146"/>
    <p:text>Boue lac marais</p:text>
    <p:extLst>
      <p:ext uri="{C676402C-5697-4E1C-873F-D02D1690AC5C}">
        <p15:threadingInfo xmlns:p15="http://schemas.microsoft.com/office/powerpoint/2012/main" timeZoneBias="-120">
          <p15:parentCm authorId="1" idx="41"/>
        </p15:threadingInfo>
      </p:ext>
    </p:extLst>
  </p:cm>
  <p:cm authorId="1" dt="2014-10-02T21:15:55.785" idx="61">
    <p:pos x="10" y="282"/>
    <p:text>eau douce</p:text>
    <p:extLst>
      <p:ext uri="{C676402C-5697-4E1C-873F-D02D1690AC5C}">
        <p15:threadingInfo xmlns:p15="http://schemas.microsoft.com/office/powerpoint/2012/main" timeZoneBias="-120">
          <p15:parentCm authorId="1" idx="41"/>
        </p15:threadingInfo>
      </p:ext>
    </p:extLst>
  </p:cm>
  <p:cm authorId="1" dt="2014-10-02T21:17:04.888" idx="62">
    <p:pos x="10" y="418"/>
    <p:text>Afin d'évaluer le phénotype de notre double mutant</p:text>
    <p:extLst>
      <p:ext uri="{C676402C-5697-4E1C-873F-D02D1690AC5C}">
        <p15:threadingInfo xmlns:p15="http://schemas.microsoft.com/office/powerpoint/2012/main" timeZoneBias="-120">
          <p15:parentCm authorId="1" idx="41"/>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4-10-01T18:14:30.148" idx="41">
    <p:pos x="10" y="10"/>
    <p:text>Pour dire que ce quon a étudier, c'est quelque chose d'important pour la cellule, si on a bien raison, cela doit se traduire par un phénotype de croissance selaon la présence ou l'absence de ces deux AEF.</p:text>
    <p:extLst>
      <p:ext uri="{C676402C-5697-4E1C-873F-D02D1690AC5C}">
        <p15:threadingInfo xmlns:p15="http://schemas.microsoft.com/office/powerpoint/2012/main" timeZoneBias="-120"/>
      </p:ext>
    </p:extLst>
  </p:cm>
  <p:cm authorId="1" dt="2014-10-02T21:15:45.909" idx="60">
    <p:pos x="10" y="146"/>
    <p:text>Boue lac marais</p:text>
    <p:extLst>
      <p:ext uri="{C676402C-5697-4E1C-873F-D02D1690AC5C}">
        <p15:threadingInfo xmlns:p15="http://schemas.microsoft.com/office/powerpoint/2012/main" timeZoneBias="-120">
          <p15:parentCm authorId="1" idx="41"/>
        </p15:threadingInfo>
      </p:ext>
    </p:extLst>
  </p:cm>
  <p:cm authorId="1" dt="2014-10-02T21:15:55.785" idx="61">
    <p:pos x="10" y="282"/>
    <p:text>eau douce</p:text>
    <p:extLst>
      <p:ext uri="{C676402C-5697-4E1C-873F-D02D1690AC5C}">
        <p15:threadingInfo xmlns:p15="http://schemas.microsoft.com/office/powerpoint/2012/main" timeZoneBias="-120">
          <p15:parentCm authorId="1" idx="41"/>
        </p15:threadingInfo>
      </p:ext>
    </p:extLst>
  </p:cm>
  <p:cm authorId="1" dt="2014-10-02T21:17:04.888" idx="62">
    <p:pos x="10" y="418"/>
    <p:text>Afin d'évaluer le phénotype de notre double mutant</p:text>
    <p:extLst>
      <p:ext uri="{C676402C-5697-4E1C-873F-D02D1690AC5C}">
        <p15:threadingInfo xmlns:p15="http://schemas.microsoft.com/office/powerpoint/2012/main" timeZoneBias="-120">
          <p15:parentCm authorId="1" idx="41"/>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11-07T16:16:46.982" idx="69">
    <p:pos x="10" y="10"/>
    <p:text>Consists in selection purification and implementation of the hydrogenase on a carbon electrode</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11-07T16:16:46.982" idx="69">
    <p:pos x="10" y="10"/>
    <p:text>Consists in selection purification and implementation of the hydrogenase on a carbon electrode</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11-08T15:58:37.757" idx="81">
    <p:pos x="5708" y="1891"/>
    <p:text>to dissipate excess electrons in unfavourable redox conditions, therefore maintaining an adequate oxidation/reduction state in the cell</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11-08T15:04:24.911" idx="75">
    <p:pos x="7058" y="440"/>
    <p:text>activity is limited by electron supply and not by catalytic properties in vivo</p:text>
    <p:extLst>
      <p:ext uri="{C676402C-5697-4E1C-873F-D02D1690AC5C}">
        <p15:threadingInfo xmlns:p15="http://schemas.microsoft.com/office/powerpoint/2012/main" timeZoneBias="-60"/>
      </p:ext>
    </p:extLst>
  </p:cm>
  <p:cm authorId="1" dt="2016-11-08T15:49:58.304" idx="79">
    <p:pos x="10" y="10"/>
    <p:text>The possibility for this enzyme to catalyze hydrogen production efficiently and with limited sensitivity to oxygen may be essential to fulfilling the physiological role in cyanobacteria, and has caused HoxEFUYH to be identified as a candidate for use in technologies.</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11-08T15:29:54.145" idx="77">
    <p:pos x="5817" y="884"/>
    <p:text>The catalytic reduction of H+ by HoxEFUYH at 560 mV increases with decreasing pH (Figure 2B). This may be an effect of either the substrate (proton) concentration or the protonation
state of the enzyme as a whole.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01T18:04:47.479" idx="33">
    <p:pos x="10" y="10"/>
    <p:text>Pas de transitions avec moi je</p:text>
    <p:extLst>
      <p:ext uri="{C676402C-5697-4E1C-873F-D02D1690AC5C}">
        <p15:threadingInfo xmlns:p15="http://schemas.microsoft.com/office/powerpoint/2012/main" timeZoneBias="-120"/>
      </p:ext>
    </p:extLst>
  </p:cm>
  <p:cm authorId="1" dt="2014-10-01T18:05:39.313" idx="34">
    <p:pos x="10" y="146"/>
    <p:text>pas encore très bien compris le lien photosynthèse hydrogène, on s'y est attaché pour améliorer cette compréhension? faire un bon lien</p:text>
    <p:extLst>
      <p:ext uri="{C676402C-5697-4E1C-873F-D02D1690AC5C}">
        <p15:threadingInfo xmlns:p15="http://schemas.microsoft.com/office/powerpoint/2012/main" timeZoneBias="-120">
          <p15:parentCm authorId="1" idx="3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10-01T18:03:39.642" idx="31">
    <p:pos x="10" y="10"/>
    <p:text>travailler la transition fluo</p:text>
    <p:extLst>
      <p:ext uri="{C676402C-5697-4E1C-873F-D02D1690AC5C}">
        <p15:threadingInfo xmlns:p15="http://schemas.microsoft.com/office/powerpoint/2012/main" timeZoneBias="-120"/>
      </p:ext>
    </p:extLst>
  </p:cm>
  <p:cm authorId="1" dt="2014-10-02T20:09:54.782" idx="52">
    <p:pos x="10" y="146"/>
    <p:text>Il faut maintenant que j'introduise une nouvelle notion, la fluorescence</p:text>
    <p:extLst>
      <p:ext uri="{C676402C-5697-4E1C-873F-D02D1690AC5C}">
        <p15:threadingInfo xmlns:p15="http://schemas.microsoft.com/office/powerpoint/2012/main" timeZoneBias="-120">
          <p15:parentCm authorId="1" idx="31"/>
        </p15:threadingInfo>
      </p:ext>
    </p:extLst>
  </p:cm>
  <p:cm authorId="1" dt="2014-10-02T20:11:24.447" idx="53">
    <p:pos x="10" y="282"/>
    <p:text>Interaction en conditions particulières, il y en quarante ans, mais peut étudier et moi je le fais</p:text>
    <p:extLst>
      <p:ext uri="{C676402C-5697-4E1C-873F-D02D1690AC5C}">
        <p15:threadingInfo xmlns:p15="http://schemas.microsoft.com/office/powerpoint/2012/main" timeZoneBias="-120">
          <p15:parentCm authorId="1" idx="3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10-01T18:03:39.642" idx="31">
    <p:pos x="10" y="10"/>
    <p:text>travailler la transition fluo</p:text>
    <p:extLst>
      <p:ext uri="{C676402C-5697-4E1C-873F-D02D1690AC5C}">
        <p15:threadingInfo xmlns:p15="http://schemas.microsoft.com/office/powerpoint/2012/main" timeZoneBias="-120"/>
      </p:ext>
    </p:extLst>
  </p:cm>
  <p:cm authorId="1" dt="2014-10-02T20:09:54.782" idx="52">
    <p:pos x="10" y="146"/>
    <p:text>Il faut maintenant que j'introduise une nouvelle notion, la fluorescence</p:text>
    <p:extLst>
      <p:ext uri="{C676402C-5697-4E1C-873F-D02D1690AC5C}">
        <p15:threadingInfo xmlns:p15="http://schemas.microsoft.com/office/powerpoint/2012/main" timeZoneBias="-120">
          <p15:parentCm authorId="1" idx="31"/>
        </p15:threadingInfo>
      </p:ext>
    </p:extLst>
  </p:cm>
  <p:cm authorId="1" dt="2014-10-02T20:11:24.447" idx="53">
    <p:pos x="10" y="282"/>
    <p:text>Interaction en conditions particulières, il y en quarante ans, mais peut étudier et moi je le fais</p:text>
    <p:extLst>
      <p:ext uri="{C676402C-5697-4E1C-873F-D02D1690AC5C}">
        <p15:threadingInfo xmlns:p15="http://schemas.microsoft.com/office/powerpoint/2012/main" timeZoneBias="-120">
          <p15:parentCm authorId="1" idx="31"/>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10-01T19:24:27.946" idx="42">
    <p:pos x="10" y="10"/>
    <p:text>2 conclusion, hyd accept tout le flux durant ces 3secondes, et la relation est linéaire durant ces 3 secondes. C'est très spécifiques, on a un cribles parfait</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4-09-30T18:37:12.588" idx="10">
    <p:pos x="10" y="10"/>
    <p:text>la cinétique, qu'on utilise pour avoir une information (PhiPSII), puis la linéarité (x2), puis le crible, puis hydg-2</p:text>
    <p:extLst>
      <p:ext uri="{C676402C-5697-4E1C-873F-D02D1690AC5C}">
        <p15:threadingInfo xmlns:p15="http://schemas.microsoft.com/office/powerpoint/2012/main" timeZoneBias="-120"/>
      </p:ext>
    </p:extLst>
  </p:cm>
  <p:cm authorId="1" dt="2014-10-02T23:18:59.493" idx="66">
    <p:pos x="10" y="146"/>
    <p:text>sachet hermétique ou l'anoxie est forcée</p:text>
    <p:extLst>
      <p:ext uri="{C676402C-5697-4E1C-873F-D02D1690AC5C}">
        <p15:threadingInfo xmlns:p15="http://schemas.microsoft.com/office/powerpoint/2012/main" timeZoneBias="-120">
          <p15:parentCm authorId="1"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4-10-01T18:08:15.102" idx="37">
    <p:pos x="10" y="10"/>
    <p:text>une transition avec le but suivant</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4-10-01T19:50:50.222" idx="44">
    <p:pos x="10" y="10"/>
    <p:text>Dire ici qu'on fait des mesures assez complexes chez plusieurs souches pour arriver au final a quelque chose de plus simple qui consiste a vraiment mesurer les fluxs</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4-10-01T18:14:30.148" idx="41">
    <p:pos x="10" y="10"/>
    <p:text>Pour dire que ce quon a étudier, c'est quelque chose d'important pour la cellule, si on a bien raison, cela doit se traduire par un phénotype de croissance selaon la présence ou l'absence de ces deux AEF.</p:text>
    <p:extLst>
      <p:ext uri="{C676402C-5697-4E1C-873F-D02D1690AC5C}">
        <p15:threadingInfo xmlns:p15="http://schemas.microsoft.com/office/powerpoint/2012/main" timeZoneBias="-120"/>
      </p:ext>
    </p:extLst>
  </p:cm>
  <p:cm authorId="1" dt="2014-10-02T21:15:45.909" idx="60">
    <p:pos x="10" y="146"/>
    <p:text>Boue lac marais</p:text>
    <p:extLst>
      <p:ext uri="{C676402C-5697-4E1C-873F-D02D1690AC5C}">
        <p15:threadingInfo xmlns:p15="http://schemas.microsoft.com/office/powerpoint/2012/main" timeZoneBias="-120">
          <p15:parentCm authorId="1" idx="41"/>
        </p15:threadingInfo>
      </p:ext>
    </p:extLst>
  </p:cm>
  <p:cm authorId="1" dt="2014-10-02T21:15:55.785" idx="61">
    <p:pos x="10" y="282"/>
    <p:text>eau douce</p:text>
    <p:extLst>
      <p:ext uri="{C676402C-5697-4E1C-873F-D02D1690AC5C}">
        <p15:threadingInfo xmlns:p15="http://schemas.microsoft.com/office/powerpoint/2012/main" timeZoneBias="-120">
          <p15:parentCm authorId="1" idx="41"/>
        </p15:threadingInfo>
      </p:ext>
    </p:extLst>
  </p:cm>
  <p:cm authorId="1" dt="2014-10-02T21:17:04.888" idx="62">
    <p:pos x="10" y="418"/>
    <p:text>Afin d'évaluer le phénotype de notre double mutant</p:text>
    <p:extLst>
      <p:ext uri="{C676402C-5697-4E1C-873F-D02D1690AC5C}">
        <p15:threadingInfo xmlns:p15="http://schemas.microsoft.com/office/powerpoint/2012/main" timeZoneBias="-120">
          <p15:parentCm authorId="1" idx="4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D76C1-EAAA-471D-9E91-EE4227D22180}" type="datetimeFigureOut">
              <a:rPr lang="fr-BE" smtClean="0"/>
              <a:t>10-01-17</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EB8D6-13A8-4D89-BACD-9AEE374E6225}" type="slidenum">
              <a:rPr lang="fr-BE" smtClean="0"/>
              <a:t>‹N°›</a:t>
            </a:fld>
            <a:endParaRPr lang="fr-BE"/>
          </a:p>
        </p:txBody>
      </p:sp>
    </p:spTree>
    <p:extLst>
      <p:ext uri="{BB962C8B-B14F-4D97-AF65-F5344CB8AC3E}">
        <p14:creationId xmlns:p14="http://schemas.microsoft.com/office/powerpoint/2010/main" val="336026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1</a:t>
            </a:fld>
            <a:endParaRPr lang="fr-BE"/>
          </a:p>
        </p:txBody>
      </p:sp>
    </p:spTree>
    <p:extLst>
      <p:ext uri="{BB962C8B-B14F-4D97-AF65-F5344CB8AC3E}">
        <p14:creationId xmlns:p14="http://schemas.microsoft.com/office/powerpoint/2010/main" val="240320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29</a:t>
            </a:fld>
            <a:endParaRPr lang="fr-BE"/>
          </a:p>
        </p:txBody>
      </p:sp>
    </p:spTree>
    <p:extLst>
      <p:ext uri="{BB962C8B-B14F-4D97-AF65-F5344CB8AC3E}">
        <p14:creationId xmlns:p14="http://schemas.microsoft.com/office/powerpoint/2010/main" val="74252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30</a:t>
            </a:fld>
            <a:endParaRPr lang="fr-BE"/>
          </a:p>
        </p:txBody>
      </p:sp>
    </p:spTree>
    <p:extLst>
      <p:ext uri="{BB962C8B-B14F-4D97-AF65-F5344CB8AC3E}">
        <p14:creationId xmlns:p14="http://schemas.microsoft.com/office/powerpoint/2010/main" val="348227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32</a:t>
            </a:fld>
            <a:endParaRPr lang="fr-BE"/>
          </a:p>
        </p:txBody>
      </p:sp>
    </p:spTree>
    <p:extLst>
      <p:ext uri="{BB962C8B-B14F-4D97-AF65-F5344CB8AC3E}">
        <p14:creationId xmlns:p14="http://schemas.microsoft.com/office/powerpoint/2010/main" val="225483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34</a:t>
            </a:fld>
            <a:endParaRPr lang="fr-BE"/>
          </a:p>
        </p:txBody>
      </p:sp>
    </p:spTree>
    <p:extLst>
      <p:ext uri="{BB962C8B-B14F-4D97-AF65-F5344CB8AC3E}">
        <p14:creationId xmlns:p14="http://schemas.microsoft.com/office/powerpoint/2010/main" val="290176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35</a:t>
            </a:fld>
            <a:endParaRPr lang="fr-BE"/>
          </a:p>
        </p:txBody>
      </p:sp>
    </p:spTree>
    <p:extLst>
      <p:ext uri="{BB962C8B-B14F-4D97-AF65-F5344CB8AC3E}">
        <p14:creationId xmlns:p14="http://schemas.microsoft.com/office/powerpoint/2010/main" val="369671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36</a:t>
            </a:fld>
            <a:endParaRPr lang="fr-BE"/>
          </a:p>
        </p:txBody>
      </p:sp>
    </p:spTree>
    <p:extLst>
      <p:ext uri="{BB962C8B-B14F-4D97-AF65-F5344CB8AC3E}">
        <p14:creationId xmlns:p14="http://schemas.microsoft.com/office/powerpoint/2010/main" val="163541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46</a:t>
            </a:fld>
            <a:endParaRPr lang="fr-BE"/>
          </a:p>
        </p:txBody>
      </p:sp>
    </p:spTree>
    <p:extLst>
      <p:ext uri="{BB962C8B-B14F-4D97-AF65-F5344CB8AC3E}">
        <p14:creationId xmlns:p14="http://schemas.microsoft.com/office/powerpoint/2010/main" val="263395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extShape 1"/>
          <p:cNvSpPr txBox="1"/>
          <p:nvPr/>
        </p:nvSpPr>
        <p:spPr>
          <a:xfrm>
            <a:off x="0" y="0"/>
            <a:ext cx="0" cy="0"/>
          </a:xfrm>
          <a:prstGeom prst="rect">
            <a:avLst/>
          </a:prstGeom>
        </p:spPr>
        <p:txBody>
          <a:bodyPr lIns="90000" tIns="45000" rIns="90000" bIns="45000"/>
          <a:lstStyle/>
          <a:p>
            <a:pPr>
              <a:lnSpc>
                <a:spcPct val="100000"/>
              </a:lnSpc>
            </a:pPr>
            <a:fld id="{C191B141-A131-41D1-B1A1-8181518131B1}" type="slidenum">
              <a:rPr lang="fr-BE">
                <a:solidFill>
                  <a:srgbClr val="000000"/>
                </a:solidFill>
                <a:latin typeface="+mn-lt"/>
                <a:ea typeface="+mn-ea"/>
              </a:rPr>
              <a:t>48</a:t>
            </a:fld>
            <a:endParaRPr/>
          </a:p>
        </p:txBody>
      </p:sp>
      <p:sp>
        <p:nvSpPr>
          <p:cNvPr id="615" name="PlaceHolder 2"/>
          <p:cNvSpPr>
            <a:spLocks noGrp="1"/>
          </p:cNvSpPr>
          <p:nvPr>
            <p:ph type="body"/>
          </p:nvPr>
        </p:nvSpPr>
        <p:spPr>
          <a:xfrm>
            <a:off x="0" y="0"/>
            <a:ext cx="0" cy="0"/>
          </a:xfrm>
          <a:prstGeom prst="rect">
            <a:avLst/>
          </a:prstGeom>
        </p:spPr>
        <p:txBody>
          <a:bodyPr lIns="90000" tIns="45000" rIns="90000" bIns="45000"/>
          <a:lstStyle/>
          <a:p>
            <a:endParaRPr/>
          </a:p>
        </p:txBody>
      </p:sp>
    </p:spTree>
    <p:extLst>
      <p:ext uri="{BB962C8B-B14F-4D97-AF65-F5344CB8AC3E}">
        <p14:creationId xmlns:p14="http://schemas.microsoft.com/office/powerpoint/2010/main" val="407524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2</a:t>
            </a:fld>
            <a:endParaRPr lang="fr-BE"/>
          </a:p>
        </p:txBody>
      </p:sp>
    </p:spTree>
    <p:extLst>
      <p:ext uri="{BB962C8B-B14F-4D97-AF65-F5344CB8AC3E}">
        <p14:creationId xmlns:p14="http://schemas.microsoft.com/office/powerpoint/2010/main" val="407134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3</a:t>
            </a:fld>
            <a:endParaRPr lang="fr-BE"/>
          </a:p>
        </p:txBody>
      </p:sp>
    </p:spTree>
    <p:extLst>
      <p:ext uri="{BB962C8B-B14F-4D97-AF65-F5344CB8AC3E}">
        <p14:creationId xmlns:p14="http://schemas.microsoft.com/office/powerpoint/2010/main" val="123823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Shape 1"/>
          <p:cNvSpPr txBox="1"/>
          <p:nvPr/>
        </p:nvSpPr>
        <p:spPr>
          <a:xfrm>
            <a:off x="0" y="0"/>
            <a:ext cx="0" cy="0"/>
          </a:xfrm>
          <a:prstGeom prst="rect">
            <a:avLst/>
          </a:prstGeom>
        </p:spPr>
        <p:txBody>
          <a:bodyPr lIns="90000" tIns="45000" rIns="90000" bIns="45000"/>
          <a:lstStyle/>
          <a:p>
            <a:pPr>
              <a:lnSpc>
                <a:spcPct val="100000"/>
              </a:lnSpc>
            </a:pPr>
            <a:fld id="{81B1E1F1-01A1-41F1-B1C1-11E14151A1E1}" type="slidenum">
              <a:rPr lang="fr-BE">
                <a:solidFill>
                  <a:srgbClr val="000000"/>
                </a:solidFill>
                <a:latin typeface="+mn-lt"/>
                <a:ea typeface="+mn-ea"/>
              </a:rPr>
              <a:t>9</a:t>
            </a:fld>
            <a:endParaRPr/>
          </a:p>
        </p:txBody>
      </p:sp>
      <p:sp>
        <p:nvSpPr>
          <p:cNvPr id="591" name="PlaceHolder 2"/>
          <p:cNvSpPr>
            <a:spLocks noGrp="1"/>
          </p:cNvSpPr>
          <p:nvPr>
            <p:ph type="body"/>
          </p:nvPr>
        </p:nvSpPr>
        <p:spPr>
          <a:xfrm>
            <a:off x="0" y="0"/>
            <a:ext cx="0" cy="0"/>
          </a:xfrm>
          <a:prstGeom prst="rect">
            <a:avLst/>
          </a:prstGeom>
        </p:spPr>
        <p:txBody>
          <a:bodyPr lIns="90000" tIns="45000" rIns="90000" bIns="45000"/>
          <a:lstStyle/>
          <a:p>
            <a:endParaRPr dirty="0"/>
          </a:p>
        </p:txBody>
      </p:sp>
    </p:spTree>
    <p:extLst>
      <p:ext uri="{BB962C8B-B14F-4D97-AF65-F5344CB8AC3E}">
        <p14:creationId xmlns:p14="http://schemas.microsoft.com/office/powerpoint/2010/main" val="226616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Shape 1"/>
          <p:cNvSpPr txBox="1"/>
          <p:nvPr/>
        </p:nvSpPr>
        <p:spPr>
          <a:xfrm>
            <a:off x="0" y="0"/>
            <a:ext cx="0" cy="0"/>
          </a:xfrm>
          <a:prstGeom prst="rect">
            <a:avLst/>
          </a:prstGeom>
        </p:spPr>
        <p:txBody>
          <a:bodyPr lIns="90000" tIns="45000" rIns="90000" bIns="45000"/>
          <a:lstStyle/>
          <a:p>
            <a:pPr>
              <a:lnSpc>
                <a:spcPct val="100000"/>
              </a:lnSpc>
            </a:pPr>
            <a:fld id="{81B1E1F1-01A1-41F1-B1C1-11E14151A1E1}" type="slidenum">
              <a:rPr lang="fr-BE">
                <a:solidFill>
                  <a:srgbClr val="000000"/>
                </a:solidFill>
                <a:latin typeface="+mn-lt"/>
                <a:ea typeface="+mn-ea"/>
              </a:rPr>
              <a:t>10</a:t>
            </a:fld>
            <a:endParaRPr/>
          </a:p>
        </p:txBody>
      </p:sp>
      <p:sp>
        <p:nvSpPr>
          <p:cNvPr id="591" name="PlaceHolder 2"/>
          <p:cNvSpPr>
            <a:spLocks noGrp="1"/>
          </p:cNvSpPr>
          <p:nvPr>
            <p:ph type="body"/>
          </p:nvPr>
        </p:nvSpPr>
        <p:spPr>
          <a:xfrm>
            <a:off x="0" y="0"/>
            <a:ext cx="0" cy="0"/>
          </a:xfrm>
          <a:prstGeom prst="rect">
            <a:avLst/>
          </a:prstGeom>
        </p:spPr>
        <p:txBody>
          <a:bodyPr lIns="90000" tIns="45000" rIns="90000" bIns="45000"/>
          <a:lstStyle/>
          <a:p>
            <a:endParaRPr dirty="0"/>
          </a:p>
        </p:txBody>
      </p:sp>
    </p:spTree>
    <p:extLst>
      <p:ext uri="{BB962C8B-B14F-4D97-AF65-F5344CB8AC3E}">
        <p14:creationId xmlns:p14="http://schemas.microsoft.com/office/powerpoint/2010/main" val="354743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Shape 1"/>
          <p:cNvSpPr txBox="1"/>
          <p:nvPr/>
        </p:nvSpPr>
        <p:spPr>
          <a:xfrm>
            <a:off x="0" y="0"/>
            <a:ext cx="0" cy="0"/>
          </a:xfrm>
          <a:prstGeom prst="rect">
            <a:avLst/>
          </a:prstGeom>
        </p:spPr>
        <p:txBody>
          <a:bodyPr lIns="90000" tIns="45000" rIns="90000" bIns="45000"/>
          <a:lstStyle/>
          <a:p>
            <a:pPr>
              <a:lnSpc>
                <a:spcPct val="100000"/>
              </a:lnSpc>
            </a:pPr>
            <a:fld id="{81B1E1F1-01A1-41F1-B1C1-11E14151A1E1}" type="slidenum">
              <a:rPr lang="fr-BE">
                <a:solidFill>
                  <a:srgbClr val="000000"/>
                </a:solidFill>
                <a:latin typeface="+mn-lt"/>
                <a:ea typeface="+mn-ea"/>
              </a:rPr>
              <a:t>11</a:t>
            </a:fld>
            <a:endParaRPr/>
          </a:p>
        </p:txBody>
      </p:sp>
      <p:sp>
        <p:nvSpPr>
          <p:cNvPr id="591" name="PlaceHolder 2"/>
          <p:cNvSpPr>
            <a:spLocks noGrp="1"/>
          </p:cNvSpPr>
          <p:nvPr>
            <p:ph type="body"/>
          </p:nvPr>
        </p:nvSpPr>
        <p:spPr>
          <a:xfrm>
            <a:off x="0" y="0"/>
            <a:ext cx="0" cy="0"/>
          </a:xfrm>
          <a:prstGeom prst="rect">
            <a:avLst/>
          </a:prstGeom>
        </p:spPr>
        <p:txBody>
          <a:bodyPr lIns="90000" tIns="45000" rIns="90000" bIns="45000"/>
          <a:lstStyle/>
          <a:p>
            <a:endParaRPr/>
          </a:p>
        </p:txBody>
      </p:sp>
    </p:spTree>
    <p:extLst>
      <p:ext uri="{BB962C8B-B14F-4D97-AF65-F5344CB8AC3E}">
        <p14:creationId xmlns:p14="http://schemas.microsoft.com/office/powerpoint/2010/main" val="195877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extShape 1"/>
          <p:cNvSpPr txBox="1"/>
          <p:nvPr/>
        </p:nvSpPr>
        <p:spPr>
          <a:xfrm>
            <a:off x="0" y="0"/>
            <a:ext cx="0" cy="0"/>
          </a:xfrm>
          <a:prstGeom prst="rect">
            <a:avLst/>
          </a:prstGeom>
        </p:spPr>
        <p:txBody>
          <a:bodyPr lIns="90000" tIns="45000" rIns="90000" bIns="45000"/>
          <a:lstStyle/>
          <a:p>
            <a:pPr>
              <a:lnSpc>
                <a:spcPct val="100000"/>
              </a:lnSpc>
            </a:pPr>
            <a:fld id="{516191E1-B131-41A1-9131-7161E1713181}" type="slidenum">
              <a:rPr lang="fr-BE">
                <a:solidFill>
                  <a:srgbClr val="000000"/>
                </a:solidFill>
                <a:latin typeface="+mn-lt"/>
                <a:ea typeface="+mn-ea"/>
              </a:rPr>
              <a:t>12</a:t>
            </a:fld>
            <a:endParaRPr/>
          </a:p>
        </p:txBody>
      </p:sp>
      <p:sp>
        <p:nvSpPr>
          <p:cNvPr id="593" name="PlaceHolder 2"/>
          <p:cNvSpPr>
            <a:spLocks noGrp="1"/>
          </p:cNvSpPr>
          <p:nvPr>
            <p:ph type="body"/>
          </p:nvPr>
        </p:nvSpPr>
        <p:spPr>
          <a:xfrm>
            <a:off x="0" y="0"/>
            <a:ext cx="0" cy="0"/>
          </a:xfrm>
          <a:prstGeom prst="rect">
            <a:avLst/>
          </a:prstGeom>
        </p:spPr>
        <p:txBody>
          <a:bodyPr lIns="90000" tIns="45000" rIns="90000" bIns="45000"/>
          <a:lstStyle/>
          <a:p>
            <a:endParaRPr/>
          </a:p>
        </p:txBody>
      </p:sp>
    </p:spTree>
    <p:extLst>
      <p:ext uri="{BB962C8B-B14F-4D97-AF65-F5344CB8AC3E}">
        <p14:creationId xmlns:p14="http://schemas.microsoft.com/office/powerpoint/2010/main" val="118810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extShape 1"/>
          <p:cNvSpPr txBox="1"/>
          <p:nvPr/>
        </p:nvSpPr>
        <p:spPr>
          <a:xfrm>
            <a:off x="0" y="0"/>
            <a:ext cx="0" cy="0"/>
          </a:xfrm>
          <a:prstGeom prst="rect">
            <a:avLst/>
          </a:prstGeom>
        </p:spPr>
        <p:txBody>
          <a:bodyPr lIns="90000" tIns="45000" rIns="90000" bIns="45000"/>
          <a:lstStyle/>
          <a:p>
            <a:pPr>
              <a:lnSpc>
                <a:spcPct val="100000"/>
              </a:lnSpc>
            </a:pPr>
            <a:fld id="{C191B141-A131-41D1-B1A1-8181518131B1}" type="slidenum">
              <a:rPr lang="fr-BE">
                <a:solidFill>
                  <a:srgbClr val="000000"/>
                </a:solidFill>
                <a:latin typeface="+mn-lt"/>
                <a:ea typeface="+mn-ea"/>
              </a:rPr>
              <a:t>24</a:t>
            </a:fld>
            <a:endParaRPr/>
          </a:p>
        </p:txBody>
      </p:sp>
      <p:sp>
        <p:nvSpPr>
          <p:cNvPr id="615" name="PlaceHolder 2"/>
          <p:cNvSpPr>
            <a:spLocks noGrp="1"/>
          </p:cNvSpPr>
          <p:nvPr>
            <p:ph type="body"/>
          </p:nvPr>
        </p:nvSpPr>
        <p:spPr>
          <a:xfrm>
            <a:off x="0" y="0"/>
            <a:ext cx="0" cy="0"/>
          </a:xfrm>
          <a:prstGeom prst="rect">
            <a:avLst/>
          </a:prstGeom>
        </p:spPr>
        <p:txBody>
          <a:bodyPr lIns="90000" tIns="45000" rIns="90000" bIns="45000"/>
          <a:lstStyle/>
          <a:p>
            <a:endParaRPr/>
          </a:p>
        </p:txBody>
      </p:sp>
    </p:spTree>
    <p:extLst>
      <p:ext uri="{BB962C8B-B14F-4D97-AF65-F5344CB8AC3E}">
        <p14:creationId xmlns:p14="http://schemas.microsoft.com/office/powerpoint/2010/main" val="415701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1617BF56-D82B-4CD4-AA09-D37DFD99F1C6}" type="slidenum">
              <a:rPr lang="fr-BE" smtClean="0"/>
              <a:t>28</a:t>
            </a:fld>
            <a:endParaRPr lang="fr-BE"/>
          </a:p>
        </p:txBody>
      </p:sp>
    </p:spTree>
    <p:extLst>
      <p:ext uri="{BB962C8B-B14F-4D97-AF65-F5344CB8AC3E}">
        <p14:creationId xmlns:p14="http://schemas.microsoft.com/office/powerpoint/2010/main" val="26562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76DB7E80-B1F8-4AD9-B61B-D9CFF0426514}" type="datetimeFigureOut">
              <a:rPr lang="fr-BE" smtClean="0"/>
              <a:t>10-01-17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83272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DB7E80-B1F8-4AD9-B61B-D9CFF0426514}" type="datetimeFigureOut">
              <a:rPr lang="fr-BE" smtClean="0"/>
              <a:t>10-01-17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306796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DB7E80-B1F8-4AD9-B61B-D9CFF0426514}" type="datetimeFigureOut">
              <a:rPr lang="fr-BE" smtClean="0"/>
              <a:t>10-01-17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378147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2130480"/>
            <a:ext cx="10362720" cy="1469880"/>
          </a:xfrm>
          <a:prstGeom prst="rect">
            <a:avLst/>
          </a:prstGeom>
        </p:spPr>
        <p:txBody>
          <a:bodyPr wrap="none" lIns="0" tIns="0" rIns="0" bIns="0" anchor="ctr"/>
          <a:lstStyle/>
          <a:p>
            <a:endParaRPr/>
          </a:p>
        </p:txBody>
      </p:sp>
      <p:sp>
        <p:nvSpPr>
          <p:cNvPr id="6" name="PlaceHolder 2"/>
          <p:cNvSpPr>
            <a:spLocks noGrp="1"/>
          </p:cNvSpPr>
          <p:nvPr>
            <p:ph type="subTitle"/>
          </p:nvPr>
        </p:nvSpPr>
        <p:spPr>
          <a:xfrm>
            <a:off x="609600" y="1604520"/>
            <a:ext cx="10728480" cy="397764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427764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DB7E80-B1F8-4AD9-B61B-D9CFF0426514}" type="datetimeFigureOut">
              <a:rPr lang="fr-BE" smtClean="0"/>
              <a:t>10-01-17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347338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6DB7E80-B1F8-4AD9-B61B-D9CFF0426514}" type="datetimeFigureOut">
              <a:rPr lang="fr-BE" smtClean="0"/>
              <a:t>10-01-17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138902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76DB7E80-B1F8-4AD9-B61B-D9CFF0426514}" type="datetimeFigureOut">
              <a:rPr lang="fr-BE" smtClean="0"/>
              <a:t>10-01-17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11885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6DB7E80-B1F8-4AD9-B61B-D9CFF0426514}" type="datetimeFigureOut">
              <a:rPr lang="fr-BE" smtClean="0"/>
              <a:t>10-01-17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158237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76DB7E80-B1F8-4AD9-B61B-D9CFF0426514}" type="datetimeFigureOut">
              <a:rPr lang="fr-BE" smtClean="0"/>
              <a:t>10-01-17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40515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DB7E80-B1F8-4AD9-B61B-D9CFF0426514}" type="datetimeFigureOut">
              <a:rPr lang="fr-BE" smtClean="0"/>
              <a:t>10-01-17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147447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DB7E80-B1F8-4AD9-B61B-D9CFF0426514}" type="datetimeFigureOut">
              <a:rPr lang="fr-BE" smtClean="0"/>
              <a:t>10-01-17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312667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DB7E80-B1F8-4AD9-B61B-D9CFF0426514}" type="datetimeFigureOut">
              <a:rPr lang="fr-BE" smtClean="0"/>
              <a:t>10-01-17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CE200D0-87D5-4724-A565-8B74D9D7BD34}" type="slidenum">
              <a:rPr lang="fr-BE" smtClean="0"/>
              <a:t>‹N°›</a:t>
            </a:fld>
            <a:endParaRPr lang="fr-BE"/>
          </a:p>
        </p:txBody>
      </p:sp>
    </p:spTree>
    <p:extLst>
      <p:ext uri="{BB962C8B-B14F-4D97-AF65-F5344CB8AC3E}">
        <p14:creationId xmlns:p14="http://schemas.microsoft.com/office/powerpoint/2010/main" val="249994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B7E80-B1F8-4AD9-B61B-D9CFF0426514}" type="datetimeFigureOut">
              <a:rPr lang="fr-BE" smtClean="0"/>
              <a:t>10-01-17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200D0-87D5-4724-A565-8B74D9D7BD34}" type="slidenum">
              <a:rPr lang="fr-BE" smtClean="0"/>
              <a:t>‹N°›</a:t>
            </a:fld>
            <a:endParaRPr lang="fr-BE"/>
          </a:p>
        </p:txBody>
      </p:sp>
    </p:spTree>
    <p:extLst>
      <p:ext uri="{BB962C8B-B14F-4D97-AF65-F5344CB8AC3E}">
        <p14:creationId xmlns:p14="http://schemas.microsoft.com/office/powerpoint/2010/main" val="24923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omments" Target="../comments/commen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omments" Target="../comments/commen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omments" Target="../comments/commen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comments" Target="../comments/commen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comments" Target="../comments/comment1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4.jp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omments" Target="../comments/commen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omments" Target="../comments/commen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comments" Target="../comments/commen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omments" Target="../comments/comment15.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 Id="rId4" Type="http://schemas.openxmlformats.org/officeDocument/2006/relationships/comments" Target="../comments/commen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20.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4"/>
          <p:cNvSpPr/>
          <p:nvPr/>
        </p:nvSpPr>
        <p:spPr>
          <a:xfrm>
            <a:off x="9016680" y="5567400"/>
            <a:ext cx="1320840" cy="274320"/>
          </a:xfrm>
          <a:prstGeom prst="rect">
            <a:avLst/>
          </a:prstGeom>
          <a:solidFill>
            <a:srgbClr val="FFFFFF"/>
          </a:solidFill>
        </p:spPr>
      </p:sp>
      <p:pic>
        <p:nvPicPr>
          <p:cNvPr id="47" name="Picture 2"/>
          <p:cNvPicPr/>
          <p:nvPr/>
        </p:nvPicPr>
        <p:blipFill>
          <a:blip r:embed="rId3"/>
          <a:stretch>
            <a:fillRect/>
          </a:stretch>
        </p:blipFill>
        <p:spPr>
          <a:xfrm>
            <a:off x="348699" y="5567400"/>
            <a:ext cx="1401531" cy="1128240"/>
          </a:xfrm>
          <a:prstGeom prst="rect">
            <a:avLst/>
          </a:prstGeom>
        </p:spPr>
      </p:pic>
      <p:grpSp>
        <p:nvGrpSpPr>
          <p:cNvPr id="4" name="Groupe 3"/>
          <p:cNvGrpSpPr/>
          <p:nvPr/>
        </p:nvGrpSpPr>
        <p:grpSpPr>
          <a:xfrm>
            <a:off x="2052665" y="3041240"/>
            <a:ext cx="9143640" cy="1281327"/>
            <a:chOff x="2052665" y="3271184"/>
            <a:chExt cx="9143640" cy="1281327"/>
          </a:xfrm>
        </p:grpSpPr>
        <p:sp>
          <p:nvSpPr>
            <p:cNvPr id="44" name="CustomShape 3"/>
            <p:cNvSpPr/>
            <p:nvPr/>
          </p:nvSpPr>
          <p:spPr>
            <a:xfrm>
              <a:off x="2052665" y="3612349"/>
              <a:ext cx="9143640" cy="940162"/>
            </a:xfrm>
            <a:prstGeom prst="rect">
              <a:avLst/>
            </a:prstGeom>
          </p:spPr>
          <p:txBody>
            <a:bodyPr anchor="ctr"/>
            <a:lstStyle/>
            <a:p>
              <a:pPr>
                <a:lnSpc>
                  <a:spcPct val="100000"/>
                </a:lnSpc>
              </a:pPr>
              <a:r>
                <a:rPr lang="fr-BE" sz="2000" b="1" dirty="0" smtClean="0">
                  <a:solidFill>
                    <a:schemeClr val="bg1">
                      <a:lumMod val="50000"/>
                    </a:schemeClr>
                  </a:solidFill>
                  <a:latin typeface="Calibri"/>
                </a:rPr>
                <a:t>Damien </a:t>
              </a:r>
              <a:r>
                <a:rPr lang="fr-BE" sz="2000" b="1" dirty="0" err="1" smtClean="0">
                  <a:solidFill>
                    <a:schemeClr val="bg1">
                      <a:lumMod val="50000"/>
                    </a:schemeClr>
                  </a:solidFill>
                  <a:latin typeface="Calibri"/>
                </a:rPr>
                <a:t>Godaux</a:t>
              </a:r>
              <a:r>
                <a:rPr lang="fr-BE" sz="2000" dirty="0" smtClean="0">
                  <a:solidFill>
                    <a:schemeClr val="bg1">
                      <a:lumMod val="50000"/>
                    </a:schemeClr>
                  </a:solidFill>
                  <a:latin typeface="Calibri"/>
                </a:rPr>
                <a:t>. </a:t>
              </a:r>
              <a:r>
                <a:rPr lang="fr-BE" sz="2000" dirty="0" err="1" smtClean="0">
                  <a:solidFill>
                    <a:schemeClr val="bg1">
                      <a:lumMod val="50000"/>
                    </a:schemeClr>
                  </a:solidFill>
                  <a:latin typeface="Calibri" panose="020F0502020204030204" pitchFamily="34" charset="0"/>
                </a:rPr>
                <a:t>Genetics</a:t>
              </a:r>
              <a:r>
                <a:rPr lang="fr-BE" sz="2000" dirty="0" smtClean="0">
                  <a:solidFill>
                    <a:schemeClr val="bg1">
                      <a:lumMod val="50000"/>
                    </a:schemeClr>
                  </a:solidFill>
                  <a:latin typeface="Calibri" panose="020F0502020204030204" pitchFamily="34" charset="0"/>
                </a:rPr>
                <a:t> </a:t>
              </a:r>
              <a:r>
                <a:rPr lang="fr-BE" sz="2000" dirty="0">
                  <a:solidFill>
                    <a:schemeClr val="bg1">
                      <a:lumMod val="50000"/>
                    </a:schemeClr>
                  </a:solidFill>
                  <a:latin typeface="Calibri" panose="020F0502020204030204" pitchFamily="34" charset="0"/>
                </a:rPr>
                <a:t>and </a:t>
              </a:r>
              <a:r>
                <a:rPr lang="fr-BE" sz="2000" dirty="0" err="1">
                  <a:solidFill>
                    <a:schemeClr val="bg1">
                      <a:lumMod val="50000"/>
                    </a:schemeClr>
                  </a:solidFill>
                  <a:latin typeface="Calibri" panose="020F0502020204030204" pitchFamily="34" charset="0"/>
                </a:rPr>
                <a:t>physiology</a:t>
              </a:r>
              <a:r>
                <a:rPr lang="fr-BE" sz="2000" dirty="0">
                  <a:solidFill>
                    <a:schemeClr val="bg1">
                      <a:lumMod val="50000"/>
                    </a:schemeClr>
                  </a:solidFill>
                  <a:latin typeface="Calibri" panose="020F0502020204030204" pitchFamily="34" charset="0"/>
                </a:rPr>
                <a:t> of </a:t>
              </a:r>
              <a:r>
                <a:rPr lang="fr-BE" sz="2000" dirty="0" err="1">
                  <a:solidFill>
                    <a:schemeClr val="bg1">
                      <a:lumMod val="50000"/>
                    </a:schemeClr>
                  </a:solidFill>
                  <a:latin typeface="Calibri" panose="020F0502020204030204" pitchFamily="34" charset="0"/>
                </a:rPr>
                <a:t>microalgae</a:t>
              </a:r>
              <a:r>
                <a:rPr lang="fr-BE" sz="2000" dirty="0">
                  <a:solidFill>
                    <a:schemeClr val="bg1">
                      <a:lumMod val="50000"/>
                    </a:schemeClr>
                  </a:solidFill>
                  <a:latin typeface="Calibri" panose="020F0502020204030204" pitchFamily="34" charset="0"/>
                </a:rPr>
                <a:t> </a:t>
              </a:r>
              <a:r>
                <a:rPr lang="fr-BE" sz="2000" dirty="0" err="1">
                  <a:solidFill>
                    <a:schemeClr val="bg1">
                      <a:lumMod val="50000"/>
                    </a:schemeClr>
                  </a:solidFill>
                  <a:latin typeface="Calibri" panose="020F0502020204030204" pitchFamily="34" charset="0"/>
                </a:rPr>
                <a:t>laboratory</a:t>
              </a:r>
              <a:endParaRPr sz="2000" dirty="0">
                <a:solidFill>
                  <a:schemeClr val="bg1">
                    <a:lumMod val="50000"/>
                  </a:schemeClr>
                </a:solidFill>
                <a:latin typeface="Calibri" panose="020F0502020204030204" pitchFamily="34" charset="0"/>
              </a:endParaRPr>
            </a:p>
            <a:p>
              <a:pPr>
                <a:lnSpc>
                  <a:spcPct val="100000"/>
                </a:lnSpc>
              </a:pPr>
              <a:r>
                <a:rPr lang="fr-BE" sz="2000" dirty="0" err="1" smtClean="0">
                  <a:solidFill>
                    <a:schemeClr val="bg1">
                      <a:lumMod val="50000"/>
                    </a:schemeClr>
                  </a:solidFill>
                  <a:latin typeface="Calibri" panose="020F0502020204030204" pitchFamily="34" charset="0"/>
                </a:rPr>
                <a:t>Faculty</a:t>
              </a:r>
              <a:r>
                <a:rPr lang="fr-BE" sz="2000" dirty="0" smtClean="0">
                  <a:solidFill>
                    <a:schemeClr val="bg1">
                      <a:lumMod val="50000"/>
                    </a:schemeClr>
                  </a:solidFill>
                  <a:latin typeface="Calibri" panose="020F0502020204030204" pitchFamily="34" charset="0"/>
                </a:rPr>
                <a:t> </a:t>
              </a:r>
              <a:r>
                <a:rPr lang="fr-BE" sz="2000" dirty="0">
                  <a:solidFill>
                    <a:schemeClr val="bg1">
                      <a:lumMod val="50000"/>
                    </a:schemeClr>
                  </a:solidFill>
                  <a:latin typeface="Calibri" panose="020F0502020204030204" pitchFamily="34" charset="0"/>
                </a:rPr>
                <a:t>of sciences, </a:t>
              </a:r>
              <a:r>
                <a:rPr lang="fr-BE" sz="2000" dirty="0" err="1">
                  <a:solidFill>
                    <a:schemeClr val="bg1">
                      <a:lumMod val="50000"/>
                    </a:schemeClr>
                  </a:solidFill>
                  <a:latin typeface="Calibri" panose="020F0502020204030204" pitchFamily="34" charset="0"/>
                </a:rPr>
                <a:t>Department</a:t>
              </a:r>
              <a:r>
                <a:rPr lang="fr-BE" sz="2000" dirty="0">
                  <a:solidFill>
                    <a:schemeClr val="bg1">
                      <a:lumMod val="50000"/>
                    </a:schemeClr>
                  </a:solidFill>
                  <a:latin typeface="Calibri" panose="020F0502020204030204" pitchFamily="34" charset="0"/>
                </a:rPr>
                <a:t> of life </a:t>
              </a:r>
              <a:r>
                <a:rPr lang="fr-BE" sz="2000" dirty="0" smtClean="0">
                  <a:solidFill>
                    <a:schemeClr val="bg1">
                      <a:lumMod val="50000"/>
                    </a:schemeClr>
                  </a:solidFill>
                  <a:latin typeface="Calibri" panose="020F0502020204030204" pitchFamily="34" charset="0"/>
                </a:rPr>
                <a:t>sciences, </a:t>
              </a:r>
              <a:r>
                <a:rPr lang="fr-BE" sz="2000" dirty="0" err="1">
                  <a:solidFill>
                    <a:schemeClr val="bg1">
                      <a:lumMod val="50000"/>
                    </a:schemeClr>
                  </a:solidFill>
                  <a:latin typeface="Calibri" panose="020F0502020204030204" pitchFamily="34" charset="0"/>
                </a:rPr>
                <a:t>University</a:t>
              </a:r>
              <a:r>
                <a:rPr lang="fr-BE" sz="2000" dirty="0">
                  <a:solidFill>
                    <a:schemeClr val="bg1">
                      <a:lumMod val="50000"/>
                    </a:schemeClr>
                  </a:solidFill>
                  <a:latin typeface="Calibri" panose="020F0502020204030204" pitchFamily="34" charset="0"/>
                </a:rPr>
                <a:t> of Liège</a:t>
              </a:r>
              <a:r>
                <a:rPr lang="fr-BE" sz="2000" dirty="0" smtClean="0">
                  <a:solidFill>
                    <a:schemeClr val="bg1">
                      <a:lumMod val="50000"/>
                    </a:schemeClr>
                  </a:solidFill>
                  <a:latin typeface="Calibri" panose="020F0502020204030204" pitchFamily="34" charset="0"/>
                </a:rPr>
                <a:t>, </a:t>
              </a:r>
              <a:r>
                <a:rPr lang="fr-BE" sz="2000" dirty="0" err="1" smtClean="0">
                  <a:solidFill>
                    <a:schemeClr val="bg1">
                      <a:lumMod val="50000"/>
                    </a:schemeClr>
                  </a:solidFill>
                  <a:latin typeface="Calibri" panose="020F0502020204030204" pitchFamily="34" charset="0"/>
                </a:rPr>
                <a:t>Belgium</a:t>
              </a:r>
              <a:r>
                <a:rPr lang="fr-BE" sz="2000" dirty="0" smtClean="0">
                  <a:solidFill>
                    <a:schemeClr val="bg1">
                      <a:lumMod val="50000"/>
                    </a:schemeClr>
                  </a:solidFill>
                  <a:latin typeface="Calibri" panose="020F0502020204030204" pitchFamily="34" charset="0"/>
                </a:rPr>
                <a:t> </a:t>
              </a:r>
              <a:endParaRPr sz="2000" dirty="0">
                <a:solidFill>
                  <a:schemeClr val="bg1">
                    <a:lumMod val="50000"/>
                  </a:schemeClr>
                </a:solidFill>
                <a:latin typeface="Calibri" panose="020F0502020204030204" pitchFamily="34" charset="0"/>
              </a:endParaRPr>
            </a:p>
          </p:txBody>
        </p:sp>
        <p:sp>
          <p:nvSpPr>
            <p:cNvPr id="48" name="CustomShape 5"/>
            <p:cNvSpPr/>
            <p:nvPr/>
          </p:nvSpPr>
          <p:spPr>
            <a:xfrm>
              <a:off x="2052665" y="3271184"/>
              <a:ext cx="3733913" cy="820440"/>
            </a:xfrm>
            <a:prstGeom prst="rect">
              <a:avLst/>
            </a:prstGeom>
          </p:spPr>
          <p:txBody>
            <a:bodyPr lIns="90000" tIns="45000" rIns="90000" bIns="45000"/>
            <a:lstStyle/>
            <a:p>
              <a:pPr>
                <a:lnSpc>
                  <a:spcPct val="100000"/>
                </a:lnSpc>
              </a:pPr>
              <a:r>
                <a:rPr lang="fr-BE" sz="2000" dirty="0" smtClean="0">
                  <a:solidFill>
                    <a:schemeClr val="bg2">
                      <a:lumMod val="50000"/>
                    </a:schemeClr>
                  </a:solidFill>
                  <a:latin typeface="Calibri"/>
                </a:rPr>
                <a:t>Madrid. </a:t>
              </a:r>
              <a:r>
                <a:rPr lang="fr-BE" sz="2000" dirty="0" err="1" smtClean="0">
                  <a:solidFill>
                    <a:schemeClr val="bg2">
                      <a:lumMod val="50000"/>
                    </a:schemeClr>
                  </a:solidFill>
                  <a:latin typeface="Calibri"/>
                </a:rPr>
                <a:t>January</a:t>
              </a:r>
              <a:r>
                <a:rPr lang="fr-BE" sz="2000" dirty="0" smtClean="0">
                  <a:solidFill>
                    <a:schemeClr val="bg2">
                      <a:lumMod val="50000"/>
                    </a:schemeClr>
                  </a:solidFill>
                  <a:latin typeface="Calibri"/>
                </a:rPr>
                <a:t> 10, 2017.</a:t>
              </a:r>
              <a:endParaRPr sz="2000" dirty="0">
                <a:solidFill>
                  <a:schemeClr val="bg2">
                    <a:lumMod val="50000"/>
                  </a:schemeClr>
                </a:solidFill>
              </a:endParaRPr>
            </a:p>
            <a:p>
              <a:pPr>
                <a:lnSpc>
                  <a:spcPct val="100000"/>
                </a:lnSpc>
              </a:pPr>
              <a:endParaRPr dirty="0"/>
            </a:p>
          </p:txBody>
        </p:sp>
      </p:grpSp>
      <p:pic>
        <p:nvPicPr>
          <p:cNvPr id="9" name="Picture 5" descr="C:\Documents and Settings\thomas\Bureau\vf_logo1_phytos_plan_de_travail_1.png"/>
          <p:cNvPicPr>
            <a:picLocks noChangeAspect="1" noChangeArrowheads="1"/>
          </p:cNvPicPr>
          <p:nvPr/>
        </p:nvPicPr>
        <p:blipFill>
          <a:blip r:embed="rId4" cstate="print"/>
          <a:srcRect/>
          <a:stretch>
            <a:fillRect/>
          </a:stretch>
        </p:blipFill>
        <p:spPr bwMode="auto">
          <a:xfrm>
            <a:off x="9334823" y="206462"/>
            <a:ext cx="2643206" cy="1189368"/>
          </a:xfrm>
          <a:prstGeom prst="rect">
            <a:avLst/>
          </a:prstGeom>
          <a:noFill/>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398" y="5163750"/>
            <a:ext cx="1766438" cy="1531890"/>
          </a:xfrm>
          <a:prstGeom prst="rect">
            <a:avLst/>
          </a:prstGeom>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1217" y="4224145"/>
            <a:ext cx="2087844" cy="1472198"/>
          </a:xfrm>
          <a:prstGeom prst="rect">
            <a:avLst/>
          </a:prstGeom>
        </p:spPr>
      </p:pic>
      <p:pic>
        <p:nvPicPr>
          <p:cNvPr id="12" name="Picture 168"/>
          <p:cNvPicPr/>
          <p:nvPr/>
        </p:nvPicPr>
        <p:blipFill>
          <a:blip r:embed="rId7"/>
          <a:stretch>
            <a:fillRect/>
          </a:stretch>
        </p:blipFill>
        <p:spPr>
          <a:xfrm>
            <a:off x="206882" y="188030"/>
            <a:ext cx="1319400" cy="1207800"/>
          </a:xfrm>
          <a:prstGeom prst="rect">
            <a:avLst/>
          </a:prstGeom>
        </p:spPr>
      </p:pic>
      <p:sp>
        <p:nvSpPr>
          <p:cNvPr id="14" name="CustomShape 5"/>
          <p:cNvSpPr/>
          <p:nvPr/>
        </p:nvSpPr>
        <p:spPr>
          <a:xfrm>
            <a:off x="2071914" y="5316053"/>
            <a:ext cx="6798255" cy="820440"/>
          </a:xfrm>
          <a:prstGeom prst="rect">
            <a:avLst/>
          </a:prstGeom>
        </p:spPr>
        <p:txBody>
          <a:bodyPr lIns="90000" tIns="45000" rIns="90000" bIns="45000"/>
          <a:lstStyle/>
          <a:p>
            <a:pPr>
              <a:lnSpc>
                <a:spcPct val="100000"/>
              </a:lnSpc>
            </a:pPr>
            <a:r>
              <a:rPr lang="fr-BE" sz="2000" b="1" u="sng" dirty="0" err="1" smtClean="0">
                <a:solidFill>
                  <a:schemeClr val="bg2">
                    <a:lumMod val="50000"/>
                  </a:schemeClr>
                </a:solidFill>
                <a:latin typeface="Calibri"/>
              </a:rPr>
              <a:t>Funding</a:t>
            </a:r>
            <a:r>
              <a:rPr lang="fr-BE" sz="2000" b="1" u="sng" dirty="0" smtClean="0">
                <a:solidFill>
                  <a:schemeClr val="bg2">
                    <a:lumMod val="50000"/>
                  </a:schemeClr>
                </a:solidFill>
                <a:latin typeface="Calibri"/>
              </a:rPr>
              <a:t>:</a:t>
            </a:r>
            <a:r>
              <a:rPr lang="fr-BE" sz="2000" b="1" dirty="0" smtClean="0">
                <a:solidFill>
                  <a:schemeClr val="bg2">
                    <a:lumMod val="50000"/>
                  </a:schemeClr>
                </a:solidFill>
                <a:latin typeface="Calibri"/>
              </a:rPr>
              <a:t> </a:t>
            </a:r>
            <a:r>
              <a:rPr lang="fr-BE" sz="2000" dirty="0" smtClean="0">
                <a:solidFill>
                  <a:schemeClr val="bg2">
                    <a:lumMod val="50000"/>
                  </a:schemeClr>
                </a:solidFill>
                <a:latin typeface="Calibri"/>
              </a:rPr>
              <a:t>FNRS (PhD </a:t>
            </a:r>
            <a:r>
              <a:rPr lang="fr-BE" sz="2000" dirty="0" err="1" smtClean="0">
                <a:solidFill>
                  <a:schemeClr val="bg2">
                    <a:lumMod val="50000"/>
                  </a:schemeClr>
                </a:solidFill>
                <a:latin typeface="Calibri"/>
              </a:rPr>
              <a:t>thesis</a:t>
            </a:r>
            <a:r>
              <a:rPr lang="fr-BE" sz="2000" dirty="0" smtClean="0">
                <a:solidFill>
                  <a:schemeClr val="bg2">
                    <a:lumMod val="50000"/>
                  </a:schemeClr>
                </a:solidFill>
                <a:latin typeface="Calibri"/>
              </a:rPr>
              <a:t> </a:t>
            </a:r>
            <a:r>
              <a:rPr lang="fr-BE" sz="2000" dirty="0" err="1" smtClean="0">
                <a:solidFill>
                  <a:schemeClr val="bg2">
                    <a:lumMod val="50000"/>
                  </a:schemeClr>
                </a:solidFill>
                <a:latin typeface="Calibri"/>
              </a:rPr>
              <a:t>fellowship</a:t>
            </a:r>
            <a:r>
              <a:rPr lang="fr-BE" sz="2000" dirty="0" smtClean="0">
                <a:solidFill>
                  <a:schemeClr val="bg2">
                    <a:lumMod val="50000"/>
                  </a:schemeClr>
                </a:solidFill>
                <a:latin typeface="Calibri"/>
              </a:rPr>
              <a:t>)</a:t>
            </a:r>
          </a:p>
          <a:p>
            <a:pPr>
              <a:lnSpc>
                <a:spcPct val="100000"/>
              </a:lnSpc>
            </a:pPr>
            <a:r>
              <a:rPr lang="fr-BE" sz="2000" dirty="0">
                <a:solidFill>
                  <a:schemeClr val="bg2">
                    <a:lumMod val="50000"/>
                  </a:schemeClr>
                </a:solidFill>
                <a:latin typeface="Calibri"/>
              </a:rPr>
              <a:t> </a:t>
            </a:r>
            <a:r>
              <a:rPr lang="fr-BE" sz="2000" dirty="0" smtClean="0">
                <a:solidFill>
                  <a:schemeClr val="bg2">
                    <a:lumMod val="50000"/>
                  </a:schemeClr>
                </a:solidFill>
                <a:latin typeface="Calibri"/>
              </a:rPr>
              <a:t>                </a:t>
            </a:r>
            <a:r>
              <a:rPr lang="fr-BE" sz="2000" dirty="0" err="1" smtClean="0">
                <a:solidFill>
                  <a:schemeClr val="bg2">
                    <a:lumMod val="50000"/>
                  </a:schemeClr>
                </a:solidFill>
                <a:latin typeface="Calibri"/>
              </a:rPr>
              <a:t>Walloon</a:t>
            </a:r>
            <a:r>
              <a:rPr lang="fr-BE" sz="2000" dirty="0" smtClean="0">
                <a:solidFill>
                  <a:schemeClr val="bg2">
                    <a:lumMod val="50000"/>
                  </a:schemeClr>
                </a:solidFill>
                <a:latin typeface="Calibri"/>
              </a:rPr>
              <a:t> </a:t>
            </a:r>
            <a:r>
              <a:rPr lang="fr-BE" sz="2000" dirty="0" err="1" smtClean="0">
                <a:solidFill>
                  <a:schemeClr val="bg2">
                    <a:lumMod val="50000"/>
                  </a:schemeClr>
                </a:solidFill>
                <a:latin typeface="Calibri"/>
              </a:rPr>
              <a:t>region</a:t>
            </a:r>
            <a:r>
              <a:rPr lang="fr-BE" sz="2000" dirty="0" smtClean="0">
                <a:solidFill>
                  <a:schemeClr val="bg2">
                    <a:lumMod val="50000"/>
                  </a:schemeClr>
                </a:solidFill>
                <a:latin typeface="Calibri"/>
              </a:rPr>
              <a:t> and H2WIN (Post-doc </a:t>
            </a:r>
            <a:r>
              <a:rPr lang="fr-BE" sz="2000" dirty="0" err="1" smtClean="0">
                <a:solidFill>
                  <a:schemeClr val="bg2">
                    <a:lumMod val="50000"/>
                  </a:schemeClr>
                </a:solidFill>
                <a:latin typeface="Calibri"/>
              </a:rPr>
              <a:t>fellowship</a:t>
            </a:r>
            <a:r>
              <a:rPr lang="fr-BE" sz="2000" dirty="0" smtClean="0">
                <a:solidFill>
                  <a:schemeClr val="bg2">
                    <a:lumMod val="50000"/>
                  </a:schemeClr>
                </a:solidFill>
                <a:latin typeface="Calibri"/>
              </a:rPr>
              <a:t>)</a:t>
            </a:r>
            <a:endParaRPr sz="2000" dirty="0">
              <a:solidFill>
                <a:schemeClr val="bg2">
                  <a:lumMod val="50000"/>
                </a:schemeClr>
              </a:solidFill>
            </a:endParaRPr>
          </a:p>
          <a:p>
            <a:pPr>
              <a:lnSpc>
                <a:spcPct val="100000"/>
              </a:lnSpc>
            </a:pPr>
            <a:endParaRPr sz="2000" dirty="0">
              <a:solidFill>
                <a:schemeClr val="bg2">
                  <a:lumMod val="50000"/>
                </a:schemeClr>
              </a:solidFill>
            </a:endParaRPr>
          </a:p>
        </p:txBody>
      </p:sp>
      <p:sp>
        <p:nvSpPr>
          <p:cNvPr id="13" name="TextShape 1"/>
          <p:cNvSpPr txBox="1"/>
          <p:nvPr/>
        </p:nvSpPr>
        <p:spPr>
          <a:xfrm>
            <a:off x="1624084" y="405563"/>
            <a:ext cx="7985131" cy="2666520"/>
          </a:xfrm>
          <a:prstGeom prst="rect">
            <a:avLst/>
          </a:prstGeom>
        </p:spPr>
        <p:txBody>
          <a:bodyPr anchor="ctr"/>
          <a:lstStyle/>
          <a:p>
            <a:pPr algn="ctr">
              <a:lnSpc>
                <a:spcPct val="100000"/>
              </a:lnSpc>
            </a:pPr>
            <a:r>
              <a:rPr lang="en-US" sz="3200" dirty="0" smtClean="0">
                <a:solidFill>
                  <a:srgbClr val="000000"/>
                </a:solidFill>
                <a:latin typeface="Calibri"/>
              </a:rPr>
              <a:t>From physiological function of </a:t>
            </a:r>
            <a:r>
              <a:rPr lang="en-US" sz="3200" dirty="0" err="1" smtClean="0">
                <a:solidFill>
                  <a:srgbClr val="000000"/>
                </a:solidFill>
                <a:latin typeface="Calibri"/>
              </a:rPr>
              <a:t>HydA</a:t>
            </a:r>
            <a:r>
              <a:rPr lang="en-US" sz="3200" dirty="0" smtClean="0">
                <a:solidFill>
                  <a:srgbClr val="000000"/>
                </a:solidFill>
                <a:latin typeface="Calibri"/>
              </a:rPr>
              <a:t> to electrochemical characterization of </a:t>
            </a:r>
            <a:r>
              <a:rPr lang="en-US" sz="3200" dirty="0" err="1" smtClean="0">
                <a:solidFill>
                  <a:srgbClr val="000000"/>
                </a:solidFill>
                <a:latin typeface="Calibri"/>
              </a:rPr>
              <a:t>HoxEFUYH</a:t>
            </a:r>
            <a:r>
              <a:rPr lang="en-US" sz="3200" dirty="0" smtClean="0">
                <a:solidFill>
                  <a:srgbClr val="000000"/>
                </a:solidFill>
                <a:latin typeface="Calibri"/>
              </a:rPr>
              <a:t>: </a:t>
            </a:r>
            <a:r>
              <a:rPr lang="en-US" sz="3200" dirty="0">
                <a:solidFill>
                  <a:srgbClr val="000000"/>
                </a:solidFill>
                <a:latin typeface="Calibri"/>
              </a:rPr>
              <a:t>
</a:t>
            </a:r>
            <a:r>
              <a:rPr lang="en-US" sz="3200" dirty="0" smtClean="0">
                <a:solidFill>
                  <a:srgbClr val="000000"/>
                </a:solidFill>
                <a:latin typeface="Calibri"/>
              </a:rPr>
              <a:t>Two case studies to explore hydrogen </a:t>
            </a:r>
            <a:r>
              <a:rPr lang="en-US" sz="3200" dirty="0" err="1" smtClean="0">
                <a:solidFill>
                  <a:srgbClr val="000000"/>
                </a:solidFill>
                <a:latin typeface="Calibri"/>
              </a:rPr>
              <a:t>photoproduction</a:t>
            </a:r>
            <a:endParaRPr sz="3200" dirty="0"/>
          </a:p>
        </p:txBody>
      </p:sp>
      <p:sp>
        <p:nvSpPr>
          <p:cNvPr id="15" name="CustomShape 3"/>
          <p:cNvSpPr/>
          <p:nvPr/>
        </p:nvSpPr>
        <p:spPr>
          <a:xfrm>
            <a:off x="2052665" y="3825957"/>
            <a:ext cx="9143640" cy="1881000"/>
          </a:xfrm>
          <a:prstGeom prst="rect">
            <a:avLst/>
          </a:prstGeom>
        </p:spPr>
        <p:txBody>
          <a:bodyPr anchor="ctr"/>
          <a:lstStyle/>
          <a:p>
            <a:pPr>
              <a:lnSpc>
                <a:spcPct val="100000"/>
              </a:lnSpc>
            </a:pPr>
            <a:r>
              <a:rPr lang="fr-BE" sz="2000" b="1" u="sng" dirty="0" err="1" smtClean="0">
                <a:solidFill>
                  <a:schemeClr val="bg2">
                    <a:lumMod val="50000"/>
                  </a:schemeClr>
                </a:solidFill>
                <a:latin typeface="Calibri"/>
              </a:rPr>
              <a:t>Supervisors</a:t>
            </a:r>
            <a:r>
              <a:rPr lang="fr-BE" sz="2000" b="1" u="sng" dirty="0" smtClean="0">
                <a:solidFill>
                  <a:schemeClr val="bg2">
                    <a:lumMod val="50000"/>
                  </a:schemeClr>
                </a:solidFill>
                <a:latin typeface="Calibri"/>
              </a:rPr>
              <a:t>:</a:t>
            </a:r>
            <a:r>
              <a:rPr lang="fr-BE" sz="2000" b="1" dirty="0" smtClean="0">
                <a:solidFill>
                  <a:schemeClr val="bg2">
                    <a:lumMod val="50000"/>
                  </a:schemeClr>
                </a:solidFill>
                <a:latin typeface="Calibri"/>
              </a:rPr>
              <a:t> </a:t>
            </a:r>
            <a:r>
              <a:rPr lang="fr-BE" sz="2000" dirty="0" smtClean="0">
                <a:solidFill>
                  <a:schemeClr val="bg2">
                    <a:lumMod val="50000"/>
                  </a:schemeClr>
                </a:solidFill>
                <a:latin typeface="Calibri"/>
              </a:rPr>
              <a:t>Prof. Claire </a:t>
            </a:r>
            <a:r>
              <a:rPr lang="fr-BE" sz="2000" dirty="0" err="1" smtClean="0">
                <a:solidFill>
                  <a:schemeClr val="bg2">
                    <a:lumMod val="50000"/>
                  </a:schemeClr>
                </a:solidFill>
                <a:latin typeface="Calibri"/>
              </a:rPr>
              <a:t>Remacle</a:t>
            </a:r>
            <a:r>
              <a:rPr lang="fr-BE" sz="2000" dirty="0" smtClean="0">
                <a:solidFill>
                  <a:schemeClr val="bg2">
                    <a:lumMod val="50000"/>
                  </a:schemeClr>
                </a:solidFill>
                <a:latin typeface="Calibri"/>
              </a:rPr>
              <a:t> </a:t>
            </a:r>
          </a:p>
          <a:p>
            <a:pPr>
              <a:lnSpc>
                <a:spcPct val="100000"/>
              </a:lnSpc>
            </a:pPr>
            <a:r>
              <a:rPr lang="fr-BE" sz="2000" dirty="0" smtClean="0">
                <a:solidFill>
                  <a:schemeClr val="bg2">
                    <a:lumMod val="50000"/>
                  </a:schemeClr>
                </a:solidFill>
                <a:latin typeface="Calibri"/>
              </a:rPr>
              <a:t>                       Dr</a:t>
            </a:r>
            <a:r>
              <a:rPr lang="fr-BE" sz="2000" dirty="0">
                <a:solidFill>
                  <a:schemeClr val="bg2">
                    <a:lumMod val="50000"/>
                  </a:schemeClr>
                </a:solidFill>
                <a:latin typeface="Calibri"/>
              </a:rPr>
              <a:t>. Pierre </a:t>
            </a:r>
            <a:r>
              <a:rPr lang="fr-BE" sz="2000" dirty="0" err="1">
                <a:solidFill>
                  <a:schemeClr val="bg2">
                    <a:lumMod val="50000"/>
                  </a:schemeClr>
                </a:solidFill>
                <a:latin typeface="Calibri"/>
              </a:rPr>
              <a:t>Cardol</a:t>
            </a:r>
            <a:endParaRPr sz="2000" dirty="0">
              <a:solidFill>
                <a:schemeClr val="bg2">
                  <a:lumMod val="50000"/>
                </a:schemeClr>
              </a:solidFill>
            </a:endParaRPr>
          </a:p>
          <a:p>
            <a:pPr>
              <a:lnSpc>
                <a:spcPct val="100000"/>
              </a:lnSpc>
            </a:pPr>
            <a:r>
              <a:rPr lang="fr-BE" sz="2000" dirty="0" smtClean="0">
                <a:solidFill>
                  <a:schemeClr val="bg2">
                    <a:lumMod val="50000"/>
                  </a:schemeClr>
                </a:solidFill>
                <a:latin typeface="Calibri"/>
              </a:rPr>
              <a:t>                       Dr. Philippe </a:t>
            </a:r>
            <a:r>
              <a:rPr lang="fr-BE" sz="2000" dirty="0" err="1" smtClean="0">
                <a:solidFill>
                  <a:schemeClr val="bg2">
                    <a:lumMod val="50000"/>
                  </a:schemeClr>
                </a:solidFill>
                <a:latin typeface="Calibri"/>
              </a:rPr>
              <a:t>Lorge</a:t>
            </a:r>
            <a:endParaRPr sz="2000" dirty="0">
              <a:solidFill>
                <a:schemeClr val="bg2">
                  <a:lumMod val="50000"/>
                </a:schemeClr>
              </a:solidFill>
            </a:endParaRPr>
          </a:p>
        </p:txBody>
      </p:sp>
    </p:spTree>
    <p:extLst>
      <p:ext uri="{BB962C8B-B14F-4D97-AF65-F5344CB8AC3E}">
        <p14:creationId xmlns:p14="http://schemas.microsoft.com/office/powerpoint/2010/main" val="277994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Set up of a new fluorescence screen to isolate mutants</a:t>
            </a:r>
          </a:p>
          <a:p>
            <a:pPr>
              <a:lnSpc>
                <a:spcPct val="100000"/>
              </a:lnSpc>
            </a:pPr>
            <a:r>
              <a:rPr lang="en-US" sz="2400" b="1" dirty="0">
                <a:solidFill>
                  <a:srgbClr val="000000"/>
                </a:solidFill>
              </a:rPr>
              <a:t>i</a:t>
            </a:r>
            <a:r>
              <a:rPr lang="en-US" sz="2400" b="1" dirty="0" smtClean="0">
                <a:solidFill>
                  <a:srgbClr val="000000"/>
                </a:solidFill>
              </a:rPr>
              <a:t>mpaired in </a:t>
            </a:r>
            <a:r>
              <a:rPr lang="en-US" sz="2400" b="1" dirty="0" err="1" smtClean="0">
                <a:solidFill>
                  <a:srgbClr val="000000"/>
                </a:solidFill>
              </a:rPr>
              <a:t>hydrogenase</a:t>
            </a:r>
            <a:r>
              <a:rPr lang="en-US" sz="2400" b="1" dirty="0" smtClean="0">
                <a:solidFill>
                  <a:srgbClr val="000000"/>
                </a:solidFill>
              </a:rPr>
              <a:t> activity</a:t>
            </a:r>
            <a:endParaRPr lang="en-US" sz="2400" dirty="0"/>
          </a:p>
        </p:txBody>
      </p:sp>
      <p:grpSp>
        <p:nvGrpSpPr>
          <p:cNvPr id="9" name="Groupe 8"/>
          <p:cNvGrpSpPr/>
          <p:nvPr/>
        </p:nvGrpSpPr>
        <p:grpSpPr>
          <a:xfrm>
            <a:off x="625483" y="1275568"/>
            <a:ext cx="3607089" cy="2641697"/>
            <a:chOff x="756096" y="811860"/>
            <a:chExt cx="4044112" cy="3327003"/>
          </a:xfrm>
        </p:grpSpPr>
        <p:pic>
          <p:nvPicPr>
            <p:cNvPr id="10" name="Picture 2"/>
            <p:cNvPicPr/>
            <p:nvPr/>
          </p:nvPicPr>
          <p:blipFill rotWithShape="1">
            <a:blip r:embed="rId3"/>
            <a:srcRect r="47594" b="52123"/>
            <a:stretch/>
          </p:blipFill>
          <p:spPr>
            <a:xfrm>
              <a:off x="756096" y="811860"/>
              <a:ext cx="3723221" cy="3327003"/>
            </a:xfrm>
            <a:prstGeom prst="rect">
              <a:avLst/>
            </a:prstGeom>
          </p:spPr>
        </p:pic>
        <p:sp>
          <p:nvSpPr>
            <p:cNvPr id="11" name="Rectangle 10"/>
            <p:cNvSpPr/>
            <p:nvPr/>
          </p:nvSpPr>
          <p:spPr>
            <a:xfrm>
              <a:off x="756096" y="850232"/>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4401272" y="811860"/>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1" name="Rectangle 50"/>
          <p:cNvSpPr/>
          <p:nvPr/>
        </p:nvSpPr>
        <p:spPr>
          <a:xfrm>
            <a:off x="1551551" y="3999630"/>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5093210" y="4008296"/>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p:cNvSpPr/>
          <p:nvPr/>
        </p:nvSpPr>
        <p:spPr>
          <a:xfrm>
            <a:off x="9264316" y="3869137"/>
            <a:ext cx="466538" cy="180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2342147" y="6162992"/>
            <a:ext cx="577516" cy="17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6"/>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grpSp>
        <p:nvGrpSpPr>
          <p:cNvPr id="13" name="Groupe 12"/>
          <p:cNvGrpSpPr/>
          <p:nvPr/>
        </p:nvGrpSpPr>
        <p:grpSpPr>
          <a:xfrm>
            <a:off x="-4315469" y="1124377"/>
            <a:ext cx="8598712" cy="2906198"/>
            <a:chOff x="756096" y="-2015135"/>
            <a:chExt cx="9640497" cy="3660121"/>
          </a:xfrm>
        </p:grpSpPr>
        <p:pic>
          <p:nvPicPr>
            <p:cNvPr id="14" name="Picture 2"/>
            <p:cNvPicPr/>
            <p:nvPr/>
          </p:nvPicPr>
          <p:blipFill rotWithShape="1">
            <a:blip r:embed="rId3"/>
            <a:srcRect l="56868" b="52123"/>
            <a:stretch/>
          </p:blipFill>
          <p:spPr>
            <a:xfrm>
              <a:off x="7071176" y="-2015135"/>
              <a:ext cx="3325417" cy="3660121"/>
            </a:xfrm>
            <a:prstGeom prst="rect">
              <a:avLst/>
            </a:prstGeom>
          </p:spPr>
        </p:pic>
        <p:sp>
          <p:nvSpPr>
            <p:cNvPr id="16" name="Rectangle 15"/>
            <p:cNvSpPr/>
            <p:nvPr/>
          </p:nvSpPr>
          <p:spPr>
            <a:xfrm>
              <a:off x="756096" y="850232"/>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8" name="Groupe 17"/>
          <p:cNvGrpSpPr/>
          <p:nvPr/>
        </p:nvGrpSpPr>
        <p:grpSpPr>
          <a:xfrm>
            <a:off x="4250882" y="1448105"/>
            <a:ext cx="3607089" cy="399861"/>
            <a:chOff x="756096" y="811860"/>
            <a:chExt cx="4044112" cy="503593"/>
          </a:xfrm>
        </p:grpSpPr>
        <p:sp>
          <p:nvSpPr>
            <p:cNvPr id="20" name="Rectangle 19"/>
            <p:cNvSpPr/>
            <p:nvPr/>
          </p:nvSpPr>
          <p:spPr>
            <a:xfrm>
              <a:off x="756096" y="850232"/>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4401272" y="811860"/>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 name="ZoneTexte 1"/>
          <p:cNvSpPr txBox="1"/>
          <p:nvPr/>
        </p:nvSpPr>
        <p:spPr>
          <a:xfrm>
            <a:off x="7981037" y="1475931"/>
            <a:ext cx="4283304" cy="1938992"/>
          </a:xfrm>
          <a:prstGeom prst="rect">
            <a:avLst/>
          </a:prstGeom>
          <a:noFill/>
        </p:spPr>
        <p:txBody>
          <a:bodyPr wrap="square" rtlCol="0">
            <a:spAutoFit/>
          </a:bodyPr>
          <a:lstStyle/>
          <a:p>
            <a:pPr>
              <a:lnSpc>
                <a:spcPct val="150000"/>
              </a:lnSpc>
            </a:pPr>
            <a:r>
              <a:rPr lang="fr-BE" sz="2000" dirty="0" smtClean="0"/>
              <a:t>1: </a:t>
            </a:r>
            <a:r>
              <a:rPr lang="fr-BE" sz="2000" dirty="0" err="1" smtClean="0"/>
              <a:t>Specific</a:t>
            </a:r>
            <a:r>
              <a:rPr lang="fr-BE" sz="2000" dirty="0" smtClean="0"/>
              <a:t> to </a:t>
            </a:r>
            <a:r>
              <a:rPr lang="fr-BE" sz="2000" dirty="0" err="1" smtClean="0"/>
              <a:t>anoxia</a:t>
            </a:r>
            <a:r>
              <a:rPr lang="fr-BE" sz="2000" dirty="0" smtClean="0"/>
              <a:t>? </a:t>
            </a:r>
            <a:r>
              <a:rPr lang="fr-BE" sz="2000" dirty="0">
                <a:solidFill>
                  <a:srgbClr val="00B050"/>
                </a:solidFill>
              </a:rPr>
              <a:t>√</a:t>
            </a:r>
            <a:endParaRPr lang="fr-BE" sz="2000" dirty="0" smtClean="0"/>
          </a:p>
          <a:p>
            <a:pPr>
              <a:lnSpc>
                <a:spcPct val="150000"/>
              </a:lnSpc>
            </a:pPr>
            <a:r>
              <a:rPr lang="fr-BE" sz="2000" dirty="0" smtClean="0"/>
              <a:t>2: </a:t>
            </a:r>
            <a:r>
              <a:rPr lang="fr-BE" sz="2000" dirty="0" err="1" smtClean="0"/>
              <a:t>Effect</a:t>
            </a:r>
            <a:r>
              <a:rPr lang="fr-BE" sz="2000" dirty="0" smtClean="0"/>
              <a:t> of light </a:t>
            </a:r>
            <a:r>
              <a:rPr lang="fr-BE" sz="2000" dirty="0" err="1" smtClean="0"/>
              <a:t>intensity</a:t>
            </a:r>
            <a:r>
              <a:rPr lang="fr-BE" sz="2000" dirty="0" smtClean="0"/>
              <a:t>? </a:t>
            </a:r>
            <a:r>
              <a:rPr lang="fr-BE" sz="2000" dirty="0" smtClean="0">
                <a:solidFill>
                  <a:srgbClr val="00B050"/>
                </a:solidFill>
              </a:rPr>
              <a:t>√</a:t>
            </a:r>
            <a:endParaRPr lang="fr-BE" sz="2000" dirty="0" smtClean="0"/>
          </a:p>
          <a:p>
            <a:pPr>
              <a:lnSpc>
                <a:spcPct val="150000"/>
              </a:lnSpc>
            </a:pPr>
            <a:r>
              <a:rPr lang="fr-BE" sz="2000" dirty="0" smtClean="0"/>
              <a:t>3: </a:t>
            </a:r>
            <a:r>
              <a:rPr lang="fr-BE" sz="2000" dirty="0" err="1" smtClean="0"/>
              <a:t>Sensitivity</a:t>
            </a:r>
            <a:r>
              <a:rPr lang="fr-BE" sz="2000" dirty="0" smtClean="0"/>
              <a:t>? </a:t>
            </a:r>
            <a:r>
              <a:rPr lang="fr-BE" sz="2000" dirty="0">
                <a:solidFill>
                  <a:srgbClr val="00B050"/>
                </a:solidFill>
              </a:rPr>
              <a:t>√</a:t>
            </a:r>
            <a:endParaRPr lang="fr-BE" sz="2000" dirty="0" smtClean="0"/>
          </a:p>
          <a:p>
            <a:pPr>
              <a:lnSpc>
                <a:spcPct val="150000"/>
              </a:lnSpc>
            </a:pPr>
            <a:r>
              <a:rPr lang="fr-BE" sz="2000" dirty="0" smtClean="0"/>
              <a:t>4: </a:t>
            </a:r>
            <a:r>
              <a:rPr lang="fr-BE" sz="2000" dirty="0" err="1" smtClean="0"/>
              <a:t>Effect</a:t>
            </a:r>
            <a:r>
              <a:rPr lang="fr-BE" sz="2000" dirty="0" smtClean="0"/>
              <a:t> of </a:t>
            </a:r>
            <a:r>
              <a:rPr lang="fr-BE" sz="2000" dirty="0" err="1" smtClean="0"/>
              <a:t>acclimation</a:t>
            </a:r>
            <a:r>
              <a:rPr lang="fr-BE" sz="2000" dirty="0" smtClean="0"/>
              <a:t> time? </a:t>
            </a:r>
            <a:r>
              <a:rPr lang="fr-BE" sz="2000" dirty="0">
                <a:solidFill>
                  <a:srgbClr val="00B050"/>
                </a:solidFill>
              </a:rPr>
              <a:t>√</a:t>
            </a:r>
            <a:endParaRPr lang="fr-BE" sz="2000" dirty="0"/>
          </a:p>
        </p:txBody>
      </p:sp>
      <p:grpSp>
        <p:nvGrpSpPr>
          <p:cNvPr id="22" name="Groupe 21"/>
          <p:cNvGrpSpPr/>
          <p:nvPr/>
        </p:nvGrpSpPr>
        <p:grpSpPr>
          <a:xfrm>
            <a:off x="1317182" y="1143306"/>
            <a:ext cx="6540789" cy="2641697"/>
            <a:chOff x="-2533041" y="427989"/>
            <a:chExt cx="7333249" cy="3327003"/>
          </a:xfrm>
        </p:grpSpPr>
        <p:pic>
          <p:nvPicPr>
            <p:cNvPr id="23" name="Picture 2"/>
            <p:cNvPicPr/>
            <p:nvPr/>
          </p:nvPicPr>
          <p:blipFill rotWithShape="1">
            <a:blip r:embed="rId3"/>
            <a:srcRect l="-46296" t="-5524" r="46296" b="57647"/>
            <a:stretch/>
          </p:blipFill>
          <p:spPr>
            <a:xfrm>
              <a:off x="-2533041" y="427989"/>
              <a:ext cx="7104536" cy="3327003"/>
            </a:xfrm>
            <a:prstGeom prst="rect">
              <a:avLst/>
            </a:prstGeom>
          </p:spPr>
        </p:pic>
        <p:sp>
          <p:nvSpPr>
            <p:cNvPr id="24" name="Rectangle 23"/>
            <p:cNvSpPr/>
            <p:nvPr/>
          </p:nvSpPr>
          <p:spPr>
            <a:xfrm>
              <a:off x="756096" y="850232"/>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p:cNvSpPr/>
            <p:nvPr/>
          </p:nvSpPr>
          <p:spPr>
            <a:xfrm>
              <a:off x="4401272" y="811860"/>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26" name="Picture 2"/>
          <p:cNvPicPr/>
          <p:nvPr/>
        </p:nvPicPr>
        <p:blipFill rotWithShape="1">
          <a:blip r:embed="rId3"/>
          <a:srcRect l="56868" t="40498" b="52123"/>
          <a:stretch/>
        </p:blipFill>
        <p:spPr>
          <a:xfrm>
            <a:off x="4922282" y="3693290"/>
            <a:ext cx="2966061" cy="447949"/>
          </a:xfrm>
          <a:prstGeom prst="rect">
            <a:avLst/>
          </a:prstGeom>
        </p:spPr>
      </p:pic>
      <p:grpSp>
        <p:nvGrpSpPr>
          <p:cNvPr id="36" name="Groupe 35"/>
          <p:cNvGrpSpPr/>
          <p:nvPr/>
        </p:nvGrpSpPr>
        <p:grpSpPr>
          <a:xfrm>
            <a:off x="812736" y="1705897"/>
            <a:ext cx="3088217" cy="4635692"/>
            <a:chOff x="3184293" y="1024541"/>
            <a:chExt cx="3088217" cy="4635692"/>
          </a:xfrm>
        </p:grpSpPr>
        <p:pic>
          <p:nvPicPr>
            <p:cNvPr id="37" name="Picture 2"/>
            <p:cNvPicPr/>
            <p:nvPr/>
          </p:nvPicPr>
          <p:blipFill rotWithShape="1">
            <a:blip r:embed="rId3"/>
            <a:srcRect l="53743" t="49342"/>
            <a:stretch/>
          </p:blipFill>
          <p:spPr>
            <a:xfrm>
              <a:off x="3721768" y="3209332"/>
              <a:ext cx="2550742" cy="2450901"/>
            </a:xfrm>
            <a:prstGeom prst="rect">
              <a:avLst/>
            </a:prstGeom>
          </p:spPr>
        </p:pic>
        <p:sp>
          <p:nvSpPr>
            <p:cNvPr id="38" name="Rectangle 37"/>
            <p:cNvSpPr/>
            <p:nvPr/>
          </p:nvSpPr>
          <p:spPr>
            <a:xfrm>
              <a:off x="3184293" y="1024541"/>
              <a:ext cx="449179" cy="176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39" name="Groupe 38"/>
            <p:cNvGrpSpPr/>
            <p:nvPr/>
          </p:nvGrpSpPr>
          <p:grpSpPr>
            <a:xfrm>
              <a:off x="3282045" y="3119995"/>
              <a:ext cx="616185" cy="2131152"/>
              <a:chOff x="3282045" y="3119995"/>
              <a:chExt cx="616185" cy="2131152"/>
            </a:xfrm>
          </p:grpSpPr>
          <p:pic>
            <p:nvPicPr>
              <p:cNvPr id="41" name="Picture 2"/>
              <p:cNvPicPr/>
              <p:nvPr/>
            </p:nvPicPr>
            <p:blipFill rotWithShape="1">
              <a:blip r:embed="rId3"/>
              <a:srcRect l="1227" t="46089" r="88008" b="8485"/>
              <a:stretch/>
            </p:blipFill>
            <p:spPr>
              <a:xfrm>
                <a:off x="3282046" y="3119995"/>
                <a:ext cx="616184" cy="2131152"/>
              </a:xfrm>
              <a:prstGeom prst="rect">
                <a:avLst/>
              </a:prstGeom>
            </p:spPr>
          </p:pic>
          <p:sp>
            <p:nvSpPr>
              <p:cNvPr id="42" name="Rectangle 41"/>
              <p:cNvSpPr/>
              <p:nvPr/>
            </p:nvSpPr>
            <p:spPr>
              <a:xfrm flipV="1">
                <a:off x="3282045" y="3197856"/>
                <a:ext cx="199092" cy="351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0" name="Rectangle 39"/>
            <p:cNvSpPr/>
            <p:nvPr/>
          </p:nvSpPr>
          <p:spPr>
            <a:xfrm flipV="1">
              <a:off x="3578074" y="5251147"/>
              <a:ext cx="199092" cy="351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3" name="Rectangle 42"/>
          <p:cNvSpPr/>
          <p:nvPr/>
        </p:nvSpPr>
        <p:spPr>
          <a:xfrm>
            <a:off x="2342147" y="6162992"/>
            <a:ext cx="577516" cy="17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2008554" y="6244119"/>
            <a:ext cx="1234056" cy="276999"/>
          </a:xfrm>
          <a:prstGeom prst="rect">
            <a:avLst/>
          </a:prstGeom>
          <a:noFill/>
        </p:spPr>
        <p:txBody>
          <a:bodyPr wrap="square" rtlCol="0">
            <a:spAutoFit/>
          </a:bodyPr>
          <a:lstStyle/>
          <a:p>
            <a:r>
              <a:rPr lang="fr-BE" sz="1200" b="1" dirty="0" smtClean="0">
                <a:latin typeface="Arial" panose="020B0604020202020204" pitchFamily="34" charset="0"/>
                <a:cs typeface="Arial" panose="020B0604020202020204" pitchFamily="34" charset="0"/>
              </a:rPr>
              <a:t>Light </a:t>
            </a:r>
            <a:r>
              <a:rPr lang="fr-BE" sz="1200" b="1" dirty="0" err="1" smtClean="0">
                <a:latin typeface="Arial" panose="020B0604020202020204" pitchFamily="34" charset="0"/>
                <a:cs typeface="Arial" panose="020B0604020202020204" pitchFamily="34" charset="0"/>
              </a:rPr>
              <a:t>intensity</a:t>
            </a:r>
            <a:endParaRPr lang="fr-BE" sz="1200" b="1" dirty="0">
              <a:latin typeface="Arial" panose="020B0604020202020204" pitchFamily="34" charset="0"/>
              <a:cs typeface="Arial" panose="020B0604020202020204" pitchFamily="34" charset="0"/>
            </a:endParaRPr>
          </a:p>
        </p:txBody>
      </p:sp>
      <p:grpSp>
        <p:nvGrpSpPr>
          <p:cNvPr id="45" name="Groupe 44"/>
          <p:cNvGrpSpPr/>
          <p:nvPr/>
        </p:nvGrpSpPr>
        <p:grpSpPr>
          <a:xfrm>
            <a:off x="4485578" y="4184326"/>
            <a:ext cx="3084289" cy="2255426"/>
            <a:chOff x="7579423" y="4192561"/>
            <a:chExt cx="3084289" cy="2255426"/>
          </a:xfrm>
        </p:grpSpPr>
        <p:grpSp>
          <p:nvGrpSpPr>
            <p:cNvPr id="46" name="Groupe 45"/>
            <p:cNvGrpSpPr/>
            <p:nvPr/>
          </p:nvGrpSpPr>
          <p:grpSpPr>
            <a:xfrm>
              <a:off x="7677175" y="4192561"/>
              <a:ext cx="2986537" cy="2255426"/>
              <a:chOff x="1086030" y="4006760"/>
              <a:chExt cx="2986537" cy="2255426"/>
            </a:xfrm>
          </p:grpSpPr>
          <p:pic>
            <p:nvPicPr>
              <p:cNvPr id="48" name="Picture 3"/>
              <p:cNvPicPr/>
              <p:nvPr/>
            </p:nvPicPr>
            <p:blipFill>
              <a:blip r:embed="rId4"/>
              <a:stretch>
                <a:fillRect/>
              </a:stretch>
            </p:blipFill>
            <p:spPr>
              <a:xfrm>
                <a:off x="1086030" y="4049505"/>
                <a:ext cx="2986537" cy="2212681"/>
              </a:xfrm>
              <a:prstGeom prst="rect">
                <a:avLst/>
              </a:prstGeom>
            </p:spPr>
          </p:pic>
          <p:sp>
            <p:nvSpPr>
              <p:cNvPr id="49" name="ZoneTexte 48"/>
              <p:cNvSpPr txBox="1"/>
              <p:nvPr/>
            </p:nvSpPr>
            <p:spPr>
              <a:xfrm>
                <a:off x="2362208" y="4006760"/>
                <a:ext cx="1071570" cy="307777"/>
              </a:xfrm>
              <a:prstGeom prst="rect">
                <a:avLst/>
              </a:prstGeom>
              <a:noFill/>
            </p:spPr>
            <p:txBody>
              <a:bodyPr wrap="square" rtlCol="0">
                <a:spAutoFit/>
              </a:bodyPr>
              <a:lstStyle/>
              <a:p>
                <a:r>
                  <a:rPr lang="en-US" sz="1400" b="1" dirty="0" smtClean="0">
                    <a:latin typeface="Arial"/>
                    <a:cs typeface="Arial"/>
                  </a:rPr>
                  <a:t>&gt;12h</a:t>
                </a:r>
                <a:endParaRPr lang="en-US" sz="1400" b="1" dirty="0"/>
              </a:p>
            </p:txBody>
          </p:sp>
        </p:grpSp>
        <p:sp>
          <p:nvSpPr>
            <p:cNvPr id="47" name="Rectangle 46"/>
            <p:cNvSpPr/>
            <p:nvPr/>
          </p:nvSpPr>
          <p:spPr>
            <a:xfrm>
              <a:off x="7579423" y="4297479"/>
              <a:ext cx="393781" cy="354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50" name="Groupe 49"/>
          <p:cNvGrpSpPr/>
          <p:nvPr/>
        </p:nvGrpSpPr>
        <p:grpSpPr>
          <a:xfrm>
            <a:off x="8218865" y="4215973"/>
            <a:ext cx="2626561" cy="2255426"/>
            <a:chOff x="1292489" y="4006760"/>
            <a:chExt cx="2626561" cy="2255426"/>
          </a:xfrm>
        </p:grpSpPr>
        <p:grpSp>
          <p:nvGrpSpPr>
            <p:cNvPr id="53" name="Groupe 52"/>
            <p:cNvGrpSpPr/>
            <p:nvPr/>
          </p:nvGrpSpPr>
          <p:grpSpPr>
            <a:xfrm>
              <a:off x="1292489" y="4025162"/>
              <a:ext cx="2626561" cy="2237024"/>
              <a:chOff x="3428960" y="3583702"/>
              <a:chExt cx="2425930" cy="2102144"/>
            </a:xfrm>
          </p:grpSpPr>
          <p:pic>
            <p:nvPicPr>
              <p:cNvPr id="55" name="Picture 2"/>
              <p:cNvPicPr>
                <a:picLocks noChangeAspect="1" noChangeArrowheads="1"/>
              </p:cNvPicPr>
              <p:nvPr/>
            </p:nvPicPr>
            <p:blipFill rotWithShape="1">
              <a:blip r:embed="rId5"/>
              <a:srcRect r="49316"/>
              <a:stretch/>
            </p:blipFill>
            <p:spPr bwMode="auto">
              <a:xfrm>
                <a:off x="3428960" y="3583702"/>
                <a:ext cx="2425930" cy="2102144"/>
              </a:xfrm>
              <a:prstGeom prst="rect">
                <a:avLst/>
              </a:prstGeom>
              <a:noFill/>
              <a:ln w="9525">
                <a:noFill/>
                <a:miter lim="800000"/>
                <a:headEnd/>
                <a:tailEnd/>
              </a:ln>
            </p:spPr>
          </p:pic>
          <p:sp>
            <p:nvSpPr>
              <p:cNvPr id="56" name="Rectangle 55"/>
              <p:cNvSpPr/>
              <p:nvPr/>
            </p:nvSpPr>
            <p:spPr>
              <a:xfrm>
                <a:off x="4067033" y="3660646"/>
                <a:ext cx="1569492" cy="188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4" name="ZoneTexte 53"/>
            <p:cNvSpPr txBox="1"/>
            <p:nvPr/>
          </p:nvSpPr>
          <p:spPr>
            <a:xfrm>
              <a:off x="2362208" y="4006760"/>
              <a:ext cx="1071570" cy="307777"/>
            </a:xfrm>
            <a:prstGeom prst="rect">
              <a:avLst/>
            </a:prstGeom>
            <a:noFill/>
          </p:spPr>
          <p:txBody>
            <a:bodyPr wrap="square" rtlCol="0">
              <a:spAutoFit/>
            </a:bodyPr>
            <a:lstStyle/>
            <a:p>
              <a:r>
                <a:rPr lang="en-US" sz="1400" b="1" dirty="0" smtClean="0">
                  <a:latin typeface="Arial"/>
                  <a:cs typeface="Arial"/>
                </a:rPr>
                <a:t>up to 3h</a:t>
              </a:r>
              <a:endParaRPr lang="en-US" sz="1400" b="1" dirty="0"/>
            </a:p>
          </p:txBody>
        </p:sp>
      </p:grpSp>
      <p:grpSp>
        <p:nvGrpSpPr>
          <p:cNvPr id="58" name="Groupe 57"/>
          <p:cNvGrpSpPr/>
          <p:nvPr/>
        </p:nvGrpSpPr>
        <p:grpSpPr>
          <a:xfrm>
            <a:off x="5093210" y="6150367"/>
            <a:ext cx="2408936" cy="327849"/>
            <a:chOff x="5093210" y="6169417"/>
            <a:chExt cx="2408936" cy="327849"/>
          </a:xfrm>
        </p:grpSpPr>
        <p:sp>
          <p:nvSpPr>
            <p:cNvPr id="59" name="Rectangle 58"/>
            <p:cNvSpPr/>
            <p:nvPr/>
          </p:nvSpPr>
          <p:spPr>
            <a:xfrm>
              <a:off x="5093210" y="6283831"/>
              <a:ext cx="2408936" cy="213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5329083" y="6169417"/>
              <a:ext cx="1685468" cy="25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61" name="ZoneTexte 60"/>
          <p:cNvSpPr txBox="1"/>
          <p:nvPr/>
        </p:nvSpPr>
        <p:spPr>
          <a:xfrm>
            <a:off x="5522989" y="6209823"/>
            <a:ext cx="1928469" cy="276999"/>
          </a:xfrm>
          <a:prstGeom prst="rect">
            <a:avLst/>
          </a:prstGeom>
          <a:noFill/>
        </p:spPr>
        <p:txBody>
          <a:bodyPr wrap="square" rtlCol="0">
            <a:spAutoFit/>
          </a:bodyPr>
          <a:lstStyle/>
          <a:p>
            <a:r>
              <a:rPr lang="fr-BE" sz="1200" b="1" dirty="0" err="1" smtClean="0">
                <a:latin typeface="Arial" panose="020B0604020202020204" pitchFamily="34" charset="0"/>
                <a:cs typeface="Arial" panose="020B0604020202020204" pitchFamily="34" charset="0"/>
              </a:rPr>
              <a:t>Hydrogen</a:t>
            </a:r>
            <a:r>
              <a:rPr lang="fr-BE" sz="1200" b="1" dirty="0" smtClean="0">
                <a:latin typeface="Arial" panose="020B0604020202020204" pitchFamily="34" charset="0"/>
                <a:cs typeface="Arial" panose="020B0604020202020204" pitchFamily="34" charset="0"/>
              </a:rPr>
              <a:t> </a:t>
            </a:r>
            <a:r>
              <a:rPr lang="fr-BE" sz="1200" b="1" dirty="0" err="1" smtClean="0">
                <a:latin typeface="Arial" panose="020B0604020202020204" pitchFamily="34" charset="0"/>
                <a:cs typeface="Arial" panose="020B0604020202020204" pitchFamily="34" charset="0"/>
              </a:rPr>
              <a:t>evolution</a:t>
            </a:r>
            <a:endParaRPr lang="fr-BE" sz="1200" b="1" dirty="0">
              <a:latin typeface="Arial" panose="020B0604020202020204" pitchFamily="34" charset="0"/>
              <a:cs typeface="Arial" panose="020B0604020202020204" pitchFamily="34" charset="0"/>
            </a:endParaRPr>
          </a:p>
        </p:txBody>
      </p:sp>
      <p:grpSp>
        <p:nvGrpSpPr>
          <p:cNvPr id="62" name="Groupe 61"/>
          <p:cNvGrpSpPr/>
          <p:nvPr/>
        </p:nvGrpSpPr>
        <p:grpSpPr>
          <a:xfrm>
            <a:off x="7833270" y="6266974"/>
            <a:ext cx="3691980" cy="571976"/>
            <a:chOff x="5093210" y="6169417"/>
            <a:chExt cx="2408936" cy="327849"/>
          </a:xfrm>
        </p:grpSpPr>
        <p:sp>
          <p:nvSpPr>
            <p:cNvPr id="63" name="Rectangle 62"/>
            <p:cNvSpPr/>
            <p:nvPr/>
          </p:nvSpPr>
          <p:spPr>
            <a:xfrm>
              <a:off x="5093210" y="6283831"/>
              <a:ext cx="2408936" cy="213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Rectangle 63"/>
            <p:cNvSpPr/>
            <p:nvPr/>
          </p:nvSpPr>
          <p:spPr>
            <a:xfrm>
              <a:off x="5329083" y="6169417"/>
              <a:ext cx="1685468" cy="25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65" name="ZoneTexte 64"/>
          <p:cNvSpPr txBox="1"/>
          <p:nvPr/>
        </p:nvSpPr>
        <p:spPr>
          <a:xfrm>
            <a:off x="8379098" y="6291474"/>
            <a:ext cx="2600323" cy="276999"/>
          </a:xfrm>
          <a:prstGeom prst="rect">
            <a:avLst/>
          </a:prstGeom>
          <a:noFill/>
        </p:spPr>
        <p:txBody>
          <a:bodyPr wrap="square" rtlCol="0">
            <a:spAutoFit/>
          </a:bodyPr>
          <a:lstStyle/>
          <a:p>
            <a:r>
              <a:rPr lang="fr-BE" sz="1200" b="1" dirty="0" err="1" smtClean="0">
                <a:latin typeface="Arial" panose="020B0604020202020204" pitchFamily="34" charset="0"/>
                <a:cs typeface="Arial" panose="020B0604020202020204" pitchFamily="34" charset="0"/>
              </a:rPr>
              <a:t>Hydrogenase</a:t>
            </a:r>
            <a:r>
              <a:rPr lang="fr-BE" sz="1200" b="1" dirty="0" smtClean="0">
                <a:latin typeface="Arial" panose="020B0604020202020204" pitchFamily="34" charset="0"/>
                <a:cs typeface="Arial" panose="020B0604020202020204" pitchFamily="34" charset="0"/>
              </a:rPr>
              <a:t> </a:t>
            </a:r>
            <a:r>
              <a:rPr lang="fr-BE" sz="1200" b="1" dirty="0" err="1" smtClean="0">
                <a:latin typeface="Arial" panose="020B0604020202020204" pitchFamily="34" charset="0"/>
                <a:cs typeface="Arial" panose="020B0604020202020204" pitchFamily="34" charset="0"/>
              </a:rPr>
              <a:t>activity</a:t>
            </a:r>
            <a:r>
              <a:rPr lang="fr-BE" sz="1200" b="1" dirty="0" smtClean="0">
                <a:latin typeface="Arial" panose="020B0604020202020204" pitchFamily="34" charset="0"/>
                <a:cs typeface="Arial" panose="020B0604020202020204" pitchFamily="34" charset="0"/>
              </a:rPr>
              <a:t>/expression</a:t>
            </a:r>
            <a:endParaRPr lang="fr-BE" sz="1200" b="1" dirty="0">
              <a:latin typeface="Arial" panose="020B0604020202020204" pitchFamily="34" charset="0"/>
              <a:cs typeface="Arial" panose="020B0604020202020204" pitchFamily="34" charset="0"/>
            </a:endParaRPr>
          </a:p>
        </p:txBody>
      </p:sp>
      <p:sp>
        <p:nvSpPr>
          <p:cNvPr id="4" name="Rectangle 3"/>
          <p:cNvSpPr/>
          <p:nvPr/>
        </p:nvSpPr>
        <p:spPr>
          <a:xfrm>
            <a:off x="8218865" y="4706140"/>
            <a:ext cx="296485" cy="47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ZoneTexte 56"/>
          <p:cNvSpPr txBox="1"/>
          <p:nvPr/>
        </p:nvSpPr>
        <p:spPr>
          <a:xfrm>
            <a:off x="7203115" y="1431021"/>
            <a:ext cx="777922" cy="369332"/>
          </a:xfrm>
          <a:prstGeom prst="rect">
            <a:avLst/>
          </a:prstGeom>
          <a:noFill/>
        </p:spPr>
        <p:txBody>
          <a:bodyPr wrap="square" rtlCol="0">
            <a:spAutoFit/>
          </a:bodyPr>
          <a:lstStyle/>
          <a:p>
            <a:r>
              <a:rPr lang="fr-BE" dirty="0" smtClean="0"/>
              <a:t>‘</a:t>
            </a:r>
            <a:endParaRPr lang="fr-BE" dirty="0"/>
          </a:p>
        </p:txBody>
      </p:sp>
    </p:spTree>
    <p:extLst>
      <p:ext uri="{BB962C8B-B14F-4D97-AF65-F5344CB8AC3E}">
        <p14:creationId xmlns:p14="http://schemas.microsoft.com/office/powerpoint/2010/main" val="4243181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4"/>
          <p:cNvPicPr/>
          <p:nvPr/>
        </p:nvPicPr>
        <p:blipFill rotWithShape="1">
          <a:blip r:embed="rId3"/>
          <a:srcRect l="54346" b="36115"/>
          <a:stretch/>
        </p:blipFill>
        <p:spPr>
          <a:xfrm>
            <a:off x="5444184" y="4255282"/>
            <a:ext cx="2881593" cy="2659998"/>
          </a:xfrm>
          <a:prstGeom prst="rect">
            <a:avLst/>
          </a:prstGeom>
        </p:spPr>
      </p:pic>
      <p:sp>
        <p:nvSpPr>
          <p:cNvPr id="8"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Set up of a new fluorescence screen to isolate mutants</a:t>
            </a:r>
          </a:p>
          <a:p>
            <a:pPr>
              <a:lnSpc>
                <a:spcPct val="100000"/>
              </a:lnSpc>
            </a:pPr>
            <a:r>
              <a:rPr lang="en-US" sz="2400" b="1" dirty="0" smtClean="0">
                <a:solidFill>
                  <a:srgbClr val="000000"/>
                </a:solidFill>
              </a:rPr>
              <a:t>Impaired in hydrogenase activity : Proof of concept</a:t>
            </a:r>
            <a:endParaRPr lang="en-US" sz="2400" dirty="0"/>
          </a:p>
        </p:txBody>
      </p:sp>
      <p:pic>
        <p:nvPicPr>
          <p:cNvPr id="22" name="Image 14" descr="Johnson_2009-camera_pres.pdf - Adobe Reader.bmp"/>
          <p:cNvPicPr>
            <a:picLocks noChangeAspect="1"/>
          </p:cNvPicPr>
          <p:nvPr/>
        </p:nvPicPr>
        <p:blipFill>
          <a:blip r:embed="rId4" cstate="print"/>
          <a:srcRect r="74001"/>
          <a:stretch>
            <a:fillRect/>
          </a:stretch>
        </p:blipFill>
        <p:spPr bwMode="auto">
          <a:xfrm>
            <a:off x="8686823" y="3917265"/>
            <a:ext cx="863600" cy="2487612"/>
          </a:xfrm>
          <a:prstGeom prst="rect">
            <a:avLst/>
          </a:prstGeom>
          <a:noFill/>
          <a:ln w="9525">
            <a:noFill/>
            <a:miter lim="800000"/>
            <a:headEnd/>
            <a:tailEnd/>
          </a:ln>
        </p:spPr>
      </p:pic>
      <p:sp>
        <p:nvSpPr>
          <p:cNvPr id="49" name="Text Box 10"/>
          <p:cNvSpPr txBox="1">
            <a:spLocks noChangeArrowheads="1"/>
          </p:cNvSpPr>
          <p:nvPr/>
        </p:nvSpPr>
        <p:spPr bwMode="auto">
          <a:xfrm>
            <a:off x="10018630" y="2955194"/>
            <a:ext cx="19037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lgn="ctr" eaLnBrk="1" hangingPunct="1"/>
            <a:r>
              <a:rPr lang="en-US" sz="1400" dirty="0" smtClean="0">
                <a:latin typeface="Arial" pitchFamily="34" charset="0"/>
                <a:cs typeface="Arial" pitchFamily="34" charset="0"/>
              </a:rPr>
              <a:t>Fluorescence screening</a:t>
            </a:r>
            <a:endParaRPr lang="en-US" sz="1400" i="1" dirty="0">
              <a:latin typeface="Arial" pitchFamily="34" charset="0"/>
              <a:cs typeface="Arial" pitchFamily="34" charset="0"/>
            </a:endParaRPr>
          </a:p>
        </p:txBody>
      </p:sp>
      <p:sp>
        <p:nvSpPr>
          <p:cNvPr id="50" name="AutoShape 9"/>
          <p:cNvSpPr>
            <a:spLocks noChangeArrowheads="1"/>
          </p:cNvSpPr>
          <p:nvPr/>
        </p:nvSpPr>
        <p:spPr bwMode="auto">
          <a:xfrm rot="7551741">
            <a:off x="9739683" y="3529637"/>
            <a:ext cx="900000" cy="180000"/>
          </a:xfrm>
          <a:prstGeom prst="rightArrow">
            <a:avLst>
              <a:gd name="adj1" fmla="val 50000"/>
              <a:gd name="adj2" fmla="val 85000"/>
            </a:avLst>
          </a:prstGeom>
          <a:solidFill>
            <a:schemeClr val="bg2">
              <a:lumMod val="75000"/>
            </a:schemeClr>
          </a:solidFill>
          <a:ln>
            <a:solidFill>
              <a:schemeClr val="bg2">
                <a:lumMod val="75000"/>
              </a:schemeClr>
            </a:solidFill>
            <a:headEnd/>
            <a:tailEnd/>
          </a:ln>
          <a:extLst/>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endParaRPr lang="fr-FR"/>
          </a:p>
        </p:txBody>
      </p:sp>
      <p:sp>
        <p:nvSpPr>
          <p:cNvPr id="51" name="Rectangle 50"/>
          <p:cNvSpPr/>
          <p:nvPr/>
        </p:nvSpPr>
        <p:spPr>
          <a:xfrm>
            <a:off x="1551551" y="3999630"/>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995080" y="4298665"/>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1"/>
          <p:cNvSpPr/>
          <p:nvPr/>
        </p:nvSpPr>
        <p:spPr>
          <a:xfrm rot="2322355">
            <a:off x="9854968" y="3044812"/>
            <a:ext cx="684814" cy="11229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e 638"/>
          <p:cNvGrpSpPr>
            <a:grpSpLocks noChangeAspect="1"/>
          </p:cNvGrpSpPr>
          <p:nvPr/>
        </p:nvGrpSpPr>
        <p:grpSpPr bwMode="auto">
          <a:xfrm>
            <a:off x="7570187" y="1072779"/>
            <a:ext cx="2350487" cy="2349003"/>
            <a:chOff x="1411530" y="27472036"/>
            <a:chExt cx="6156000" cy="6156000"/>
          </a:xfrm>
        </p:grpSpPr>
        <p:sp>
          <p:nvSpPr>
            <p:cNvPr id="54" name="Ellipse 605"/>
            <p:cNvSpPr>
              <a:spLocks noChangeAspect="1"/>
            </p:cNvSpPr>
            <p:nvPr/>
          </p:nvSpPr>
          <p:spPr bwMode="auto">
            <a:xfrm>
              <a:off x="1411530" y="27472036"/>
              <a:ext cx="6156000" cy="6156000"/>
            </a:xfrm>
            <a:prstGeom prst="ellipse">
              <a:avLst/>
            </a:prstGeom>
            <a:noFill/>
            <a:ln w="19050" algn="ctr">
              <a:solidFill>
                <a:schemeClr val="tx1"/>
              </a:solidFill>
              <a:round/>
              <a:headEnd/>
              <a:tailEnd/>
            </a:ln>
          </p:spPr>
          <p:txBody>
            <a:bodyPr/>
            <a:lstStyle/>
            <a:p>
              <a:pPr defTabSz="762000"/>
              <a:endParaRPr lang="fr-BE" sz="1500">
                <a:latin typeface="Calibri" pitchFamily="34" charset="0"/>
              </a:endParaRPr>
            </a:p>
          </p:txBody>
        </p:sp>
        <p:sp>
          <p:nvSpPr>
            <p:cNvPr id="55" name="Ellipse 606"/>
            <p:cNvSpPr>
              <a:spLocks noChangeAspect="1"/>
            </p:cNvSpPr>
            <p:nvPr/>
          </p:nvSpPr>
          <p:spPr bwMode="auto">
            <a:xfrm>
              <a:off x="3743961" y="2783207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56" name="Ellipse 607"/>
            <p:cNvSpPr>
              <a:spLocks noChangeAspect="1"/>
            </p:cNvSpPr>
            <p:nvPr/>
          </p:nvSpPr>
          <p:spPr bwMode="auto">
            <a:xfrm>
              <a:off x="4896769" y="278321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57" name="Ellipse 608"/>
            <p:cNvSpPr>
              <a:spLocks noChangeAspect="1"/>
            </p:cNvSpPr>
            <p:nvPr/>
          </p:nvSpPr>
          <p:spPr bwMode="auto">
            <a:xfrm>
              <a:off x="3744001" y="2855215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58" name="Ellipse 609"/>
            <p:cNvSpPr>
              <a:spLocks noChangeAspect="1"/>
            </p:cNvSpPr>
            <p:nvPr/>
          </p:nvSpPr>
          <p:spPr bwMode="auto">
            <a:xfrm>
              <a:off x="4896769" y="285521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59" name="Ellipse 610"/>
            <p:cNvSpPr>
              <a:spLocks noChangeAspect="1"/>
            </p:cNvSpPr>
            <p:nvPr/>
          </p:nvSpPr>
          <p:spPr bwMode="auto">
            <a:xfrm>
              <a:off x="5976889" y="285521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0" name="Ellipse 611"/>
            <p:cNvSpPr>
              <a:spLocks noChangeAspect="1"/>
            </p:cNvSpPr>
            <p:nvPr/>
          </p:nvSpPr>
          <p:spPr bwMode="auto">
            <a:xfrm>
              <a:off x="3744001" y="2927223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1" name="Ellipse 612"/>
            <p:cNvSpPr>
              <a:spLocks noChangeAspect="1"/>
            </p:cNvSpPr>
            <p:nvPr/>
          </p:nvSpPr>
          <p:spPr bwMode="auto">
            <a:xfrm>
              <a:off x="4896769" y="2927227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2" name="Ellipse 613"/>
            <p:cNvSpPr>
              <a:spLocks noChangeAspect="1"/>
            </p:cNvSpPr>
            <p:nvPr/>
          </p:nvSpPr>
          <p:spPr bwMode="auto">
            <a:xfrm>
              <a:off x="5976889" y="2927227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3" name="Ellipse 614"/>
            <p:cNvSpPr>
              <a:spLocks noChangeAspect="1"/>
            </p:cNvSpPr>
            <p:nvPr/>
          </p:nvSpPr>
          <p:spPr bwMode="auto">
            <a:xfrm>
              <a:off x="2663801" y="2927223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4" name="Ellipse 615"/>
            <p:cNvSpPr>
              <a:spLocks noChangeAspect="1"/>
            </p:cNvSpPr>
            <p:nvPr/>
          </p:nvSpPr>
          <p:spPr bwMode="auto">
            <a:xfrm>
              <a:off x="3744001" y="299923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5" name="Ellipse 616"/>
            <p:cNvSpPr>
              <a:spLocks noChangeAspect="1"/>
            </p:cNvSpPr>
            <p:nvPr/>
          </p:nvSpPr>
          <p:spPr bwMode="auto">
            <a:xfrm>
              <a:off x="4896769" y="2999235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6" name="Ellipse 617"/>
            <p:cNvSpPr>
              <a:spLocks noChangeAspect="1"/>
            </p:cNvSpPr>
            <p:nvPr/>
          </p:nvSpPr>
          <p:spPr bwMode="auto">
            <a:xfrm>
              <a:off x="5976889" y="2999235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7" name="Ellipse 618"/>
            <p:cNvSpPr>
              <a:spLocks noChangeAspect="1"/>
            </p:cNvSpPr>
            <p:nvPr/>
          </p:nvSpPr>
          <p:spPr bwMode="auto">
            <a:xfrm>
              <a:off x="2663801" y="299923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8" name="Ellipse 619"/>
            <p:cNvSpPr>
              <a:spLocks noChangeAspect="1"/>
            </p:cNvSpPr>
            <p:nvPr/>
          </p:nvSpPr>
          <p:spPr bwMode="auto">
            <a:xfrm>
              <a:off x="3744001" y="307123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69" name="Ellipse 620"/>
            <p:cNvSpPr>
              <a:spLocks noChangeAspect="1"/>
            </p:cNvSpPr>
            <p:nvPr/>
          </p:nvSpPr>
          <p:spPr bwMode="auto">
            <a:xfrm>
              <a:off x="4896769" y="3071243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0" name="Ellipse 621"/>
            <p:cNvSpPr>
              <a:spLocks noChangeAspect="1"/>
            </p:cNvSpPr>
            <p:nvPr/>
          </p:nvSpPr>
          <p:spPr bwMode="auto">
            <a:xfrm>
              <a:off x="5976889" y="3071243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1" name="Ellipse 622"/>
            <p:cNvSpPr>
              <a:spLocks noChangeAspect="1"/>
            </p:cNvSpPr>
            <p:nvPr/>
          </p:nvSpPr>
          <p:spPr bwMode="auto">
            <a:xfrm>
              <a:off x="2663801" y="307123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2" name="Ellipse 623"/>
            <p:cNvSpPr>
              <a:spLocks noChangeAspect="1"/>
            </p:cNvSpPr>
            <p:nvPr/>
          </p:nvSpPr>
          <p:spPr bwMode="auto">
            <a:xfrm>
              <a:off x="3744001" y="3143247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3" name="Ellipse 624"/>
            <p:cNvSpPr>
              <a:spLocks noChangeAspect="1"/>
            </p:cNvSpPr>
            <p:nvPr/>
          </p:nvSpPr>
          <p:spPr bwMode="auto">
            <a:xfrm>
              <a:off x="4896769" y="314325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4" name="Ellipse 625"/>
            <p:cNvSpPr>
              <a:spLocks noChangeAspect="1"/>
            </p:cNvSpPr>
            <p:nvPr/>
          </p:nvSpPr>
          <p:spPr bwMode="auto">
            <a:xfrm>
              <a:off x="5976889" y="314325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5" name="Ellipse 626"/>
            <p:cNvSpPr>
              <a:spLocks noChangeAspect="1"/>
            </p:cNvSpPr>
            <p:nvPr/>
          </p:nvSpPr>
          <p:spPr bwMode="auto">
            <a:xfrm>
              <a:off x="2663801" y="3143247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6" name="Ellipse 627"/>
            <p:cNvSpPr>
              <a:spLocks noChangeAspect="1"/>
            </p:cNvSpPr>
            <p:nvPr/>
          </p:nvSpPr>
          <p:spPr bwMode="auto">
            <a:xfrm>
              <a:off x="3744001" y="3215255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7" name="Ellipse 628"/>
            <p:cNvSpPr>
              <a:spLocks noChangeAspect="1"/>
            </p:cNvSpPr>
            <p:nvPr/>
          </p:nvSpPr>
          <p:spPr bwMode="auto">
            <a:xfrm>
              <a:off x="4896769" y="321525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8" name="Ellipse 629"/>
            <p:cNvSpPr>
              <a:spLocks noChangeAspect="1"/>
            </p:cNvSpPr>
            <p:nvPr/>
          </p:nvSpPr>
          <p:spPr bwMode="auto">
            <a:xfrm>
              <a:off x="5976889" y="321525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79" name="Ellipse 630"/>
            <p:cNvSpPr>
              <a:spLocks noChangeAspect="1"/>
            </p:cNvSpPr>
            <p:nvPr/>
          </p:nvSpPr>
          <p:spPr bwMode="auto">
            <a:xfrm>
              <a:off x="3744001" y="3287263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0" name="Ellipse 631"/>
            <p:cNvSpPr>
              <a:spLocks noChangeAspect="1"/>
            </p:cNvSpPr>
            <p:nvPr/>
          </p:nvSpPr>
          <p:spPr bwMode="auto">
            <a:xfrm>
              <a:off x="4896769" y="3287267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1" name="Ellipse 632"/>
            <p:cNvSpPr>
              <a:spLocks noChangeAspect="1"/>
            </p:cNvSpPr>
            <p:nvPr/>
          </p:nvSpPr>
          <p:spPr bwMode="auto">
            <a:xfrm>
              <a:off x="2736569" y="2855215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2" name="Ellipse 633"/>
            <p:cNvSpPr>
              <a:spLocks noChangeAspect="1"/>
            </p:cNvSpPr>
            <p:nvPr/>
          </p:nvSpPr>
          <p:spPr bwMode="auto">
            <a:xfrm>
              <a:off x="2664521" y="3215255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3" name="Ellipse 634"/>
            <p:cNvSpPr>
              <a:spLocks noChangeAspect="1"/>
            </p:cNvSpPr>
            <p:nvPr/>
          </p:nvSpPr>
          <p:spPr bwMode="auto">
            <a:xfrm>
              <a:off x="1656409" y="299923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4" name="Ellipse 635"/>
            <p:cNvSpPr>
              <a:spLocks noChangeAspect="1"/>
            </p:cNvSpPr>
            <p:nvPr/>
          </p:nvSpPr>
          <p:spPr bwMode="auto">
            <a:xfrm>
              <a:off x="1656409" y="307123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5" name="Ellipse 636"/>
            <p:cNvSpPr>
              <a:spLocks noChangeAspect="1"/>
            </p:cNvSpPr>
            <p:nvPr/>
          </p:nvSpPr>
          <p:spPr bwMode="auto">
            <a:xfrm>
              <a:off x="6985041" y="2999231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sp>
          <p:nvSpPr>
            <p:cNvPr id="86" name="Ellipse 637"/>
            <p:cNvSpPr>
              <a:spLocks noChangeAspect="1"/>
            </p:cNvSpPr>
            <p:nvPr/>
          </p:nvSpPr>
          <p:spPr bwMode="auto">
            <a:xfrm>
              <a:off x="6985041" y="30712396"/>
              <a:ext cx="360000" cy="360000"/>
            </a:xfrm>
            <a:prstGeom prst="ellipse">
              <a:avLst/>
            </a:prstGeom>
            <a:solidFill>
              <a:srgbClr val="00B050"/>
            </a:solidFill>
            <a:ln w="76200" algn="ctr">
              <a:noFill/>
              <a:round/>
              <a:headEnd/>
              <a:tailEnd/>
            </a:ln>
          </p:spPr>
          <p:txBody>
            <a:bodyPr/>
            <a:lstStyle/>
            <a:p>
              <a:pPr defTabSz="762000"/>
              <a:endParaRPr lang="fr-BE" sz="1500">
                <a:latin typeface="Calibri" pitchFamily="34" charset="0"/>
              </a:endParaRPr>
            </a:p>
          </p:txBody>
        </p:sp>
      </p:grpSp>
      <p:sp>
        <p:nvSpPr>
          <p:cNvPr id="87" name="Text Box 10"/>
          <p:cNvSpPr txBox="1">
            <a:spLocks noChangeArrowheads="1"/>
          </p:cNvSpPr>
          <p:nvPr/>
        </p:nvSpPr>
        <p:spPr bwMode="auto">
          <a:xfrm>
            <a:off x="705230" y="2204341"/>
            <a:ext cx="62165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lgn="ctr" eaLnBrk="1" hangingPunct="1"/>
            <a:r>
              <a:rPr lang="en-US" sz="2000" b="1" dirty="0" smtClean="0">
                <a:latin typeface="Arial" pitchFamily="34" charset="0"/>
                <a:cs typeface="Arial" pitchFamily="34" charset="0"/>
              </a:rPr>
              <a:t>Fluorescence screening on a mutants library obtained by random mutagenesis</a:t>
            </a:r>
            <a:endParaRPr lang="en-US" sz="2000" b="1" i="1" dirty="0">
              <a:latin typeface="Arial" pitchFamily="34" charset="0"/>
              <a:cs typeface="Arial" pitchFamily="34" charset="0"/>
            </a:endParaRPr>
          </a:p>
        </p:txBody>
      </p:sp>
      <p:sp>
        <p:nvSpPr>
          <p:cNvPr id="88" name="ZoneTexte 87"/>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pic>
        <p:nvPicPr>
          <p:cNvPr id="107" name="Picture 4"/>
          <p:cNvPicPr/>
          <p:nvPr/>
        </p:nvPicPr>
        <p:blipFill rotWithShape="1">
          <a:blip r:embed="rId3"/>
          <a:srcRect l="2203" t="64761" r="25643"/>
          <a:stretch/>
        </p:blipFill>
        <p:spPr>
          <a:xfrm>
            <a:off x="792062" y="4878790"/>
            <a:ext cx="4380930" cy="1412982"/>
          </a:xfrm>
          <a:prstGeom prst="rect">
            <a:avLst/>
          </a:prstGeom>
        </p:spPr>
      </p:pic>
      <p:sp>
        <p:nvSpPr>
          <p:cNvPr id="108" name="AutoShape 9"/>
          <p:cNvSpPr>
            <a:spLocks noChangeArrowheads="1"/>
          </p:cNvSpPr>
          <p:nvPr/>
        </p:nvSpPr>
        <p:spPr bwMode="auto">
          <a:xfrm rot="10118695">
            <a:off x="4635463" y="4981345"/>
            <a:ext cx="900000" cy="180000"/>
          </a:xfrm>
          <a:prstGeom prst="rightArrow">
            <a:avLst>
              <a:gd name="adj1" fmla="val 50000"/>
              <a:gd name="adj2" fmla="val 85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endParaRPr lang="fr-FR"/>
          </a:p>
        </p:txBody>
      </p:sp>
      <p:sp>
        <p:nvSpPr>
          <p:cNvPr id="109" name="CustomShape 4"/>
          <p:cNvSpPr/>
          <p:nvPr/>
        </p:nvSpPr>
        <p:spPr>
          <a:xfrm>
            <a:off x="2457097" y="4416028"/>
            <a:ext cx="4357440" cy="638280"/>
          </a:xfrm>
          <a:prstGeom prst="rect">
            <a:avLst/>
          </a:prstGeom>
        </p:spPr>
        <p:txBody>
          <a:bodyPr lIns="90000" tIns="45000" rIns="90000" bIns="45000"/>
          <a:lstStyle/>
          <a:p>
            <a:pPr>
              <a:lnSpc>
                <a:spcPct val="100000"/>
              </a:lnSpc>
            </a:pPr>
            <a:r>
              <a:rPr lang="fr-BE" u="sng" dirty="0">
                <a:solidFill>
                  <a:srgbClr val="000000"/>
                </a:solidFill>
                <a:latin typeface="Calibri"/>
              </a:rPr>
              <a:t>Isolation of </a:t>
            </a:r>
            <a:r>
              <a:rPr lang="fr-BE" i="1" u="sng" dirty="0" smtClean="0">
                <a:solidFill>
                  <a:srgbClr val="000000"/>
                </a:solidFill>
                <a:latin typeface="Calibri"/>
              </a:rPr>
              <a:t>hydG-2 </a:t>
            </a:r>
            <a:r>
              <a:rPr lang="fr-BE" u="sng" dirty="0" err="1" smtClean="0">
                <a:solidFill>
                  <a:srgbClr val="000000"/>
                </a:solidFill>
                <a:latin typeface="Calibri"/>
              </a:rPr>
              <a:t>strain</a:t>
            </a:r>
            <a:r>
              <a:rPr lang="fr-BE" dirty="0" smtClean="0">
                <a:solidFill>
                  <a:srgbClr val="000000"/>
                </a:solidFill>
                <a:latin typeface="Calibri"/>
              </a:rPr>
              <a:t> </a:t>
            </a:r>
          </a:p>
        </p:txBody>
      </p:sp>
      <p:sp>
        <p:nvSpPr>
          <p:cNvPr id="3" name="Rectangle 2"/>
          <p:cNvSpPr/>
          <p:nvPr/>
        </p:nvSpPr>
        <p:spPr>
          <a:xfrm>
            <a:off x="586766" y="4878790"/>
            <a:ext cx="444181" cy="580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Rectangle 109"/>
          <p:cNvSpPr/>
          <p:nvPr/>
        </p:nvSpPr>
        <p:spPr>
          <a:xfrm>
            <a:off x="5366463" y="4369023"/>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3695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2"/>
          <p:cNvSpPr/>
          <p:nvPr/>
        </p:nvSpPr>
        <p:spPr>
          <a:xfrm>
            <a:off x="1585200" y="285840"/>
            <a:ext cx="2224800" cy="456120"/>
          </a:xfrm>
          <a:prstGeom prst="rect">
            <a:avLst/>
          </a:prstGeom>
        </p:spPr>
        <p:txBody>
          <a:bodyPr wrap="none" lIns="90000" tIns="45000" rIns="90000" bIns="45000"/>
          <a:lstStyle/>
          <a:p>
            <a:r>
              <a:rPr lang="fr-BE" sz="2400" b="1" dirty="0" err="1">
                <a:solidFill>
                  <a:srgbClr val="000000"/>
                </a:solidFill>
              </a:rPr>
              <a:t>Take</a:t>
            </a:r>
            <a:r>
              <a:rPr lang="fr-BE" sz="2400" b="1" dirty="0">
                <a:solidFill>
                  <a:srgbClr val="000000"/>
                </a:solidFill>
              </a:rPr>
              <a:t> home </a:t>
            </a:r>
            <a:r>
              <a:rPr lang="fr-BE" sz="2400" b="1" dirty="0" smtClean="0">
                <a:solidFill>
                  <a:srgbClr val="000000"/>
                </a:solidFill>
              </a:rPr>
              <a:t>message</a:t>
            </a:r>
            <a:endParaRPr lang="fr-BE" sz="2400" dirty="0"/>
          </a:p>
          <a:p>
            <a:pPr>
              <a:lnSpc>
                <a:spcPct val="100000"/>
              </a:lnSpc>
            </a:pPr>
            <a:endParaRPr dirty="0"/>
          </a:p>
        </p:txBody>
      </p:sp>
      <p:sp>
        <p:nvSpPr>
          <p:cNvPr id="474" name="CustomShape 3"/>
          <p:cNvSpPr/>
          <p:nvPr/>
        </p:nvSpPr>
        <p:spPr>
          <a:xfrm>
            <a:off x="1552440" y="602763"/>
            <a:ext cx="9115200" cy="6061680"/>
          </a:xfrm>
          <a:prstGeom prst="rect">
            <a:avLst/>
          </a:prstGeom>
        </p:spPr>
        <p:txBody>
          <a:bodyPr lIns="90000" tIns="45000" rIns="90000" bIns="45000"/>
          <a:lstStyle/>
          <a:p>
            <a:endParaRPr lang="en-US" sz="2400" dirty="0" smtClean="0"/>
          </a:p>
          <a:p>
            <a:pPr>
              <a:lnSpc>
                <a:spcPct val="100000"/>
              </a:lnSpc>
            </a:pPr>
            <a:r>
              <a:rPr lang="fr-BE" sz="2200" dirty="0" smtClean="0">
                <a:solidFill>
                  <a:srgbClr val="000000"/>
                </a:solidFill>
              </a:rPr>
              <a:t>●</a:t>
            </a:r>
            <a:r>
              <a:rPr lang="fr-BE" sz="2200" dirty="0" smtClean="0">
                <a:solidFill>
                  <a:srgbClr val="000000"/>
                </a:solidFill>
                <a:latin typeface="Calibri"/>
              </a:rPr>
              <a:t> </a:t>
            </a:r>
            <a:r>
              <a:rPr lang="en-US" sz="2200" dirty="0" smtClean="0">
                <a:solidFill>
                  <a:srgbClr val="000000"/>
                </a:solidFill>
                <a:latin typeface="Calibri"/>
              </a:rPr>
              <a:t>Development</a:t>
            </a:r>
            <a:r>
              <a:rPr lang="fr-BE" sz="2200" dirty="0" smtClean="0">
                <a:solidFill>
                  <a:srgbClr val="000000"/>
                </a:solidFill>
                <a:latin typeface="Calibri"/>
              </a:rPr>
              <a:t> </a:t>
            </a:r>
            <a:r>
              <a:rPr lang="fr-BE" sz="2200" dirty="0">
                <a:solidFill>
                  <a:srgbClr val="000000"/>
                </a:solidFill>
                <a:latin typeface="Calibri"/>
              </a:rPr>
              <a:t>of a </a:t>
            </a:r>
            <a:r>
              <a:rPr lang="fr-BE" sz="2200" dirty="0" smtClean="0">
                <a:solidFill>
                  <a:srgbClr val="000000"/>
                </a:solidFill>
                <a:latin typeface="Calibri"/>
              </a:rPr>
              <a:t>fluorescence-</a:t>
            </a:r>
            <a:r>
              <a:rPr lang="fr-BE" sz="2200" dirty="0" err="1" smtClean="0">
                <a:solidFill>
                  <a:srgbClr val="000000"/>
                </a:solidFill>
                <a:latin typeface="Calibri"/>
              </a:rPr>
              <a:t>based</a:t>
            </a:r>
            <a:r>
              <a:rPr lang="fr-BE" sz="2200" dirty="0" smtClean="0">
                <a:solidFill>
                  <a:srgbClr val="000000"/>
                </a:solidFill>
                <a:latin typeface="Calibri"/>
              </a:rPr>
              <a:t> screening </a:t>
            </a:r>
            <a:r>
              <a:rPr lang="fr-BE" sz="2200" dirty="0" err="1">
                <a:solidFill>
                  <a:srgbClr val="000000"/>
                </a:solidFill>
                <a:latin typeface="Calibri"/>
              </a:rPr>
              <a:t>method</a:t>
            </a:r>
            <a:r>
              <a:rPr lang="fr-BE" sz="2200" dirty="0">
                <a:solidFill>
                  <a:srgbClr val="000000"/>
                </a:solidFill>
                <a:latin typeface="Calibri"/>
              </a:rPr>
              <a:t> to </a:t>
            </a:r>
            <a:r>
              <a:rPr lang="fr-BE" sz="2200" dirty="0" err="1">
                <a:solidFill>
                  <a:srgbClr val="000000"/>
                </a:solidFill>
                <a:latin typeface="Calibri"/>
              </a:rPr>
              <a:t>identify</a:t>
            </a:r>
            <a:r>
              <a:rPr lang="fr-BE" sz="2200" dirty="0">
                <a:solidFill>
                  <a:srgbClr val="000000"/>
                </a:solidFill>
                <a:latin typeface="Calibri"/>
              </a:rPr>
              <a:t> new </a:t>
            </a:r>
            <a:r>
              <a:rPr lang="fr-BE" sz="2200" dirty="0" err="1">
                <a:solidFill>
                  <a:srgbClr val="000000"/>
                </a:solidFill>
                <a:latin typeface="Calibri"/>
              </a:rPr>
              <a:t>players</a:t>
            </a:r>
            <a:r>
              <a:rPr lang="fr-BE" sz="2200" dirty="0">
                <a:solidFill>
                  <a:srgbClr val="000000"/>
                </a:solidFill>
                <a:latin typeface="Calibri"/>
              </a:rPr>
              <a:t> in </a:t>
            </a:r>
            <a:r>
              <a:rPr lang="fr-BE" sz="2200" dirty="0" err="1">
                <a:solidFill>
                  <a:srgbClr val="000000"/>
                </a:solidFill>
                <a:latin typeface="Calibri"/>
              </a:rPr>
              <a:t>hydrogenase</a:t>
            </a:r>
            <a:r>
              <a:rPr lang="fr-BE" sz="2200" dirty="0">
                <a:solidFill>
                  <a:srgbClr val="000000"/>
                </a:solidFill>
                <a:latin typeface="Calibri"/>
              </a:rPr>
              <a:t> </a:t>
            </a:r>
            <a:r>
              <a:rPr lang="fr-BE" sz="2200" dirty="0" err="1" smtClean="0">
                <a:solidFill>
                  <a:srgbClr val="000000"/>
                </a:solidFill>
                <a:latin typeface="Calibri"/>
              </a:rPr>
              <a:t>activity</a:t>
            </a:r>
            <a:r>
              <a:rPr lang="fr-BE" sz="2200" dirty="0" smtClean="0">
                <a:solidFill>
                  <a:srgbClr val="000000"/>
                </a:solidFill>
                <a:latin typeface="Calibri"/>
              </a:rPr>
              <a:t> and </a:t>
            </a:r>
            <a:r>
              <a:rPr lang="fr-BE" sz="2200" dirty="0" err="1">
                <a:solidFill>
                  <a:srgbClr val="000000"/>
                </a:solidFill>
                <a:latin typeface="Calibri"/>
              </a:rPr>
              <a:t>hydrogen</a:t>
            </a:r>
            <a:r>
              <a:rPr lang="fr-BE" sz="2200" dirty="0">
                <a:solidFill>
                  <a:srgbClr val="000000"/>
                </a:solidFill>
                <a:latin typeface="Calibri"/>
              </a:rPr>
              <a:t> </a:t>
            </a:r>
            <a:r>
              <a:rPr lang="fr-BE" sz="2200" dirty="0" err="1" smtClean="0">
                <a:solidFill>
                  <a:srgbClr val="000000"/>
                </a:solidFill>
                <a:latin typeface="Calibri"/>
              </a:rPr>
              <a:t>metabolism</a:t>
            </a:r>
            <a:endParaRPr lang="fr-BE" sz="2200" dirty="0" smtClean="0">
              <a:solidFill>
                <a:srgbClr val="000000"/>
              </a:solidFill>
              <a:latin typeface="Calibri"/>
            </a:endParaRPr>
          </a:p>
          <a:p>
            <a:pPr>
              <a:lnSpc>
                <a:spcPct val="100000"/>
              </a:lnSpc>
            </a:pPr>
            <a:endParaRPr lang="en-US" sz="2200" dirty="0"/>
          </a:p>
          <a:p>
            <a:pPr>
              <a:lnSpc>
                <a:spcPct val="100000"/>
              </a:lnSpc>
            </a:pPr>
            <a:r>
              <a:rPr lang="en-US" sz="2200" dirty="0" smtClean="0">
                <a:solidFill>
                  <a:srgbClr val="000000"/>
                </a:solidFill>
                <a:sym typeface="Wingdings" panose="05000000000000000000" pitchFamily="2" charset="2"/>
              </a:rPr>
              <a:t>     </a:t>
            </a:r>
            <a:r>
              <a:rPr lang="en-US" sz="2200" dirty="0" smtClean="0">
                <a:solidFill>
                  <a:srgbClr val="000000"/>
                </a:solidFill>
              </a:rPr>
              <a:t>Fast</a:t>
            </a:r>
            <a:endParaRPr lang="en-US" sz="2200" dirty="0"/>
          </a:p>
          <a:p>
            <a:pPr>
              <a:lnSpc>
                <a:spcPct val="100000"/>
              </a:lnSpc>
            </a:pPr>
            <a:r>
              <a:rPr lang="en-US" sz="2200" dirty="0" smtClean="0">
                <a:solidFill>
                  <a:srgbClr val="000000"/>
                </a:solidFill>
              </a:rPr>
              <a:t>    </a:t>
            </a:r>
            <a:r>
              <a:rPr lang="en-US" sz="2200" dirty="0" smtClean="0">
                <a:solidFill>
                  <a:srgbClr val="000000"/>
                </a:solidFill>
                <a:sym typeface="Wingdings" panose="05000000000000000000" pitchFamily="2" charset="2"/>
              </a:rPr>
              <a:t> </a:t>
            </a:r>
            <a:r>
              <a:rPr lang="en-US" sz="2200" dirty="0" smtClean="0">
                <a:solidFill>
                  <a:srgbClr val="000000"/>
                </a:solidFill>
              </a:rPr>
              <a:t>Non invasive</a:t>
            </a:r>
          </a:p>
          <a:p>
            <a:pPr>
              <a:lnSpc>
                <a:spcPct val="100000"/>
              </a:lnSpc>
            </a:pPr>
            <a:r>
              <a:rPr lang="en-US" sz="2200" dirty="0" smtClean="0">
                <a:solidFill>
                  <a:srgbClr val="000000"/>
                </a:solidFill>
                <a:sym typeface="Wingdings" panose="05000000000000000000" pitchFamily="2" charset="2"/>
              </a:rPr>
              <a:t>     Sensitive</a:t>
            </a:r>
            <a:endParaRPr lang="en-US" sz="2200" dirty="0" smtClean="0">
              <a:solidFill>
                <a:srgbClr val="000000"/>
              </a:solidFill>
            </a:endParaRPr>
          </a:p>
          <a:p>
            <a:pPr>
              <a:lnSpc>
                <a:spcPct val="100000"/>
              </a:lnSpc>
            </a:pPr>
            <a:endParaRPr lang="en-US" sz="2200" dirty="0" smtClean="0">
              <a:solidFill>
                <a:srgbClr val="000000"/>
              </a:solidFill>
            </a:endParaRPr>
          </a:p>
          <a:p>
            <a:pPr>
              <a:lnSpc>
                <a:spcPct val="100000"/>
              </a:lnSpc>
            </a:pPr>
            <a:endParaRPr lang="fr-BE" dirty="0" smtClean="0"/>
          </a:p>
          <a:p>
            <a:pPr>
              <a:lnSpc>
                <a:spcPct val="100000"/>
              </a:lnSpc>
            </a:pPr>
            <a:endParaRPr dirty="0"/>
          </a:p>
          <a:p>
            <a:pPr>
              <a:lnSpc>
                <a:spcPct val="100000"/>
              </a:lnSpc>
            </a:pPr>
            <a:endParaRPr dirty="0"/>
          </a:p>
        </p:txBody>
      </p:sp>
      <p:pic>
        <p:nvPicPr>
          <p:cNvPr id="2" name="Image 1"/>
          <p:cNvPicPr>
            <a:picLocks noChangeAspect="1"/>
          </p:cNvPicPr>
          <p:nvPr/>
        </p:nvPicPr>
        <p:blipFill rotWithShape="1">
          <a:blip r:embed="rId3"/>
          <a:srcRect l="12947" t="18277" r="14765" b="7154"/>
          <a:stretch/>
        </p:blipFill>
        <p:spPr>
          <a:xfrm>
            <a:off x="4301542" y="2268090"/>
            <a:ext cx="7225049" cy="4190291"/>
          </a:xfrm>
          <a:prstGeom prst="rect">
            <a:avLst/>
          </a:prstGeom>
        </p:spPr>
      </p:pic>
      <p:sp>
        <p:nvSpPr>
          <p:cNvPr id="5" name="ZoneTexte 4"/>
          <p:cNvSpPr txBox="1"/>
          <p:nvPr/>
        </p:nvSpPr>
        <p:spPr>
          <a:xfrm>
            <a:off x="9463078" y="152400"/>
            <a:ext cx="1357322" cy="369332"/>
          </a:xfrm>
          <a:prstGeom prst="rect">
            <a:avLst/>
          </a:prstGeom>
          <a:noFill/>
        </p:spPr>
        <p:txBody>
          <a:bodyPr wrap="square" rtlCol="0">
            <a:spAutoFit/>
          </a:bodyPr>
          <a:lstStyle/>
          <a:p>
            <a:r>
              <a:rPr lang="fr-BE" dirty="0" smtClean="0"/>
              <a:t>Conclusion</a:t>
            </a:r>
            <a:endParaRPr lang="en-US" dirty="0"/>
          </a:p>
        </p:txBody>
      </p:sp>
    </p:spTree>
    <p:extLst>
      <p:ext uri="{BB962C8B-B14F-4D97-AF65-F5344CB8AC3E}">
        <p14:creationId xmlns:p14="http://schemas.microsoft.com/office/powerpoint/2010/main" val="342130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667240" y="3571920"/>
            <a:ext cx="285480" cy="213840"/>
          </a:xfrm>
          <a:prstGeom prst="rect">
            <a:avLst/>
          </a:prstGeom>
          <a:solidFill>
            <a:srgbClr val="FFFFFF"/>
          </a:solidFill>
          <a:ln w="25560">
            <a:solidFill>
              <a:srgbClr val="FFFFFF"/>
            </a:solidFill>
            <a:round/>
          </a:ln>
        </p:spPr>
      </p:sp>
      <p:sp>
        <p:nvSpPr>
          <p:cNvPr id="421" name="CustomShape 3"/>
          <p:cNvSpPr/>
          <p:nvPr/>
        </p:nvSpPr>
        <p:spPr>
          <a:xfrm>
            <a:off x="937200" y="285840"/>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Aims </a:t>
            </a:r>
            <a:r>
              <a:rPr lang="en-US" sz="2400" b="1" dirty="0">
                <a:solidFill>
                  <a:srgbClr val="000000"/>
                </a:solidFill>
              </a:rPr>
              <a:t>of my PhD </a:t>
            </a:r>
            <a:r>
              <a:rPr lang="en-US" sz="2400" b="1" dirty="0" smtClean="0">
                <a:solidFill>
                  <a:srgbClr val="000000"/>
                </a:solidFill>
              </a:rPr>
              <a:t>thesis</a:t>
            </a:r>
            <a:endParaRPr lang="en-US" sz="2400" dirty="0"/>
          </a:p>
        </p:txBody>
      </p:sp>
      <p:sp>
        <p:nvSpPr>
          <p:cNvPr id="2" name="Rectangle 1"/>
          <p:cNvSpPr/>
          <p:nvPr/>
        </p:nvSpPr>
        <p:spPr>
          <a:xfrm>
            <a:off x="5729220" y="3093749"/>
            <a:ext cx="161520" cy="427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CustomShape 3"/>
          <p:cNvSpPr/>
          <p:nvPr/>
        </p:nvSpPr>
        <p:spPr>
          <a:xfrm>
            <a:off x="1011356" y="1530090"/>
            <a:ext cx="7327080" cy="2287051"/>
          </a:xfrm>
          <a:prstGeom prst="rect">
            <a:avLst/>
          </a:prstGeom>
        </p:spPr>
        <p:txBody>
          <a:bodyPr wrap="none" lIns="90000" tIns="45000" rIns="90000" bIns="45000"/>
          <a:lstStyle/>
          <a:p>
            <a:pPr>
              <a:lnSpc>
                <a:spcPct val="100000"/>
              </a:lnSpc>
            </a:pPr>
            <a:r>
              <a:rPr lang="fr-BE" sz="2400" b="1" dirty="0" smtClean="0">
                <a:solidFill>
                  <a:schemeClr val="bg1">
                    <a:lumMod val="75000"/>
                  </a:schemeClr>
                </a:solidFill>
              </a:rPr>
              <a:t>● </a:t>
            </a:r>
            <a:r>
              <a:rPr lang="en-US" sz="2400" b="1" dirty="0">
                <a:solidFill>
                  <a:schemeClr val="bg1">
                    <a:lumMod val="75000"/>
                  </a:schemeClr>
                </a:solidFill>
              </a:rPr>
              <a:t>Set up of a new fluorescence screen to isolate mutants</a:t>
            </a:r>
          </a:p>
          <a:p>
            <a:pPr>
              <a:lnSpc>
                <a:spcPct val="100000"/>
              </a:lnSpc>
            </a:pPr>
            <a:r>
              <a:rPr lang="en-US" sz="2400" b="1" dirty="0">
                <a:solidFill>
                  <a:schemeClr val="bg1">
                    <a:lumMod val="75000"/>
                  </a:schemeClr>
                </a:solidFill>
              </a:rPr>
              <a:t>impaired in hydrogenase activity</a:t>
            </a:r>
            <a:endParaRPr lang="en-US" sz="2400" dirty="0">
              <a:solidFill>
                <a:schemeClr val="bg1">
                  <a:lumMod val="75000"/>
                </a:schemeClr>
              </a:solidFill>
            </a:endParaRPr>
          </a:p>
          <a:p>
            <a:pPr>
              <a:lnSpc>
                <a:spcPct val="100000"/>
              </a:lnSpc>
            </a:pPr>
            <a:endParaRPr lang="fr-BE" sz="2400" b="1" dirty="0">
              <a:solidFill>
                <a:srgbClr val="000000"/>
              </a:solidFill>
            </a:endParaRPr>
          </a:p>
          <a:p>
            <a:r>
              <a:rPr lang="fr-BE" sz="2400" b="1" dirty="0"/>
              <a:t>● </a:t>
            </a:r>
            <a:r>
              <a:rPr lang="fr-BE" sz="2400" b="1" dirty="0" err="1" smtClean="0"/>
              <a:t>Study</a:t>
            </a:r>
            <a:r>
              <a:rPr lang="fr-BE" sz="2400" b="1" dirty="0" smtClean="0"/>
              <a:t> the </a:t>
            </a:r>
            <a:r>
              <a:rPr lang="fr-BE" sz="2400" b="1" dirty="0" err="1" smtClean="0"/>
              <a:t>role</a:t>
            </a:r>
            <a:r>
              <a:rPr lang="fr-BE" sz="2400" b="1" dirty="0" smtClean="0"/>
              <a:t> of </a:t>
            </a:r>
            <a:r>
              <a:rPr lang="fr-BE" sz="2400" b="1" dirty="0" err="1" smtClean="0"/>
              <a:t>hydrogenase</a:t>
            </a:r>
            <a:r>
              <a:rPr lang="fr-BE" sz="2400" b="1" dirty="0" smtClean="0"/>
              <a:t> in </a:t>
            </a:r>
            <a:r>
              <a:rPr lang="fr-BE" sz="2400" b="1" dirty="0" err="1" smtClean="0"/>
              <a:t>photosynthesis</a:t>
            </a:r>
            <a:r>
              <a:rPr lang="fr-BE" sz="2400" b="1" dirty="0" smtClean="0"/>
              <a:t> </a:t>
            </a:r>
            <a:r>
              <a:rPr lang="fr-BE" sz="2400" b="1" dirty="0" err="1" smtClean="0"/>
              <a:t>reactivation</a:t>
            </a:r>
            <a:endParaRPr lang="fr-BE" sz="2400" b="1" dirty="0"/>
          </a:p>
          <a:p>
            <a:pPr>
              <a:lnSpc>
                <a:spcPct val="100000"/>
              </a:lnSpc>
            </a:pPr>
            <a:endParaRPr sz="2400" dirty="0"/>
          </a:p>
        </p:txBody>
      </p:sp>
      <p:sp>
        <p:nvSpPr>
          <p:cNvPr id="15" name="ZoneTexte 14"/>
          <p:cNvSpPr txBox="1"/>
          <p:nvPr/>
        </p:nvSpPr>
        <p:spPr>
          <a:xfrm>
            <a:off x="9463078" y="152400"/>
            <a:ext cx="1357322" cy="369332"/>
          </a:xfrm>
          <a:prstGeom prst="rect">
            <a:avLst/>
          </a:prstGeom>
          <a:noFill/>
        </p:spPr>
        <p:txBody>
          <a:bodyPr wrap="square" rtlCol="0">
            <a:spAutoFit/>
          </a:bodyPr>
          <a:lstStyle/>
          <a:p>
            <a:r>
              <a:rPr lang="fr-BE" dirty="0" err="1" smtClean="0"/>
              <a:t>Aims</a:t>
            </a:r>
            <a:endParaRPr lang="en-US" dirty="0"/>
          </a:p>
        </p:txBody>
      </p:sp>
      <p:grpSp>
        <p:nvGrpSpPr>
          <p:cNvPr id="17" name="Groupe 16"/>
          <p:cNvGrpSpPr/>
          <p:nvPr/>
        </p:nvGrpSpPr>
        <p:grpSpPr>
          <a:xfrm>
            <a:off x="1870949" y="3631029"/>
            <a:ext cx="7842548" cy="3088325"/>
            <a:chOff x="661442" y="3473678"/>
            <a:chExt cx="7842548" cy="3088325"/>
          </a:xfrm>
        </p:grpSpPr>
        <p:grpSp>
          <p:nvGrpSpPr>
            <p:cNvPr id="18" name="Groupe 17"/>
            <p:cNvGrpSpPr/>
            <p:nvPr/>
          </p:nvGrpSpPr>
          <p:grpSpPr>
            <a:xfrm>
              <a:off x="812402" y="3473678"/>
              <a:ext cx="7691588" cy="3088325"/>
              <a:chOff x="1136252" y="3473678"/>
              <a:chExt cx="7691588" cy="3088325"/>
            </a:xfrm>
          </p:grpSpPr>
          <p:grpSp>
            <p:nvGrpSpPr>
              <p:cNvPr id="24" name="Groupe 23"/>
              <p:cNvGrpSpPr/>
              <p:nvPr/>
            </p:nvGrpSpPr>
            <p:grpSpPr>
              <a:xfrm>
                <a:off x="1136252" y="3603302"/>
                <a:ext cx="7691588" cy="2958701"/>
                <a:chOff x="1136252" y="3603302"/>
                <a:chExt cx="7691588" cy="2958701"/>
              </a:xfrm>
            </p:grpSpPr>
            <p:grpSp>
              <p:nvGrpSpPr>
                <p:cNvPr id="26" name="Groupe 25"/>
                <p:cNvGrpSpPr/>
                <p:nvPr/>
              </p:nvGrpSpPr>
              <p:grpSpPr>
                <a:xfrm>
                  <a:off x="1136252" y="3603302"/>
                  <a:ext cx="7691588" cy="2958701"/>
                  <a:chOff x="1136252" y="3603302"/>
                  <a:chExt cx="7691588" cy="2958701"/>
                </a:xfrm>
              </p:grpSpPr>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252" y="3603302"/>
                    <a:ext cx="7691588" cy="2958701"/>
                  </a:xfrm>
                  <a:prstGeom prst="rect">
                    <a:avLst/>
                  </a:prstGeom>
                </p:spPr>
              </p:pic>
              <p:sp>
                <p:nvSpPr>
                  <p:cNvPr id="29" name="ZoneTexte 28"/>
                  <p:cNvSpPr txBox="1"/>
                  <p:nvPr/>
                </p:nvSpPr>
                <p:spPr>
                  <a:xfrm>
                    <a:off x="6155257" y="3620367"/>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30" name="Connecteur droit avec flèche 29"/>
                  <p:cNvCxnSpPr/>
                  <p:nvPr/>
                </p:nvCxnSpPr>
                <p:spPr>
                  <a:xfrm flipV="1">
                    <a:off x="5699649" y="3922370"/>
                    <a:ext cx="604562" cy="5950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19044282">
                    <a:off x="5437250" y="3813132"/>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grpSp>
            <p:sp>
              <p:nvSpPr>
                <p:cNvPr id="27" name="Rectangle 26"/>
                <p:cNvSpPr/>
                <p:nvPr/>
              </p:nvSpPr>
              <p:spPr>
                <a:xfrm>
                  <a:off x="2433873" y="3620367"/>
                  <a:ext cx="724579" cy="30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5" name="ZoneTexte 119"/>
              <p:cNvSpPr txBox="1">
                <a:spLocks noChangeArrowheads="1"/>
              </p:cNvSpPr>
              <p:nvPr/>
            </p:nvSpPr>
            <p:spPr bwMode="auto">
              <a:xfrm>
                <a:off x="2924343" y="3473678"/>
                <a:ext cx="2934875" cy="369332"/>
              </a:xfrm>
              <a:prstGeom prst="rect">
                <a:avLst/>
              </a:prstGeom>
              <a:noFill/>
              <a:ln w="9525">
                <a:noFill/>
                <a:miter lim="800000"/>
                <a:headEnd/>
                <a:tailEnd/>
              </a:ln>
            </p:spPr>
            <p:txBody>
              <a:bodyPr wrap="square">
                <a:spAutoFit/>
              </a:bodyPr>
              <a:lstStyle/>
              <a:p>
                <a:pPr algn="ctr"/>
                <a:r>
                  <a:rPr lang="nl-BE" b="1" dirty="0" err="1" smtClean="0"/>
                  <a:t>Photosynthesis</a:t>
                </a:r>
                <a:r>
                  <a:rPr lang="nl-BE" b="1" dirty="0" smtClean="0"/>
                  <a:t> </a:t>
                </a:r>
                <a:r>
                  <a:rPr lang="nl-BE" b="1" dirty="0" err="1" smtClean="0"/>
                  <a:t>pathway</a:t>
                </a:r>
                <a:endParaRPr lang="fr-BE" b="1" dirty="0"/>
              </a:p>
            </p:txBody>
          </p:sp>
        </p:grpSp>
        <p:sp>
          <p:nvSpPr>
            <p:cNvPr id="19" name="Arc 6"/>
            <p:cNvSpPr/>
            <p:nvPr/>
          </p:nvSpPr>
          <p:spPr bwMode="auto">
            <a:xfrm rot="18942347">
              <a:off x="888523" y="5095118"/>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20" name="ZoneTexte 55"/>
            <p:cNvSpPr txBox="1">
              <a:spLocks noChangeArrowheads="1"/>
            </p:cNvSpPr>
            <p:nvPr/>
          </p:nvSpPr>
          <p:spPr bwMode="auto">
            <a:xfrm>
              <a:off x="661442" y="5243466"/>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21" name="ZoneTexte 57"/>
            <p:cNvSpPr txBox="1">
              <a:spLocks noChangeArrowheads="1"/>
            </p:cNvSpPr>
            <p:nvPr/>
          </p:nvSpPr>
          <p:spPr bwMode="auto">
            <a:xfrm>
              <a:off x="1415397" y="5255031"/>
              <a:ext cx="1512258" cy="307777"/>
            </a:xfrm>
            <a:prstGeom prst="rect">
              <a:avLst/>
            </a:prstGeom>
            <a:noFill/>
            <a:ln w="9525">
              <a:noFill/>
              <a:miter lim="800000"/>
              <a:headEnd/>
              <a:tailEnd/>
            </a:ln>
          </p:spPr>
          <p:txBody>
            <a:bodyPr>
              <a:spAutoFit/>
            </a:bodyPr>
            <a:lstStyle/>
            <a:p>
              <a:r>
                <a:rPr lang="nl-BE" sz="1400" dirty="0" smtClean="0"/>
                <a:t>4       + O</a:t>
              </a:r>
              <a:r>
                <a:rPr lang="nl-BE" sz="1400" baseline="-25000" dirty="0" smtClean="0"/>
                <a:t>2</a:t>
              </a:r>
              <a:endParaRPr lang="fr-BE" sz="1400" dirty="0"/>
            </a:p>
          </p:txBody>
        </p:sp>
        <p:cxnSp>
          <p:nvCxnSpPr>
            <p:cNvPr id="22" name="Connecteur droit avec flèche 8"/>
            <p:cNvCxnSpPr/>
            <p:nvPr/>
          </p:nvCxnSpPr>
          <p:spPr bwMode="auto">
            <a:xfrm>
              <a:off x="1763139" y="5215767"/>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ZoneTexte 22"/>
            <p:cNvSpPr txBox="1">
              <a:spLocks noChangeArrowheads="1"/>
            </p:cNvSpPr>
            <p:nvPr/>
          </p:nvSpPr>
          <p:spPr bwMode="auto">
            <a:xfrm>
              <a:off x="1789680" y="4000052"/>
              <a:ext cx="895181" cy="307777"/>
            </a:xfrm>
            <a:prstGeom prst="rect">
              <a:avLst/>
            </a:prstGeom>
            <a:noFill/>
            <a:ln w="9525">
              <a:noFill/>
              <a:miter lim="800000"/>
              <a:headEnd/>
              <a:tailEnd/>
            </a:ln>
          </p:spPr>
          <p:txBody>
            <a:bodyPr wrap="square">
              <a:spAutoFit/>
            </a:bodyPr>
            <a:lstStyle/>
            <a:p>
              <a:r>
                <a:rPr lang="nl-BE" sz="1400" b="1" dirty="0" smtClean="0"/>
                <a:t>Stroma</a:t>
              </a:r>
              <a:endParaRPr lang="fr-BE" sz="1400" b="1" dirty="0"/>
            </a:p>
          </p:txBody>
        </p:sp>
      </p:grpSp>
      <p:sp>
        <p:nvSpPr>
          <p:cNvPr id="32" name="ZoneTexte 31"/>
          <p:cNvSpPr txBox="1">
            <a:spLocks noChangeArrowheads="1"/>
          </p:cNvSpPr>
          <p:nvPr/>
        </p:nvSpPr>
        <p:spPr bwMode="auto">
          <a:xfrm>
            <a:off x="3810000" y="5824017"/>
            <a:ext cx="2080156" cy="307777"/>
          </a:xfrm>
          <a:prstGeom prst="rect">
            <a:avLst/>
          </a:prstGeom>
          <a:noFill/>
          <a:ln w="9525">
            <a:noFill/>
            <a:miter lim="800000"/>
            <a:headEnd/>
            <a:tailEnd/>
          </a:ln>
        </p:spPr>
        <p:txBody>
          <a:bodyPr wrap="square">
            <a:spAutoFit/>
          </a:bodyPr>
          <a:lstStyle/>
          <a:p>
            <a:r>
              <a:rPr lang="nl-BE" sz="1400" b="1" dirty="0" smtClean="0"/>
              <a:t>Lumen</a:t>
            </a:r>
            <a:endParaRPr lang="fr-BE" sz="1400" b="1" dirty="0"/>
          </a:p>
        </p:txBody>
      </p:sp>
      <p:grpSp>
        <p:nvGrpSpPr>
          <p:cNvPr id="33" name="Groupe 32"/>
          <p:cNvGrpSpPr/>
          <p:nvPr/>
        </p:nvGrpSpPr>
        <p:grpSpPr>
          <a:xfrm>
            <a:off x="2777701" y="5431185"/>
            <a:ext cx="1512258" cy="276999"/>
            <a:chOff x="60063" y="5411877"/>
            <a:chExt cx="1512258" cy="276999"/>
          </a:xfrm>
        </p:grpSpPr>
        <p:sp>
          <p:nvSpPr>
            <p:cNvPr id="34" name="Ellipse 33"/>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36" name="Groupe 35"/>
          <p:cNvGrpSpPr/>
          <p:nvPr/>
        </p:nvGrpSpPr>
        <p:grpSpPr>
          <a:xfrm>
            <a:off x="3711839" y="5501208"/>
            <a:ext cx="1512258" cy="276999"/>
            <a:chOff x="60063" y="5411877"/>
            <a:chExt cx="1512258" cy="276999"/>
          </a:xfrm>
        </p:grpSpPr>
        <p:sp>
          <p:nvSpPr>
            <p:cNvPr id="37" name="Ellipse 36"/>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cxnSp>
        <p:nvCxnSpPr>
          <p:cNvPr id="39" name="Connecteur droit avec flèche 8"/>
          <p:cNvCxnSpPr/>
          <p:nvPr/>
        </p:nvCxnSpPr>
        <p:spPr bwMode="auto">
          <a:xfrm>
            <a:off x="6331057" y="5824017"/>
            <a:ext cx="202733"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nvGrpSpPr>
          <p:cNvPr id="40" name="Groupe 39"/>
          <p:cNvGrpSpPr/>
          <p:nvPr/>
        </p:nvGrpSpPr>
        <p:grpSpPr>
          <a:xfrm>
            <a:off x="6574969" y="5731862"/>
            <a:ext cx="1512258" cy="276999"/>
            <a:chOff x="60063" y="5411877"/>
            <a:chExt cx="1512258" cy="276999"/>
          </a:xfrm>
        </p:grpSpPr>
        <p:sp>
          <p:nvSpPr>
            <p:cNvPr id="41" name="Ellipse 40"/>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46" name="Groupe 45"/>
          <p:cNvGrpSpPr/>
          <p:nvPr/>
        </p:nvGrpSpPr>
        <p:grpSpPr>
          <a:xfrm>
            <a:off x="4113475" y="5510593"/>
            <a:ext cx="1512258" cy="276999"/>
            <a:chOff x="60063" y="5411877"/>
            <a:chExt cx="1512258" cy="276999"/>
          </a:xfrm>
        </p:grpSpPr>
        <p:sp>
          <p:nvSpPr>
            <p:cNvPr id="47" name="Ellipse 46"/>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49" name="Groupe 48"/>
          <p:cNvGrpSpPr/>
          <p:nvPr/>
        </p:nvGrpSpPr>
        <p:grpSpPr>
          <a:xfrm>
            <a:off x="3502922" y="5137804"/>
            <a:ext cx="1512258" cy="276999"/>
            <a:chOff x="60063" y="5411877"/>
            <a:chExt cx="1512258" cy="276999"/>
          </a:xfrm>
        </p:grpSpPr>
        <p:sp>
          <p:nvSpPr>
            <p:cNvPr id="50" name="Ellipse 49"/>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59" name="Groupe 58"/>
          <p:cNvGrpSpPr/>
          <p:nvPr/>
        </p:nvGrpSpPr>
        <p:grpSpPr>
          <a:xfrm>
            <a:off x="4581566" y="5716295"/>
            <a:ext cx="1512258" cy="276999"/>
            <a:chOff x="60063" y="5411877"/>
            <a:chExt cx="1512258" cy="276999"/>
          </a:xfrm>
        </p:grpSpPr>
        <p:sp>
          <p:nvSpPr>
            <p:cNvPr id="60" name="Ellipse 59"/>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62" name="Groupe 61"/>
          <p:cNvGrpSpPr/>
          <p:nvPr/>
        </p:nvGrpSpPr>
        <p:grpSpPr>
          <a:xfrm>
            <a:off x="4601276" y="5366446"/>
            <a:ext cx="1512258" cy="276999"/>
            <a:chOff x="60063" y="5411877"/>
            <a:chExt cx="1512258" cy="276999"/>
          </a:xfrm>
        </p:grpSpPr>
        <p:sp>
          <p:nvSpPr>
            <p:cNvPr id="63" name="Ellipse 62"/>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65" name="Groupe 64"/>
          <p:cNvGrpSpPr/>
          <p:nvPr/>
        </p:nvGrpSpPr>
        <p:grpSpPr>
          <a:xfrm>
            <a:off x="4087060" y="5170024"/>
            <a:ext cx="1512258" cy="276999"/>
            <a:chOff x="60063" y="5411877"/>
            <a:chExt cx="1512258" cy="276999"/>
          </a:xfrm>
        </p:grpSpPr>
        <p:sp>
          <p:nvSpPr>
            <p:cNvPr id="66" name="Ellipse 65"/>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7"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68" name="Groupe 67"/>
          <p:cNvGrpSpPr/>
          <p:nvPr/>
        </p:nvGrpSpPr>
        <p:grpSpPr>
          <a:xfrm>
            <a:off x="4581566" y="4184366"/>
            <a:ext cx="1512258" cy="276999"/>
            <a:chOff x="60063" y="5411877"/>
            <a:chExt cx="1512258" cy="276999"/>
          </a:xfrm>
        </p:grpSpPr>
        <p:sp>
          <p:nvSpPr>
            <p:cNvPr id="69" name="Ellipse 68"/>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Tree>
    <p:extLst>
      <p:ext uri="{BB962C8B-B14F-4D97-AF65-F5344CB8AC3E}">
        <p14:creationId xmlns:p14="http://schemas.microsoft.com/office/powerpoint/2010/main" val="339025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e 76"/>
          <p:cNvGrpSpPr/>
          <p:nvPr/>
        </p:nvGrpSpPr>
        <p:grpSpPr>
          <a:xfrm>
            <a:off x="1585200" y="3139284"/>
            <a:ext cx="9076654" cy="3248301"/>
            <a:chOff x="1585200" y="3139284"/>
            <a:chExt cx="9076654" cy="3248301"/>
          </a:xfrm>
        </p:grpSpPr>
        <p:grpSp>
          <p:nvGrpSpPr>
            <p:cNvPr id="84" name="Groupe 83"/>
            <p:cNvGrpSpPr/>
            <p:nvPr/>
          </p:nvGrpSpPr>
          <p:grpSpPr>
            <a:xfrm>
              <a:off x="1585200" y="3139284"/>
              <a:ext cx="6999249" cy="3248301"/>
              <a:chOff x="911432" y="3095779"/>
              <a:chExt cx="6999249" cy="3248301"/>
            </a:xfrm>
          </p:grpSpPr>
          <p:grpSp>
            <p:nvGrpSpPr>
              <p:cNvPr id="96" name="Groupe 95"/>
              <p:cNvGrpSpPr/>
              <p:nvPr/>
            </p:nvGrpSpPr>
            <p:grpSpPr>
              <a:xfrm>
                <a:off x="911432" y="3095779"/>
                <a:ext cx="6999249" cy="3248301"/>
                <a:chOff x="654257" y="3183425"/>
                <a:chExt cx="6999249" cy="3248301"/>
              </a:xfrm>
            </p:grpSpPr>
            <p:grpSp>
              <p:nvGrpSpPr>
                <p:cNvPr id="100" name="Groupe 99"/>
                <p:cNvGrpSpPr/>
                <p:nvPr/>
              </p:nvGrpSpPr>
              <p:grpSpPr>
                <a:xfrm>
                  <a:off x="654257" y="3183425"/>
                  <a:ext cx="6999249" cy="3248301"/>
                  <a:chOff x="978107" y="3183425"/>
                  <a:chExt cx="6999249" cy="3248301"/>
                </a:xfrm>
              </p:grpSpPr>
              <p:sp>
                <p:nvSpPr>
                  <p:cNvPr id="113" name="Rectangle à coins arrondis 112"/>
                  <p:cNvSpPr/>
                  <p:nvPr/>
                </p:nvSpPr>
                <p:spPr>
                  <a:xfrm rot="16200000">
                    <a:off x="4179472" y="5118483"/>
                    <a:ext cx="2391802" cy="23468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4" name="Rectangle à coins arrondis 113"/>
                  <p:cNvSpPr/>
                  <p:nvPr/>
                </p:nvSpPr>
                <p:spPr>
                  <a:xfrm>
                    <a:off x="997807" y="4106867"/>
                    <a:ext cx="4653104" cy="27071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15" name="Groupe 114"/>
                  <p:cNvGrpSpPr/>
                  <p:nvPr/>
                </p:nvGrpSpPr>
                <p:grpSpPr>
                  <a:xfrm>
                    <a:off x="978107" y="3183425"/>
                    <a:ext cx="6999249" cy="2580657"/>
                    <a:chOff x="370185" y="2524493"/>
                    <a:chExt cx="6999249" cy="2580657"/>
                  </a:xfrm>
                </p:grpSpPr>
                <p:cxnSp>
                  <p:nvCxnSpPr>
                    <p:cNvPr id="116" name="Connecteur droit avec flèche 115"/>
                    <p:cNvCxnSpPr/>
                    <p:nvPr/>
                  </p:nvCxnSpPr>
                  <p:spPr>
                    <a:xfrm>
                      <a:off x="3419513" y="2970249"/>
                      <a:ext cx="0" cy="10594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a:endCxn id="134" idx="0"/>
                    </p:cNvCxnSpPr>
                    <p:nvPr/>
                  </p:nvCxnSpPr>
                  <p:spPr>
                    <a:xfrm flipV="1">
                      <a:off x="3926710" y="4715613"/>
                      <a:ext cx="1500777" cy="292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370185" y="2524493"/>
                      <a:ext cx="6999249" cy="2580657"/>
                      <a:chOff x="370185" y="2524493"/>
                      <a:chExt cx="6999249" cy="2580657"/>
                    </a:xfrm>
                  </p:grpSpPr>
                  <p:cxnSp>
                    <p:nvCxnSpPr>
                      <p:cNvPr id="119" name="Connecteur droit avec flèche 118"/>
                      <p:cNvCxnSpPr>
                        <a:endCxn id="150" idx="1"/>
                      </p:cNvCxnSpPr>
                      <p:nvPr/>
                    </p:nvCxnSpPr>
                    <p:spPr>
                      <a:xfrm>
                        <a:off x="3794341" y="3565659"/>
                        <a:ext cx="5742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20" name="Groupe 119"/>
                      <p:cNvGrpSpPr/>
                      <p:nvPr/>
                    </p:nvGrpSpPr>
                    <p:grpSpPr>
                      <a:xfrm>
                        <a:off x="370185" y="2524493"/>
                        <a:ext cx="6999249" cy="2580657"/>
                        <a:chOff x="370185" y="2524493"/>
                        <a:chExt cx="6999249" cy="2580657"/>
                      </a:xfrm>
                    </p:grpSpPr>
                    <p:grpSp>
                      <p:nvGrpSpPr>
                        <p:cNvPr id="123" name="Groupe 122"/>
                        <p:cNvGrpSpPr/>
                        <p:nvPr/>
                      </p:nvGrpSpPr>
                      <p:grpSpPr>
                        <a:xfrm>
                          <a:off x="370185" y="2524493"/>
                          <a:ext cx="6999249" cy="2580657"/>
                          <a:chOff x="370185" y="2524493"/>
                          <a:chExt cx="6999249" cy="2580657"/>
                        </a:xfrm>
                      </p:grpSpPr>
                      <p:grpSp>
                        <p:nvGrpSpPr>
                          <p:cNvPr id="125" name="Groupe 124"/>
                          <p:cNvGrpSpPr/>
                          <p:nvPr/>
                        </p:nvGrpSpPr>
                        <p:grpSpPr>
                          <a:xfrm>
                            <a:off x="695108" y="3101636"/>
                            <a:ext cx="6674326" cy="1968817"/>
                            <a:chOff x="1746909" y="3534770"/>
                            <a:chExt cx="6674326" cy="1968817"/>
                          </a:xfrm>
                        </p:grpSpPr>
                        <p:grpSp>
                          <p:nvGrpSpPr>
                            <p:cNvPr id="131" name="Groupe 130"/>
                            <p:cNvGrpSpPr/>
                            <p:nvPr/>
                          </p:nvGrpSpPr>
                          <p:grpSpPr>
                            <a:xfrm>
                              <a:off x="1746909" y="3534770"/>
                              <a:ext cx="6674326" cy="928048"/>
                              <a:chOff x="1746909" y="3534770"/>
                              <a:chExt cx="6674326" cy="928048"/>
                            </a:xfrm>
                          </p:grpSpPr>
                          <p:sp>
                            <p:nvSpPr>
                              <p:cNvPr id="148" name="Rectangle à coins arrondis 147"/>
                              <p:cNvSpPr/>
                              <p:nvPr/>
                            </p:nvSpPr>
                            <p:spPr>
                              <a:xfrm>
                                <a:off x="1746909"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0" name="Rectangle à coins arrondis 149"/>
                              <p:cNvSpPr/>
                              <p:nvPr/>
                            </p:nvSpPr>
                            <p:spPr>
                              <a:xfrm>
                                <a:off x="5420435"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1" name="ZoneTexte 150"/>
                              <p:cNvSpPr txBox="1"/>
                              <p:nvPr/>
                            </p:nvSpPr>
                            <p:spPr>
                              <a:xfrm>
                                <a:off x="1890780" y="3814127"/>
                                <a:ext cx="674995" cy="369332"/>
                              </a:xfrm>
                              <a:prstGeom prst="rect">
                                <a:avLst/>
                              </a:prstGeom>
                              <a:noFill/>
                            </p:spPr>
                            <p:txBody>
                              <a:bodyPr wrap="square" rtlCol="0">
                                <a:spAutoFit/>
                              </a:bodyPr>
                              <a:lstStyle/>
                              <a:p>
                                <a:r>
                                  <a:rPr lang="fr-BE" b="1" dirty="0" smtClean="0"/>
                                  <a:t>PSII</a:t>
                                </a:r>
                                <a:endParaRPr lang="fr-BE" b="1" dirty="0"/>
                              </a:p>
                            </p:txBody>
                          </p:sp>
                          <p:sp>
                            <p:nvSpPr>
                              <p:cNvPr id="152" name="ZoneTexte 151"/>
                              <p:cNvSpPr txBox="1"/>
                              <p:nvPr/>
                            </p:nvSpPr>
                            <p:spPr>
                              <a:xfrm>
                                <a:off x="5564306" y="3814127"/>
                                <a:ext cx="674995" cy="369332"/>
                              </a:xfrm>
                              <a:prstGeom prst="rect">
                                <a:avLst/>
                              </a:prstGeom>
                              <a:noFill/>
                            </p:spPr>
                            <p:txBody>
                              <a:bodyPr wrap="square" rtlCol="0">
                                <a:spAutoFit/>
                              </a:bodyPr>
                              <a:lstStyle/>
                              <a:p>
                                <a:r>
                                  <a:rPr lang="fr-BE" b="1" dirty="0" smtClean="0"/>
                                  <a:t>PSI</a:t>
                                </a:r>
                                <a:endParaRPr lang="fr-BE" b="1" dirty="0"/>
                              </a:p>
                            </p:txBody>
                          </p:sp>
                          <p:sp>
                            <p:nvSpPr>
                              <p:cNvPr id="153" name="ZoneTexte 152"/>
                              <p:cNvSpPr txBox="1"/>
                              <p:nvPr/>
                            </p:nvSpPr>
                            <p:spPr>
                              <a:xfrm>
                                <a:off x="2986298" y="3814127"/>
                                <a:ext cx="944540"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PQ pool</a:t>
                                </a:r>
                                <a:endParaRPr lang="fr-BE" b="1" dirty="0"/>
                              </a:p>
                            </p:txBody>
                          </p:sp>
                          <p:sp>
                            <p:nvSpPr>
                              <p:cNvPr id="154" name="ZoneTexte 153"/>
                              <p:cNvSpPr txBox="1"/>
                              <p:nvPr/>
                            </p:nvSpPr>
                            <p:spPr>
                              <a:xfrm>
                                <a:off x="6605232" y="3814127"/>
                                <a:ext cx="423366" cy="369332"/>
                              </a:xfrm>
                              <a:prstGeom prst="rect">
                                <a:avLst/>
                              </a:prstGeom>
                              <a:solidFill>
                                <a:schemeClr val="bg2">
                                  <a:lumMod val="75000"/>
                                </a:schemeClr>
                              </a:solidFill>
                              <a:ln>
                                <a:solidFill>
                                  <a:schemeClr val="tx1"/>
                                </a:solidFill>
                              </a:ln>
                            </p:spPr>
                            <p:txBody>
                              <a:bodyPr wrap="square" rtlCol="0">
                                <a:spAutoFit/>
                              </a:bodyPr>
                              <a:lstStyle/>
                              <a:p>
                                <a:r>
                                  <a:rPr lang="fr-BE" b="1" dirty="0" err="1" smtClean="0"/>
                                  <a:t>Fd</a:t>
                                </a:r>
                                <a:endParaRPr lang="fr-BE" b="1" dirty="0"/>
                              </a:p>
                            </p:txBody>
                          </p:sp>
                          <p:sp>
                            <p:nvSpPr>
                              <p:cNvPr id="155" name="ZoneTexte 154"/>
                              <p:cNvSpPr txBox="1"/>
                              <p:nvPr/>
                            </p:nvSpPr>
                            <p:spPr>
                              <a:xfrm>
                                <a:off x="7394528" y="3798206"/>
                                <a:ext cx="1026707"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NAD(P)H</a:t>
                                </a:r>
                                <a:endParaRPr lang="fr-BE" b="1" dirty="0"/>
                              </a:p>
                            </p:txBody>
                          </p:sp>
                          <p:cxnSp>
                            <p:nvCxnSpPr>
                              <p:cNvPr id="156" name="Connecteur droit avec flèche 155"/>
                              <p:cNvCxnSpPr>
                                <a:stCxn id="148" idx="3"/>
                                <a:endCxn id="153" idx="1"/>
                              </p:cNvCxnSpPr>
                              <p:nvPr/>
                            </p:nvCxnSpPr>
                            <p:spPr>
                              <a:xfrm flipV="1">
                                <a:off x="2565775" y="3998793"/>
                                <a:ext cx="42052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p:cNvCxnSpPr>
                                <a:stCxn id="153" idx="3"/>
                              </p:cNvCxnSpPr>
                              <p:nvPr/>
                            </p:nvCxnSpPr>
                            <p:spPr>
                              <a:xfrm>
                                <a:off x="3930838" y="3998793"/>
                                <a:ext cx="426490" cy="49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Connecteur droit avec flèche 157"/>
                              <p:cNvCxnSpPr/>
                              <p:nvPr/>
                            </p:nvCxnSpPr>
                            <p:spPr>
                              <a:xfrm flipV="1">
                                <a:off x="6225511" y="3978742"/>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p:nvPr/>
                            </p:nvCxnSpPr>
                            <p:spPr>
                              <a:xfrm flipV="1">
                                <a:off x="7029024" y="3976613"/>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32" name="Groupe 131"/>
                            <p:cNvGrpSpPr/>
                            <p:nvPr/>
                          </p:nvGrpSpPr>
                          <p:grpSpPr>
                            <a:xfrm>
                              <a:off x="5196398" y="4793904"/>
                              <a:ext cx="1282890" cy="709683"/>
                              <a:chOff x="-3661710" y="4963151"/>
                              <a:chExt cx="1282890" cy="709683"/>
                            </a:xfrm>
                          </p:grpSpPr>
                          <p:sp>
                            <p:nvSpPr>
                              <p:cNvPr id="134" name="Rectangle à coins arrondis 133"/>
                              <p:cNvSpPr/>
                              <p:nvPr/>
                            </p:nvSpPr>
                            <p:spPr>
                              <a:xfrm rot="5400000">
                                <a:off x="-3375107" y="4676548"/>
                                <a:ext cx="709683" cy="128289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8" name="ZoneTexte 137"/>
                              <p:cNvSpPr txBox="1"/>
                              <p:nvPr/>
                            </p:nvSpPr>
                            <p:spPr>
                              <a:xfrm>
                                <a:off x="-3340206" y="5002071"/>
                                <a:ext cx="674995" cy="646331"/>
                              </a:xfrm>
                              <a:prstGeom prst="rect">
                                <a:avLst/>
                              </a:prstGeom>
                              <a:noFill/>
                            </p:spPr>
                            <p:txBody>
                              <a:bodyPr wrap="square" rtlCol="0">
                                <a:spAutoFit/>
                              </a:bodyPr>
                              <a:lstStyle/>
                              <a:p>
                                <a:pPr algn="ctr"/>
                                <a:r>
                                  <a:rPr lang="fr-BE" b="1" dirty="0" smtClean="0"/>
                                  <a:t>ATP</a:t>
                                </a:r>
                              </a:p>
                              <a:p>
                                <a:pPr algn="ctr"/>
                                <a:r>
                                  <a:rPr lang="fr-BE" b="1" dirty="0" smtClean="0"/>
                                  <a:t>ase</a:t>
                                </a:r>
                                <a:endParaRPr lang="fr-BE" b="1" dirty="0"/>
                              </a:p>
                            </p:txBody>
                          </p:sp>
                        </p:grpSp>
                        <p:sp>
                          <p:nvSpPr>
                            <p:cNvPr id="133" name="ZoneTexte 132"/>
                            <p:cNvSpPr txBox="1"/>
                            <p:nvPr/>
                          </p:nvSpPr>
                          <p:spPr>
                            <a:xfrm>
                              <a:off x="6971133" y="4466235"/>
                              <a:ext cx="547544"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ATP</a:t>
                              </a:r>
                              <a:endParaRPr lang="fr-BE" b="1" dirty="0"/>
                            </a:p>
                          </p:txBody>
                        </p:sp>
                      </p:grpSp>
                      <p:sp>
                        <p:nvSpPr>
                          <p:cNvPr id="126" name="Lightning Bolt 35"/>
                          <p:cNvSpPr/>
                          <p:nvPr/>
                        </p:nvSpPr>
                        <p:spPr bwMode="auto">
                          <a:xfrm rot="435196">
                            <a:off x="493208" y="2524493"/>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Lightning Bolt 35"/>
                          <p:cNvSpPr/>
                          <p:nvPr/>
                        </p:nvSpPr>
                        <p:spPr bwMode="auto">
                          <a:xfrm rot="435196">
                            <a:off x="4181453" y="2535655"/>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Arc 6"/>
                          <p:cNvSpPr/>
                          <p:nvPr/>
                        </p:nvSpPr>
                        <p:spPr bwMode="auto">
                          <a:xfrm rot="18942347">
                            <a:off x="597266" y="4035177"/>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129" name="ZoneTexte 55"/>
                          <p:cNvSpPr txBox="1">
                            <a:spLocks noChangeArrowheads="1"/>
                          </p:cNvSpPr>
                          <p:nvPr/>
                        </p:nvSpPr>
                        <p:spPr bwMode="auto">
                          <a:xfrm>
                            <a:off x="370185" y="4183525"/>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130" name="ZoneTexte 57"/>
                          <p:cNvSpPr txBox="1">
                            <a:spLocks noChangeArrowheads="1"/>
                          </p:cNvSpPr>
                          <p:nvPr/>
                        </p:nvSpPr>
                        <p:spPr bwMode="auto">
                          <a:xfrm>
                            <a:off x="1175656" y="4195090"/>
                            <a:ext cx="1512258" cy="307777"/>
                          </a:xfrm>
                          <a:prstGeom prst="rect">
                            <a:avLst/>
                          </a:prstGeom>
                          <a:noFill/>
                          <a:ln w="9525">
                            <a:noFill/>
                            <a:miter lim="800000"/>
                            <a:headEnd/>
                            <a:tailEnd/>
                          </a:ln>
                        </p:spPr>
                        <p:txBody>
                          <a:bodyPr>
                            <a:spAutoFit/>
                          </a:bodyPr>
                          <a:lstStyle/>
                          <a:p>
                            <a:r>
                              <a:rPr lang="nl-BE" sz="1400" dirty="0"/>
                              <a:t>4</a:t>
                            </a:r>
                            <a:r>
                              <a:rPr lang="nl-BE" sz="1400" dirty="0" smtClean="0"/>
                              <a:t>H</a:t>
                            </a:r>
                            <a:r>
                              <a:rPr lang="nl-BE" sz="1400" baseline="30000" dirty="0" smtClean="0"/>
                              <a:t>+</a:t>
                            </a:r>
                            <a:r>
                              <a:rPr lang="nl-BE" sz="1400" dirty="0" smtClean="0"/>
                              <a:t> + O</a:t>
                            </a:r>
                            <a:r>
                              <a:rPr lang="nl-BE" sz="1400" baseline="-25000" dirty="0" smtClean="0"/>
                              <a:t>2</a:t>
                            </a:r>
                            <a:endParaRPr lang="fr-BE" sz="1400" dirty="0"/>
                          </a:p>
                        </p:txBody>
                      </p:sp>
                    </p:grpSp>
                    <p:cxnSp>
                      <p:nvCxnSpPr>
                        <p:cNvPr id="124" name="Connecteur droit avec flèche 8"/>
                        <p:cNvCxnSpPr/>
                        <p:nvPr/>
                      </p:nvCxnSpPr>
                      <p:spPr bwMode="auto">
                        <a:xfrm>
                          <a:off x="1471882" y="4155826"/>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21" name="Rectangle à coins arrondis 120"/>
                      <p:cNvSpPr/>
                      <p:nvPr/>
                    </p:nvSpPr>
                    <p:spPr>
                      <a:xfrm>
                        <a:off x="3305527" y="3244264"/>
                        <a:ext cx="693267" cy="646331"/>
                      </a:xfrm>
                      <a:prstGeom prst="round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ZoneTexte 121"/>
                      <p:cNvSpPr txBox="1"/>
                      <p:nvPr/>
                    </p:nvSpPr>
                    <p:spPr>
                      <a:xfrm>
                        <a:off x="3419513" y="3247535"/>
                        <a:ext cx="674995" cy="646331"/>
                      </a:xfrm>
                      <a:prstGeom prst="rect">
                        <a:avLst/>
                      </a:prstGeom>
                      <a:noFill/>
                    </p:spPr>
                    <p:txBody>
                      <a:bodyPr wrap="square" rtlCol="0">
                        <a:spAutoFit/>
                      </a:bodyPr>
                      <a:lstStyle/>
                      <a:p>
                        <a:r>
                          <a:rPr lang="fr-BE" b="1" dirty="0" err="1" smtClean="0"/>
                          <a:t>Cyt</a:t>
                        </a:r>
                        <a:r>
                          <a:rPr lang="fr-BE" b="1" dirty="0" smtClean="0"/>
                          <a:t> b</a:t>
                        </a:r>
                        <a:r>
                          <a:rPr lang="fr-BE" b="1" baseline="-25000" dirty="0" smtClean="0"/>
                          <a:t>6</a:t>
                        </a:r>
                        <a:r>
                          <a:rPr lang="fr-BE" b="1" dirty="0" smtClean="0"/>
                          <a:t>f</a:t>
                        </a:r>
                        <a:endParaRPr lang="fr-BE" b="1" dirty="0"/>
                      </a:p>
                    </p:txBody>
                  </p:sp>
                </p:grpSp>
              </p:grpSp>
            </p:grpSp>
            <p:sp>
              <p:nvSpPr>
                <p:cNvPr id="103" name="Ellipse 102"/>
                <p:cNvSpPr/>
                <p:nvPr/>
              </p:nvSpPr>
              <p:spPr>
                <a:xfrm>
                  <a:off x="1251197" y="5327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Ellipse 103"/>
                <p:cNvSpPr/>
                <p:nvPr/>
              </p:nvSpPr>
              <p:spPr>
                <a:xfrm>
                  <a:off x="1690108" y="519103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p:cNvSpPr/>
                <p:nvPr/>
              </p:nvSpPr>
              <p:spPr>
                <a:xfrm>
                  <a:off x="717767" y="5306772"/>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a:off x="3724328" y="4812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p:cNvSpPr/>
                <p:nvPr/>
              </p:nvSpPr>
              <p:spPr>
                <a:xfrm>
                  <a:off x="3264269" y="476608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8" name="Ellipse 107"/>
                <p:cNvSpPr/>
                <p:nvPr/>
              </p:nvSpPr>
              <p:spPr>
                <a:xfrm>
                  <a:off x="3635145" y="5225249"/>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p:cNvSpPr/>
                <p:nvPr/>
              </p:nvSpPr>
              <p:spPr>
                <a:xfrm>
                  <a:off x="3343303" y="5530308"/>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Ellipse 109"/>
                <p:cNvSpPr/>
                <p:nvPr/>
              </p:nvSpPr>
              <p:spPr>
                <a:xfrm>
                  <a:off x="2503002" y="465070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1" name="Ellipse 110"/>
                <p:cNvSpPr/>
                <p:nvPr/>
              </p:nvSpPr>
              <p:spPr>
                <a:xfrm>
                  <a:off x="2492375" y="51747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Ellipse 111"/>
                <p:cNvSpPr/>
                <p:nvPr/>
              </p:nvSpPr>
              <p:spPr>
                <a:xfrm>
                  <a:off x="3850726" y="560541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9" name="ZoneTexte 98"/>
              <p:cNvSpPr txBox="1"/>
              <p:nvPr/>
            </p:nvSpPr>
            <p:spPr>
              <a:xfrm>
                <a:off x="6177217" y="5587306"/>
                <a:ext cx="1147081" cy="369332"/>
              </a:xfrm>
              <a:prstGeom prst="rect">
                <a:avLst/>
              </a:prstGeom>
              <a:noFill/>
              <a:ln>
                <a:noFill/>
              </a:ln>
            </p:spPr>
            <p:txBody>
              <a:bodyPr wrap="square" rtlCol="0">
                <a:spAutoFit/>
              </a:bodyPr>
              <a:lstStyle/>
              <a:p>
                <a:r>
                  <a:rPr lang="fr-BE" b="1" dirty="0" err="1" smtClean="0"/>
                  <a:t>ADP+Pi</a:t>
                </a:r>
                <a:endParaRPr lang="fr-BE" b="1" dirty="0"/>
              </a:p>
            </p:txBody>
          </p:sp>
        </p:grpSp>
        <p:sp>
          <p:nvSpPr>
            <p:cNvPr id="85" name="Arc 6"/>
            <p:cNvSpPr/>
            <p:nvPr/>
          </p:nvSpPr>
          <p:spPr bwMode="auto">
            <a:xfrm rot="13415919">
              <a:off x="6675487" y="4832229"/>
              <a:ext cx="1068387" cy="1069973"/>
            </a:xfrm>
            <a:prstGeom prst="arc">
              <a:avLst/>
            </a:prstGeom>
            <a:ln w="38100"/>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cxnSp>
          <p:nvCxnSpPr>
            <p:cNvPr id="86" name="Connecteur droit avec flèche 8"/>
            <p:cNvCxnSpPr/>
            <p:nvPr/>
          </p:nvCxnSpPr>
          <p:spPr bwMode="auto">
            <a:xfrm flipV="1">
              <a:off x="6809945" y="4816119"/>
              <a:ext cx="170992" cy="18271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87" name="Connecteur droit avec flèche 86"/>
            <p:cNvCxnSpPr/>
            <p:nvPr/>
          </p:nvCxnSpPr>
          <p:spPr>
            <a:xfrm flipV="1">
              <a:off x="10393504" y="4113065"/>
              <a:ext cx="1" cy="1240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à coins arrondis 87"/>
            <p:cNvSpPr/>
            <p:nvPr/>
          </p:nvSpPr>
          <p:spPr>
            <a:xfrm>
              <a:off x="9039465" y="4507887"/>
              <a:ext cx="1387241" cy="502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ZoneTexte 57"/>
            <p:cNvSpPr txBox="1">
              <a:spLocks noChangeArrowheads="1"/>
            </p:cNvSpPr>
            <p:nvPr/>
          </p:nvSpPr>
          <p:spPr bwMode="auto">
            <a:xfrm>
              <a:off x="10116573" y="5312441"/>
              <a:ext cx="545281" cy="307777"/>
            </a:xfrm>
            <a:prstGeom prst="rect">
              <a:avLst/>
            </a:prstGeom>
            <a:noFill/>
            <a:ln w="9525">
              <a:noFill/>
              <a:miter lim="800000"/>
              <a:headEnd/>
              <a:tailEnd/>
            </a:ln>
          </p:spPr>
          <p:txBody>
            <a:bodyPr wrap="square">
              <a:spAutoFit/>
            </a:bodyPr>
            <a:lstStyle/>
            <a:p>
              <a:r>
                <a:rPr lang="fr-BE" sz="1400" dirty="0" smtClean="0"/>
                <a:t>CO</a:t>
              </a:r>
              <a:r>
                <a:rPr lang="fr-BE" sz="1400" baseline="-25000" dirty="0" smtClean="0"/>
                <a:t>2</a:t>
              </a:r>
              <a:endParaRPr lang="fr-BE" sz="1400" baseline="-25000" dirty="0"/>
            </a:p>
          </p:txBody>
        </p:sp>
        <p:sp>
          <p:nvSpPr>
            <p:cNvPr id="90" name="ZoneTexte 57"/>
            <p:cNvSpPr txBox="1">
              <a:spLocks noChangeArrowheads="1"/>
            </p:cNvSpPr>
            <p:nvPr/>
          </p:nvSpPr>
          <p:spPr bwMode="auto">
            <a:xfrm>
              <a:off x="9970749" y="3821718"/>
              <a:ext cx="644707" cy="307777"/>
            </a:xfrm>
            <a:prstGeom prst="rect">
              <a:avLst/>
            </a:prstGeom>
            <a:noFill/>
            <a:ln w="9525">
              <a:noFill/>
              <a:miter lim="800000"/>
              <a:headEnd/>
              <a:tailEnd/>
            </a:ln>
          </p:spPr>
          <p:txBody>
            <a:bodyPr wrap="square">
              <a:spAutoFit/>
            </a:bodyPr>
            <a:lstStyle/>
            <a:p>
              <a:r>
                <a:rPr lang="fr-BE" sz="1400" dirty="0" err="1" smtClean="0"/>
                <a:t>Sugar</a:t>
              </a:r>
              <a:endParaRPr lang="fr-BE" sz="1400" baseline="-25000" dirty="0"/>
            </a:p>
          </p:txBody>
        </p:sp>
        <p:sp>
          <p:nvSpPr>
            <p:cNvPr id="91" name="ZoneTexte 90"/>
            <p:cNvSpPr txBox="1"/>
            <p:nvPr/>
          </p:nvSpPr>
          <p:spPr>
            <a:xfrm>
              <a:off x="9119176" y="4611865"/>
              <a:ext cx="1496280" cy="369332"/>
            </a:xfrm>
            <a:prstGeom prst="rect">
              <a:avLst/>
            </a:prstGeom>
            <a:noFill/>
          </p:spPr>
          <p:txBody>
            <a:bodyPr wrap="square" rtlCol="0">
              <a:spAutoFit/>
            </a:bodyPr>
            <a:lstStyle/>
            <a:p>
              <a:r>
                <a:rPr lang="fr-BE" b="1" dirty="0" smtClean="0"/>
                <a:t>Calvin cycle</a:t>
              </a:r>
              <a:endParaRPr lang="fr-BE" b="1" dirty="0"/>
            </a:p>
          </p:txBody>
        </p:sp>
        <p:cxnSp>
          <p:nvCxnSpPr>
            <p:cNvPr id="94" name="Connecteur droit avec flèche 93"/>
            <p:cNvCxnSpPr>
              <a:endCxn id="88" idx="1"/>
            </p:cNvCxnSpPr>
            <p:nvPr/>
          </p:nvCxnSpPr>
          <p:spPr>
            <a:xfrm>
              <a:off x="8584449" y="4169150"/>
              <a:ext cx="455016" cy="590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a:stCxn id="133" idx="3"/>
              <a:endCxn id="88" idx="1"/>
            </p:cNvCxnSpPr>
            <p:nvPr/>
          </p:nvCxnSpPr>
          <p:spPr>
            <a:xfrm flipV="1">
              <a:off x="7681891" y="4759234"/>
              <a:ext cx="1357574" cy="733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92" name="ZoneTexte 57"/>
          <p:cNvSpPr txBox="1">
            <a:spLocks noChangeArrowheads="1"/>
          </p:cNvSpPr>
          <p:nvPr/>
        </p:nvSpPr>
        <p:spPr bwMode="auto">
          <a:xfrm>
            <a:off x="3385360" y="4601049"/>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3" name="ZoneTexte 57"/>
          <p:cNvSpPr txBox="1">
            <a:spLocks noChangeArrowheads="1"/>
          </p:cNvSpPr>
          <p:nvPr/>
        </p:nvSpPr>
        <p:spPr bwMode="auto">
          <a:xfrm>
            <a:off x="4151338" y="469856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8" name="ZoneTexte 57"/>
          <p:cNvSpPr txBox="1">
            <a:spLocks noChangeArrowheads="1"/>
          </p:cNvSpPr>
          <p:nvPr/>
        </p:nvSpPr>
        <p:spPr bwMode="auto">
          <a:xfrm>
            <a:off x="4611517" y="4755756"/>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01" name="ZoneTexte 57"/>
          <p:cNvSpPr txBox="1">
            <a:spLocks noChangeArrowheads="1"/>
          </p:cNvSpPr>
          <p:nvPr/>
        </p:nvSpPr>
        <p:spPr bwMode="auto">
          <a:xfrm>
            <a:off x="2571302" y="5120920"/>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7" name="ZoneTexte 57"/>
          <p:cNvSpPr txBox="1">
            <a:spLocks noChangeArrowheads="1"/>
          </p:cNvSpPr>
          <p:nvPr/>
        </p:nvSpPr>
        <p:spPr bwMode="auto">
          <a:xfrm>
            <a:off x="3372338" y="510572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9" name="ZoneTexte 57"/>
          <p:cNvSpPr txBox="1">
            <a:spLocks noChangeArrowheads="1"/>
          </p:cNvSpPr>
          <p:nvPr/>
        </p:nvSpPr>
        <p:spPr bwMode="auto">
          <a:xfrm>
            <a:off x="4230804" y="545810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0" name="ZoneTexte 57"/>
          <p:cNvSpPr txBox="1">
            <a:spLocks noChangeArrowheads="1"/>
          </p:cNvSpPr>
          <p:nvPr/>
        </p:nvSpPr>
        <p:spPr bwMode="auto">
          <a:xfrm>
            <a:off x="4512386" y="516193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1" name="ZoneTexte 57"/>
          <p:cNvSpPr txBox="1">
            <a:spLocks noChangeArrowheads="1"/>
          </p:cNvSpPr>
          <p:nvPr/>
        </p:nvSpPr>
        <p:spPr bwMode="auto">
          <a:xfrm>
            <a:off x="4740510" y="5527058"/>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2" name="ZoneTexte 57"/>
          <p:cNvSpPr txBox="1">
            <a:spLocks noChangeArrowheads="1"/>
          </p:cNvSpPr>
          <p:nvPr/>
        </p:nvSpPr>
        <p:spPr bwMode="auto">
          <a:xfrm>
            <a:off x="2138652" y="526268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3" name="ZoneTexte 57"/>
          <p:cNvSpPr txBox="1">
            <a:spLocks noChangeArrowheads="1"/>
          </p:cNvSpPr>
          <p:nvPr/>
        </p:nvSpPr>
        <p:spPr bwMode="auto">
          <a:xfrm>
            <a:off x="1601510" y="523577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cxnSp>
        <p:nvCxnSpPr>
          <p:cNvPr id="144" name="Connecteur droit avec flèche 8"/>
          <p:cNvCxnSpPr/>
          <p:nvPr/>
        </p:nvCxnSpPr>
        <p:spPr bwMode="auto">
          <a:xfrm>
            <a:off x="6654615" y="5345712"/>
            <a:ext cx="202733"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nvGrpSpPr>
          <p:cNvPr id="145" name="Groupe 144"/>
          <p:cNvGrpSpPr/>
          <p:nvPr/>
        </p:nvGrpSpPr>
        <p:grpSpPr>
          <a:xfrm>
            <a:off x="6903383" y="5156697"/>
            <a:ext cx="1512258" cy="276999"/>
            <a:chOff x="60063" y="5411877"/>
            <a:chExt cx="1512258" cy="276999"/>
          </a:xfrm>
        </p:grpSpPr>
        <p:sp>
          <p:nvSpPr>
            <p:cNvPr id="146" name="Ellipse 145"/>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7"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149" name="Groupe 148"/>
          <p:cNvGrpSpPr/>
          <p:nvPr/>
        </p:nvGrpSpPr>
        <p:grpSpPr>
          <a:xfrm>
            <a:off x="4748515" y="3522253"/>
            <a:ext cx="1512258" cy="276999"/>
            <a:chOff x="60063" y="5411877"/>
            <a:chExt cx="1512258" cy="276999"/>
          </a:xfrm>
        </p:grpSpPr>
        <p:sp>
          <p:nvSpPr>
            <p:cNvPr id="160" name="Ellipse 159"/>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
        <p:nvSpPr>
          <p:cNvPr id="162" name="ZoneTexte 161"/>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72" name="ZoneTexte 141"/>
          <p:cNvSpPr txBox="1">
            <a:spLocks noChangeArrowheads="1"/>
          </p:cNvSpPr>
          <p:nvPr/>
        </p:nvSpPr>
        <p:spPr bwMode="auto">
          <a:xfrm>
            <a:off x="1585200" y="1283994"/>
            <a:ext cx="7408675" cy="1477328"/>
          </a:xfrm>
          <a:prstGeom prst="rect">
            <a:avLst/>
          </a:prstGeom>
          <a:noFill/>
          <a:ln w="9525">
            <a:noFill/>
            <a:miter lim="800000"/>
            <a:headEnd/>
            <a:tailEnd/>
          </a:ln>
        </p:spPr>
        <p:txBody>
          <a:bodyPr wrap="square">
            <a:spAutoFit/>
          </a:bodyPr>
          <a:lstStyle/>
          <a:p>
            <a:r>
              <a:rPr lang="nl-BE" b="1" dirty="0" smtClean="0"/>
              <a:t>● </a:t>
            </a:r>
            <a:r>
              <a:rPr lang="nl-BE" b="1" dirty="0" err="1" smtClean="0"/>
              <a:t>Calvin</a:t>
            </a:r>
            <a:r>
              <a:rPr lang="nl-BE" b="1" dirty="0" smtClean="0"/>
              <a:t> </a:t>
            </a:r>
            <a:r>
              <a:rPr lang="nl-BE" b="1" dirty="0" err="1" smtClean="0"/>
              <a:t>cycle</a:t>
            </a:r>
            <a:r>
              <a:rPr lang="nl-BE" b="1" dirty="0" smtClean="0"/>
              <a:t> </a:t>
            </a:r>
            <a:r>
              <a:rPr lang="nl-BE" b="1" dirty="0" err="1" smtClean="0"/>
              <a:t>requirement</a:t>
            </a:r>
            <a:r>
              <a:rPr lang="nl-BE" b="1" dirty="0" smtClean="0"/>
              <a:t>: 1,5 ATP/NADPH</a:t>
            </a:r>
          </a:p>
          <a:p>
            <a:r>
              <a:rPr lang="nl-BE" b="1" dirty="0"/>
              <a:t>● </a:t>
            </a:r>
            <a:r>
              <a:rPr lang="nl-BE" b="1" dirty="0" err="1"/>
              <a:t>Linear</a:t>
            </a:r>
            <a:r>
              <a:rPr lang="nl-BE" b="1" dirty="0"/>
              <a:t> </a:t>
            </a:r>
            <a:r>
              <a:rPr lang="nl-BE" b="1" dirty="0" err="1"/>
              <a:t>electron</a:t>
            </a:r>
            <a:r>
              <a:rPr lang="nl-BE" b="1" dirty="0"/>
              <a:t> flow: ≈1,3 ATP/NADPH</a:t>
            </a:r>
          </a:p>
          <a:p>
            <a:endParaRPr lang="fr-BE" b="1" dirty="0" smtClean="0"/>
          </a:p>
          <a:p>
            <a:endParaRPr lang="fr-BE" b="1" dirty="0"/>
          </a:p>
          <a:p>
            <a:endParaRPr lang="nl-BE" b="1" dirty="0"/>
          </a:p>
        </p:txBody>
      </p:sp>
      <p:sp>
        <p:nvSpPr>
          <p:cNvPr id="173"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Photosynthetic alternative electron flows</a:t>
            </a:r>
            <a:endParaRPr lang="en-US" sz="2400" dirty="0"/>
          </a:p>
        </p:txBody>
      </p:sp>
      <p:sp>
        <p:nvSpPr>
          <p:cNvPr id="174" name="CustomShape 2"/>
          <p:cNvSpPr/>
          <p:nvPr/>
        </p:nvSpPr>
        <p:spPr>
          <a:xfrm>
            <a:off x="1191307" y="738464"/>
            <a:ext cx="2224800" cy="456120"/>
          </a:xfrm>
          <a:prstGeom prst="rect">
            <a:avLst/>
          </a:prstGeom>
        </p:spPr>
        <p:txBody>
          <a:bodyPr wrap="none" lIns="90000" tIns="45000" rIns="90000" bIns="45000"/>
          <a:lstStyle/>
          <a:p>
            <a:pPr>
              <a:lnSpc>
                <a:spcPct val="100000"/>
              </a:lnSpc>
            </a:pPr>
            <a:r>
              <a:rPr lang="fr-BE" sz="2000" b="1" dirty="0" err="1" smtClean="0">
                <a:solidFill>
                  <a:srgbClr val="000000"/>
                </a:solidFill>
                <a:latin typeface="Calibri"/>
              </a:rPr>
              <a:t>Photosynthesis</a:t>
            </a:r>
            <a:r>
              <a:rPr lang="fr-BE" sz="2000" b="1" dirty="0" smtClean="0">
                <a:solidFill>
                  <a:srgbClr val="000000"/>
                </a:solidFill>
                <a:latin typeface="Calibri"/>
              </a:rPr>
              <a:t> </a:t>
            </a:r>
            <a:r>
              <a:rPr lang="fr-BE" sz="2000" b="1" dirty="0" err="1" smtClean="0">
                <a:solidFill>
                  <a:srgbClr val="000000"/>
                </a:solidFill>
                <a:latin typeface="Calibri"/>
              </a:rPr>
              <a:t>needs</a:t>
            </a:r>
            <a:r>
              <a:rPr lang="fr-BE" sz="2000" b="1" dirty="0" smtClean="0">
                <a:solidFill>
                  <a:srgbClr val="000000"/>
                </a:solidFill>
                <a:latin typeface="Calibri"/>
              </a:rPr>
              <a:t> alternative </a:t>
            </a:r>
            <a:r>
              <a:rPr lang="fr-BE" sz="2000" b="1" dirty="0" err="1" smtClean="0">
                <a:solidFill>
                  <a:srgbClr val="000000"/>
                </a:solidFill>
                <a:latin typeface="Calibri"/>
              </a:rPr>
              <a:t>pathways</a:t>
            </a:r>
            <a:r>
              <a:rPr lang="fr-BE" sz="2000" b="1" dirty="0" smtClean="0">
                <a:solidFill>
                  <a:srgbClr val="000000"/>
                </a:solidFill>
                <a:latin typeface="Calibri"/>
              </a:rPr>
              <a:t> to </a:t>
            </a:r>
            <a:r>
              <a:rPr lang="fr-BE" sz="2000" b="1" dirty="0" err="1" smtClean="0">
                <a:solidFill>
                  <a:srgbClr val="000000"/>
                </a:solidFill>
                <a:latin typeface="Calibri"/>
              </a:rPr>
              <a:t>optimize</a:t>
            </a:r>
            <a:r>
              <a:rPr lang="fr-BE" sz="2000" b="1" dirty="0" smtClean="0">
                <a:solidFill>
                  <a:srgbClr val="000000"/>
                </a:solidFill>
                <a:latin typeface="Calibri"/>
              </a:rPr>
              <a:t> the </a:t>
            </a:r>
            <a:r>
              <a:rPr lang="fr-BE" sz="2000" b="1" dirty="0" err="1" smtClean="0">
                <a:solidFill>
                  <a:srgbClr val="000000"/>
                </a:solidFill>
                <a:latin typeface="Calibri"/>
              </a:rPr>
              <a:t>energetic</a:t>
            </a:r>
            <a:r>
              <a:rPr lang="fr-BE" sz="2000" b="1" dirty="0" smtClean="0">
                <a:solidFill>
                  <a:srgbClr val="000000"/>
                </a:solidFill>
                <a:latin typeface="Calibri"/>
              </a:rPr>
              <a:t> balance</a:t>
            </a:r>
            <a:endParaRPr sz="2000" b="1" dirty="0"/>
          </a:p>
        </p:txBody>
      </p:sp>
      <p:sp>
        <p:nvSpPr>
          <p:cNvPr id="175" name="ZoneTexte 141"/>
          <p:cNvSpPr txBox="1">
            <a:spLocks noChangeArrowheads="1"/>
          </p:cNvSpPr>
          <p:nvPr/>
        </p:nvSpPr>
        <p:spPr bwMode="auto">
          <a:xfrm>
            <a:off x="6412235" y="5681398"/>
            <a:ext cx="7408675" cy="923330"/>
          </a:xfrm>
          <a:prstGeom prst="rect">
            <a:avLst/>
          </a:prstGeom>
          <a:noFill/>
          <a:ln w="9525">
            <a:noFill/>
            <a:miter lim="800000"/>
            <a:headEnd/>
            <a:tailEnd/>
          </a:ln>
        </p:spPr>
        <p:txBody>
          <a:bodyPr wrap="square">
            <a:spAutoFit/>
          </a:bodyPr>
          <a:lstStyle/>
          <a:p>
            <a:pPr algn="ctr"/>
            <a:r>
              <a:rPr lang="nl-BE" b="1" dirty="0" smtClean="0"/>
              <a:t>1.5 ATP/NADPH </a:t>
            </a:r>
            <a:r>
              <a:rPr lang="nl-BE" b="1" dirty="0" err="1" smtClean="0"/>
              <a:t>required</a:t>
            </a:r>
            <a:endParaRPr lang="nl-BE" b="1" dirty="0" smtClean="0"/>
          </a:p>
          <a:p>
            <a:pPr algn="ctr"/>
            <a:r>
              <a:rPr lang="nl-BE" b="1" dirty="0" err="1"/>
              <a:t>f</a:t>
            </a:r>
            <a:r>
              <a:rPr lang="nl-BE" b="1" dirty="0" err="1" smtClean="0"/>
              <a:t>or</a:t>
            </a:r>
            <a:r>
              <a:rPr lang="nl-BE" b="1" dirty="0" smtClean="0"/>
              <a:t> carbon </a:t>
            </a:r>
            <a:r>
              <a:rPr lang="nl-BE" b="1" dirty="0" err="1" smtClean="0"/>
              <a:t>fixation</a:t>
            </a:r>
            <a:endParaRPr lang="nl-BE" b="1" dirty="0" smtClean="0"/>
          </a:p>
          <a:p>
            <a:endParaRPr lang="fr-BE" b="1" dirty="0" smtClean="0"/>
          </a:p>
        </p:txBody>
      </p:sp>
    </p:spTree>
    <p:extLst>
      <p:ext uri="{BB962C8B-B14F-4D97-AF65-F5344CB8AC3E}">
        <p14:creationId xmlns:p14="http://schemas.microsoft.com/office/powerpoint/2010/main" val="4116822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e 76"/>
          <p:cNvGrpSpPr/>
          <p:nvPr/>
        </p:nvGrpSpPr>
        <p:grpSpPr>
          <a:xfrm>
            <a:off x="1585200" y="3139284"/>
            <a:ext cx="9076654" cy="3248301"/>
            <a:chOff x="1585200" y="3139284"/>
            <a:chExt cx="9076654" cy="3248301"/>
          </a:xfrm>
        </p:grpSpPr>
        <p:grpSp>
          <p:nvGrpSpPr>
            <p:cNvPr id="84" name="Groupe 83"/>
            <p:cNvGrpSpPr/>
            <p:nvPr/>
          </p:nvGrpSpPr>
          <p:grpSpPr>
            <a:xfrm>
              <a:off x="1585200" y="3139284"/>
              <a:ext cx="6999249" cy="3248301"/>
              <a:chOff x="911432" y="3095779"/>
              <a:chExt cx="6999249" cy="3248301"/>
            </a:xfrm>
          </p:grpSpPr>
          <p:grpSp>
            <p:nvGrpSpPr>
              <p:cNvPr id="96" name="Groupe 95"/>
              <p:cNvGrpSpPr/>
              <p:nvPr/>
            </p:nvGrpSpPr>
            <p:grpSpPr>
              <a:xfrm>
                <a:off x="911432" y="3095779"/>
                <a:ext cx="6999249" cy="3248301"/>
                <a:chOff x="654257" y="3183425"/>
                <a:chExt cx="6999249" cy="3248301"/>
              </a:xfrm>
            </p:grpSpPr>
            <p:grpSp>
              <p:nvGrpSpPr>
                <p:cNvPr id="100" name="Groupe 99"/>
                <p:cNvGrpSpPr/>
                <p:nvPr/>
              </p:nvGrpSpPr>
              <p:grpSpPr>
                <a:xfrm>
                  <a:off x="654257" y="3183425"/>
                  <a:ext cx="6999249" cy="3248301"/>
                  <a:chOff x="978107" y="3183425"/>
                  <a:chExt cx="6999249" cy="3248301"/>
                </a:xfrm>
              </p:grpSpPr>
              <p:sp>
                <p:nvSpPr>
                  <p:cNvPr id="113" name="Rectangle à coins arrondis 112"/>
                  <p:cNvSpPr/>
                  <p:nvPr/>
                </p:nvSpPr>
                <p:spPr>
                  <a:xfrm rot="16200000">
                    <a:off x="4179472" y="5118483"/>
                    <a:ext cx="2391802" cy="23468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4" name="Rectangle à coins arrondis 113"/>
                  <p:cNvSpPr/>
                  <p:nvPr/>
                </p:nvSpPr>
                <p:spPr>
                  <a:xfrm>
                    <a:off x="997807" y="4106867"/>
                    <a:ext cx="4653104" cy="27071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15" name="Groupe 114"/>
                  <p:cNvGrpSpPr/>
                  <p:nvPr/>
                </p:nvGrpSpPr>
                <p:grpSpPr>
                  <a:xfrm>
                    <a:off x="978107" y="3183425"/>
                    <a:ext cx="6999249" cy="2580657"/>
                    <a:chOff x="370185" y="2524493"/>
                    <a:chExt cx="6999249" cy="2580657"/>
                  </a:xfrm>
                </p:grpSpPr>
                <p:cxnSp>
                  <p:nvCxnSpPr>
                    <p:cNvPr id="116" name="Connecteur droit avec flèche 115"/>
                    <p:cNvCxnSpPr/>
                    <p:nvPr/>
                  </p:nvCxnSpPr>
                  <p:spPr>
                    <a:xfrm>
                      <a:off x="3419513" y="2970249"/>
                      <a:ext cx="0" cy="10594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a:endCxn id="134" idx="0"/>
                    </p:cNvCxnSpPr>
                    <p:nvPr/>
                  </p:nvCxnSpPr>
                  <p:spPr>
                    <a:xfrm flipV="1">
                      <a:off x="3926710" y="4715613"/>
                      <a:ext cx="1500777" cy="292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370185" y="2524493"/>
                      <a:ext cx="6999249" cy="2580657"/>
                      <a:chOff x="370185" y="2524493"/>
                      <a:chExt cx="6999249" cy="2580657"/>
                    </a:xfrm>
                  </p:grpSpPr>
                  <p:cxnSp>
                    <p:nvCxnSpPr>
                      <p:cNvPr id="119" name="Connecteur droit avec flèche 118"/>
                      <p:cNvCxnSpPr>
                        <a:endCxn id="150" idx="1"/>
                      </p:cNvCxnSpPr>
                      <p:nvPr/>
                    </p:nvCxnSpPr>
                    <p:spPr>
                      <a:xfrm>
                        <a:off x="3794341" y="3565659"/>
                        <a:ext cx="5742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20" name="Groupe 119"/>
                      <p:cNvGrpSpPr/>
                      <p:nvPr/>
                    </p:nvGrpSpPr>
                    <p:grpSpPr>
                      <a:xfrm>
                        <a:off x="370185" y="2524493"/>
                        <a:ext cx="6999249" cy="2580657"/>
                        <a:chOff x="370185" y="2524493"/>
                        <a:chExt cx="6999249" cy="2580657"/>
                      </a:xfrm>
                    </p:grpSpPr>
                    <p:grpSp>
                      <p:nvGrpSpPr>
                        <p:cNvPr id="123" name="Groupe 122"/>
                        <p:cNvGrpSpPr/>
                        <p:nvPr/>
                      </p:nvGrpSpPr>
                      <p:grpSpPr>
                        <a:xfrm>
                          <a:off x="370185" y="2524493"/>
                          <a:ext cx="6999249" cy="2580657"/>
                          <a:chOff x="370185" y="2524493"/>
                          <a:chExt cx="6999249" cy="2580657"/>
                        </a:xfrm>
                      </p:grpSpPr>
                      <p:grpSp>
                        <p:nvGrpSpPr>
                          <p:cNvPr id="125" name="Groupe 124"/>
                          <p:cNvGrpSpPr/>
                          <p:nvPr/>
                        </p:nvGrpSpPr>
                        <p:grpSpPr>
                          <a:xfrm>
                            <a:off x="695108" y="3101636"/>
                            <a:ext cx="6674326" cy="1968817"/>
                            <a:chOff x="1746909" y="3534770"/>
                            <a:chExt cx="6674326" cy="1968817"/>
                          </a:xfrm>
                        </p:grpSpPr>
                        <p:grpSp>
                          <p:nvGrpSpPr>
                            <p:cNvPr id="131" name="Groupe 130"/>
                            <p:cNvGrpSpPr/>
                            <p:nvPr/>
                          </p:nvGrpSpPr>
                          <p:grpSpPr>
                            <a:xfrm>
                              <a:off x="1746909" y="3534770"/>
                              <a:ext cx="6674326" cy="928048"/>
                              <a:chOff x="1746909" y="3534770"/>
                              <a:chExt cx="6674326" cy="928048"/>
                            </a:xfrm>
                          </p:grpSpPr>
                          <p:sp>
                            <p:nvSpPr>
                              <p:cNvPr id="148" name="Rectangle à coins arrondis 147"/>
                              <p:cNvSpPr/>
                              <p:nvPr/>
                            </p:nvSpPr>
                            <p:spPr>
                              <a:xfrm>
                                <a:off x="1746909"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0" name="Rectangle à coins arrondis 149"/>
                              <p:cNvSpPr/>
                              <p:nvPr/>
                            </p:nvSpPr>
                            <p:spPr>
                              <a:xfrm>
                                <a:off x="5420435"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1" name="ZoneTexte 150"/>
                              <p:cNvSpPr txBox="1"/>
                              <p:nvPr/>
                            </p:nvSpPr>
                            <p:spPr>
                              <a:xfrm>
                                <a:off x="1890780" y="3814127"/>
                                <a:ext cx="674995" cy="369332"/>
                              </a:xfrm>
                              <a:prstGeom prst="rect">
                                <a:avLst/>
                              </a:prstGeom>
                              <a:noFill/>
                            </p:spPr>
                            <p:txBody>
                              <a:bodyPr wrap="square" rtlCol="0">
                                <a:spAutoFit/>
                              </a:bodyPr>
                              <a:lstStyle/>
                              <a:p>
                                <a:r>
                                  <a:rPr lang="fr-BE" b="1" dirty="0" smtClean="0"/>
                                  <a:t>PSII</a:t>
                                </a:r>
                                <a:endParaRPr lang="fr-BE" b="1" dirty="0"/>
                              </a:p>
                            </p:txBody>
                          </p:sp>
                          <p:sp>
                            <p:nvSpPr>
                              <p:cNvPr id="152" name="ZoneTexte 151"/>
                              <p:cNvSpPr txBox="1"/>
                              <p:nvPr/>
                            </p:nvSpPr>
                            <p:spPr>
                              <a:xfrm>
                                <a:off x="5564306" y="3814127"/>
                                <a:ext cx="674995" cy="369332"/>
                              </a:xfrm>
                              <a:prstGeom prst="rect">
                                <a:avLst/>
                              </a:prstGeom>
                              <a:noFill/>
                            </p:spPr>
                            <p:txBody>
                              <a:bodyPr wrap="square" rtlCol="0">
                                <a:spAutoFit/>
                              </a:bodyPr>
                              <a:lstStyle/>
                              <a:p>
                                <a:r>
                                  <a:rPr lang="fr-BE" b="1" dirty="0" smtClean="0"/>
                                  <a:t>PSI</a:t>
                                </a:r>
                                <a:endParaRPr lang="fr-BE" b="1" dirty="0"/>
                              </a:p>
                            </p:txBody>
                          </p:sp>
                          <p:sp>
                            <p:nvSpPr>
                              <p:cNvPr id="153" name="ZoneTexte 152"/>
                              <p:cNvSpPr txBox="1"/>
                              <p:nvPr/>
                            </p:nvSpPr>
                            <p:spPr>
                              <a:xfrm>
                                <a:off x="2986298" y="3814127"/>
                                <a:ext cx="944540"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PQ pool</a:t>
                                </a:r>
                                <a:endParaRPr lang="fr-BE" b="1" dirty="0"/>
                              </a:p>
                            </p:txBody>
                          </p:sp>
                          <p:sp>
                            <p:nvSpPr>
                              <p:cNvPr id="154" name="ZoneTexte 153"/>
                              <p:cNvSpPr txBox="1"/>
                              <p:nvPr/>
                            </p:nvSpPr>
                            <p:spPr>
                              <a:xfrm>
                                <a:off x="6605232" y="3814127"/>
                                <a:ext cx="423366" cy="369332"/>
                              </a:xfrm>
                              <a:prstGeom prst="rect">
                                <a:avLst/>
                              </a:prstGeom>
                              <a:solidFill>
                                <a:schemeClr val="bg2">
                                  <a:lumMod val="75000"/>
                                </a:schemeClr>
                              </a:solidFill>
                              <a:ln>
                                <a:solidFill>
                                  <a:schemeClr val="tx1"/>
                                </a:solidFill>
                              </a:ln>
                            </p:spPr>
                            <p:txBody>
                              <a:bodyPr wrap="square" rtlCol="0">
                                <a:spAutoFit/>
                              </a:bodyPr>
                              <a:lstStyle/>
                              <a:p>
                                <a:r>
                                  <a:rPr lang="fr-BE" b="1" dirty="0" err="1" smtClean="0"/>
                                  <a:t>Fd</a:t>
                                </a:r>
                                <a:endParaRPr lang="fr-BE" b="1" dirty="0"/>
                              </a:p>
                            </p:txBody>
                          </p:sp>
                          <p:sp>
                            <p:nvSpPr>
                              <p:cNvPr id="155" name="ZoneTexte 154"/>
                              <p:cNvSpPr txBox="1"/>
                              <p:nvPr/>
                            </p:nvSpPr>
                            <p:spPr>
                              <a:xfrm>
                                <a:off x="7394528" y="3798206"/>
                                <a:ext cx="1026707"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NAD(P)H</a:t>
                                </a:r>
                                <a:endParaRPr lang="fr-BE" b="1" dirty="0"/>
                              </a:p>
                            </p:txBody>
                          </p:sp>
                          <p:cxnSp>
                            <p:nvCxnSpPr>
                              <p:cNvPr id="156" name="Connecteur droit avec flèche 155"/>
                              <p:cNvCxnSpPr>
                                <a:stCxn id="148" idx="3"/>
                                <a:endCxn id="153" idx="1"/>
                              </p:cNvCxnSpPr>
                              <p:nvPr/>
                            </p:nvCxnSpPr>
                            <p:spPr>
                              <a:xfrm flipV="1">
                                <a:off x="2565775" y="3998793"/>
                                <a:ext cx="42052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p:cNvCxnSpPr>
                                <a:stCxn id="153" idx="3"/>
                              </p:cNvCxnSpPr>
                              <p:nvPr/>
                            </p:nvCxnSpPr>
                            <p:spPr>
                              <a:xfrm>
                                <a:off x="3930838" y="3998793"/>
                                <a:ext cx="426490" cy="49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Connecteur droit avec flèche 157"/>
                              <p:cNvCxnSpPr/>
                              <p:nvPr/>
                            </p:nvCxnSpPr>
                            <p:spPr>
                              <a:xfrm flipV="1">
                                <a:off x="6225511" y="3978742"/>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p:nvPr/>
                            </p:nvCxnSpPr>
                            <p:spPr>
                              <a:xfrm flipV="1">
                                <a:off x="7029024" y="3976613"/>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32" name="Groupe 131"/>
                            <p:cNvGrpSpPr/>
                            <p:nvPr/>
                          </p:nvGrpSpPr>
                          <p:grpSpPr>
                            <a:xfrm>
                              <a:off x="5196398" y="4793904"/>
                              <a:ext cx="1282890" cy="709683"/>
                              <a:chOff x="-3661710" y="4963151"/>
                              <a:chExt cx="1282890" cy="709683"/>
                            </a:xfrm>
                          </p:grpSpPr>
                          <p:sp>
                            <p:nvSpPr>
                              <p:cNvPr id="134" name="Rectangle à coins arrondis 133"/>
                              <p:cNvSpPr/>
                              <p:nvPr/>
                            </p:nvSpPr>
                            <p:spPr>
                              <a:xfrm rot="5400000">
                                <a:off x="-3375107" y="4676548"/>
                                <a:ext cx="709683" cy="128289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8" name="ZoneTexte 137"/>
                              <p:cNvSpPr txBox="1"/>
                              <p:nvPr/>
                            </p:nvSpPr>
                            <p:spPr>
                              <a:xfrm>
                                <a:off x="-3340206" y="5002071"/>
                                <a:ext cx="674995" cy="646331"/>
                              </a:xfrm>
                              <a:prstGeom prst="rect">
                                <a:avLst/>
                              </a:prstGeom>
                              <a:noFill/>
                            </p:spPr>
                            <p:txBody>
                              <a:bodyPr wrap="square" rtlCol="0">
                                <a:spAutoFit/>
                              </a:bodyPr>
                              <a:lstStyle/>
                              <a:p>
                                <a:pPr algn="ctr"/>
                                <a:r>
                                  <a:rPr lang="fr-BE" b="1" dirty="0" smtClean="0"/>
                                  <a:t>ATP</a:t>
                                </a:r>
                              </a:p>
                              <a:p>
                                <a:pPr algn="ctr"/>
                                <a:r>
                                  <a:rPr lang="fr-BE" b="1" dirty="0" smtClean="0"/>
                                  <a:t>ase</a:t>
                                </a:r>
                                <a:endParaRPr lang="fr-BE" b="1" dirty="0"/>
                              </a:p>
                            </p:txBody>
                          </p:sp>
                        </p:grpSp>
                        <p:sp>
                          <p:nvSpPr>
                            <p:cNvPr id="133" name="ZoneTexte 132"/>
                            <p:cNvSpPr txBox="1"/>
                            <p:nvPr/>
                          </p:nvSpPr>
                          <p:spPr>
                            <a:xfrm>
                              <a:off x="6971133" y="4466235"/>
                              <a:ext cx="547544"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ATP</a:t>
                              </a:r>
                              <a:endParaRPr lang="fr-BE" b="1" dirty="0"/>
                            </a:p>
                          </p:txBody>
                        </p:sp>
                      </p:grpSp>
                      <p:sp>
                        <p:nvSpPr>
                          <p:cNvPr id="126" name="Lightning Bolt 35"/>
                          <p:cNvSpPr/>
                          <p:nvPr/>
                        </p:nvSpPr>
                        <p:spPr bwMode="auto">
                          <a:xfrm rot="435196">
                            <a:off x="493208" y="2524493"/>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Lightning Bolt 35"/>
                          <p:cNvSpPr/>
                          <p:nvPr/>
                        </p:nvSpPr>
                        <p:spPr bwMode="auto">
                          <a:xfrm rot="435196">
                            <a:off x="4181453" y="2535655"/>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Arc 6"/>
                          <p:cNvSpPr/>
                          <p:nvPr/>
                        </p:nvSpPr>
                        <p:spPr bwMode="auto">
                          <a:xfrm rot="18942347">
                            <a:off x="597266" y="4035177"/>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129" name="ZoneTexte 55"/>
                          <p:cNvSpPr txBox="1">
                            <a:spLocks noChangeArrowheads="1"/>
                          </p:cNvSpPr>
                          <p:nvPr/>
                        </p:nvSpPr>
                        <p:spPr bwMode="auto">
                          <a:xfrm>
                            <a:off x="370185" y="4183525"/>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130" name="ZoneTexte 57"/>
                          <p:cNvSpPr txBox="1">
                            <a:spLocks noChangeArrowheads="1"/>
                          </p:cNvSpPr>
                          <p:nvPr/>
                        </p:nvSpPr>
                        <p:spPr bwMode="auto">
                          <a:xfrm>
                            <a:off x="1175656" y="4195090"/>
                            <a:ext cx="1512258" cy="307777"/>
                          </a:xfrm>
                          <a:prstGeom prst="rect">
                            <a:avLst/>
                          </a:prstGeom>
                          <a:noFill/>
                          <a:ln w="9525">
                            <a:noFill/>
                            <a:miter lim="800000"/>
                            <a:headEnd/>
                            <a:tailEnd/>
                          </a:ln>
                        </p:spPr>
                        <p:txBody>
                          <a:bodyPr>
                            <a:spAutoFit/>
                          </a:bodyPr>
                          <a:lstStyle/>
                          <a:p>
                            <a:r>
                              <a:rPr lang="nl-BE" sz="1400" dirty="0"/>
                              <a:t>4</a:t>
                            </a:r>
                            <a:r>
                              <a:rPr lang="nl-BE" sz="1400" dirty="0" smtClean="0"/>
                              <a:t>H</a:t>
                            </a:r>
                            <a:r>
                              <a:rPr lang="nl-BE" sz="1400" baseline="30000" dirty="0" smtClean="0"/>
                              <a:t>+</a:t>
                            </a:r>
                            <a:r>
                              <a:rPr lang="nl-BE" sz="1400" dirty="0" smtClean="0"/>
                              <a:t> + O</a:t>
                            </a:r>
                            <a:r>
                              <a:rPr lang="nl-BE" sz="1400" baseline="-25000" dirty="0" smtClean="0"/>
                              <a:t>2</a:t>
                            </a:r>
                            <a:endParaRPr lang="fr-BE" sz="1400" dirty="0"/>
                          </a:p>
                        </p:txBody>
                      </p:sp>
                    </p:grpSp>
                    <p:cxnSp>
                      <p:nvCxnSpPr>
                        <p:cNvPr id="124" name="Connecteur droit avec flèche 8"/>
                        <p:cNvCxnSpPr/>
                        <p:nvPr/>
                      </p:nvCxnSpPr>
                      <p:spPr bwMode="auto">
                        <a:xfrm>
                          <a:off x="1471882" y="4155826"/>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21" name="Rectangle à coins arrondis 120"/>
                      <p:cNvSpPr/>
                      <p:nvPr/>
                    </p:nvSpPr>
                    <p:spPr>
                      <a:xfrm>
                        <a:off x="3305527" y="3244264"/>
                        <a:ext cx="693267" cy="646331"/>
                      </a:xfrm>
                      <a:prstGeom prst="round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ZoneTexte 121"/>
                      <p:cNvSpPr txBox="1"/>
                      <p:nvPr/>
                    </p:nvSpPr>
                    <p:spPr>
                      <a:xfrm>
                        <a:off x="3419513" y="3247535"/>
                        <a:ext cx="674995" cy="646331"/>
                      </a:xfrm>
                      <a:prstGeom prst="rect">
                        <a:avLst/>
                      </a:prstGeom>
                      <a:noFill/>
                    </p:spPr>
                    <p:txBody>
                      <a:bodyPr wrap="square" rtlCol="0">
                        <a:spAutoFit/>
                      </a:bodyPr>
                      <a:lstStyle/>
                      <a:p>
                        <a:r>
                          <a:rPr lang="fr-BE" b="1" dirty="0" err="1" smtClean="0"/>
                          <a:t>Cyt</a:t>
                        </a:r>
                        <a:r>
                          <a:rPr lang="fr-BE" b="1" dirty="0" smtClean="0"/>
                          <a:t> b</a:t>
                        </a:r>
                        <a:r>
                          <a:rPr lang="fr-BE" b="1" baseline="-25000" dirty="0" smtClean="0"/>
                          <a:t>6</a:t>
                        </a:r>
                        <a:r>
                          <a:rPr lang="fr-BE" b="1" dirty="0" smtClean="0"/>
                          <a:t>f</a:t>
                        </a:r>
                        <a:endParaRPr lang="fr-BE" b="1" dirty="0"/>
                      </a:p>
                    </p:txBody>
                  </p:sp>
                </p:grpSp>
              </p:grpSp>
            </p:grpSp>
            <p:sp>
              <p:nvSpPr>
                <p:cNvPr id="103" name="Ellipse 102"/>
                <p:cNvSpPr/>
                <p:nvPr/>
              </p:nvSpPr>
              <p:spPr>
                <a:xfrm>
                  <a:off x="1251197" y="5327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Ellipse 103"/>
                <p:cNvSpPr/>
                <p:nvPr/>
              </p:nvSpPr>
              <p:spPr>
                <a:xfrm>
                  <a:off x="1690108" y="519103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p:cNvSpPr/>
                <p:nvPr/>
              </p:nvSpPr>
              <p:spPr>
                <a:xfrm>
                  <a:off x="717767" y="5306772"/>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a:off x="3724328" y="4812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p:cNvSpPr/>
                <p:nvPr/>
              </p:nvSpPr>
              <p:spPr>
                <a:xfrm>
                  <a:off x="3264269" y="476608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8" name="Ellipse 107"/>
                <p:cNvSpPr/>
                <p:nvPr/>
              </p:nvSpPr>
              <p:spPr>
                <a:xfrm>
                  <a:off x="3635145" y="5225249"/>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p:cNvSpPr/>
                <p:nvPr/>
              </p:nvSpPr>
              <p:spPr>
                <a:xfrm>
                  <a:off x="3343303" y="5530308"/>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Ellipse 109"/>
                <p:cNvSpPr/>
                <p:nvPr/>
              </p:nvSpPr>
              <p:spPr>
                <a:xfrm>
                  <a:off x="2503002" y="465070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1" name="Ellipse 110"/>
                <p:cNvSpPr/>
                <p:nvPr/>
              </p:nvSpPr>
              <p:spPr>
                <a:xfrm>
                  <a:off x="2492375" y="51747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Ellipse 111"/>
                <p:cNvSpPr/>
                <p:nvPr/>
              </p:nvSpPr>
              <p:spPr>
                <a:xfrm>
                  <a:off x="3850726" y="560541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9" name="ZoneTexte 98"/>
              <p:cNvSpPr txBox="1"/>
              <p:nvPr/>
            </p:nvSpPr>
            <p:spPr>
              <a:xfrm>
                <a:off x="6177217" y="5587306"/>
                <a:ext cx="1147081" cy="369332"/>
              </a:xfrm>
              <a:prstGeom prst="rect">
                <a:avLst/>
              </a:prstGeom>
              <a:noFill/>
              <a:ln>
                <a:noFill/>
              </a:ln>
            </p:spPr>
            <p:txBody>
              <a:bodyPr wrap="square" rtlCol="0">
                <a:spAutoFit/>
              </a:bodyPr>
              <a:lstStyle/>
              <a:p>
                <a:r>
                  <a:rPr lang="fr-BE" b="1" dirty="0" err="1" smtClean="0"/>
                  <a:t>ADP+Pi</a:t>
                </a:r>
                <a:endParaRPr lang="fr-BE" b="1" dirty="0"/>
              </a:p>
            </p:txBody>
          </p:sp>
        </p:grpSp>
        <p:sp>
          <p:nvSpPr>
            <p:cNvPr id="85" name="Arc 6"/>
            <p:cNvSpPr/>
            <p:nvPr/>
          </p:nvSpPr>
          <p:spPr bwMode="auto">
            <a:xfrm rot="13415919">
              <a:off x="6675487" y="4832229"/>
              <a:ext cx="1068387" cy="1069973"/>
            </a:xfrm>
            <a:prstGeom prst="arc">
              <a:avLst/>
            </a:prstGeom>
            <a:ln w="38100"/>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cxnSp>
          <p:nvCxnSpPr>
            <p:cNvPr id="86" name="Connecteur droit avec flèche 8"/>
            <p:cNvCxnSpPr/>
            <p:nvPr/>
          </p:nvCxnSpPr>
          <p:spPr bwMode="auto">
            <a:xfrm flipV="1">
              <a:off x="6809945" y="4816119"/>
              <a:ext cx="170992" cy="18271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87" name="Connecteur droit avec flèche 86"/>
            <p:cNvCxnSpPr/>
            <p:nvPr/>
          </p:nvCxnSpPr>
          <p:spPr>
            <a:xfrm flipV="1">
              <a:off x="10393504" y="4113065"/>
              <a:ext cx="1" cy="1240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à coins arrondis 87"/>
            <p:cNvSpPr/>
            <p:nvPr/>
          </p:nvSpPr>
          <p:spPr>
            <a:xfrm>
              <a:off x="9039465" y="4507887"/>
              <a:ext cx="1387241" cy="502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ZoneTexte 57"/>
            <p:cNvSpPr txBox="1">
              <a:spLocks noChangeArrowheads="1"/>
            </p:cNvSpPr>
            <p:nvPr/>
          </p:nvSpPr>
          <p:spPr bwMode="auto">
            <a:xfrm>
              <a:off x="10116573" y="5312441"/>
              <a:ext cx="545281" cy="307777"/>
            </a:xfrm>
            <a:prstGeom prst="rect">
              <a:avLst/>
            </a:prstGeom>
            <a:noFill/>
            <a:ln w="9525">
              <a:noFill/>
              <a:miter lim="800000"/>
              <a:headEnd/>
              <a:tailEnd/>
            </a:ln>
          </p:spPr>
          <p:txBody>
            <a:bodyPr wrap="square">
              <a:spAutoFit/>
            </a:bodyPr>
            <a:lstStyle/>
            <a:p>
              <a:r>
                <a:rPr lang="fr-BE" sz="1400" dirty="0" smtClean="0"/>
                <a:t>CO</a:t>
              </a:r>
              <a:r>
                <a:rPr lang="fr-BE" sz="1400" baseline="-25000" dirty="0" smtClean="0"/>
                <a:t>2</a:t>
              </a:r>
              <a:endParaRPr lang="fr-BE" sz="1400" baseline="-25000" dirty="0"/>
            </a:p>
          </p:txBody>
        </p:sp>
        <p:sp>
          <p:nvSpPr>
            <p:cNvPr id="90" name="ZoneTexte 57"/>
            <p:cNvSpPr txBox="1">
              <a:spLocks noChangeArrowheads="1"/>
            </p:cNvSpPr>
            <p:nvPr/>
          </p:nvSpPr>
          <p:spPr bwMode="auto">
            <a:xfrm>
              <a:off x="9970749" y="3821718"/>
              <a:ext cx="644707" cy="307777"/>
            </a:xfrm>
            <a:prstGeom prst="rect">
              <a:avLst/>
            </a:prstGeom>
            <a:noFill/>
            <a:ln w="9525">
              <a:noFill/>
              <a:miter lim="800000"/>
              <a:headEnd/>
              <a:tailEnd/>
            </a:ln>
          </p:spPr>
          <p:txBody>
            <a:bodyPr wrap="square">
              <a:spAutoFit/>
            </a:bodyPr>
            <a:lstStyle/>
            <a:p>
              <a:r>
                <a:rPr lang="fr-BE" sz="1400" dirty="0" err="1" smtClean="0"/>
                <a:t>Sugar</a:t>
              </a:r>
              <a:endParaRPr lang="fr-BE" sz="1400" baseline="-25000" dirty="0"/>
            </a:p>
          </p:txBody>
        </p:sp>
        <p:sp>
          <p:nvSpPr>
            <p:cNvPr id="91" name="ZoneTexte 90"/>
            <p:cNvSpPr txBox="1"/>
            <p:nvPr/>
          </p:nvSpPr>
          <p:spPr>
            <a:xfrm>
              <a:off x="9119176" y="4611865"/>
              <a:ext cx="1496280" cy="369332"/>
            </a:xfrm>
            <a:prstGeom prst="rect">
              <a:avLst/>
            </a:prstGeom>
            <a:noFill/>
          </p:spPr>
          <p:txBody>
            <a:bodyPr wrap="square" rtlCol="0">
              <a:spAutoFit/>
            </a:bodyPr>
            <a:lstStyle/>
            <a:p>
              <a:r>
                <a:rPr lang="fr-BE" b="1" dirty="0" smtClean="0"/>
                <a:t>Calvin cycle</a:t>
              </a:r>
              <a:endParaRPr lang="fr-BE" b="1" dirty="0"/>
            </a:p>
          </p:txBody>
        </p:sp>
        <p:cxnSp>
          <p:nvCxnSpPr>
            <p:cNvPr id="94" name="Connecteur droit avec flèche 93"/>
            <p:cNvCxnSpPr>
              <a:endCxn id="88" idx="1"/>
            </p:cNvCxnSpPr>
            <p:nvPr/>
          </p:nvCxnSpPr>
          <p:spPr>
            <a:xfrm>
              <a:off x="8584449" y="4169150"/>
              <a:ext cx="455016" cy="590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a:stCxn id="133" idx="3"/>
              <a:endCxn id="88" idx="1"/>
            </p:cNvCxnSpPr>
            <p:nvPr/>
          </p:nvCxnSpPr>
          <p:spPr>
            <a:xfrm flipV="1">
              <a:off x="7681891" y="4759234"/>
              <a:ext cx="1357574" cy="733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163" name="Connecteur droit avec flèche 162"/>
          <p:cNvCxnSpPr>
            <a:stCxn id="154" idx="0"/>
            <a:endCxn id="167" idx="2"/>
          </p:cNvCxnSpPr>
          <p:nvPr/>
        </p:nvCxnSpPr>
        <p:spPr>
          <a:xfrm flipV="1">
            <a:off x="6980129" y="2625598"/>
            <a:ext cx="592798" cy="13701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eur droit avec flèche 163"/>
          <p:cNvCxnSpPr>
            <a:stCxn id="153" idx="0"/>
          </p:cNvCxnSpPr>
          <p:nvPr/>
        </p:nvCxnSpPr>
        <p:spPr>
          <a:xfrm flipH="1" flipV="1">
            <a:off x="3616326" y="3413477"/>
            <a:ext cx="5456" cy="5823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a:off x="3398973" y="3065758"/>
            <a:ext cx="423366" cy="369332"/>
          </a:xfrm>
          <a:prstGeom prst="rect">
            <a:avLst/>
          </a:prstGeom>
          <a:noFill/>
          <a:ln>
            <a:noFill/>
          </a:ln>
        </p:spPr>
        <p:txBody>
          <a:bodyPr wrap="square" rtlCol="0">
            <a:spAutoFit/>
          </a:bodyPr>
          <a:lstStyle/>
          <a:p>
            <a:r>
              <a:rPr lang="fr-BE" b="1" dirty="0" smtClean="0"/>
              <a:t>O</a:t>
            </a:r>
            <a:r>
              <a:rPr lang="fr-BE" b="1" baseline="-25000" dirty="0" smtClean="0"/>
              <a:t>2</a:t>
            </a:r>
            <a:endParaRPr lang="fr-BE" b="1" baseline="-25000" dirty="0"/>
          </a:p>
        </p:txBody>
      </p:sp>
      <p:sp>
        <p:nvSpPr>
          <p:cNvPr id="166" name="ZoneTexte 165"/>
          <p:cNvSpPr txBox="1"/>
          <p:nvPr/>
        </p:nvSpPr>
        <p:spPr>
          <a:xfrm rot="16200000">
            <a:off x="2830206" y="3214584"/>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Ptox</a:t>
            </a:r>
            <a:endParaRPr lang="fr-BE" sz="1400" b="1" dirty="0">
              <a:effectLst>
                <a:outerShdw blurRad="38100" dist="38100" dir="2700000" algn="tl">
                  <a:srgbClr val="000000">
                    <a:alpha val="43137"/>
                  </a:srgbClr>
                </a:outerShdw>
              </a:effectLst>
            </a:endParaRPr>
          </a:p>
        </p:txBody>
      </p:sp>
      <p:sp>
        <p:nvSpPr>
          <p:cNvPr id="167" name="ZoneTexte 166"/>
          <p:cNvSpPr txBox="1"/>
          <p:nvPr/>
        </p:nvSpPr>
        <p:spPr>
          <a:xfrm>
            <a:off x="7361244" y="2256266"/>
            <a:ext cx="423366" cy="369332"/>
          </a:xfrm>
          <a:prstGeom prst="rect">
            <a:avLst/>
          </a:prstGeom>
          <a:noFill/>
          <a:ln>
            <a:noFill/>
          </a:ln>
        </p:spPr>
        <p:txBody>
          <a:bodyPr wrap="square" rtlCol="0">
            <a:spAutoFit/>
          </a:bodyPr>
          <a:lstStyle/>
          <a:p>
            <a:r>
              <a:rPr lang="fr-BE" b="1" dirty="0" smtClean="0"/>
              <a:t>O</a:t>
            </a:r>
            <a:r>
              <a:rPr lang="fr-BE" b="1" baseline="-25000" dirty="0" smtClean="0"/>
              <a:t>2</a:t>
            </a:r>
            <a:endParaRPr lang="fr-BE" b="1" baseline="-25000" dirty="0"/>
          </a:p>
        </p:txBody>
      </p:sp>
      <p:sp>
        <p:nvSpPr>
          <p:cNvPr id="168" name="ZoneTexte 167"/>
          <p:cNvSpPr txBox="1"/>
          <p:nvPr/>
        </p:nvSpPr>
        <p:spPr>
          <a:xfrm rot="17667589">
            <a:off x="6706832" y="2675299"/>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Mehler</a:t>
            </a:r>
            <a:endParaRPr lang="fr-BE" sz="1400" b="1" dirty="0">
              <a:effectLst>
                <a:outerShdw blurRad="38100" dist="38100" dir="2700000" algn="tl">
                  <a:srgbClr val="000000">
                    <a:alpha val="43137"/>
                  </a:srgbClr>
                </a:outerShdw>
              </a:effectLst>
            </a:endParaRPr>
          </a:p>
        </p:txBody>
      </p:sp>
      <p:cxnSp>
        <p:nvCxnSpPr>
          <p:cNvPr id="169" name="Connecteur droit avec flèche 168"/>
          <p:cNvCxnSpPr/>
          <p:nvPr/>
        </p:nvCxnSpPr>
        <p:spPr>
          <a:xfrm flipV="1">
            <a:off x="8084610" y="2763658"/>
            <a:ext cx="615382" cy="12273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0" name="ZoneTexte 169"/>
          <p:cNvSpPr txBox="1"/>
          <p:nvPr/>
        </p:nvSpPr>
        <p:spPr>
          <a:xfrm>
            <a:off x="8488309" y="2378284"/>
            <a:ext cx="423366" cy="369332"/>
          </a:xfrm>
          <a:prstGeom prst="rect">
            <a:avLst/>
          </a:prstGeom>
          <a:noFill/>
          <a:ln>
            <a:noFill/>
          </a:ln>
        </p:spPr>
        <p:txBody>
          <a:bodyPr wrap="square" rtlCol="0">
            <a:spAutoFit/>
          </a:bodyPr>
          <a:lstStyle/>
          <a:p>
            <a:r>
              <a:rPr lang="fr-BE" b="1" dirty="0" smtClean="0"/>
              <a:t>O</a:t>
            </a:r>
            <a:r>
              <a:rPr lang="fr-BE" b="1" baseline="-25000" dirty="0" smtClean="0"/>
              <a:t>2</a:t>
            </a:r>
            <a:endParaRPr lang="fr-BE" b="1" baseline="-25000" dirty="0"/>
          </a:p>
        </p:txBody>
      </p:sp>
      <p:sp>
        <p:nvSpPr>
          <p:cNvPr id="171" name="ZoneTexte 170"/>
          <p:cNvSpPr txBox="1"/>
          <p:nvPr/>
        </p:nvSpPr>
        <p:spPr>
          <a:xfrm rot="17761692">
            <a:off x="7653502" y="3167485"/>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Mitochondria</a:t>
            </a:r>
            <a:endParaRPr lang="fr-BE" sz="1400" b="1" dirty="0">
              <a:effectLst>
                <a:outerShdw blurRad="38100" dist="38100" dir="2700000" algn="tl">
                  <a:srgbClr val="000000">
                    <a:alpha val="43137"/>
                  </a:srgbClr>
                </a:outerShdw>
              </a:effectLst>
            </a:endParaRPr>
          </a:p>
        </p:txBody>
      </p:sp>
      <p:cxnSp>
        <p:nvCxnSpPr>
          <p:cNvPr id="78" name="Connecteur droit avec flèche 77"/>
          <p:cNvCxnSpPr>
            <a:endCxn id="153" idx="0"/>
          </p:cNvCxnSpPr>
          <p:nvPr/>
        </p:nvCxnSpPr>
        <p:spPr>
          <a:xfrm flipH="1">
            <a:off x="3621782" y="2776611"/>
            <a:ext cx="2423126" cy="12191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54" idx="0"/>
          </p:cNvCxnSpPr>
          <p:nvPr/>
        </p:nvCxnSpPr>
        <p:spPr>
          <a:xfrm flipH="1" flipV="1">
            <a:off x="6012831" y="2763658"/>
            <a:ext cx="967298" cy="12321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rot="3073552">
            <a:off x="6019311" y="3041534"/>
            <a:ext cx="1025492" cy="307777"/>
          </a:xfrm>
          <a:prstGeom prst="rect">
            <a:avLst/>
          </a:prstGeom>
          <a:noFill/>
        </p:spPr>
        <p:txBody>
          <a:bodyPr wrap="square" rtlCol="0">
            <a:spAutoFit/>
          </a:bodyPr>
          <a:lstStyle/>
          <a:p>
            <a:r>
              <a:rPr lang="fr-BE" sz="1400" b="1" dirty="0" smtClean="0">
                <a:effectLst>
                  <a:outerShdw blurRad="38100" dist="38100" dir="2700000" algn="tl">
                    <a:srgbClr val="000000">
                      <a:alpha val="43137"/>
                    </a:srgbClr>
                  </a:outerShdw>
                </a:effectLst>
              </a:rPr>
              <a:t>Pgrl1-CEF</a:t>
            </a:r>
            <a:endParaRPr lang="fr-BE" sz="1400" b="1" dirty="0">
              <a:effectLst>
                <a:outerShdw blurRad="38100" dist="38100" dir="2700000" algn="tl">
                  <a:srgbClr val="000000">
                    <a:alpha val="43137"/>
                  </a:srgbClr>
                </a:outerShdw>
              </a:effectLst>
            </a:endParaRPr>
          </a:p>
        </p:txBody>
      </p:sp>
      <p:cxnSp>
        <p:nvCxnSpPr>
          <p:cNvPr id="81" name="Connecteur droit 80"/>
          <p:cNvCxnSpPr/>
          <p:nvPr/>
        </p:nvCxnSpPr>
        <p:spPr>
          <a:xfrm flipH="1" flipV="1">
            <a:off x="6112408" y="2420707"/>
            <a:ext cx="1490546" cy="159319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153" idx="0"/>
          </p:cNvCxnSpPr>
          <p:nvPr/>
        </p:nvCxnSpPr>
        <p:spPr>
          <a:xfrm flipH="1">
            <a:off x="3621782" y="2420707"/>
            <a:ext cx="2514571" cy="15750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rot="2778570">
            <a:off x="6076082" y="2503873"/>
            <a:ext cx="1025492" cy="307777"/>
          </a:xfrm>
          <a:prstGeom prst="rect">
            <a:avLst/>
          </a:prstGeom>
          <a:noFill/>
        </p:spPr>
        <p:txBody>
          <a:bodyPr wrap="square" rtlCol="0">
            <a:spAutoFit/>
          </a:bodyPr>
          <a:lstStyle/>
          <a:p>
            <a:r>
              <a:rPr lang="fr-BE" sz="1400" b="1" dirty="0" smtClean="0">
                <a:effectLst>
                  <a:outerShdw blurRad="38100" dist="38100" dir="2700000" algn="tl">
                    <a:srgbClr val="000000">
                      <a:alpha val="43137"/>
                    </a:srgbClr>
                  </a:outerShdw>
                </a:effectLst>
              </a:rPr>
              <a:t>Nda2-CEF</a:t>
            </a:r>
            <a:endParaRPr lang="fr-BE" sz="1400" b="1" dirty="0">
              <a:effectLst>
                <a:outerShdw blurRad="38100" dist="38100" dir="2700000" algn="tl">
                  <a:srgbClr val="000000">
                    <a:alpha val="43137"/>
                  </a:srgbClr>
                </a:outerShdw>
              </a:effectLst>
            </a:endParaRPr>
          </a:p>
        </p:txBody>
      </p:sp>
      <p:sp>
        <p:nvSpPr>
          <p:cNvPr id="97" name="ZoneTexte 96"/>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02" name="ZoneTexte 141"/>
          <p:cNvSpPr txBox="1">
            <a:spLocks noChangeArrowheads="1"/>
          </p:cNvSpPr>
          <p:nvPr/>
        </p:nvSpPr>
        <p:spPr bwMode="auto">
          <a:xfrm>
            <a:off x="1585200" y="1283994"/>
            <a:ext cx="7408675" cy="1754326"/>
          </a:xfrm>
          <a:prstGeom prst="rect">
            <a:avLst/>
          </a:prstGeom>
          <a:noFill/>
          <a:ln w="9525">
            <a:noFill/>
            <a:miter lim="800000"/>
            <a:headEnd/>
            <a:tailEnd/>
          </a:ln>
        </p:spPr>
        <p:txBody>
          <a:bodyPr wrap="square">
            <a:spAutoFit/>
          </a:bodyPr>
          <a:lstStyle/>
          <a:p>
            <a:r>
              <a:rPr lang="nl-BE" b="1" dirty="0" smtClean="0"/>
              <a:t>● Water-water </a:t>
            </a:r>
            <a:r>
              <a:rPr lang="nl-BE" b="1" dirty="0" err="1" smtClean="0"/>
              <a:t>cycle</a:t>
            </a:r>
            <a:r>
              <a:rPr lang="nl-BE" b="1" dirty="0" smtClean="0"/>
              <a:t> (</a:t>
            </a:r>
            <a:r>
              <a:rPr lang="nl-BE" b="1" dirty="0" err="1" smtClean="0"/>
              <a:t>involving</a:t>
            </a:r>
            <a:r>
              <a:rPr lang="nl-BE" b="1" dirty="0" smtClean="0"/>
              <a:t> </a:t>
            </a:r>
            <a:r>
              <a:rPr lang="nl-BE" b="1" dirty="0" err="1" smtClean="0"/>
              <a:t>Ptox</a:t>
            </a:r>
            <a:r>
              <a:rPr lang="nl-BE" b="1" dirty="0" smtClean="0"/>
              <a:t>, </a:t>
            </a:r>
            <a:r>
              <a:rPr lang="nl-BE" b="1" dirty="0" err="1" smtClean="0"/>
              <a:t>Mehler</a:t>
            </a:r>
            <a:r>
              <a:rPr lang="nl-BE" b="1" dirty="0" smtClean="0"/>
              <a:t> </a:t>
            </a:r>
            <a:r>
              <a:rPr lang="nl-BE" b="1" dirty="0" err="1" smtClean="0"/>
              <a:t>reaction</a:t>
            </a:r>
            <a:r>
              <a:rPr lang="nl-BE" b="1" dirty="0" smtClean="0"/>
              <a:t> </a:t>
            </a:r>
            <a:r>
              <a:rPr lang="nl-BE" b="1" dirty="0" err="1" smtClean="0"/>
              <a:t>and</a:t>
            </a:r>
            <a:r>
              <a:rPr lang="nl-BE" b="1" dirty="0" smtClean="0"/>
              <a:t> NADPH exchange </a:t>
            </a:r>
            <a:r>
              <a:rPr lang="nl-BE" b="1" dirty="0" err="1" smtClean="0"/>
              <a:t>with</a:t>
            </a:r>
            <a:r>
              <a:rPr lang="nl-BE" b="1" dirty="0" smtClean="0"/>
              <a:t> mitochondria)</a:t>
            </a:r>
          </a:p>
          <a:p>
            <a:r>
              <a:rPr lang="nl-BE" b="1" dirty="0"/>
              <a:t>● </a:t>
            </a:r>
            <a:r>
              <a:rPr lang="nl-BE" b="1" dirty="0" smtClean="0"/>
              <a:t>PSI-CEF (Pgrl1 </a:t>
            </a:r>
            <a:r>
              <a:rPr lang="nl-BE" b="1" dirty="0" err="1" smtClean="0"/>
              <a:t>and</a:t>
            </a:r>
            <a:r>
              <a:rPr lang="nl-BE" b="1" dirty="0" smtClean="0"/>
              <a:t> Nda2 </a:t>
            </a:r>
            <a:r>
              <a:rPr lang="nl-BE" b="1" dirty="0" err="1" smtClean="0"/>
              <a:t>pathway</a:t>
            </a:r>
            <a:r>
              <a:rPr lang="nl-BE" b="1" dirty="0" smtClean="0"/>
              <a:t>)</a:t>
            </a:r>
            <a:endParaRPr lang="nl-BE" b="1" dirty="0"/>
          </a:p>
          <a:p>
            <a:endParaRPr lang="fr-BE" b="1" dirty="0" smtClean="0"/>
          </a:p>
          <a:p>
            <a:endParaRPr lang="fr-BE" b="1" dirty="0"/>
          </a:p>
          <a:p>
            <a:endParaRPr lang="nl-BE" b="1" dirty="0"/>
          </a:p>
        </p:txBody>
      </p:sp>
      <p:sp>
        <p:nvSpPr>
          <p:cNvPr id="135"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Photosynthetic alternative electron flows in </a:t>
            </a:r>
            <a:r>
              <a:rPr lang="en-US" sz="2400" b="1" dirty="0" err="1" smtClean="0">
                <a:solidFill>
                  <a:srgbClr val="000000"/>
                </a:solidFill>
              </a:rPr>
              <a:t>oxic</a:t>
            </a:r>
            <a:r>
              <a:rPr lang="en-US" sz="2400" b="1" dirty="0" smtClean="0">
                <a:solidFill>
                  <a:srgbClr val="000000"/>
                </a:solidFill>
              </a:rPr>
              <a:t> condition</a:t>
            </a:r>
            <a:endParaRPr lang="en-US" sz="2400" dirty="0"/>
          </a:p>
        </p:txBody>
      </p:sp>
      <p:sp>
        <p:nvSpPr>
          <p:cNvPr id="136" name="CustomShape 2"/>
          <p:cNvSpPr/>
          <p:nvPr/>
        </p:nvSpPr>
        <p:spPr>
          <a:xfrm>
            <a:off x="1191307" y="738464"/>
            <a:ext cx="2224800" cy="456120"/>
          </a:xfrm>
          <a:prstGeom prst="rect">
            <a:avLst/>
          </a:prstGeom>
        </p:spPr>
        <p:txBody>
          <a:bodyPr wrap="none" lIns="90000" tIns="45000" rIns="90000" bIns="45000"/>
          <a:lstStyle/>
          <a:p>
            <a:pPr>
              <a:lnSpc>
                <a:spcPct val="100000"/>
              </a:lnSpc>
            </a:pPr>
            <a:r>
              <a:rPr lang="fr-BE" sz="2000" b="1" dirty="0" err="1" smtClean="0">
                <a:solidFill>
                  <a:srgbClr val="000000"/>
                </a:solidFill>
                <a:latin typeface="Calibri"/>
              </a:rPr>
              <a:t>Photosynthesis</a:t>
            </a:r>
            <a:r>
              <a:rPr lang="fr-BE" sz="2000" b="1" dirty="0" smtClean="0">
                <a:solidFill>
                  <a:srgbClr val="000000"/>
                </a:solidFill>
                <a:latin typeface="Calibri"/>
              </a:rPr>
              <a:t> </a:t>
            </a:r>
            <a:r>
              <a:rPr lang="fr-BE" sz="2000" b="1" dirty="0" err="1" smtClean="0">
                <a:solidFill>
                  <a:srgbClr val="000000"/>
                </a:solidFill>
                <a:latin typeface="Calibri"/>
              </a:rPr>
              <a:t>needs</a:t>
            </a:r>
            <a:r>
              <a:rPr lang="fr-BE" sz="2000" b="1" dirty="0" smtClean="0">
                <a:solidFill>
                  <a:srgbClr val="000000"/>
                </a:solidFill>
                <a:latin typeface="Calibri"/>
              </a:rPr>
              <a:t> alternative </a:t>
            </a:r>
            <a:r>
              <a:rPr lang="fr-BE" sz="2000" b="1" dirty="0" err="1" smtClean="0">
                <a:solidFill>
                  <a:srgbClr val="000000"/>
                </a:solidFill>
                <a:latin typeface="Calibri"/>
              </a:rPr>
              <a:t>pathways</a:t>
            </a:r>
            <a:r>
              <a:rPr lang="fr-BE" sz="2000" b="1" dirty="0" smtClean="0">
                <a:solidFill>
                  <a:srgbClr val="000000"/>
                </a:solidFill>
                <a:latin typeface="Calibri"/>
              </a:rPr>
              <a:t> to </a:t>
            </a:r>
            <a:r>
              <a:rPr lang="fr-BE" sz="2000" b="1" dirty="0" err="1" smtClean="0">
                <a:solidFill>
                  <a:srgbClr val="000000"/>
                </a:solidFill>
                <a:latin typeface="Calibri"/>
              </a:rPr>
              <a:t>optimize</a:t>
            </a:r>
            <a:r>
              <a:rPr lang="fr-BE" sz="2000" b="1" dirty="0" smtClean="0">
                <a:solidFill>
                  <a:srgbClr val="000000"/>
                </a:solidFill>
                <a:latin typeface="Calibri"/>
              </a:rPr>
              <a:t> the </a:t>
            </a:r>
            <a:r>
              <a:rPr lang="fr-BE" sz="2000" b="1" dirty="0" err="1" smtClean="0">
                <a:solidFill>
                  <a:srgbClr val="000000"/>
                </a:solidFill>
                <a:latin typeface="Calibri"/>
              </a:rPr>
              <a:t>energetic</a:t>
            </a:r>
            <a:r>
              <a:rPr lang="fr-BE" sz="2000" b="1" dirty="0" smtClean="0">
                <a:solidFill>
                  <a:srgbClr val="000000"/>
                </a:solidFill>
                <a:latin typeface="Calibri"/>
              </a:rPr>
              <a:t> balance</a:t>
            </a:r>
            <a:endParaRPr sz="2000" b="1" dirty="0"/>
          </a:p>
        </p:txBody>
      </p:sp>
      <p:sp>
        <p:nvSpPr>
          <p:cNvPr id="92" name="ZoneTexte 57"/>
          <p:cNvSpPr txBox="1">
            <a:spLocks noChangeArrowheads="1"/>
          </p:cNvSpPr>
          <p:nvPr/>
        </p:nvSpPr>
        <p:spPr bwMode="auto">
          <a:xfrm>
            <a:off x="3385360" y="4601049"/>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3" name="ZoneTexte 57"/>
          <p:cNvSpPr txBox="1">
            <a:spLocks noChangeArrowheads="1"/>
          </p:cNvSpPr>
          <p:nvPr/>
        </p:nvSpPr>
        <p:spPr bwMode="auto">
          <a:xfrm>
            <a:off x="4151338" y="469856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8" name="ZoneTexte 57"/>
          <p:cNvSpPr txBox="1">
            <a:spLocks noChangeArrowheads="1"/>
          </p:cNvSpPr>
          <p:nvPr/>
        </p:nvSpPr>
        <p:spPr bwMode="auto">
          <a:xfrm>
            <a:off x="4611517" y="4755756"/>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01" name="ZoneTexte 57"/>
          <p:cNvSpPr txBox="1">
            <a:spLocks noChangeArrowheads="1"/>
          </p:cNvSpPr>
          <p:nvPr/>
        </p:nvSpPr>
        <p:spPr bwMode="auto">
          <a:xfrm>
            <a:off x="2571302" y="5120920"/>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7" name="ZoneTexte 57"/>
          <p:cNvSpPr txBox="1">
            <a:spLocks noChangeArrowheads="1"/>
          </p:cNvSpPr>
          <p:nvPr/>
        </p:nvSpPr>
        <p:spPr bwMode="auto">
          <a:xfrm>
            <a:off x="3372338" y="510572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9" name="ZoneTexte 57"/>
          <p:cNvSpPr txBox="1">
            <a:spLocks noChangeArrowheads="1"/>
          </p:cNvSpPr>
          <p:nvPr/>
        </p:nvSpPr>
        <p:spPr bwMode="auto">
          <a:xfrm>
            <a:off x="4230804" y="545810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0" name="ZoneTexte 57"/>
          <p:cNvSpPr txBox="1">
            <a:spLocks noChangeArrowheads="1"/>
          </p:cNvSpPr>
          <p:nvPr/>
        </p:nvSpPr>
        <p:spPr bwMode="auto">
          <a:xfrm>
            <a:off x="4512386" y="516193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1" name="ZoneTexte 57"/>
          <p:cNvSpPr txBox="1">
            <a:spLocks noChangeArrowheads="1"/>
          </p:cNvSpPr>
          <p:nvPr/>
        </p:nvSpPr>
        <p:spPr bwMode="auto">
          <a:xfrm>
            <a:off x="4740510" y="5527058"/>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2" name="ZoneTexte 57"/>
          <p:cNvSpPr txBox="1">
            <a:spLocks noChangeArrowheads="1"/>
          </p:cNvSpPr>
          <p:nvPr/>
        </p:nvSpPr>
        <p:spPr bwMode="auto">
          <a:xfrm>
            <a:off x="2138652" y="526268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3" name="ZoneTexte 57"/>
          <p:cNvSpPr txBox="1">
            <a:spLocks noChangeArrowheads="1"/>
          </p:cNvSpPr>
          <p:nvPr/>
        </p:nvSpPr>
        <p:spPr bwMode="auto">
          <a:xfrm>
            <a:off x="1601510" y="523577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cxnSp>
        <p:nvCxnSpPr>
          <p:cNvPr id="144" name="Connecteur droit avec flèche 8"/>
          <p:cNvCxnSpPr/>
          <p:nvPr/>
        </p:nvCxnSpPr>
        <p:spPr bwMode="auto">
          <a:xfrm>
            <a:off x="6654615" y="5345712"/>
            <a:ext cx="202733"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nvGrpSpPr>
          <p:cNvPr id="145" name="Groupe 144"/>
          <p:cNvGrpSpPr/>
          <p:nvPr/>
        </p:nvGrpSpPr>
        <p:grpSpPr>
          <a:xfrm>
            <a:off x="6903383" y="5156697"/>
            <a:ext cx="1512258" cy="276999"/>
            <a:chOff x="60063" y="5411877"/>
            <a:chExt cx="1512258" cy="276999"/>
          </a:xfrm>
        </p:grpSpPr>
        <p:sp>
          <p:nvSpPr>
            <p:cNvPr id="146" name="Ellipse 145"/>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7"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149" name="Groupe 148"/>
          <p:cNvGrpSpPr/>
          <p:nvPr/>
        </p:nvGrpSpPr>
        <p:grpSpPr>
          <a:xfrm>
            <a:off x="4748515" y="3522253"/>
            <a:ext cx="1512258" cy="276999"/>
            <a:chOff x="60063" y="5411877"/>
            <a:chExt cx="1512258" cy="276999"/>
          </a:xfrm>
        </p:grpSpPr>
        <p:sp>
          <p:nvSpPr>
            <p:cNvPr id="160" name="Ellipse 159"/>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Tree>
    <p:extLst>
      <p:ext uri="{BB962C8B-B14F-4D97-AF65-F5344CB8AC3E}">
        <p14:creationId xmlns:p14="http://schemas.microsoft.com/office/powerpoint/2010/main" val="1172373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e 76"/>
          <p:cNvGrpSpPr/>
          <p:nvPr/>
        </p:nvGrpSpPr>
        <p:grpSpPr>
          <a:xfrm>
            <a:off x="1585200" y="3139284"/>
            <a:ext cx="9076654" cy="3248301"/>
            <a:chOff x="1585200" y="3139284"/>
            <a:chExt cx="9076654" cy="3248301"/>
          </a:xfrm>
        </p:grpSpPr>
        <p:grpSp>
          <p:nvGrpSpPr>
            <p:cNvPr id="84" name="Groupe 83"/>
            <p:cNvGrpSpPr/>
            <p:nvPr/>
          </p:nvGrpSpPr>
          <p:grpSpPr>
            <a:xfrm>
              <a:off x="1585200" y="3139284"/>
              <a:ext cx="6999249" cy="3248301"/>
              <a:chOff x="911432" y="3095779"/>
              <a:chExt cx="6999249" cy="3248301"/>
            </a:xfrm>
          </p:grpSpPr>
          <p:grpSp>
            <p:nvGrpSpPr>
              <p:cNvPr id="96" name="Groupe 95"/>
              <p:cNvGrpSpPr/>
              <p:nvPr/>
            </p:nvGrpSpPr>
            <p:grpSpPr>
              <a:xfrm>
                <a:off x="911432" y="3095779"/>
                <a:ext cx="6999249" cy="3248301"/>
                <a:chOff x="654257" y="3183425"/>
                <a:chExt cx="6999249" cy="3248301"/>
              </a:xfrm>
            </p:grpSpPr>
            <p:grpSp>
              <p:nvGrpSpPr>
                <p:cNvPr id="100" name="Groupe 99"/>
                <p:cNvGrpSpPr/>
                <p:nvPr/>
              </p:nvGrpSpPr>
              <p:grpSpPr>
                <a:xfrm>
                  <a:off x="654257" y="3183425"/>
                  <a:ext cx="6999249" cy="3248301"/>
                  <a:chOff x="978107" y="3183425"/>
                  <a:chExt cx="6999249" cy="3248301"/>
                </a:xfrm>
              </p:grpSpPr>
              <p:sp>
                <p:nvSpPr>
                  <p:cNvPr id="113" name="Rectangle à coins arrondis 112"/>
                  <p:cNvSpPr/>
                  <p:nvPr/>
                </p:nvSpPr>
                <p:spPr>
                  <a:xfrm rot="16200000">
                    <a:off x="4179472" y="5118483"/>
                    <a:ext cx="2391802" cy="23468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4" name="Rectangle à coins arrondis 113"/>
                  <p:cNvSpPr/>
                  <p:nvPr/>
                </p:nvSpPr>
                <p:spPr>
                  <a:xfrm>
                    <a:off x="997807" y="4106867"/>
                    <a:ext cx="4653104" cy="27071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15" name="Groupe 114"/>
                  <p:cNvGrpSpPr/>
                  <p:nvPr/>
                </p:nvGrpSpPr>
                <p:grpSpPr>
                  <a:xfrm>
                    <a:off x="978107" y="3183425"/>
                    <a:ext cx="6999249" cy="2580657"/>
                    <a:chOff x="370185" y="2524493"/>
                    <a:chExt cx="6999249" cy="2580657"/>
                  </a:xfrm>
                </p:grpSpPr>
                <p:cxnSp>
                  <p:nvCxnSpPr>
                    <p:cNvPr id="116" name="Connecteur droit avec flèche 115"/>
                    <p:cNvCxnSpPr/>
                    <p:nvPr/>
                  </p:nvCxnSpPr>
                  <p:spPr>
                    <a:xfrm>
                      <a:off x="3419513" y="2970249"/>
                      <a:ext cx="0" cy="10594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a:endCxn id="134" idx="0"/>
                    </p:cNvCxnSpPr>
                    <p:nvPr/>
                  </p:nvCxnSpPr>
                  <p:spPr>
                    <a:xfrm flipV="1">
                      <a:off x="3926710" y="4715613"/>
                      <a:ext cx="1500777" cy="292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370185" y="2524493"/>
                      <a:ext cx="6999249" cy="2580657"/>
                      <a:chOff x="370185" y="2524493"/>
                      <a:chExt cx="6999249" cy="2580657"/>
                    </a:xfrm>
                  </p:grpSpPr>
                  <p:cxnSp>
                    <p:nvCxnSpPr>
                      <p:cNvPr id="119" name="Connecteur droit avec flèche 118"/>
                      <p:cNvCxnSpPr>
                        <a:endCxn id="150" idx="1"/>
                      </p:cNvCxnSpPr>
                      <p:nvPr/>
                    </p:nvCxnSpPr>
                    <p:spPr>
                      <a:xfrm>
                        <a:off x="3794341" y="3565659"/>
                        <a:ext cx="5742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20" name="Groupe 119"/>
                      <p:cNvGrpSpPr/>
                      <p:nvPr/>
                    </p:nvGrpSpPr>
                    <p:grpSpPr>
                      <a:xfrm>
                        <a:off x="370185" y="2524493"/>
                        <a:ext cx="6999249" cy="2580657"/>
                        <a:chOff x="370185" y="2524493"/>
                        <a:chExt cx="6999249" cy="2580657"/>
                      </a:xfrm>
                    </p:grpSpPr>
                    <p:grpSp>
                      <p:nvGrpSpPr>
                        <p:cNvPr id="123" name="Groupe 122"/>
                        <p:cNvGrpSpPr/>
                        <p:nvPr/>
                      </p:nvGrpSpPr>
                      <p:grpSpPr>
                        <a:xfrm>
                          <a:off x="370185" y="2524493"/>
                          <a:ext cx="6999249" cy="2580657"/>
                          <a:chOff x="370185" y="2524493"/>
                          <a:chExt cx="6999249" cy="2580657"/>
                        </a:xfrm>
                      </p:grpSpPr>
                      <p:grpSp>
                        <p:nvGrpSpPr>
                          <p:cNvPr id="125" name="Groupe 124"/>
                          <p:cNvGrpSpPr/>
                          <p:nvPr/>
                        </p:nvGrpSpPr>
                        <p:grpSpPr>
                          <a:xfrm>
                            <a:off x="695108" y="3101636"/>
                            <a:ext cx="6674326" cy="1968817"/>
                            <a:chOff x="1746909" y="3534770"/>
                            <a:chExt cx="6674326" cy="1968817"/>
                          </a:xfrm>
                        </p:grpSpPr>
                        <p:grpSp>
                          <p:nvGrpSpPr>
                            <p:cNvPr id="131" name="Groupe 130"/>
                            <p:cNvGrpSpPr/>
                            <p:nvPr/>
                          </p:nvGrpSpPr>
                          <p:grpSpPr>
                            <a:xfrm>
                              <a:off x="1746909" y="3534770"/>
                              <a:ext cx="6674326" cy="928048"/>
                              <a:chOff x="1746909" y="3534770"/>
                              <a:chExt cx="6674326" cy="928048"/>
                            </a:xfrm>
                          </p:grpSpPr>
                          <p:sp>
                            <p:nvSpPr>
                              <p:cNvPr id="148" name="Rectangle à coins arrondis 147"/>
                              <p:cNvSpPr/>
                              <p:nvPr/>
                            </p:nvSpPr>
                            <p:spPr>
                              <a:xfrm>
                                <a:off x="1746909"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0" name="Rectangle à coins arrondis 149"/>
                              <p:cNvSpPr/>
                              <p:nvPr/>
                            </p:nvSpPr>
                            <p:spPr>
                              <a:xfrm>
                                <a:off x="5420435"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1" name="ZoneTexte 150"/>
                              <p:cNvSpPr txBox="1"/>
                              <p:nvPr/>
                            </p:nvSpPr>
                            <p:spPr>
                              <a:xfrm>
                                <a:off x="1890780" y="3814127"/>
                                <a:ext cx="674995" cy="369332"/>
                              </a:xfrm>
                              <a:prstGeom prst="rect">
                                <a:avLst/>
                              </a:prstGeom>
                              <a:noFill/>
                            </p:spPr>
                            <p:txBody>
                              <a:bodyPr wrap="square" rtlCol="0">
                                <a:spAutoFit/>
                              </a:bodyPr>
                              <a:lstStyle/>
                              <a:p>
                                <a:r>
                                  <a:rPr lang="fr-BE" b="1" dirty="0" smtClean="0"/>
                                  <a:t>PSII</a:t>
                                </a:r>
                                <a:endParaRPr lang="fr-BE" b="1" dirty="0"/>
                              </a:p>
                            </p:txBody>
                          </p:sp>
                          <p:sp>
                            <p:nvSpPr>
                              <p:cNvPr id="152" name="ZoneTexte 151"/>
                              <p:cNvSpPr txBox="1"/>
                              <p:nvPr/>
                            </p:nvSpPr>
                            <p:spPr>
                              <a:xfrm>
                                <a:off x="5564306" y="3814127"/>
                                <a:ext cx="674995" cy="369332"/>
                              </a:xfrm>
                              <a:prstGeom prst="rect">
                                <a:avLst/>
                              </a:prstGeom>
                              <a:noFill/>
                            </p:spPr>
                            <p:txBody>
                              <a:bodyPr wrap="square" rtlCol="0">
                                <a:spAutoFit/>
                              </a:bodyPr>
                              <a:lstStyle/>
                              <a:p>
                                <a:r>
                                  <a:rPr lang="fr-BE" b="1" dirty="0" smtClean="0"/>
                                  <a:t>PSI</a:t>
                                </a:r>
                                <a:endParaRPr lang="fr-BE" b="1" dirty="0"/>
                              </a:p>
                            </p:txBody>
                          </p:sp>
                          <p:sp>
                            <p:nvSpPr>
                              <p:cNvPr id="153" name="ZoneTexte 152"/>
                              <p:cNvSpPr txBox="1"/>
                              <p:nvPr/>
                            </p:nvSpPr>
                            <p:spPr>
                              <a:xfrm>
                                <a:off x="2986298" y="3814127"/>
                                <a:ext cx="944540"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PQ pool</a:t>
                                </a:r>
                                <a:endParaRPr lang="fr-BE" b="1" dirty="0"/>
                              </a:p>
                            </p:txBody>
                          </p:sp>
                          <p:sp>
                            <p:nvSpPr>
                              <p:cNvPr id="154" name="ZoneTexte 153"/>
                              <p:cNvSpPr txBox="1"/>
                              <p:nvPr/>
                            </p:nvSpPr>
                            <p:spPr>
                              <a:xfrm>
                                <a:off x="6605232" y="3814127"/>
                                <a:ext cx="423366" cy="369332"/>
                              </a:xfrm>
                              <a:prstGeom prst="rect">
                                <a:avLst/>
                              </a:prstGeom>
                              <a:solidFill>
                                <a:schemeClr val="bg2">
                                  <a:lumMod val="75000"/>
                                </a:schemeClr>
                              </a:solidFill>
                              <a:ln>
                                <a:solidFill>
                                  <a:schemeClr val="tx1"/>
                                </a:solidFill>
                              </a:ln>
                            </p:spPr>
                            <p:txBody>
                              <a:bodyPr wrap="square" rtlCol="0">
                                <a:spAutoFit/>
                              </a:bodyPr>
                              <a:lstStyle/>
                              <a:p>
                                <a:r>
                                  <a:rPr lang="fr-BE" b="1" dirty="0" err="1" smtClean="0"/>
                                  <a:t>Fd</a:t>
                                </a:r>
                                <a:endParaRPr lang="fr-BE" b="1" dirty="0"/>
                              </a:p>
                            </p:txBody>
                          </p:sp>
                          <p:sp>
                            <p:nvSpPr>
                              <p:cNvPr id="155" name="ZoneTexte 154"/>
                              <p:cNvSpPr txBox="1"/>
                              <p:nvPr/>
                            </p:nvSpPr>
                            <p:spPr>
                              <a:xfrm>
                                <a:off x="7394528" y="3798206"/>
                                <a:ext cx="1026707"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NAD(P)H</a:t>
                                </a:r>
                                <a:endParaRPr lang="fr-BE" b="1" dirty="0"/>
                              </a:p>
                            </p:txBody>
                          </p:sp>
                          <p:cxnSp>
                            <p:nvCxnSpPr>
                              <p:cNvPr id="156" name="Connecteur droit avec flèche 155"/>
                              <p:cNvCxnSpPr>
                                <a:stCxn id="148" idx="3"/>
                                <a:endCxn id="153" idx="1"/>
                              </p:cNvCxnSpPr>
                              <p:nvPr/>
                            </p:nvCxnSpPr>
                            <p:spPr>
                              <a:xfrm flipV="1">
                                <a:off x="2565775" y="3998793"/>
                                <a:ext cx="42052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p:cNvCxnSpPr>
                                <a:stCxn id="153" idx="3"/>
                              </p:cNvCxnSpPr>
                              <p:nvPr/>
                            </p:nvCxnSpPr>
                            <p:spPr>
                              <a:xfrm>
                                <a:off x="3930838" y="3998793"/>
                                <a:ext cx="426490" cy="49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Connecteur droit avec flèche 157"/>
                              <p:cNvCxnSpPr/>
                              <p:nvPr/>
                            </p:nvCxnSpPr>
                            <p:spPr>
                              <a:xfrm flipV="1">
                                <a:off x="6225511" y="3978742"/>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p:nvPr/>
                            </p:nvCxnSpPr>
                            <p:spPr>
                              <a:xfrm flipV="1">
                                <a:off x="7029024" y="3976613"/>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32" name="Groupe 131"/>
                            <p:cNvGrpSpPr/>
                            <p:nvPr/>
                          </p:nvGrpSpPr>
                          <p:grpSpPr>
                            <a:xfrm>
                              <a:off x="5196398" y="4793904"/>
                              <a:ext cx="1282890" cy="709683"/>
                              <a:chOff x="-3661710" y="4963151"/>
                              <a:chExt cx="1282890" cy="709683"/>
                            </a:xfrm>
                          </p:grpSpPr>
                          <p:sp>
                            <p:nvSpPr>
                              <p:cNvPr id="134" name="Rectangle à coins arrondis 133"/>
                              <p:cNvSpPr/>
                              <p:nvPr/>
                            </p:nvSpPr>
                            <p:spPr>
                              <a:xfrm rot="5400000">
                                <a:off x="-3375107" y="4676548"/>
                                <a:ext cx="709683" cy="128289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8" name="ZoneTexte 137"/>
                              <p:cNvSpPr txBox="1"/>
                              <p:nvPr/>
                            </p:nvSpPr>
                            <p:spPr>
                              <a:xfrm>
                                <a:off x="-3340206" y="5002071"/>
                                <a:ext cx="674995" cy="646331"/>
                              </a:xfrm>
                              <a:prstGeom prst="rect">
                                <a:avLst/>
                              </a:prstGeom>
                              <a:noFill/>
                            </p:spPr>
                            <p:txBody>
                              <a:bodyPr wrap="square" rtlCol="0">
                                <a:spAutoFit/>
                              </a:bodyPr>
                              <a:lstStyle/>
                              <a:p>
                                <a:pPr algn="ctr"/>
                                <a:r>
                                  <a:rPr lang="fr-BE" b="1" dirty="0" smtClean="0"/>
                                  <a:t>ATP</a:t>
                                </a:r>
                              </a:p>
                              <a:p>
                                <a:pPr algn="ctr"/>
                                <a:r>
                                  <a:rPr lang="fr-BE" b="1" dirty="0" smtClean="0"/>
                                  <a:t>ase</a:t>
                                </a:r>
                                <a:endParaRPr lang="fr-BE" b="1" dirty="0"/>
                              </a:p>
                            </p:txBody>
                          </p:sp>
                        </p:grpSp>
                        <p:sp>
                          <p:nvSpPr>
                            <p:cNvPr id="133" name="ZoneTexte 132"/>
                            <p:cNvSpPr txBox="1"/>
                            <p:nvPr/>
                          </p:nvSpPr>
                          <p:spPr>
                            <a:xfrm>
                              <a:off x="6971133" y="4466235"/>
                              <a:ext cx="547544"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ATP</a:t>
                              </a:r>
                              <a:endParaRPr lang="fr-BE" b="1" dirty="0"/>
                            </a:p>
                          </p:txBody>
                        </p:sp>
                      </p:grpSp>
                      <p:sp>
                        <p:nvSpPr>
                          <p:cNvPr id="126" name="Lightning Bolt 35"/>
                          <p:cNvSpPr/>
                          <p:nvPr/>
                        </p:nvSpPr>
                        <p:spPr bwMode="auto">
                          <a:xfrm rot="435196">
                            <a:off x="493208" y="2524493"/>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Lightning Bolt 35"/>
                          <p:cNvSpPr/>
                          <p:nvPr/>
                        </p:nvSpPr>
                        <p:spPr bwMode="auto">
                          <a:xfrm rot="435196">
                            <a:off x="4181453" y="2535655"/>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Arc 6"/>
                          <p:cNvSpPr/>
                          <p:nvPr/>
                        </p:nvSpPr>
                        <p:spPr bwMode="auto">
                          <a:xfrm rot="18942347">
                            <a:off x="597266" y="4035177"/>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129" name="ZoneTexte 55"/>
                          <p:cNvSpPr txBox="1">
                            <a:spLocks noChangeArrowheads="1"/>
                          </p:cNvSpPr>
                          <p:nvPr/>
                        </p:nvSpPr>
                        <p:spPr bwMode="auto">
                          <a:xfrm>
                            <a:off x="370185" y="4183525"/>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130" name="ZoneTexte 57"/>
                          <p:cNvSpPr txBox="1">
                            <a:spLocks noChangeArrowheads="1"/>
                          </p:cNvSpPr>
                          <p:nvPr/>
                        </p:nvSpPr>
                        <p:spPr bwMode="auto">
                          <a:xfrm>
                            <a:off x="1175656" y="4195090"/>
                            <a:ext cx="1512258" cy="307777"/>
                          </a:xfrm>
                          <a:prstGeom prst="rect">
                            <a:avLst/>
                          </a:prstGeom>
                          <a:noFill/>
                          <a:ln w="9525">
                            <a:noFill/>
                            <a:miter lim="800000"/>
                            <a:headEnd/>
                            <a:tailEnd/>
                          </a:ln>
                        </p:spPr>
                        <p:txBody>
                          <a:bodyPr>
                            <a:spAutoFit/>
                          </a:bodyPr>
                          <a:lstStyle/>
                          <a:p>
                            <a:r>
                              <a:rPr lang="nl-BE" sz="1400" dirty="0"/>
                              <a:t>4</a:t>
                            </a:r>
                            <a:r>
                              <a:rPr lang="nl-BE" sz="1400" dirty="0" smtClean="0"/>
                              <a:t>H</a:t>
                            </a:r>
                            <a:r>
                              <a:rPr lang="nl-BE" sz="1400" baseline="30000" dirty="0" smtClean="0"/>
                              <a:t>+</a:t>
                            </a:r>
                            <a:r>
                              <a:rPr lang="nl-BE" sz="1400" dirty="0" smtClean="0"/>
                              <a:t> + O</a:t>
                            </a:r>
                            <a:r>
                              <a:rPr lang="nl-BE" sz="1400" baseline="-25000" dirty="0" smtClean="0"/>
                              <a:t>2</a:t>
                            </a:r>
                            <a:endParaRPr lang="fr-BE" sz="1400" dirty="0"/>
                          </a:p>
                        </p:txBody>
                      </p:sp>
                    </p:grpSp>
                    <p:cxnSp>
                      <p:nvCxnSpPr>
                        <p:cNvPr id="124" name="Connecteur droit avec flèche 8"/>
                        <p:cNvCxnSpPr/>
                        <p:nvPr/>
                      </p:nvCxnSpPr>
                      <p:spPr bwMode="auto">
                        <a:xfrm>
                          <a:off x="1471882" y="4155826"/>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21" name="Rectangle à coins arrondis 120"/>
                      <p:cNvSpPr/>
                      <p:nvPr/>
                    </p:nvSpPr>
                    <p:spPr>
                      <a:xfrm>
                        <a:off x="3305527" y="3244264"/>
                        <a:ext cx="693267" cy="646331"/>
                      </a:xfrm>
                      <a:prstGeom prst="round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ZoneTexte 121"/>
                      <p:cNvSpPr txBox="1"/>
                      <p:nvPr/>
                    </p:nvSpPr>
                    <p:spPr>
                      <a:xfrm>
                        <a:off x="3419513" y="3247535"/>
                        <a:ext cx="674995" cy="646331"/>
                      </a:xfrm>
                      <a:prstGeom prst="rect">
                        <a:avLst/>
                      </a:prstGeom>
                      <a:noFill/>
                    </p:spPr>
                    <p:txBody>
                      <a:bodyPr wrap="square" rtlCol="0">
                        <a:spAutoFit/>
                      </a:bodyPr>
                      <a:lstStyle/>
                      <a:p>
                        <a:r>
                          <a:rPr lang="fr-BE" b="1" dirty="0" err="1" smtClean="0"/>
                          <a:t>Cyt</a:t>
                        </a:r>
                        <a:r>
                          <a:rPr lang="fr-BE" b="1" dirty="0" smtClean="0"/>
                          <a:t> b</a:t>
                        </a:r>
                        <a:r>
                          <a:rPr lang="fr-BE" b="1" baseline="-25000" dirty="0" smtClean="0"/>
                          <a:t>6</a:t>
                        </a:r>
                        <a:r>
                          <a:rPr lang="fr-BE" b="1" dirty="0" smtClean="0"/>
                          <a:t>f</a:t>
                        </a:r>
                        <a:endParaRPr lang="fr-BE" b="1" dirty="0"/>
                      </a:p>
                    </p:txBody>
                  </p:sp>
                </p:grpSp>
              </p:grpSp>
            </p:grpSp>
            <p:sp>
              <p:nvSpPr>
                <p:cNvPr id="103" name="Ellipse 102"/>
                <p:cNvSpPr/>
                <p:nvPr/>
              </p:nvSpPr>
              <p:spPr>
                <a:xfrm>
                  <a:off x="1251197" y="5327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Ellipse 103"/>
                <p:cNvSpPr/>
                <p:nvPr/>
              </p:nvSpPr>
              <p:spPr>
                <a:xfrm>
                  <a:off x="1690108" y="519103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p:cNvSpPr/>
                <p:nvPr/>
              </p:nvSpPr>
              <p:spPr>
                <a:xfrm>
                  <a:off x="717767" y="5306772"/>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a:off x="3724328" y="4812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p:cNvSpPr/>
                <p:nvPr/>
              </p:nvSpPr>
              <p:spPr>
                <a:xfrm>
                  <a:off x="3264269" y="476608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8" name="Ellipse 107"/>
                <p:cNvSpPr/>
                <p:nvPr/>
              </p:nvSpPr>
              <p:spPr>
                <a:xfrm>
                  <a:off x="3635145" y="5225249"/>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p:cNvSpPr/>
                <p:nvPr/>
              </p:nvSpPr>
              <p:spPr>
                <a:xfrm>
                  <a:off x="3343303" y="5530308"/>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Ellipse 109"/>
                <p:cNvSpPr/>
                <p:nvPr/>
              </p:nvSpPr>
              <p:spPr>
                <a:xfrm>
                  <a:off x="2503002" y="465070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1" name="Ellipse 110"/>
                <p:cNvSpPr/>
                <p:nvPr/>
              </p:nvSpPr>
              <p:spPr>
                <a:xfrm>
                  <a:off x="2492375" y="51747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Ellipse 111"/>
                <p:cNvSpPr/>
                <p:nvPr/>
              </p:nvSpPr>
              <p:spPr>
                <a:xfrm>
                  <a:off x="3850726" y="560541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9" name="ZoneTexte 98"/>
              <p:cNvSpPr txBox="1"/>
              <p:nvPr/>
            </p:nvSpPr>
            <p:spPr>
              <a:xfrm>
                <a:off x="6177217" y="5587306"/>
                <a:ext cx="1147081" cy="369332"/>
              </a:xfrm>
              <a:prstGeom prst="rect">
                <a:avLst/>
              </a:prstGeom>
              <a:noFill/>
              <a:ln>
                <a:noFill/>
              </a:ln>
            </p:spPr>
            <p:txBody>
              <a:bodyPr wrap="square" rtlCol="0">
                <a:spAutoFit/>
              </a:bodyPr>
              <a:lstStyle/>
              <a:p>
                <a:r>
                  <a:rPr lang="fr-BE" b="1" dirty="0" err="1" smtClean="0"/>
                  <a:t>ADP+Pi</a:t>
                </a:r>
                <a:endParaRPr lang="fr-BE" b="1" dirty="0"/>
              </a:p>
            </p:txBody>
          </p:sp>
        </p:grpSp>
        <p:sp>
          <p:nvSpPr>
            <p:cNvPr id="85" name="Arc 6"/>
            <p:cNvSpPr/>
            <p:nvPr/>
          </p:nvSpPr>
          <p:spPr bwMode="auto">
            <a:xfrm rot="13415919">
              <a:off x="6675487" y="4832229"/>
              <a:ext cx="1068387" cy="1069973"/>
            </a:xfrm>
            <a:prstGeom prst="arc">
              <a:avLst/>
            </a:prstGeom>
            <a:ln w="38100"/>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cxnSp>
          <p:nvCxnSpPr>
            <p:cNvPr id="86" name="Connecteur droit avec flèche 8"/>
            <p:cNvCxnSpPr/>
            <p:nvPr/>
          </p:nvCxnSpPr>
          <p:spPr bwMode="auto">
            <a:xfrm flipV="1">
              <a:off x="6809945" y="4816119"/>
              <a:ext cx="170992" cy="18271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87" name="Connecteur droit avec flèche 86"/>
            <p:cNvCxnSpPr/>
            <p:nvPr/>
          </p:nvCxnSpPr>
          <p:spPr>
            <a:xfrm flipV="1">
              <a:off x="10393504" y="4113065"/>
              <a:ext cx="1" cy="1240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à coins arrondis 87"/>
            <p:cNvSpPr/>
            <p:nvPr/>
          </p:nvSpPr>
          <p:spPr>
            <a:xfrm>
              <a:off x="9039465" y="4507887"/>
              <a:ext cx="1387241" cy="502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ZoneTexte 57"/>
            <p:cNvSpPr txBox="1">
              <a:spLocks noChangeArrowheads="1"/>
            </p:cNvSpPr>
            <p:nvPr/>
          </p:nvSpPr>
          <p:spPr bwMode="auto">
            <a:xfrm>
              <a:off x="10116573" y="5312441"/>
              <a:ext cx="545281" cy="307777"/>
            </a:xfrm>
            <a:prstGeom prst="rect">
              <a:avLst/>
            </a:prstGeom>
            <a:noFill/>
            <a:ln w="9525">
              <a:noFill/>
              <a:miter lim="800000"/>
              <a:headEnd/>
              <a:tailEnd/>
            </a:ln>
          </p:spPr>
          <p:txBody>
            <a:bodyPr wrap="square">
              <a:spAutoFit/>
            </a:bodyPr>
            <a:lstStyle/>
            <a:p>
              <a:r>
                <a:rPr lang="fr-BE" sz="1400" dirty="0" smtClean="0"/>
                <a:t>CO</a:t>
              </a:r>
              <a:r>
                <a:rPr lang="fr-BE" sz="1400" baseline="-25000" dirty="0" smtClean="0"/>
                <a:t>2</a:t>
              </a:r>
              <a:endParaRPr lang="fr-BE" sz="1400" baseline="-25000" dirty="0"/>
            </a:p>
          </p:txBody>
        </p:sp>
        <p:sp>
          <p:nvSpPr>
            <p:cNvPr id="90" name="ZoneTexte 57"/>
            <p:cNvSpPr txBox="1">
              <a:spLocks noChangeArrowheads="1"/>
            </p:cNvSpPr>
            <p:nvPr/>
          </p:nvSpPr>
          <p:spPr bwMode="auto">
            <a:xfrm>
              <a:off x="9970749" y="3821718"/>
              <a:ext cx="644707" cy="307777"/>
            </a:xfrm>
            <a:prstGeom prst="rect">
              <a:avLst/>
            </a:prstGeom>
            <a:noFill/>
            <a:ln w="9525">
              <a:noFill/>
              <a:miter lim="800000"/>
              <a:headEnd/>
              <a:tailEnd/>
            </a:ln>
          </p:spPr>
          <p:txBody>
            <a:bodyPr wrap="square">
              <a:spAutoFit/>
            </a:bodyPr>
            <a:lstStyle/>
            <a:p>
              <a:r>
                <a:rPr lang="fr-BE" sz="1400" dirty="0" err="1" smtClean="0"/>
                <a:t>Sugar</a:t>
              </a:r>
              <a:endParaRPr lang="fr-BE" sz="1400" baseline="-25000" dirty="0"/>
            </a:p>
          </p:txBody>
        </p:sp>
        <p:sp>
          <p:nvSpPr>
            <p:cNvPr id="91" name="ZoneTexte 90"/>
            <p:cNvSpPr txBox="1"/>
            <p:nvPr/>
          </p:nvSpPr>
          <p:spPr>
            <a:xfrm>
              <a:off x="9119176" y="4611865"/>
              <a:ext cx="1496280" cy="369332"/>
            </a:xfrm>
            <a:prstGeom prst="rect">
              <a:avLst/>
            </a:prstGeom>
            <a:noFill/>
          </p:spPr>
          <p:txBody>
            <a:bodyPr wrap="square" rtlCol="0">
              <a:spAutoFit/>
            </a:bodyPr>
            <a:lstStyle/>
            <a:p>
              <a:r>
                <a:rPr lang="fr-BE" b="1" dirty="0" smtClean="0"/>
                <a:t>Calvin cycle</a:t>
              </a:r>
              <a:endParaRPr lang="fr-BE" b="1" dirty="0"/>
            </a:p>
          </p:txBody>
        </p:sp>
        <p:cxnSp>
          <p:nvCxnSpPr>
            <p:cNvPr id="94" name="Connecteur droit avec flèche 93"/>
            <p:cNvCxnSpPr>
              <a:endCxn id="88" idx="1"/>
            </p:cNvCxnSpPr>
            <p:nvPr/>
          </p:nvCxnSpPr>
          <p:spPr>
            <a:xfrm>
              <a:off x="8584449" y="4169150"/>
              <a:ext cx="455016" cy="590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a:stCxn id="133" idx="3"/>
              <a:endCxn id="88" idx="1"/>
            </p:cNvCxnSpPr>
            <p:nvPr/>
          </p:nvCxnSpPr>
          <p:spPr>
            <a:xfrm flipV="1">
              <a:off x="7681891" y="4759234"/>
              <a:ext cx="1357574" cy="733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78" name="Connecteur droit avec flèche 77"/>
          <p:cNvCxnSpPr>
            <a:endCxn id="153" idx="0"/>
          </p:cNvCxnSpPr>
          <p:nvPr/>
        </p:nvCxnSpPr>
        <p:spPr>
          <a:xfrm flipH="1">
            <a:off x="3621782" y="2776611"/>
            <a:ext cx="2423126" cy="12191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54" idx="0"/>
          </p:cNvCxnSpPr>
          <p:nvPr/>
        </p:nvCxnSpPr>
        <p:spPr>
          <a:xfrm flipH="1" flipV="1">
            <a:off x="6012831" y="2763658"/>
            <a:ext cx="967298" cy="12321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rot="3073552">
            <a:off x="6019311" y="3041534"/>
            <a:ext cx="1025492" cy="307777"/>
          </a:xfrm>
          <a:prstGeom prst="rect">
            <a:avLst/>
          </a:prstGeom>
          <a:noFill/>
        </p:spPr>
        <p:txBody>
          <a:bodyPr wrap="square" rtlCol="0">
            <a:spAutoFit/>
          </a:bodyPr>
          <a:lstStyle/>
          <a:p>
            <a:r>
              <a:rPr lang="fr-BE" sz="1400" b="1" dirty="0" smtClean="0">
                <a:effectLst>
                  <a:outerShdw blurRad="38100" dist="38100" dir="2700000" algn="tl">
                    <a:srgbClr val="000000">
                      <a:alpha val="43137"/>
                    </a:srgbClr>
                  </a:outerShdw>
                </a:effectLst>
              </a:rPr>
              <a:t>Pgrl1-CEF</a:t>
            </a:r>
            <a:endParaRPr lang="fr-BE" sz="1400" b="1" dirty="0">
              <a:effectLst>
                <a:outerShdw blurRad="38100" dist="38100" dir="2700000" algn="tl">
                  <a:srgbClr val="000000">
                    <a:alpha val="43137"/>
                  </a:srgbClr>
                </a:outerShdw>
              </a:effectLst>
            </a:endParaRPr>
          </a:p>
        </p:txBody>
      </p:sp>
      <p:cxnSp>
        <p:nvCxnSpPr>
          <p:cNvPr id="81" name="Connecteur droit 80"/>
          <p:cNvCxnSpPr/>
          <p:nvPr/>
        </p:nvCxnSpPr>
        <p:spPr>
          <a:xfrm flipH="1" flipV="1">
            <a:off x="6112408" y="2420707"/>
            <a:ext cx="1490546" cy="15931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153" idx="0"/>
          </p:cNvCxnSpPr>
          <p:nvPr/>
        </p:nvCxnSpPr>
        <p:spPr>
          <a:xfrm flipH="1">
            <a:off x="3621782" y="2420707"/>
            <a:ext cx="2514571" cy="15750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rot="2778570">
            <a:off x="6076082" y="2503873"/>
            <a:ext cx="1025492" cy="307777"/>
          </a:xfrm>
          <a:prstGeom prst="rect">
            <a:avLst/>
          </a:prstGeom>
          <a:noFill/>
        </p:spPr>
        <p:txBody>
          <a:bodyPr wrap="square" rtlCol="0">
            <a:spAutoFit/>
          </a:bodyPr>
          <a:lstStyle/>
          <a:p>
            <a:r>
              <a:rPr lang="fr-BE" sz="1400" b="1" dirty="0" smtClean="0">
                <a:effectLst>
                  <a:outerShdw blurRad="38100" dist="38100" dir="2700000" algn="tl">
                    <a:srgbClr val="000000">
                      <a:alpha val="43137"/>
                    </a:srgbClr>
                  </a:outerShdw>
                </a:effectLst>
              </a:rPr>
              <a:t>Nda2-CEF</a:t>
            </a:r>
            <a:endParaRPr lang="fr-BE" sz="1400" b="1" dirty="0">
              <a:effectLst>
                <a:outerShdw blurRad="38100" dist="38100" dir="2700000" algn="tl">
                  <a:srgbClr val="000000">
                    <a:alpha val="43137"/>
                  </a:srgbClr>
                </a:outerShdw>
              </a:effectLst>
            </a:endParaRPr>
          </a:p>
        </p:txBody>
      </p:sp>
      <p:sp>
        <p:nvSpPr>
          <p:cNvPr id="92" name="ZoneTexte 57"/>
          <p:cNvSpPr txBox="1">
            <a:spLocks noChangeArrowheads="1"/>
          </p:cNvSpPr>
          <p:nvPr/>
        </p:nvSpPr>
        <p:spPr bwMode="auto">
          <a:xfrm>
            <a:off x="3385360" y="4601049"/>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3" name="ZoneTexte 57"/>
          <p:cNvSpPr txBox="1">
            <a:spLocks noChangeArrowheads="1"/>
          </p:cNvSpPr>
          <p:nvPr/>
        </p:nvSpPr>
        <p:spPr bwMode="auto">
          <a:xfrm>
            <a:off x="4151338" y="469856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8" name="ZoneTexte 57"/>
          <p:cNvSpPr txBox="1">
            <a:spLocks noChangeArrowheads="1"/>
          </p:cNvSpPr>
          <p:nvPr/>
        </p:nvSpPr>
        <p:spPr bwMode="auto">
          <a:xfrm>
            <a:off x="4611517" y="4755756"/>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01" name="ZoneTexte 57"/>
          <p:cNvSpPr txBox="1">
            <a:spLocks noChangeArrowheads="1"/>
          </p:cNvSpPr>
          <p:nvPr/>
        </p:nvSpPr>
        <p:spPr bwMode="auto">
          <a:xfrm>
            <a:off x="2571302" y="5120920"/>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7" name="ZoneTexte 57"/>
          <p:cNvSpPr txBox="1">
            <a:spLocks noChangeArrowheads="1"/>
          </p:cNvSpPr>
          <p:nvPr/>
        </p:nvSpPr>
        <p:spPr bwMode="auto">
          <a:xfrm>
            <a:off x="3372338" y="510572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9" name="ZoneTexte 57"/>
          <p:cNvSpPr txBox="1">
            <a:spLocks noChangeArrowheads="1"/>
          </p:cNvSpPr>
          <p:nvPr/>
        </p:nvSpPr>
        <p:spPr bwMode="auto">
          <a:xfrm>
            <a:off x="4230804" y="545810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0" name="ZoneTexte 57"/>
          <p:cNvSpPr txBox="1">
            <a:spLocks noChangeArrowheads="1"/>
          </p:cNvSpPr>
          <p:nvPr/>
        </p:nvSpPr>
        <p:spPr bwMode="auto">
          <a:xfrm>
            <a:off x="4512386" y="516193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1" name="ZoneTexte 57"/>
          <p:cNvSpPr txBox="1">
            <a:spLocks noChangeArrowheads="1"/>
          </p:cNvSpPr>
          <p:nvPr/>
        </p:nvSpPr>
        <p:spPr bwMode="auto">
          <a:xfrm>
            <a:off x="4740510" y="5527058"/>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2" name="ZoneTexte 57"/>
          <p:cNvSpPr txBox="1">
            <a:spLocks noChangeArrowheads="1"/>
          </p:cNvSpPr>
          <p:nvPr/>
        </p:nvSpPr>
        <p:spPr bwMode="auto">
          <a:xfrm>
            <a:off x="2138652" y="526268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3" name="ZoneTexte 57"/>
          <p:cNvSpPr txBox="1">
            <a:spLocks noChangeArrowheads="1"/>
          </p:cNvSpPr>
          <p:nvPr/>
        </p:nvSpPr>
        <p:spPr bwMode="auto">
          <a:xfrm>
            <a:off x="1601510" y="523577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cxnSp>
        <p:nvCxnSpPr>
          <p:cNvPr id="144" name="Connecteur droit avec flèche 8"/>
          <p:cNvCxnSpPr/>
          <p:nvPr/>
        </p:nvCxnSpPr>
        <p:spPr bwMode="auto">
          <a:xfrm>
            <a:off x="6654615" y="5345712"/>
            <a:ext cx="202733"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nvGrpSpPr>
          <p:cNvPr id="145" name="Groupe 144"/>
          <p:cNvGrpSpPr/>
          <p:nvPr/>
        </p:nvGrpSpPr>
        <p:grpSpPr>
          <a:xfrm>
            <a:off x="6903383" y="5156697"/>
            <a:ext cx="1512258" cy="276999"/>
            <a:chOff x="60063" y="5411877"/>
            <a:chExt cx="1512258" cy="276999"/>
          </a:xfrm>
        </p:grpSpPr>
        <p:sp>
          <p:nvSpPr>
            <p:cNvPr id="146" name="Ellipse 145"/>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7"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149" name="Groupe 148"/>
          <p:cNvGrpSpPr/>
          <p:nvPr/>
        </p:nvGrpSpPr>
        <p:grpSpPr>
          <a:xfrm>
            <a:off x="4748515" y="3522253"/>
            <a:ext cx="1512258" cy="276999"/>
            <a:chOff x="60063" y="5411877"/>
            <a:chExt cx="1512258" cy="276999"/>
          </a:xfrm>
        </p:grpSpPr>
        <p:sp>
          <p:nvSpPr>
            <p:cNvPr id="160" name="Ellipse 159"/>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
        <p:nvSpPr>
          <p:cNvPr id="162" name="ZoneTexte 161"/>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72" name="ZoneTexte 141"/>
          <p:cNvSpPr txBox="1">
            <a:spLocks noChangeArrowheads="1"/>
          </p:cNvSpPr>
          <p:nvPr/>
        </p:nvSpPr>
        <p:spPr bwMode="auto">
          <a:xfrm>
            <a:off x="1585200" y="1283994"/>
            <a:ext cx="5169455" cy="1477328"/>
          </a:xfrm>
          <a:prstGeom prst="rect">
            <a:avLst/>
          </a:prstGeom>
          <a:noFill/>
          <a:ln w="9525">
            <a:noFill/>
            <a:miter lim="800000"/>
            <a:headEnd/>
            <a:tailEnd/>
          </a:ln>
        </p:spPr>
        <p:txBody>
          <a:bodyPr wrap="square">
            <a:spAutoFit/>
          </a:bodyPr>
          <a:lstStyle/>
          <a:p>
            <a:r>
              <a:rPr lang="nl-BE" b="1" dirty="0"/>
              <a:t>● PSI-CEF </a:t>
            </a:r>
            <a:r>
              <a:rPr lang="nl-BE" b="1" dirty="0" smtClean="0"/>
              <a:t>(</a:t>
            </a:r>
            <a:r>
              <a:rPr lang="nl-BE" b="1" dirty="0" err="1" smtClean="0"/>
              <a:t>mainly</a:t>
            </a:r>
            <a:r>
              <a:rPr lang="nl-BE" b="1" dirty="0" smtClean="0"/>
              <a:t> </a:t>
            </a:r>
            <a:r>
              <a:rPr lang="nl-BE" b="1" dirty="0" err="1" smtClean="0"/>
              <a:t>through</a:t>
            </a:r>
            <a:r>
              <a:rPr lang="nl-BE" b="1" dirty="0" smtClean="0"/>
              <a:t> </a:t>
            </a:r>
            <a:r>
              <a:rPr lang="nl-BE" b="1" dirty="0" err="1" smtClean="0"/>
              <a:t>the</a:t>
            </a:r>
            <a:r>
              <a:rPr lang="nl-BE" b="1" dirty="0" smtClean="0"/>
              <a:t> Pgrl1 </a:t>
            </a:r>
            <a:r>
              <a:rPr lang="nl-BE" b="1" dirty="0" err="1" smtClean="0"/>
              <a:t>pathway</a:t>
            </a:r>
            <a:r>
              <a:rPr lang="nl-BE" b="1" dirty="0"/>
              <a:t>)</a:t>
            </a:r>
          </a:p>
          <a:p>
            <a:r>
              <a:rPr lang="nl-BE" b="1" dirty="0" smtClean="0"/>
              <a:t>● </a:t>
            </a:r>
            <a:r>
              <a:rPr lang="nl-BE" b="1" dirty="0" err="1" smtClean="0"/>
              <a:t>HydA</a:t>
            </a:r>
            <a:r>
              <a:rPr lang="nl-BE" b="1" dirty="0" smtClean="0"/>
              <a:t> </a:t>
            </a:r>
            <a:r>
              <a:rPr lang="nl-BE" b="1" dirty="0" err="1" smtClean="0"/>
              <a:t>activity</a:t>
            </a:r>
            <a:endParaRPr lang="nl-BE" b="1" dirty="0"/>
          </a:p>
          <a:p>
            <a:endParaRPr lang="fr-BE" b="1" dirty="0" smtClean="0"/>
          </a:p>
          <a:p>
            <a:endParaRPr lang="fr-BE" b="1" dirty="0"/>
          </a:p>
          <a:p>
            <a:endParaRPr lang="nl-BE" b="1" dirty="0"/>
          </a:p>
        </p:txBody>
      </p:sp>
      <p:sp>
        <p:nvSpPr>
          <p:cNvPr id="173"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Photosynthetic alternative electron flows in anoxic condition</a:t>
            </a:r>
            <a:endParaRPr lang="en-US" sz="2400" dirty="0"/>
          </a:p>
        </p:txBody>
      </p:sp>
      <p:sp>
        <p:nvSpPr>
          <p:cNvPr id="174" name="CustomShape 2"/>
          <p:cNvSpPr/>
          <p:nvPr/>
        </p:nvSpPr>
        <p:spPr>
          <a:xfrm>
            <a:off x="1191307" y="738464"/>
            <a:ext cx="2224800" cy="456120"/>
          </a:xfrm>
          <a:prstGeom prst="rect">
            <a:avLst/>
          </a:prstGeom>
        </p:spPr>
        <p:txBody>
          <a:bodyPr wrap="none" lIns="90000" tIns="45000" rIns="90000" bIns="45000"/>
          <a:lstStyle/>
          <a:p>
            <a:pPr>
              <a:lnSpc>
                <a:spcPct val="100000"/>
              </a:lnSpc>
            </a:pPr>
            <a:r>
              <a:rPr lang="fr-BE" sz="2000" b="1" dirty="0" err="1" smtClean="0">
                <a:solidFill>
                  <a:srgbClr val="000000"/>
                </a:solidFill>
                <a:latin typeface="Calibri"/>
              </a:rPr>
              <a:t>Photosynthesis</a:t>
            </a:r>
            <a:r>
              <a:rPr lang="fr-BE" sz="2000" b="1" dirty="0" smtClean="0">
                <a:solidFill>
                  <a:srgbClr val="000000"/>
                </a:solidFill>
                <a:latin typeface="Calibri"/>
              </a:rPr>
              <a:t> </a:t>
            </a:r>
            <a:r>
              <a:rPr lang="fr-BE" sz="2000" b="1" dirty="0" err="1" smtClean="0">
                <a:solidFill>
                  <a:srgbClr val="000000"/>
                </a:solidFill>
                <a:latin typeface="Calibri"/>
              </a:rPr>
              <a:t>needs</a:t>
            </a:r>
            <a:r>
              <a:rPr lang="fr-BE" sz="2000" b="1" dirty="0" smtClean="0">
                <a:solidFill>
                  <a:srgbClr val="000000"/>
                </a:solidFill>
                <a:latin typeface="Calibri"/>
              </a:rPr>
              <a:t> alternative </a:t>
            </a:r>
            <a:r>
              <a:rPr lang="fr-BE" sz="2000" b="1" dirty="0" err="1" smtClean="0">
                <a:solidFill>
                  <a:srgbClr val="000000"/>
                </a:solidFill>
                <a:latin typeface="Calibri"/>
              </a:rPr>
              <a:t>pathways</a:t>
            </a:r>
            <a:r>
              <a:rPr lang="fr-BE" sz="2000" b="1" dirty="0" smtClean="0">
                <a:solidFill>
                  <a:srgbClr val="000000"/>
                </a:solidFill>
                <a:latin typeface="Calibri"/>
              </a:rPr>
              <a:t> to </a:t>
            </a:r>
            <a:r>
              <a:rPr lang="fr-BE" sz="2000" b="1" dirty="0" err="1" smtClean="0">
                <a:solidFill>
                  <a:srgbClr val="000000"/>
                </a:solidFill>
                <a:latin typeface="Calibri"/>
              </a:rPr>
              <a:t>optimize</a:t>
            </a:r>
            <a:r>
              <a:rPr lang="fr-BE" sz="2000" b="1" dirty="0" smtClean="0">
                <a:solidFill>
                  <a:srgbClr val="000000"/>
                </a:solidFill>
                <a:latin typeface="Calibri"/>
              </a:rPr>
              <a:t> the </a:t>
            </a:r>
            <a:r>
              <a:rPr lang="fr-BE" sz="2000" b="1" dirty="0" err="1" smtClean="0">
                <a:solidFill>
                  <a:srgbClr val="000000"/>
                </a:solidFill>
                <a:latin typeface="Calibri"/>
              </a:rPr>
              <a:t>energetic</a:t>
            </a:r>
            <a:r>
              <a:rPr lang="fr-BE" sz="2000" b="1" dirty="0" smtClean="0">
                <a:solidFill>
                  <a:srgbClr val="000000"/>
                </a:solidFill>
                <a:latin typeface="Calibri"/>
              </a:rPr>
              <a:t> balance</a:t>
            </a:r>
            <a:endParaRPr sz="2000" b="1" dirty="0"/>
          </a:p>
        </p:txBody>
      </p:sp>
      <p:sp>
        <p:nvSpPr>
          <p:cNvPr id="175" name="ZoneTexte 174"/>
          <p:cNvSpPr txBox="1"/>
          <p:nvPr/>
        </p:nvSpPr>
        <p:spPr>
          <a:xfrm>
            <a:off x="7860172" y="2688205"/>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176" name="Connecteur droit avec flèche 175"/>
          <p:cNvCxnSpPr/>
          <p:nvPr/>
        </p:nvCxnSpPr>
        <p:spPr>
          <a:xfrm flipV="1">
            <a:off x="6980889" y="3045282"/>
            <a:ext cx="1028159" cy="94586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7" name="ZoneTexte 176"/>
          <p:cNvSpPr txBox="1"/>
          <p:nvPr/>
        </p:nvSpPr>
        <p:spPr>
          <a:xfrm rot="19044282">
            <a:off x="7109176" y="2977177"/>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65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e 76"/>
          <p:cNvGrpSpPr/>
          <p:nvPr/>
        </p:nvGrpSpPr>
        <p:grpSpPr>
          <a:xfrm>
            <a:off x="1585200" y="3139284"/>
            <a:ext cx="9076654" cy="3248301"/>
            <a:chOff x="1585200" y="3139284"/>
            <a:chExt cx="9076654" cy="3248301"/>
          </a:xfrm>
        </p:grpSpPr>
        <p:grpSp>
          <p:nvGrpSpPr>
            <p:cNvPr id="84" name="Groupe 83"/>
            <p:cNvGrpSpPr/>
            <p:nvPr/>
          </p:nvGrpSpPr>
          <p:grpSpPr>
            <a:xfrm>
              <a:off x="1585200" y="3139284"/>
              <a:ext cx="6999249" cy="3248301"/>
              <a:chOff x="911432" y="3095779"/>
              <a:chExt cx="6999249" cy="3248301"/>
            </a:xfrm>
          </p:grpSpPr>
          <p:grpSp>
            <p:nvGrpSpPr>
              <p:cNvPr id="96" name="Groupe 95"/>
              <p:cNvGrpSpPr/>
              <p:nvPr/>
            </p:nvGrpSpPr>
            <p:grpSpPr>
              <a:xfrm>
                <a:off x="911432" y="3095779"/>
                <a:ext cx="6999249" cy="3248301"/>
                <a:chOff x="654257" y="3183425"/>
                <a:chExt cx="6999249" cy="3248301"/>
              </a:xfrm>
            </p:grpSpPr>
            <p:grpSp>
              <p:nvGrpSpPr>
                <p:cNvPr id="100" name="Groupe 99"/>
                <p:cNvGrpSpPr/>
                <p:nvPr/>
              </p:nvGrpSpPr>
              <p:grpSpPr>
                <a:xfrm>
                  <a:off x="654257" y="3183425"/>
                  <a:ext cx="6999249" cy="3248301"/>
                  <a:chOff x="978107" y="3183425"/>
                  <a:chExt cx="6999249" cy="3248301"/>
                </a:xfrm>
              </p:grpSpPr>
              <p:sp>
                <p:nvSpPr>
                  <p:cNvPr id="113" name="Rectangle à coins arrondis 112"/>
                  <p:cNvSpPr/>
                  <p:nvPr/>
                </p:nvSpPr>
                <p:spPr>
                  <a:xfrm rot="16200000">
                    <a:off x="4179472" y="5118483"/>
                    <a:ext cx="2391802" cy="23468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4" name="Rectangle à coins arrondis 113"/>
                  <p:cNvSpPr/>
                  <p:nvPr/>
                </p:nvSpPr>
                <p:spPr>
                  <a:xfrm>
                    <a:off x="997807" y="4106867"/>
                    <a:ext cx="4653104" cy="27071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15" name="Groupe 114"/>
                  <p:cNvGrpSpPr/>
                  <p:nvPr/>
                </p:nvGrpSpPr>
                <p:grpSpPr>
                  <a:xfrm>
                    <a:off x="978107" y="3183425"/>
                    <a:ext cx="6999249" cy="2580657"/>
                    <a:chOff x="370185" y="2524493"/>
                    <a:chExt cx="6999249" cy="2580657"/>
                  </a:xfrm>
                </p:grpSpPr>
                <p:cxnSp>
                  <p:nvCxnSpPr>
                    <p:cNvPr id="116" name="Connecteur droit avec flèche 115"/>
                    <p:cNvCxnSpPr/>
                    <p:nvPr/>
                  </p:nvCxnSpPr>
                  <p:spPr>
                    <a:xfrm>
                      <a:off x="3419513" y="2970249"/>
                      <a:ext cx="0" cy="10594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a:endCxn id="134" idx="0"/>
                    </p:cNvCxnSpPr>
                    <p:nvPr/>
                  </p:nvCxnSpPr>
                  <p:spPr>
                    <a:xfrm flipV="1">
                      <a:off x="3926710" y="4715613"/>
                      <a:ext cx="1500777" cy="292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370185" y="2524493"/>
                      <a:ext cx="6999249" cy="2580657"/>
                      <a:chOff x="370185" y="2524493"/>
                      <a:chExt cx="6999249" cy="2580657"/>
                    </a:xfrm>
                  </p:grpSpPr>
                  <p:cxnSp>
                    <p:nvCxnSpPr>
                      <p:cNvPr id="119" name="Connecteur droit avec flèche 118"/>
                      <p:cNvCxnSpPr>
                        <a:endCxn id="150" idx="1"/>
                      </p:cNvCxnSpPr>
                      <p:nvPr/>
                    </p:nvCxnSpPr>
                    <p:spPr>
                      <a:xfrm>
                        <a:off x="3794341" y="3565659"/>
                        <a:ext cx="5742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20" name="Groupe 119"/>
                      <p:cNvGrpSpPr/>
                      <p:nvPr/>
                    </p:nvGrpSpPr>
                    <p:grpSpPr>
                      <a:xfrm>
                        <a:off x="370185" y="2524493"/>
                        <a:ext cx="6999249" cy="2580657"/>
                        <a:chOff x="370185" y="2524493"/>
                        <a:chExt cx="6999249" cy="2580657"/>
                      </a:xfrm>
                    </p:grpSpPr>
                    <p:grpSp>
                      <p:nvGrpSpPr>
                        <p:cNvPr id="123" name="Groupe 122"/>
                        <p:cNvGrpSpPr/>
                        <p:nvPr/>
                      </p:nvGrpSpPr>
                      <p:grpSpPr>
                        <a:xfrm>
                          <a:off x="370185" y="2524493"/>
                          <a:ext cx="6999249" cy="2580657"/>
                          <a:chOff x="370185" y="2524493"/>
                          <a:chExt cx="6999249" cy="2580657"/>
                        </a:xfrm>
                      </p:grpSpPr>
                      <p:grpSp>
                        <p:nvGrpSpPr>
                          <p:cNvPr id="125" name="Groupe 124"/>
                          <p:cNvGrpSpPr/>
                          <p:nvPr/>
                        </p:nvGrpSpPr>
                        <p:grpSpPr>
                          <a:xfrm>
                            <a:off x="695108" y="3101636"/>
                            <a:ext cx="6674326" cy="1968817"/>
                            <a:chOff x="1746909" y="3534770"/>
                            <a:chExt cx="6674326" cy="1968817"/>
                          </a:xfrm>
                        </p:grpSpPr>
                        <p:grpSp>
                          <p:nvGrpSpPr>
                            <p:cNvPr id="131" name="Groupe 130"/>
                            <p:cNvGrpSpPr/>
                            <p:nvPr/>
                          </p:nvGrpSpPr>
                          <p:grpSpPr>
                            <a:xfrm>
                              <a:off x="1746909" y="3534770"/>
                              <a:ext cx="6674326" cy="928048"/>
                              <a:chOff x="1746909" y="3534770"/>
                              <a:chExt cx="6674326" cy="928048"/>
                            </a:xfrm>
                          </p:grpSpPr>
                          <p:sp>
                            <p:nvSpPr>
                              <p:cNvPr id="148" name="Rectangle à coins arrondis 147"/>
                              <p:cNvSpPr/>
                              <p:nvPr/>
                            </p:nvSpPr>
                            <p:spPr>
                              <a:xfrm>
                                <a:off x="1746909"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0" name="Rectangle à coins arrondis 149"/>
                              <p:cNvSpPr/>
                              <p:nvPr/>
                            </p:nvSpPr>
                            <p:spPr>
                              <a:xfrm>
                                <a:off x="5420435" y="3534770"/>
                                <a:ext cx="818866" cy="928048"/>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1" name="ZoneTexte 150"/>
                              <p:cNvSpPr txBox="1"/>
                              <p:nvPr/>
                            </p:nvSpPr>
                            <p:spPr>
                              <a:xfrm>
                                <a:off x="1890780" y="3814127"/>
                                <a:ext cx="674995" cy="369332"/>
                              </a:xfrm>
                              <a:prstGeom prst="rect">
                                <a:avLst/>
                              </a:prstGeom>
                              <a:noFill/>
                            </p:spPr>
                            <p:txBody>
                              <a:bodyPr wrap="square" rtlCol="0">
                                <a:spAutoFit/>
                              </a:bodyPr>
                              <a:lstStyle/>
                              <a:p>
                                <a:r>
                                  <a:rPr lang="fr-BE" b="1" dirty="0" smtClean="0"/>
                                  <a:t>PSII</a:t>
                                </a:r>
                                <a:endParaRPr lang="fr-BE" b="1" dirty="0"/>
                              </a:p>
                            </p:txBody>
                          </p:sp>
                          <p:sp>
                            <p:nvSpPr>
                              <p:cNvPr id="152" name="ZoneTexte 151"/>
                              <p:cNvSpPr txBox="1"/>
                              <p:nvPr/>
                            </p:nvSpPr>
                            <p:spPr>
                              <a:xfrm>
                                <a:off x="5564306" y="3814127"/>
                                <a:ext cx="674995" cy="369332"/>
                              </a:xfrm>
                              <a:prstGeom prst="rect">
                                <a:avLst/>
                              </a:prstGeom>
                              <a:noFill/>
                            </p:spPr>
                            <p:txBody>
                              <a:bodyPr wrap="square" rtlCol="0">
                                <a:spAutoFit/>
                              </a:bodyPr>
                              <a:lstStyle/>
                              <a:p>
                                <a:r>
                                  <a:rPr lang="fr-BE" b="1" dirty="0" smtClean="0"/>
                                  <a:t>PSI</a:t>
                                </a:r>
                                <a:endParaRPr lang="fr-BE" b="1" dirty="0"/>
                              </a:p>
                            </p:txBody>
                          </p:sp>
                          <p:sp>
                            <p:nvSpPr>
                              <p:cNvPr id="153" name="ZoneTexte 152"/>
                              <p:cNvSpPr txBox="1"/>
                              <p:nvPr/>
                            </p:nvSpPr>
                            <p:spPr>
                              <a:xfrm>
                                <a:off x="2986298" y="3814127"/>
                                <a:ext cx="944540"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PQ pool</a:t>
                                </a:r>
                                <a:endParaRPr lang="fr-BE" b="1" dirty="0"/>
                              </a:p>
                            </p:txBody>
                          </p:sp>
                          <p:sp>
                            <p:nvSpPr>
                              <p:cNvPr id="154" name="ZoneTexte 153"/>
                              <p:cNvSpPr txBox="1"/>
                              <p:nvPr/>
                            </p:nvSpPr>
                            <p:spPr>
                              <a:xfrm>
                                <a:off x="6605232" y="3814127"/>
                                <a:ext cx="423366" cy="369332"/>
                              </a:xfrm>
                              <a:prstGeom prst="rect">
                                <a:avLst/>
                              </a:prstGeom>
                              <a:solidFill>
                                <a:schemeClr val="bg2">
                                  <a:lumMod val="75000"/>
                                </a:schemeClr>
                              </a:solidFill>
                              <a:ln>
                                <a:solidFill>
                                  <a:schemeClr val="tx1"/>
                                </a:solidFill>
                              </a:ln>
                            </p:spPr>
                            <p:txBody>
                              <a:bodyPr wrap="square" rtlCol="0">
                                <a:spAutoFit/>
                              </a:bodyPr>
                              <a:lstStyle/>
                              <a:p>
                                <a:r>
                                  <a:rPr lang="fr-BE" b="1" dirty="0" err="1" smtClean="0"/>
                                  <a:t>Fd</a:t>
                                </a:r>
                                <a:endParaRPr lang="fr-BE" b="1" dirty="0"/>
                              </a:p>
                            </p:txBody>
                          </p:sp>
                          <p:sp>
                            <p:nvSpPr>
                              <p:cNvPr id="155" name="ZoneTexte 154"/>
                              <p:cNvSpPr txBox="1"/>
                              <p:nvPr/>
                            </p:nvSpPr>
                            <p:spPr>
                              <a:xfrm>
                                <a:off x="7394528" y="3798206"/>
                                <a:ext cx="1026707"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NAD(P)H</a:t>
                                </a:r>
                                <a:endParaRPr lang="fr-BE" b="1" dirty="0"/>
                              </a:p>
                            </p:txBody>
                          </p:sp>
                          <p:cxnSp>
                            <p:nvCxnSpPr>
                              <p:cNvPr id="156" name="Connecteur droit avec flèche 155"/>
                              <p:cNvCxnSpPr>
                                <a:stCxn id="148" idx="3"/>
                                <a:endCxn id="153" idx="1"/>
                              </p:cNvCxnSpPr>
                              <p:nvPr/>
                            </p:nvCxnSpPr>
                            <p:spPr>
                              <a:xfrm flipV="1">
                                <a:off x="2565775" y="3998793"/>
                                <a:ext cx="42052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p:cNvCxnSpPr>
                                <a:stCxn id="153" idx="3"/>
                              </p:cNvCxnSpPr>
                              <p:nvPr/>
                            </p:nvCxnSpPr>
                            <p:spPr>
                              <a:xfrm>
                                <a:off x="3930838" y="3998793"/>
                                <a:ext cx="426490" cy="49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Connecteur droit avec flèche 157"/>
                              <p:cNvCxnSpPr/>
                              <p:nvPr/>
                            </p:nvCxnSpPr>
                            <p:spPr>
                              <a:xfrm flipV="1">
                                <a:off x="6225511" y="3978742"/>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p:nvPr/>
                            </p:nvCxnSpPr>
                            <p:spPr>
                              <a:xfrm flipV="1">
                                <a:off x="7029024" y="3976613"/>
                                <a:ext cx="365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32" name="Groupe 131"/>
                            <p:cNvGrpSpPr/>
                            <p:nvPr/>
                          </p:nvGrpSpPr>
                          <p:grpSpPr>
                            <a:xfrm>
                              <a:off x="5196398" y="4793904"/>
                              <a:ext cx="1282890" cy="709683"/>
                              <a:chOff x="-3661710" y="4963151"/>
                              <a:chExt cx="1282890" cy="709683"/>
                            </a:xfrm>
                          </p:grpSpPr>
                          <p:sp>
                            <p:nvSpPr>
                              <p:cNvPr id="134" name="Rectangle à coins arrondis 133"/>
                              <p:cNvSpPr/>
                              <p:nvPr/>
                            </p:nvSpPr>
                            <p:spPr>
                              <a:xfrm rot="5400000">
                                <a:off x="-3375107" y="4676548"/>
                                <a:ext cx="709683" cy="128289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8" name="ZoneTexte 137"/>
                              <p:cNvSpPr txBox="1"/>
                              <p:nvPr/>
                            </p:nvSpPr>
                            <p:spPr>
                              <a:xfrm>
                                <a:off x="-3340206" y="5002071"/>
                                <a:ext cx="674995" cy="646331"/>
                              </a:xfrm>
                              <a:prstGeom prst="rect">
                                <a:avLst/>
                              </a:prstGeom>
                              <a:noFill/>
                            </p:spPr>
                            <p:txBody>
                              <a:bodyPr wrap="square" rtlCol="0">
                                <a:spAutoFit/>
                              </a:bodyPr>
                              <a:lstStyle/>
                              <a:p>
                                <a:pPr algn="ctr"/>
                                <a:r>
                                  <a:rPr lang="fr-BE" b="1" dirty="0" smtClean="0"/>
                                  <a:t>ATP</a:t>
                                </a:r>
                              </a:p>
                              <a:p>
                                <a:pPr algn="ctr"/>
                                <a:r>
                                  <a:rPr lang="fr-BE" b="1" dirty="0" smtClean="0"/>
                                  <a:t>ase</a:t>
                                </a:r>
                                <a:endParaRPr lang="fr-BE" b="1" dirty="0"/>
                              </a:p>
                            </p:txBody>
                          </p:sp>
                        </p:grpSp>
                        <p:sp>
                          <p:nvSpPr>
                            <p:cNvPr id="133" name="ZoneTexte 132"/>
                            <p:cNvSpPr txBox="1"/>
                            <p:nvPr/>
                          </p:nvSpPr>
                          <p:spPr>
                            <a:xfrm>
                              <a:off x="6971133" y="4466235"/>
                              <a:ext cx="547544" cy="369332"/>
                            </a:xfrm>
                            <a:prstGeom prst="rect">
                              <a:avLst/>
                            </a:prstGeom>
                            <a:solidFill>
                              <a:schemeClr val="bg2">
                                <a:lumMod val="75000"/>
                              </a:schemeClr>
                            </a:solidFill>
                            <a:ln>
                              <a:solidFill>
                                <a:schemeClr val="tx1"/>
                              </a:solidFill>
                            </a:ln>
                          </p:spPr>
                          <p:txBody>
                            <a:bodyPr wrap="square" rtlCol="0">
                              <a:spAutoFit/>
                            </a:bodyPr>
                            <a:lstStyle/>
                            <a:p>
                              <a:r>
                                <a:rPr lang="fr-BE" b="1" dirty="0" smtClean="0"/>
                                <a:t>ATP</a:t>
                              </a:r>
                              <a:endParaRPr lang="fr-BE" b="1" dirty="0"/>
                            </a:p>
                          </p:txBody>
                        </p:sp>
                      </p:grpSp>
                      <p:sp>
                        <p:nvSpPr>
                          <p:cNvPr id="126" name="Lightning Bolt 35"/>
                          <p:cNvSpPr/>
                          <p:nvPr/>
                        </p:nvSpPr>
                        <p:spPr bwMode="auto">
                          <a:xfrm rot="435196">
                            <a:off x="493208" y="2524493"/>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Lightning Bolt 35"/>
                          <p:cNvSpPr/>
                          <p:nvPr/>
                        </p:nvSpPr>
                        <p:spPr bwMode="auto">
                          <a:xfrm rot="435196">
                            <a:off x="4181453" y="2535655"/>
                            <a:ext cx="431800" cy="61118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Arc 6"/>
                          <p:cNvSpPr/>
                          <p:nvPr/>
                        </p:nvSpPr>
                        <p:spPr bwMode="auto">
                          <a:xfrm rot="18942347">
                            <a:off x="597266" y="4035177"/>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129" name="ZoneTexte 55"/>
                          <p:cNvSpPr txBox="1">
                            <a:spLocks noChangeArrowheads="1"/>
                          </p:cNvSpPr>
                          <p:nvPr/>
                        </p:nvSpPr>
                        <p:spPr bwMode="auto">
                          <a:xfrm>
                            <a:off x="370185" y="4183525"/>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130" name="ZoneTexte 57"/>
                          <p:cNvSpPr txBox="1">
                            <a:spLocks noChangeArrowheads="1"/>
                          </p:cNvSpPr>
                          <p:nvPr/>
                        </p:nvSpPr>
                        <p:spPr bwMode="auto">
                          <a:xfrm>
                            <a:off x="1175656" y="4195090"/>
                            <a:ext cx="1512258" cy="307777"/>
                          </a:xfrm>
                          <a:prstGeom prst="rect">
                            <a:avLst/>
                          </a:prstGeom>
                          <a:noFill/>
                          <a:ln w="9525">
                            <a:noFill/>
                            <a:miter lim="800000"/>
                            <a:headEnd/>
                            <a:tailEnd/>
                          </a:ln>
                        </p:spPr>
                        <p:txBody>
                          <a:bodyPr>
                            <a:spAutoFit/>
                          </a:bodyPr>
                          <a:lstStyle/>
                          <a:p>
                            <a:r>
                              <a:rPr lang="nl-BE" sz="1400" dirty="0"/>
                              <a:t>4</a:t>
                            </a:r>
                            <a:r>
                              <a:rPr lang="nl-BE" sz="1400" dirty="0" smtClean="0"/>
                              <a:t>H</a:t>
                            </a:r>
                            <a:r>
                              <a:rPr lang="nl-BE" sz="1400" baseline="30000" dirty="0" smtClean="0"/>
                              <a:t>+</a:t>
                            </a:r>
                            <a:r>
                              <a:rPr lang="nl-BE" sz="1400" dirty="0" smtClean="0"/>
                              <a:t> + O</a:t>
                            </a:r>
                            <a:r>
                              <a:rPr lang="nl-BE" sz="1400" baseline="-25000" dirty="0" smtClean="0"/>
                              <a:t>2</a:t>
                            </a:r>
                            <a:endParaRPr lang="fr-BE" sz="1400" dirty="0"/>
                          </a:p>
                        </p:txBody>
                      </p:sp>
                    </p:grpSp>
                    <p:cxnSp>
                      <p:nvCxnSpPr>
                        <p:cNvPr id="124" name="Connecteur droit avec flèche 8"/>
                        <p:cNvCxnSpPr/>
                        <p:nvPr/>
                      </p:nvCxnSpPr>
                      <p:spPr bwMode="auto">
                        <a:xfrm>
                          <a:off x="1471882" y="4155826"/>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21" name="Rectangle à coins arrondis 120"/>
                      <p:cNvSpPr/>
                      <p:nvPr/>
                    </p:nvSpPr>
                    <p:spPr>
                      <a:xfrm>
                        <a:off x="3305527" y="3244264"/>
                        <a:ext cx="693267" cy="646331"/>
                      </a:xfrm>
                      <a:prstGeom prst="round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ZoneTexte 121"/>
                      <p:cNvSpPr txBox="1"/>
                      <p:nvPr/>
                    </p:nvSpPr>
                    <p:spPr>
                      <a:xfrm>
                        <a:off x="3419513" y="3247535"/>
                        <a:ext cx="674995" cy="646331"/>
                      </a:xfrm>
                      <a:prstGeom prst="rect">
                        <a:avLst/>
                      </a:prstGeom>
                      <a:noFill/>
                    </p:spPr>
                    <p:txBody>
                      <a:bodyPr wrap="square" rtlCol="0">
                        <a:spAutoFit/>
                      </a:bodyPr>
                      <a:lstStyle/>
                      <a:p>
                        <a:r>
                          <a:rPr lang="fr-BE" b="1" dirty="0" err="1" smtClean="0"/>
                          <a:t>Cyt</a:t>
                        </a:r>
                        <a:r>
                          <a:rPr lang="fr-BE" b="1" dirty="0" smtClean="0"/>
                          <a:t> b</a:t>
                        </a:r>
                        <a:r>
                          <a:rPr lang="fr-BE" b="1" baseline="-25000" dirty="0" smtClean="0"/>
                          <a:t>6</a:t>
                        </a:r>
                        <a:r>
                          <a:rPr lang="fr-BE" b="1" dirty="0" smtClean="0"/>
                          <a:t>f</a:t>
                        </a:r>
                        <a:endParaRPr lang="fr-BE" b="1" dirty="0"/>
                      </a:p>
                    </p:txBody>
                  </p:sp>
                </p:grpSp>
              </p:grpSp>
            </p:grpSp>
            <p:sp>
              <p:nvSpPr>
                <p:cNvPr id="103" name="Ellipse 102"/>
                <p:cNvSpPr/>
                <p:nvPr/>
              </p:nvSpPr>
              <p:spPr>
                <a:xfrm>
                  <a:off x="1251197" y="5327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Ellipse 103"/>
                <p:cNvSpPr/>
                <p:nvPr/>
              </p:nvSpPr>
              <p:spPr>
                <a:xfrm>
                  <a:off x="1690108" y="519103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p:cNvSpPr/>
                <p:nvPr/>
              </p:nvSpPr>
              <p:spPr>
                <a:xfrm>
                  <a:off x="717767" y="5306772"/>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a:off x="3724328" y="481292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p:cNvSpPr/>
                <p:nvPr/>
              </p:nvSpPr>
              <p:spPr>
                <a:xfrm>
                  <a:off x="3264269" y="476608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8" name="Ellipse 107"/>
                <p:cNvSpPr/>
                <p:nvPr/>
              </p:nvSpPr>
              <p:spPr>
                <a:xfrm>
                  <a:off x="3635145" y="5225249"/>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p:cNvSpPr/>
                <p:nvPr/>
              </p:nvSpPr>
              <p:spPr>
                <a:xfrm>
                  <a:off x="3343303" y="5530308"/>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Ellipse 109"/>
                <p:cNvSpPr/>
                <p:nvPr/>
              </p:nvSpPr>
              <p:spPr>
                <a:xfrm>
                  <a:off x="2503002" y="4650703"/>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1" name="Ellipse 110"/>
                <p:cNvSpPr/>
                <p:nvPr/>
              </p:nvSpPr>
              <p:spPr>
                <a:xfrm>
                  <a:off x="2492375" y="51747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Ellipse 111"/>
                <p:cNvSpPr/>
                <p:nvPr/>
              </p:nvSpPr>
              <p:spPr>
                <a:xfrm>
                  <a:off x="3850726" y="5605414"/>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9" name="ZoneTexte 98"/>
              <p:cNvSpPr txBox="1"/>
              <p:nvPr/>
            </p:nvSpPr>
            <p:spPr>
              <a:xfrm>
                <a:off x="6177217" y="5587306"/>
                <a:ext cx="1147081" cy="369332"/>
              </a:xfrm>
              <a:prstGeom prst="rect">
                <a:avLst/>
              </a:prstGeom>
              <a:noFill/>
              <a:ln>
                <a:noFill/>
              </a:ln>
            </p:spPr>
            <p:txBody>
              <a:bodyPr wrap="square" rtlCol="0">
                <a:spAutoFit/>
              </a:bodyPr>
              <a:lstStyle/>
              <a:p>
                <a:r>
                  <a:rPr lang="fr-BE" b="1" dirty="0" err="1" smtClean="0"/>
                  <a:t>ADP+Pi</a:t>
                </a:r>
                <a:endParaRPr lang="fr-BE" b="1" dirty="0"/>
              </a:p>
            </p:txBody>
          </p:sp>
        </p:grpSp>
        <p:sp>
          <p:nvSpPr>
            <p:cNvPr id="85" name="Arc 6"/>
            <p:cNvSpPr/>
            <p:nvPr/>
          </p:nvSpPr>
          <p:spPr bwMode="auto">
            <a:xfrm rot="13415919">
              <a:off x="6675487" y="4832229"/>
              <a:ext cx="1068387" cy="1069973"/>
            </a:xfrm>
            <a:prstGeom prst="arc">
              <a:avLst/>
            </a:prstGeom>
            <a:ln w="38100"/>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cxnSp>
          <p:nvCxnSpPr>
            <p:cNvPr id="86" name="Connecteur droit avec flèche 8"/>
            <p:cNvCxnSpPr/>
            <p:nvPr/>
          </p:nvCxnSpPr>
          <p:spPr bwMode="auto">
            <a:xfrm flipV="1">
              <a:off x="6809945" y="4816119"/>
              <a:ext cx="170992" cy="18271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87" name="Connecteur droit avec flèche 86"/>
            <p:cNvCxnSpPr/>
            <p:nvPr/>
          </p:nvCxnSpPr>
          <p:spPr>
            <a:xfrm flipV="1">
              <a:off x="10393504" y="4113065"/>
              <a:ext cx="1" cy="1240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à coins arrondis 87"/>
            <p:cNvSpPr/>
            <p:nvPr/>
          </p:nvSpPr>
          <p:spPr>
            <a:xfrm>
              <a:off x="9039465" y="4507887"/>
              <a:ext cx="1387241" cy="502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ZoneTexte 57"/>
            <p:cNvSpPr txBox="1">
              <a:spLocks noChangeArrowheads="1"/>
            </p:cNvSpPr>
            <p:nvPr/>
          </p:nvSpPr>
          <p:spPr bwMode="auto">
            <a:xfrm>
              <a:off x="10116573" y="5312441"/>
              <a:ext cx="545281" cy="307777"/>
            </a:xfrm>
            <a:prstGeom prst="rect">
              <a:avLst/>
            </a:prstGeom>
            <a:noFill/>
            <a:ln w="9525">
              <a:noFill/>
              <a:miter lim="800000"/>
              <a:headEnd/>
              <a:tailEnd/>
            </a:ln>
          </p:spPr>
          <p:txBody>
            <a:bodyPr wrap="square">
              <a:spAutoFit/>
            </a:bodyPr>
            <a:lstStyle/>
            <a:p>
              <a:r>
                <a:rPr lang="fr-BE" sz="1400" dirty="0" smtClean="0"/>
                <a:t>CO</a:t>
              </a:r>
              <a:r>
                <a:rPr lang="fr-BE" sz="1400" baseline="-25000" dirty="0" smtClean="0"/>
                <a:t>2</a:t>
              </a:r>
              <a:endParaRPr lang="fr-BE" sz="1400" baseline="-25000" dirty="0"/>
            </a:p>
          </p:txBody>
        </p:sp>
        <p:sp>
          <p:nvSpPr>
            <p:cNvPr id="90" name="ZoneTexte 57"/>
            <p:cNvSpPr txBox="1">
              <a:spLocks noChangeArrowheads="1"/>
            </p:cNvSpPr>
            <p:nvPr/>
          </p:nvSpPr>
          <p:spPr bwMode="auto">
            <a:xfrm>
              <a:off x="9970749" y="3821718"/>
              <a:ext cx="644707" cy="307777"/>
            </a:xfrm>
            <a:prstGeom prst="rect">
              <a:avLst/>
            </a:prstGeom>
            <a:noFill/>
            <a:ln w="9525">
              <a:noFill/>
              <a:miter lim="800000"/>
              <a:headEnd/>
              <a:tailEnd/>
            </a:ln>
          </p:spPr>
          <p:txBody>
            <a:bodyPr wrap="square">
              <a:spAutoFit/>
            </a:bodyPr>
            <a:lstStyle/>
            <a:p>
              <a:r>
                <a:rPr lang="fr-BE" sz="1400" dirty="0" err="1" smtClean="0"/>
                <a:t>Sugar</a:t>
              </a:r>
              <a:endParaRPr lang="fr-BE" sz="1400" baseline="-25000" dirty="0"/>
            </a:p>
          </p:txBody>
        </p:sp>
        <p:sp>
          <p:nvSpPr>
            <p:cNvPr id="91" name="ZoneTexte 90"/>
            <p:cNvSpPr txBox="1"/>
            <p:nvPr/>
          </p:nvSpPr>
          <p:spPr>
            <a:xfrm>
              <a:off x="9119176" y="4611865"/>
              <a:ext cx="1496280" cy="369332"/>
            </a:xfrm>
            <a:prstGeom prst="rect">
              <a:avLst/>
            </a:prstGeom>
            <a:noFill/>
          </p:spPr>
          <p:txBody>
            <a:bodyPr wrap="square" rtlCol="0">
              <a:spAutoFit/>
            </a:bodyPr>
            <a:lstStyle/>
            <a:p>
              <a:r>
                <a:rPr lang="fr-BE" b="1" dirty="0" smtClean="0"/>
                <a:t>Calvin cycle</a:t>
              </a:r>
              <a:endParaRPr lang="fr-BE" b="1" dirty="0"/>
            </a:p>
          </p:txBody>
        </p:sp>
        <p:cxnSp>
          <p:nvCxnSpPr>
            <p:cNvPr id="94" name="Connecteur droit avec flèche 93"/>
            <p:cNvCxnSpPr>
              <a:endCxn id="88" idx="1"/>
            </p:cNvCxnSpPr>
            <p:nvPr/>
          </p:nvCxnSpPr>
          <p:spPr>
            <a:xfrm>
              <a:off x="8584449" y="4169150"/>
              <a:ext cx="455016" cy="590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a:stCxn id="133" idx="3"/>
              <a:endCxn id="88" idx="1"/>
            </p:cNvCxnSpPr>
            <p:nvPr/>
          </p:nvCxnSpPr>
          <p:spPr>
            <a:xfrm flipV="1">
              <a:off x="7681891" y="4759234"/>
              <a:ext cx="1357574" cy="733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78" name="Connecteur droit avec flèche 77"/>
          <p:cNvCxnSpPr>
            <a:endCxn id="153" idx="0"/>
          </p:cNvCxnSpPr>
          <p:nvPr/>
        </p:nvCxnSpPr>
        <p:spPr>
          <a:xfrm flipH="1">
            <a:off x="3621782" y="2776611"/>
            <a:ext cx="2423126" cy="12191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54" idx="0"/>
          </p:cNvCxnSpPr>
          <p:nvPr/>
        </p:nvCxnSpPr>
        <p:spPr>
          <a:xfrm flipH="1" flipV="1">
            <a:off x="6012831" y="2763658"/>
            <a:ext cx="967298" cy="12321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rot="3073552">
            <a:off x="6019311" y="3041534"/>
            <a:ext cx="1025492" cy="307777"/>
          </a:xfrm>
          <a:prstGeom prst="rect">
            <a:avLst/>
          </a:prstGeom>
          <a:noFill/>
        </p:spPr>
        <p:txBody>
          <a:bodyPr wrap="square" rtlCol="0">
            <a:spAutoFit/>
          </a:bodyPr>
          <a:lstStyle/>
          <a:p>
            <a:r>
              <a:rPr lang="fr-BE" sz="1400" b="1" dirty="0" smtClean="0">
                <a:effectLst>
                  <a:outerShdw blurRad="38100" dist="38100" dir="2700000" algn="tl">
                    <a:srgbClr val="000000">
                      <a:alpha val="43137"/>
                    </a:srgbClr>
                  </a:outerShdw>
                </a:effectLst>
              </a:rPr>
              <a:t>Pgrl1-CEF</a:t>
            </a:r>
            <a:endParaRPr lang="fr-BE" sz="1400" b="1" dirty="0">
              <a:effectLst>
                <a:outerShdw blurRad="38100" dist="38100" dir="2700000" algn="tl">
                  <a:srgbClr val="000000">
                    <a:alpha val="43137"/>
                  </a:srgbClr>
                </a:outerShdw>
              </a:effectLst>
            </a:endParaRPr>
          </a:p>
        </p:txBody>
      </p:sp>
      <p:sp>
        <p:nvSpPr>
          <p:cNvPr id="92" name="ZoneTexte 57"/>
          <p:cNvSpPr txBox="1">
            <a:spLocks noChangeArrowheads="1"/>
          </p:cNvSpPr>
          <p:nvPr/>
        </p:nvSpPr>
        <p:spPr bwMode="auto">
          <a:xfrm>
            <a:off x="3385360" y="4601049"/>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3" name="ZoneTexte 57"/>
          <p:cNvSpPr txBox="1">
            <a:spLocks noChangeArrowheads="1"/>
          </p:cNvSpPr>
          <p:nvPr/>
        </p:nvSpPr>
        <p:spPr bwMode="auto">
          <a:xfrm>
            <a:off x="4151338" y="469856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98" name="ZoneTexte 57"/>
          <p:cNvSpPr txBox="1">
            <a:spLocks noChangeArrowheads="1"/>
          </p:cNvSpPr>
          <p:nvPr/>
        </p:nvSpPr>
        <p:spPr bwMode="auto">
          <a:xfrm>
            <a:off x="4611517" y="4755756"/>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01" name="ZoneTexte 57"/>
          <p:cNvSpPr txBox="1">
            <a:spLocks noChangeArrowheads="1"/>
          </p:cNvSpPr>
          <p:nvPr/>
        </p:nvSpPr>
        <p:spPr bwMode="auto">
          <a:xfrm>
            <a:off x="2571302" y="5120920"/>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7" name="ZoneTexte 57"/>
          <p:cNvSpPr txBox="1">
            <a:spLocks noChangeArrowheads="1"/>
          </p:cNvSpPr>
          <p:nvPr/>
        </p:nvSpPr>
        <p:spPr bwMode="auto">
          <a:xfrm>
            <a:off x="3372338" y="510572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39" name="ZoneTexte 57"/>
          <p:cNvSpPr txBox="1">
            <a:spLocks noChangeArrowheads="1"/>
          </p:cNvSpPr>
          <p:nvPr/>
        </p:nvSpPr>
        <p:spPr bwMode="auto">
          <a:xfrm>
            <a:off x="4230804" y="545810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0" name="ZoneTexte 57"/>
          <p:cNvSpPr txBox="1">
            <a:spLocks noChangeArrowheads="1"/>
          </p:cNvSpPr>
          <p:nvPr/>
        </p:nvSpPr>
        <p:spPr bwMode="auto">
          <a:xfrm>
            <a:off x="4512386" y="5161932"/>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1" name="ZoneTexte 57"/>
          <p:cNvSpPr txBox="1">
            <a:spLocks noChangeArrowheads="1"/>
          </p:cNvSpPr>
          <p:nvPr/>
        </p:nvSpPr>
        <p:spPr bwMode="auto">
          <a:xfrm>
            <a:off x="4740510" y="5527058"/>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2" name="ZoneTexte 57"/>
          <p:cNvSpPr txBox="1">
            <a:spLocks noChangeArrowheads="1"/>
          </p:cNvSpPr>
          <p:nvPr/>
        </p:nvSpPr>
        <p:spPr bwMode="auto">
          <a:xfrm>
            <a:off x="2138652" y="526268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sp>
        <p:nvSpPr>
          <p:cNvPr id="143" name="ZoneTexte 57"/>
          <p:cNvSpPr txBox="1">
            <a:spLocks noChangeArrowheads="1"/>
          </p:cNvSpPr>
          <p:nvPr/>
        </p:nvSpPr>
        <p:spPr bwMode="auto">
          <a:xfrm>
            <a:off x="1601510" y="5235771"/>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cxnSp>
        <p:nvCxnSpPr>
          <p:cNvPr id="144" name="Connecteur droit avec flèche 8"/>
          <p:cNvCxnSpPr/>
          <p:nvPr/>
        </p:nvCxnSpPr>
        <p:spPr bwMode="auto">
          <a:xfrm>
            <a:off x="6654615" y="5345712"/>
            <a:ext cx="202733"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nvGrpSpPr>
          <p:cNvPr id="145" name="Groupe 144"/>
          <p:cNvGrpSpPr/>
          <p:nvPr/>
        </p:nvGrpSpPr>
        <p:grpSpPr>
          <a:xfrm>
            <a:off x="6903383" y="5156697"/>
            <a:ext cx="1512258" cy="276999"/>
            <a:chOff x="60063" y="5411877"/>
            <a:chExt cx="1512258" cy="276999"/>
          </a:xfrm>
        </p:grpSpPr>
        <p:sp>
          <p:nvSpPr>
            <p:cNvPr id="146" name="Ellipse 145"/>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7"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grpSp>
        <p:nvGrpSpPr>
          <p:cNvPr id="149" name="Groupe 148"/>
          <p:cNvGrpSpPr/>
          <p:nvPr/>
        </p:nvGrpSpPr>
        <p:grpSpPr>
          <a:xfrm>
            <a:off x="4748515" y="3522253"/>
            <a:ext cx="1512258" cy="276999"/>
            <a:chOff x="60063" y="5411877"/>
            <a:chExt cx="1512258" cy="276999"/>
          </a:xfrm>
        </p:grpSpPr>
        <p:sp>
          <p:nvSpPr>
            <p:cNvPr id="160" name="Ellipse 159"/>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
        <p:nvSpPr>
          <p:cNvPr id="175" name="ZoneTexte 174"/>
          <p:cNvSpPr txBox="1"/>
          <p:nvPr/>
        </p:nvSpPr>
        <p:spPr>
          <a:xfrm>
            <a:off x="7860172" y="2688205"/>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176" name="Connecteur droit avec flèche 175"/>
          <p:cNvCxnSpPr/>
          <p:nvPr/>
        </p:nvCxnSpPr>
        <p:spPr>
          <a:xfrm flipV="1">
            <a:off x="6980889" y="3045282"/>
            <a:ext cx="1028159" cy="94586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7" name="ZoneTexte 176"/>
          <p:cNvSpPr txBox="1"/>
          <p:nvPr/>
        </p:nvSpPr>
        <p:spPr>
          <a:xfrm rot="19044282">
            <a:off x="7109176" y="2977177"/>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sp>
        <p:nvSpPr>
          <p:cNvPr id="97" name="ZoneTexte 141"/>
          <p:cNvSpPr txBox="1">
            <a:spLocks noChangeArrowheads="1"/>
          </p:cNvSpPr>
          <p:nvPr/>
        </p:nvSpPr>
        <p:spPr bwMode="auto">
          <a:xfrm>
            <a:off x="1585200" y="1283994"/>
            <a:ext cx="10005786" cy="1477328"/>
          </a:xfrm>
          <a:prstGeom prst="rect">
            <a:avLst/>
          </a:prstGeom>
          <a:noFill/>
          <a:ln w="9525">
            <a:noFill/>
            <a:miter lim="800000"/>
            <a:headEnd/>
            <a:tailEnd/>
          </a:ln>
        </p:spPr>
        <p:txBody>
          <a:bodyPr wrap="square">
            <a:spAutoFit/>
          </a:bodyPr>
          <a:lstStyle/>
          <a:p>
            <a:r>
              <a:rPr lang="nl-BE" b="1" dirty="0" smtClean="0"/>
              <a:t>● </a:t>
            </a:r>
            <a:r>
              <a:rPr lang="nl-BE" b="1" dirty="0" err="1" smtClean="0"/>
              <a:t>Key</a:t>
            </a:r>
            <a:r>
              <a:rPr lang="nl-BE" b="1" dirty="0" smtClean="0"/>
              <a:t> factor </a:t>
            </a:r>
            <a:r>
              <a:rPr lang="nl-BE" b="1" dirty="0" err="1" smtClean="0"/>
              <a:t>for</a:t>
            </a:r>
            <a:r>
              <a:rPr lang="nl-BE" b="1" dirty="0" smtClean="0"/>
              <a:t> Calvin </a:t>
            </a:r>
            <a:r>
              <a:rPr lang="nl-BE" b="1" dirty="0" err="1" smtClean="0"/>
              <a:t>cycle</a:t>
            </a:r>
            <a:r>
              <a:rPr lang="nl-BE" b="1" dirty="0" smtClean="0"/>
              <a:t> </a:t>
            </a:r>
            <a:r>
              <a:rPr lang="nl-BE" b="1" dirty="0" err="1" smtClean="0"/>
              <a:t>reactivation</a:t>
            </a:r>
            <a:r>
              <a:rPr lang="nl-BE" b="1" dirty="0" smtClean="0"/>
              <a:t> ? </a:t>
            </a:r>
            <a:r>
              <a:rPr lang="nl-BE" b="1" dirty="0" err="1" smtClean="0"/>
              <a:t>Restore</a:t>
            </a:r>
            <a:r>
              <a:rPr lang="nl-BE" b="1" dirty="0" smtClean="0"/>
              <a:t> </a:t>
            </a:r>
            <a:r>
              <a:rPr lang="nl-BE" b="1" dirty="0" err="1" smtClean="0"/>
              <a:t>energetic</a:t>
            </a:r>
            <a:r>
              <a:rPr lang="nl-BE" b="1" dirty="0" smtClean="0"/>
              <a:t> </a:t>
            </a:r>
            <a:r>
              <a:rPr lang="nl-BE" b="1" dirty="0" err="1" smtClean="0"/>
              <a:t>balance</a:t>
            </a:r>
            <a:r>
              <a:rPr lang="nl-BE" b="1" dirty="0" smtClean="0"/>
              <a:t> </a:t>
            </a:r>
            <a:r>
              <a:rPr lang="nl-BE" b="1" dirty="0" err="1" smtClean="0"/>
              <a:t>for</a:t>
            </a:r>
            <a:r>
              <a:rPr lang="nl-BE" b="1" dirty="0" smtClean="0"/>
              <a:t> carbon </a:t>
            </a:r>
            <a:r>
              <a:rPr lang="nl-BE" b="1" dirty="0" err="1" smtClean="0"/>
              <a:t>fixation</a:t>
            </a:r>
            <a:r>
              <a:rPr lang="nl-BE" b="1" dirty="0"/>
              <a:t> </a:t>
            </a:r>
            <a:r>
              <a:rPr lang="nl-BE" b="1" dirty="0" smtClean="0"/>
              <a:t>!</a:t>
            </a:r>
          </a:p>
          <a:p>
            <a:endParaRPr lang="nl-BE" b="1" dirty="0" smtClean="0"/>
          </a:p>
          <a:p>
            <a:r>
              <a:rPr lang="nl-BE" b="1" dirty="0"/>
              <a:t>● How </a:t>
            </a:r>
            <a:r>
              <a:rPr lang="nl-BE" b="1" dirty="0" err="1"/>
              <a:t>to</a:t>
            </a:r>
            <a:r>
              <a:rPr lang="nl-BE" b="1" dirty="0"/>
              <a:t> </a:t>
            </a:r>
            <a:r>
              <a:rPr lang="nl-BE" b="1" dirty="0" err="1"/>
              <a:t>restore</a:t>
            </a:r>
            <a:r>
              <a:rPr lang="nl-BE" b="1" dirty="0"/>
              <a:t> </a:t>
            </a:r>
            <a:r>
              <a:rPr lang="nl-BE" b="1" dirty="0" err="1"/>
              <a:t>the</a:t>
            </a:r>
            <a:r>
              <a:rPr lang="nl-BE" b="1" dirty="0"/>
              <a:t> </a:t>
            </a:r>
            <a:r>
              <a:rPr lang="nl-BE" b="1" dirty="0" err="1"/>
              <a:t>energetic</a:t>
            </a:r>
            <a:r>
              <a:rPr lang="nl-BE" b="1" dirty="0"/>
              <a:t> </a:t>
            </a:r>
            <a:r>
              <a:rPr lang="nl-BE" b="1" dirty="0" err="1" smtClean="0"/>
              <a:t>balance</a:t>
            </a:r>
            <a:r>
              <a:rPr lang="nl-BE" b="1" dirty="0" smtClean="0"/>
              <a:t> ? </a:t>
            </a:r>
            <a:r>
              <a:rPr lang="nl-BE" b="1" dirty="0" err="1"/>
              <a:t>HydA</a:t>
            </a:r>
            <a:r>
              <a:rPr lang="nl-BE" b="1" dirty="0"/>
              <a:t> </a:t>
            </a:r>
            <a:r>
              <a:rPr lang="nl-BE" b="1" dirty="0" err="1" smtClean="0"/>
              <a:t>and</a:t>
            </a:r>
            <a:r>
              <a:rPr lang="nl-BE" b="1" dirty="0" smtClean="0"/>
              <a:t> </a:t>
            </a:r>
            <a:r>
              <a:rPr lang="nl-BE" b="1" dirty="0"/>
              <a:t>Pgrl1-CEF </a:t>
            </a:r>
            <a:r>
              <a:rPr lang="nl-BE" b="1" dirty="0" smtClean="0"/>
              <a:t>!</a:t>
            </a:r>
            <a:endParaRPr lang="fr-BE" b="1" dirty="0"/>
          </a:p>
          <a:p>
            <a:endParaRPr lang="nl-BE" b="1" dirty="0" smtClean="0"/>
          </a:p>
          <a:p>
            <a:endParaRPr lang="nl-BE" b="1" dirty="0"/>
          </a:p>
        </p:txBody>
      </p:sp>
      <p:sp>
        <p:nvSpPr>
          <p:cNvPr id="102" name="ZoneTexte 101"/>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35" name="CustomShape 3"/>
          <p:cNvSpPr/>
          <p:nvPr/>
        </p:nvSpPr>
        <p:spPr>
          <a:xfrm>
            <a:off x="937200" y="221672"/>
            <a:ext cx="7327080" cy="456120"/>
          </a:xfrm>
          <a:prstGeom prst="rect">
            <a:avLst/>
          </a:prstGeom>
        </p:spPr>
        <p:txBody>
          <a:bodyPr wrap="none" lIns="90000" tIns="45000" rIns="90000" bIns="45000"/>
          <a:lstStyle/>
          <a:p>
            <a:r>
              <a:rPr lang="fr-BE" sz="2400" b="1" dirty="0"/>
              <a:t>● </a:t>
            </a:r>
            <a:r>
              <a:rPr lang="fr-BE" sz="2400" b="1" dirty="0" err="1"/>
              <a:t>Study</a:t>
            </a:r>
            <a:r>
              <a:rPr lang="fr-BE" sz="2400" b="1" dirty="0"/>
              <a:t> the </a:t>
            </a:r>
            <a:r>
              <a:rPr lang="fr-BE" sz="2400" b="1" dirty="0" err="1"/>
              <a:t>role</a:t>
            </a:r>
            <a:r>
              <a:rPr lang="fr-BE" sz="2400" b="1" dirty="0"/>
              <a:t> of </a:t>
            </a:r>
            <a:r>
              <a:rPr lang="fr-BE" sz="2400" b="1" dirty="0" err="1"/>
              <a:t>hydrogenase</a:t>
            </a:r>
            <a:r>
              <a:rPr lang="fr-BE" sz="2400" b="1" dirty="0"/>
              <a:t> in </a:t>
            </a:r>
            <a:r>
              <a:rPr lang="fr-BE" sz="2400" b="1" dirty="0" err="1"/>
              <a:t>photosynthesis</a:t>
            </a:r>
            <a:r>
              <a:rPr lang="fr-BE" sz="2400" b="1" dirty="0"/>
              <a:t> </a:t>
            </a:r>
            <a:r>
              <a:rPr lang="fr-BE" sz="2400" b="1" dirty="0" err="1"/>
              <a:t>reactivation</a:t>
            </a:r>
            <a:endParaRPr lang="fr-BE" sz="2400" b="1" dirty="0"/>
          </a:p>
        </p:txBody>
      </p:sp>
      <p:sp>
        <p:nvSpPr>
          <p:cNvPr id="136" name="CustomShape 2"/>
          <p:cNvSpPr/>
          <p:nvPr/>
        </p:nvSpPr>
        <p:spPr>
          <a:xfrm>
            <a:off x="1191307" y="738464"/>
            <a:ext cx="2224800" cy="456120"/>
          </a:xfrm>
          <a:prstGeom prst="rect">
            <a:avLst/>
          </a:prstGeom>
        </p:spPr>
        <p:txBody>
          <a:bodyPr wrap="none" lIns="90000" tIns="45000" rIns="90000" bIns="45000"/>
          <a:lstStyle/>
          <a:p>
            <a:pPr>
              <a:lnSpc>
                <a:spcPct val="100000"/>
              </a:lnSpc>
            </a:pPr>
            <a:r>
              <a:rPr lang="fr-BE" sz="2000" b="1" dirty="0" err="1" smtClean="0">
                <a:solidFill>
                  <a:srgbClr val="000000"/>
                </a:solidFill>
                <a:latin typeface="Calibri"/>
              </a:rPr>
              <a:t>Starting</a:t>
            </a:r>
            <a:r>
              <a:rPr lang="fr-BE" sz="2000" b="1" dirty="0" smtClean="0">
                <a:solidFill>
                  <a:srgbClr val="000000"/>
                </a:solidFill>
                <a:latin typeface="Calibri"/>
              </a:rPr>
              <a:t> </a:t>
            </a:r>
            <a:r>
              <a:rPr lang="fr-BE" sz="2000" b="1" dirty="0" err="1" smtClean="0">
                <a:solidFill>
                  <a:srgbClr val="000000"/>
                </a:solidFill>
                <a:latin typeface="Calibri"/>
              </a:rPr>
              <a:t>hypothesis</a:t>
            </a:r>
            <a:r>
              <a:rPr lang="fr-BE" sz="2000" b="1" dirty="0" smtClean="0">
                <a:solidFill>
                  <a:srgbClr val="000000"/>
                </a:solidFill>
                <a:latin typeface="Calibri"/>
              </a:rPr>
              <a:t> :</a:t>
            </a:r>
            <a:endParaRPr sz="2000" b="1" dirty="0"/>
          </a:p>
        </p:txBody>
      </p:sp>
    </p:spTree>
    <p:extLst>
      <p:ext uri="{BB962C8B-B14F-4D97-AF65-F5344CB8AC3E}">
        <p14:creationId xmlns:p14="http://schemas.microsoft.com/office/powerpoint/2010/main" val="2378233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9463078" y="152400"/>
            <a:ext cx="1357322" cy="369332"/>
          </a:xfrm>
          <a:prstGeom prst="rect">
            <a:avLst/>
          </a:prstGeom>
          <a:noFill/>
        </p:spPr>
        <p:txBody>
          <a:bodyPr wrap="square" rtlCol="0">
            <a:spAutoFit/>
          </a:bodyPr>
          <a:lstStyle/>
          <a:p>
            <a:r>
              <a:rPr lang="fr-BE" dirty="0" smtClean="0"/>
              <a:t>Tools</a:t>
            </a:r>
            <a:endParaRPr lang="en-US" dirty="0"/>
          </a:p>
        </p:txBody>
      </p:sp>
      <p:grpSp>
        <p:nvGrpSpPr>
          <p:cNvPr id="10" name="Groupe 9"/>
          <p:cNvGrpSpPr/>
          <p:nvPr/>
        </p:nvGrpSpPr>
        <p:grpSpPr>
          <a:xfrm>
            <a:off x="6109461" y="844254"/>
            <a:ext cx="5481525" cy="2642226"/>
            <a:chOff x="6109461" y="844254"/>
            <a:chExt cx="5481525" cy="2642226"/>
          </a:xfrm>
        </p:grpSpPr>
        <p:grpSp>
          <p:nvGrpSpPr>
            <p:cNvPr id="97" name="Groupe 96"/>
            <p:cNvGrpSpPr/>
            <p:nvPr/>
          </p:nvGrpSpPr>
          <p:grpSpPr>
            <a:xfrm>
              <a:off x="6109461" y="844254"/>
              <a:ext cx="5481525" cy="2642226"/>
              <a:chOff x="6710475" y="793826"/>
              <a:chExt cx="5481525" cy="2642226"/>
            </a:xfrm>
          </p:grpSpPr>
          <p:grpSp>
            <p:nvGrpSpPr>
              <p:cNvPr id="98" name="Groupe 97"/>
              <p:cNvGrpSpPr/>
              <p:nvPr/>
            </p:nvGrpSpPr>
            <p:grpSpPr>
              <a:xfrm>
                <a:off x="6710475" y="793826"/>
                <a:ext cx="5481525" cy="2642226"/>
                <a:chOff x="5186115" y="232847"/>
                <a:chExt cx="5481525" cy="2642226"/>
              </a:xfrm>
            </p:grpSpPr>
            <p:pic>
              <p:nvPicPr>
                <p:cNvPr id="100" name="Imag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909" y="724034"/>
                  <a:ext cx="5130731" cy="2151039"/>
                </a:xfrm>
                <a:prstGeom prst="rect">
                  <a:avLst/>
                </a:prstGeom>
              </p:spPr>
            </p:pic>
            <p:pic>
              <p:nvPicPr>
                <p:cNvPr id="101" name="Image 100"/>
                <p:cNvPicPr>
                  <a:picLocks noChangeAspect="1"/>
                </p:cNvPicPr>
                <p:nvPr/>
              </p:nvPicPr>
              <p:blipFill rotWithShape="1">
                <a:blip r:embed="rId3" cstate="print">
                  <a:extLst>
                    <a:ext uri="{28A0092B-C50C-407E-A947-70E740481C1C}">
                      <a14:useLocalDpi xmlns:a14="http://schemas.microsoft.com/office/drawing/2010/main" val="0"/>
                    </a:ext>
                  </a:extLst>
                </a:blip>
                <a:srcRect t="62802" r="89123"/>
                <a:stretch/>
              </p:blipFill>
              <p:spPr>
                <a:xfrm>
                  <a:off x="5186115" y="1926507"/>
                  <a:ext cx="701587" cy="948566"/>
                </a:xfrm>
                <a:prstGeom prst="rect">
                  <a:avLst/>
                </a:prstGeom>
              </p:spPr>
            </p:pic>
            <p:pic>
              <p:nvPicPr>
                <p:cNvPr id="102" name="Image 101"/>
                <p:cNvPicPr>
                  <a:picLocks noChangeAspect="1"/>
                </p:cNvPicPr>
                <p:nvPr/>
              </p:nvPicPr>
              <p:blipFill rotWithShape="1">
                <a:blip r:embed="rId3" cstate="print">
                  <a:extLst>
                    <a:ext uri="{28A0092B-C50C-407E-A947-70E740481C1C}">
                      <a14:useLocalDpi xmlns:a14="http://schemas.microsoft.com/office/drawing/2010/main" val="0"/>
                    </a:ext>
                  </a:extLst>
                </a:blip>
                <a:srcRect t="62802" r="89123" b="7980"/>
                <a:stretch/>
              </p:blipFill>
              <p:spPr>
                <a:xfrm rot="2931327">
                  <a:off x="8475690" y="308628"/>
                  <a:ext cx="701587" cy="745057"/>
                </a:xfrm>
                <a:prstGeom prst="rect">
                  <a:avLst/>
                </a:prstGeom>
              </p:spPr>
            </p:pic>
            <p:pic>
              <p:nvPicPr>
                <p:cNvPr id="103" name="Image 102"/>
                <p:cNvPicPr>
                  <a:picLocks noChangeAspect="1"/>
                </p:cNvPicPr>
                <p:nvPr/>
              </p:nvPicPr>
              <p:blipFill rotWithShape="1">
                <a:blip r:embed="rId3" cstate="print">
                  <a:extLst>
                    <a:ext uri="{28A0092B-C50C-407E-A947-70E740481C1C}">
                      <a14:useLocalDpi xmlns:a14="http://schemas.microsoft.com/office/drawing/2010/main" val="0"/>
                    </a:ext>
                  </a:extLst>
                </a:blip>
                <a:srcRect l="45289" t="101" r="40037" b="92979"/>
                <a:stretch/>
              </p:blipFill>
              <p:spPr>
                <a:xfrm>
                  <a:off x="8018365" y="232847"/>
                  <a:ext cx="946485" cy="176463"/>
                </a:xfrm>
                <a:prstGeom prst="rect">
                  <a:avLst/>
                </a:prstGeom>
              </p:spPr>
            </p:pic>
          </p:grpSp>
          <p:sp>
            <p:nvSpPr>
              <p:cNvPr id="99" name="Rectangle 98"/>
              <p:cNvSpPr/>
              <p:nvPr/>
            </p:nvSpPr>
            <p:spPr>
              <a:xfrm>
                <a:off x="9463078" y="3151851"/>
                <a:ext cx="208324" cy="284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9" name="Groupe 8"/>
            <p:cNvGrpSpPr/>
            <p:nvPr/>
          </p:nvGrpSpPr>
          <p:grpSpPr>
            <a:xfrm>
              <a:off x="7831361" y="2510746"/>
              <a:ext cx="701587" cy="948566"/>
              <a:chOff x="7831361" y="2510746"/>
              <a:chExt cx="701587" cy="948566"/>
            </a:xfrm>
          </p:grpSpPr>
          <p:pic>
            <p:nvPicPr>
              <p:cNvPr id="104" name="Image 103"/>
              <p:cNvPicPr>
                <a:picLocks noChangeAspect="1"/>
              </p:cNvPicPr>
              <p:nvPr/>
            </p:nvPicPr>
            <p:blipFill rotWithShape="1">
              <a:blip r:embed="rId3" cstate="print">
                <a:extLst>
                  <a:ext uri="{28A0092B-C50C-407E-A947-70E740481C1C}">
                    <a14:useLocalDpi xmlns:a14="http://schemas.microsoft.com/office/drawing/2010/main" val="0"/>
                  </a:ext>
                </a:extLst>
              </a:blip>
              <a:srcRect t="62802" r="89123"/>
              <a:stretch/>
            </p:blipFill>
            <p:spPr>
              <a:xfrm>
                <a:off x="7831361" y="2510746"/>
                <a:ext cx="701587" cy="948566"/>
              </a:xfrm>
              <a:prstGeom prst="rect">
                <a:avLst/>
              </a:prstGeom>
            </p:spPr>
          </p:pic>
          <p:sp>
            <p:nvSpPr>
              <p:cNvPr id="8" name="Rectangle 7"/>
              <p:cNvSpPr/>
              <p:nvPr/>
            </p:nvSpPr>
            <p:spPr>
              <a:xfrm>
                <a:off x="8048487" y="3271560"/>
                <a:ext cx="45719" cy="12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pic>
        <p:nvPicPr>
          <p:cNvPr id="1026" name="Picture 2" descr="Résultat de recherche d'images pour &quot;joliot type spectromet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83" y="2079541"/>
            <a:ext cx="3188123" cy="4537763"/>
          </a:xfrm>
          <a:prstGeom prst="rect">
            <a:avLst/>
          </a:prstGeom>
          <a:noFill/>
          <a:extLst>
            <a:ext uri="{909E8E84-426E-40DD-AFC4-6F175D3DCCD1}">
              <a14:hiddenFill xmlns:a14="http://schemas.microsoft.com/office/drawing/2010/main">
                <a:solidFill>
                  <a:srgbClr val="FFFFFF"/>
                </a:solidFill>
              </a14:hiddenFill>
            </a:ext>
          </a:extLst>
        </p:spPr>
      </p:pic>
      <p:sp>
        <p:nvSpPr>
          <p:cNvPr id="21" name="CustomShape 2"/>
          <p:cNvSpPr/>
          <p:nvPr/>
        </p:nvSpPr>
        <p:spPr>
          <a:xfrm>
            <a:off x="3880006" y="5589555"/>
            <a:ext cx="6619547" cy="821880"/>
          </a:xfrm>
          <a:prstGeom prst="rect">
            <a:avLst/>
          </a:prstGeom>
        </p:spPr>
        <p:txBody>
          <a:bodyPr wrap="none" lIns="90000" tIns="45000" rIns="90000" bIns="45000"/>
          <a:lstStyle/>
          <a:p>
            <a:r>
              <a:rPr lang="fr-BE" sz="2000" b="1" dirty="0" err="1" smtClean="0">
                <a:solidFill>
                  <a:srgbClr val="000000"/>
                </a:solidFill>
              </a:rPr>
              <a:t>Joliot</a:t>
            </a:r>
            <a:r>
              <a:rPr lang="fr-BE" sz="2000" b="1" dirty="0" smtClean="0">
                <a:solidFill>
                  <a:srgbClr val="000000"/>
                </a:solidFill>
              </a:rPr>
              <a:t> type </a:t>
            </a:r>
            <a:r>
              <a:rPr lang="fr-BE" sz="2000" b="1" dirty="0" err="1" smtClean="0">
                <a:solidFill>
                  <a:srgbClr val="000000"/>
                </a:solidFill>
              </a:rPr>
              <a:t>spectrometer</a:t>
            </a:r>
            <a:r>
              <a:rPr lang="fr-BE" sz="2000" b="1" dirty="0" smtClean="0">
                <a:solidFill>
                  <a:srgbClr val="000000"/>
                </a:solidFill>
              </a:rPr>
              <a:t> (JTS)</a:t>
            </a:r>
          </a:p>
          <a:p>
            <a:r>
              <a:rPr lang="fr-BE" sz="2000" b="1" dirty="0" smtClean="0">
                <a:solidFill>
                  <a:srgbClr val="000000"/>
                </a:solidFill>
                <a:sym typeface="Wingdings" panose="05000000000000000000" pitchFamily="2" charset="2"/>
              </a:rPr>
              <a:t> PSII (fluorescence) and PSI (absorbance) </a:t>
            </a:r>
            <a:r>
              <a:rPr lang="fr-BE" sz="2000" b="1" dirty="0" err="1" smtClean="0">
                <a:solidFill>
                  <a:srgbClr val="000000"/>
                </a:solidFill>
                <a:sym typeface="Wingdings" panose="05000000000000000000" pitchFamily="2" charset="2"/>
              </a:rPr>
              <a:t>efficiency</a:t>
            </a:r>
            <a:endParaRPr lang="fr-BE" sz="2000" b="1" dirty="0">
              <a:solidFill>
                <a:srgbClr val="000000"/>
              </a:solidFill>
            </a:endParaRP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9637" y="3271560"/>
            <a:ext cx="1830465" cy="2816100"/>
          </a:xfrm>
          <a:prstGeom prst="rect">
            <a:avLst/>
          </a:prstGeom>
        </p:spPr>
      </p:pic>
      <p:sp>
        <p:nvSpPr>
          <p:cNvPr id="20" name="CustomShape 2"/>
          <p:cNvSpPr/>
          <p:nvPr/>
        </p:nvSpPr>
        <p:spPr>
          <a:xfrm>
            <a:off x="7367752" y="4268670"/>
            <a:ext cx="4562759" cy="821880"/>
          </a:xfrm>
          <a:prstGeom prst="rect">
            <a:avLst/>
          </a:prstGeom>
        </p:spPr>
        <p:txBody>
          <a:bodyPr wrap="none" lIns="90000" tIns="45000" rIns="90000" bIns="45000"/>
          <a:lstStyle/>
          <a:p>
            <a:r>
              <a:rPr lang="fr-BE" sz="2000" b="1" dirty="0" err="1" smtClean="0">
                <a:solidFill>
                  <a:srgbClr val="000000"/>
                </a:solidFill>
              </a:rPr>
              <a:t>Modified</a:t>
            </a:r>
            <a:r>
              <a:rPr lang="fr-BE" sz="2000" b="1" dirty="0" smtClean="0">
                <a:solidFill>
                  <a:srgbClr val="000000"/>
                </a:solidFill>
              </a:rPr>
              <a:t> Clark </a:t>
            </a:r>
            <a:r>
              <a:rPr lang="fr-BE" sz="2000" b="1" dirty="0" err="1" smtClean="0">
                <a:solidFill>
                  <a:srgbClr val="000000"/>
                </a:solidFill>
              </a:rPr>
              <a:t>electrode</a:t>
            </a:r>
            <a:endParaRPr lang="fr-BE" sz="2000" b="1" dirty="0" smtClean="0">
              <a:solidFill>
                <a:srgbClr val="000000"/>
              </a:solidFill>
            </a:endParaRPr>
          </a:p>
          <a:p>
            <a:r>
              <a:rPr lang="fr-BE" sz="2000" b="1" dirty="0" smtClean="0">
                <a:solidFill>
                  <a:srgbClr val="000000"/>
                </a:solidFill>
                <a:sym typeface="Wingdings" panose="05000000000000000000" pitchFamily="2" charset="2"/>
              </a:rPr>
              <a:t> H</a:t>
            </a:r>
            <a:r>
              <a:rPr lang="fr-BE" sz="2000" b="1" baseline="-25000" dirty="0" smtClean="0">
                <a:solidFill>
                  <a:srgbClr val="000000"/>
                </a:solidFill>
                <a:sym typeface="Wingdings" panose="05000000000000000000" pitchFamily="2" charset="2"/>
              </a:rPr>
              <a:t>2</a:t>
            </a:r>
            <a:r>
              <a:rPr lang="fr-BE" sz="2000" b="1" dirty="0" smtClean="0">
                <a:solidFill>
                  <a:srgbClr val="000000"/>
                </a:solidFill>
                <a:sym typeface="Wingdings" panose="05000000000000000000" pitchFamily="2" charset="2"/>
              </a:rPr>
              <a:t> production</a:t>
            </a:r>
            <a:endParaRPr lang="fr-BE" sz="2000" b="1" dirty="0">
              <a:solidFill>
                <a:srgbClr val="000000"/>
              </a:solidFill>
            </a:endParaRP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r>
              <a:rPr lang="fr-BE" sz="2000" b="1" dirty="0" smtClean="0">
                <a:solidFill>
                  <a:srgbClr val="000000"/>
                </a:solidFill>
                <a:latin typeface="Calibri"/>
              </a:rPr>
              <a:t> </a:t>
            </a:r>
          </a:p>
        </p:txBody>
      </p:sp>
      <p:sp>
        <p:nvSpPr>
          <p:cNvPr id="19" name="CustomShape 3"/>
          <p:cNvSpPr/>
          <p:nvPr/>
        </p:nvSpPr>
        <p:spPr>
          <a:xfrm>
            <a:off x="937200" y="221672"/>
            <a:ext cx="7327080" cy="456120"/>
          </a:xfrm>
          <a:prstGeom prst="rect">
            <a:avLst/>
          </a:prstGeom>
        </p:spPr>
        <p:txBody>
          <a:bodyPr wrap="none" lIns="90000" tIns="45000" rIns="90000" bIns="45000"/>
          <a:lstStyle/>
          <a:p>
            <a:r>
              <a:rPr lang="fr-BE" sz="2400" b="1" dirty="0"/>
              <a:t>● </a:t>
            </a:r>
            <a:r>
              <a:rPr lang="fr-BE" sz="2400" b="1" dirty="0" err="1"/>
              <a:t>Study</a:t>
            </a:r>
            <a:r>
              <a:rPr lang="fr-BE" sz="2400" b="1" dirty="0"/>
              <a:t> the </a:t>
            </a:r>
            <a:r>
              <a:rPr lang="fr-BE" sz="2400" b="1" dirty="0" err="1"/>
              <a:t>role</a:t>
            </a:r>
            <a:r>
              <a:rPr lang="fr-BE" sz="2400" b="1" dirty="0"/>
              <a:t> of </a:t>
            </a:r>
            <a:r>
              <a:rPr lang="fr-BE" sz="2400" b="1" dirty="0" err="1"/>
              <a:t>hydrogenase</a:t>
            </a:r>
            <a:r>
              <a:rPr lang="fr-BE" sz="2400" b="1" dirty="0"/>
              <a:t> in </a:t>
            </a:r>
            <a:r>
              <a:rPr lang="fr-BE" sz="2400" b="1" dirty="0" err="1"/>
              <a:t>photosynthesis</a:t>
            </a:r>
            <a:r>
              <a:rPr lang="fr-BE" sz="2400" b="1" dirty="0"/>
              <a:t> </a:t>
            </a:r>
            <a:r>
              <a:rPr lang="fr-BE" sz="2400" b="1" dirty="0" err="1"/>
              <a:t>reactivation</a:t>
            </a:r>
            <a:endParaRPr lang="fr-BE" sz="2400" b="1" dirty="0"/>
          </a:p>
        </p:txBody>
      </p:sp>
    </p:spTree>
    <p:extLst>
      <p:ext uri="{BB962C8B-B14F-4D97-AF65-F5344CB8AC3E}">
        <p14:creationId xmlns:p14="http://schemas.microsoft.com/office/powerpoint/2010/main" val="510384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697" y="491709"/>
            <a:ext cx="5130731" cy="2151039"/>
          </a:xfrm>
          <a:prstGeom prst="rect">
            <a:avLst/>
          </a:prstGeom>
        </p:spPr>
      </p:pic>
      <p:pic>
        <p:nvPicPr>
          <p:cNvPr id="100" name="Imag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313" y="3265856"/>
            <a:ext cx="5130731" cy="2151039"/>
          </a:xfrm>
          <a:prstGeom prst="rect">
            <a:avLst/>
          </a:prstGeom>
        </p:spPr>
      </p:pic>
      <p:pic>
        <p:nvPicPr>
          <p:cNvPr id="99" name="Imag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643" y="1475700"/>
            <a:ext cx="5130731" cy="2151039"/>
          </a:xfrm>
          <a:prstGeom prst="rect">
            <a:avLst/>
          </a:prstGeom>
        </p:spPr>
      </p:pic>
      <p:sp>
        <p:nvSpPr>
          <p:cNvPr id="26" name="ZoneTexte 25"/>
          <p:cNvSpPr txBox="1"/>
          <p:nvPr/>
        </p:nvSpPr>
        <p:spPr>
          <a:xfrm>
            <a:off x="1419728" y="1715830"/>
            <a:ext cx="1299411" cy="369332"/>
          </a:xfrm>
          <a:prstGeom prst="rect">
            <a:avLst/>
          </a:prstGeom>
          <a:noFill/>
        </p:spPr>
        <p:txBody>
          <a:bodyPr wrap="square" rtlCol="0">
            <a:spAutoFit/>
          </a:bodyPr>
          <a:lstStyle/>
          <a:p>
            <a:r>
              <a:rPr lang="fr-BE" b="1" dirty="0" err="1"/>
              <a:t>w</a:t>
            </a:r>
            <a:r>
              <a:rPr lang="fr-BE" b="1" dirty="0" err="1" smtClean="0"/>
              <a:t>ild</a:t>
            </a:r>
            <a:r>
              <a:rPr lang="fr-BE" b="1" dirty="0" smtClean="0"/>
              <a:t> type</a:t>
            </a:r>
            <a:endParaRPr lang="fr-BE" b="1" dirty="0"/>
          </a:p>
        </p:txBody>
      </p:sp>
      <p:grpSp>
        <p:nvGrpSpPr>
          <p:cNvPr id="6" name="Groupe 5"/>
          <p:cNvGrpSpPr/>
          <p:nvPr/>
        </p:nvGrpSpPr>
        <p:grpSpPr>
          <a:xfrm>
            <a:off x="6498643" y="2599257"/>
            <a:ext cx="2714400" cy="860966"/>
            <a:chOff x="1448553" y="3219948"/>
            <a:chExt cx="2714400" cy="860966"/>
          </a:xfrm>
        </p:grpSpPr>
        <p:sp>
          <p:nvSpPr>
            <p:cNvPr id="140" name="ZoneTexte 139"/>
            <p:cNvSpPr txBox="1"/>
            <p:nvPr/>
          </p:nvSpPr>
          <p:spPr>
            <a:xfrm>
              <a:off x="1892969" y="3219948"/>
              <a:ext cx="1299411" cy="369332"/>
            </a:xfrm>
            <a:prstGeom prst="rect">
              <a:avLst/>
            </a:prstGeom>
            <a:noFill/>
          </p:spPr>
          <p:txBody>
            <a:bodyPr wrap="square" rtlCol="0">
              <a:spAutoFit/>
            </a:bodyPr>
            <a:lstStyle/>
            <a:p>
              <a:r>
                <a:rPr lang="fr-BE" b="1" i="1" dirty="0" smtClean="0"/>
                <a:t>pgrl1</a:t>
              </a:r>
              <a:endParaRPr lang="fr-BE" b="1" i="1" dirty="0"/>
            </a:p>
          </p:txBody>
        </p:sp>
        <p:sp>
          <p:nvSpPr>
            <p:cNvPr id="27" name="CustomShape 4"/>
            <p:cNvSpPr/>
            <p:nvPr/>
          </p:nvSpPr>
          <p:spPr>
            <a:xfrm>
              <a:off x="1448553" y="3565034"/>
              <a:ext cx="2714400" cy="515880"/>
            </a:xfrm>
            <a:prstGeom prst="rect">
              <a:avLst/>
            </a:prstGeom>
          </p:spPr>
          <p:txBody>
            <a:bodyPr lIns="90000" tIns="45000" rIns="90000" bIns="45000"/>
            <a:lstStyle/>
            <a:p>
              <a:pPr>
                <a:lnSpc>
                  <a:spcPct val="100000"/>
                </a:lnSpc>
              </a:pPr>
              <a:r>
                <a:rPr lang="fr-BE" sz="1400" dirty="0" smtClean="0">
                  <a:solidFill>
                    <a:srgbClr val="000000"/>
                  </a:solidFill>
                  <a:latin typeface="Calibri"/>
                </a:rPr>
                <a:t>(</a:t>
              </a:r>
              <a:r>
                <a:rPr lang="fr-BE" sz="1400" dirty="0" err="1" smtClean="0">
                  <a:solidFill>
                    <a:srgbClr val="000000"/>
                  </a:solidFill>
                  <a:latin typeface="Calibri"/>
                </a:rPr>
                <a:t>Tolleter</a:t>
              </a:r>
              <a:r>
                <a:rPr lang="fr-BE" sz="1400" dirty="0" smtClean="0">
                  <a:solidFill>
                    <a:srgbClr val="000000"/>
                  </a:solidFill>
                  <a:latin typeface="Calibri"/>
                </a:rPr>
                <a:t> </a:t>
              </a:r>
              <a:r>
                <a:rPr lang="fr-BE" sz="1400" i="1" dirty="0" smtClean="0">
                  <a:solidFill>
                    <a:srgbClr val="000000"/>
                  </a:solidFill>
                  <a:latin typeface="Calibri"/>
                </a:rPr>
                <a:t>et al., </a:t>
              </a:r>
              <a:r>
                <a:rPr lang="fr-BE" sz="1400" dirty="0" smtClean="0">
                  <a:solidFill>
                    <a:srgbClr val="000000"/>
                  </a:solidFill>
                  <a:latin typeface="Calibri"/>
                </a:rPr>
                <a:t>2011)</a:t>
              </a:r>
              <a:endParaRPr dirty="0"/>
            </a:p>
          </p:txBody>
        </p:sp>
      </p:grpSp>
      <p:grpSp>
        <p:nvGrpSpPr>
          <p:cNvPr id="7" name="Groupe 6"/>
          <p:cNvGrpSpPr/>
          <p:nvPr/>
        </p:nvGrpSpPr>
        <p:grpSpPr>
          <a:xfrm>
            <a:off x="1180938" y="4436303"/>
            <a:ext cx="2714400" cy="885212"/>
            <a:chOff x="1448553" y="5305149"/>
            <a:chExt cx="2714400" cy="885212"/>
          </a:xfrm>
        </p:grpSpPr>
        <p:sp>
          <p:nvSpPr>
            <p:cNvPr id="141" name="ZoneTexte 140"/>
            <p:cNvSpPr txBox="1"/>
            <p:nvPr/>
          </p:nvSpPr>
          <p:spPr>
            <a:xfrm>
              <a:off x="1791614" y="5305149"/>
              <a:ext cx="1588169" cy="369332"/>
            </a:xfrm>
            <a:prstGeom prst="rect">
              <a:avLst/>
            </a:prstGeom>
            <a:noFill/>
          </p:spPr>
          <p:txBody>
            <a:bodyPr wrap="square" rtlCol="0">
              <a:spAutoFit/>
            </a:bodyPr>
            <a:lstStyle/>
            <a:p>
              <a:r>
                <a:rPr lang="fr-BE" b="1" i="1" dirty="0" smtClean="0"/>
                <a:t>hydg-2</a:t>
              </a:r>
              <a:endParaRPr lang="fr-BE" b="1" i="1" dirty="0"/>
            </a:p>
          </p:txBody>
        </p:sp>
        <p:sp>
          <p:nvSpPr>
            <p:cNvPr id="28" name="CustomShape 4"/>
            <p:cNvSpPr/>
            <p:nvPr/>
          </p:nvSpPr>
          <p:spPr>
            <a:xfrm>
              <a:off x="1448553" y="5674481"/>
              <a:ext cx="2714400" cy="515880"/>
            </a:xfrm>
            <a:prstGeom prst="rect">
              <a:avLst/>
            </a:prstGeom>
          </p:spPr>
          <p:txBody>
            <a:bodyPr lIns="90000" tIns="45000" rIns="90000" bIns="45000"/>
            <a:lstStyle/>
            <a:p>
              <a:pPr>
                <a:lnSpc>
                  <a:spcPct val="100000"/>
                </a:lnSpc>
              </a:pPr>
              <a:r>
                <a:rPr lang="fr-BE" sz="1400" dirty="0" smtClean="0">
                  <a:solidFill>
                    <a:srgbClr val="000000"/>
                  </a:solidFill>
                  <a:latin typeface="Calibri"/>
                </a:rPr>
                <a:t>(Godaux </a:t>
              </a:r>
              <a:r>
                <a:rPr lang="fr-BE" sz="1400" i="1" dirty="0" smtClean="0">
                  <a:solidFill>
                    <a:srgbClr val="000000"/>
                  </a:solidFill>
                  <a:latin typeface="Calibri"/>
                </a:rPr>
                <a:t>et al., </a:t>
              </a:r>
              <a:r>
                <a:rPr lang="fr-BE" sz="1400" dirty="0" smtClean="0">
                  <a:solidFill>
                    <a:srgbClr val="000000"/>
                  </a:solidFill>
                  <a:latin typeface="Calibri"/>
                </a:rPr>
                <a:t>2013)</a:t>
              </a:r>
              <a:endParaRPr dirty="0"/>
            </a:p>
          </p:txBody>
        </p:sp>
      </p:grpSp>
      <p:grpSp>
        <p:nvGrpSpPr>
          <p:cNvPr id="5" name="Groupe 4"/>
          <p:cNvGrpSpPr/>
          <p:nvPr/>
        </p:nvGrpSpPr>
        <p:grpSpPr>
          <a:xfrm>
            <a:off x="8657162" y="1383674"/>
            <a:ext cx="563256" cy="579577"/>
            <a:chOff x="1193096" y="3740692"/>
            <a:chExt cx="563256" cy="579577"/>
          </a:xfrm>
        </p:grpSpPr>
        <p:sp>
          <p:nvSpPr>
            <p:cNvPr id="24" name="Rectangle 23"/>
            <p:cNvSpPr/>
            <p:nvPr/>
          </p:nvSpPr>
          <p:spPr>
            <a:xfrm rot="18807373">
              <a:off x="1432385" y="3744788"/>
              <a:ext cx="84678" cy="5632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p:cNvSpPr/>
            <p:nvPr/>
          </p:nvSpPr>
          <p:spPr>
            <a:xfrm rot="18807373">
              <a:off x="1184935" y="3993474"/>
              <a:ext cx="579577" cy="740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29" name="Groupe 28"/>
          <p:cNvGrpSpPr/>
          <p:nvPr/>
        </p:nvGrpSpPr>
        <p:grpSpPr>
          <a:xfrm>
            <a:off x="4379203" y="3411644"/>
            <a:ext cx="563256" cy="579577"/>
            <a:chOff x="1193096" y="3740692"/>
            <a:chExt cx="563256" cy="579577"/>
          </a:xfrm>
        </p:grpSpPr>
        <p:sp>
          <p:nvSpPr>
            <p:cNvPr id="30" name="Rectangle 29"/>
            <p:cNvSpPr/>
            <p:nvPr/>
          </p:nvSpPr>
          <p:spPr>
            <a:xfrm rot="18807373">
              <a:off x="1432385" y="3744788"/>
              <a:ext cx="84678" cy="5632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Rectangle 30"/>
            <p:cNvSpPr/>
            <p:nvPr/>
          </p:nvSpPr>
          <p:spPr>
            <a:xfrm rot="18807373">
              <a:off x="1184935" y="3993474"/>
              <a:ext cx="579577" cy="740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101" name="Imag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0623" y="4371295"/>
            <a:ext cx="5130731" cy="2151039"/>
          </a:xfrm>
          <a:prstGeom prst="rect">
            <a:avLst/>
          </a:prstGeom>
        </p:spPr>
      </p:pic>
      <p:sp>
        <p:nvSpPr>
          <p:cNvPr id="103" name="ZoneTexte 102"/>
          <p:cNvSpPr txBox="1"/>
          <p:nvPr/>
        </p:nvSpPr>
        <p:spPr>
          <a:xfrm>
            <a:off x="6769769" y="5542978"/>
            <a:ext cx="1512808" cy="369332"/>
          </a:xfrm>
          <a:prstGeom prst="rect">
            <a:avLst/>
          </a:prstGeom>
          <a:noFill/>
        </p:spPr>
        <p:txBody>
          <a:bodyPr wrap="square" rtlCol="0">
            <a:spAutoFit/>
          </a:bodyPr>
          <a:lstStyle/>
          <a:p>
            <a:r>
              <a:rPr lang="fr-BE" b="1" i="1" dirty="0" smtClean="0"/>
              <a:t>pgrl1 hydg-2</a:t>
            </a:r>
            <a:endParaRPr lang="fr-BE" b="1" i="1" dirty="0"/>
          </a:p>
        </p:txBody>
      </p:sp>
      <p:grpSp>
        <p:nvGrpSpPr>
          <p:cNvPr id="105" name="Groupe 104"/>
          <p:cNvGrpSpPr/>
          <p:nvPr/>
        </p:nvGrpSpPr>
        <p:grpSpPr>
          <a:xfrm>
            <a:off x="8649142" y="4279269"/>
            <a:ext cx="563256" cy="579577"/>
            <a:chOff x="1193096" y="3740692"/>
            <a:chExt cx="563256" cy="579577"/>
          </a:xfrm>
        </p:grpSpPr>
        <p:sp>
          <p:nvSpPr>
            <p:cNvPr id="106" name="Rectangle 105"/>
            <p:cNvSpPr/>
            <p:nvPr/>
          </p:nvSpPr>
          <p:spPr>
            <a:xfrm rot="18807373">
              <a:off x="1432385" y="3744788"/>
              <a:ext cx="84678" cy="5632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Rectangle 106"/>
            <p:cNvSpPr/>
            <p:nvPr/>
          </p:nvSpPr>
          <p:spPr>
            <a:xfrm rot="18807373">
              <a:off x="1184935" y="3993474"/>
              <a:ext cx="579577" cy="740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08" name="Groupe 107"/>
          <p:cNvGrpSpPr/>
          <p:nvPr/>
        </p:nvGrpSpPr>
        <p:grpSpPr>
          <a:xfrm>
            <a:off x="9678155" y="4507164"/>
            <a:ext cx="563256" cy="579577"/>
            <a:chOff x="1193096" y="3740692"/>
            <a:chExt cx="563256" cy="579577"/>
          </a:xfrm>
        </p:grpSpPr>
        <p:sp>
          <p:nvSpPr>
            <p:cNvPr id="109" name="Rectangle 108"/>
            <p:cNvSpPr/>
            <p:nvPr/>
          </p:nvSpPr>
          <p:spPr>
            <a:xfrm rot="18807373">
              <a:off x="1432385" y="3744788"/>
              <a:ext cx="84678" cy="5632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Rectangle 109"/>
            <p:cNvSpPr/>
            <p:nvPr/>
          </p:nvSpPr>
          <p:spPr>
            <a:xfrm rot="18807373">
              <a:off x="1184935" y="3993474"/>
              <a:ext cx="579577" cy="740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2" name="ZoneTexte 31"/>
          <p:cNvSpPr txBox="1"/>
          <p:nvPr/>
        </p:nvSpPr>
        <p:spPr>
          <a:xfrm>
            <a:off x="9463078" y="152400"/>
            <a:ext cx="1357322" cy="369332"/>
          </a:xfrm>
          <a:prstGeom prst="rect">
            <a:avLst/>
          </a:prstGeom>
          <a:noFill/>
        </p:spPr>
        <p:txBody>
          <a:bodyPr wrap="square" rtlCol="0">
            <a:spAutoFit/>
          </a:bodyPr>
          <a:lstStyle/>
          <a:p>
            <a:r>
              <a:rPr lang="fr-BE" dirty="0" smtClean="0"/>
              <a:t>Tools</a:t>
            </a:r>
            <a:endParaRPr lang="en-US" dirty="0"/>
          </a:p>
        </p:txBody>
      </p:sp>
      <p:sp>
        <p:nvSpPr>
          <p:cNvPr id="33" name="Rectangle 32"/>
          <p:cNvSpPr/>
          <p:nvPr/>
        </p:nvSpPr>
        <p:spPr>
          <a:xfrm>
            <a:off x="4802476" y="1800417"/>
            <a:ext cx="261257"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p:cNvSpPr/>
          <p:nvPr/>
        </p:nvSpPr>
        <p:spPr>
          <a:xfrm>
            <a:off x="5288189" y="1324089"/>
            <a:ext cx="192477" cy="207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10110992" y="2765003"/>
            <a:ext cx="261257"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Rectangle 35"/>
          <p:cNvSpPr/>
          <p:nvPr/>
        </p:nvSpPr>
        <p:spPr>
          <a:xfrm>
            <a:off x="10596705" y="2288675"/>
            <a:ext cx="192477" cy="207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p:cNvSpPr/>
          <p:nvPr/>
        </p:nvSpPr>
        <p:spPr>
          <a:xfrm>
            <a:off x="4802476" y="4572906"/>
            <a:ext cx="261257"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Rectangle 37"/>
          <p:cNvSpPr/>
          <p:nvPr/>
        </p:nvSpPr>
        <p:spPr>
          <a:xfrm>
            <a:off x="5288189" y="4096578"/>
            <a:ext cx="192477" cy="207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Rectangle 38"/>
          <p:cNvSpPr/>
          <p:nvPr/>
        </p:nvSpPr>
        <p:spPr>
          <a:xfrm>
            <a:off x="10111796" y="5683554"/>
            <a:ext cx="261257"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p:cNvSpPr/>
          <p:nvPr/>
        </p:nvSpPr>
        <p:spPr>
          <a:xfrm>
            <a:off x="10597509" y="5207226"/>
            <a:ext cx="192477" cy="207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169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643829" y="1304692"/>
            <a:ext cx="3858753" cy="1746682"/>
            <a:chOff x="643829" y="1304692"/>
            <a:chExt cx="3858753" cy="1746682"/>
          </a:xfrm>
        </p:grpSpPr>
        <p:grpSp>
          <p:nvGrpSpPr>
            <p:cNvPr id="2" name="Groupe 1"/>
            <p:cNvGrpSpPr/>
            <p:nvPr/>
          </p:nvGrpSpPr>
          <p:grpSpPr>
            <a:xfrm>
              <a:off x="643829" y="1304692"/>
              <a:ext cx="3858753" cy="1746682"/>
              <a:chOff x="643829" y="1304692"/>
              <a:chExt cx="3858753" cy="1746682"/>
            </a:xfrm>
          </p:grpSpPr>
          <p:grpSp>
            <p:nvGrpSpPr>
              <p:cNvPr id="43" name="Groupe 42"/>
              <p:cNvGrpSpPr/>
              <p:nvPr/>
            </p:nvGrpSpPr>
            <p:grpSpPr>
              <a:xfrm>
                <a:off x="3150973" y="2270116"/>
                <a:ext cx="657529" cy="781258"/>
                <a:chOff x="4356786" y="2742994"/>
                <a:chExt cx="657529" cy="781258"/>
              </a:xfrm>
            </p:grpSpPr>
            <p:pic>
              <p:nvPicPr>
                <p:cNvPr id="44" name="Picture 2" descr="C:\Documents and Settings\thomas\Bureau\mr0120001001.jpg"/>
                <p:cNvPicPr>
                  <a:picLocks noChangeAspect="1" noChangeArrowheads="1"/>
                </p:cNvPicPr>
                <p:nvPr/>
              </p:nvPicPr>
              <p:blipFill rotWithShape="1">
                <a:blip r:embed="rId3"/>
                <a:srcRect l="69352" t="14630" r="13390" b="71857"/>
                <a:stretch/>
              </p:blipFill>
              <p:spPr bwMode="auto">
                <a:xfrm>
                  <a:off x="4356786" y="2742994"/>
                  <a:ext cx="657529" cy="686005"/>
                </a:xfrm>
                <a:prstGeom prst="rect">
                  <a:avLst/>
                </a:prstGeom>
                <a:noFill/>
              </p:spPr>
            </p:pic>
            <p:pic>
              <p:nvPicPr>
                <p:cNvPr id="45" name="Picture 2" descr="C:\Documents and Settings\thomas\Bureau\mr0120001001.jpg"/>
                <p:cNvPicPr>
                  <a:picLocks noChangeAspect="1" noChangeArrowheads="1"/>
                </p:cNvPicPr>
                <p:nvPr/>
              </p:nvPicPr>
              <p:blipFill>
                <a:blip r:embed="rId3"/>
                <a:srcRect t="35178" r="83125" b="56379"/>
                <a:stretch>
                  <a:fillRect/>
                </a:stretch>
              </p:blipFill>
              <p:spPr bwMode="auto">
                <a:xfrm>
                  <a:off x="4643438" y="3286124"/>
                  <a:ext cx="285752" cy="238128"/>
                </a:xfrm>
                <a:prstGeom prst="rect">
                  <a:avLst/>
                </a:prstGeom>
                <a:noFill/>
              </p:spPr>
            </p:pic>
          </p:grpSp>
          <p:pic>
            <p:nvPicPr>
              <p:cNvPr id="33" name="Picture 2" descr="C:\Documents and Settings\thomas\Bureau\mr0120001001.jpg"/>
              <p:cNvPicPr>
                <a:picLocks noChangeAspect="1" noChangeArrowheads="1"/>
              </p:cNvPicPr>
              <p:nvPr/>
            </p:nvPicPr>
            <p:blipFill rotWithShape="1">
              <a:blip r:embed="rId3"/>
              <a:srcRect l="69352" t="3696" b="87433"/>
              <a:stretch/>
            </p:blipFill>
            <p:spPr bwMode="auto">
              <a:xfrm>
                <a:off x="3334889" y="1675880"/>
                <a:ext cx="1167693" cy="450377"/>
              </a:xfrm>
              <a:prstGeom prst="rect">
                <a:avLst/>
              </a:prstGeom>
              <a:noFill/>
            </p:spPr>
          </p:pic>
          <p:grpSp>
            <p:nvGrpSpPr>
              <p:cNvPr id="35" name="Groupe 34"/>
              <p:cNvGrpSpPr/>
              <p:nvPr/>
            </p:nvGrpSpPr>
            <p:grpSpPr>
              <a:xfrm>
                <a:off x="643829" y="1304692"/>
                <a:ext cx="2638646" cy="1524012"/>
                <a:chOff x="2290544" y="2000240"/>
                <a:chExt cx="2638646" cy="1524012"/>
              </a:xfrm>
            </p:grpSpPr>
            <p:pic>
              <p:nvPicPr>
                <p:cNvPr id="36" name="Picture 2" descr="C:\Documents and Settings\thomas\Bureau\mr0120001001.jpg"/>
                <p:cNvPicPr>
                  <a:picLocks noChangeAspect="1" noChangeArrowheads="1"/>
                </p:cNvPicPr>
                <p:nvPr/>
              </p:nvPicPr>
              <p:blipFill rotWithShape="1">
                <a:blip r:embed="rId3"/>
                <a:srcRect l="15120" r="73787" b="71857"/>
                <a:stretch/>
              </p:blipFill>
              <p:spPr bwMode="auto">
                <a:xfrm>
                  <a:off x="2290544" y="2000240"/>
                  <a:ext cx="422614" cy="1428760"/>
                </a:xfrm>
                <a:prstGeom prst="rect">
                  <a:avLst/>
                </a:prstGeom>
                <a:noFill/>
              </p:spPr>
            </p:pic>
            <p:pic>
              <p:nvPicPr>
                <p:cNvPr id="37" name="Picture 2" descr="C:\Documents and Settings\thomas\Bureau\mr0120001001.jpg"/>
                <p:cNvPicPr>
                  <a:picLocks noChangeAspect="1" noChangeArrowheads="1"/>
                </p:cNvPicPr>
                <p:nvPr/>
              </p:nvPicPr>
              <p:blipFill>
                <a:blip r:embed="rId3"/>
                <a:srcRect t="35178" r="83125" b="56379"/>
                <a:stretch>
                  <a:fillRect/>
                </a:stretch>
              </p:blipFill>
              <p:spPr bwMode="auto">
                <a:xfrm>
                  <a:off x="4643438" y="3286124"/>
                  <a:ext cx="285752" cy="238128"/>
                </a:xfrm>
                <a:prstGeom prst="rect">
                  <a:avLst/>
                </a:prstGeom>
                <a:noFill/>
              </p:spPr>
            </p:pic>
          </p:grpSp>
          <p:sp>
            <p:nvSpPr>
              <p:cNvPr id="38" name="Rectangle à coins arrondis 37"/>
              <p:cNvSpPr/>
              <p:nvPr/>
            </p:nvSpPr>
            <p:spPr>
              <a:xfrm>
                <a:off x="1084499" y="1743146"/>
                <a:ext cx="2232248" cy="64807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ZoneTexte 119"/>
              <p:cNvSpPr txBox="1">
                <a:spLocks noChangeArrowheads="1"/>
              </p:cNvSpPr>
              <p:nvPr/>
            </p:nvSpPr>
            <p:spPr bwMode="auto">
              <a:xfrm>
                <a:off x="1448556" y="1910111"/>
                <a:ext cx="1428760" cy="307777"/>
              </a:xfrm>
              <a:prstGeom prst="rect">
                <a:avLst/>
              </a:prstGeom>
              <a:noFill/>
              <a:ln w="9525">
                <a:noFill/>
                <a:miter lim="800000"/>
                <a:headEnd/>
                <a:tailEnd/>
              </a:ln>
            </p:spPr>
            <p:txBody>
              <a:bodyPr wrap="square">
                <a:spAutoFit/>
              </a:bodyPr>
              <a:lstStyle/>
              <a:p>
                <a:pPr algn="ctr"/>
                <a:r>
                  <a:rPr lang="nl-BE" sz="1400" dirty="0" err="1" smtClean="0"/>
                  <a:t>Hydrogenase</a:t>
                </a:r>
                <a:endParaRPr lang="fr-BE" sz="1400" dirty="0"/>
              </a:p>
            </p:txBody>
          </p:sp>
        </p:grpSp>
        <p:pic>
          <p:nvPicPr>
            <p:cNvPr id="41" name="Picture 2" descr="C:\Documents and Settings\thomas\Bureau\mr0120001001.jpg"/>
            <p:cNvPicPr>
              <a:picLocks noChangeAspect="1" noChangeArrowheads="1"/>
            </p:cNvPicPr>
            <p:nvPr/>
          </p:nvPicPr>
          <p:blipFill rotWithShape="1">
            <a:blip r:embed="rId3"/>
            <a:srcRect l="84016" b="95048"/>
            <a:stretch/>
          </p:blipFill>
          <p:spPr bwMode="auto">
            <a:xfrm>
              <a:off x="3880143" y="1488228"/>
              <a:ext cx="608990" cy="251385"/>
            </a:xfrm>
            <a:prstGeom prst="rect">
              <a:avLst/>
            </a:prstGeom>
            <a:noFill/>
          </p:spPr>
        </p:pic>
      </p:grpSp>
      <p:sp>
        <p:nvSpPr>
          <p:cNvPr id="52" name="ZoneTexte 51"/>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53"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Hydrogenases</a:t>
            </a:r>
            <a:r>
              <a:rPr lang="fr-BE" sz="2400" b="1" dirty="0" smtClean="0">
                <a:solidFill>
                  <a:srgbClr val="000000"/>
                </a:solidFill>
                <a:latin typeface="Calibri"/>
              </a:rPr>
              <a:t>:</a:t>
            </a:r>
            <a:endParaRPr dirty="0"/>
          </a:p>
        </p:txBody>
      </p:sp>
      <p:grpSp>
        <p:nvGrpSpPr>
          <p:cNvPr id="4" name="Groupe 3"/>
          <p:cNvGrpSpPr/>
          <p:nvPr/>
        </p:nvGrpSpPr>
        <p:grpSpPr>
          <a:xfrm>
            <a:off x="6067872" y="1495340"/>
            <a:ext cx="5273418" cy="1754326"/>
            <a:chOff x="5320018" y="3012240"/>
            <a:chExt cx="5273418" cy="1754326"/>
          </a:xfrm>
        </p:grpSpPr>
        <p:sp>
          <p:nvSpPr>
            <p:cNvPr id="54" name="ZoneTexte 53"/>
            <p:cNvSpPr txBox="1"/>
            <p:nvPr/>
          </p:nvSpPr>
          <p:spPr>
            <a:xfrm>
              <a:off x="5320018" y="3012240"/>
              <a:ext cx="5273418" cy="1754326"/>
            </a:xfrm>
            <a:prstGeom prst="rect">
              <a:avLst/>
            </a:prstGeom>
            <a:noFill/>
          </p:spPr>
          <p:txBody>
            <a:bodyPr wrap="square" rtlCol="0">
              <a:spAutoFit/>
            </a:bodyPr>
            <a:lstStyle/>
            <a:p>
              <a:pPr algn="just"/>
              <a:r>
                <a:rPr lang="fr-BE" dirty="0"/>
                <a:t>● 2H</a:t>
              </a:r>
              <a:r>
                <a:rPr lang="fr-BE" baseline="30000" dirty="0"/>
                <a:t>+</a:t>
              </a:r>
              <a:r>
                <a:rPr lang="fr-BE" dirty="0"/>
                <a:t>+2e</a:t>
              </a:r>
              <a:r>
                <a:rPr lang="fr-BE" baseline="30000" dirty="0"/>
                <a:t>-</a:t>
              </a:r>
              <a:r>
                <a:rPr lang="fr-BE" dirty="0"/>
                <a:t>        H</a:t>
              </a:r>
              <a:r>
                <a:rPr lang="fr-BE" baseline="-25000" dirty="0"/>
                <a:t>2 </a:t>
              </a:r>
              <a:r>
                <a:rPr lang="fr-BE" dirty="0"/>
                <a:t>(a)</a:t>
              </a:r>
            </a:p>
            <a:p>
              <a:pPr algn="just"/>
              <a:r>
                <a:rPr lang="fr-BE" dirty="0" smtClean="0"/>
                <a:t>● </a:t>
              </a:r>
              <a:r>
                <a:rPr lang="en-US" dirty="0" smtClean="0"/>
                <a:t>Present in Bacteria, Archaea and </a:t>
              </a:r>
              <a:r>
                <a:rPr lang="en-US" dirty="0" err="1" smtClean="0"/>
                <a:t>Eukaryota</a:t>
              </a:r>
              <a:endParaRPr lang="en-US" dirty="0" smtClean="0"/>
            </a:p>
            <a:p>
              <a:pPr algn="just"/>
              <a:r>
                <a:rPr lang="fr-BE" dirty="0"/>
                <a:t>● </a:t>
              </a:r>
              <a:r>
                <a:rPr lang="fr-BE" dirty="0" err="1" smtClean="0"/>
                <a:t>Oxygen</a:t>
              </a:r>
              <a:r>
                <a:rPr lang="fr-BE" dirty="0"/>
                <a:t>-</a:t>
              </a:r>
              <a:r>
                <a:rPr lang="fr-BE" dirty="0" smtClean="0"/>
                <a:t>sensitive</a:t>
              </a:r>
            </a:p>
            <a:p>
              <a:pPr algn="just"/>
              <a:r>
                <a:rPr lang="fr-BE" dirty="0" smtClean="0"/>
                <a:t>● </a:t>
              </a:r>
              <a:r>
                <a:rPr lang="fr-BE" dirty="0" err="1" smtClean="0"/>
                <a:t>Involved</a:t>
              </a:r>
              <a:r>
                <a:rPr lang="fr-BE" dirty="0" smtClean="0"/>
                <a:t> in </a:t>
              </a:r>
              <a:r>
                <a:rPr lang="fr-BE" dirty="0" err="1" smtClean="0"/>
                <a:t>various</a:t>
              </a:r>
              <a:r>
                <a:rPr lang="fr-BE" dirty="0" smtClean="0"/>
                <a:t> </a:t>
              </a:r>
              <a:r>
                <a:rPr lang="fr-BE" dirty="0" err="1" smtClean="0"/>
                <a:t>anaerobic</a:t>
              </a:r>
              <a:r>
                <a:rPr lang="fr-BE" dirty="0" smtClean="0"/>
                <a:t> </a:t>
              </a:r>
              <a:r>
                <a:rPr lang="fr-BE" dirty="0" err="1" smtClean="0"/>
                <a:t>bioenergetic</a:t>
              </a:r>
              <a:r>
                <a:rPr lang="fr-BE" dirty="0" smtClean="0"/>
                <a:t> </a:t>
              </a:r>
              <a:r>
                <a:rPr lang="fr-BE" dirty="0" err="1" smtClean="0"/>
                <a:t>processes</a:t>
              </a:r>
              <a:r>
                <a:rPr lang="fr-BE" dirty="0" smtClean="0"/>
                <a:t>   </a:t>
              </a:r>
              <a:r>
                <a:rPr lang="fr-BE" dirty="0" err="1" smtClean="0"/>
                <a:t>such</a:t>
              </a:r>
              <a:r>
                <a:rPr lang="fr-BE" dirty="0" smtClean="0"/>
                <a:t> as fermentation and </a:t>
              </a:r>
              <a:r>
                <a:rPr lang="fr-BE" dirty="0" err="1" smtClean="0"/>
                <a:t>photosynthesis</a:t>
              </a:r>
              <a:endParaRPr lang="en-US" dirty="0" smtClean="0"/>
            </a:p>
            <a:p>
              <a:pPr algn="just"/>
              <a:endParaRPr lang="fr-BE" dirty="0" smtClean="0"/>
            </a:p>
          </p:txBody>
        </p:sp>
        <p:pic>
          <p:nvPicPr>
            <p:cNvPr id="55" name="Image 54"/>
            <p:cNvPicPr>
              <a:picLocks noChangeAspect="1"/>
            </p:cNvPicPr>
            <p:nvPr/>
          </p:nvPicPr>
          <p:blipFill rotWithShape="1">
            <a:blip r:embed="rId4">
              <a:extLst>
                <a:ext uri="{28A0092B-C50C-407E-A947-70E740481C1C}">
                  <a14:useLocalDpi xmlns:a14="http://schemas.microsoft.com/office/drawing/2010/main" val="0"/>
                </a:ext>
              </a:extLst>
            </a:blip>
            <a:srcRect l="23919" t="22952" r="8945"/>
            <a:stretch/>
          </p:blipFill>
          <p:spPr>
            <a:xfrm>
              <a:off x="6382610" y="3076735"/>
              <a:ext cx="313897" cy="333798"/>
            </a:xfrm>
            <a:prstGeom prst="rect">
              <a:avLst/>
            </a:prstGeom>
          </p:spPr>
        </p:pic>
      </p:grpSp>
      <p:sp>
        <p:nvSpPr>
          <p:cNvPr id="49" name="ZoneTexte 48"/>
          <p:cNvSpPr txBox="1"/>
          <p:nvPr/>
        </p:nvSpPr>
        <p:spPr>
          <a:xfrm>
            <a:off x="1524008" y="6005717"/>
            <a:ext cx="8617731" cy="369332"/>
          </a:xfrm>
          <a:prstGeom prst="rect">
            <a:avLst/>
          </a:prstGeom>
          <a:noFill/>
        </p:spPr>
        <p:txBody>
          <a:bodyPr wrap="square" rtlCol="0">
            <a:spAutoFit/>
          </a:bodyPr>
          <a:lstStyle/>
          <a:p>
            <a:r>
              <a:rPr lang="fr-BE" dirty="0" err="1" smtClean="0"/>
              <a:t>Schematic</a:t>
            </a:r>
            <a:r>
              <a:rPr lang="fr-BE" dirty="0" smtClean="0"/>
              <a:t> structure of active center in </a:t>
            </a:r>
            <a:r>
              <a:rPr lang="fr-BE" dirty="0" err="1"/>
              <a:t>NiFe</a:t>
            </a:r>
            <a:r>
              <a:rPr lang="fr-BE" dirty="0"/>
              <a:t> </a:t>
            </a:r>
            <a:r>
              <a:rPr lang="fr-BE" dirty="0" err="1" smtClean="0"/>
              <a:t>hydrogenases</a:t>
            </a:r>
            <a:r>
              <a:rPr lang="fr-BE" dirty="0" smtClean="0"/>
              <a:t> (b) and </a:t>
            </a:r>
            <a:r>
              <a:rPr lang="fr-BE" dirty="0" err="1"/>
              <a:t>FeFe</a:t>
            </a:r>
            <a:r>
              <a:rPr lang="fr-BE" dirty="0"/>
              <a:t> </a:t>
            </a:r>
            <a:r>
              <a:rPr lang="fr-BE" dirty="0" err="1" smtClean="0"/>
              <a:t>hydrogenases</a:t>
            </a:r>
            <a:r>
              <a:rPr lang="fr-BE" dirty="0" smtClean="0"/>
              <a:t> (c)</a:t>
            </a:r>
            <a:endParaRPr lang="fr-BE" dirty="0"/>
          </a:p>
        </p:txBody>
      </p:sp>
      <p:grpSp>
        <p:nvGrpSpPr>
          <p:cNvPr id="5" name="Groupe 4"/>
          <p:cNvGrpSpPr/>
          <p:nvPr/>
        </p:nvGrpSpPr>
        <p:grpSpPr>
          <a:xfrm>
            <a:off x="2475710" y="3654413"/>
            <a:ext cx="6257925" cy="2191898"/>
            <a:chOff x="4632057" y="4408036"/>
            <a:chExt cx="6257925" cy="2191898"/>
          </a:xfrm>
        </p:grpSpPr>
        <p:pic>
          <p:nvPicPr>
            <p:cNvPr id="46" name="Picture 2"/>
            <p:cNvPicPr>
              <a:picLocks noChangeAspect="1" noChangeArrowheads="1"/>
            </p:cNvPicPr>
            <p:nvPr/>
          </p:nvPicPr>
          <p:blipFill rotWithShape="1">
            <a:blip r:embed="rId5"/>
            <a:srcRect b="53620"/>
            <a:stretch/>
          </p:blipFill>
          <p:spPr bwMode="auto">
            <a:xfrm>
              <a:off x="4632057" y="4439694"/>
              <a:ext cx="6257925" cy="2160240"/>
            </a:xfrm>
            <a:prstGeom prst="rect">
              <a:avLst/>
            </a:prstGeom>
            <a:noFill/>
            <a:ln w="9525">
              <a:noFill/>
              <a:miter lim="800000"/>
              <a:headEnd/>
              <a:tailEnd/>
            </a:ln>
            <a:effectLst/>
          </p:spPr>
        </p:pic>
        <p:sp>
          <p:nvSpPr>
            <p:cNvPr id="48" name="ZoneTexte 47"/>
            <p:cNvSpPr txBox="1"/>
            <p:nvPr/>
          </p:nvSpPr>
          <p:spPr>
            <a:xfrm>
              <a:off x="8006179" y="4408036"/>
              <a:ext cx="576064" cy="369332"/>
            </a:xfrm>
            <a:prstGeom prst="rect">
              <a:avLst/>
            </a:prstGeom>
            <a:noFill/>
          </p:spPr>
          <p:txBody>
            <a:bodyPr wrap="square" rtlCol="0">
              <a:spAutoFit/>
            </a:bodyPr>
            <a:lstStyle/>
            <a:p>
              <a:r>
                <a:rPr lang="fr-BE" dirty="0"/>
                <a:t>c</a:t>
              </a:r>
            </a:p>
          </p:txBody>
        </p:sp>
        <p:sp>
          <p:nvSpPr>
            <p:cNvPr id="50" name="ZoneTexte 49"/>
            <p:cNvSpPr txBox="1"/>
            <p:nvPr/>
          </p:nvSpPr>
          <p:spPr>
            <a:xfrm>
              <a:off x="6674031" y="6279795"/>
              <a:ext cx="2664296" cy="276999"/>
            </a:xfrm>
            <a:prstGeom prst="rect">
              <a:avLst/>
            </a:prstGeom>
            <a:noFill/>
            <a:ln>
              <a:noFill/>
            </a:ln>
          </p:spPr>
          <p:txBody>
            <a:bodyPr wrap="square" rtlCol="0">
              <a:spAutoFit/>
            </a:bodyPr>
            <a:lstStyle/>
            <a:p>
              <a:r>
                <a:rPr lang="fr-BE" sz="1200" dirty="0" err="1"/>
                <a:t>Vignais</a:t>
              </a:r>
              <a:r>
                <a:rPr lang="fr-BE" sz="1200" dirty="0"/>
                <a:t> and </a:t>
              </a:r>
              <a:r>
                <a:rPr lang="fr-BE" sz="1200" dirty="0" err="1"/>
                <a:t>Billoud</a:t>
              </a:r>
              <a:r>
                <a:rPr lang="fr-BE" sz="1200" dirty="0"/>
                <a:t>, 2007</a:t>
              </a:r>
            </a:p>
          </p:txBody>
        </p:sp>
        <p:sp>
          <p:nvSpPr>
            <p:cNvPr id="51" name="ZoneTexte 50"/>
            <p:cNvSpPr txBox="1"/>
            <p:nvPr/>
          </p:nvSpPr>
          <p:spPr>
            <a:xfrm>
              <a:off x="5332178" y="4409484"/>
              <a:ext cx="576064" cy="369332"/>
            </a:xfrm>
            <a:prstGeom prst="rect">
              <a:avLst/>
            </a:prstGeom>
            <a:noFill/>
          </p:spPr>
          <p:txBody>
            <a:bodyPr wrap="square" rtlCol="0">
              <a:spAutoFit/>
            </a:bodyPr>
            <a:lstStyle/>
            <a:p>
              <a:r>
                <a:rPr lang="fr-BE" dirty="0" smtClean="0"/>
                <a:t>b</a:t>
              </a:r>
              <a:endParaRPr lang="fr-BE" dirty="0"/>
            </a:p>
          </p:txBody>
        </p:sp>
      </p:grpSp>
      <p:sp>
        <p:nvSpPr>
          <p:cNvPr id="30" name="ZoneTexte 29"/>
          <p:cNvSpPr txBox="1"/>
          <p:nvPr/>
        </p:nvSpPr>
        <p:spPr>
          <a:xfrm>
            <a:off x="757398" y="1353470"/>
            <a:ext cx="576064" cy="369332"/>
          </a:xfrm>
          <a:prstGeom prst="rect">
            <a:avLst/>
          </a:prstGeom>
          <a:noFill/>
        </p:spPr>
        <p:txBody>
          <a:bodyPr wrap="square" rtlCol="0">
            <a:spAutoFit/>
          </a:bodyPr>
          <a:lstStyle/>
          <a:p>
            <a:r>
              <a:rPr lang="fr-BE" dirty="0" smtClean="0"/>
              <a:t>a</a:t>
            </a:r>
            <a:endParaRPr lang="fr-BE" dirty="0"/>
          </a:p>
        </p:txBody>
      </p:sp>
    </p:spTree>
    <p:extLst>
      <p:ext uri="{BB962C8B-B14F-4D97-AF65-F5344CB8AC3E}">
        <p14:creationId xmlns:p14="http://schemas.microsoft.com/office/powerpoint/2010/main" val="1012887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66" name="CustomShape 2"/>
          <p:cNvSpPr/>
          <p:nvPr/>
        </p:nvSpPr>
        <p:spPr>
          <a:xfrm>
            <a:off x="8851555" y="5294953"/>
            <a:ext cx="4562759" cy="821880"/>
          </a:xfrm>
          <a:prstGeom prst="rect">
            <a:avLst/>
          </a:prstGeom>
        </p:spPr>
        <p:txBody>
          <a:bodyPr wrap="none" lIns="90000" tIns="45000" rIns="90000" bIns="45000"/>
          <a:lstStyle/>
          <a:p>
            <a:r>
              <a:rPr lang="fr-BE" sz="2000" b="1" dirty="0" smtClean="0">
                <a:solidFill>
                  <a:srgbClr val="000000"/>
                </a:solidFill>
              </a:rPr>
              <a:t>● ETR PSII = J CO2 + J H2</a:t>
            </a:r>
          </a:p>
          <a:p>
            <a:r>
              <a:rPr lang="fr-BE" sz="2000" b="1" dirty="0" smtClean="0">
                <a:solidFill>
                  <a:srgbClr val="000000"/>
                </a:solidFill>
              </a:rPr>
              <a:t>● </a:t>
            </a:r>
            <a:r>
              <a:rPr lang="fr-BE" sz="2000" b="1" dirty="0">
                <a:solidFill>
                  <a:srgbClr val="000000"/>
                </a:solidFill>
              </a:rPr>
              <a:t>J </a:t>
            </a:r>
            <a:r>
              <a:rPr lang="fr-BE" sz="2000" b="1" dirty="0" smtClean="0">
                <a:solidFill>
                  <a:srgbClr val="000000"/>
                </a:solidFill>
              </a:rPr>
              <a:t>CO2 = </a:t>
            </a:r>
            <a:r>
              <a:rPr lang="fr-BE" sz="2000" b="1" dirty="0">
                <a:solidFill>
                  <a:srgbClr val="000000"/>
                </a:solidFill>
              </a:rPr>
              <a:t>ETR PSII – J H2</a:t>
            </a: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sp>
        <p:nvSpPr>
          <p:cNvPr id="95"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Key factor for Calvin cycle </a:t>
            </a:r>
            <a:r>
              <a:rPr lang="fr-BE" sz="2400" b="1" dirty="0" err="1" smtClean="0">
                <a:solidFill>
                  <a:srgbClr val="000000"/>
                </a:solidFill>
                <a:latin typeface="Calibri"/>
              </a:rPr>
              <a:t>reactivation</a:t>
            </a:r>
            <a:r>
              <a:rPr lang="fr-BE" sz="2400" b="1" dirty="0" smtClean="0">
                <a:solidFill>
                  <a:srgbClr val="000000"/>
                </a:solidFill>
                <a:latin typeface="Calibri"/>
              </a:rPr>
              <a:t> ?</a:t>
            </a:r>
            <a:endParaRPr dirty="0"/>
          </a:p>
        </p:txBody>
      </p:sp>
      <p:sp>
        <p:nvSpPr>
          <p:cNvPr id="7" name="Rectangle 6"/>
          <p:cNvSpPr/>
          <p:nvPr/>
        </p:nvSpPr>
        <p:spPr>
          <a:xfrm>
            <a:off x="381000" y="1801839"/>
            <a:ext cx="636444" cy="60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6" name="Groupe 5"/>
          <p:cNvGrpSpPr/>
          <p:nvPr/>
        </p:nvGrpSpPr>
        <p:grpSpPr>
          <a:xfrm>
            <a:off x="8851555" y="3753279"/>
            <a:ext cx="1694576" cy="1240452"/>
            <a:chOff x="10756074" y="3443572"/>
            <a:chExt cx="2143126" cy="1685690"/>
          </a:xfrm>
        </p:grpSpPr>
        <p:pic>
          <p:nvPicPr>
            <p:cNvPr id="23" name="Image 22"/>
            <p:cNvPicPr>
              <a:picLocks noChangeAspect="1"/>
            </p:cNvPicPr>
            <p:nvPr/>
          </p:nvPicPr>
          <p:blipFill rotWithShape="1">
            <a:blip r:embed="rId2"/>
            <a:srcRect l="9151" t="73177" r="75330" b="18229"/>
            <a:stretch/>
          </p:blipFill>
          <p:spPr>
            <a:xfrm>
              <a:off x="10879900" y="3443572"/>
              <a:ext cx="2019300" cy="628650"/>
            </a:xfrm>
            <a:prstGeom prst="rect">
              <a:avLst/>
            </a:prstGeom>
          </p:spPr>
        </p:pic>
        <p:pic>
          <p:nvPicPr>
            <p:cNvPr id="24" name="Image 23"/>
            <p:cNvPicPr>
              <a:picLocks noChangeAspect="1"/>
            </p:cNvPicPr>
            <p:nvPr/>
          </p:nvPicPr>
          <p:blipFill rotWithShape="1">
            <a:blip r:embed="rId2"/>
            <a:srcRect l="34187" t="71354" r="52782" b="18490"/>
            <a:stretch/>
          </p:blipFill>
          <p:spPr>
            <a:xfrm>
              <a:off x="10879900" y="3895892"/>
              <a:ext cx="1695451" cy="742950"/>
            </a:xfrm>
            <a:prstGeom prst="rect">
              <a:avLst/>
            </a:prstGeom>
          </p:spPr>
        </p:pic>
        <p:pic>
          <p:nvPicPr>
            <p:cNvPr id="25" name="Image 24"/>
            <p:cNvPicPr>
              <a:picLocks noChangeAspect="1"/>
            </p:cNvPicPr>
            <p:nvPr/>
          </p:nvPicPr>
          <p:blipFill rotWithShape="1">
            <a:blip r:embed="rId2"/>
            <a:srcRect l="58785" t="72135" r="26867" b="19010"/>
            <a:stretch/>
          </p:blipFill>
          <p:spPr>
            <a:xfrm>
              <a:off x="10756074" y="4481562"/>
              <a:ext cx="1866901" cy="647700"/>
            </a:xfrm>
            <a:prstGeom prst="rect">
              <a:avLst/>
            </a:prstGeom>
          </p:spPr>
        </p:pic>
      </p:grpSp>
      <p:grpSp>
        <p:nvGrpSpPr>
          <p:cNvPr id="8" name="Groupe 7"/>
          <p:cNvGrpSpPr/>
          <p:nvPr/>
        </p:nvGrpSpPr>
        <p:grpSpPr>
          <a:xfrm>
            <a:off x="726898" y="930110"/>
            <a:ext cx="4207101" cy="3067835"/>
            <a:chOff x="835234" y="984784"/>
            <a:chExt cx="4448651" cy="3282583"/>
          </a:xfrm>
        </p:grpSpPr>
        <p:grpSp>
          <p:nvGrpSpPr>
            <p:cNvPr id="4" name="Groupe 3"/>
            <p:cNvGrpSpPr/>
            <p:nvPr/>
          </p:nvGrpSpPr>
          <p:grpSpPr>
            <a:xfrm>
              <a:off x="844944" y="984784"/>
              <a:ext cx="3772917" cy="2911108"/>
              <a:chOff x="844944" y="984784"/>
              <a:chExt cx="3772917" cy="2911108"/>
            </a:xfrm>
          </p:grpSpPr>
          <p:pic>
            <p:nvPicPr>
              <p:cNvPr id="12" name="Image 11"/>
              <p:cNvPicPr>
                <a:picLocks noChangeAspect="1"/>
              </p:cNvPicPr>
              <p:nvPr/>
            </p:nvPicPr>
            <p:blipFill rotWithShape="1">
              <a:blip r:embed="rId3"/>
              <a:srcRect r="50282" b="53127"/>
              <a:stretch/>
            </p:blipFill>
            <p:spPr>
              <a:xfrm>
                <a:off x="844944" y="1038596"/>
                <a:ext cx="3772917" cy="2857296"/>
              </a:xfrm>
              <a:prstGeom prst="rect">
                <a:avLst/>
              </a:prstGeom>
            </p:spPr>
          </p:pic>
          <p:sp>
            <p:nvSpPr>
              <p:cNvPr id="3" name="Rectangle 2"/>
              <p:cNvSpPr/>
              <p:nvPr/>
            </p:nvSpPr>
            <p:spPr>
              <a:xfrm>
                <a:off x="844944" y="984784"/>
                <a:ext cx="172500" cy="30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5" name="Groupe 4"/>
            <p:cNvGrpSpPr/>
            <p:nvPr/>
          </p:nvGrpSpPr>
          <p:grpSpPr>
            <a:xfrm>
              <a:off x="835234" y="3801005"/>
              <a:ext cx="4448651" cy="466362"/>
              <a:chOff x="835234" y="3801005"/>
              <a:chExt cx="4448651" cy="466362"/>
            </a:xfrm>
          </p:grpSpPr>
          <p:sp>
            <p:nvSpPr>
              <p:cNvPr id="22" name="Rectangle 21"/>
              <p:cNvSpPr/>
              <p:nvPr/>
            </p:nvSpPr>
            <p:spPr>
              <a:xfrm>
                <a:off x="835234" y="3801005"/>
                <a:ext cx="247318" cy="409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5036567" y="3858228"/>
                <a:ext cx="247318" cy="409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
        <p:nvSpPr>
          <p:cNvPr id="36" name="CustomShape 2"/>
          <p:cNvSpPr/>
          <p:nvPr/>
        </p:nvSpPr>
        <p:spPr>
          <a:xfrm>
            <a:off x="5518376" y="1676817"/>
            <a:ext cx="5395553" cy="821880"/>
          </a:xfrm>
          <a:prstGeom prst="rect">
            <a:avLst/>
          </a:prstGeom>
        </p:spPr>
        <p:txBody>
          <a:bodyPr wrap="none" lIns="90000" tIns="45000" rIns="90000" bIns="45000"/>
          <a:lstStyle/>
          <a:p>
            <a:pPr>
              <a:lnSpc>
                <a:spcPct val="100000"/>
              </a:lnSpc>
            </a:pPr>
            <a:r>
              <a:rPr lang="fr-BE" b="1" dirty="0" smtClean="0">
                <a:solidFill>
                  <a:srgbClr val="000000"/>
                </a:solidFill>
                <a:latin typeface="Calibri"/>
              </a:rPr>
              <a:t>● </a:t>
            </a:r>
            <a:r>
              <a:rPr lang="fr-BE" b="1" dirty="0" err="1" smtClean="0">
                <a:solidFill>
                  <a:srgbClr val="000000"/>
                </a:solidFill>
                <a:latin typeface="Calibri"/>
              </a:rPr>
              <a:t>Hydrogen</a:t>
            </a:r>
            <a:r>
              <a:rPr lang="fr-BE" b="1" dirty="0" smtClean="0">
                <a:solidFill>
                  <a:srgbClr val="000000"/>
                </a:solidFill>
                <a:latin typeface="Calibri"/>
              </a:rPr>
              <a:t> </a:t>
            </a:r>
            <a:r>
              <a:rPr lang="fr-BE" b="1" dirty="0" err="1" smtClean="0">
                <a:solidFill>
                  <a:srgbClr val="000000"/>
                </a:solidFill>
                <a:latin typeface="Calibri"/>
              </a:rPr>
              <a:t>evolution</a:t>
            </a:r>
            <a:r>
              <a:rPr lang="fr-BE" b="1" dirty="0" smtClean="0">
                <a:solidFill>
                  <a:srgbClr val="000000"/>
                </a:solidFill>
                <a:latin typeface="Calibri"/>
              </a:rPr>
              <a:t> </a:t>
            </a:r>
            <a:r>
              <a:rPr lang="fr-BE" b="1" dirty="0" err="1" smtClean="0">
                <a:solidFill>
                  <a:srgbClr val="000000"/>
                </a:solidFill>
                <a:latin typeface="Calibri"/>
              </a:rPr>
              <a:t>decreases</a:t>
            </a:r>
            <a:r>
              <a:rPr lang="fr-BE" b="1" dirty="0" smtClean="0">
                <a:solidFill>
                  <a:srgbClr val="000000"/>
                </a:solidFill>
                <a:latin typeface="Calibri"/>
              </a:rPr>
              <a:t> </a:t>
            </a:r>
            <a:r>
              <a:rPr lang="fr-BE" b="1" dirty="0" err="1" smtClean="0">
                <a:solidFill>
                  <a:srgbClr val="000000"/>
                </a:solidFill>
                <a:latin typeface="Calibri"/>
              </a:rPr>
              <a:t>when</a:t>
            </a:r>
            <a:r>
              <a:rPr lang="fr-BE" b="1" dirty="0" smtClean="0">
                <a:solidFill>
                  <a:srgbClr val="000000"/>
                </a:solidFill>
                <a:latin typeface="Calibri"/>
              </a:rPr>
              <a:t> PSII </a:t>
            </a:r>
            <a:r>
              <a:rPr lang="fr-BE" b="1" dirty="0" err="1" smtClean="0">
                <a:solidFill>
                  <a:srgbClr val="000000"/>
                </a:solidFill>
                <a:latin typeface="Calibri"/>
              </a:rPr>
              <a:t>efficiency</a:t>
            </a:r>
            <a:r>
              <a:rPr lang="fr-BE" b="1" dirty="0" smtClean="0">
                <a:solidFill>
                  <a:srgbClr val="000000"/>
                </a:solidFill>
                <a:latin typeface="Calibri"/>
              </a:rPr>
              <a:t> </a:t>
            </a:r>
            <a:r>
              <a:rPr lang="fr-BE" b="1" dirty="0" err="1" smtClean="0">
                <a:solidFill>
                  <a:srgbClr val="000000"/>
                </a:solidFill>
                <a:latin typeface="Calibri"/>
              </a:rPr>
              <a:t>increases</a:t>
            </a:r>
            <a:endParaRPr lang="fr-BE" b="1" dirty="0" smtClean="0">
              <a:solidFill>
                <a:srgbClr val="000000"/>
              </a:solidFill>
              <a:latin typeface="Calibri"/>
            </a:endParaRPr>
          </a:p>
          <a:p>
            <a:r>
              <a:rPr lang="fr-BE" b="1" dirty="0">
                <a:solidFill>
                  <a:srgbClr val="000000"/>
                </a:solidFill>
              </a:rPr>
              <a:t>● </a:t>
            </a:r>
            <a:r>
              <a:rPr lang="fr-BE" b="1" dirty="0" err="1" smtClean="0">
                <a:solidFill>
                  <a:srgbClr val="000000"/>
                </a:solidFill>
              </a:rPr>
              <a:t>Increase</a:t>
            </a:r>
            <a:r>
              <a:rPr lang="fr-BE" b="1" dirty="0" smtClean="0">
                <a:solidFill>
                  <a:srgbClr val="000000"/>
                </a:solidFill>
              </a:rPr>
              <a:t> in PSII </a:t>
            </a:r>
            <a:r>
              <a:rPr lang="fr-BE" b="1" dirty="0" err="1" smtClean="0">
                <a:solidFill>
                  <a:srgbClr val="000000"/>
                </a:solidFill>
              </a:rPr>
              <a:t>efficiency</a:t>
            </a:r>
            <a:r>
              <a:rPr lang="fr-BE" b="1" dirty="0" smtClean="0">
                <a:solidFill>
                  <a:srgbClr val="000000"/>
                </a:solidFill>
              </a:rPr>
              <a:t> </a:t>
            </a:r>
            <a:r>
              <a:rPr lang="fr-BE" b="1" dirty="0" err="1">
                <a:solidFill>
                  <a:srgbClr val="000000"/>
                </a:solidFill>
              </a:rPr>
              <a:t>reflects</a:t>
            </a:r>
            <a:r>
              <a:rPr lang="fr-BE" b="1" dirty="0">
                <a:solidFill>
                  <a:srgbClr val="000000"/>
                </a:solidFill>
              </a:rPr>
              <a:t> induction of Calvin </a:t>
            </a:r>
            <a:r>
              <a:rPr lang="fr-BE" b="1" dirty="0" smtClean="0">
                <a:solidFill>
                  <a:srgbClr val="000000"/>
                </a:solidFill>
              </a:rPr>
              <a:t>cycle</a:t>
            </a:r>
          </a:p>
          <a:p>
            <a:endParaRPr lang="fr-BE" b="1" dirty="0">
              <a:solidFill>
                <a:srgbClr val="000000"/>
              </a:solidFill>
            </a:endParaRPr>
          </a:p>
          <a:p>
            <a:endParaRPr lang="fr-BE" b="1" dirty="0">
              <a:solidFill>
                <a:srgbClr val="000000"/>
              </a:solidFill>
            </a:endParaRPr>
          </a:p>
          <a:p>
            <a:pPr>
              <a:lnSpc>
                <a:spcPct val="100000"/>
              </a:lnSpc>
            </a:pPr>
            <a:endParaRPr lang="fr-BE"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pic>
        <p:nvPicPr>
          <p:cNvPr id="39" name="Image 38"/>
          <p:cNvPicPr>
            <a:picLocks noChangeAspect="1"/>
          </p:cNvPicPr>
          <p:nvPr/>
        </p:nvPicPr>
        <p:blipFill rotWithShape="1">
          <a:blip r:embed="rId3"/>
          <a:srcRect t="94550" r="53724" b="439"/>
          <a:stretch/>
        </p:blipFill>
        <p:spPr>
          <a:xfrm>
            <a:off x="1017444" y="3576702"/>
            <a:ext cx="3089229" cy="268765"/>
          </a:xfrm>
          <a:prstGeom prst="rect">
            <a:avLst/>
          </a:prstGeom>
        </p:spPr>
      </p:pic>
      <p:sp>
        <p:nvSpPr>
          <p:cNvPr id="42" name="ZoneTexte 41"/>
          <p:cNvSpPr txBox="1"/>
          <p:nvPr/>
        </p:nvSpPr>
        <p:spPr>
          <a:xfrm>
            <a:off x="637780" y="920089"/>
            <a:ext cx="412124" cy="369332"/>
          </a:xfrm>
          <a:prstGeom prst="rect">
            <a:avLst/>
          </a:prstGeom>
          <a:noFill/>
        </p:spPr>
        <p:txBody>
          <a:bodyPr wrap="square" rtlCol="0">
            <a:spAutoFit/>
          </a:bodyPr>
          <a:lstStyle/>
          <a:p>
            <a:r>
              <a:rPr lang="fr-BE" b="1" dirty="0" smtClean="0"/>
              <a:t>A</a:t>
            </a:r>
            <a:r>
              <a:rPr lang="fr-BE" b="1" dirty="0"/>
              <a:t> </a:t>
            </a:r>
            <a:endParaRPr lang="fr-BE" b="1" dirty="0">
              <a:latin typeface="+mj-lt"/>
            </a:endParaRPr>
          </a:p>
        </p:txBody>
      </p:sp>
    </p:spTree>
    <p:extLst>
      <p:ext uri="{BB962C8B-B14F-4D97-AF65-F5344CB8AC3E}">
        <p14:creationId xmlns:p14="http://schemas.microsoft.com/office/powerpoint/2010/main" val="2200129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66" name="CustomShape 2"/>
          <p:cNvSpPr/>
          <p:nvPr/>
        </p:nvSpPr>
        <p:spPr>
          <a:xfrm>
            <a:off x="8851555" y="5294953"/>
            <a:ext cx="4562759" cy="821880"/>
          </a:xfrm>
          <a:prstGeom prst="rect">
            <a:avLst/>
          </a:prstGeom>
        </p:spPr>
        <p:txBody>
          <a:bodyPr wrap="none" lIns="90000" tIns="45000" rIns="90000" bIns="45000"/>
          <a:lstStyle/>
          <a:p>
            <a:r>
              <a:rPr lang="fr-BE" sz="2000" b="1" dirty="0" smtClean="0">
                <a:solidFill>
                  <a:srgbClr val="000000"/>
                </a:solidFill>
              </a:rPr>
              <a:t>● ETR PSII = J CO2 + J H2</a:t>
            </a:r>
          </a:p>
          <a:p>
            <a:r>
              <a:rPr lang="fr-BE" sz="2000" b="1" dirty="0" smtClean="0">
                <a:solidFill>
                  <a:srgbClr val="000000"/>
                </a:solidFill>
              </a:rPr>
              <a:t>● </a:t>
            </a:r>
            <a:r>
              <a:rPr lang="fr-BE" sz="2000" b="1" dirty="0">
                <a:solidFill>
                  <a:srgbClr val="000000"/>
                </a:solidFill>
              </a:rPr>
              <a:t>J </a:t>
            </a:r>
            <a:r>
              <a:rPr lang="fr-BE" sz="2000" b="1" dirty="0" smtClean="0">
                <a:solidFill>
                  <a:srgbClr val="000000"/>
                </a:solidFill>
              </a:rPr>
              <a:t>CO2 = </a:t>
            </a:r>
            <a:r>
              <a:rPr lang="fr-BE" sz="2000" b="1" dirty="0">
                <a:solidFill>
                  <a:srgbClr val="000000"/>
                </a:solidFill>
              </a:rPr>
              <a:t>ETR PSII – J H2</a:t>
            </a: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sp>
        <p:nvSpPr>
          <p:cNvPr id="95"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Key factor for Calvin cycle </a:t>
            </a:r>
            <a:r>
              <a:rPr lang="fr-BE" sz="2400" b="1" dirty="0" err="1" smtClean="0">
                <a:solidFill>
                  <a:srgbClr val="000000"/>
                </a:solidFill>
                <a:latin typeface="Calibri"/>
              </a:rPr>
              <a:t>reactivation</a:t>
            </a:r>
            <a:r>
              <a:rPr lang="fr-BE" sz="2400" b="1" dirty="0" smtClean="0">
                <a:solidFill>
                  <a:srgbClr val="000000"/>
                </a:solidFill>
                <a:latin typeface="Calibri"/>
              </a:rPr>
              <a:t> ?</a:t>
            </a:r>
            <a:endParaRPr dirty="0"/>
          </a:p>
        </p:txBody>
      </p:sp>
      <p:sp>
        <p:nvSpPr>
          <p:cNvPr id="7" name="Rectangle 6"/>
          <p:cNvSpPr/>
          <p:nvPr/>
        </p:nvSpPr>
        <p:spPr>
          <a:xfrm>
            <a:off x="381000" y="1801839"/>
            <a:ext cx="636444" cy="60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6" name="Groupe 5"/>
          <p:cNvGrpSpPr/>
          <p:nvPr/>
        </p:nvGrpSpPr>
        <p:grpSpPr>
          <a:xfrm>
            <a:off x="8851555" y="3753279"/>
            <a:ext cx="1694576" cy="1240452"/>
            <a:chOff x="10756074" y="3443572"/>
            <a:chExt cx="2143126" cy="1685690"/>
          </a:xfrm>
        </p:grpSpPr>
        <p:pic>
          <p:nvPicPr>
            <p:cNvPr id="23" name="Image 22"/>
            <p:cNvPicPr>
              <a:picLocks noChangeAspect="1"/>
            </p:cNvPicPr>
            <p:nvPr/>
          </p:nvPicPr>
          <p:blipFill rotWithShape="1">
            <a:blip r:embed="rId2"/>
            <a:srcRect l="9151" t="73177" r="75330" b="18229"/>
            <a:stretch/>
          </p:blipFill>
          <p:spPr>
            <a:xfrm>
              <a:off x="10879900" y="3443572"/>
              <a:ext cx="2019300" cy="628650"/>
            </a:xfrm>
            <a:prstGeom prst="rect">
              <a:avLst/>
            </a:prstGeom>
          </p:spPr>
        </p:pic>
        <p:pic>
          <p:nvPicPr>
            <p:cNvPr id="24" name="Image 23"/>
            <p:cNvPicPr>
              <a:picLocks noChangeAspect="1"/>
            </p:cNvPicPr>
            <p:nvPr/>
          </p:nvPicPr>
          <p:blipFill rotWithShape="1">
            <a:blip r:embed="rId2"/>
            <a:srcRect l="34187" t="71354" r="52782" b="18490"/>
            <a:stretch/>
          </p:blipFill>
          <p:spPr>
            <a:xfrm>
              <a:off x="10879900" y="3895892"/>
              <a:ext cx="1695451" cy="742950"/>
            </a:xfrm>
            <a:prstGeom prst="rect">
              <a:avLst/>
            </a:prstGeom>
          </p:spPr>
        </p:pic>
        <p:pic>
          <p:nvPicPr>
            <p:cNvPr id="25" name="Image 24"/>
            <p:cNvPicPr>
              <a:picLocks noChangeAspect="1"/>
            </p:cNvPicPr>
            <p:nvPr/>
          </p:nvPicPr>
          <p:blipFill rotWithShape="1">
            <a:blip r:embed="rId2"/>
            <a:srcRect l="58785" t="72135" r="26867" b="19010"/>
            <a:stretch/>
          </p:blipFill>
          <p:spPr>
            <a:xfrm>
              <a:off x="10756074" y="4481562"/>
              <a:ext cx="1866901" cy="647700"/>
            </a:xfrm>
            <a:prstGeom prst="rect">
              <a:avLst/>
            </a:prstGeom>
          </p:spPr>
        </p:pic>
      </p:grpSp>
      <p:grpSp>
        <p:nvGrpSpPr>
          <p:cNvPr id="8" name="Groupe 7"/>
          <p:cNvGrpSpPr/>
          <p:nvPr/>
        </p:nvGrpSpPr>
        <p:grpSpPr>
          <a:xfrm>
            <a:off x="726898" y="930110"/>
            <a:ext cx="7610826" cy="5431298"/>
            <a:chOff x="835234" y="984784"/>
            <a:chExt cx="8047801" cy="5811488"/>
          </a:xfrm>
        </p:grpSpPr>
        <p:grpSp>
          <p:nvGrpSpPr>
            <p:cNvPr id="4" name="Groupe 3"/>
            <p:cNvGrpSpPr/>
            <p:nvPr/>
          </p:nvGrpSpPr>
          <p:grpSpPr>
            <a:xfrm>
              <a:off x="844944" y="984784"/>
              <a:ext cx="3772917" cy="2911108"/>
              <a:chOff x="844944" y="984784"/>
              <a:chExt cx="3772917" cy="2911108"/>
            </a:xfrm>
          </p:grpSpPr>
          <p:pic>
            <p:nvPicPr>
              <p:cNvPr id="12" name="Image 11"/>
              <p:cNvPicPr>
                <a:picLocks noChangeAspect="1"/>
              </p:cNvPicPr>
              <p:nvPr/>
            </p:nvPicPr>
            <p:blipFill rotWithShape="1">
              <a:blip r:embed="rId3"/>
              <a:srcRect r="50282" b="53127"/>
              <a:stretch/>
            </p:blipFill>
            <p:spPr>
              <a:xfrm>
                <a:off x="844944" y="1038596"/>
                <a:ext cx="3772917" cy="2857296"/>
              </a:xfrm>
              <a:prstGeom prst="rect">
                <a:avLst/>
              </a:prstGeom>
            </p:spPr>
          </p:pic>
          <p:sp>
            <p:nvSpPr>
              <p:cNvPr id="3" name="Rectangle 2"/>
              <p:cNvSpPr/>
              <p:nvPr/>
            </p:nvSpPr>
            <p:spPr>
              <a:xfrm>
                <a:off x="844944" y="984784"/>
                <a:ext cx="172500" cy="300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5" name="Groupe 4"/>
            <p:cNvGrpSpPr/>
            <p:nvPr/>
          </p:nvGrpSpPr>
          <p:grpSpPr>
            <a:xfrm>
              <a:off x="835234" y="3801005"/>
              <a:ext cx="8047801" cy="2995267"/>
              <a:chOff x="835234" y="3801005"/>
              <a:chExt cx="8047801" cy="2995267"/>
            </a:xfrm>
          </p:grpSpPr>
          <p:pic>
            <p:nvPicPr>
              <p:cNvPr id="2" name="Image 1"/>
              <p:cNvPicPr>
                <a:picLocks noChangeAspect="1"/>
              </p:cNvPicPr>
              <p:nvPr/>
            </p:nvPicPr>
            <p:blipFill>
              <a:blip r:embed="rId4"/>
              <a:stretch>
                <a:fillRect/>
              </a:stretch>
            </p:blipFill>
            <p:spPr>
              <a:xfrm>
                <a:off x="856376" y="3895892"/>
                <a:ext cx="8026659" cy="2900380"/>
              </a:xfrm>
              <a:prstGeom prst="rect">
                <a:avLst/>
              </a:prstGeom>
            </p:spPr>
          </p:pic>
          <p:sp>
            <p:nvSpPr>
              <p:cNvPr id="22" name="Rectangle 21"/>
              <p:cNvSpPr/>
              <p:nvPr/>
            </p:nvSpPr>
            <p:spPr>
              <a:xfrm>
                <a:off x="835234" y="3801005"/>
                <a:ext cx="247318" cy="409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5036567" y="3858228"/>
                <a:ext cx="247318" cy="409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
        <p:nvSpPr>
          <p:cNvPr id="36" name="CustomShape 2"/>
          <p:cNvSpPr/>
          <p:nvPr/>
        </p:nvSpPr>
        <p:spPr>
          <a:xfrm>
            <a:off x="5518376" y="1676817"/>
            <a:ext cx="5395553" cy="821880"/>
          </a:xfrm>
          <a:prstGeom prst="rect">
            <a:avLst/>
          </a:prstGeom>
        </p:spPr>
        <p:txBody>
          <a:bodyPr wrap="none" lIns="90000" tIns="45000" rIns="90000" bIns="45000"/>
          <a:lstStyle/>
          <a:p>
            <a:pPr>
              <a:lnSpc>
                <a:spcPct val="100000"/>
              </a:lnSpc>
            </a:pPr>
            <a:r>
              <a:rPr lang="fr-BE" b="1" dirty="0" smtClean="0">
                <a:solidFill>
                  <a:srgbClr val="000000"/>
                </a:solidFill>
                <a:latin typeface="Calibri"/>
              </a:rPr>
              <a:t>● </a:t>
            </a:r>
            <a:r>
              <a:rPr lang="fr-BE" b="1" dirty="0" err="1" smtClean="0">
                <a:solidFill>
                  <a:srgbClr val="000000"/>
                </a:solidFill>
                <a:latin typeface="Calibri"/>
              </a:rPr>
              <a:t>Hydrogen</a:t>
            </a:r>
            <a:r>
              <a:rPr lang="fr-BE" b="1" dirty="0" smtClean="0">
                <a:solidFill>
                  <a:srgbClr val="000000"/>
                </a:solidFill>
                <a:latin typeface="Calibri"/>
              </a:rPr>
              <a:t> </a:t>
            </a:r>
            <a:r>
              <a:rPr lang="fr-BE" b="1" dirty="0" err="1" smtClean="0">
                <a:solidFill>
                  <a:srgbClr val="000000"/>
                </a:solidFill>
                <a:latin typeface="Calibri"/>
              </a:rPr>
              <a:t>evolution</a:t>
            </a:r>
            <a:r>
              <a:rPr lang="fr-BE" b="1" dirty="0" smtClean="0">
                <a:solidFill>
                  <a:srgbClr val="000000"/>
                </a:solidFill>
                <a:latin typeface="Calibri"/>
              </a:rPr>
              <a:t> </a:t>
            </a:r>
            <a:r>
              <a:rPr lang="fr-BE" b="1" dirty="0" err="1" smtClean="0">
                <a:solidFill>
                  <a:srgbClr val="000000"/>
                </a:solidFill>
                <a:latin typeface="Calibri"/>
              </a:rPr>
              <a:t>decreases</a:t>
            </a:r>
            <a:r>
              <a:rPr lang="fr-BE" b="1" dirty="0" smtClean="0">
                <a:solidFill>
                  <a:srgbClr val="000000"/>
                </a:solidFill>
                <a:latin typeface="Calibri"/>
              </a:rPr>
              <a:t> </a:t>
            </a:r>
            <a:r>
              <a:rPr lang="fr-BE" b="1" dirty="0" err="1" smtClean="0">
                <a:solidFill>
                  <a:srgbClr val="000000"/>
                </a:solidFill>
                <a:latin typeface="Calibri"/>
              </a:rPr>
              <a:t>when</a:t>
            </a:r>
            <a:r>
              <a:rPr lang="fr-BE" b="1" dirty="0" smtClean="0">
                <a:solidFill>
                  <a:srgbClr val="000000"/>
                </a:solidFill>
                <a:latin typeface="Calibri"/>
              </a:rPr>
              <a:t> PSII </a:t>
            </a:r>
            <a:r>
              <a:rPr lang="fr-BE" b="1" dirty="0" err="1" smtClean="0">
                <a:solidFill>
                  <a:srgbClr val="000000"/>
                </a:solidFill>
                <a:latin typeface="Calibri"/>
              </a:rPr>
              <a:t>efficiency</a:t>
            </a:r>
            <a:r>
              <a:rPr lang="fr-BE" b="1" dirty="0" smtClean="0">
                <a:solidFill>
                  <a:srgbClr val="000000"/>
                </a:solidFill>
                <a:latin typeface="Calibri"/>
              </a:rPr>
              <a:t> </a:t>
            </a:r>
            <a:r>
              <a:rPr lang="fr-BE" b="1" dirty="0" err="1" smtClean="0">
                <a:solidFill>
                  <a:srgbClr val="000000"/>
                </a:solidFill>
                <a:latin typeface="Calibri"/>
              </a:rPr>
              <a:t>increases</a:t>
            </a:r>
            <a:endParaRPr lang="fr-BE" b="1" dirty="0" smtClean="0">
              <a:solidFill>
                <a:srgbClr val="000000"/>
              </a:solidFill>
              <a:latin typeface="Calibri"/>
            </a:endParaRPr>
          </a:p>
          <a:p>
            <a:r>
              <a:rPr lang="fr-BE" b="1" dirty="0">
                <a:solidFill>
                  <a:srgbClr val="000000"/>
                </a:solidFill>
              </a:rPr>
              <a:t>● </a:t>
            </a:r>
            <a:r>
              <a:rPr lang="fr-BE" b="1" dirty="0" err="1" smtClean="0">
                <a:solidFill>
                  <a:srgbClr val="000000"/>
                </a:solidFill>
              </a:rPr>
              <a:t>Increase</a:t>
            </a:r>
            <a:r>
              <a:rPr lang="fr-BE" b="1" dirty="0" smtClean="0">
                <a:solidFill>
                  <a:srgbClr val="000000"/>
                </a:solidFill>
              </a:rPr>
              <a:t> in PSII </a:t>
            </a:r>
            <a:r>
              <a:rPr lang="fr-BE" b="1" dirty="0" err="1" smtClean="0">
                <a:solidFill>
                  <a:srgbClr val="000000"/>
                </a:solidFill>
              </a:rPr>
              <a:t>efficiency</a:t>
            </a:r>
            <a:r>
              <a:rPr lang="fr-BE" b="1" dirty="0" smtClean="0">
                <a:solidFill>
                  <a:srgbClr val="000000"/>
                </a:solidFill>
              </a:rPr>
              <a:t> </a:t>
            </a:r>
            <a:r>
              <a:rPr lang="fr-BE" b="1" dirty="0" err="1">
                <a:solidFill>
                  <a:srgbClr val="000000"/>
                </a:solidFill>
              </a:rPr>
              <a:t>reflects</a:t>
            </a:r>
            <a:r>
              <a:rPr lang="fr-BE" b="1" dirty="0">
                <a:solidFill>
                  <a:srgbClr val="000000"/>
                </a:solidFill>
              </a:rPr>
              <a:t> induction of Calvin </a:t>
            </a:r>
            <a:r>
              <a:rPr lang="fr-BE" b="1" dirty="0" smtClean="0">
                <a:solidFill>
                  <a:srgbClr val="000000"/>
                </a:solidFill>
              </a:rPr>
              <a:t>cycle</a:t>
            </a:r>
          </a:p>
          <a:p>
            <a:r>
              <a:rPr lang="fr-BE" b="1" dirty="0">
                <a:solidFill>
                  <a:srgbClr val="000000"/>
                </a:solidFill>
              </a:rPr>
              <a:t>● </a:t>
            </a:r>
            <a:r>
              <a:rPr lang="fr-BE" b="1" dirty="0" err="1">
                <a:solidFill>
                  <a:srgbClr val="000000"/>
                </a:solidFill>
              </a:rPr>
              <a:t>Such</a:t>
            </a:r>
            <a:r>
              <a:rPr lang="fr-BE" b="1" dirty="0">
                <a:solidFill>
                  <a:srgbClr val="000000"/>
                </a:solidFill>
              </a:rPr>
              <a:t> induction </a:t>
            </a:r>
            <a:r>
              <a:rPr lang="fr-BE" b="1" dirty="0" err="1">
                <a:solidFill>
                  <a:srgbClr val="000000"/>
                </a:solidFill>
              </a:rPr>
              <a:t>is</a:t>
            </a:r>
            <a:r>
              <a:rPr lang="fr-BE" b="1" dirty="0">
                <a:solidFill>
                  <a:srgbClr val="000000"/>
                </a:solidFill>
              </a:rPr>
              <a:t> proton gradient-</a:t>
            </a:r>
            <a:r>
              <a:rPr lang="fr-BE" b="1" dirty="0" err="1">
                <a:solidFill>
                  <a:srgbClr val="000000"/>
                </a:solidFill>
              </a:rPr>
              <a:t>dependent</a:t>
            </a:r>
            <a:endParaRPr lang="fr-BE" b="1" dirty="0">
              <a:solidFill>
                <a:srgbClr val="000000"/>
              </a:solidFill>
            </a:endParaRPr>
          </a:p>
          <a:p>
            <a:r>
              <a:rPr lang="fr-BE" b="1" dirty="0">
                <a:solidFill>
                  <a:srgbClr val="000000"/>
                </a:solidFill>
              </a:rPr>
              <a:t>       → </a:t>
            </a:r>
            <a:r>
              <a:rPr lang="fr-BE" b="1" dirty="0" err="1">
                <a:solidFill>
                  <a:srgbClr val="000000"/>
                </a:solidFill>
              </a:rPr>
              <a:t>Need</a:t>
            </a:r>
            <a:r>
              <a:rPr lang="fr-BE" b="1" dirty="0">
                <a:solidFill>
                  <a:srgbClr val="000000"/>
                </a:solidFill>
              </a:rPr>
              <a:t> to restore </a:t>
            </a:r>
            <a:r>
              <a:rPr lang="fr-BE" b="1" dirty="0" err="1">
                <a:solidFill>
                  <a:srgbClr val="000000"/>
                </a:solidFill>
              </a:rPr>
              <a:t>energetic</a:t>
            </a:r>
            <a:r>
              <a:rPr lang="fr-BE" b="1" dirty="0">
                <a:solidFill>
                  <a:srgbClr val="000000"/>
                </a:solidFill>
              </a:rPr>
              <a:t> balance</a:t>
            </a:r>
          </a:p>
          <a:p>
            <a:endParaRPr lang="fr-BE" b="1" dirty="0">
              <a:solidFill>
                <a:srgbClr val="000000"/>
              </a:solidFill>
            </a:endParaRPr>
          </a:p>
          <a:p>
            <a:endParaRPr lang="fr-BE" b="1" dirty="0">
              <a:solidFill>
                <a:srgbClr val="000000"/>
              </a:solidFill>
            </a:endParaRPr>
          </a:p>
          <a:p>
            <a:pPr>
              <a:lnSpc>
                <a:spcPct val="100000"/>
              </a:lnSpc>
            </a:pPr>
            <a:endParaRPr lang="fr-BE"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pic>
        <p:nvPicPr>
          <p:cNvPr id="39" name="Image 38"/>
          <p:cNvPicPr>
            <a:picLocks noChangeAspect="1"/>
          </p:cNvPicPr>
          <p:nvPr/>
        </p:nvPicPr>
        <p:blipFill rotWithShape="1">
          <a:blip r:embed="rId3"/>
          <a:srcRect t="94550" r="53724" b="439"/>
          <a:stretch/>
        </p:blipFill>
        <p:spPr>
          <a:xfrm>
            <a:off x="960787" y="6421721"/>
            <a:ext cx="3089229" cy="268765"/>
          </a:xfrm>
          <a:prstGeom prst="rect">
            <a:avLst/>
          </a:prstGeom>
        </p:spPr>
      </p:pic>
      <p:pic>
        <p:nvPicPr>
          <p:cNvPr id="40" name="Image 39"/>
          <p:cNvPicPr>
            <a:picLocks noChangeAspect="1"/>
          </p:cNvPicPr>
          <p:nvPr/>
        </p:nvPicPr>
        <p:blipFill rotWithShape="1">
          <a:blip r:embed="rId3"/>
          <a:srcRect t="94550" r="53724" b="439"/>
          <a:stretch/>
        </p:blipFill>
        <p:spPr>
          <a:xfrm>
            <a:off x="4896469" y="6399550"/>
            <a:ext cx="3089229" cy="268765"/>
          </a:xfrm>
          <a:prstGeom prst="rect">
            <a:avLst/>
          </a:prstGeom>
        </p:spPr>
      </p:pic>
      <p:sp>
        <p:nvSpPr>
          <p:cNvPr id="9" name="ZoneTexte 8"/>
          <p:cNvSpPr txBox="1"/>
          <p:nvPr/>
        </p:nvSpPr>
        <p:spPr>
          <a:xfrm>
            <a:off x="4700109" y="3633373"/>
            <a:ext cx="412124" cy="369332"/>
          </a:xfrm>
          <a:prstGeom prst="rect">
            <a:avLst/>
          </a:prstGeom>
          <a:noFill/>
        </p:spPr>
        <p:txBody>
          <a:bodyPr wrap="square" rtlCol="0">
            <a:spAutoFit/>
          </a:bodyPr>
          <a:lstStyle/>
          <a:p>
            <a:r>
              <a:rPr lang="fr-BE" b="1" dirty="0"/>
              <a:t>C</a:t>
            </a:r>
            <a:r>
              <a:rPr lang="fr-BE" b="1" dirty="0" smtClean="0"/>
              <a:t> </a:t>
            </a:r>
            <a:endParaRPr lang="fr-BE" b="1" dirty="0">
              <a:latin typeface="+mj-lt"/>
            </a:endParaRPr>
          </a:p>
        </p:txBody>
      </p:sp>
      <p:sp>
        <p:nvSpPr>
          <p:cNvPr id="41" name="ZoneTexte 40"/>
          <p:cNvSpPr txBox="1"/>
          <p:nvPr/>
        </p:nvSpPr>
        <p:spPr>
          <a:xfrm>
            <a:off x="729720" y="3663813"/>
            <a:ext cx="412124" cy="369332"/>
          </a:xfrm>
          <a:prstGeom prst="rect">
            <a:avLst/>
          </a:prstGeom>
          <a:noFill/>
        </p:spPr>
        <p:txBody>
          <a:bodyPr wrap="square" rtlCol="0">
            <a:spAutoFit/>
          </a:bodyPr>
          <a:lstStyle/>
          <a:p>
            <a:r>
              <a:rPr lang="fr-BE" b="1" dirty="0" smtClean="0"/>
              <a:t>B </a:t>
            </a:r>
            <a:endParaRPr lang="fr-BE" b="1" dirty="0">
              <a:latin typeface="+mj-lt"/>
            </a:endParaRPr>
          </a:p>
        </p:txBody>
      </p:sp>
      <p:sp>
        <p:nvSpPr>
          <p:cNvPr id="42" name="ZoneTexte 41"/>
          <p:cNvSpPr txBox="1"/>
          <p:nvPr/>
        </p:nvSpPr>
        <p:spPr>
          <a:xfrm>
            <a:off x="637780" y="920089"/>
            <a:ext cx="412124" cy="369332"/>
          </a:xfrm>
          <a:prstGeom prst="rect">
            <a:avLst/>
          </a:prstGeom>
          <a:noFill/>
        </p:spPr>
        <p:txBody>
          <a:bodyPr wrap="square" rtlCol="0">
            <a:spAutoFit/>
          </a:bodyPr>
          <a:lstStyle/>
          <a:p>
            <a:r>
              <a:rPr lang="fr-BE" b="1" dirty="0" smtClean="0"/>
              <a:t>A</a:t>
            </a:r>
            <a:r>
              <a:rPr lang="fr-BE" b="1" dirty="0"/>
              <a:t> </a:t>
            </a:r>
            <a:endParaRPr lang="fr-BE" b="1" dirty="0">
              <a:latin typeface="+mj-lt"/>
            </a:endParaRPr>
          </a:p>
        </p:txBody>
      </p:sp>
      <p:pic>
        <p:nvPicPr>
          <p:cNvPr id="26" name="Image 25"/>
          <p:cNvPicPr>
            <a:picLocks noChangeAspect="1"/>
          </p:cNvPicPr>
          <p:nvPr/>
        </p:nvPicPr>
        <p:blipFill rotWithShape="1">
          <a:blip r:embed="rId3"/>
          <a:srcRect t="94550" r="53724" b="439"/>
          <a:stretch/>
        </p:blipFill>
        <p:spPr>
          <a:xfrm>
            <a:off x="1017444" y="3576702"/>
            <a:ext cx="3089229" cy="268765"/>
          </a:xfrm>
          <a:prstGeom prst="rect">
            <a:avLst/>
          </a:prstGeom>
        </p:spPr>
      </p:pic>
    </p:spTree>
    <p:extLst>
      <p:ext uri="{BB962C8B-B14F-4D97-AF65-F5344CB8AC3E}">
        <p14:creationId xmlns:p14="http://schemas.microsoft.com/office/powerpoint/2010/main" val="3892972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95" name="CustomShape 2"/>
          <p:cNvSpPr/>
          <p:nvPr/>
        </p:nvSpPr>
        <p:spPr>
          <a:xfrm>
            <a:off x="1068365"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Are </a:t>
            </a:r>
            <a:r>
              <a:rPr lang="fr-BE" sz="2400" b="1" dirty="0" err="1" smtClean="0">
                <a:solidFill>
                  <a:srgbClr val="000000"/>
                </a:solidFill>
                <a:latin typeface="Calibri"/>
              </a:rPr>
              <a:t>HydA</a:t>
            </a:r>
            <a:r>
              <a:rPr lang="fr-BE" sz="2400" b="1" dirty="0" smtClean="0">
                <a:solidFill>
                  <a:srgbClr val="000000"/>
                </a:solidFill>
                <a:latin typeface="Calibri"/>
              </a:rPr>
              <a:t> and Pgrl1 </a:t>
            </a:r>
            <a:r>
              <a:rPr lang="fr-BE" sz="2400" b="1" dirty="0" err="1" smtClean="0">
                <a:solidFill>
                  <a:srgbClr val="000000"/>
                </a:solidFill>
                <a:latin typeface="Calibri"/>
              </a:rPr>
              <a:t>involve</a:t>
            </a:r>
            <a:r>
              <a:rPr lang="fr-BE" sz="2400" b="1" dirty="0" smtClean="0">
                <a:solidFill>
                  <a:srgbClr val="000000"/>
                </a:solidFill>
                <a:latin typeface="Calibri"/>
              </a:rPr>
              <a:t> in </a:t>
            </a:r>
            <a:r>
              <a:rPr lang="fr-BE" sz="2400" b="1" dirty="0" err="1" smtClean="0">
                <a:solidFill>
                  <a:srgbClr val="000000"/>
                </a:solidFill>
                <a:latin typeface="Calibri"/>
              </a:rPr>
              <a:t>restoring</a:t>
            </a:r>
            <a:r>
              <a:rPr lang="fr-BE" sz="2400" b="1" dirty="0" smtClean="0">
                <a:solidFill>
                  <a:srgbClr val="000000"/>
                </a:solidFill>
                <a:latin typeface="Calibri"/>
              </a:rPr>
              <a:t> the </a:t>
            </a:r>
            <a:r>
              <a:rPr lang="fr-BE" sz="2400" b="1" dirty="0" err="1" smtClean="0">
                <a:solidFill>
                  <a:srgbClr val="000000"/>
                </a:solidFill>
                <a:latin typeface="Calibri"/>
              </a:rPr>
              <a:t>energetic</a:t>
            </a:r>
            <a:r>
              <a:rPr lang="fr-BE" sz="2400" b="1" dirty="0" smtClean="0">
                <a:solidFill>
                  <a:srgbClr val="000000"/>
                </a:solidFill>
                <a:latin typeface="Calibri"/>
              </a:rPr>
              <a:t> balance ?</a:t>
            </a:r>
            <a:endParaRPr dirty="0"/>
          </a:p>
        </p:txBody>
      </p:sp>
      <p:sp>
        <p:nvSpPr>
          <p:cNvPr id="7" name="Rectangle 6"/>
          <p:cNvSpPr/>
          <p:nvPr/>
        </p:nvSpPr>
        <p:spPr>
          <a:xfrm>
            <a:off x="381000" y="1801839"/>
            <a:ext cx="636444" cy="60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2"/>
          <a:stretch>
            <a:fillRect/>
          </a:stretch>
        </p:blipFill>
        <p:spPr>
          <a:xfrm>
            <a:off x="699222" y="1337257"/>
            <a:ext cx="6675666" cy="5362447"/>
          </a:xfrm>
          <a:prstGeom prst="rect">
            <a:avLst/>
          </a:prstGeom>
        </p:spPr>
      </p:pic>
      <p:sp>
        <p:nvSpPr>
          <p:cNvPr id="36" name="CustomShape 2"/>
          <p:cNvSpPr/>
          <p:nvPr/>
        </p:nvSpPr>
        <p:spPr>
          <a:xfrm>
            <a:off x="7693110" y="1852331"/>
            <a:ext cx="12083760" cy="821880"/>
          </a:xfrm>
          <a:prstGeom prst="rect">
            <a:avLst/>
          </a:prstGeom>
        </p:spPr>
        <p:txBody>
          <a:bodyPr wrap="none" lIns="90000" tIns="45000" rIns="90000" bIns="45000"/>
          <a:lstStyle/>
          <a:p>
            <a:r>
              <a:rPr lang="fr-BE" b="1" dirty="0" smtClean="0">
                <a:solidFill>
                  <a:srgbClr val="000000"/>
                </a:solidFill>
              </a:rPr>
              <a:t>● </a:t>
            </a:r>
            <a:r>
              <a:rPr lang="fr-BE" b="1" dirty="0" err="1" smtClean="0">
                <a:solidFill>
                  <a:srgbClr val="000000"/>
                </a:solidFill>
              </a:rPr>
              <a:t>Both</a:t>
            </a:r>
            <a:r>
              <a:rPr lang="fr-BE" b="1" dirty="0" smtClean="0">
                <a:solidFill>
                  <a:srgbClr val="000000"/>
                </a:solidFill>
              </a:rPr>
              <a:t> </a:t>
            </a:r>
            <a:r>
              <a:rPr lang="fr-BE" b="1" dirty="0" err="1" smtClean="0">
                <a:solidFill>
                  <a:srgbClr val="000000"/>
                </a:solidFill>
              </a:rPr>
              <a:t>HydA</a:t>
            </a:r>
            <a:r>
              <a:rPr lang="fr-BE" b="1" dirty="0" smtClean="0">
                <a:solidFill>
                  <a:srgbClr val="000000"/>
                </a:solidFill>
              </a:rPr>
              <a:t> and Pgrl1-CEF are </a:t>
            </a:r>
            <a:r>
              <a:rPr lang="fr-BE" b="1" dirty="0" err="1" smtClean="0">
                <a:solidFill>
                  <a:srgbClr val="000000"/>
                </a:solidFill>
              </a:rPr>
              <a:t>involved</a:t>
            </a:r>
            <a:r>
              <a:rPr lang="fr-BE" b="1" dirty="0" smtClean="0">
                <a:solidFill>
                  <a:srgbClr val="000000"/>
                </a:solidFill>
              </a:rPr>
              <a:t> </a:t>
            </a:r>
          </a:p>
          <a:p>
            <a:r>
              <a:rPr lang="fr-BE" b="1" dirty="0">
                <a:solidFill>
                  <a:srgbClr val="000000"/>
                </a:solidFill>
              </a:rPr>
              <a:t> </a:t>
            </a:r>
            <a:r>
              <a:rPr lang="fr-BE" b="1" dirty="0" smtClean="0">
                <a:solidFill>
                  <a:srgbClr val="000000"/>
                </a:solidFill>
              </a:rPr>
              <a:t>   in Calvin </a:t>
            </a:r>
            <a:r>
              <a:rPr lang="fr-BE" b="1" dirty="0">
                <a:solidFill>
                  <a:srgbClr val="000000"/>
                </a:solidFill>
              </a:rPr>
              <a:t>cycle </a:t>
            </a:r>
            <a:r>
              <a:rPr lang="fr-BE" b="1" dirty="0" smtClean="0">
                <a:solidFill>
                  <a:srgbClr val="000000"/>
                </a:solidFill>
              </a:rPr>
              <a:t>induction.</a:t>
            </a:r>
          </a:p>
          <a:p>
            <a:endParaRPr lang="fr-BE" sz="2000" b="1" dirty="0">
              <a:solidFill>
                <a:srgbClr val="000000"/>
              </a:solidFill>
            </a:endParaRP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sp>
        <p:nvSpPr>
          <p:cNvPr id="40" name="CustomShape 2"/>
          <p:cNvSpPr/>
          <p:nvPr/>
        </p:nvSpPr>
        <p:spPr>
          <a:xfrm>
            <a:off x="8851555" y="5294953"/>
            <a:ext cx="4562759" cy="821880"/>
          </a:xfrm>
          <a:prstGeom prst="rect">
            <a:avLst/>
          </a:prstGeom>
        </p:spPr>
        <p:txBody>
          <a:bodyPr wrap="none" lIns="90000" tIns="45000" rIns="90000" bIns="45000"/>
          <a:lstStyle/>
          <a:p>
            <a:r>
              <a:rPr lang="fr-BE" sz="2000" b="1" dirty="0" smtClean="0">
                <a:solidFill>
                  <a:srgbClr val="000000"/>
                </a:solidFill>
              </a:rPr>
              <a:t>● ETR PSII = J CO2 + J H2</a:t>
            </a:r>
          </a:p>
          <a:p>
            <a:r>
              <a:rPr lang="fr-BE" sz="2000" b="1" dirty="0" smtClean="0">
                <a:solidFill>
                  <a:srgbClr val="000000"/>
                </a:solidFill>
              </a:rPr>
              <a:t>● </a:t>
            </a:r>
            <a:r>
              <a:rPr lang="fr-BE" sz="2000" b="1" dirty="0">
                <a:solidFill>
                  <a:srgbClr val="000000"/>
                </a:solidFill>
              </a:rPr>
              <a:t>J </a:t>
            </a:r>
            <a:r>
              <a:rPr lang="fr-BE" sz="2000" b="1" dirty="0" smtClean="0">
                <a:solidFill>
                  <a:srgbClr val="000000"/>
                </a:solidFill>
              </a:rPr>
              <a:t>CO2 = </a:t>
            </a:r>
            <a:r>
              <a:rPr lang="fr-BE" sz="2000" b="1" dirty="0">
                <a:solidFill>
                  <a:srgbClr val="000000"/>
                </a:solidFill>
              </a:rPr>
              <a:t>ETR PSII – J H2</a:t>
            </a: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grpSp>
        <p:nvGrpSpPr>
          <p:cNvPr id="41" name="Groupe 40"/>
          <p:cNvGrpSpPr/>
          <p:nvPr/>
        </p:nvGrpSpPr>
        <p:grpSpPr>
          <a:xfrm>
            <a:off x="8851555" y="3753279"/>
            <a:ext cx="1694576" cy="1240452"/>
            <a:chOff x="10756074" y="3443572"/>
            <a:chExt cx="2143126" cy="1685690"/>
          </a:xfrm>
        </p:grpSpPr>
        <p:pic>
          <p:nvPicPr>
            <p:cNvPr id="42" name="Image 41"/>
            <p:cNvPicPr>
              <a:picLocks noChangeAspect="1"/>
            </p:cNvPicPr>
            <p:nvPr/>
          </p:nvPicPr>
          <p:blipFill rotWithShape="1">
            <a:blip r:embed="rId3"/>
            <a:srcRect l="9151" t="73177" r="75330" b="18229"/>
            <a:stretch/>
          </p:blipFill>
          <p:spPr>
            <a:xfrm>
              <a:off x="10879900" y="3443572"/>
              <a:ext cx="2019300" cy="628650"/>
            </a:xfrm>
            <a:prstGeom prst="rect">
              <a:avLst/>
            </a:prstGeom>
          </p:spPr>
        </p:pic>
        <p:pic>
          <p:nvPicPr>
            <p:cNvPr id="43" name="Image 42"/>
            <p:cNvPicPr>
              <a:picLocks noChangeAspect="1"/>
            </p:cNvPicPr>
            <p:nvPr/>
          </p:nvPicPr>
          <p:blipFill rotWithShape="1">
            <a:blip r:embed="rId3"/>
            <a:srcRect l="34187" t="71354" r="52782" b="18490"/>
            <a:stretch/>
          </p:blipFill>
          <p:spPr>
            <a:xfrm>
              <a:off x="10879900" y="3895892"/>
              <a:ext cx="1695451" cy="742950"/>
            </a:xfrm>
            <a:prstGeom prst="rect">
              <a:avLst/>
            </a:prstGeom>
          </p:spPr>
        </p:pic>
        <p:pic>
          <p:nvPicPr>
            <p:cNvPr id="44" name="Image 43"/>
            <p:cNvPicPr>
              <a:picLocks noChangeAspect="1"/>
            </p:cNvPicPr>
            <p:nvPr/>
          </p:nvPicPr>
          <p:blipFill rotWithShape="1">
            <a:blip r:embed="rId3"/>
            <a:srcRect l="58785" t="72135" r="26867" b="19010"/>
            <a:stretch/>
          </p:blipFill>
          <p:spPr>
            <a:xfrm>
              <a:off x="10756074" y="4481562"/>
              <a:ext cx="1866901" cy="647700"/>
            </a:xfrm>
            <a:prstGeom prst="rect">
              <a:avLst/>
            </a:prstGeom>
          </p:spPr>
        </p:pic>
      </p:grpSp>
      <p:sp>
        <p:nvSpPr>
          <p:cNvPr id="2" name="Rectangle 1"/>
          <p:cNvSpPr/>
          <p:nvPr/>
        </p:nvSpPr>
        <p:spPr>
          <a:xfrm>
            <a:off x="4002157" y="3753279"/>
            <a:ext cx="3790121" cy="3104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74777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ZoneTexte 63"/>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95" name="CustomShape 2"/>
          <p:cNvSpPr/>
          <p:nvPr/>
        </p:nvSpPr>
        <p:spPr>
          <a:xfrm>
            <a:off x="1068365"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Are </a:t>
            </a:r>
            <a:r>
              <a:rPr lang="fr-BE" sz="2400" b="1" dirty="0" err="1" smtClean="0">
                <a:solidFill>
                  <a:srgbClr val="000000"/>
                </a:solidFill>
                <a:latin typeface="Calibri"/>
              </a:rPr>
              <a:t>HydA</a:t>
            </a:r>
            <a:r>
              <a:rPr lang="fr-BE" sz="2400" b="1" dirty="0" smtClean="0">
                <a:solidFill>
                  <a:srgbClr val="000000"/>
                </a:solidFill>
                <a:latin typeface="Calibri"/>
              </a:rPr>
              <a:t> and Pgrl1 </a:t>
            </a:r>
            <a:r>
              <a:rPr lang="fr-BE" sz="2400" b="1" dirty="0" err="1" smtClean="0">
                <a:solidFill>
                  <a:srgbClr val="000000"/>
                </a:solidFill>
                <a:latin typeface="Calibri"/>
              </a:rPr>
              <a:t>involve</a:t>
            </a:r>
            <a:r>
              <a:rPr lang="fr-BE" sz="2400" b="1" dirty="0" smtClean="0">
                <a:solidFill>
                  <a:srgbClr val="000000"/>
                </a:solidFill>
                <a:latin typeface="Calibri"/>
              </a:rPr>
              <a:t> in </a:t>
            </a:r>
            <a:r>
              <a:rPr lang="fr-BE" sz="2400" b="1" dirty="0" err="1" smtClean="0">
                <a:solidFill>
                  <a:srgbClr val="000000"/>
                </a:solidFill>
                <a:latin typeface="Calibri"/>
              </a:rPr>
              <a:t>restoring</a:t>
            </a:r>
            <a:r>
              <a:rPr lang="fr-BE" sz="2400" b="1" dirty="0" smtClean="0">
                <a:solidFill>
                  <a:srgbClr val="000000"/>
                </a:solidFill>
                <a:latin typeface="Calibri"/>
              </a:rPr>
              <a:t> the </a:t>
            </a:r>
            <a:r>
              <a:rPr lang="fr-BE" sz="2400" b="1" dirty="0" err="1" smtClean="0">
                <a:solidFill>
                  <a:srgbClr val="000000"/>
                </a:solidFill>
                <a:latin typeface="Calibri"/>
              </a:rPr>
              <a:t>energetic</a:t>
            </a:r>
            <a:r>
              <a:rPr lang="fr-BE" sz="2400" b="1" dirty="0" smtClean="0">
                <a:solidFill>
                  <a:srgbClr val="000000"/>
                </a:solidFill>
                <a:latin typeface="Calibri"/>
              </a:rPr>
              <a:t> balance ?</a:t>
            </a:r>
            <a:endParaRPr dirty="0"/>
          </a:p>
        </p:txBody>
      </p:sp>
      <p:sp>
        <p:nvSpPr>
          <p:cNvPr id="7" name="Rectangle 6"/>
          <p:cNvSpPr/>
          <p:nvPr/>
        </p:nvSpPr>
        <p:spPr>
          <a:xfrm>
            <a:off x="381000" y="1801839"/>
            <a:ext cx="636444" cy="60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2"/>
          <a:stretch>
            <a:fillRect/>
          </a:stretch>
        </p:blipFill>
        <p:spPr>
          <a:xfrm>
            <a:off x="699222" y="1337257"/>
            <a:ext cx="6675666" cy="5362447"/>
          </a:xfrm>
          <a:prstGeom prst="rect">
            <a:avLst/>
          </a:prstGeom>
        </p:spPr>
      </p:pic>
      <p:sp>
        <p:nvSpPr>
          <p:cNvPr id="36" name="CustomShape 2"/>
          <p:cNvSpPr/>
          <p:nvPr/>
        </p:nvSpPr>
        <p:spPr>
          <a:xfrm>
            <a:off x="7693110" y="1852331"/>
            <a:ext cx="12083760" cy="821880"/>
          </a:xfrm>
          <a:prstGeom prst="rect">
            <a:avLst/>
          </a:prstGeom>
        </p:spPr>
        <p:txBody>
          <a:bodyPr wrap="none" lIns="90000" tIns="45000" rIns="90000" bIns="45000"/>
          <a:lstStyle/>
          <a:p>
            <a:r>
              <a:rPr lang="fr-BE" b="1" dirty="0" smtClean="0">
                <a:solidFill>
                  <a:srgbClr val="000000"/>
                </a:solidFill>
              </a:rPr>
              <a:t>● </a:t>
            </a:r>
            <a:r>
              <a:rPr lang="fr-BE" b="1" dirty="0" err="1" smtClean="0">
                <a:solidFill>
                  <a:srgbClr val="000000"/>
                </a:solidFill>
              </a:rPr>
              <a:t>Both</a:t>
            </a:r>
            <a:r>
              <a:rPr lang="fr-BE" b="1" dirty="0" smtClean="0">
                <a:solidFill>
                  <a:srgbClr val="000000"/>
                </a:solidFill>
              </a:rPr>
              <a:t> </a:t>
            </a:r>
            <a:r>
              <a:rPr lang="fr-BE" b="1" dirty="0" err="1" smtClean="0">
                <a:solidFill>
                  <a:srgbClr val="000000"/>
                </a:solidFill>
              </a:rPr>
              <a:t>HydA</a:t>
            </a:r>
            <a:r>
              <a:rPr lang="fr-BE" b="1" dirty="0" smtClean="0">
                <a:solidFill>
                  <a:srgbClr val="000000"/>
                </a:solidFill>
              </a:rPr>
              <a:t> and Pgrl1-CEF are </a:t>
            </a:r>
            <a:r>
              <a:rPr lang="fr-BE" b="1" dirty="0" err="1" smtClean="0">
                <a:solidFill>
                  <a:srgbClr val="000000"/>
                </a:solidFill>
              </a:rPr>
              <a:t>involved</a:t>
            </a:r>
            <a:r>
              <a:rPr lang="fr-BE" b="1" dirty="0" smtClean="0">
                <a:solidFill>
                  <a:srgbClr val="000000"/>
                </a:solidFill>
              </a:rPr>
              <a:t> </a:t>
            </a:r>
          </a:p>
          <a:p>
            <a:r>
              <a:rPr lang="fr-BE" b="1" dirty="0">
                <a:solidFill>
                  <a:srgbClr val="000000"/>
                </a:solidFill>
              </a:rPr>
              <a:t> </a:t>
            </a:r>
            <a:r>
              <a:rPr lang="fr-BE" b="1" dirty="0" smtClean="0">
                <a:solidFill>
                  <a:srgbClr val="000000"/>
                </a:solidFill>
              </a:rPr>
              <a:t>   in Calvin </a:t>
            </a:r>
            <a:r>
              <a:rPr lang="fr-BE" b="1" dirty="0">
                <a:solidFill>
                  <a:srgbClr val="000000"/>
                </a:solidFill>
              </a:rPr>
              <a:t>cycle </a:t>
            </a:r>
            <a:r>
              <a:rPr lang="fr-BE" b="1" dirty="0" smtClean="0">
                <a:solidFill>
                  <a:srgbClr val="000000"/>
                </a:solidFill>
              </a:rPr>
              <a:t>induction.</a:t>
            </a:r>
          </a:p>
          <a:p>
            <a:r>
              <a:rPr lang="fr-BE" b="1" dirty="0" smtClean="0">
                <a:solidFill>
                  <a:srgbClr val="000000"/>
                </a:solidFill>
              </a:rPr>
              <a:t>● </a:t>
            </a:r>
            <a:r>
              <a:rPr lang="fr-BE" b="1" dirty="0">
                <a:solidFill>
                  <a:srgbClr val="000000"/>
                </a:solidFill>
              </a:rPr>
              <a:t>Calvin cycle </a:t>
            </a:r>
            <a:r>
              <a:rPr lang="fr-BE" b="1" dirty="0" err="1">
                <a:solidFill>
                  <a:srgbClr val="000000"/>
                </a:solidFill>
              </a:rPr>
              <a:t>reactivation</a:t>
            </a:r>
            <a:r>
              <a:rPr lang="fr-BE" b="1" dirty="0">
                <a:solidFill>
                  <a:srgbClr val="000000"/>
                </a:solidFill>
              </a:rPr>
              <a:t> </a:t>
            </a:r>
            <a:r>
              <a:rPr lang="fr-BE" b="1" dirty="0" err="1">
                <a:solidFill>
                  <a:srgbClr val="000000"/>
                </a:solidFill>
              </a:rPr>
              <a:t>is</a:t>
            </a:r>
            <a:r>
              <a:rPr lang="fr-BE" b="1" dirty="0">
                <a:solidFill>
                  <a:srgbClr val="000000"/>
                </a:solidFill>
              </a:rPr>
              <a:t> </a:t>
            </a:r>
            <a:r>
              <a:rPr lang="fr-BE" b="1" dirty="0" err="1">
                <a:solidFill>
                  <a:srgbClr val="000000"/>
                </a:solidFill>
              </a:rPr>
              <a:t>prevented</a:t>
            </a:r>
            <a:r>
              <a:rPr lang="fr-BE" b="1" dirty="0">
                <a:solidFill>
                  <a:srgbClr val="000000"/>
                </a:solidFill>
              </a:rPr>
              <a:t> </a:t>
            </a:r>
            <a:endParaRPr lang="fr-BE" b="1" dirty="0" smtClean="0">
              <a:solidFill>
                <a:srgbClr val="000000"/>
              </a:solidFill>
            </a:endParaRPr>
          </a:p>
          <a:p>
            <a:r>
              <a:rPr lang="fr-BE" b="1" dirty="0">
                <a:solidFill>
                  <a:srgbClr val="000000"/>
                </a:solidFill>
              </a:rPr>
              <a:t> </a:t>
            </a:r>
            <a:r>
              <a:rPr lang="fr-BE" b="1" dirty="0" smtClean="0">
                <a:solidFill>
                  <a:srgbClr val="000000"/>
                </a:solidFill>
              </a:rPr>
              <a:t>   in </a:t>
            </a:r>
            <a:r>
              <a:rPr lang="fr-BE" b="1" dirty="0">
                <a:solidFill>
                  <a:srgbClr val="000000"/>
                </a:solidFill>
              </a:rPr>
              <a:t>absence of </a:t>
            </a:r>
            <a:r>
              <a:rPr lang="fr-BE" b="1" dirty="0" err="1" smtClean="0">
                <a:solidFill>
                  <a:srgbClr val="000000"/>
                </a:solidFill>
              </a:rPr>
              <a:t>both</a:t>
            </a:r>
            <a:r>
              <a:rPr lang="fr-BE" b="1" dirty="0" smtClean="0">
                <a:solidFill>
                  <a:srgbClr val="000000"/>
                </a:solidFill>
              </a:rPr>
              <a:t> </a:t>
            </a:r>
            <a:r>
              <a:rPr lang="fr-BE" b="1" dirty="0" err="1">
                <a:solidFill>
                  <a:srgbClr val="000000"/>
                </a:solidFill>
              </a:rPr>
              <a:t>hydrogenase</a:t>
            </a:r>
            <a:r>
              <a:rPr lang="fr-BE" b="1" dirty="0">
                <a:solidFill>
                  <a:srgbClr val="000000"/>
                </a:solidFill>
              </a:rPr>
              <a:t> </a:t>
            </a:r>
            <a:r>
              <a:rPr lang="fr-BE" b="1" dirty="0" err="1">
                <a:solidFill>
                  <a:srgbClr val="000000"/>
                </a:solidFill>
              </a:rPr>
              <a:t>activity</a:t>
            </a:r>
            <a:r>
              <a:rPr lang="fr-BE" b="1" dirty="0">
                <a:solidFill>
                  <a:srgbClr val="000000"/>
                </a:solidFill>
              </a:rPr>
              <a:t> </a:t>
            </a:r>
            <a:endParaRPr lang="fr-BE" b="1" dirty="0" smtClean="0">
              <a:solidFill>
                <a:srgbClr val="000000"/>
              </a:solidFill>
            </a:endParaRPr>
          </a:p>
          <a:p>
            <a:r>
              <a:rPr lang="fr-BE" b="1" dirty="0">
                <a:solidFill>
                  <a:srgbClr val="000000"/>
                </a:solidFill>
              </a:rPr>
              <a:t> </a:t>
            </a:r>
            <a:r>
              <a:rPr lang="fr-BE" b="1" dirty="0" smtClean="0">
                <a:solidFill>
                  <a:srgbClr val="000000"/>
                </a:solidFill>
              </a:rPr>
              <a:t>   and Pgrl1-CEF.</a:t>
            </a:r>
            <a:endParaRPr lang="fr-BE" b="1" dirty="0">
              <a:solidFill>
                <a:srgbClr val="000000"/>
              </a:solidFill>
            </a:endParaRPr>
          </a:p>
          <a:p>
            <a:endParaRPr lang="fr-BE" sz="2000" b="1" dirty="0">
              <a:solidFill>
                <a:srgbClr val="000000"/>
              </a:solidFill>
            </a:endParaRP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sp>
        <p:nvSpPr>
          <p:cNvPr id="40" name="CustomShape 2"/>
          <p:cNvSpPr/>
          <p:nvPr/>
        </p:nvSpPr>
        <p:spPr>
          <a:xfrm>
            <a:off x="8851555" y="5294953"/>
            <a:ext cx="4562759" cy="821880"/>
          </a:xfrm>
          <a:prstGeom prst="rect">
            <a:avLst/>
          </a:prstGeom>
        </p:spPr>
        <p:txBody>
          <a:bodyPr wrap="none" lIns="90000" tIns="45000" rIns="90000" bIns="45000"/>
          <a:lstStyle/>
          <a:p>
            <a:r>
              <a:rPr lang="fr-BE" sz="2000" b="1" dirty="0" smtClean="0">
                <a:solidFill>
                  <a:srgbClr val="000000"/>
                </a:solidFill>
              </a:rPr>
              <a:t>● ETR PSII = J CO2 + J H2</a:t>
            </a:r>
          </a:p>
          <a:p>
            <a:r>
              <a:rPr lang="fr-BE" sz="2000" b="1" dirty="0" smtClean="0">
                <a:solidFill>
                  <a:srgbClr val="000000"/>
                </a:solidFill>
              </a:rPr>
              <a:t>● </a:t>
            </a:r>
            <a:r>
              <a:rPr lang="fr-BE" sz="2000" b="1" dirty="0">
                <a:solidFill>
                  <a:srgbClr val="000000"/>
                </a:solidFill>
              </a:rPr>
              <a:t>J </a:t>
            </a:r>
            <a:r>
              <a:rPr lang="fr-BE" sz="2000" b="1" dirty="0" smtClean="0">
                <a:solidFill>
                  <a:srgbClr val="000000"/>
                </a:solidFill>
              </a:rPr>
              <a:t>CO2 = </a:t>
            </a:r>
            <a:r>
              <a:rPr lang="fr-BE" sz="2000" b="1" dirty="0">
                <a:solidFill>
                  <a:srgbClr val="000000"/>
                </a:solidFill>
              </a:rPr>
              <a:t>ETR PSII – J H2</a:t>
            </a: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grpSp>
        <p:nvGrpSpPr>
          <p:cNvPr id="41" name="Groupe 40"/>
          <p:cNvGrpSpPr/>
          <p:nvPr/>
        </p:nvGrpSpPr>
        <p:grpSpPr>
          <a:xfrm>
            <a:off x="8851555" y="3753279"/>
            <a:ext cx="1694576" cy="1240452"/>
            <a:chOff x="10756074" y="3443572"/>
            <a:chExt cx="2143126" cy="1685690"/>
          </a:xfrm>
        </p:grpSpPr>
        <p:pic>
          <p:nvPicPr>
            <p:cNvPr id="42" name="Image 41"/>
            <p:cNvPicPr>
              <a:picLocks noChangeAspect="1"/>
            </p:cNvPicPr>
            <p:nvPr/>
          </p:nvPicPr>
          <p:blipFill rotWithShape="1">
            <a:blip r:embed="rId3"/>
            <a:srcRect l="9151" t="73177" r="75330" b="18229"/>
            <a:stretch/>
          </p:blipFill>
          <p:spPr>
            <a:xfrm>
              <a:off x="10879900" y="3443572"/>
              <a:ext cx="2019300" cy="628650"/>
            </a:xfrm>
            <a:prstGeom prst="rect">
              <a:avLst/>
            </a:prstGeom>
          </p:spPr>
        </p:pic>
        <p:pic>
          <p:nvPicPr>
            <p:cNvPr id="43" name="Image 42"/>
            <p:cNvPicPr>
              <a:picLocks noChangeAspect="1"/>
            </p:cNvPicPr>
            <p:nvPr/>
          </p:nvPicPr>
          <p:blipFill rotWithShape="1">
            <a:blip r:embed="rId3"/>
            <a:srcRect l="34187" t="71354" r="52782" b="18490"/>
            <a:stretch/>
          </p:blipFill>
          <p:spPr>
            <a:xfrm>
              <a:off x="10879900" y="3895892"/>
              <a:ext cx="1695451" cy="742950"/>
            </a:xfrm>
            <a:prstGeom prst="rect">
              <a:avLst/>
            </a:prstGeom>
          </p:spPr>
        </p:pic>
        <p:pic>
          <p:nvPicPr>
            <p:cNvPr id="44" name="Image 43"/>
            <p:cNvPicPr>
              <a:picLocks noChangeAspect="1"/>
            </p:cNvPicPr>
            <p:nvPr/>
          </p:nvPicPr>
          <p:blipFill rotWithShape="1">
            <a:blip r:embed="rId3"/>
            <a:srcRect l="58785" t="72135" r="26867" b="19010"/>
            <a:stretch/>
          </p:blipFill>
          <p:spPr>
            <a:xfrm>
              <a:off x="10756074" y="4481562"/>
              <a:ext cx="1866901" cy="647700"/>
            </a:xfrm>
            <a:prstGeom prst="rect">
              <a:avLst/>
            </a:prstGeom>
          </p:spPr>
        </p:pic>
      </p:grpSp>
    </p:spTree>
    <p:extLst>
      <p:ext uri="{BB962C8B-B14F-4D97-AF65-F5344CB8AC3E}">
        <p14:creationId xmlns:p14="http://schemas.microsoft.com/office/powerpoint/2010/main" val="366526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3"/>
          <p:cNvSpPr/>
          <p:nvPr/>
        </p:nvSpPr>
        <p:spPr>
          <a:xfrm>
            <a:off x="3309960" y="1214280"/>
            <a:ext cx="142560" cy="142560"/>
          </a:xfrm>
          <a:prstGeom prst="rect">
            <a:avLst/>
          </a:prstGeom>
          <a:solidFill>
            <a:srgbClr val="FFFFFF"/>
          </a:solidFill>
          <a:ln w="25560">
            <a:solidFill>
              <a:srgbClr val="FFFFFF"/>
            </a:solidFill>
            <a:round/>
          </a:ln>
        </p:spPr>
      </p:sp>
      <p:sp>
        <p:nvSpPr>
          <p:cNvPr id="524" name="CustomShape 4"/>
          <p:cNvSpPr/>
          <p:nvPr/>
        </p:nvSpPr>
        <p:spPr>
          <a:xfrm>
            <a:off x="3309960" y="3071880"/>
            <a:ext cx="142560" cy="142560"/>
          </a:xfrm>
          <a:prstGeom prst="rect">
            <a:avLst/>
          </a:prstGeom>
          <a:solidFill>
            <a:srgbClr val="FFFFFF"/>
          </a:solidFill>
          <a:ln w="25560">
            <a:solidFill>
              <a:srgbClr val="FFFFFF"/>
            </a:solidFill>
            <a:round/>
          </a:ln>
        </p:spPr>
      </p:sp>
      <p:sp>
        <p:nvSpPr>
          <p:cNvPr id="525" name="CustomShape 5"/>
          <p:cNvSpPr/>
          <p:nvPr/>
        </p:nvSpPr>
        <p:spPr>
          <a:xfrm>
            <a:off x="3309960" y="4929120"/>
            <a:ext cx="142560" cy="142560"/>
          </a:xfrm>
          <a:prstGeom prst="rect">
            <a:avLst/>
          </a:prstGeom>
          <a:solidFill>
            <a:srgbClr val="FFFFFF"/>
          </a:solidFill>
          <a:ln w="25560">
            <a:solidFill>
              <a:srgbClr val="FFFFFF"/>
            </a:solidFill>
            <a:round/>
          </a:ln>
        </p:spPr>
      </p:sp>
      <p:sp>
        <p:nvSpPr>
          <p:cNvPr id="526" name="CustomShape 6"/>
          <p:cNvSpPr/>
          <p:nvPr/>
        </p:nvSpPr>
        <p:spPr>
          <a:xfrm>
            <a:off x="6381840" y="1214280"/>
            <a:ext cx="142560" cy="142560"/>
          </a:xfrm>
          <a:prstGeom prst="rect">
            <a:avLst/>
          </a:prstGeom>
          <a:solidFill>
            <a:srgbClr val="FFFFFF"/>
          </a:solidFill>
          <a:ln w="25560">
            <a:solidFill>
              <a:srgbClr val="FFFFFF"/>
            </a:solidFill>
            <a:round/>
          </a:ln>
        </p:spPr>
      </p:sp>
      <p:sp>
        <p:nvSpPr>
          <p:cNvPr id="527" name="CustomShape 7"/>
          <p:cNvSpPr/>
          <p:nvPr/>
        </p:nvSpPr>
        <p:spPr>
          <a:xfrm>
            <a:off x="6381840" y="3071880"/>
            <a:ext cx="142560" cy="142560"/>
          </a:xfrm>
          <a:prstGeom prst="rect">
            <a:avLst/>
          </a:prstGeom>
          <a:solidFill>
            <a:srgbClr val="FFFFFF"/>
          </a:solidFill>
          <a:ln w="25560">
            <a:solidFill>
              <a:srgbClr val="FFFFFF"/>
            </a:solidFill>
            <a:round/>
          </a:ln>
        </p:spPr>
      </p:sp>
      <p:sp>
        <p:nvSpPr>
          <p:cNvPr id="528" name="CustomShape 8"/>
          <p:cNvSpPr/>
          <p:nvPr/>
        </p:nvSpPr>
        <p:spPr>
          <a:xfrm>
            <a:off x="6381840" y="4857840"/>
            <a:ext cx="142560" cy="142560"/>
          </a:xfrm>
          <a:prstGeom prst="rect">
            <a:avLst/>
          </a:prstGeom>
          <a:solidFill>
            <a:srgbClr val="FFFFFF"/>
          </a:solidFill>
          <a:ln w="25560">
            <a:solidFill>
              <a:srgbClr val="FFFFFF"/>
            </a:solidFill>
            <a:round/>
          </a:ln>
        </p:spPr>
      </p:sp>
      <p:sp>
        <p:nvSpPr>
          <p:cNvPr id="19" name="CustomShape 2"/>
          <p:cNvSpPr/>
          <p:nvPr/>
        </p:nvSpPr>
        <p:spPr>
          <a:xfrm>
            <a:off x="1729548" y="5873362"/>
            <a:ext cx="4840814" cy="821880"/>
          </a:xfrm>
          <a:prstGeom prst="rect">
            <a:avLst/>
          </a:prstGeom>
        </p:spPr>
        <p:txBody>
          <a:bodyPr wrap="none" lIns="90000" tIns="45000" rIns="90000" bIns="45000"/>
          <a:lstStyle/>
          <a:p>
            <a:pPr>
              <a:lnSpc>
                <a:spcPct val="100000"/>
              </a:lnSpc>
            </a:pPr>
            <a:r>
              <a:rPr lang="fr-BE" sz="2000" b="1" dirty="0" smtClean="0">
                <a:solidFill>
                  <a:srgbClr val="000000"/>
                </a:solidFill>
              </a:rPr>
              <a:t>● </a:t>
            </a:r>
            <a:r>
              <a:rPr lang="fr-BE" sz="2000" b="1" dirty="0" err="1" smtClean="0">
                <a:solidFill>
                  <a:srgbClr val="000000"/>
                </a:solidFill>
              </a:rPr>
              <a:t>Hydrogenase</a:t>
            </a:r>
            <a:r>
              <a:rPr lang="fr-BE" sz="2000" b="1" dirty="0" smtClean="0">
                <a:solidFill>
                  <a:srgbClr val="000000"/>
                </a:solidFill>
              </a:rPr>
              <a:t> </a:t>
            </a:r>
            <a:r>
              <a:rPr lang="fr-BE" sz="2000" b="1" dirty="0" err="1" smtClean="0">
                <a:solidFill>
                  <a:srgbClr val="000000"/>
                </a:solidFill>
              </a:rPr>
              <a:t>activity</a:t>
            </a:r>
            <a:r>
              <a:rPr lang="fr-BE" sz="2000" b="1" dirty="0" smtClean="0">
                <a:solidFill>
                  <a:srgbClr val="000000"/>
                </a:solidFill>
              </a:rPr>
              <a:t> or CEF are </a:t>
            </a:r>
            <a:r>
              <a:rPr lang="fr-BE" sz="2000" b="1" dirty="0" err="1" smtClean="0">
                <a:solidFill>
                  <a:srgbClr val="000000"/>
                </a:solidFill>
              </a:rPr>
              <a:t>detrimental</a:t>
            </a:r>
            <a:r>
              <a:rPr lang="fr-BE" sz="2000" b="1" dirty="0" smtClean="0">
                <a:solidFill>
                  <a:srgbClr val="000000"/>
                </a:solidFill>
              </a:rPr>
              <a:t> for the </a:t>
            </a:r>
            <a:r>
              <a:rPr lang="fr-BE" sz="2000" b="1" dirty="0" err="1" smtClean="0">
                <a:solidFill>
                  <a:srgbClr val="000000"/>
                </a:solidFill>
              </a:rPr>
              <a:t>survival</a:t>
            </a:r>
            <a:r>
              <a:rPr lang="fr-BE" sz="2000" b="1" dirty="0" smtClean="0">
                <a:solidFill>
                  <a:srgbClr val="000000"/>
                </a:solidFill>
              </a:rPr>
              <a:t> of the </a:t>
            </a:r>
            <a:r>
              <a:rPr lang="fr-BE" sz="2000" b="1" dirty="0" err="1" smtClean="0">
                <a:solidFill>
                  <a:srgbClr val="000000"/>
                </a:solidFill>
              </a:rPr>
              <a:t>cell</a:t>
            </a:r>
            <a:r>
              <a:rPr lang="fr-BE" sz="2000" b="1" dirty="0" smtClean="0">
                <a:solidFill>
                  <a:srgbClr val="000000"/>
                </a:solidFill>
              </a:rPr>
              <a:t>,</a:t>
            </a:r>
          </a:p>
          <a:p>
            <a:pPr>
              <a:lnSpc>
                <a:spcPct val="100000"/>
              </a:lnSpc>
            </a:pPr>
            <a:r>
              <a:rPr lang="fr-BE" sz="2000" b="1" dirty="0" smtClean="0">
                <a:solidFill>
                  <a:srgbClr val="000000"/>
                </a:solidFill>
              </a:rPr>
              <a:t>in conditions </a:t>
            </a:r>
            <a:r>
              <a:rPr lang="fr-BE" sz="2000" b="1" dirty="0" err="1" smtClean="0">
                <a:solidFill>
                  <a:srgbClr val="000000"/>
                </a:solidFill>
              </a:rPr>
              <a:t>where</a:t>
            </a:r>
            <a:r>
              <a:rPr lang="fr-BE" sz="2000" b="1" dirty="0" smtClean="0">
                <a:solidFill>
                  <a:srgbClr val="000000"/>
                </a:solidFill>
              </a:rPr>
              <a:t> </a:t>
            </a:r>
            <a:r>
              <a:rPr lang="fr-BE" sz="2000" b="1" dirty="0" err="1" smtClean="0">
                <a:solidFill>
                  <a:srgbClr val="000000"/>
                </a:solidFill>
              </a:rPr>
              <a:t>photosynthesis</a:t>
            </a:r>
            <a:r>
              <a:rPr lang="fr-BE" sz="2000" b="1" dirty="0" smtClean="0">
                <a:solidFill>
                  <a:srgbClr val="000000"/>
                </a:solidFill>
              </a:rPr>
              <a:t> </a:t>
            </a:r>
            <a:r>
              <a:rPr lang="fr-BE" sz="2000" b="1" dirty="0" err="1" smtClean="0">
                <a:solidFill>
                  <a:srgbClr val="000000"/>
                </a:solidFill>
              </a:rPr>
              <a:t>reactivation</a:t>
            </a:r>
            <a:r>
              <a:rPr lang="fr-BE" sz="2000" b="1" dirty="0" smtClean="0">
                <a:solidFill>
                  <a:srgbClr val="000000"/>
                </a:solidFill>
              </a:rPr>
              <a:t> </a:t>
            </a:r>
            <a:r>
              <a:rPr lang="fr-BE" sz="2000" b="1" dirty="0" err="1" smtClean="0">
                <a:solidFill>
                  <a:srgbClr val="000000"/>
                </a:solidFill>
              </a:rPr>
              <a:t>occured</a:t>
            </a:r>
            <a:endParaRPr lang="fr-BE" sz="2000" b="1" dirty="0" smtClean="0">
              <a:solidFill>
                <a:srgbClr val="000000"/>
              </a:solidFill>
            </a:endParaRPr>
          </a:p>
        </p:txBody>
      </p:sp>
      <p:sp>
        <p:nvSpPr>
          <p:cNvPr id="13" name="CustomShape 2"/>
          <p:cNvSpPr/>
          <p:nvPr/>
        </p:nvSpPr>
        <p:spPr>
          <a:xfrm>
            <a:off x="509290" y="385190"/>
            <a:ext cx="12083760" cy="82188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Concomitant absence of </a:t>
            </a:r>
            <a:r>
              <a:rPr lang="fr-BE" sz="2400" b="1" dirty="0" err="1" smtClean="0">
                <a:solidFill>
                  <a:srgbClr val="000000"/>
                </a:solidFill>
                <a:latin typeface="Calibri"/>
              </a:rPr>
              <a:t>hydrogenase</a:t>
            </a:r>
            <a:r>
              <a:rPr lang="fr-BE" sz="2400" b="1" dirty="0" smtClean="0">
                <a:solidFill>
                  <a:srgbClr val="000000"/>
                </a:solidFill>
                <a:latin typeface="Calibri"/>
              </a:rPr>
              <a:t> and CEF </a:t>
            </a:r>
          </a:p>
          <a:p>
            <a:pPr>
              <a:lnSpc>
                <a:spcPct val="100000"/>
              </a:lnSpc>
            </a:pPr>
            <a:r>
              <a:rPr lang="fr-BE" sz="2400" b="1" dirty="0" err="1" smtClean="0">
                <a:solidFill>
                  <a:srgbClr val="000000"/>
                </a:solidFill>
                <a:latin typeface="Calibri"/>
              </a:rPr>
              <a:t>is</a:t>
            </a:r>
            <a:r>
              <a:rPr lang="fr-BE" sz="2400" b="1" dirty="0" smtClean="0">
                <a:solidFill>
                  <a:srgbClr val="000000"/>
                </a:solidFill>
                <a:latin typeface="Calibri"/>
              </a:rPr>
              <a:t> </a:t>
            </a:r>
            <a:r>
              <a:rPr lang="fr-BE" sz="2400" b="1" dirty="0" err="1" smtClean="0">
                <a:solidFill>
                  <a:srgbClr val="000000"/>
                </a:solidFill>
                <a:latin typeface="Calibri"/>
              </a:rPr>
              <a:t>detrimental</a:t>
            </a:r>
            <a:r>
              <a:rPr lang="fr-BE" sz="2400" b="1" dirty="0" smtClean="0">
                <a:solidFill>
                  <a:srgbClr val="000000"/>
                </a:solidFill>
                <a:latin typeface="Calibri"/>
              </a:rPr>
              <a:t> for </a:t>
            </a:r>
            <a:r>
              <a:rPr lang="fr-BE" sz="2400" b="1" dirty="0" err="1" smtClean="0">
                <a:solidFill>
                  <a:srgbClr val="000000"/>
                </a:solidFill>
                <a:latin typeface="Calibri"/>
              </a:rPr>
              <a:t>cell</a:t>
            </a:r>
            <a:r>
              <a:rPr lang="fr-BE" sz="2400" b="1" dirty="0" smtClean="0">
                <a:solidFill>
                  <a:srgbClr val="000000"/>
                </a:solidFill>
                <a:latin typeface="Calibri"/>
              </a:rPr>
              <a:t> </a:t>
            </a:r>
            <a:r>
              <a:rPr lang="fr-BE" sz="2400" b="1" dirty="0" err="1" smtClean="0">
                <a:solidFill>
                  <a:srgbClr val="000000"/>
                </a:solidFill>
                <a:latin typeface="Calibri"/>
              </a:rPr>
              <a:t>growth</a:t>
            </a:r>
            <a:endParaRPr dirty="0"/>
          </a:p>
        </p:txBody>
      </p:sp>
      <p:grpSp>
        <p:nvGrpSpPr>
          <p:cNvPr id="6" name="Groupe 5"/>
          <p:cNvGrpSpPr/>
          <p:nvPr/>
        </p:nvGrpSpPr>
        <p:grpSpPr>
          <a:xfrm>
            <a:off x="522446" y="1942479"/>
            <a:ext cx="5753250" cy="870253"/>
            <a:chOff x="5915586" y="1500528"/>
            <a:chExt cx="5753250" cy="870253"/>
          </a:xfrm>
        </p:grpSpPr>
        <p:sp>
          <p:nvSpPr>
            <p:cNvPr id="4" name="Rectangle 3"/>
            <p:cNvSpPr/>
            <p:nvPr/>
          </p:nvSpPr>
          <p:spPr>
            <a:xfrm>
              <a:off x="6032310" y="1501254"/>
              <a:ext cx="668741" cy="27295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p:cNvSpPr/>
            <p:nvPr/>
          </p:nvSpPr>
          <p:spPr>
            <a:xfrm>
              <a:off x="6701051" y="1501254"/>
              <a:ext cx="668741" cy="2729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7369792" y="1501254"/>
              <a:ext cx="668741" cy="27295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p:cNvSpPr/>
            <p:nvPr/>
          </p:nvSpPr>
          <p:spPr>
            <a:xfrm>
              <a:off x="8052178" y="1500528"/>
              <a:ext cx="668741" cy="2729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a:off x="8707274" y="1500528"/>
              <a:ext cx="668741" cy="27295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p:cNvSpPr/>
            <p:nvPr/>
          </p:nvSpPr>
          <p:spPr>
            <a:xfrm>
              <a:off x="9376015" y="1500528"/>
              <a:ext cx="668741" cy="2729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p:cNvSpPr/>
            <p:nvPr/>
          </p:nvSpPr>
          <p:spPr>
            <a:xfrm>
              <a:off x="10044756" y="1500528"/>
              <a:ext cx="668741" cy="27295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25"/>
            <p:cNvSpPr/>
            <p:nvPr/>
          </p:nvSpPr>
          <p:spPr>
            <a:xfrm>
              <a:off x="10699852" y="1500528"/>
              <a:ext cx="668741" cy="2729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5915586" y="1754999"/>
              <a:ext cx="233448" cy="369332"/>
            </a:xfrm>
            <a:prstGeom prst="rect">
              <a:avLst/>
            </a:prstGeom>
            <a:noFill/>
          </p:spPr>
          <p:txBody>
            <a:bodyPr wrap="square" rtlCol="0">
              <a:spAutoFit/>
            </a:bodyPr>
            <a:lstStyle/>
            <a:p>
              <a:r>
                <a:rPr lang="fr-BE" dirty="0" smtClean="0"/>
                <a:t>0</a:t>
              </a:r>
              <a:endParaRPr lang="fr-BE" sz="1400" dirty="0"/>
            </a:p>
          </p:txBody>
        </p:sp>
        <p:sp>
          <p:nvSpPr>
            <p:cNvPr id="27" name="ZoneTexte 26"/>
            <p:cNvSpPr txBox="1"/>
            <p:nvPr/>
          </p:nvSpPr>
          <p:spPr>
            <a:xfrm>
              <a:off x="6524400" y="1754517"/>
              <a:ext cx="233448" cy="369332"/>
            </a:xfrm>
            <a:prstGeom prst="rect">
              <a:avLst/>
            </a:prstGeom>
            <a:noFill/>
          </p:spPr>
          <p:txBody>
            <a:bodyPr wrap="square" rtlCol="0">
              <a:spAutoFit/>
            </a:bodyPr>
            <a:lstStyle/>
            <a:p>
              <a:r>
                <a:rPr lang="fr-BE" dirty="0" smtClean="0"/>
                <a:t>3</a:t>
              </a:r>
              <a:endParaRPr lang="fr-BE" sz="1400" dirty="0"/>
            </a:p>
          </p:txBody>
        </p:sp>
        <p:sp>
          <p:nvSpPr>
            <p:cNvPr id="28" name="ZoneTexte 27"/>
            <p:cNvSpPr txBox="1"/>
            <p:nvPr/>
          </p:nvSpPr>
          <p:spPr>
            <a:xfrm>
              <a:off x="7236161" y="1770025"/>
              <a:ext cx="233448" cy="369332"/>
            </a:xfrm>
            <a:prstGeom prst="rect">
              <a:avLst/>
            </a:prstGeom>
            <a:noFill/>
          </p:spPr>
          <p:txBody>
            <a:bodyPr wrap="square" rtlCol="0">
              <a:spAutoFit/>
            </a:bodyPr>
            <a:lstStyle/>
            <a:p>
              <a:r>
                <a:rPr lang="fr-BE" dirty="0" smtClean="0"/>
                <a:t>6</a:t>
              </a:r>
              <a:endParaRPr lang="fr-BE" sz="1400" dirty="0"/>
            </a:p>
          </p:txBody>
        </p:sp>
        <p:sp>
          <p:nvSpPr>
            <p:cNvPr id="30" name="ZoneTexte 29"/>
            <p:cNvSpPr txBox="1"/>
            <p:nvPr/>
          </p:nvSpPr>
          <p:spPr>
            <a:xfrm>
              <a:off x="11150221" y="1800721"/>
              <a:ext cx="518615" cy="369332"/>
            </a:xfrm>
            <a:prstGeom prst="rect">
              <a:avLst/>
            </a:prstGeom>
            <a:noFill/>
          </p:spPr>
          <p:txBody>
            <a:bodyPr wrap="square" rtlCol="0">
              <a:spAutoFit/>
            </a:bodyPr>
            <a:lstStyle/>
            <a:p>
              <a:r>
                <a:rPr lang="fr-BE" dirty="0" smtClean="0"/>
                <a:t>24</a:t>
              </a:r>
              <a:endParaRPr lang="fr-BE" sz="1400" dirty="0"/>
            </a:p>
          </p:txBody>
        </p:sp>
        <p:sp>
          <p:nvSpPr>
            <p:cNvPr id="31" name="ZoneTexte 30"/>
            <p:cNvSpPr txBox="1"/>
            <p:nvPr/>
          </p:nvSpPr>
          <p:spPr>
            <a:xfrm>
              <a:off x="7914987" y="1789068"/>
              <a:ext cx="233448" cy="369332"/>
            </a:xfrm>
            <a:prstGeom prst="rect">
              <a:avLst/>
            </a:prstGeom>
            <a:noFill/>
          </p:spPr>
          <p:txBody>
            <a:bodyPr wrap="square" rtlCol="0">
              <a:spAutoFit/>
            </a:bodyPr>
            <a:lstStyle/>
            <a:p>
              <a:r>
                <a:rPr lang="fr-BE" dirty="0"/>
                <a:t>9</a:t>
              </a:r>
              <a:endParaRPr lang="fr-BE" sz="1400" dirty="0"/>
            </a:p>
          </p:txBody>
        </p:sp>
        <p:sp>
          <p:nvSpPr>
            <p:cNvPr id="32" name="ZoneTexte 31"/>
            <p:cNvSpPr txBox="1"/>
            <p:nvPr/>
          </p:nvSpPr>
          <p:spPr>
            <a:xfrm>
              <a:off x="10549718" y="1786006"/>
              <a:ext cx="518615" cy="584775"/>
            </a:xfrm>
            <a:prstGeom prst="rect">
              <a:avLst/>
            </a:prstGeom>
            <a:noFill/>
          </p:spPr>
          <p:txBody>
            <a:bodyPr wrap="square" rtlCol="0">
              <a:spAutoFit/>
            </a:bodyPr>
            <a:lstStyle/>
            <a:p>
              <a:r>
                <a:rPr lang="fr-BE" dirty="0" smtClean="0"/>
                <a:t>21</a:t>
              </a:r>
            </a:p>
            <a:p>
              <a:endParaRPr lang="fr-BE" sz="1400" dirty="0"/>
            </a:p>
          </p:txBody>
        </p:sp>
        <p:sp>
          <p:nvSpPr>
            <p:cNvPr id="33" name="ZoneTexte 32"/>
            <p:cNvSpPr txBox="1"/>
            <p:nvPr/>
          </p:nvSpPr>
          <p:spPr>
            <a:xfrm>
              <a:off x="9935574" y="1784939"/>
              <a:ext cx="518615" cy="369332"/>
            </a:xfrm>
            <a:prstGeom prst="rect">
              <a:avLst/>
            </a:prstGeom>
            <a:noFill/>
          </p:spPr>
          <p:txBody>
            <a:bodyPr wrap="square" rtlCol="0">
              <a:spAutoFit/>
            </a:bodyPr>
            <a:lstStyle/>
            <a:p>
              <a:r>
                <a:rPr lang="fr-BE" dirty="0" smtClean="0"/>
                <a:t>18</a:t>
              </a:r>
              <a:endParaRPr lang="fr-BE" sz="1400" dirty="0"/>
            </a:p>
          </p:txBody>
        </p:sp>
        <p:sp>
          <p:nvSpPr>
            <p:cNvPr id="34" name="ZoneTexte 33"/>
            <p:cNvSpPr txBox="1"/>
            <p:nvPr/>
          </p:nvSpPr>
          <p:spPr>
            <a:xfrm>
              <a:off x="9183509" y="1782295"/>
              <a:ext cx="518615" cy="369332"/>
            </a:xfrm>
            <a:prstGeom prst="rect">
              <a:avLst/>
            </a:prstGeom>
            <a:noFill/>
          </p:spPr>
          <p:txBody>
            <a:bodyPr wrap="square" rtlCol="0">
              <a:spAutoFit/>
            </a:bodyPr>
            <a:lstStyle/>
            <a:p>
              <a:r>
                <a:rPr lang="fr-BE" dirty="0" smtClean="0"/>
                <a:t>15</a:t>
              </a:r>
              <a:endParaRPr lang="fr-BE" sz="1400" dirty="0"/>
            </a:p>
          </p:txBody>
        </p:sp>
        <p:sp>
          <p:nvSpPr>
            <p:cNvPr id="35" name="ZoneTexte 34"/>
            <p:cNvSpPr txBox="1"/>
            <p:nvPr/>
          </p:nvSpPr>
          <p:spPr>
            <a:xfrm>
              <a:off x="8502553" y="1784741"/>
              <a:ext cx="518615" cy="369332"/>
            </a:xfrm>
            <a:prstGeom prst="rect">
              <a:avLst/>
            </a:prstGeom>
            <a:noFill/>
          </p:spPr>
          <p:txBody>
            <a:bodyPr wrap="square" rtlCol="0">
              <a:spAutoFit/>
            </a:bodyPr>
            <a:lstStyle/>
            <a:p>
              <a:r>
                <a:rPr lang="fr-BE" dirty="0" smtClean="0"/>
                <a:t>12</a:t>
              </a:r>
              <a:endParaRPr lang="fr-BE" sz="1400" dirty="0"/>
            </a:p>
          </p:txBody>
        </p:sp>
      </p:grpSp>
      <p:pic>
        <p:nvPicPr>
          <p:cNvPr id="37" name="Image 14" descr="Johnson_2009-camera_pres.pdf - Adobe Reader.bmp"/>
          <p:cNvPicPr>
            <a:picLocks noChangeAspect="1"/>
          </p:cNvPicPr>
          <p:nvPr/>
        </p:nvPicPr>
        <p:blipFill>
          <a:blip r:embed="rId3" cstate="print"/>
          <a:srcRect r="74001"/>
          <a:stretch>
            <a:fillRect/>
          </a:stretch>
        </p:blipFill>
        <p:spPr bwMode="auto">
          <a:xfrm>
            <a:off x="4305636" y="3136759"/>
            <a:ext cx="863600" cy="2487612"/>
          </a:xfrm>
          <a:prstGeom prst="rect">
            <a:avLst/>
          </a:prstGeom>
          <a:noFill/>
          <a:ln w="9525">
            <a:noFill/>
            <a:miter lim="800000"/>
            <a:headEnd/>
            <a:tailEnd/>
          </a:ln>
        </p:spPr>
      </p:pic>
      <p:sp>
        <p:nvSpPr>
          <p:cNvPr id="44" name="ZoneTexte 43"/>
          <p:cNvSpPr txBox="1"/>
          <p:nvPr/>
        </p:nvSpPr>
        <p:spPr>
          <a:xfrm>
            <a:off x="1890785" y="1547169"/>
            <a:ext cx="2838350" cy="369332"/>
          </a:xfrm>
          <a:prstGeom prst="rect">
            <a:avLst/>
          </a:prstGeom>
          <a:noFill/>
        </p:spPr>
        <p:txBody>
          <a:bodyPr wrap="square" rtlCol="0">
            <a:spAutoFit/>
          </a:bodyPr>
          <a:lstStyle/>
          <a:p>
            <a:r>
              <a:rPr lang="fr-BE" dirty="0" smtClean="0"/>
              <a:t>3/3-h </a:t>
            </a:r>
            <a:r>
              <a:rPr lang="fr-BE" dirty="0" err="1" smtClean="0"/>
              <a:t>dark</a:t>
            </a:r>
            <a:r>
              <a:rPr lang="fr-BE" dirty="0" smtClean="0"/>
              <a:t>/light cycles</a:t>
            </a:r>
            <a:endParaRPr lang="fr-BE" sz="1400" dirty="0"/>
          </a:p>
        </p:txBody>
      </p:sp>
      <p:grpSp>
        <p:nvGrpSpPr>
          <p:cNvPr id="12" name="Groupe 11"/>
          <p:cNvGrpSpPr/>
          <p:nvPr/>
        </p:nvGrpSpPr>
        <p:grpSpPr>
          <a:xfrm>
            <a:off x="6708065" y="1432957"/>
            <a:ext cx="5407809" cy="4763307"/>
            <a:chOff x="6257685" y="1432957"/>
            <a:chExt cx="5407809" cy="4763307"/>
          </a:xfrm>
        </p:grpSpPr>
        <p:pic>
          <p:nvPicPr>
            <p:cNvPr id="16" name="Image 5"/>
            <p:cNvPicPr/>
            <p:nvPr/>
          </p:nvPicPr>
          <p:blipFill rotWithShape="1">
            <a:blip r:embed="rId4"/>
            <a:srcRect r="29642"/>
            <a:stretch/>
          </p:blipFill>
          <p:spPr>
            <a:xfrm>
              <a:off x="6257685" y="1432957"/>
              <a:ext cx="4141909" cy="4278745"/>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64563"/>
            <a:stretch/>
          </p:blipFill>
          <p:spPr>
            <a:xfrm>
              <a:off x="9429480" y="1916501"/>
              <a:ext cx="2236014" cy="4279763"/>
            </a:xfrm>
            <a:prstGeom prst="rect">
              <a:avLst/>
            </a:prstGeom>
          </p:spPr>
        </p:pic>
      </p:grpSp>
      <p:sp>
        <p:nvSpPr>
          <p:cNvPr id="2" name="Rectangle 1"/>
          <p:cNvSpPr/>
          <p:nvPr/>
        </p:nvSpPr>
        <p:spPr>
          <a:xfrm>
            <a:off x="6870032" y="2196468"/>
            <a:ext cx="372979" cy="2303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rot="16200000">
            <a:off x="5546239" y="2946087"/>
            <a:ext cx="3086001" cy="430887"/>
          </a:xfrm>
          <a:prstGeom prst="rect">
            <a:avLst/>
          </a:prstGeom>
          <a:noFill/>
        </p:spPr>
        <p:txBody>
          <a:bodyPr wrap="square" rtlCol="0">
            <a:spAutoFit/>
          </a:bodyPr>
          <a:lstStyle/>
          <a:p>
            <a:r>
              <a:rPr lang="fr-BE" sz="2200" b="1" dirty="0" smtClean="0">
                <a:latin typeface="Arial" panose="020B0604020202020204" pitchFamily="34" charset="0"/>
                <a:cs typeface="Arial" panose="020B0604020202020204" pitchFamily="34" charset="0"/>
              </a:rPr>
              <a:t>% </a:t>
            </a:r>
            <a:r>
              <a:rPr lang="fr-BE" sz="2200" b="1" i="1" dirty="0" smtClean="0">
                <a:latin typeface="Arial" panose="020B0604020202020204" pitchFamily="34" charset="0"/>
                <a:cs typeface="Arial" panose="020B0604020202020204" pitchFamily="34" charset="0"/>
              </a:rPr>
              <a:t>pgrl1 hydg-2</a:t>
            </a:r>
            <a:endParaRPr lang="fr-BE" sz="2200" b="1" dirty="0">
              <a:latin typeface="Arial" panose="020B0604020202020204" pitchFamily="34" charset="0"/>
              <a:cs typeface="Arial" panose="020B0604020202020204" pitchFamily="34" charset="0"/>
            </a:endParaRPr>
          </a:p>
        </p:txBody>
      </p:sp>
      <p:sp>
        <p:nvSpPr>
          <p:cNvPr id="40" name="ZoneTexte 39"/>
          <p:cNvSpPr txBox="1"/>
          <p:nvPr/>
        </p:nvSpPr>
        <p:spPr>
          <a:xfrm>
            <a:off x="6987283" y="2105526"/>
            <a:ext cx="439394" cy="276999"/>
          </a:xfrm>
          <a:prstGeom prst="rect">
            <a:avLst/>
          </a:prstGeom>
          <a:noFill/>
        </p:spPr>
        <p:txBody>
          <a:bodyPr wrap="square" rtlCol="0">
            <a:spAutoFit/>
          </a:bodyPr>
          <a:lstStyle/>
          <a:p>
            <a:r>
              <a:rPr lang="fr-BE" sz="1200" b="1" dirty="0" smtClean="0">
                <a:latin typeface="Arial" panose="020B0604020202020204" pitchFamily="34" charset="0"/>
                <a:cs typeface="Arial" panose="020B0604020202020204" pitchFamily="34" charset="0"/>
              </a:rPr>
              <a:t>50</a:t>
            </a:r>
            <a:endParaRPr lang="fr-BE" sz="1200" b="1" dirty="0">
              <a:latin typeface="Arial" panose="020B0604020202020204" pitchFamily="34" charset="0"/>
              <a:cs typeface="Arial" panose="020B0604020202020204" pitchFamily="34" charset="0"/>
            </a:endParaRPr>
          </a:p>
        </p:txBody>
      </p:sp>
      <p:sp>
        <p:nvSpPr>
          <p:cNvPr id="42" name="Text Box 10"/>
          <p:cNvSpPr txBox="1">
            <a:spLocks noChangeArrowheads="1"/>
          </p:cNvSpPr>
          <p:nvPr/>
        </p:nvSpPr>
        <p:spPr bwMode="auto">
          <a:xfrm>
            <a:off x="1364708" y="3781201"/>
            <a:ext cx="30344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eaLnBrk="1" hangingPunct="1"/>
            <a:r>
              <a:rPr lang="en-US" sz="1800" dirty="0" smtClean="0">
                <a:latin typeface="Arial" pitchFamily="34" charset="0"/>
                <a:cs typeface="Arial" pitchFamily="34" charset="0"/>
              </a:rPr>
              <a:t>Fluorescence screening to determine</a:t>
            </a:r>
            <a:r>
              <a:rPr lang="en-US" sz="1800" i="1" dirty="0" smtClean="0">
                <a:latin typeface="Arial" pitchFamily="34" charset="0"/>
                <a:cs typeface="Arial" pitchFamily="34" charset="0"/>
              </a:rPr>
              <a:t> pgrl1 hydg-2 </a:t>
            </a:r>
            <a:r>
              <a:rPr lang="en-US" sz="1800" dirty="0" smtClean="0">
                <a:latin typeface="Arial" pitchFamily="34" charset="0"/>
                <a:cs typeface="Arial" pitchFamily="34" charset="0"/>
              </a:rPr>
              <a:t>population </a:t>
            </a:r>
            <a:r>
              <a:rPr lang="en-US" sz="1800" i="1" dirty="0" smtClean="0">
                <a:latin typeface="Arial" pitchFamily="34" charset="0"/>
                <a:cs typeface="Arial" pitchFamily="34" charset="0"/>
              </a:rPr>
              <a:t>versus</a:t>
            </a:r>
            <a:r>
              <a:rPr lang="en-US" sz="1800" dirty="0" smtClean="0">
                <a:latin typeface="Arial" pitchFamily="34" charset="0"/>
                <a:cs typeface="Arial" pitchFamily="34" charset="0"/>
              </a:rPr>
              <a:t> wild type</a:t>
            </a:r>
            <a:endParaRPr lang="en-US" sz="1800" i="1" dirty="0">
              <a:latin typeface="Arial" pitchFamily="34" charset="0"/>
              <a:cs typeface="Arial" pitchFamily="34" charset="0"/>
            </a:endParaRPr>
          </a:p>
        </p:txBody>
      </p:sp>
      <p:sp>
        <p:nvSpPr>
          <p:cNvPr id="43" name="AutoShape 9"/>
          <p:cNvSpPr>
            <a:spLocks noChangeArrowheads="1"/>
          </p:cNvSpPr>
          <p:nvPr/>
        </p:nvSpPr>
        <p:spPr bwMode="auto">
          <a:xfrm rot="21314863">
            <a:off x="5487711" y="4052735"/>
            <a:ext cx="900000" cy="180000"/>
          </a:xfrm>
          <a:prstGeom prst="rightArrow">
            <a:avLst>
              <a:gd name="adj1" fmla="val 50000"/>
              <a:gd name="adj2" fmla="val 85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endParaRPr lang="fr-FR"/>
          </a:p>
        </p:txBody>
      </p:sp>
      <p:sp>
        <p:nvSpPr>
          <p:cNvPr id="45" name="AutoShape 9"/>
          <p:cNvSpPr>
            <a:spLocks noChangeArrowheads="1"/>
          </p:cNvSpPr>
          <p:nvPr/>
        </p:nvSpPr>
        <p:spPr bwMode="auto">
          <a:xfrm rot="3270484">
            <a:off x="2171262" y="3083490"/>
            <a:ext cx="900000" cy="180000"/>
          </a:xfrm>
          <a:prstGeom prst="rightArrow">
            <a:avLst>
              <a:gd name="adj1" fmla="val 50000"/>
              <a:gd name="adj2" fmla="val 85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endParaRPr lang="fr-FR"/>
          </a:p>
        </p:txBody>
      </p:sp>
      <p:sp>
        <p:nvSpPr>
          <p:cNvPr id="46" name="ZoneTexte 45"/>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Tree>
    <p:extLst>
      <p:ext uri="{BB962C8B-B14F-4D97-AF65-F5344CB8AC3E}">
        <p14:creationId xmlns:p14="http://schemas.microsoft.com/office/powerpoint/2010/main" val="1715168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3"/>
          <p:cNvSpPr/>
          <p:nvPr/>
        </p:nvSpPr>
        <p:spPr>
          <a:xfrm>
            <a:off x="1293131" y="998548"/>
            <a:ext cx="9911679" cy="6061680"/>
          </a:xfrm>
          <a:prstGeom prst="rect">
            <a:avLst/>
          </a:prstGeom>
        </p:spPr>
        <p:txBody>
          <a:bodyPr lIns="90000" tIns="45000" rIns="90000" bIns="45000"/>
          <a:lstStyle/>
          <a:p>
            <a:endParaRPr lang="en-US" sz="2400" dirty="0" smtClean="0"/>
          </a:p>
          <a:p>
            <a:pPr>
              <a:lnSpc>
                <a:spcPct val="100000"/>
              </a:lnSpc>
            </a:pPr>
            <a:r>
              <a:rPr lang="fr-BE" dirty="0" smtClean="0">
                <a:solidFill>
                  <a:srgbClr val="000000"/>
                </a:solidFill>
              </a:rPr>
              <a:t>●</a:t>
            </a:r>
            <a:r>
              <a:rPr lang="fr-BE" dirty="0" smtClean="0">
                <a:solidFill>
                  <a:srgbClr val="000000"/>
                </a:solidFill>
                <a:latin typeface="Calibri"/>
              </a:rPr>
              <a:t> In </a:t>
            </a:r>
            <a:r>
              <a:rPr lang="fr-BE" dirty="0" err="1" smtClean="0">
                <a:solidFill>
                  <a:srgbClr val="000000"/>
                </a:solidFill>
                <a:latin typeface="Calibri"/>
              </a:rPr>
              <a:t>wild</a:t>
            </a:r>
            <a:r>
              <a:rPr lang="fr-BE" dirty="0" smtClean="0">
                <a:solidFill>
                  <a:srgbClr val="000000"/>
                </a:solidFill>
                <a:latin typeface="Calibri"/>
              </a:rPr>
              <a:t> type, </a:t>
            </a:r>
            <a:r>
              <a:rPr lang="fr-BE" dirty="0" err="1" smtClean="0">
                <a:solidFill>
                  <a:srgbClr val="000000"/>
                </a:solidFill>
                <a:latin typeface="Calibri"/>
              </a:rPr>
              <a:t>hydrogen</a:t>
            </a:r>
            <a:r>
              <a:rPr lang="fr-BE" dirty="0" smtClean="0">
                <a:solidFill>
                  <a:srgbClr val="000000"/>
                </a:solidFill>
                <a:latin typeface="Calibri"/>
              </a:rPr>
              <a:t> production stops </a:t>
            </a:r>
            <a:r>
              <a:rPr lang="fr-BE" dirty="0" err="1" smtClean="0">
                <a:solidFill>
                  <a:srgbClr val="000000"/>
                </a:solidFill>
                <a:latin typeface="Calibri"/>
              </a:rPr>
              <a:t>before</a:t>
            </a:r>
            <a:r>
              <a:rPr lang="fr-BE" dirty="0" smtClean="0">
                <a:solidFill>
                  <a:srgbClr val="000000"/>
                </a:solidFill>
                <a:latin typeface="Calibri"/>
              </a:rPr>
              <a:t> the </a:t>
            </a:r>
            <a:r>
              <a:rPr lang="fr-BE" dirty="0" err="1" smtClean="0">
                <a:solidFill>
                  <a:srgbClr val="000000"/>
                </a:solidFill>
                <a:latin typeface="Calibri"/>
              </a:rPr>
              <a:t>increase</a:t>
            </a:r>
            <a:r>
              <a:rPr lang="fr-BE" dirty="0" smtClean="0">
                <a:solidFill>
                  <a:srgbClr val="000000"/>
                </a:solidFill>
                <a:latin typeface="Calibri"/>
              </a:rPr>
              <a:t> of </a:t>
            </a:r>
            <a:r>
              <a:rPr lang="fr-BE" dirty="0" err="1" smtClean="0">
                <a:solidFill>
                  <a:srgbClr val="000000"/>
                </a:solidFill>
                <a:latin typeface="Calibri"/>
              </a:rPr>
              <a:t>oxygen</a:t>
            </a:r>
            <a:r>
              <a:rPr lang="fr-BE" dirty="0" smtClean="0">
                <a:solidFill>
                  <a:srgbClr val="000000"/>
                </a:solidFill>
                <a:latin typeface="Calibri"/>
              </a:rPr>
              <a:t> </a:t>
            </a:r>
            <a:r>
              <a:rPr lang="fr-BE" dirty="0" err="1" smtClean="0">
                <a:solidFill>
                  <a:srgbClr val="000000"/>
                </a:solidFill>
                <a:latin typeface="Calibri"/>
              </a:rPr>
              <a:t>level</a:t>
            </a:r>
            <a:r>
              <a:rPr lang="fr-BE" dirty="0" smtClean="0">
                <a:solidFill>
                  <a:srgbClr val="000000"/>
                </a:solidFill>
                <a:latin typeface="Calibri"/>
              </a:rPr>
              <a:t> (A)</a:t>
            </a:r>
          </a:p>
          <a:p>
            <a:pPr>
              <a:lnSpc>
                <a:spcPct val="100000"/>
              </a:lnSpc>
            </a:pPr>
            <a:endParaRPr lang="fr-BE" dirty="0">
              <a:solidFill>
                <a:srgbClr val="000000"/>
              </a:solidFill>
              <a:latin typeface="Calibri"/>
            </a:endParaRPr>
          </a:p>
          <a:p>
            <a:r>
              <a:rPr lang="fr-BE" dirty="0" smtClean="0">
                <a:solidFill>
                  <a:srgbClr val="000000"/>
                </a:solidFill>
              </a:rPr>
              <a:t>● In </a:t>
            </a:r>
            <a:r>
              <a:rPr lang="fr-BE" i="1" dirty="0" smtClean="0">
                <a:solidFill>
                  <a:srgbClr val="000000"/>
                </a:solidFill>
              </a:rPr>
              <a:t>pgrl1</a:t>
            </a:r>
            <a:r>
              <a:rPr lang="fr-BE" dirty="0" smtClean="0">
                <a:solidFill>
                  <a:srgbClr val="000000"/>
                </a:solidFill>
              </a:rPr>
              <a:t>, </a:t>
            </a:r>
            <a:r>
              <a:rPr lang="fr-BE" dirty="0" err="1" smtClean="0">
                <a:solidFill>
                  <a:srgbClr val="000000"/>
                </a:solidFill>
              </a:rPr>
              <a:t>hydrogen</a:t>
            </a:r>
            <a:r>
              <a:rPr lang="fr-BE" dirty="0" smtClean="0">
                <a:solidFill>
                  <a:srgbClr val="000000"/>
                </a:solidFill>
              </a:rPr>
              <a:t> production </a:t>
            </a:r>
            <a:r>
              <a:rPr lang="fr-BE" dirty="0" err="1" smtClean="0">
                <a:solidFill>
                  <a:srgbClr val="000000"/>
                </a:solidFill>
              </a:rPr>
              <a:t>remains</a:t>
            </a:r>
            <a:r>
              <a:rPr lang="fr-BE" dirty="0" smtClean="0">
                <a:solidFill>
                  <a:srgbClr val="000000"/>
                </a:solidFill>
              </a:rPr>
              <a:t> high </a:t>
            </a:r>
            <a:r>
              <a:rPr lang="fr-BE" dirty="0" err="1" smtClean="0">
                <a:solidFill>
                  <a:srgbClr val="000000"/>
                </a:solidFill>
              </a:rPr>
              <a:t>even</a:t>
            </a:r>
            <a:r>
              <a:rPr lang="fr-BE" dirty="0" smtClean="0">
                <a:solidFill>
                  <a:srgbClr val="000000"/>
                </a:solidFill>
              </a:rPr>
              <a:t> </a:t>
            </a:r>
            <a:r>
              <a:rPr lang="fr-BE" dirty="0" err="1" smtClean="0">
                <a:solidFill>
                  <a:srgbClr val="000000"/>
                </a:solidFill>
              </a:rPr>
              <a:t>when</a:t>
            </a:r>
            <a:r>
              <a:rPr lang="fr-BE" dirty="0" smtClean="0">
                <a:solidFill>
                  <a:srgbClr val="000000"/>
                </a:solidFill>
              </a:rPr>
              <a:t> </a:t>
            </a:r>
            <a:r>
              <a:rPr lang="fr-BE" dirty="0" err="1" smtClean="0">
                <a:solidFill>
                  <a:srgbClr val="000000"/>
                </a:solidFill>
              </a:rPr>
              <a:t>oxygen</a:t>
            </a:r>
            <a:r>
              <a:rPr lang="fr-BE" dirty="0" smtClean="0">
                <a:solidFill>
                  <a:srgbClr val="000000"/>
                </a:solidFill>
              </a:rPr>
              <a:t> </a:t>
            </a:r>
            <a:r>
              <a:rPr lang="fr-BE" dirty="0" err="1" smtClean="0">
                <a:solidFill>
                  <a:srgbClr val="000000"/>
                </a:solidFill>
              </a:rPr>
              <a:t>level</a:t>
            </a:r>
            <a:r>
              <a:rPr lang="fr-BE" dirty="0" smtClean="0">
                <a:solidFill>
                  <a:srgbClr val="000000"/>
                </a:solidFill>
              </a:rPr>
              <a:t> </a:t>
            </a:r>
            <a:r>
              <a:rPr lang="fr-BE" dirty="0" err="1" smtClean="0">
                <a:solidFill>
                  <a:srgbClr val="000000"/>
                </a:solidFill>
              </a:rPr>
              <a:t>is</a:t>
            </a:r>
            <a:r>
              <a:rPr lang="fr-BE" dirty="0" smtClean="0">
                <a:solidFill>
                  <a:srgbClr val="000000"/>
                </a:solidFill>
              </a:rPr>
              <a:t> high (B)</a:t>
            </a:r>
            <a:endParaRPr lang="en-US" dirty="0">
              <a:solidFill>
                <a:srgbClr val="000000"/>
              </a:solidFill>
            </a:endParaRPr>
          </a:p>
          <a:p>
            <a:pPr>
              <a:lnSpc>
                <a:spcPct val="100000"/>
              </a:lnSpc>
            </a:pPr>
            <a:endParaRPr lang="fr-BE" dirty="0">
              <a:solidFill>
                <a:srgbClr val="000000"/>
              </a:solidFill>
              <a:latin typeface="Calibri"/>
            </a:endParaRPr>
          </a:p>
          <a:p>
            <a:pPr>
              <a:lnSpc>
                <a:spcPct val="100000"/>
              </a:lnSpc>
            </a:pPr>
            <a:r>
              <a:rPr lang="fr-BE" dirty="0" smtClean="0">
                <a:solidFill>
                  <a:srgbClr val="000000"/>
                </a:solidFill>
              </a:rPr>
              <a:t>● </a:t>
            </a:r>
            <a:r>
              <a:rPr lang="fr-BE" dirty="0">
                <a:solidFill>
                  <a:srgbClr val="000000"/>
                </a:solidFill>
              </a:rPr>
              <a:t>In </a:t>
            </a:r>
            <a:r>
              <a:rPr lang="fr-BE" dirty="0" err="1">
                <a:solidFill>
                  <a:srgbClr val="000000"/>
                </a:solidFill>
              </a:rPr>
              <a:t>wild</a:t>
            </a:r>
            <a:r>
              <a:rPr lang="fr-BE" dirty="0">
                <a:solidFill>
                  <a:srgbClr val="000000"/>
                </a:solidFill>
              </a:rPr>
              <a:t> type, </a:t>
            </a:r>
            <a:r>
              <a:rPr lang="fr-BE" dirty="0" smtClean="0">
                <a:solidFill>
                  <a:srgbClr val="000000"/>
                </a:solidFill>
              </a:rPr>
              <a:t>addition of GA </a:t>
            </a:r>
            <a:r>
              <a:rPr lang="fr-BE" dirty="0" err="1" smtClean="0">
                <a:solidFill>
                  <a:srgbClr val="000000"/>
                </a:solidFill>
              </a:rPr>
              <a:t>allows</a:t>
            </a:r>
            <a:r>
              <a:rPr lang="fr-BE" dirty="0" smtClean="0">
                <a:solidFill>
                  <a:srgbClr val="000000"/>
                </a:solidFill>
              </a:rPr>
              <a:t> </a:t>
            </a:r>
            <a:r>
              <a:rPr lang="fr-BE" dirty="0" err="1" smtClean="0">
                <a:solidFill>
                  <a:srgbClr val="000000"/>
                </a:solidFill>
              </a:rPr>
              <a:t>continuous</a:t>
            </a:r>
            <a:r>
              <a:rPr lang="fr-BE" dirty="0" smtClean="0">
                <a:solidFill>
                  <a:srgbClr val="000000"/>
                </a:solidFill>
              </a:rPr>
              <a:t> </a:t>
            </a:r>
            <a:r>
              <a:rPr lang="fr-BE" dirty="0" err="1" smtClean="0">
                <a:solidFill>
                  <a:srgbClr val="000000"/>
                </a:solidFill>
              </a:rPr>
              <a:t>hydrogen</a:t>
            </a:r>
            <a:r>
              <a:rPr lang="fr-BE" dirty="0" smtClean="0">
                <a:solidFill>
                  <a:srgbClr val="000000"/>
                </a:solidFill>
              </a:rPr>
              <a:t> production (C)</a:t>
            </a:r>
          </a:p>
          <a:p>
            <a:endParaRPr lang="fr-BE" sz="2200" dirty="0">
              <a:solidFill>
                <a:srgbClr val="000000"/>
              </a:solidFill>
            </a:endParaRPr>
          </a:p>
          <a:p>
            <a:pPr>
              <a:lnSpc>
                <a:spcPct val="100000"/>
              </a:lnSpc>
            </a:pPr>
            <a:endParaRPr lang="fr-BE" sz="2200" dirty="0">
              <a:solidFill>
                <a:srgbClr val="000000"/>
              </a:solidFill>
            </a:endParaRPr>
          </a:p>
          <a:p>
            <a:pPr>
              <a:lnSpc>
                <a:spcPct val="100000"/>
              </a:lnSpc>
            </a:pPr>
            <a:endParaRPr dirty="0"/>
          </a:p>
        </p:txBody>
      </p:sp>
      <p:sp>
        <p:nvSpPr>
          <p:cNvPr id="19" name="ZoneTexte 18"/>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pic>
        <p:nvPicPr>
          <p:cNvPr id="2" name="Image 1"/>
          <p:cNvPicPr>
            <a:picLocks noChangeAspect="1"/>
          </p:cNvPicPr>
          <p:nvPr/>
        </p:nvPicPr>
        <p:blipFill rotWithShape="1">
          <a:blip r:embed="rId2"/>
          <a:srcRect l="5881" t="34838" r="51041" b="13310"/>
          <a:stretch/>
        </p:blipFill>
        <p:spPr>
          <a:xfrm>
            <a:off x="3048000" y="2850175"/>
            <a:ext cx="5922279" cy="4007826"/>
          </a:xfrm>
          <a:prstGeom prst="rect">
            <a:avLst/>
          </a:prstGeom>
        </p:spPr>
      </p:pic>
      <p:sp>
        <p:nvSpPr>
          <p:cNvPr id="23" name="CustomShape 2"/>
          <p:cNvSpPr/>
          <p:nvPr/>
        </p:nvSpPr>
        <p:spPr>
          <a:xfrm>
            <a:off x="509290" y="385190"/>
            <a:ext cx="6805910" cy="82188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Hydrogen</a:t>
            </a:r>
            <a:r>
              <a:rPr lang="fr-BE" sz="2400" b="1" dirty="0" smtClean="0">
                <a:solidFill>
                  <a:srgbClr val="000000"/>
                </a:solidFill>
                <a:latin typeface="Calibri"/>
              </a:rPr>
              <a:t> production stops </a:t>
            </a:r>
            <a:r>
              <a:rPr lang="fr-BE" sz="2400" b="1" dirty="0" err="1" smtClean="0">
                <a:solidFill>
                  <a:srgbClr val="000000"/>
                </a:solidFill>
                <a:latin typeface="Calibri"/>
              </a:rPr>
              <a:t>because</a:t>
            </a:r>
            <a:r>
              <a:rPr lang="fr-BE" sz="2400" b="1" dirty="0" smtClean="0">
                <a:solidFill>
                  <a:srgbClr val="000000"/>
                </a:solidFill>
                <a:latin typeface="Calibri"/>
              </a:rPr>
              <a:t> of Calvin cycle </a:t>
            </a:r>
            <a:r>
              <a:rPr lang="fr-BE" sz="2400" b="1" dirty="0" err="1" smtClean="0">
                <a:solidFill>
                  <a:srgbClr val="000000"/>
                </a:solidFill>
                <a:latin typeface="Calibri"/>
              </a:rPr>
              <a:t>reactivation</a:t>
            </a:r>
            <a:r>
              <a:rPr lang="fr-BE" sz="2400" b="1" dirty="0" smtClean="0">
                <a:solidFill>
                  <a:srgbClr val="000000"/>
                </a:solidFill>
                <a:latin typeface="Calibri"/>
              </a:rPr>
              <a:t> </a:t>
            </a:r>
          </a:p>
          <a:p>
            <a:pPr>
              <a:lnSpc>
                <a:spcPct val="100000"/>
              </a:lnSpc>
            </a:pPr>
            <a:r>
              <a:rPr lang="fr-BE" sz="2400" b="1" dirty="0" err="1" smtClean="0">
                <a:solidFill>
                  <a:srgbClr val="000000"/>
                </a:solidFill>
                <a:latin typeface="Calibri"/>
              </a:rPr>
              <a:t>prior</a:t>
            </a:r>
            <a:r>
              <a:rPr lang="fr-BE" sz="2400" b="1" dirty="0" smtClean="0">
                <a:solidFill>
                  <a:srgbClr val="000000"/>
                </a:solidFill>
                <a:latin typeface="Calibri"/>
              </a:rPr>
              <a:t> to </a:t>
            </a:r>
            <a:r>
              <a:rPr lang="fr-BE" sz="2400" b="1" dirty="0" err="1" smtClean="0">
                <a:solidFill>
                  <a:srgbClr val="000000"/>
                </a:solidFill>
                <a:latin typeface="Calibri"/>
              </a:rPr>
              <a:t>oxygen</a:t>
            </a:r>
            <a:r>
              <a:rPr lang="fr-BE" sz="2400" b="1" dirty="0" smtClean="0">
                <a:solidFill>
                  <a:srgbClr val="000000"/>
                </a:solidFill>
                <a:latin typeface="Calibri"/>
              </a:rPr>
              <a:t> </a:t>
            </a:r>
            <a:r>
              <a:rPr lang="fr-BE" sz="2400" b="1" dirty="0" err="1" smtClean="0">
                <a:solidFill>
                  <a:srgbClr val="000000"/>
                </a:solidFill>
                <a:latin typeface="Calibri"/>
              </a:rPr>
              <a:t>sensitivity</a:t>
            </a:r>
            <a:endParaRPr dirty="0"/>
          </a:p>
        </p:txBody>
      </p:sp>
    </p:spTree>
    <p:extLst>
      <p:ext uri="{BB962C8B-B14F-4D97-AF65-F5344CB8AC3E}">
        <p14:creationId xmlns:p14="http://schemas.microsoft.com/office/powerpoint/2010/main" val="1561533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p:cNvSpPr/>
          <p:nvPr/>
        </p:nvSpPr>
        <p:spPr>
          <a:xfrm>
            <a:off x="1252188" y="812541"/>
            <a:ext cx="11389936" cy="6061680"/>
          </a:xfrm>
          <a:prstGeom prst="rect">
            <a:avLst/>
          </a:prstGeom>
        </p:spPr>
        <p:txBody>
          <a:bodyPr lIns="90000" tIns="45000" rIns="90000" bIns="45000"/>
          <a:lstStyle/>
          <a:p>
            <a:endParaRPr lang="en-US" sz="2400" dirty="0" smtClean="0"/>
          </a:p>
          <a:p>
            <a:pPr>
              <a:lnSpc>
                <a:spcPct val="100000"/>
              </a:lnSpc>
            </a:pPr>
            <a:r>
              <a:rPr lang="fr-BE" sz="2200" dirty="0" smtClean="0">
                <a:solidFill>
                  <a:srgbClr val="000000"/>
                </a:solidFill>
              </a:rPr>
              <a:t>●</a:t>
            </a:r>
            <a:r>
              <a:rPr lang="fr-BE" sz="2200" dirty="0" smtClean="0">
                <a:solidFill>
                  <a:srgbClr val="000000"/>
                </a:solidFill>
                <a:latin typeface="Calibri"/>
              </a:rPr>
              <a:t> Calvin cycle </a:t>
            </a:r>
            <a:r>
              <a:rPr lang="fr-BE" sz="2200" dirty="0" err="1" smtClean="0">
                <a:solidFill>
                  <a:srgbClr val="000000"/>
                </a:solidFill>
                <a:latin typeface="Calibri"/>
              </a:rPr>
              <a:t>reactivation</a:t>
            </a:r>
            <a:r>
              <a:rPr lang="fr-BE" sz="2200" dirty="0" smtClean="0">
                <a:solidFill>
                  <a:srgbClr val="000000"/>
                </a:solidFill>
                <a:latin typeface="Calibri"/>
              </a:rPr>
              <a:t> </a:t>
            </a:r>
            <a:r>
              <a:rPr lang="fr-BE" sz="2200" dirty="0" err="1" smtClean="0">
                <a:solidFill>
                  <a:srgbClr val="000000"/>
                </a:solidFill>
                <a:latin typeface="Calibri"/>
              </a:rPr>
              <a:t>is</a:t>
            </a:r>
            <a:r>
              <a:rPr lang="fr-BE" sz="2200" dirty="0" smtClean="0">
                <a:solidFill>
                  <a:srgbClr val="000000"/>
                </a:solidFill>
                <a:latin typeface="Calibri"/>
              </a:rPr>
              <a:t> proton gradient-</a:t>
            </a:r>
            <a:r>
              <a:rPr lang="fr-BE" sz="2200" dirty="0" err="1" smtClean="0">
                <a:solidFill>
                  <a:srgbClr val="000000"/>
                </a:solidFill>
                <a:latin typeface="Calibri"/>
              </a:rPr>
              <a:t>dependent</a:t>
            </a:r>
            <a:r>
              <a:rPr lang="fr-BE" sz="2200" dirty="0" smtClean="0">
                <a:solidFill>
                  <a:srgbClr val="000000"/>
                </a:solidFill>
                <a:latin typeface="Calibri"/>
              </a:rPr>
              <a:t> (ATP production)</a:t>
            </a:r>
          </a:p>
          <a:p>
            <a:pPr>
              <a:lnSpc>
                <a:spcPct val="100000"/>
              </a:lnSpc>
            </a:pPr>
            <a:endParaRPr lang="fr-BE" sz="2200" dirty="0" smtClean="0">
              <a:solidFill>
                <a:srgbClr val="000000"/>
              </a:solidFill>
              <a:latin typeface="Calibri"/>
            </a:endParaRPr>
          </a:p>
          <a:p>
            <a:r>
              <a:rPr lang="fr-BE" sz="2200" dirty="0">
                <a:solidFill>
                  <a:srgbClr val="000000"/>
                </a:solidFill>
              </a:rPr>
              <a:t>● </a:t>
            </a:r>
            <a:r>
              <a:rPr lang="fr-BE" sz="2200" dirty="0" err="1">
                <a:solidFill>
                  <a:srgbClr val="000000"/>
                </a:solidFill>
              </a:rPr>
              <a:t>Hydrogen</a:t>
            </a:r>
            <a:r>
              <a:rPr lang="fr-BE" sz="2200" dirty="0">
                <a:solidFill>
                  <a:srgbClr val="000000"/>
                </a:solidFill>
              </a:rPr>
              <a:t> </a:t>
            </a:r>
            <a:r>
              <a:rPr lang="fr-BE" sz="2200" dirty="0" err="1" smtClean="0">
                <a:solidFill>
                  <a:srgbClr val="000000"/>
                </a:solidFill>
              </a:rPr>
              <a:t>photoproduction</a:t>
            </a:r>
            <a:r>
              <a:rPr lang="fr-BE" sz="2200" dirty="0" smtClean="0">
                <a:solidFill>
                  <a:srgbClr val="000000"/>
                </a:solidFill>
              </a:rPr>
              <a:t> </a:t>
            </a:r>
            <a:r>
              <a:rPr lang="fr-BE" sz="2200" dirty="0">
                <a:solidFill>
                  <a:srgbClr val="000000"/>
                </a:solidFill>
              </a:rPr>
              <a:t>stops </a:t>
            </a:r>
            <a:r>
              <a:rPr lang="fr-BE" sz="2200" dirty="0" err="1">
                <a:solidFill>
                  <a:srgbClr val="000000"/>
                </a:solidFill>
              </a:rPr>
              <a:t>because</a:t>
            </a:r>
            <a:r>
              <a:rPr lang="fr-BE" sz="2200" dirty="0">
                <a:solidFill>
                  <a:srgbClr val="000000"/>
                </a:solidFill>
              </a:rPr>
              <a:t> of Calvin cycle </a:t>
            </a:r>
            <a:r>
              <a:rPr lang="fr-BE" sz="2200" dirty="0" err="1">
                <a:solidFill>
                  <a:srgbClr val="000000"/>
                </a:solidFill>
              </a:rPr>
              <a:t>reactivation</a:t>
            </a:r>
            <a:r>
              <a:rPr lang="fr-BE" sz="2200" dirty="0">
                <a:solidFill>
                  <a:srgbClr val="000000"/>
                </a:solidFill>
              </a:rPr>
              <a:t> </a:t>
            </a:r>
            <a:r>
              <a:rPr lang="fr-BE" sz="2200" dirty="0" err="1">
                <a:solidFill>
                  <a:srgbClr val="000000"/>
                </a:solidFill>
              </a:rPr>
              <a:t>prior</a:t>
            </a:r>
            <a:r>
              <a:rPr lang="fr-BE" sz="2200" dirty="0">
                <a:solidFill>
                  <a:srgbClr val="000000"/>
                </a:solidFill>
              </a:rPr>
              <a:t> to </a:t>
            </a:r>
            <a:endParaRPr lang="fr-BE" sz="2200" dirty="0" smtClean="0">
              <a:solidFill>
                <a:srgbClr val="000000"/>
              </a:solidFill>
            </a:endParaRPr>
          </a:p>
          <a:p>
            <a:r>
              <a:rPr lang="fr-BE" sz="2200" dirty="0" smtClean="0">
                <a:solidFill>
                  <a:srgbClr val="000000"/>
                </a:solidFill>
              </a:rPr>
              <a:t>    </a:t>
            </a:r>
            <a:r>
              <a:rPr lang="fr-BE" sz="2200" dirty="0" err="1" smtClean="0">
                <a:solidFill>
                  <a:srgbClr val="000000"/>
                </a:solidFill>
              </a:rPr>
              <a:t>oxygen</a:t>
            </a:r>
            <a:r>
              <a:rPr lang="fr-BE" sz="2200" dirty="0" smtClean="0">
                <a:solidFill>
                  <a:srgbClr val="000000"/>
                </a:solidFill>
              </a:rPr>
              <a:t> </a:t>
            </a:r>
            <a:r>
              <a:rPr lang="fr-BE" sz="2200" dirty="0" err="1">
                <a:solidFill>
                  <a:srgbClr val="000000"/>
                </a:solidFill>
              </a:rPr>
              <a:t>sensitivity</a:t>
            </a:r>
            <a:endParaRPr lang="en-US" sz="2200" dirty="0">
              <a:solidFill>
                <a:srgbClr val="000000"/>
              </a:solidFill>
            </a:endParaRPr>
          </a:p>
          <a:p>
            <a:pPr>
              <a:lnSpc>
                <a:spcPct val="100000"/>
              </a:lnSpc>
            </a:pPr>
            <a:endParaRPr lang="fr-BE" sz="2200" dirty="0">
              <a:solidFill>
                <a:srgbClr val="000000"/>
              </a:solidFill>
              <a:latin typeface="Calibri"/>
            </a:endParaRPr>
          </a:p>
          <a:p>
            <a:pPr>
              <a:lnSpc>
                <a:spcPct val="100000"/>
              </a:lnSpc>
            </a:pPr>
            <a:r>
              <a:rPr lang="fr-BE" sz="2200" dirty="0" smtClean="0">
                <a:solidFill>
                  <a:srgbClr val="000000"/>
                </a:solidFill>
              </a:rPr>
              <a:t>● </a:t>
            </a:r>
            <a:r>
              <a:rPr lang="fr-BE" sz="2200" dirty="0" err="1" smtClean="0">
                <a:solidFill>
                  <a:srgbClr val="000000"/>
                </a:solidFill>
              </a:rPr>
              <a:t>Either</a:t>
            </a:r>
            <a:r>
              <a:rPr lang="fr-BE" sz="2200" dirty="0" smtClean="0">
                <a:solidFill>
                  <a:srgbClr val="000000"/>
                </a:solidFill>
              </a:rPr>
              <a:t> </a:t>
            </a:r>
            <a:r>
              <a:rPr lang="fr-BE" sz="2200" dirty="0" err="1">
                <a:solidFill>
                  <a:srgbClr val="000000"/>
                </a:solidFill>
              </a:rPr>
              <a:t>hydrogenase</a:t>
            </a:r>
            <a:r>
              <a:rPr lang="fr-BE" sz="2200" dirty="0">
                <a:solidFill>
                  <a:srgbClr val="000000"/>
                </a:solidFill>
              </a:rPr>
              <a:t> </a:t>
            </a:r>
            <a:r>
              <a:rPr lang="fr-BE" sz="2200" dirty="0" err="1">
                <a:solidFill>
                  <a:srgbClr val="000000"/>
                </a:solidFill>
              </a:rPr>
              <a:t>activity</a:t>
            </a:r>
            <a:r>
              <a:rPr lang="fr-BE" sz="2200" dirty="0">
                <a:solidFill>
                  <a:srgbClr val="000000"/>
                </a:solidFill>
              </a:rPr>
              <a:t> or Pgrl1-CEF </a:t>
            </a:r>
            <a:r>
              <a:rPr lang="fr-BE" sz="2200" dirty="0" err="1">
                <a:solidFill>
                  <a:srgbClr val="000000"/>
                </a:solidFill>
              </a:rPr>
              <a:t>is</a:t>
            </a:r>
            <a:r>
              <a:rPr lang="fr-BE" sz="2200" dirty="0">
                <a:solidFill>
                  <a:srgbClr val="000000"/>
                </a:solidFill>
              </a:rPr>
              <a:t> </a:t>
            </a:r>
            <a:r>
              <a:rPr lang="fr-BE" sz="2200" dirty="0" err="1">
                <a:solidFill>
                  <a:srgbClr val="000000"/>
                </a:solidFill>
              </a:rPr>
              <a:t>required</a:t>
            </a:r>
            <a:r>
              <a:rPr lang="fr-BE" sz="2200" dirty="0">
                <a:solidFill>
                  <a:srgbClr val="000000"/>
                </a:solidFill>
              </a:rPr>
              <a:t> for Calvin cycle </a:t>
            </a:r>
            <a:r>
              <a:rPr lang="fr-BE" sz="2200" dirty="0" err="1">
                <a:solidFill>
                  <a:srgbClr val="000000"/>
                </a:solidFill>
              </a:rPr>
              <a:t>reactivation</a:t>
            </a:r>
            <a:r>
              <a:rPr lang="fr-BE" sz="2200" dirty="0">
                <a:solidFill>
                  <a:srgbClr val="000000"/>
                </a:solidFill>
              </a:rPr>
              <a:t> </a:t>
            </a:r>
            <a:endParaRPr lang="fr-BE" sz="2200" dirty="0" smtClean="0">
              <a:solidFill>
                <a:srgbClr val="000000"/>
              </a:solidFill>
            </a:endParaRPr>
          </a:p>
          <a:p>
            <a:pPr>
              <a:lnSpc>
                <a:spcPct val="100000"/>
              </a:lnSpc>
            </a:pPr>
            <a:r>
              <a:rPr lang="fr-BE" sz="2200" dirty="0" smtClean="0">
                <a:solidFill>
                  <a:srgbClr val="000000"/>
                </a:solidFill>
              </a:rPr>
              <a:t>    and </a:t>
            </a:r>
            <a:r>
              <a:rPr lang="fr-BE" sz="2200" dirty="0" err="1" smtClean="0">
                <a:solidFill>
                  <a:srgbClr val="000000"/>
                </a:solidFill>
              </a:rPr>
              <a:t>then</a:t>
            </a:r>
            <a:r>
              <a:rPr lang="fr-BE" sz="2200" dirty="0" smtClean="0">
                <a:solidFill>
                  <a:srgbClr val="000000"/>
                </a:solidFill>
              </a:rPr>
              <a:t> </a:t>
            </a:r>
            <a:r>
              <a:rPr lang="fr-BE" sz="2200" dirty="0" err="1" smtClean="0">
                <a:solidFill>
                  <a:srgbClr val="000000"/>
                </a:solidFill>
              </a:rPr>
              <a:t>cell</a:t>
            </a:r>
            <a:r>
              <a:rPr lang="fr-BE" sz="2200" dirty="0" smtClean="0">
                <a:solidFill>
                  <a:srgbClr val="000000"/>
                </a:solidFill>
              </a:rPr>
              <a:t> </a:t>
            </a:r>
            <a:r>
              <a:rPr lang="fr-BE" sz="2200" dirty="0" err="1">
                <a:solidFill>
                  <a:srgbClr val="000000"/>
                </a:solidFill>
              </a:rPr>
              <a:t>survival</a:t>
            </a:r>
            <a:endParaRPr lang="fr-BE" sz="2200" dirty="0">
              <a:solidFill>
                <a:srgbClr val="000000"/>
              </a:solidFill>
            </a:endParaRPr>
          </a:p>
          <a:p>
            <a:endParaRPr lang="fr-BE" sz="2200" dirty="0">
              <a:solidFill>
                <a:srgbClr val="000000"/>
              </a:solidFill>
              <a:latin typeface="Calibri"/>
            </a:endParaRPr>
          </a:p>
          <a:p>
            <a:endParaRPr lang="en-US" sz="2200" dirty="0">
              <a:solidFill>
                <a:srgbClr val="000000"/>
              </a:solidFill>
            </a:endParaRPr>
          </a:p>
          <a:p>
            <a:endParaRPr lang="fr-BE" sz="2200" dirty="0" smtClean="0">
              <a:solidFill>
                <a:srgbClr val="000000"/>
              </a:solidFill>
            </a:endParaRPr>
          </a:p>
          <a:p>
            <a:endParaRPr lang="fr-BE" sz="2200" dirty="0">
              <a:solidFill>
                <a:srgbClr val="000000"/>
              </a:solidFill>
            </a:endParaRPr>
          </a:p>
          <a:p>
            <a:pPr>
              <a:lnSpc>
                <a:spcPct val="100000"/>
              </a:lnSpc>
            </a:pPr>
            <a:endParaRPr lang="fr-BE" sz="2200" dirty="0">
              <a:solidFill>
                <a:srgbClr val="000000"/>
              </a:solidFill>
            </a:endParaRPr>
          </a:p>
          <a:p>
            <a:pPr>
              <a:lnSpc>
                <a:spcPct val="100000"/>
              </a:lnSpc>
            </a:pPr>
            <a:endParaRPr dirty="0"/>
          </a:p>
        </p:txBody>
      </p:sp>
      <p:sp>
        <p:nvSpPr>
          <p:cNvPr id="3"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a:solidFill>
                  <a:srgbClr val="000000"/>
                </a:solidFill>
              </a:rPr>
              <a:t>Take</a:t>
            </a:r>
            <a:r>
              <a:rPr lang="fr-BE" sz="2400" b="1" dirty="0">
                <a:solidFill>
                  <a:srgbClr val="000000"/>
                </a:solidFill>
              </a:rPr>
              <a:t> home messages</a:t>
            </a:r>
            <a:endParaRPr lang="fr-BE" sz="2400" dirty="0"/>
          </a:p>
        </p:txBody>
      </p:sp>
      <p:sp>
        <p:nvSpPr>
          <p:cNvPr id="19" name="ZoneTexte 18"/>
          <p:cNvSpPr txBox="1"/>
          <p:nvPr/>
        </p:nvSpPr>
        <p:spPr>
          <a:xfrm>
            <a:off x="9463078" y="152400"/>
            <a:ext cx="1357322" cy="369332"/>
          </a:xfrm>
          <a:prstGeom prst="rect">
            <a:avLst/>
          </a:prstGeom>
          <a:noFill/>
        </p:spPr>
        <p:txBody>
          <a:bodyPr wrap="square" rtlCol="0">
            <a:spAutoFit/>
          </a:bodyPr>
          <a:lstStyle/>
          <a:p>
            <a:r>
              <a:rPr lang="fr-BE" dirty="0" smtClean="0"/>
              <a:t>conclusion</a:t>
            </a:r>
            <a:endParaRPr lang="en-US" dirty="0"/>
          </a:p>
        </p:txBody>
      </p:sp>
      <p:grpSp>
        <p:nvGrpSpPr>
          <p:cNvPr id="22" name="Groupe 21"/>
          <p:cNvGrpSpPr/>
          <p:nvPr/>
        </p:nvGrpSpPr>
        <p:grpSpPr>
          <a:xfrm>
            <a:off x="2825210" y="3843381"/>
            <a:ext cx="7010401" cy="2861734"/>
            <a:chOff x="304799" y="4080447"/>
            <a:chExt cx="7010401" cy="2861734"/>
          </a:xfrm>
        </p:grpSpPr>
        <p:pic>
          <p:nvPicPr>
            <p:cNvPr id="20" name="Image 19"/>
            <p:cNvPicPr>
              <a:picLocks noChangeAspect="1"/>
            </p:cNvPicPr>
            <p:nvPr/>
          </p:nvPicPr>
          <p:blipFill rotWithShape="1">
            <a:blip r:embed="rId2"/>
            <a:srcRect l="1195" t="42477" r="44924" b="24884"/>
            <a:stretch/>
          </p:blipFill>
          <p:spPr>
            <a:xfrm>
              <a:off x="304799" y="4554580"/>
              <a:ext cx="7010401" cy="2387601"/>
            </a:xfrm>
            <a:prstGeom prst="rect">
              <a:avLst/>
            </a:prstGeom>
          </p:spPr>
        </p:pic>
        <p:pic>
          <p:nvPicPr>
            <p:cNvPr id="21" name="Image 20"/>
            <p:cNvPicPr>
              <a:picLocks noChangeAspect="1"/>
            </p:cNvPicPr>
            <p:nvPr/>
          </p:nvPicPr>
          <p:blipFill rotWithShape="1">
            <a:blip r:embed="rId3"/>
            <a:srcRect l="3668" t="57292" r="46226" b="36227"/>
            <a:stretch/>
          </p:blipFill>
          <p:spPr>
            <a:xfrm>
              <a:off x="550332" y="4080447"/>
              <a:ext cx="6519334" cy="474133"/>
            </a:xfrm>
            <a:prstGeom prst="rect">
              <a:avLst/>
            </a:prstGeom>
          </p:spPr>
        </p:pic>
      </p:grpSp>
    </p:spTree>
    <p:extLst>
      <p:ext uri="{BB962C8B-B14F-4D97-AF65-F5344CB8AC3E}">
        <p14:creationId xmlns:p14="http://schemas.microsoft.com/office/powerpoint/2010/main" val="90015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3"/>
          <p:cNvSpPr/>
          <p:nvPr/>
        </p:nvSpPr>
        <p:spPr>
          <a:xfrm>
            <a:off x="1252188" y="812541"/>
            <a:ext cx="11389936" cy="6061680"/>
          </a:xfrm>
          <a:prstGeom prst="rect">
            <a:avLst/>
          </a:prstGeom>
        </p:spPr>
        <p:txBody>
          <a:bodyPr lIns="90000" tIns="45000" rIns="90000" bIns="45000"/>
          <a:lstStyle/>
          <a:p>
            <a:endParaRPr lang="en-US" sz="2400" dirty="0" smtClean="0"/>
          </a:p>
          <a:p>
            <a:pPr>
              <a:lnSpc>
                <a:spcPct val="100000"/>
              </a:lnSpc>
            </a:pPr>
            <a:r>
              <a:rPr lang="fr-BE" sz="2200" dirty="0" smtClean="0">
                <a:solidFill>
                  <a:srgbClr val="000000"/>
                </a:solidFill>
              </a:rPr>
              <a:t>●</a:t>
            </a:r>
            <a:r>
              <a:rPr lang="fr-BE" sz="2200" dirty="0" smtClean="0">
                <a:solidFill>
                  <a:srgbClr val="000000"/>
                </a:solidFill>
                <a:latin typeface="Calibri"/>
              </a:rPr>
              <a:t> Calvin cycle </a:t>
            </a:r>
            <a:r>
              <a:rPr lang="fr-BE" sz="2200" dirty="0" err="1" smtClean="0">
                <a:solidFill>
                  <a:srgbClr val="000000"/>
                </a:solidFill>
                <a:latin typeface="Calibri"/>
              </a:rPr>
              <a:t>reactivation</a:t>
            </a:r>
            <a:r>
              <a:rPr lang="fr-BE" sz="2200" dirty="0" smtClean="0">
                <a:solidFill>
                  <a:srgbClr val="000000"/>
                </a:solidFill>
                <a:latin typeface="Calibri"/>
              </a:rPr>
              <a:t> </a:t>
            </a:r>
            <a:r>
              <a:rPr lang="fr-BE" sz="2200" dirty="0" err="1" smtClean="0">
                <a:solidFill>
                  <a:srgbClr val="000000"/>
                </a:solidFill>
                <a:latin typeface="Calibri"/>
              </a:rPr>
              <a:t>is</a:t>
            </a:r>
            <a:r>
              <a:rPr lang="fr-BE" sz="2200" dirty="0" smtClean="0">
                <a:solidFill>
                  <a:srgbClr val="000000"/>
                </a:solidFill>
                <a:latin typeface="Calibri"/>
              </a:rPr>
              <a:t> proton gradient-</a:t>
            </a:r>
            <a:r>
              <a:rPr lang="fr-BE" sz="2200" dirty="0" err="1" smtClean="0">
                <a:solidFill>
                  <a:srgbClr val="000000"/>
                </a:solidFill>
                <a:latin typeface="Calibri"/>
              </a:rPr>
              <a:t>dependent</a:t>
            </a:r>
            <a:r>
              <a:rPr lang="fr-BE" sz="2200" dirty="0" smtClean="0">
                <a:solidFill>
                  <a:srgbClr val="000000"/>
                </a:solidFill>
                <a:latin typeface="Calibri"/>
              </a:rPr>
              <a:t> (ATP production)</a:t>
            </a:r>
          </a:p>
          <a:p>
            <a:pPr>
              <a:lnSpc>
                <a:spcPct val="100000"/>
              </a:lnSpc>
            </a:pPr>
            <a:endParaRPr lang="fr-BE" sz="2200" dirty="0" smtClean="0">
              <a:solidFill>
                <a:srgbClr val="000000"/>
              </a:solidFill>
              <a:latin typeface="Calibri"/>
            </a:endParaRPr>
          </a:p>
          <a:p>
            <a:r>
              <a:rPr lang="fr-BE" sz="2200" dirty="0">
                <a:solidFill>
                  <a:srgbClr val="000000"/>
                </a:solidFill>
              </a:rPr>
              <a:t>● </a:t>
            </a:r>
            <a:r>
              <a:rPr lang="fr-BE" sz="2200" dirty="0" err="1">
                <a:solidFill>
                  <a:srgbClr val="000000"/>
                </a:solidFill>
              </a:rPr>
              <a:t>Hydrogen</a:t>
            </a:r>
            <a:r>
              <a:rPr lang="fr-BE" sz="2200" dirty="0">
                <a:solidFill>
                  <a:srgbClr val="000000"/>
                </a:solidFill>
              </a:rPr>
              <a:t> </a:t>
            </a:r>
            <a:r>
              <a:rPr lang="fr-BE" sz="2200" dirty="0" err="1" smtClean="0">
                <a:solidFill>
                  <a:srgbClr val="000000"/>
                </a:solidFill>
              </a:rPr>
              <a:t>photoproduction</a:t>
            </a:r>
            <a:r>
              <a:rPr lang="fr-BE" sz="2200" dirty="0" smtClean="0">
                <a:solidFill>
                  <a:srgbClr val="000000"/>
                </a:solidFill>
              </a:rPr>
              <a:t> </a:t>
            </a:r>
            <a:r>
              <a:rPr lang="fr-BE" sz="2200" dirty="0">
                <a:solidFill>
                  <a:srgbClr val="000000"/>
                </a:solidFill>
              </a:rPr>
              <a:t>stops </a:t>
            </a:r>
            <a:r>
              <a:rPr lang="fr-BE" sz="2200" dirty="0" err="1">
                <a:solidFill>
                  <a:srgbClr val="000000"/>
                </a:solidFill>
              </a:rPr>
              <a:t>because</a:t>
            </a:r>
            <a:r>
              <a:rPr lang="fr-BE" sz="2200" dirty="0">
                <a:solidFill>
                  <a:srgbClr val="000000"/>
                </a:solidFill>
              </a:rPr>
              <a:t> of Calvin cycle </a:t>
            </a:r>
            <a:r>
              <a:rPr lang="fr-BE" sz="2200" dirty="0" err="1">
                <a:solidFill>
                  <a:srgbClr val="000000"/>
                </a:solidFill>
              </a:rPr>
              <a:t>reactivation</a:t>
            </a:r>
            <a:r>
              <a:rPr lang="fr-BE" sz="2200" dirty="0">
                <a:solidFill>
                  <a:srgbClr val="000000"/>
                </a:solidFill>
              </a:rPr>
              <a:t> </a:t>
            </a:r>
            <a:r>
              <a:rPr lang="fr-BE" sz="2200" dirty="0" err="1">
                <a:solidFill>
                  <a:srgbClr val="000000"/>
                </a:solidFill>
              </a:rPr>
              <a:t>prior</a:t>
            </a:r>
            <a:r>
              <a:rPr lang="fr-BE" sz="2200" dirty="0">
                <a:solidFill>
                  <a:srgbClr val="000000"/>
                </a:solidFill>
              </a:rPr>
              <a:t> to </a:t>
            </a:r>
            <a:endParaRPr lang="fr-BE" sz="2200" dirty="0" smtClean="0">
              <a:solidFill>
                <a:srgbClr val="000000"/>
              </a:solidFill>
            </a:endParaRPr>
          </a:p>
          <a:p>
            <a:r>
              <a:rPr lang="fr-BE" sz="2200" dirty="0" smtClean="0">
                <a:solidFill>
                  <a:srgbClr val="000000"/>
                </a:solidFill>
              </a:rPr>
              <a:t>    </a:t>
            </a:r>
            <a:r>
              <a:rPr lang="fr-BE" sz="2200" dirty="0" err="1" smtClean="0">
                <a:solidFill>
                  <a:srgbClr val="000000"/>
                </a:solidFill>
              </a:rPr>
              <a:t>oxygen</a:t>
            </a:r>
            <a:r>
              <a:rPr lang="fr-BE" sz="2200" dirty="0" smtClean="0">
                <a:solidFill>
                  <a:srgbClr val="000000"/>
                </a:solidFill>
              </a:rPr>
              <a:t> </a:t>
            </a:r>
            <a:r>
              <a:rPr lang="fr-BE" sz="2200" dirty="0" err="1">
                <a:solidFill>
                  <a:srgbClr val="000000"/>
                </a:solidFill>
              </a:rPr>
              <a:t>sensitivity</a:t>
            </a:r>
            <a:endParaRPr lang="en-US" sz="2200" dirty="0">
              <a:solidFill>
                <a:srgbClr val="000000"/>
              </a:solidFill>
            </a:endParaRPr>
          </a:p>
          <a:p>
            <a:pPr>
              <a:lnSpc>
                <a:spcPct val="100000"/>
              </a:lnSpc>
            </a:pPr>
            <a:endParaRPr lang="fr-BE" sz="2200" dirty="0">
              <a:solidFill>
                <a:srgbClr val="000000"/>
              </a:solidFill>
              <a:latin typeface="Calibri"/>
            </a:endParaRPr>
          </a:p>
          <a:p>
            <a:pPr>
              <a:lnSpc>
                <a:spcPct val="100000"/>
              </a:lnSpc>
            </a:pPr>
            <a:r>
              <a:rPr lang="fr-BE" sz="2200" dirty="0" smtClean="0">
                <a:solidFill>
                  <a:srgbClr val="000000"/>
                </a:solidFill>
              </a:rPr>
              <a:t>● </a:t>
            </a:r>
            <a:r>
              <a:rPr lang="fr-BE" sz="2200" dirty="0" err="1" smtClean="0">
                <a:solidFill>
                  <a:srgbClr val="000000"/>
                </a:solidFill>
              </a:rPr>
              <a:t>Either</a:t>
            </a:r>
            <a:r>
              <a:rPr lang="fr-BE" sz="2200" dirty="0" smtClean="0">
                <a:solidFill>
                  <a:srgbClr val="000000"/>
                </a:solidFill>
              </a:rPr>
              <a:t> </a:t>
            </a:r>
            <a:r>
              <a:rPr lang="fr-BE" sz="2200" dirty="0" err="1">
                <a:solidFill>
                  <a:srgbClr val="000000"/>
                </a:solidFill>
              </a:rPr>
              <a:t>hydrogenase</a:t>
            </a:r>
            <a:r>
              <a:rPr lang="fr-BE" sz="2200" dirty="0">
                <a:solidFill>
                  <a:srgbClr val="000000"/>
                </a:solidFill>
              </a:rPr>
              <a:t> </a:t>
            </a:r>
            <a:r>
              <a:rPr lang="fr-BE" sz="2200" dirty="0" err="1">
                <a:solidFill>
                  <a:srgbClr val="000000"/>
                </a:solidFill>
              </a:rPr>
              <a:t>activity</a:t>
            </a:r>
            <a:r>
              <a:rPr lang="fr-BE" sz="2200" dirty="0">
                <a:solidFill>
                  <a:srgbClr val="000000"/>
                </a:solidFill>
              </a:rPr>
              <a:t> or Pgrl1-CEF </a:t>
            </a:r>
            <a:r>
              <a:rPr lang="fr-BE" sz="2200" dirty="0" err="1">
                <a:solidFill>
                  <a:srgbClr val="000000"/>
                </a:solidFill>
              </a:rPr>
              <a:t>is</a:t>
            </a:r>
            <a:r>
              <a:rPr lang="fr-BE" sz="2200" dirty="0">
                <a:solidFill>
                  <a:srgbClr val="000000"/>
                </a:solidFill>
              </a:rPr>
              <a:t> </a:t>
            </a:r>
            <a:r>
              <a:rPr lang="fr-BE" sz="2200" dirty="0" err="1">
                <a:solidFill>
                  <a:srgbClr val="000000"/>
                </a:solidFill>
              </a:rPr>
              <a:t>required</a:t>
            </a:r>
            <a:r>
              <a:rPr lang="fr-BE" sz="2200" dirty="0">
                <a:solidFill>
                  <a:srgbClr val="000000"/>
                </a:solidFill>
              </a:rPr>
              <a:t> for Calvin cycle </a:t>
            </a:r>
            <a:r>
              <a:rPr lang="fr-BE" sz="2200" dirty="0" err="1">
                <a:solidFill>
                  <a:srgbClr val="000000"/>
                </a:solidFill>
              </a:rPr>
              <a:t>reactivation</a:t>
            </a:r>
            <a:r>
              <a:rPr lang="fr-BE" sz="2200" dirty="0">
                <a:solidFill>
                  <a:srgbClr val="000000"/>
                </a:solidFill>
              </a:rPr>
              <a:t> </a:t>
            </a:r>
            <a:endParaRPr lang="fr-BE" sz="2200" dirty="0" smtClean="0">
              <a:solidFill>
                <a:srgbClr val="000000"/>
              </a:solidFill>
            </a:endParaRPr>
          </a:p>
          <a:p>
            <a:pPr>
              <a:lnSpc>
                <a:spcPct val="100000"/>
              </a:lnSpc>
            </a:pPr>
            <a:r>
              <a:rPr lang="fr-BE" sz="2200" dirty="0" smtClean="0">
                <a:solidFill>
                  <a:srgbClr val="000000"/>
                </a:solidFill>
              </a:rPr>
              <a:t>    and </a:t>
            </a:r>
            <a:r>
              <a:rPr lang="fr-BE" sz="2200" dirty="0" err="1" smtClean="0">
                <a:solidFill>
                  <a:srgbClr val="000000"/>
                </a:solidFill>
              </a:rPr>
              <a:t>then</a:t>
            </a:r>
            <a:r>
              <a:rPr lang="fr-BE" sz="2200" dirty="0" smtClean="0">
                <a:solidFill>
                  <a:srgbClr val="000000"/>
                </a:solidFill>
              </a:rPr>
              <a:t> </a:t>
            </a:r>
            <a:r>
              <a:rPr lang="fr-BE" sz="2200" dirty="0" err="1" smtClean="0">
                <a:solidFill>
                  <a:srgbClr val="000000"/>
                </a:solidFill>
              </a:rPr>
              <a:t>cell</a:t>
            </a:r>
            <a:r>
              <a:rPr lang="fr-BE" sz="2200" dirty="0" smtClean="0">
                <a:solidFill>
                  <a:srgbClr val="000000"/>
                </a:solidFill>
              </a:rPr>
              <a:t> </a:t>
            </a:r>
            <a:r>
              <a:rPr lang="fr-BE" sz="2200" dirty="0" err="1">
                <a:solidFill>
                  <a:srgbClr val="000000"/>
                </a:solidFill>
              </a:rPr>
              <a:t>survival</a:t>
            </a:r>
            <a:endParaRPr lang="fr-BE" sz="2200" dirty="0">
              <a:solidFill>
                <a:srgbClr val="000000"/>
              </a:solidFill>
            </a:endParaRPr>
          </a:p>
          <a:p>
            <a:endParaRPr lang="fr-BE" sz="2200" dirty="0">
              <a:solidFill>
                <a:srgbClr val="000000"/>
              </a:solidFill>
              <a:latin typeface="Calibri"/>
            </a:endParaRPr>
          </a:p>
          <a:p>
            <a:endParaRPr lang="en-US" sz="2200" dirty="0">
              <a:solidFill>
                <a:srgbClr val="000000"/>
              </a:solidFill>
            </a:endParaRPr>
          </a:p>
          <a:p>
            <a:endParaRPr lang="fr-BE" sz="2200" dirty="0" smtClean="0">
              <a:solidFill>
                <a:srgbClr val="000000"/>
              </a:solidFill>
            </a:endParaRPr>
          </a:p>
          <a:p>
            <a:endParaRPr lang="fr-BE" sz="2200" dirty="0">
              <a:solidFill>
                <a:srgbClr val="000000"/>
              </a:solidFill>
            </a:endParaRPr>
          </a:p>
          <a:p>
            <a:pPr>
              <a:lnSpc>
                <a:spcPct val="100000"/>
              </a:lnSpc>
            </a:pPr>
            <a:endParaRPr lang="fr-BE" sz="2200" dirty="0">
              <a:solidFill>
                <a:srgbClr val="000000"/>
              </a:solidFill>
            </a:endParaRPr>
          </a:p>
          <a:p>
            <a:pPr>
              <a:lnSpc>
                <a:spcPct val="100000"/>
              </a:lnSpc>
            </a:pPr>
            <a:endParaRPr dirty="0"/>
          </a:p>
        </p:txBody>
      </p:sp>
      <p:sp>
        <p:nvSpPr>
          <p:cNvPr id="3"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a:solidFill>
                  <a:srgbClr val="000000"/>
                </a:solidFill>
              </a:rPr>
              <a:t>Take</a:t>
            </a:r>
            <a:r>
              <a:rPr lang="fr-BE" sz="2400" b="1" dirty="0">
                <a:solidFill>
                  <a:srgbClr val="000000"/>
                </a:solidFill>
              </a:rPr>
              <a:t> home messages</a:t>
            </a:r>
            <a:endParaRPr lang="fr-BE" sz="2400" dirty="0"/>
          </a:p>
        </p:txBody>
      </p:sp>
      <p:sp>
        <p:nvSpPr>
          <p:cNvPr id="19" name="ZoneTexte 18"/>
          <p:cNvSpPr txBox="1"/>
          <p:nvPr/>
        </p:nvSpPr>
        <p:spPr>
          <a:xfrm>
            <a:off x="9463078" y="152400"/>
            <a:ext cx="1357322" cy="369332"/>
          </a:xfrm>
          <a:prstGeom prst="rect">
            <a:avLst/>
          </a:prstGeom>
          <a:noFill/>
        </p:spPr>
        <p:txBody>
          <a:bodyPr wrap="square" rtlCol="0">
            <a:spAutoFit/>
          </a:bodyPr>
          <a:lstStyle/>
          <a:p>
            <a:r>
              <a:rPr lang="fr-BE" dirty="0" smtClean="0"/>
              <a:t>conclusion</a:t>
            </a:r>
            <a:endParaRPr lang="en-US" dirty="0"/>
          </a:p>
        </p:txBody>
      </p:sp>
      <p:grpSp>
        <p:nvGrpSpPr>
          <p:cNvPr id="8" name="Groupe 7"/>
          <p:cNvGrpSpPr/>
          <p:nvPr/>
        </p:nvGrpSpPr>
        <p:grpSpPr>
          <a:xfrm>
            <a:off x="6536901" y="3850782"/>
            <a:ext cx="5655099" cy="2039505"/>
            <a:chOff x="6499065" y="3275755"/>
            <a:chExt cx="7285348" cy="2225025"/>
          </a:xfrm>
        </p:grpSpPr>
        <p:pic>
          <p:nvPicPr>
            <p:cNvPr id="10" name="Image 9"/>
            <p:cNvPicPr>
              <a:picLocks noChangeAspect="1"/>
            </p:cNvPicPr>
            <p:nvPr/>
          </p:nvPicPr>
          <p:blipFill rotWithShape="1">
            <a:blip r:embed="rId2"/>
            <a:srcRect t="42523" r="44007" b="34033"/>
            <a:stretch/>
          </p:blipFill>
          <p:spPr>
            <a:xfrm>
              <a:off x="6499065" y="3785760"/>
              <a:ext cx="7285348" cy="1715020"/>
            </a:xfrm>
            <a:prstGeom prst="rect">
              <a:avLst/>
            </a:prstGeom>
          </p:spPr>
        </p:pic>
        <p:pic>
          <p:nvPicPr>
            <p:cNvPr id="11" name="Image 10"/>
            <p:cNvPicPr>
              <a:picLocks noChangeAspect="1"/>
            </p:cNvPicPr>
            <p:nvPr/>
          </p:nvPicPr>
          <p:blipFill rotWithShape="1">
            <a:blip r:embed="rId3"/>
            <a:srcRect l="4054" t="39479" r="47380" b="53804"/>
            <a:stretch/>
          </p:blipFill>
          <p:spPr>
            <a:xfrm>
              <a:off x="6982281" y="3275755"/>
              <a:ext cx="6318915" cy="491321"/>
            </a:xfrm>
            <a:prstGeom prst="rect">
              <a:avLst/>
            </a:prstGeom>
          </p:spPr>
        </p:pic>
      </p:grpSp>
      <p:pic>
        <p:nvPicPr>
          <p:cNvPr id="12" name="Image 11"/>
          <p:cNvPicPr>
            <a:picLocks noChangeAspect="1"/>
          </p:cNvPicPr>
          <p:nvPr/>
        </p:nvPicPr>
        <p:blipFill rotWithShape="1">
          <a:blip r:embed="rId4"/>
          <a:srcRect l="12366" t="13762" r="13694" b="41809"/>
          <a:stretch/>
        </p:blipFill>
        <p:spPr>
          <a:xfrm>
            <a:off x="226459" y="3850375"/>
            <a:ext cx="6088231" cy="2056782"/>
          </a:xfrm>
          <a:prstGeom prst="rect">
            <a:avLst/>
          </a:prstGeom>
        </p:spPr>
      </p:pic>
    </p:spTree>
    <p:extLst>
      <p:ext uri="{BB962C8B-B14F-4D97-AF65-F5344CB8AC3E}">
        <p14:creationId xmlns:p14="http://schemas.microsoft.com/office/powerpoint/2010/main" val="3692011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1524000" y="-142920"/>
            <a:ext cx="9143640" cy="2666520"/>
          </a:xfrm>
          <a:prstGeom prst="rect">
            <a:avLst/>
          </a:prstGeom>
        </p:spPr>
        <p:txBody>
          <a:bodyPr anchor="ctr"/>
          <a:lstStyle/>
          <a:p>
            <a:pPr algn="ctr">
              <a:lnSpc>
                <a:spcPct val="100000"/>
              </a:lnSpc>
            </a:pPr>
            <a:r>
              <a:rPr lang="en-US" sz="3400" dirty="0" smtClean="0">
                <a:solidFill>
                  <a:srgbClr val="000000"/>
                </a:solidFill>
                <a:latin typeface="Calibri"/>
              </a:rPr>
              <a:t>Part II:</a:t>
            </a:r>
          </a:p>
          <a:p>
            <a:pPr algn="ctr">
              <a:lnSpc>
                <a:spcPct val="100000"/>
              </a:lnSpc>
            </a:pPr>
            <a:r>
              <a:rPr lang="en-US" sz="3400" dirty="0" smtClean="0">
                <a:solidFill>
                  <a:srgbClr val="000000"/>
                </a:solidFill>
                <a:latin typeface="Calibri"/>
              </a:rPr>
              <a:t>Self-sustained </a:t>
            </a:r>
            <a:r>
              <a:rPr lang="en-US" sz="3400" dirty="0" err="1" smtClean="0">
                <a:solidFill>
                  <a:srgbClr val="000000"/>
                </a:solidFill>
                <a:latin typeface="Calibri"/>
              </a:rPr>
              <a:t>photoelectrochemical</a:t>
            </a:r>
            <a:r>
              <a:rPr lang="en-US" sz="3400" dirty="0" smtClean="0">
                <a:solidFill>
                  <a:srgbClr val="000000"/>
                </a:solidFill>
                <a:latin typeface="Calibri"/>
              </a:rPr>
              <a:t> device to convert light into molecular hydrogen</a:t>
            </a:r>
            <a:endParaRPr sz="3400" dirty="0"/>
          </a:p>
        </p:txBody>
      </p:sp>
      <p:sp>
        <p:nvSpPr>
          <p:cNvPr id="43" name="TextShape 2"/>
          <p:cNvSpPr txBox="1"/>
          <p:nvPr/>
        </p:nvSpPr>
        <p:spPr>
          <a:xfrm>
            <a:off x="2446140" y="2408398"/>
            <a:ext cx="7492680" cy="1752120"/>
          </a:xfrm>
          <a:prstGeom prst="rect">
            <a:avLst/>
          </a:prstGeom>
        </p:spPr>
        <p:txBody>
          <a:bodyPr/>
          <a:lstStyle/>
          <a:p>
            <a:pPr algn="ctr">
              <a:lnSpc>
                <a:spcPct val="100000"/>
              </a:lnSpc>
            </a:pPr>
            <a:endParaRPr sz="2400" dirty="0"/>
          </a:p>
        </p:txBody>
      </p:sp>
      <p:sp>
        <p:nvSpPr>
          <p:cNvPr id="44" name="CustomShape 3"/>
          <p:cNvSpPr/>
          <p:nvPr/>
        </p:nvSpPr>
        <p:spPr>
          <a:xfrm>
            <a:off x="2375238" y="2857868"/>
            <a:ext cx="9143640" cy="1881000"/>
          </a:xfrm>
          <a:prstGeom prst="rect">
            <a:avLst/>
          </a:prstGeom>
        </p:spPr>
        <p:txBody>
          <a:bodyPr anchor="ctr"/>
          <a:lstStyle/>
          <a:p>
            <a:pPr algn="just">
              <a:lnSpc>
                <a:spcPct val="100000"/>
              </a:lnSpc>
            </a:pPr>
            <a:r>
              <a:rPr lang="fr-BE" sz="2000" dirty="0" smtClean="0">
                <a:solidFill>
                  <a:schemeClr val="bg2">
                    <a:lumMod val="50000"/>
                  </a:schemeClr>
                </a:solidFill>
                <a:latin typeface="Calibri"/>
              </a:rPr>
              <a:t>Dr. Philippe </a:t>
            </a:r>
            <a:r>
              <a:rPr lang="fr-BE" sz="2000" dirty="0" err="1" smtClean="0">
                <a:solidFill>
                  <a:schemeClr val="bg2">
                    <a:lumMod val="50000"/>
                  </a:schemeClr>
                </a:solidFill>
                <a:latin typeface="Calibri"/>
              </a:rPr>
              <a:t>Lorge</a:t>
            </a:r>
            <a:endParaRPr lang="fr-BE" sz="2000" dirty="0" smtClean="0">
              <a:solidFill>
                <a:schemeClr val="bg2">
                  <a:lumMod val="50000"/>
                </a:schemeClr>
              </a:solidFill>
              <a:latin typeface="Calibri"/>
            </a:endParaRPr>
          </a:p>
          <a:p>
            <a:pPr algn="just">
              <a:lnSpc>
                <a:spcPct val="100000"/>
              </a:lnSpc>
            </a:pPr>
            <a:r>
              <a:rPr lang="fr-BE" sz="2000" dirty="0" smtClean="0">
                <a:solidFill>
                  <a:schemeClr val="bg2">
                    <a:lumMod val="50000"/>
                  </a:schemeClr>
                </a:solidFill>
                <a:latin typeface="Calibri"/>
              </a:rPr>
              <a:t>Prof</a:t>
            </a:r>
            <a:r>
              <a:rPr lang="fr-BE" sz="2000" dirty="0">
                <a:solidFill>
                  <a:schemeClr val="bg2">
                    <a:lumMod val="50000"/>
                  </a:schemeClr>
                </a:solidFill>
                <a:latin typeface="Calibri"/>
              </a:rPr>
              <a:t>. Claire </a:t>
            </a:r>
            <a:r>
              <a:rPr lang="fr-BE" sz="2000" dirty="0" err="1">
                <a:solidFill>
                  <a:schemeClr val="bg2">
                    <a:lumMod val="50000"/>
                  </a:schemeClr>
                </a:solidFill>
                <a:latin typeface="Calibri"/>
              </a:rPr>
              <a:t>Remacle</a:t>
            </a:r>
            <a:endParaRPr sz="2000" dirty="0">
              <a:solidFill>
                <a:schemeClr val="bg2">
                  <a:lumMod val="50000"/>
                </a:schemeClr>
              </a:solidFill>
            </a:endParaRPr>
          </a:p>
          <a:p>
            <a:pPr algn="just">
              <a:lnSpc>
                <a:spcPct val="100000"/>
              </a:lnSpc>
            </a:pPr>
            <a:endParaRPr sz="2000" dirty="0">
              <a:solidFill>
                <a:schemeClr val="bg2">
                  <a:lumMod val="50000"/>
                </a:schemeClr>
              </a:solidFill>
            </a:endParaRPr>
          </a:p>
          <a:p>
            <a:pPr algn="just">
              <a:lnSpc>
                <a:spcPct val="100000"/>
              </a:lnSpc>
            </a:pPr>
            <a:r>
              <a:rPr lang="fr-BE" sz="2000" dirty="0" err="1">
                <a:solidFill>
                  <a:schemeClr val="bg2">
                    <a:lumMod val="50000"/>
                  </a:schemeClr>
                </a:solidFill>
                <a:latin typeface="Calibri"/>
              </a:rPr>
              <a:t>Genetics</a:t>
            </a:r>
            <a:r>
              <a:rPr lang="fr-BE" sz="2000" dirty="0">
                <a:solidFill>
                  <a:schemeClr val="bg2">
                    <a:lumMod val="50000"/>
                  </a:schemeClr>
                </a:solidFill>
                <a:latin typeface="Calibri"/>
              </a:rPr>
              <a:t> and </a:t>
            </a:r>
            <a:r>
              <a:rPr lang="fr-BE" sz="2000" dirty="0" err="1">
                <a:solidFill>
                  <a:schemeClr val="bg2">
                    <a:lumMod val="50000"/>
                  </a:schemeClr>
                </a:solidFill>
                <a:latin typeface="Calibri"/>
              </a:rPr>
              <a:t>physiology</a:t>
            </a:r>
            <a:r>
              <a:rPr lang="fr-BE" sz="2000" dirty="0">
                <a:solidFill>
                  <a:schemeClr val="bg2">
                    <a:lumMod val="50000"/>
                  </a:schemeClr>
                </a:solidFill>
                <a:latin typeface="Calibri"/>
              </a:rPr>
              <a:t> of </a:t>
            </a:r>
            <a:r>
              <a:rPr lang="fr-BE" sz="2000" dirty="0" err="1">
                <a:solidFill>
                  <a:schemeClr val="bg2">
                    <a:lumMod val="50000"/>
                  </a:schemeClr>
                </a:solidFill>
                <a:latin typeface="Calibri"/>
              </a:rPr>
              <a:t>microalgae</a:t>
            </a:r>
            <a:r>
              <a:rPr lang="fr-BE" sz="2000" dirty="0">
                <a:solidFill>
                  <a:schemeClr val="bg2">
                    <a:lumMod val="50000"/>
                  </a:schemeClr>
                </a:solidFill>
                <a:latin typeface="Calibri"/>
              </a:rPr>
              <a:t> </a:t>
            </a:r>
            <a:r>
              <a:rPr lang="fr-BE" sz="2000" dirty="0" err="1">
                <a:solidFill>
                  <a:schemeClr val="bg2">
                    <a:lumMod val="50000"/>
                  </a:schemeClr>
                </a:solidFill>
                <a:latin typeface="Calibri"/>
              </a:rPr>
              <a:t>laboratory</a:t>
            </a:r>
            <a:endParaRPr sz="2000" dirty="0">
              <a:solidFill>
                <a:schemeClr val="bg2">
                  <a:lumMod val="50000"/>
                </a:schemeClr>
              </a:solidFill>
            </a:endParaRPr>
          </a:p>
          <a:p>
            <a:pPr algn="just">
              <a:lnSpc>
                <a:spcPct val="100000"/>
              </a:lnSpc>
            </a:pPr>
            <a:r>
              <a:rPr lang="fr-BE" sz="2000" dirty="0" err="1">
                <a:solidFill>
                  <a:schemeClr val="bg2">
                    <a:lumMod val="50000"/>
                  </a:schemeClr>
                </a:solidFill>
                <a:latin typeface="Calibri"/>
              </a:rPr>
              <a:t>University</a:t>
            </a:r>
            <a:r>
              <a:rPr lang="fr-BE" sz="2000" dirty="0">
                <a:solidFill>
                  <a:schemeClr val="bg2">
                    <a:lumMod val="50000"/>
                  </a:schemeClr>
                </a:solidFill>
                <a:latin typeface="Calibri"/>
              </a:rPr>
              <a:t> of Liège, </a:t>
            </a:r>
            <a:r>
              <a:rPr lang="fr-BE" sz="2000" dirty="0" err="1">
                <a:solidFill>
                  <a:schemeClr val="bg2">
                    <a:lumMod val="50000"/>
                  </a:schemeClr>
                </a:solidFill>
                <a:latin typeface="Calibri"/>
              </a:rPr>
              <a:t>Faculty</a:t>
            </a:r>
            <a:r>
              <a:rPr lang="fr-BE" sz="2000" dirty="0">
                <a:solidFill>
                  <a:schemeClr val="bg2">
                    <a:lumMod val="50000"/>
                  </a:schemeClr>
                </a:solidFill>
                <a:latin typeface="Calibri"/>
              </a:rPr>
              <a:t> of sciences, </a:t>
            </a:r>
            <a:r>
              <a:rPr lang="fr-BE" sz="2000" dirty="0" err="1">
                <a:solidFill>
                  <a:schemeClr val="bg2">
                    <a:lumMod val="50000"/>
                  </a:schemeClr>
                </a:solidFill>
                <a:latin typeface="Calibri"/>
              </a:rPr>
              <a:t>Department</a:t>
            </a:r>
            <a:r>
              <a:rPr lang="fr-BE" sz="2000" dirty="0">
                <a:solidFill>
                  <a:schemeClr val="bg2">
                    <a:lumMod val="50000"/>
                  </a:schemeClr>
                </a:solidFill>
                <a:latin typeface="Calibri"/>
              </a:rPr>
              <a:t> of life </a:t>
            </a:r>
            <a:r>
              <a:rPr lang="fr-BE" sz="2000" dirty="0" smtClean="0">
                <a:solidFill>
                  <a:schemeClr val="bg2">
                    <a:lumMod val="50000"/>
                  </a:schemeClr>
                </a:solidFill>
                <a:latin typeface="Calibri"/>
              </a:rPr>
              <a:t>sciences</a:t>
            </a:r>
          </a:p>
          <a:p>
            <a:pPr algn="just">
              <a:lnSpc>
                <a:spcPct val="100000"/>
              </a:lnSpc>
            </a:pPr>
            <a:endParaRPr lang="fr-BE" sz="2000" dirty="0" smtClean="0">
              <a:solidFill>
                <a:schemeClr val="bg2">
                  <a:lumMod val="50000"/>
                </a:schemeClr>
              </a:solidFill>
              <a:latin typeface="Calibri"/>
            </a:endParaRPr>
          </a:p>
          <a:p>
            <a:pPr algn="just">
              <a:lnSpc>
                <a:spcPct val="100000"/>
              </a:lnSpc>
            </a:pPr>
            <a:r>
              <a:rPr lang="fr-BE" sz="2000" dirty="0" smtClean="0">
                <a:solidFill>
                  <a:schemeClr val="bg2">
                    <a:lumMod val="50000"/>
                  </a:schemeClr>
                </a:solidFill>
                <a:latin typeface="Calibri"/>
              </a:rPr>
              <a:t>2015-2016</a:t>
            </a:r>
            <a:endParaRPr sz="2000" dirty="0">
              <a:solidFill>
                <a:schemeClr val="bg2">
                  <a:lumMod val="50000"/>
                </a:schemeClr>
              </a:solidFill>
            </a:endParaRPr>
          </a:p>
        </p:txBody>
      </p:sp>
      <p:sp>
        <p:nvSpPr>
          <p:cNvPr id="45" name="CustomShape 4"/>
          <p:cNvSpPr/>
          <p:nvPr/>
        </p:nvSpPr>
        <p:spPr>
          <a:xfrm>
            <a:off x="9016680" y="5567400"/>
            <a:ext cx="1320840" cy="274320"/>
          </a:xfrm>
          <a:prstGeom prst="rect">
            <a:avLst/>
          </a:prstGeom>
          <a:solidFill>
            <a:srgbClr val="FFFFFF"/>
          </a:solidFill>
        </p:spPr>
      </p:sp>
      <p:pic>
        <p:nvPicPr>
          <p:cNvPr id="46" name="Picture 168"/>
          <p:cNvPicPr/>
          <p:nvPr/>
        </p:nvPicPr>
        <p:blipFill>
          <a:blip r:embed="rId3"/>
          <a:stretch>
            <a:fillRect/>
          </a:stretch>
        </p:blipFill>
        <p:spPr>
          <a:xfrm>
            <a:off x="8882040" y="5512428"/>
            <a:ext cx="1319400" cy="1207800"/>
          </a:xfrm>
          <a:prstGeom prst="rect">
            <a:avLst/>
          </a:prstGeom>
        </p:spPr>
      </p:pic>
      <p:pic>
        <p:nvPicPr>
          <p:cNvPr id="47" name="Picture 2"/>
          <p:cNvPicPr/>
          <p:nvPr/>
        </p:nvPicPr>
        <p:blipFill>
          <a:blip r:embed="rId4"/>
          <a:stretch>
            <a:fillRect/>
          </a:stretch>
        </p:blipFill>
        <p:spPr>
          <a:xfrm>
            <a:off x="2095320" y="5548590"/>
            <a:ext cx="1407600" cy="112824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558" y="5144754"/>
            <a:ext cx="2087844" cy="1472198"/>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060" y="5188338"/>
            <a:ext cx="1766438" cy="1531890"/>
          </a:xfrm>
          <a:prstGeom prst="rect">
            <a:avLst/>
          </a:prstGeom>
        </p:spPr>
      </p:pic>
    </p:spTree>
    <p:extLst>
      <p:ext uri="{BB962C8B-B14F-4D97-AF65-F5344CB8AC3E}">
        <p14:creationId xmlns:p14="http://schemas.microsoft.com/office/powerpoint/2010/main" val="3505099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Self-</a:t>
            </a:r>
            <a:r>
              <a:rPr lang="fr-BE" sz="2400" b="1" dirty="0" err="1" smtClean="0">
                <a:solidFill>
                  <a:srgbClr val="000000"/>
                </a:solidFill>
                <a:latin typeface="Calibri"/>
              </a:rPr>
              <a:t>sustained</a:t>
            </a:r>
            <a:r>
              <a:rPr lang="fr-BE" sz="2400" b="1" dirty="0" smtClean="0">
                <a:solidFill>
                  <a:srgbClr val="000000"/>
                </a:solidFill>
                <a:latin typeface="Calibri"/>
              </a:rPr>
              <a:t> </a:t>
            </a:r>
            <a:r>
              <a:rPr lang="fr-BE" sz="2400" b="1" dirty="0" err="1" smtClean="0">
                <a:solidFill>
                  <a:srgbClr val="000000"/>
                </a:solidFill>
                <a:latin typeface="Calibri"/>
              </a:rPr>
              <a:t>photoelectrochemical</a:t>
            </a:r>
            <a:r>
              <a:rPr lang="fr-BE" sz="2400" b="1" dirty="0" smtClean="0">
                <a:solidFill>
                  <a:srgbClr val="000000"/>
                </a:solidFill>
                <a:latin typeface="Calibri"/>
              </a:rPr>
              <a:t> </a:t>
            </a:r>
            <a:r>
              <a:rPr lang="fr-BE" sz="2400" b="1" dirty="0" err="1" smtClean="0">
                <a:solidFill>
                  <a:srgbClr val="000000"/>
                </a:solidFill>
                <a:latin typeface="Calibri"/>
              </a:rPr>
              <a:t>device</a:t>
            </a:r>
            <a:r>
              <a:rPr lang="fr-BE" sz="2400" b="1" dirty="0" smtClean="0">
                <a:solidFill>
                  <a:srgbClr val="000000"/>
                </a:solidFill>
                <a:latin typeface="Calibri"/>
              </a:rPr>
              <a:t> to </a:t>
            </a:r>
            <a:r>
              <a:rPr lang="fr-BE" sz="2400" b="1" dirty="0" err="1" smtClean="0">
                <a:solidFill>
                  <a:srgbClr val="000000"/>
                </a:solidFill>
                <a:latin typeface="Calibri"/>
              </a:rPr>
              <a:t>convert</a:t>
            </a:r>
            <a:r>
              <a:rPr lang="fr-BE" sz="2400" b="1" dirty="0" smtClean="0">
                <a:solidFill>
                  <a:srgbClr val="000000"/>
                </a:solidFill>
                <a:latin typeface="Calibri"/>
              </a:rPr>
              <a:t> light</a:t>
            </a:r>
          </a:p>
          <a:p>
            <a:pPr>
              <a:lnSpc>
                <a:spcPct val="100000"/>
              </a:lnSpc>
            </a:pPr>
            <a:r>
              <a:rPr lang="fr-BE" sz="2400" b="1" dirty="0" err="1" smtClean="0">
                <a:solidFill>
                  <a:srgbClr val="000000"/>
                </a:solidFill>
                <a:latin typeface="Calibri"/>
              </a:rPr>
              <a:t>into</a:t>
            </a:r>
            <a:r>
              <a:rPr lang="fr-BE" sz="2400" b="1" dirty="0" smtClean="0">
                <a:solidFill>
                  <a:srgbClr val="000000"/>
                </a:solidFill>
                <a:latin typeface="Calibri"/>
              </a:rPr>
              <a:t> </a:t>
            </a:r>
            <a:r>
              <a:rPr lang="fr-BE" sz="2400" b="1" dirty="0" err="1" smtClean="0">
                <a:solidFill>
                  <a:srgbClr val="000000"/>
                </a:solidFill>
                <a:latin typeface="Calibri"/>
              </a:rPr>
              <a:t>molecular</a:t>
            </a:r>
            <a:r>
              <a:rPr lang="fr-BE" sz="2400" b="1" dirty="0" smtClean="0">
                <a:solidFill>
                  <a:srgbClr val="000000"/>
                </a:solidFill>
                <a:latin typeface="Calibri"/>
              </a:rPr>
              <a:t> </a:t>
            </a:r>
            <a:r>
              <a:rPr lang="fr-BE" sz="2400" b="1" dirty="0" err="1" smtClean="0">
                <a:solidFill>
                  <a:srgbClr val="000000"/>
                </a:solidFill>
                <a:latin typeface="Calibri"/>
              </a:rPr>
              <a:t>hydrogen</a:t>
            </a:r>
            <a:endParaRPr lang="fr-BE" sz="2400" b="1" dirty="0" smtClean="0">
              <a:solidFill>
                <a:srgbClr val="000000"/>
              </a:solidFill>
              <a:latin typeface="Calibri"/>
            </a:endParaRPr>
          </a:p>
        </p:txBody>
      </p:sp>
      <p:grpSp>
        <p:nvGrpSpPr>
          <p:cNvPr id="20" name="Groupe 19"/>
          <p:cNvGrpSpPr/>
          <p:nvPr/>
        </p:nvGrpSpPr>
        <p:grpSpPr>
          <a:xfrm>
            <a:off x="667442" y="1386768"/>
            <a:ext cx="7606655" cy="5119202"/>
            <a:chOff x="5308231" y="1599039"/>
            <a:chExt cx="7606655" cy="5119202"/>
          </a:xfrm>
        </p:grpSpPr>
        <p:grpSp>
          <p:nvGrpSpPr>
            <p:cNvPr id="21" name="Groupe 20"/>
            <p:cNvGrpSpPr/>
            <p:nvPr/>
          </p:nvGrpSpPr>
          <p:grpSpPr>
            <a:xfrm>
              <a:off x="5308231" y="1599039"/>
              <a:ext cx="7606655" cy="5073737"/>
              <a:chOff x="5713204" y="1654405"/>
              <a:chExt cx="7606655" cy="5073737"/>
            </a:xfrm>
          </p:grpSpPr>
          <p:grpSp>
            <p:nvGrpSpPr>
              <p:cNvPr id="25" name="Groupe 24"/>
              <p:cNvGrpSpPr/>
              <p:nvPr/>
            </p:nvGrpSpPr>
            <p:grpSpPr>
              <a:xfrm>
                <a:off x="5713204" y="1654405"/>
                <a:ext cx="6438243" cy="5073737"/>
                <a:chOff x="4007233" y="1627110"/>
                <a:chExt cx="6438243" cy="5073737"/>
              </a:xfrm>
            </p:grpSpPr>
            <p:grpSp>
              <p:nvGrpSpPr>
                <p:cNvPr id="28" name="Groupe 27"/>
                <p:cNvGrpSpPr/>
                <p:nvPr/>
              </p:nvGrpSpPr>
              <p:grpSpPr>
                <a:xfrm>
                  <a:off x="4007233" y="1627110"/>
                  <a:ext cx="6056341" cy="4723361"/>
                  <a:chOff x="4007233" y="1627110"/>
                  <a:chExt cx="6056341" cy="4723361"/>
                </a:xfrm>
              </p:grpSpPr>
              <p:pic>
                <p:nvPicPr>
                  <p:cNvPr id="30" name="Image 29"/>
                  <p:cNvPicPr>
                    <a:picLocks noChangeAspect="1"/>
                  </p:cNvPicPr>
                  <p:nvPr/>
                </p:nvPicPr>
                <p:blipFill rotWithShape="1">
                  <a:blip r:embed="rId3"/>
                  <a:srcRect r="32928" b="4345"/>
                  <a:stretch/>
                </p:blipFill>
                <p:spPr>
                  <a:xfrm>
                    <a:off x="4007233" y="1627110"/>
                    <a:ext cx="6056341" cy="4723361"/>
                  </a:xfrm>
                  <a:prstGeom prst="rect">
                    <a:avLst/>
                  </a:prstGeom>
                </p:spPr>
              </p:pic>
              <p:sp>
                <p:nvSpPr>
                  <p:cNvPr id="31" name="Rectangle 30"/>
                  <p:cNvSpPr/>
                  <p:nvPr/>
                </p:nvSpPr>
                <p:spPr>
                  <a:xfrm>
                    <a:off x="4007233" y="2156346"/>
                    <a:ext cx="2857592" cy="99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9" name="Rectangle 28"/>
                <p:cNvSpPr/>
                <p:nvPr/>
              </p:nvSpPr>
              <p:spPr>
                <a:xfrm>
                  <a:off x="7587884" y="5704560"/>
                  <a:ext cx="2857592" cy="99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6" name="ZoneTexte 25"/>
              <p:cNvSpPr txBox="1"/>
              <p:nvPr/>
            </p:nvSpPr>
            <p:spPr>
              <a:xfrm>
                <a:off x="9225615" y="5883399"/>
                <a:ext cx="2756848" cy="369332"/>
              </a:xfrm>
              <a:prstGeom prst="rect">
                <a:avLst/>
              </a:prstGeom>
              <a:noFill/>
            </p:spPr>
            <p:txBody>
              <a:bodyPr wrap="square" rtlCol="0">
                <a:spAutoFit/>
              </a:bodyPr>
              <a:lstStyle/>
              <a:p>
                <a:r>
                  <a:rPr lang="fr-BE" dirty="0" smtClean="0"/>
                  <a:t>PSII anode</a:t>
                </a:r>
                <a:endParaRPr lang="fr-BE" dirty="0"/>
              </a:p>
            </p:txBody>
          </p:sp>
          <p:sp>
            <p:nvSpPr>
              <p:cNvPr id="27" name="ZoneTexte 26"/>
              <p:cNvSpPr txBox="1"/>
              <p:nvPr/>
            </p:nvSpPr>
            <p:spPr>
              <a:xfrm>
                <a:off x="10563011" y="5685479"/>
                <a:ext cx="2756848" cy="369332"/>
              </a:xfrm>
              <a:prstGeom prst="rect">
                <a:avLst/>
              </a:prstGeom>
              <a:noFill/>
            </p:spPr>
            <p:txBody>
              <a:bodyPr wrap="square" rtlCol="0">
                <a:spAutoFit/>
              </a:bodyPr>
              <a:lstStyle/>
              <a:p>
                <a:r>
                  <a:rPr lang="fr-BE" dirty="0" err="1" smtClean="0"/>
                  <a:t>Hydrogenase</a:t>
                </a:r>
                <a:r>
                  <a:rPr lang="fr-BE" dirty="0" smtClean="0"/>
                  <a:t> cathode</a:t>
                </a:r>
                <a:endParaRPr lang="fr-BE" dirty="0"/>
              </a:p>
            </p:txBody>
          </p:sp>
        </p:grpSp>
        <p:sp>
          <p:nvSpPr>
            <p:cNvPr id="23" name="ZoneTexte 22"/>
            <p:cNvSpPr txBox="1"/>
            <p:nvPr/>
          </p:nvSpPr>
          <p:spPr>
            <a:xfrm>
              <a:off x="6145651" y="6348909"/>
              <a:ext cx="4172027" cy="369332"/>
            </a:xfrm>
            <a:prstGeom prst="rect">
              <a:avLst/>
            </a:prstGeom>
            <a:noFill/>
          </p:spPr>
          <p:txBody>
            <a:bodyPr wrap="square" rtlCol="0">
              <a:spAutoFit/>
            </a:bodyPr>
            <a:lstStyle/>
            <a:p>
              <a:r>
                <a:rPr lang="fr-BE" dirty="0" smtClean="0"/>
                <a:t>(Mersch et al., 2015)</a:t>
              </a:r>
              <a:endParaRPr lang="fr-BE" dirty="0"/>
            </a:p>
          </p:txBody>
        </p:sp>
      </p:grpSp>
    </p:spTree>
    <p:extLst>
      <p:ext uri="{BB962C8B-B14F-4D97-AF65-F5344CB8AC3E}">
        <p14:creationId xmlns:p14="http://schemas.microsoft.com/office/powerpoint/2010/main" val="3187417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1524000" y="-142920"/>
            <a:ext cx="9143640" cy="2666520"/>
          </a:xfrm>
          <a:prstGeom prst="rect">
            <a:avLst/>
          </a:prstGeom>
        </p:spPr>
        <p:txBody>
          <a:bodyPr anchor="ctr"/>
          <a:lstStyle/>
          <a:p>
            <a:pPr algn="ctr">
              <a:lnSpc>
                <a:spcPct val="100000"/>
              </a:lnSpc>
            </a:pPr>
            <a:r>
              <a:rPr lang="en-US" sz="3400" dirty="0" smtClean="0">
                <a:solidFill>
                  <a:srgbClr val="000000"/>
                </a:solidFill>
                <a:latin typeface="Calibri"/>
              </a:rPr>
              <a:t>Part I:</a:t>
            </a:r>
          </a:p>
          <a:p>
            <a:pPr algn="ctr">
              <a:lnSpc>
                <a:spcPct val="100000"/>
              </a:lnSpc>
            </a:pPr>
            <a:r>
              <a:rPr lang="en-US" sz="3400" dirty="0" smtClean="0">
                <a:solidFill>
                  <a:srgbClr val="000000"/>
                </a:solidFill>
                <a:latin typeface="Calibri"/>
              </a:rPr>
              <a:t>Function </a:t>
            </a:r>
            <a:r>
              <a:rPr lang="en-US" sz="3400" dirty="0">
                <a:solidFill>
                  <a:srgbClr val="000000"/>
                </a:solidFill>
                <a:latin typeface="Calibri"/>
              </a:rPr>
              <a:t>of the </a:t>
            </a:r>
            <a:r>
              <a:rPr lang="en-US" sz="3400" dirty="0" err="1">
                <a:solidFill>
                  <a:srgbClr val="000000"/>
                </a:solidFill>
                <a:latin typeface="Calibri"/>
              </a:rPr>
              <a:t>chloroplastic</a:t>
            </a:r>
            <a:r>
              <a:rPr lang="en-US" sz="3400" dirty="0">
                <a:solidFill>
                  <a:srgbClr val="000000"/>
                </a:solidFill>
                <a:latin typeface="Calibri"/>
              </a:rPr>
              <a:t> hydrogenase in 
the microalga </a:t>
            </a:r>
            <a:r>
              <a:rPr lang="en-US" sz="3400" i="1" dirty="0" err="1">
                <a:solidFill>
                  <a:srgbClr val="000000"/>
                </a:solidFill>
                <a:latin typeface="Calibri"/>
              </a:rPr>
              <a:t>Chlamydomonas</a:t>
            </a:r>
            <a:r>
              <a:rPr lang="en-US" sz="3400" i="1" dirty="0">
                <a:solidFill>
                  <a:srgbClr val="000000"/>
                </a:solidFill>
                <a:latin typeface="Calibri"/>
              </a:rPr>
              <a:t> </a:t>
            </a:r>
            <a:r>
              <a:rPr lang="en-US" sz="3400" i="1" dirty="0" err="1">
                <a:solidFill>
                  <a:srgbClr val="000000"/>
                </a:solidFill>
                <a:latin typeface="Calibri"/>
              </a:rPr>
              <a:t>reinhardtii</a:t>
            </a:r>
            <a:r>
              <a:rPr lang="en-US" sz="3400" dirty="0">
                <a:solidFill>
                  <a:srgbClr val="000000"/>
                </a:solidFill>
                <a:latin typeface="Calibri"/>
              </a:rPr>
              <a:t>: 
A travel from dark to light</a:t>
            </a:r>
            <a:endParaRPr sz="3400" dirty="0"/>
          </a:p>
        </p:txBody>
      </p:sp>
      <p:sp>
        <p:nvSpPr>
          <p:cNvPr id="43" name="TextShape 2"/>
          <p:cNvSpPr txBox="1"/>
          <p:nvPr/>
        </p:nvSpPr>
        <p:spPr>
          <a:xfrm>
            <a:off x="2375238" y="2393634"/>
            <a:ext cx="7492680" cy="1752120"/>
          </a:xfrm>
          <a:prstGeom prst="rect">
            <a:avLst/>
          </a:prstGeom>
        </p:spPr>
        <p:txBody>
          <a:bodyPr/>
          <a:lstStyle/>
          <a:p>
            <a:pPr algn="ctr">
              <a:lnSpc>
                <a:spcPct val="100000"/>
              </a:lnSpc>
            </a:pPr>
            <a:endParaRPr sz="2400" dirty="0"/>
          </a:p>
        </p:txBody>
      </p:sp>
      <p:sp>
        <p:nvSpPr>
          <p:cNvPr id="44" name="CustomShape 3"/>
          <p:cNvSpPr/>
          <p:nvPr/>
        </p:nvSpPr>
        <p:spPr>
          <a:xfrm>
            <a:off x="2375238" y="2857868"/>
            <a:ext cx="9143640" cy="1881000"/>
          </a:xfrm>
          <a:prstGeom prst="rect">
            <a:avLst/>
          </a:prstGeom>
        </p:spPr>
        <p:txBody>
          <a:bodyPr anchor="ctr"/>
          <a:lstStyle/>
          <a:p>
            <a:pPr algn="just">
              <a:lnSpc>
                <a:spcPct val="100000"/>
              </a:lnSpc>
            </a:pPr>
            <a:r>
              <a:rPr lang="fr-BE" sz="2000" dirty="0">
                <a:solidFill>
                  <a:schemeClr val="bg2">
                    <a:lumMod val="50000"/>
                  </a:schemeClr>
                </a:solidFill>
                <a:latin typeface="Calibri"/>
              </a:rPr>
              <a:t>Promoteur: Dr. Pierre </a:t>
            </a:r>
            <a:r>
              <a:rPr lang="fr-BE" sz="2000" dirty="0" err="1">
                <a:solidFill>
                  <a:schemeClr val="bg2">
                    <a:lumMod val="50000"/>
                  </a:schemeClr>
                </a:solidFill>
                <a:latin typeface="Calibri"/>
              </a:rPr>
              <a:t>Cardol</a:t>
            </a:r>
            <a:endParaRPr sz="2000" dirty="0">
              <a:solidFill>
                <a:schemeClr val="bg2">
                  <a:lumMod val="50000"/>
                </a:schemeClr>
              </a:solidFill>
            </a:endParaRPr>
          </a:p>
          <a:p>
            <a:pPr algn="just">
              <a:lnSpc>
                <a:spcPct val="100000"/>
              </a:lnSpc>
            </a:pPr>
            <a:r>
              <a:rPr lang="fr-BE" sz="2000" dirty="0">
                <a:solidFill>
                  <a:schemeClr val="bg2">
                    <a:lumMod val="50000"/>
                  </a:schemeClr>
                </a:solidFill>
                <a:latin typeface="Calibri"/>
              </a:rPr>
              <a:t>Co-promoteur: Prof. Claire </a:t>
            </a:r>
            <a:r>
              <a:rPr lang="fr-BE" sz="2000" dirty="0" err="1">
                <a:solidFill>
                  <a:schemeClr val="bg2">
                    <a:lumMod val="50000"/>
                  </a:schemeClr>
                </a:solidFill>
                <a:latin typeface="Calibri"/>
              </a:rPr>
              <a:t>Remacle</a:t>
            </a:r>
            <a:endParaRPr sz="2000" dirty="0">
              <a:solidFill>
                <a:schemeClr val="bg2">
                  <a:lumMod val="50000"/>
                </a:schemeClr>
              </a:solidFill>
            </a:endParaRPr>
          </a:p>
          <a:p>
            <a:pPr algn="just">
              <a:lnSpc>
                <a:spcPct val="100000"/>
              </a:lnSpc>
            </a:pPr>
            <a:endParaRPr sz="2000" dirty="0">
              <a:solidFill>
                <a:schemeClr val="bg2">
                  <a:lumMod val="50000"/>
                </a:schemeClr>
              </a:solidFill>
            </a:endParaRPr>
          </a:p>
          <a:p>
            <a:pPr algn="just">
              <a:lnSpc>
                <a:spcPct val="100000"/>
              </a:lnSpc>
            </a:pPr>
            <a:r>
              <a:rPr lang="fr-BE" sz="2000" dirty="0" err="1">
                <a:solidFill>
                  <a:schemeClr val="bg2">
                    <a:lumMod val="50000"/>
                  </a:schemeClr>
                </a:solidFill>
                <a:latin typeface="Calibri"/>
              </a:rPr>
              <a:t>Genetics</a:t>
            </a:r>
            <a:r>
              <a:rPr lang="fr-BE" sz="2000" dirty="0">
                <a:solidFill>
                  <a:schemeClr val="bg2">
                    <a:lumMod val="50000"/>
                  </a:schemeClr>
                </a:solidFill>
                <a:latin typeface="Calibri"/>
              </a:rPr>
              <a:t> and </a:t>
            </a:r>
            <a:r>
              <a:rPr lang="fr-BE" sz="2000" dirty="0" err="1">
                <a:solidFill>
                  <a:schemeClr val="bg2">
                    <a:lumMod val="50000"/>
                  </a:schemeClr>
                </a:solidFill>
                <a:latin typeface="Calibri"/>
              </a:rPr>
              <a:t>physiology</a:t>
            </a:r>
            <a:r>
              <a:rPr lang="fr-BE" sz="2000" dirty="0">
                <a:solidFill>
                  <a:schemeClr val="bg2">
                    <a:lumMod val="50000"/>
                  </a:schemeClr>
                </a:solidFill>
                <a:latin typeface="Calibri"/>
              </a:rPr>
              <a:t> of </a:t>
            </a:r>
            <a:r>
              <a:rPr lang="fr-BE" sz="2000" dirty="0" err="1">
                <a:solidFill>
                  <a:schemeClr val="bg2">
                    <a:lumMod val="50000"/>
                  </a:schemeClr>
                </a:solidFill>
                <a:latin typeface="Calibri"/>
              </a:rPr>
              <a:t>microalgae</a:t>
            </a:r>
            <a:r>
              <a:rPr lang="fr-BE" sz="2000" dirty="0">
                <a:solidFill>
                  <a:schemeClr val="bg2">
                    <a:lumMod val="50000"/>
                  </a:schemeClr>
                </a:solidFill>
                <a:latin typeface="Calibri"/>
              </a:rPr>
              <a:t> </a:t>
            </a:r>
            <a:r>
              <a:rPr lang="fr-BE" sz="2000" dirty="0" err="1">
                <a:solidFill>
                  <a:schemeClr val="bg2">
                    <a:lumMod val="50000"/>
                  </a:schemeClr>
                </a:solidFill>
                <a:latin typeface="Calibri"/>
              </a:rPr>
              <a:t>laboratory</a:t>
            </a:r>
            <a:endParaRPr sz="2000" dirty="0">
              <a:solidFill>
                <a:schemeClr val="bg2">
                  <a:lumMod val="50000"/>
                </a:schemeClr>
              </a:solidFill>
            </a:endParaRPr>
          </a:p>
          <a:p>
            <a:pPr algn="just">
              <a:lnSpc>
                <a:spcPct val="100000"/>
              </a:lnSpc>
            </a:pPr>
            <a:r>
              <a:rPr lang="fr-BE" sz="2000" dirty="0" err="1">
                <a:solidFill>
                  <a:schemeClr val="bg2">
                    <a:lumMod val="50000"/>
                  </a:schemeClr>
                </a:solidFill>
                <a:latin typeface="Calibri"/>
              </a:rPr>
              <a:t>University</a:t>
            </a:r>
            <a:r>
              <a:rPr lang="fr-BE" sz="2000" dirty="0">
                <a:solidFill>
                  <a:schemeClr val="bg2">
                    <a:lumMod val="50000"/>
                  </a:schemeClr>
                </a:solidFill>
                <a:latin typeface="Calibri"/>
              </a:rPr>
              <a:t> of Liège, </a:t>
            </a:r>
            <a:r>
              <a:rPr lang="fr-BE" sz="2000" dirty="0" err="1">
                <a:solidFill>
                  <a:schemeClr val="bg2">
                    <a:lumMod val="50000"/>
                  </a:schemeClr>
                </a:solidFill>
                <a:latin typeface="Calibri"/>
              </a:rPr>
              <a:t>Faculty</a:t>
            </a:r>
            <a:r>
              <a:rPr lang="fr-BE" sz="2000" dirty="0">
                <a:solidFill>
                  <a:schemeClr val="bg2">
                    <a:lumMod val="50000"/>
                  </a:schemeClr>
                </a:solidFill>
                <a:latin typeface="Calibri"/>
              </a:rPr>
              <a:t> of sciences, </a:t>
            </a:r>
            <a:r>
              <a:rPr lang="fr-BE" sz="2000" dirty="0" err="1">
                <a:solidFill>
                  <a:schemeClr val="bg2">
                    <a:lumMod val="50000"/>
                  </a:schemeClr>
                </a:solidFill>
                <a:latin typeface="Calibri"/>
              </a:rPr>
              <a:t>Department</a:t>
            </a:r>
            <a:r>
              <a:rPr lang="fr-BE" sz="2000" dirty="0">
                <a:solidFill>
                  <a:schemeClr val="bg2">
                    <a:lumMod val="50000"/>
                  </a:schemeClr>
                </a:solidFill>
                <a:latin typeface="Calibri"/>
              </a:rPr>
              <a:t> of life </a:t>
            </a:r>
            <a:r>
              <a:rPr lang="fr-BE" sz="2000" dirty="0" smtClean="0">
                <a:solidFill>
                  <a:schemeClr val="bg2">
                    <a:lumMod val="50000"/>
                  </a:schemeClr>
                </a:solidFill>
                <a:latin typeface="Calibri"/>
              </a:rPr>
              <a:t>sciences</a:t>
            </a:r>
          </a:p>
          <a:p>
            <a:pPr algn="just">
              <a:lnSpc>
                <a:spcPct val="100000"/>
              </a:lnSpc>
            </a:pPr>
            <a:endParaRPr lang="fr-BE" sz="2000" dirty="0" smtClean="0">
              <a:solidFill>
                <a:schemeClr val="bg2">
                  <a:lumMod val="50000"/>
                </a:schemeClr>
              </a:solidFill>
              <a:latin typeface="Calibri"/>
            </a:endParaRPr>
          </a:p>
          <a:p>
            <a:pPr algn="just">
              <a:lnSpc>
                <a:spcPct val="100000"/>
              </a:lnSpc>
            </a:pPr>
            <a:r>
              <a:rPr lang="fr-BE" sz="2000" dirty="0" smtClean="0">
                <a:solidFill>
                  <a:schemeClr val="bg2">
                    <a:lumMod val="50000"/>
                  </a:schemeClr>
                </a:solidFill>
                <a:latin typeface="Calibri"/>
              </a:rPr>
              <a:t>2011-2014</a:t>
            </a:r>
            <a:endParaRPr sz="2000" dirty="0">
              <a:solidFill>
                <a:schemeClr val="bg2">
                  <a:lumMod val="50000"/>
                </a:schemeClr>
              </a:solidFill>
            </a:endParaRPr>
          </a:p>
        </p:txBody>
      </p:sp>
      <p:sp>
        <p:nvSpPr>
          <p:cNvPr id="45" name="CustomShape 4"/>
          <p:cNvSpPr/>
          <p:nvPr/>
        </p:nvSpPr>
        <p:spPr>
          <a:xfrm>
            <a:off x="9016680" y="5567400"/>
            <a:ext cx="1320840" cy="274320"/>
          </a:xfrm>
          <a:prstGeom prst="rect">
            <a:avLst/>
          </a:prstGeom>
          <a:solidFill>
            <a:srgbClr val="FFFFFF"/>
          </a:solidFill>
        </p:spPr>
      </p:sp>
      <p:pic>
        <p:nvPicPr>
          <p:cNvPr id="46" name="Picture 168"/>
          <p:cNvPicPr/>
          <p:nvPr/>
        </p:nvPicPr>
        <p:blipFill>
          <a:blip r:embed="rId3"/>
          <a:stretch>
            <a:fillRect/>
          </a:stretch>
        </p:blipFill>
        <p:spPr>
          <a:xfrm>
            <a:off x="8882040" y="5512428"/>
            <a:ext cx="1319400" cy="1207800"/>
          </a:xfrm>
          <a:prstGeom prst="rect">
            <a:avLst/>
          </a:prstGeom>
        </p:spPr>
      </p:pic>
      <p:pic>
        <p:nvPicPr>
          <p:cNvPr id="47" name="Picture 2"/>
          <p:cNvPicPr/>
          <p:nvPr/>
        </p:nvPicPr>
        <p:blipFill>
          <a:blip r:embed="rId4"/>
          <a:stretch>
            <a:fillRect/>
          </a:stretch>
        </p:blipFill>
        <p:spPr>
          <a:xfrm>
            <a:off x="2095320" y="5548590"/>
            <a:ext cx="1407600" cy="1128240"/>
          </a:xfrm>
          <a:prstGeom prst="rect">
            <a:avLst/>
          </a:prstGeom>
        </p:spPr>
      </p:pic>
      <p:pic>
        <p:nvPicPr>
          <p:cNvPr id="9" name="Picture 5" descr="C:\Documents and Settings\thomas\Bureau\vf_logo1_phytos_plan_de_travail_1.png"/>
          <p:cNvPicPr>
            <a:picLocks noChangeAspect="1" noChangeArrowheads="1"/>
          </p:cNvPicPr>
          <p:nvPr/>
        </p:nvPicPr>
        <p:blipFill>
          <a:blip r:embed="rId5" cstate="print"/>
          <a:srcRect/>
          <a:stretch>
            <a:fillRect/>
          </a:stretch>
        </p:blipFill>
        <p:spPr bwMode="auto">
          <a:xfrm>
            <a:off x="4870877" y="5530860"/>
            <a:ext cx="2643206" cy="1189368"/>
          </a:xfrm>
          <a:prstGeom prst="rect">
            <a:avLst/>
          </a:prstGeom>
          <a:noFill/>
        </p:spPr>
      </p:pic>
    </p:spTree>
    <p:extLst>
      <p:ext uri="{BB962C8B-B14F-4D97-AF65-F5344CB8AC3E}">
        <p14:creationId xmlns:p14="http://schemas.microsoft.com/office/powerpoint/2010/main" val="3750922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67442" y="1386768"/>
            <a:ext cx="7606655" cy="5119202"/>
            <a:chOff x="5308231" y="1599039"/>
            <a:chExt cx="7606655" cy="5119202"/>
          </a:xfrm>
        </p:grpSpPr>
        <p:grpSp>
          <p:nvGrpSpPr>
            <p:cNvPr id="6" name="Groupe 5"/>
            <p:cNvGrpSpPr/>
            <p:nvPr/>
          </p:nvGrpSpPr>
          <p:grpSpPr>
            <a:xfrm>
              <a:off x="5308231" y="1599039"/>
              <a:ext cx="7606655" cy="5073737"/>
              <a:chOff x="5713204" y="1654405"/>
              <a:chExt cx="7606655" cy="5073737"/>
            </a:xfrm>
          </p:grpSpPr>
          <p:grpSp>
            <p:nvGrpSpPr>
              <p:cNvPr id="4" name="Groupe 3"/>
              <p:cNvGrpSpPr/>
              <p:nvPr/>
            </p:nvGrpSpPr>
            <p:grpSpPr>
              <a:xfrm>
                <a:off x="5713204" y="1654405"/>
                <a:ext cx="6438243" cy="5073737"/>
                <a:chOff x="4007233" y="1627110"/>
                <a:chExt cx="6438243" cy="5073737"/>
              </a:xfrm>
            </p:grpSpPr>
            <p:grpSp>
              <p:nvGrpSpPr>
                <p:cNvPr id="3" name="Groupe 2"/>
                <p:cNvGrpSpPr/>
                <p:nvPr/>
              </p:nvGrpSpPr>
              <p:grpSpPr>
                <a:xfrm>
                  <a:off x="4007233" y="1627110"/>
                  <a:ext cx="6056341" cy="4723361"/>
                  <a:chOff x="4007233" y="1627110"/>
                  <a:chExt cx="6056341" cy="4723361"/>
                </a:xfrm>
              </p:grpSpPr>
              <p:pic>
                <p:nvPicPr>
                  <p:cNvPr id="15" name="Image 14"/>
                  <p:cNvPicPr>
                    <a:picLocks noChangeAspect="1"/>
                  </p:cNvPicPr>
                  <p:nvPr/>
                </p:nvPicPr>
                <p:blipFill rotWithShape="1">
                  <a:blip r:embed="rId3"/>
                  <a:srcRect r="32928" b="4345"/>
                  <a:stretch/>
                </p:blipFill>
                <p:spPr>
                  <a:xfrm>
                    <a:off x="4007233" y="1627110"/>
                    <a:ext cx="6056341" cy="4723361"/>
                  </a:xfrm>
                  <a:prstGeom prst="rect">
                    <a:avLst/>
                  </a:prstGeom>
                </p:spPr>
              </p:pic>
              <p:sp>
                <p:nvSpPr>
                  <p:cNvPr id="2" name="Rectangle 1"/>
                  <p:cNvSpPr/>
                  <p:nvPr/>
                </p:nvSpPr>
                <p:spPr>
                  <a:xfrm>
                    <a:off x="4007233" y="2156346"/>
                    <a:ext cx="2857592" cy="99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9" name="Rectangle 18"/>
                <p:cNvSpPr/>
                <p:nvPr/>
              </p:nvSpPr>
              <p:spPr>
                <a:xfrm>
                  <a:off x="7587884" y="5704560"/>
                  <a:ext cx="2857592" cy="99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5" name="ZoneTexte 4"/>
              <p:cNvSpPr txBox="1"/>
              <p:nvPr/>
            </p:nvSpPr>
            <p:spPr>
              <a:xfrm>
                <a:off x="9225615" y="5883399"/>
                <a:ext cx="2756848" cy="369332"/>
              </a:xfrm>
              <a:prstGeom prst="rect">
                <a:avLst/>
              </a:prstGeom>
              <a:noFill/>
            </p:spPr>
            <p:txBody>
              <a:bodyPr wrap="square" rtlCol="0">
                <a:spAutoFit/>
              </a:bodyPr>
              <a:lstStyle/>
              <a:p>
                <a:r>
                  <a:rPr lang="fr-BE" dirty="0" smtClean="0"/>
                  <a:t>PSII anode</a:t>
                </a:r>
                <a:endParaRPr lang="fr-BE" dirty="0"/>
              </a:p>
            </p:txBody>
          </p:sp>
          <p:sp>
            <p:nvSpPr>
              <p:cNvPr id="22" name="ZoneTexte 21"/>
              <p:cNvSpPr txBox="1"/>
              <p:nvPr/>
            </p:nvSpPr>
            <p:spPr>
              <a:xfrm>
                <a:off x="10563011" y="5685479"/>
                <a:ext cx="2756848" cy="369332"/>
              </a:xfrm>
              <a:prstGeom prst="rect">
                <a:avLst/>
              </a:prstGeom>
              <a:noFill/>
            </p:spPr>
            <p:txBody>
              <a:bodyPr wrap="square" rtlCol="0">
                <a:spAutoFit/>
              </a:bodyPr>
              <a:lstStyle/>
              <a:p>
                <a:r>
                  <a:rPr lang="fr-BE" dirty="0" err="1" smtClean="0"/>
                  <a:t>Hydrogenase</a:t>
                </a:r>
                <a:r>
                  <a:rPr lang="fr-BE" dirty="0" smtClean="0"/>
                  <a:t> cathode</a:t>
                </a:r>
                <a:endParaRPr lang="fr-BE" dirty="0"/>
              </a:p>
            </p:txBody>
          </p:sp>
        </p:grpSp>
        <p:sp>
          <p:nvSpPr>
            <p:cNvPr id="24" name="ZoneTexte 23"/>
            <p:cNvSpPr txBox="1"/>
            <p:nvPr/>
          </p:nvSpPr>
          <p:spPr>
            <a:xfrm>
              <a:off x="6145651" y="6348909"/>
              <a:ext cx="4172027" cy="369332"/>
            </a:xfrm>
            <a:prstGeom prst="rect">
              <a:avLst/>
            </a:prstGeom>
            <a:noFill/>
          </p:spPr>
          <p:txBody>
            <a:bodyPr wrap="square" rtlCol="0">
              <a:spAutoFit/>
            </a:bodyPr>
            <a:lstStyle/>
            <a:p>
              <a:r>
                <a:rPr lang="fr-BE" dirty="0" smtClean="0"/>
                <a:t>(Mersch et al., 2015)</a:t>
              </a:r>
              <a:endParaRPr lang="fr-BE" dirty="0"/>
            </a:p>
          </p:txBody>
        </p:sp>
      </p:grpSp>
      <p:sp>
        <p:nvSpPr>
          <p:cNvPr id="13" name="ZoneTexte 12"/>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Self-</a:t>
            </a:r>
            <a:r>
              <a:rPr lang="fr-BE" sz="2400" b="1" dirty="0" err="1" smtClean="0">
                <a:solidFill>
                  <a:srgbClr val="000000"/>
                </a:solidFill>
                <a:latin typeface="Calibri"/>
              </a:rPr>
              <a:t>sustained</a:t>
            </a:r>
            <a:r>
              <a:rPr lang="fr-BE" sz="2400" b="1" dirty="0" smtClean="0">
                <a:solidFill>
                  <a:srgbClr val="000000"/>
                </a:solidFill>
                <a:latin typeface="Calibri"/>
              </a:rPr>
              <a:t> </a:t>
            </a:r>
            <a:r>
              <a:rPr lang="fr-BE" sz="2400" b="1" dirty="0" err="1" smtClean="0">
                <a:solidFill>
                  <a:srgbClr val="000000"/>
                </a:solidFill>
                <a:latin typeface="Calibri"/>
              </a:rPr>
              <a:t>photoelectrochemical</a:t>
            </a:r>
            <a:r>
              <a:rPr lang="fr-BE" sz="2400" b="1" dirty="0" smtClean="0">
                <a:solidFill>
                  <a:srgbClr val="000000"/>
                </a:solidFill>
                <a:latin typeface="Calibri"/>
              </a:rPr>
              <a:t> </a:t>
            </a:r>
            <a:r>
              <a:rPr lang="fr-BE" sz="2400" b="1" dirty="0" err="1" smtClean="0">
                <a:solidFill>
                  <a:srgbClr val="000000"/>
                </a:solidFill>
                <a:latin typeface="Calibri"/>
              </a:rPr>
              <a:t>device</a:t>
            </a:r>
            <a:r>
              <a:rPr lang="fr-BE" sz="2400" b="1" dirty="0" smtClean="0">
                <a:solidFill>
                  <a:srgbClr val="000000"/>
                </a:solidFill>
                <a:latin typeface="Calibri"/>
              </a:rPr>
              <a:t> to </a:t>
            </a:r>
            <a:r>
              <a:rPr lang="fr-BE" sz="2400" b="1" dirty="0" err="1" smtClean="0">
                <a:solidFill>
                  <a:srgbClr val="000000"/>
                </a:solidFill>
                <a:latin typeface="Calibri"/>
              </a:rPr>
              <a:t>convert</a:t>
            </a:r>
            <a:r>
              <a:rPr lang="fr-BE" sz="2400" b="1" dirty="0" smtClean="0">
                <a:solidFill>
                  <a:srgbClr val="000000"/>
                </a:solidFill>
                <a:latin typeface="Calibri"/>
              </a:rPr>
              <a:t> light</a:t>
            </a:r>
          </a:p>
          <a:p>
            <a:pPr>
              <a:lnSpc>
                <a:spcPct val="100000"/>
              </a:lnSpc>
            </a:pPr>
            <a:r>
              <a:rPr lang="fr-BE" sz="2400" b="1" dirty="0" err="1" smtClean="0">
                <a:solidFill>
                  <a:srgbClr val="000000"/>
                </a:solidFill>
                <a:latin typeface="Calibri"/>
              </a:rPr>
              <a:t>into</a:t>
            </a:r>
            <a:r>
              <a:rPr lang="fr-BE" sz="2400" b="1" dirty="0" smtClean="0">
                <a:solidFill>
                  <a:srgbClr val="000000"/>
                </a:solidFill>
                <a:latin typeface="Calibri"/>
              </a:rPr>
              <a:t> </a:t>
            </a:r>
            <a:r>
              <a:rPr lang="fr-BE" sz="2400" b="1" dirty="0" err="1" smtClean="0">
                <a:solidFill>
                  <a:srgbClr val="000000"/>
                </a:solidFill>
                <a:latin typeface="Calibri"/>
              </a:rPr>
              <a:t>molecular</a:t>
            </a:r>
            <a:r>
              <a:rPr lang="fr-BE" sz="2400" b="1" dirty="0" smtClean="0">
                <a:solidFill>
                  <a:srgbClr val="000000"/>
                </a:solidFill>
                <a:latin typeface="Calibri"/>
              </a:rPr>
              <a:t> </a:t>
            </a:r>
            <a:r>
              <a:rPr lang="fr-BE" sz="2400" b="1" dirty="0" err="1" smtClean="0">
                <a:solidFill>
                  <a:srgbClr val="000000"/>
                </a:solidFill>
                <a:latin typeface="Calibri"/>
              </a:rPr>
              <a:t>hydrogen</a:t>
            </a:r>
            <a:endParaRPr lang="fr-BE" sz="2400" b="1" dirty="0" smtClean="0">
              <a:solidFill>
                <a:srgbClr val="000000"/>
              </a:solidFill>
              <a:latin typeface="Calibri"/>
            </a:endParaRPr>
          </a:p>
        </p:txBody>
      </p:sp>
      <p:sp>
        <p:nvSpPr>
          <p:cNvPr id="9" name="Rectangle 8"/>
          <p:cNvSpPr/>
          <p:nvPr/>
        </p:nvSpPr>
        <p:spPr>
          <a:xfrm>
            <a:off x="7811623" y="2632574"/>
            <a:ext cx="3753852" cy="2626360"/>
          </a:xfrm>
          <a:prstGeom prst="rect">
            <a:avLst/>
          </a:prstGeom>
        </p:spPr>
        <p:txBody>
          <a:bodyPr wrap="square">
            <a:spAutoFit/>
          </a:bodyPr>
          <a:lstStyle/>
          <a:p>
            <a:pPr lvl="0" algn="ctr">
              <a:lnSpc>
                <a:spcPct val="115000"/>
              </a:lnSpc>
              <a:spcAft>
                <a:spcPts val="800"/>
              </a:spcAft>
            </a:pPr>
            <a:r>
              <a:rPr lang="fr-BE" sz="2400" u="sng" dirty="0" err="1" smtClean="0">
                <a:latin typeface="Calibri" panose="020F0502020204030204" pitchFamily="34" charset="0"/>
                <a:ea typeface="Calibri" panose="020F0502020204030204" pitchFamily="34" charset="0"/>
                <a:cs typeface="Times New Roman" panose="02020603050405020304" pitchFamily="18" charset="0"/>
              </a:rPr>
              <a:t>Hydrogenase</a:t>
            </a:r>
            <a:r>
              <a:rPr lang="fr-BE" sz="2400" u="sng" dirty="0" smtClean="0">
                <a:latin typeface="Calibri" panose="020F0502020204030204" pitchFamily="34" charset="0"/>
                <a:ea typeface="Calibri" panose="020F0502020204030204" pitchFamily="34" charset="0"/>
                <a:cs typeface="Times New Roman" panose="02020603050405020304" pitchFamily="18" charset="0"/>
              </a:rPr>
              <a:t> cathode</a:t>
            </a:r>
          </a:p>
          <a:p>
            <a:pPr marL="342900" lvl="0" indent="-342900" algn="just">
              <a:lnSpc>
                <a:spcPct val="115000"/>
              </a:lnSpc>
              <a:spcAft>
                <a:spcPts val="800"/>
              </a:spcAft>
              <a:buFont typeface="Symbol" panose="05050102010706020507" pitchFamily="18" charset="2"/>
              <a:buChar char=""/>
            </a:pPr>
            <a:r>
              <a:rPr lang="fr-BE" sz="2400" dirty="0" err="1" smtClean="0">
                <a:latin typeface="Calibri" panose="020F0502020204030204" pitchFamily="34" charset="0"/>
                <a:ea typeface="Calibri" panose="020F0502020204030204" pitchFamily="34" charset="0"/>
                <a:cs typeface="Times New Roman" panose="02020603050405020304" pitchFamily="18" charset="0"/>
              </a:rPr>
              <a:t>Capacity</a:t>
            </a:r>
            <a:r>
              <a:rPr lang="fr-BE" sz="2400" dirty="0" smtClean="0">
                <a:latin typeface="Calibri" panose="020F0502020204030204" pitchFamily="34" charset="0"/>
                <a:ea typeface="Calibri" panose="020F0502020204030204" pitchFamily="34" charset="0"/>
                <a:cs typeface="Times New Roman" panose="02020603050405020304" pitchFamily="18" charset="0"/>
              </a:rPr>
              <a:t> (turnover)</a:t>
            </a:r>
            <a:endParaRPr lang="fr-B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fr-BE" sz="2400" dirty="0" smtClean="0">
                <a:latin typeface="Calibri" panose="020F0502020204030204" pitchFamily="34" charset="0"/>
                <a:ea typeface="Calibri" panose="020F0502020204030204" pitchFamily="34" charset="0"/>
                <a:cs typeface="Times New Roman" panose="02020603050405020304" pitchFamily="18" charset="0"/>
              </a:rPr>
              <a:t>O</a:t>
            </a:r>
            <a:r>
              <a:rPr lang="fr-BE" sz="2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fr-BE" sz="2400" dirty="0" smtClean="0">
                <a:latin typeface="Calibri" panose="020F0502020204030204" pitchFamily="34" charset="0"/>
                <a:ea typeface="Calibri" panose="020F0502020204030204" pitchFamily="34" charset="0"/>
                <a:cs typeface="Times New Roman" panose="02020603050405020304" pitchFamily="18" charset="0"/>
              </a:rPr>
              <a:t> </a:t>
            </a:r>
            <a:r>
              <a:rPr lang="fr-BE" sz="2400" dirty="0" err="1" smtClean="0">
                <a:latin typeface="Calibri" panose="020F0502020204030204" pitchFamily="34" charset="0"/>
                <a:ea typeface="Calibri" panose="020F0502020204030204" pitchFamily="34" charset="0"/>
                <a:cs typeface="Times New Roman" panose="02020603050405020304" pitchFamily="18" charset="0"/>
              </a:rPr>
              <a:t>resistance</a:t>
            </a:r>
            <a:r>
              <a:rPr lang="fr-BE" sz="2400" dirty="0" smtClean="0">
                <a:latin typeface="Calibri" panose="020F0502020204030204" pitchFamily="34" charset="0"/>
                <a:ea typeface="Calibri" panose="020F0502020204030204" pitchFamily="34" charset="0"/>
                <a:cs typeface="Times New Roman" panose="02020603050405020304" pitchFamily="18" charset="0"/>
              </a:rPr>
              <a:t> </a:t>
            </a:r>
            <a:endParaRPr lang="fr-B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fr-BE" sz="2400" dirty="0" err="1" smtClean="0">
                <a:latin typeface="Calibri" panose="020F0502020204030204" pitchFamily="34" charset="0"/>
                <a:ea typeface="Calibri" panose="020F0502020204030204" pitchFamily="34" charset="0"/>
                <a:cs typeface="Times New Roman" panose="02020603050405020304" pitchFamily="18" charset="0"/>
              </a:rPr>
              <a:t>Ability</a:t>
            </a:r>
            <a:r>
              <a:rPr lang="fr-BE" sz="2400" dirty="0" smtClean="0">
                <a:latin typeface="Calibri" panose="020F0502020204030204" pitchFamily="34" charset="0"/>
                <a:ea typeface="Calibri" panose="020F0502020204030204" pitchFamily="34" charset="0"/>
                <a:cs typeface="Times New Roman" panose="02020603050405020304" pitchFamily="18" charset="0"/>
              </a:rPr>
              <a:t> of purification</a:t>
            </a:r>
            <a:endParaRPr lang="fr-B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fr-BE" sz="2400" dirty="0" err="1" smtClean="0">
                <a:latin typeface="Calibri" panose="020F0502020204030204" pitchFamily="34" charset="0"/>
                <a:ea typeface="Calibri" panose="020F0502020204030204" pitchFamily="34" charset="0"/>
                <a:cs typeface="Times New Roman" panose="02020603050405020304" pitchFamily="18" charset="0"/>
              </a:rPr>
              <a:t>Ability</a:t>
            </a:r>
            <a:r>
              <a:rPr lang="fr-BE" sz="2400" dirty="0" smtClean="0">
                <a:latin typeface="Calibri" panose="020F0502020204030204" pitchFamily="34" charset="0"/>
                <a:ea typeface="Calibri" panose="020F0502020204030204" pitchFamily="34" charset="0"/>
                <a:cs typeface="Times New Roman" panose="02020603050405020304" pitchFamily="18" charset="0"/>
              </a:rPr>
              <a:t> of </a:t>
            </a:r>
            <a:r>
              <a:rPr lang="fr-BE" sz="2400" dirty="0" err="1" smtClean="0">
                <a:latin typeface="Calibri" panose="020F0502020204030204" pitchFamily="34" charset="0"/>
                <a:ea typeface="Calibri" panose="020F0502020204030204" pitchFamily="34" charset="0"/>
                <a:cs typeface="Times New Roman" panose="02020603050405020304" pitchFamily="18" charset="0"/>
              </a:rPr>
              <a:t>implementation</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0705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7"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Who</a:t>
            </a:r>
            <a:r>
              <a:rPr lang="fr-BE" sz="2400" b="1" dirty="0" smtClean="0">
                <a:solidFill>
                  <a:srgbClr val="000000"/>
                </a:solidFill>
                <a:latin typeface="Calibri"/>
              </a:rPr>
              <a:t> </a:t>
            </a:r>
            <a:r>
              <a:rPr lang="fr-BE" sz="2400" b="1" dirty="0" err="1" smtClean="0">
                <a:solidFill>
                  <a:srgbClr val="000000"/>
                </a:solidFill>
                <a:latin typeface="Calibri"/>
              </a:rPr>
              <a:t>is</a:t>
            </a:r>
            <a:r>
              <a:rPr lang="fr-BE" sz="2400" b="1" dirty="0" smtClean="0">
                <a:solidFill>
                  <a:srgbClr val="000000"/>
                </a:solidFill>
                <a:latin typeface="Calibri"/>
              </a:rPr>
              <a:t> </a:t>
            </a:r>
            <a:r>
              <a:rPr lang="fr-BE" sz="2400" b="1" i="1" dirty="0" err="1" smtClean="0">
                <a:solidFill>
                  <a:srgbClr val="000000"/>
                </a:solidFill>
                <a:latin typeface="Calibri"/>
              </a:rPr>
              <a:t>Synechocystis</a:t>
            </a:r>
            <a:r>
              <a:rPr lang="fr-BE" sz="2400" b="1" i="1" dirty="0" smtClean="0">
                <a:solidFill>
                  <a:srgbClr val="000000"/>
                </a:solidFill>
                <a:latin typeface="Calibri"/>
              </a:rPr>
              <a:t> </a:t>
            </a:r>
            <a:r>
              <a:rPr lang="fr-BE" sz="2400" b="1" dirty="0" smtClean="0">
                <a:solidFill>
                  <a:srgbClr val="000000"/>
                </a:solidFill>
                <a:latin typeface="Calibri"/>
              </a:rPr>
              <a:t>?</a:t>
            </a:r>
            <a:endParaRPr lang="fr-BE" sz="2400" b="1" i="1" dirty="0" smtClean="0">
              <a:solidFill>
                <a:srgbClr val="000000"/>
              </a:solidFill>
              <a:latin typeface="Calibri"/>
            </a:endParaRPr>
          </a:p>
        </p:txBody>
      </p:sp>
      <p:sp>
        <p:nvSpPr>
          <p:cNvPr id="8" name="CustomShape 3"/>
          <p:cNvSpPr/>
          <p:nvPr/>
        </p:nvSpPr>
        <p:spPr>
          <a:xfrm>
            <a:off x="423708" y="1110758"/>
            <a:ext cx="11863310" cy="3573449"/>
          </a:xfrm>
          <a:prstGeom prst="rect">
            <a:avLst/>
          </a:prstGeom>
        </p:spPr>
        <p:txBody>
          <a:bodyPr lIns="90000" tIns="45000" rIns="90000" bIns="45000"/>
          <a:lstStyle/>
          <a:p>
            <a:pPr algn="just">
              <a:lnSpc>
                <a:spcPct val="150000"/>
              </a:lnSpc>
            </a:pPr>
            <a:r>
              <a:rPr lang="fr-BE" sz="2200" dirty="0" smtClean="0">
                <a:solidFill>
                  <a:srgbClr val="000000"/>
                </a:solidFill>
              </a:rPr>
              <a:t>●</a:t>
            </a:r>
            <a:r>
              <a:rPr lang="fr-BE" sz="2200" dirty="0" smtClean="0">
                <a:solidFill>
                  <a:srgbClr val="000000"/>
                </a:solidFill>
                <a:latin typeface="Calibri"/>
              </a:rPr>
              <a:t> </a:t>
            </a:r>
            <a:r>
              <a:rPr lang="fr-BE" sz="2200" dirty="0" err="1" smtClean="0">
                <a:solidFill>
                  <a:srgbClr val="000000"/>
                </a:solidFill>
              </a:rPr>
              <a:t>Unicellular</a:t>
            </a:r>
            <a:r>
              <a:rPr lang="fr-BE" sz="2200" dirty="0" smtClean="0">
                <a:solidFill>
                  <a:srgbClr val="000000"/>
                </a:solidFill>
              </a:rPr>
              <a:t> non-</a:t>
            </a:r>
            <a:r>
              <a:rPr lang="fr-BE" sz="2200" dirty="0" err="1" smtClean="0">
                <a:solidFill>
                  <a:srgbClr val="000000"/>
                </a:solidFill>
              </a:rPr>
              <a:t>nitrogen</a:t>
            </a:r>
            <a:r>
              <a:rPr lang="fr-BE" sz="2200" dirty="0" smtClean="0">
                <a:solidFill>
                  <a:srgbClr val="000000"/>
                </a:solidFill>
              </a:rPr>
              <a:t> fixing </a:t>
            </a:r>
            <a:r>
              <a:rPr lang="fr-BE" sz="2200" dirty="0" err="1" smtClean="0">
                <a:solidFill>
                  <a:srgbClr val="000000"/>
                </a:solidFill>
              </a:rPr>
              <a:t>cyanobacteria</a:t>
            </a:r>
            <a:endParaRPr lang="fr-BE" sz="2200" dirty="0" smtClean="0">
              <a:solidFill>
                <a:srgbClr val="000000"/>
              </a:solidFill>
            </a:endParaRPr>
          </a:p>
          <a:p>
            <a:pPr>
              <a:lnSpc>
                <a:spcPct val="150000"/>
              </a:lnSpc>
            </a:pPr>
            <a:r>
              <a:rPr lang="fr-BE" sz="2200" dirty="0" smtClean="0">
                <a:solidFill>
                  <a:srgbClr val="000000"/>
                </a:solidFill>
              </a:rPr>
              <a:t>● Use as a model for </a:t>
            </a:r>
            <a:r>
              <a:rPr lang="fr-BE" sz="2200" dirty="0" err="1" smtClean="0">
                <a:solidFill>
                  <a:srgbClr val="000000"/>
                </a:solidFill>
              </a:rPr>
              <a:t>photosynthesis</a:t>
            </a:r>
            <a:r>
              <a:rPr lang="fr-BE" sz="2200" dirty="0" smtClean="0">
                <a:solidFill>
                  <a:srgbClr val="000000"/>
                </a:solidFill>
              </a:rPr>
              <a:t>, </a:t>
            </a:r>
            <a:r>
              <a:rPr lang="fr-BE" sz="2200" dirty="0" err="1" smtClean="0">
                <a:solidFill>
                  <a:srgbClr val="000000"/>
                </a:solidFill>
              </a:rPr>
              <a:t>carbon</a:t>
            </a:r>
            <a:r>
              <a:rPr lang="fr-BE" sz="2200" dirty="0" smtClean="0">
                <a:solidFill>
                  <a:srgbClr val="000000"/>
                </a:solidFill>
              </a:rPr>
              <a:t> and </a:t>
            </a:r>
            <a:r>
              <a:rPr lang="fr-BE" sz="2200" dirty="0" err="1" smtClean="0">
                <a:solidFill>
                  <a:srgbClr val="000000"/>
                </a:solidFill>
              </a:rPr>
              <a:t>nitrogen</a:t>
            </a:r>
            <a:r>
              <a:rPr lang="fr-BE" sz="2200" dirty="0" smtClean="0">
                <a:solidFill>
                  <a:srgbClr val="000000"/>
                </a:solidFill>
              </a:rPr>
              <a:t> fixation, </a:t>
            </a:r>
            <a:r>
              <a:rPr lang="fr-BE" sz="2200" dirty="0" err="1" smtClean="0">
                <a:solidFill>
                  <a:srgbClr val="000000"/>
                </a:solidFill>
              </a:rPr>
              <a:t>hydrogen</a:t>
            </a:r>
            <a:r>
              <a:rPr lang="fr-BE" sz="2200" dirty="0" smtClean="0">
                <a:solidFill>
                  <a:srgbClr val="000000"/>
                </a:solidFill>
              </a:rPr>
              <a:t> </a:t>
            </a:r>
            <a:r>
              <a:rPr lang="fr-BE" sz="2200" dirty="0" err="1" smtClean="0">
                <a:solidFill>
                  <a:srgbClr val="000000"/>
                </a:solidFill>
              </a:rPr>
              <a:t>photoproduction</a:t>
            </a:r>
            <a:r>
              <a:rPr lang="fr-BE" sz="2200" dirty="0" smtClean="0">
                <a:solidFill>
                  <a:srgbClr val="000000"/>
                </a:solidFill>
              </a:rPr>
              <a:t>, </a:t>
            </a:r>
            <a:r>
              <a:rPr lang="fr-BE" sz="2200" dirty="0" err="1" smtClean="0">
                <a:solidFill>
                  <a:srgbClr val="000000"/>
                </a:solidFill>
              </a:rPr>
              <a:t>etc</a:t>
            </a:r>
            <a:endParaRPr sz="2200" dirty="0"/>
          </a:p>
          <a:p>
            <a:pPr>
              <a:lnSpc>
                <a:spcPct val="150000"/>
              </a:lnSpc>
            </a:pPr>
            <a:r>
              <a:rPr lang="fr-BE" sz="2200" dirty="0" smtClean="0">
                <a:solidFill>
                  <a:srgbClr val="000000"/>
                </a:solidFill>
              </a:rPr>
              <a:t>● </a:t>
            </a:r>
            <a:r>
              <a:rPr lang="fr-BE" sz="2200" dirty="0" err="1" smtClean="0">
                <a:solidFill>
                  <a:srgbClr val="000000"/>
                </a:solidFill>
              </a:rPr>
              <a:t>Both</a:t>
            </a:r>
            <a:r>
              <a:rPr lang="fr-BE" sz="2200" dirty="0" smtClean="0">
                <a:solidFill>
                  <a:srgbClr val="000000"/>
                </a:solidFill>
              </a:rPr>
              <a:t> </a:t>
            </a:r>
            <a:r>
              <a:rPr lang="fr-BE" sz="2200" dirty="0" err="1" smtClean="0">
                <a:solidFill>
                  <a:srgbClr val="000000"/>
                </a:solidFill>
              </a:rPr>
              <a:t>phototrophic</a:t>
            </a:r>
            <a:r>
              <a:rPr lang="fr-BE" sz="2200" dirty="0" smtClean="0">
                <a:solidFill>
                  <a:srgbClr val="000000"/>
                </a:solidFill>
              </a:rPr>
              <a:t> and </a:t>
            </a:r>
            <a:r>
              <a:rPr lang="fr-BE" sz="2200" dirty="0" err="1" smtClean="0">
                <a:solidFill>
                  <a:srgbClr val="000000"/>
                </a:solidFill>
              </a:rPr>
              <a:t>heterotrophic</a:t>
            </a:r>
            <a:r>
              <a:rPr lang="fr-BE" sz="2200" dirty="0" smtClean="0">
                <a:solidFill>
                  <a:srgbClr val="000000"/>
                </a:solidFill>
              </a:rPr>
              <a:t> </a:t>
            </a:r>
            <a:r>
              <a:rPr lang="fr-BE" sz="2200" dirty="0" err="1" smtClean="0">
                <a:solidFill>
                  <a:srgbClr val="000000"/>
                </a:solidFill>
              </a:rPr>
              <a:t>growth</a:t>
            </a:r>
            <a:r>
              <a:rPr lang="fr-BE" sz="2200" dirty="0" smtClean="0">
                <a:solidFill>
                  <a:srgbClr val="000000"/>
                </a:solidFill>
              </a:rPr>
              <a:t> (low</a:t>
            </a:r>
            <a:r>
              <a:rPr lang="fr-BE" sz="2200" dirty="0">
                <a:solidFill>
                  <a:srgbClr val="000000"/>
                </a:solidFill>
              </a:rPr>
              <a:t>-</a:t>
            </a:r>
            <a:r>
              <a:rPr lang="fr-BE" sz="2200" dirty="0" smtClean="0">
                <a:solidFill>
                  <a:srgbClr val="000000"/>
                </a:solidFill>
              </a:rPr>
              <a:t>cost media)</a:t>
            </a:r>
            <a:endParaRPr lang="fr-BE" sz="2200" baseline="-25000" dirty="0">
              <a:solidFill>
                <a:srgbClr val="000000"/>
              </a:solidFill>
              <a:latin typeface="Calibri"/>
            </a:endParaRPr>
          </a:p>
          <a:p>
            <a:pPr>
              <a:lnSpc>
                <a:spcPct val="150000"/>
              </a:lnSpc>
            </a:pPr>
            <a:r>
              <a:rPr lang="fr-BE" sz="2200" dirty="0" smtClean="0">
                <a:solidFill>
                  <a:srgbClr val="000000"/>
                </a:solidFill>
              </a:rPr>
              <a:t>● </a:t>
            </a:r>
            <a:r>
              <a:rPr lang="fr-BE" sz="2200" dirty="0" err="1" smtClean="0">
                <a:solidFill>
                  <a:srgbClr val="000000"/>
                </a:solidFill>
              </a:rPr>
              <a:t>Already</a:t>
            </a:r>
            <a:r>
              <a:rPr lang="fr-BE" sz="2200" dirty="0" smtClean="0">
                <a:solidFill>
                  <a:srgbClr val="000000"/>
                </a:solidFill>
              </a:rPr>
              <a:t> </a:t>
            </a:r>
            <a:r>
              <a:rPr lang="fr-BE" sz="2200" dirty="0" err="1" smtClean="0">
                <a:solidFill>
                  <a:srgbClr val="000000"/>
                </a:solidFill>
              </a:rPr>
              <a:t>cultivated</a:t>
            </a:r>
            <a:r>
              <a:rPr lang="fr-BE" sz="2200" dirty="0" smtClean="0">
                <a:solidFill>
                  <a:srgbClr val="000000"/>
                </a:solidFill>
              </a:rPr>
              <a:t> at large </a:t>
            </a:r>
            <a:r>
              <a:rPr lang="fr-BE" sz="2200" dirty="0" err="1" smtClean="0">
                <a:solidFill>
                  <a:srgbClr val="000000"/>
                </a:solidFill>
              </a:rPr>
              <a:t>scale</a:t>
            </a:r>
            <a:r>
              <a:rPr lang="fr-BE" sz="2200" dirty="0" smtClean="0">
                <a:solidFill>
                  <a:srgbClr val="000000"/>
                </a:solidFill>
              </a:rPr>
              <a:t> (agri-</a:t>
            </a:r>
            <a:r>
              <a:rPr lang="fr-BE" sz="2200" dirty="0" err="1" smtClean="0">
                <a:solidFill>
                  <a:srgbClr val="000000"/>
                </a:solidFill>
              </a:rPr>
              <a:t>food</a:t>
            </a:r>
            <a:r>
              <a:rPr lang="fr-BE" sz="2200" dirty="0" smtClean="0">
                <a:solidFill>
                  <a:srgbClr val="000000"/>
                </a:solidFill>
              </a:rPr>
              <a:t> and </a:t>
            </a:r>
            <a:r>
              <a:rPr lang="fr-BE" sz="2200" dirty="0" err="1" smtClean="0">
                <a:solidFill>
                  <a:srgbClr val="000000"/>
                </a:solidFill>
              </a:rPr>
              <a:t>cosmetic</a:t>
            </a:r>
            <a:r>
              <a:rPr lang="fr-BE" sz="2200" dirty="0" smtClean="0">
                <a:solidFill>
                  <a:srgbClr val="000000"/>
                </a:solidFill>
              </a:rPr>
              <a:t> industries)</a:t>
            </a:r>
          </a:p>
          <a:p>
            <a:pPr algn="just">
              <a:lnSpc>
                <a:spcPct val="150000"/>
              </a:lnSpc>
            </a:pPr>
            <a:r>
              <a:rPr lang="en-US" sz="2200" dirty="0">
                <a:solidFill>
                  <a:srgbClr val="000000"/>
                </a:solidFill>
              </a:rPr>
              <a:t>● </a:t>
            </a:r>
            <a:r>
              <a:rPr lang="en-US" sz="2200" dirty="0" err="1">
                <a:solidFill>
                  <a:srgbClr val="000000"/>
                </a:solidFill>
              </a:rPr>
              <a:t>HoxEFUYH</a:t>
            </a:r>
            <a:r>
              <a:rPr lang="en-US" sz="2200" dirty="0">
                <a:solidFill>
                  <a:srgbClr val="000000"/>
                </a:solidFill>
              </a:rPr>
              <a:t> is a </a:t>
            </a:r>
            <a:r>
              <a:rPr lang="en-US" sz="2200" dirty="0" err="1">
                <a:solidFill>
                  <a:srgbClr val="000000"/>
                </a:solidFill>
              </a:rPr>
              <a:t>pentameric</a:t>
            </a:r>
            <a:r>
              <a:rPr lang="en-US" sz="2200" dirty="0">
                <a:solidFill>
                  <a:srgbClr val="000000"/>
                </a:solidFill>
              </a:rPr>
              <a:t> bidirectional hydrogenase of the NAD(P)- reducing class</a:t>
            </a:r>
          </a:p>
          <a:p>
            <a:pPr>
              <a:lnSpc>
                <a:spcPct val="150000"/>
              </a:lnSpc>
            </a:pPr>
            <a:r>
              <a:rPr lang="en-US" sz="2200" dirty="0">
                <a:solidFill>
                  <a:srgbClr val="000000"/>
                </a:solidFill>
              </a:rPr>
              <a:t>● </a:t>
            </a:r>
            <a:r>
              <a:rPr lang="en-US" sz="2200" dirty="0" err="1" smtClean="0">
                <a:solidFill>
                  <a:srgbClr val="000000"/>
                </a:solidFill>
              </a:rPr>
              <a:t>HoxEFUYH</a:t>
            </a:r>
            <a:r>
              <a:rPr lang="en-US" sz="2200" dirty="0" smtClean="0">
                <a:solidFill>
                  <a:srgbClr val="000000"/>
                </a:solidFill>
              </a:rPr>
              <a:t> </a:t>
            </a:r>
            <a:r>
              <a:rPr lang="en-US" sz="2200" dirty="0" err="1"/>
              <a:t>mights</a:t>
            </a:r>
            <a:r>
              <a:rPr lang="en-US" sz="2200" dirty="0"/>
              <a:t> function as an electron </a:t>
            </a:r>
            <a:r>
              <a:rPr lang="en-US" sz="2200" dirty="0" smtClean="0"/>
              <a:t>safety </a:t>
            </a:r>
            <a:r>
              <a:rPr lang="en-US" sz="2200" dirty="0"/>
              <a:t>valve</a:t>
            </a:r>
          </a:p>
          <a:p>
            <a:pPr>
              <a:lnSpc>
                <a:spcPct val="150000"/>
              </a:lnSpc>
            </a:pPr>
            <a:endParaRPr lang="fr-BE" sz="2200" baseline="-25000" dirty="0" smtClean="0">
              <a:solidFill>
                <a:srgbClr val="000000"/>
              </a:solidFill>
            </a:endParaRPr>
          </a:p>
          <a:p>
            <a:pPr>
              <a:lnSpc>
                <a:spcPct val="100000"/>
              </a:lnSpc>
            </a:pPr>
            <a:endParaRPr dirty="0"/>
          </a:p>
        </p:txBody>
      </p:sp>
      <p:pic>
        <p:nvPicPr>
          <p:cNvPr id="1026" name="Picture 2" descr="Résultat de recherche d'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37" y="4401816"/>
            <a:ext cx="3198125" cy="216193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a:off x="6632295" y="4561379"/>
            <a:ext cx="5061063" cy="2024764"/>
            <a:chOff x="4597521" y="3650282"/>
            <a:chExt cx="6395238" cy="2667134"/>
          </a:xfrm>
        </p:grpSpPr>
        <p:pic>
          <p:nvPicPr>
            <p:cNvPr id="10" name="Image 9"/>
            <p:cNvPicPr>
              <a:picLocks noChangeAspect="1"/>
            </p:cNvPicPr>
            <p:nvPr/>
          </p:nvPicPr>
          <p:blipFill>
            <a:blip r:embed="rId3"/>
            <a:stretch>
              <a:fillRect/>
            </a:stretch>
          </p:blipFill>
          <p:spPr>
            <a:xfrm>
              <a:off x="5135274" y="3650282"/>
              <a:ext cx="5857485" cy="2549962"/>
            </a:xfrm>
            <a:prstGeom prst="rect">
              <a:avLst/>
            </a:prstGeom>
          </p:spPr>
        </p:pic>
        <p:sp>
          <p:nvSpPr>
            <p:cNvPr id="11" name="ZoneTexte 10"/>
            <p:cNvSpPr txBox="1"/>
            <p:nvPr/>
          </p:nvSpPr>
          <p:spPr>
            <a:xfrm>
              <a:off x="4597521" y="5830911"/>
              <a:ext cx="3111476" cy="486505"/>
            </a:xfrm>
            <a:prstGeom prst="rect">
              <a:avLst/>
            </a:prstGeom>
            <a:noFill/>
          </p:spPr>
          <p:txBody>
            <a:bodyPr wrap="square" rtlCol="0">
              <a:spAutoFit/>
            </a:bodyPr>
            <a:lstStyle/>
            <a:p>
              <a:r>
                <a:rPr lang="fr-BE" dirty="0" smtClean="0"/>
                <a:t>(McIntosh et al., 2011)</a:t>
              </a:r>
              <a:endParaRPr lang="fr-BE" dirty="0"/>
            </a:p>
          </p:txBody>
        </p:sp>
      </p:grpSp>
    </p:spTree>
    <p:extLst>
      <p:ext uri="{BB962C8B-B14F-4D97-AF65-F5344CB8AC3E}">
        <p14:creationId xmlns:p14="http://schemas.microsoft.com/office/powerpoint/2010/main" val="575708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632295" y="4561379"/>
            <a:ext cx="5061063" cy="2024764"/>
            <a:chOff x="4597521" y="3650282"/>
            <a:chExt cx="6395238" cy="2667134"/>
          </a:xfrm>
        </p:grpSpPr>
        <p:pic>
          <p:nvPicPr>
            <p:cNvPr id="5" name="Image 4"/>
            <p:cNvPicPr>
              <a:picLocks noChangeAspect="1"/>
            </p:cNvPicPr>
            <p:nvPr/>
          </p:nvPicPr>
          <p:blipFill>
            <a:blip r:embed="rId3"/>
            <a:stretch>
              <a:fillRect/>
            </a:stretch>
          </p:blipFill>
          <p:spPr>
            <a:xfrm>
              <a:off x="5135274" y="3650282"/>
              <a:ext cx="5857485" cy="2549962"/>
            </a:xfrm>
            <a:prstGeom prst="rect">
              <a:avLst/>
            </a:prstGeom>
          </p:spPr>
        </p:pic>
        <p:sp>
          <p:nvSpPr>
            <p:cNvPr id="11" name="ZoneTexte 10"/>
            <p:cNvSpPr txBox="1"/>
            <p:nvPr/>
          </p:nvSpPr>
          <p:spPr>
            <a:xfrm>
              <a:off x="4597521" y="5830911"/>
              <a:ext cx="3111476" cy="486505"/>
            </a:xfrm>
            <a:prstGeom prst="rect">
              <a:avLst/>
            </a:prstGeom>
            <a:noFill/>
          </p:spPr>
          <p:txBody>
            <a:bodyPr wrap="square" rtlCol="0">
              <a:spAutoFit/>
            </a:bodyPr>
            <a:lstStyle/>
            <a:p>
              <a:r>
                <a:rPr lang="fr-BE" dirty="0" smtClean="0"/>
                <a:t>(McIntosh et al., 2011)</a:t>
              </a:r>
              <a:endParaRPr lang="fr-BE" dirty="0"/>
            </a:p>
          </p:txBody>
        </p:sp>
      </p:grpSp>
      <p:sp>
        <p:nvSpPr>
          <p:cNvPr id="13" name="ZoneTexte 12"/>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1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Why</a:t>
            </a:r>
            <a:r>
              <a:rPr lang="fr-BE" sz="2400" b="1" dirty="0" smtClean="0">
                <a:solidFill>
                  <a:srgbClr val="000000"/>
                </a:solidFill>
                <a:latin typeface="Calibri"/>
              </a:rPr>
              <a:t> </a:t>
            </a:r>
            <a:r>
              <a:rPr lang="fr-BE" sz="2400" b="1" i="1" dirty="0" err="1" smtClean="0">
                <a:solidFill>
                  <a:srgbClr val="000000"/>
                </a:solidFill>
                <a:latin typeface="Calibri"/>
              </a:rPr>
              <a:t>Synechocystis</a:t>
            </a:r>
            <a:r>
              <a:rPr lang="fr-BE" sz="2400" b="1" i="1" dirty="0" smtClean="0">
                <a:solidFill>
                  <a:srgbClr val="000000"/>
                </a:solidFill>
                <a:latin typeface="Calibri"/>
              </a:rPr>
              <a:t> </a:t>
            </a:r>
            <a:r>
              <a:rPr lang="fr-BE" sz="2400" b="1" dirty="0" smtClean="0">
                <a:solidFill>
                  <a:srgbClr val="000000"/>
                </a:solidFill>
                <a:latin typeface="Calibri"/>
              </a:rPr>
              <a:t>?</a:t>
            </a:r>
            <a:endParaRPr lang="fr-BE" sz="2400" b="1" i="1" dirty="0" smtClean="0">
              <a:solidFill>
                <a:srgbClr val="000000"/>
              </a:solidFill>
              <a:latin typeface="Calibri"/>
            </a:endParaRPr>
          </a:p>
        </p:txBody>
      </p:sp>
      <p:sp>
        <p:nvSpPr>
          <p:cNvPr id="8" name="CustomShape 3"/>
          <p:cNvSpPr/>
          <p:nvPr/>
        </p:nvSpPr>
        <p:spPr>
          <a:xfrm>
            <a:off x="423708" y="1110758"/>
            <a:ext cx="11863310" cy="3573449"/>
          </a:xfrm>
          <a:prstGeom prst="rect">
            <a:avLst/>
          </a:prstGeom>
        </p:spPr>
        <p:txBody>
          <a:bodyPr lIns="90000" tIns="45000" rIns="90000" bIns="45000"/>
          <a:lstStyle/>
          <a:p>
            <a:pPr>
              <a:lnSpc>
                <a:spcPct val="150000"/>
              </a:lnSpc>
            </a:pPr>
            <a:r>
              <a:rPr lang="fr-BE" sz="2200" dirty="0" smtClean="0">
                <a:solidFill>
                  <a:srgbClr val="000000"/>
                </a:solidFill>
              </a:rPr>
              <a:t>● Expression </a:t>
            </a:r>
            <a:r>
              <a:rPr lang="fr-BE" sz="2200" dirty="0" err="1" smtClean="0">
                <a:solidFill>
                  <a:srgbClr val="000000"/>
                </a:solidFill>
              </a:rPr>
              <a:t>under</a:t>
            </a:r>
            <a:r>
              <a:rPr lang="fr-BE" sz="2200" dirty="0" smtClean="0">
                <a:solidFill>
                  <a:srgbClr val="000000"/>
                </a:solidFill>
              </a:rPr>
              <a:t> </a:t>
            </a:r>
            <a:r>
              <a:rPr lang="fr-BE" sz="2200" dirty="0" err="1" smtClean="0">
                <a:solidFill>
                  <a:srgbClr val="000000"/>
                </a:solidFill>
              </a:rPr>
              <a:t>aerobic</a:t>
            </a:r>
            <a:r>
              <a:rPr lang="fr-BE" sz="2200" dirty="0" smtClean="0">
                <a:solidFill>
                  <a:srgbClr val="000000"/>
                </a:solidFill>
              </a:rPr>
              <a:t> conditions</a:t>
            </a:r>
            <a:endParaRPr lang="fr-BE" sz="2200" baseline="-25000" dirty="0">
              <a:solidFill>
                <a:srgbClr val="000000"/>
              </a:solidFill>
              <a:latin typeface="Calibri"/>
            </a:endParaRPr>
          </a:p>
          <a:p>
            <a:pPr>
              <a:lnSpc>
                <a:spcPct val="150000"/>
              </a:lnSpc>
            </a:pPr>
            <a:r>
              <a:rPr lang="fr-BE" sz="2200" dirty="0" smtClean="0">
                <a:solidFill>
                  <a:srgbClr val="000000"/>
                </a:solidFill>
              </a:rPr>
              <a:t>● </a:t>
            </a:r>
            <a:r>
              <a:rPr lang="fr-BE" sz="2200" dirty="0" err="1" smtClean="0">
                <a:solidFill>
                  <a:srgbClr val="000000"/>
                </a:solidFill>
              </a:rPr>
              <a:t>After</a:t>
            </a:r>
            <a:r>
              <a:rPr lang="fr-BE" sz="2200" dirty="0">
                <a:solidFill>
                  <a:srgbClr val="000000"/>
                </a:solidFill>
              </a:rPr>
              <a:t> </a:t>
            </a:r>
            <a:r>
              <a:rPr lang="fr-BE" sz="2200" dirty="0" smtClean="0">
                <a:solidFill>
                  <a:srgbClr val="000000"/>
                </a:solidFill>
              </a:rPr>
              <a:t>O</a:t>
            </a:r>
            <a:r>
              <a:rPr lang="fr-BE" sz="2200" baseline="-25000" dirty="0" smtClean="0">
                <a:solidFill>
                  <a:srgbClr val="000000"/>
                </a:solidFill>
              </a:rPr>
              <a:t>2</a:t>
            </a:r>
            <a:r>
              <a:rPr lang="fr-BE" sz="2200" dirty="0" smtClean="0">
                <a:solidFill>
                  <a:srgbClr val="000000"/>
                </a:solidFill>
              </a:rPr>
              <a:t> inactivation, </a:t>
            </a:r>
            <a:r>
              <a:rPr lang="fr-BE" sz="2200" dirty="0" err="1" smtClean="0">
                <a:solidFill>
                  <a:srgbClr val="000000"/>
                </a:solidFill>
              </a:rPr>
              <a:t>HoxEFUYH</a:t>
            </a:r>
            <a:r>
              <a:rPr lang="fr-BE" sz="2200" dirty="0" smtClean="0">
                <a:solidFill>
                  <a:srgbClr val="000000"/>
                </a:solidFill>
              </a:rPr>
              <a:t> </a:t>
            </a:r>
            <a:r>
              <a:rPr lang="fr-BE" sz="2200" dirty="0" err="1" smtClean="0">
                <a:solidFill>
                  <a:srgbClr val="000000"/>
                </a:solidFill>
              </a:rPr>
              <a:t>is</a:t>
            </a:r>
            <a:r>
              <a:rPr lang="fr-BE" sz="2200" dirty="0" smtClean="0">
                <a:solidFill>
                  <a:srgbClr val="000000"/>
                </a:solidFill>
              </a:rPr>
              <a:t> </a:t>
            </a:r>
            <a:r>
              <a:rPr lang="fr-BE" sz="2200" dirty="0" err="1" smtClean="0">
                <a:solidFill>
                  <a:srgbClr val="000000"/>
                </a:solidFill>
              </a:rPr>
              <a:t>rapidly</a:t>
            </a:r>
            <a:r>
              <a:rPr lang="fr-BE" sz="2200" dirty="0" smtClean="0">
                <a:solidFill>
                  <a:srgbClr val="000000"/>
                </a:solidFill>
              </a:rPr>
              <a:t> </a:t>
            </a:r>
            <a:r>
              <a:rPr lang="fr-BE" sz="2200" dirty="0" err="1" smtClean="0">
                <a:solidFill>
                  <a:srgbClr val="000000"/>
                </a:solidFill>
              </a:rPr>
              <a:t>reactivated</a:t>
            </a:r>
            <a:r>
              <a:rPr lang="fr-BE" sz="2200" dirty="0" smtClean="0">
                <a:solidFill>
                  <a:srgbClr val="000000"/>
                </a:solidFill>
              </a:rPr>
              <a:t> by O</a:t>
            </a:r>
            <a:r>
              <a:rPr lang="fr-BE" sz="2200" baseline="-25000" dirty="0" smtClean="0">
                <a:solidFill>
                  <a:srgbClr val="000000"/>
                </a:solidFill>
              </a:rPr>
              <a:t>2 </a:t>
            </a:r>
            <a:r>
              <a:rPr lang="fr-BE" sz="2200" dirty="0">
                <a:solidFill>
                  <a:srgbClr val="000000"/>
                </a:solidFill>
              </a:rPr>
              <a:t> </a:t>
            </a:r>
            <a:r>
              <a:rPr lang="fr-BE" sz="2200" dirty="0" err="1" smtClean="0">
                <a:solidFill>
                  <a:srgbClr val="000000"/>
                </a:solidFill>
              </a:rPr>
              <a:t>when</a:t>
            </a:r>
            <a:r>
              <a:rPr lang="fr-BE" sz="2200" dirty="0" smtClean="0">
                <a:solidFill>
                  <a:srgbClr val="000000"/>
                </a:solidFill>
              </a:rPr>
              <a:t> </a:t>
            </a:r>
            <a:r>
              <a:rPr lang="fr-BE" sz="2200" dirty="0" err="1" smtClean="0">
                <a:solidFill>
                  <a:srgbClr val="000000"/>
                </a:solidFill>
              </a:rPr>
              <a:t>exposed</a:t>
            </a:r>
            <a:r>
              <a:rPr lang="fr-BE" sz="2200" dirty="0" smtClean="0">
                <a:solidFill>
                  <a:srgbClr val="000000"/>
                </a:solidFill>
              </a:rPr>
              <a:t> to </a:t>
            </a:r>
            <a:r>
              <a:rPr lang="fr-BE" sz="2200" dirty="0" err="1" smtClean="0">
                <a:solidFill>
                  <a:srgbClr val="000000"/>
                </a:solidFill>
              </a:rPr>
              <a:t>reducing</a:t>
            </a:r>
            <a:r>
              <a:rPr lang="fr-BE" sz="2200" dirty="0" smtClean="0">
                <a:solidFill>
                  <a:srgbClr val="000000"/>
                </a:solidFill>
              </a:rPr>
              <a:t> conditions</a:t>
            </a:r>
            <a:endParaRPr lang="fr-BE" sz="2200" baseline="-25000" dirty="0" smtClean="0">
              <a:solidFill>
                <a:srgbClr val="000000"/>
              </a:solidFill>
            </a:endParaRPr>
          </a:p>
          <a:p>
            <a:pPr>
              <a:lnSpc>
                <a:spcPct val="150000"/>
              </a:lnSpc>
            </a:pPr>
            <a:r>
              <a:rPr lang="fr-BE" sz="2200" dirty="0" smtClean="0">
                <a:solidFill>
                  <a:srgbClr val="000000"/>
                </a:solidFill>
              </a:rPr>
              <a:t>● Turnover </a:t>
            </a:r>
            <a:r>
              <a:rPr lang="fr-BE" sz="2200" i="1" dirty="0" smtClean="0">
                <a:solidFill>
                  <a:srgbClr val="000000"/>
                </a:solidFill>
              </a:rPr>
              <a:t>in vivo </a:t>
            </a:r>
            <a:r>
              <a:rPr lang="fr-BE" sz="2200" dirty="0" err="1" smtClean="0">
                <a:solidFill>
                  <a:srgbClr val="000000"/>
                </a:solidFill>
              </a:rPr>
              <a:t>is</a:t>
            </a:r>
            <a:r>
              <a:rPr lang="fr-BE" sz="2200" dirty="0" smtClean="0">
                <a:solidFill>
                  <a:srgbClr val="000000"/>
                </a:solidFill>
              </a:rPr>
              <a:t> </a:t>
            </a:r>
            <a:r>
              <a:rPr lang="en-US" sz="2200" dirty="0" smtClean="0">
                <a:solidFill>
                  <a:srgbClr val="000000"/>
                </a:solidFill>
              </a:rPr>
              <a:t>underestimated</a:t>
            </a:r>
            <a:r>
              <a:rPr lang="fr-BE" sz="2200" dirty="0" smtClean="0">
                <a:solidFill>
                  <a:srgbClr val="000000"/>
                </a:solidFill>
              </a:rPr>
              <a:t> (Prof. Jens Appel, </a:t>
            </a:r>
            <a:r>
              <a:rPr lang="fr-BE" sz="2200" dirty="0" err="1" smtClean="0">
                <a:solidFill>
                  <a:srgbClr val="000000"/>
                </a:solidFill>
              </a:rPr>
              <a:t>Hydrogenase</a:t>
            </a:r>
            <a:r>
              <a:rPr lang="fr-BE" sz="2200" dirty="0" smtClean="0">
                <a:solidFill>
                  <a:srgbClr val="000000"/>
                </a:solidFill>
              </a:rPr>
              <a:t> </a:t>
            </a:r>
            <a:r>
              <a:rPr lang="fr-BE" sz="2200" dirty="0" err="1" smtClean="0">
                <a:solidFill>
                  <a:srgbClr val="000000"/>
                </a:solidFill>
              </a:rPr>
              <a:t>conference</a:t>
            </a:r>
            <a:r>
              <a:rPr lang="fr-BE" sz="2200" dirty="0" smtClean="0">
                <a:solidFill>
                  <a:srgbClr val="000000"/>
                </a:solidFill>
              </a:rPr>
              <a:t>)</a:t>
            </a:r>
          </a:p>
          <a:p>
            <a:pPr>
              <a:lnSpc>
                <a:spcPct val="150000"/>
              </a:lnSpc>
            </a:pPr>
            <a:r>
              <a:rPr lang="fr-BE" sz="2200" dirty="0">
                <a:solidFill>
                  <a:srgbClr val="000000"/>
                </a:solidFill>
              </a:rPr>
              <a:t>● </a:t>
            </a:r>
            <a:r>
              <a:rPr lang="fr-BE" sz="2200" dirty="0" err="1">
                <a:solidFill>
                  <a:srgbClr val="000000"/>
                </a:solidFill>
              </a:rPr>
              <a:t>Genetic</a:t>
            </a:r>
            <a:r>
              <a:rPr lang="fr-BE" sz="2200" dirty="0">
                <a:solidFill>
                  <a:srgbClr val="000000"/>
                </a:solidFill>
              </a:rPr>
              <a:t> modification (</a:t>
            </a:r>
            <a:r>
              <a:rPr lang="fr-BE" sz="2200" dirty="0" err="1">
                <a:solidFill>
                  <a:srgbClr val="000000"/>
                </a:solidFill>
              </a:rPr>
              <a:t>add</a:t>
            </a:r>
            <a:r>
              <a:rPr lang="fr-BE" sz="2200" dirty="0">
                <a:solidFill>
                  <a:srgbClr val="000000"/>
                </a:solidFill>
              </a:rPr>
              <a:t> a « </a:t>
            </a:r>
            <a:r>
              <a:rPr lang="fr-BE" sz="2200" dirty="0" err="1" smtClean="0">
                <a:solidFill>
                  <a:srgbClr val="000000"/>
                </a:solidFill>
              </a:rPr>
              <a:t>Strep</a:t>
            </a:r>
            <a:r>
              <a:rPr lang="fr-BE" sz="2200" dirty="0" smtClean="0">
                <a:solidFill>
                  <a:srgbClr val="000000"/>
                </a:solidFill>
              </a:rPr>
              <a:t>-tag</a:t>
            </a:r>
            <a:r>
              <a:rPr lang="fr-BE" sz="2200" dirty="0">
                <a:solidFill>
                  <a:srgbClr val="000000"/>
                </a:solidFill>
              </a:rPr>
              <a:t> » (Germer et al., 2009</a:t>
            </a:r>
            <a:r>
              <a:rPr lang="fr-BE" sz="2200" dirty="0" smtClean="0">
                <a:solidFill>
                  <a:srgbClr val="000000"/>
                </a:solidFill>
              </a:rPr>
              <a:t>))</a:t>
            </a:r>
          </a:p>
          <a:p>
            <a:pPr>
              <a:lnSpc>
                <a:spcPct val="150000"/>
              </a:lnSpc>
            </a:pPr>
            <a:r>
              <a:rPr lang="fr-BE" sz="2200" dirty="0" smtClean="0">
                <a:solidFill>
                  <a:srgbClr val="000000"/>
                </a:solidFill>
              </a:rPr>
              <a:t>● Purification protocole </a:t>
            </a:r>
            <a:r>
              <a:rPr lang="fr-BE" sz="2200" dirty="0" err="1" smtClean="0">
                <a:solidFill>
                  <a:srgbClr val="000000"/>
                </a:solidFill>
              </a:rPr>
              <a:t>available</a:t>
            </a:r>
            <a:r>
              <a:rPr lang="fr-BE" sz="2200" dirty="0" smtClean="0">
                <a:solidFill>
                  <a:srgbClr val="000000"/>
                </a:solidFill>
              </a:rPr>
              <a:t> (</a:t>
            </a:r>
            <a:r>
              <a:rPr lang="fr-BE" sz="2200" dirty="0" err="1" smtClean="0">
                <a:solidFill>
                  <a:srgbClr val="000000"/>
                </a:solidFill>
              </a:rPr>
              <a:t>Schmitz</a:t>
            </a:r>
            <a:r>
              <a:rPr lang="fr-BE" sz="2200" dirty="0" smtClean="0">
                <a:solidFill>
                  <a:srgbClr val="000000"/>
                </a:solidFill>
              </a:rPr>
              <a:t> et al., 2002)</a:t>
            </a:r>
          </a:p>
          <a:p>
            <a:pPr>
              <a:lnSpc>
                <a:spcPct val="150000"/>
              </a:lnSpc>
            </a:pPr>
            <a:r>
              <a:rPr lang="fr-BE" sz="2200" dirty="0">
                <a:solidFill>
                  <a:srgbClr val="000000"/>
                </a:solidFill>
              </a:rPr>
              <a:t>● Bais </a:t>
            </a:r>
            <a:r>
              <a:rPr lang="fr-BE" sz="2200" dirty="0" err="1">
                <a:solidFill>
                  <a:srgbClr val="000000"/>
                </a:solidFill>
              </a:rPr>
              <a:t>toward</a:t>
            </a:r>
            <a:r>
              <a:rPr lang="fr-BE" sz="2200" dirty="0">
                <a:solidFill>
                  <a:srgbClr val="000000"/>
                </a:solidFill>
              </a:rPr>
              <a:t> protons </a:t>
            </a:r>
            <a:r>
              <a:rPr lang="fr-BE" sz="2200" dirty="0" err="1">
                <a:solidFill>
                  <a:srgbClr val="000000"/>
                </a:solidFill>
              </a:rPr>
              <a:t>reduction</a:t>
            </a:r>
            <a:r>
              <a:rPr lang="fr-BE" sz="2200" dirty="0">
                <a:solidFill>
                  <a:srgbClr val="000000"/>
                </a:solidFill>
              </a:rPr>
              <a:t> (McIntosh et al., 2011)</a:t>
            </a:r>
          </a:p>
          <a:p>
            <a:pPr>
              <a:lnSpc>
                <a:spcPct val="150000"/>
              </a:lnSpc>
            </a:pPr>
            <a:endParaRPr lang="fr-BE" sz="2200" dirty="0" smtClean="0">
              <a:solidFill>
                <a:srgbClr val="000000"/>
              </a:solidFill>
            </a:endParaRPr>
          </a:p>
          <a:p>
            <a:pPr>
              <a:lnSpc>
                <a:spcPct val="100000"/>
              </a:lnSpc>
            </a:pPr>
            <a:endParaRPr dirty="0"/>
          </a:p>
        </p:txBody>
      </p:sp>
      <p:pic>
        <p:nvPicPr>
          <p:cNvPr id="9" name="Picture 2" descr="Résultat de recherche d'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37" y="4401816"/>
            <a:ext cx="3198125" cy="216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80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796387" y="1471492"/>
            <a:ext cx="4340066" cy="3493657"/>
          </a:xfrm>
          <a:prstGeom prst="rect">
            <a:avLst/>
          </a:prstGeom>
        </p:spPr>
      </p:pic>
      <p:sp>
        <p:nvSpPr>
          <p:cNvPr id="4" name="ZoneTexte 3"/>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6"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Why</a:t>
            </a:r>
            <a:r>
              <a:rPr lang="fr-BE" sz="2400" b="1" dirty="0" smtClean="0">
                <a:solidFill>
                  <a:srgbClr val="000000"/>
                </a:solidFill>
                <a:latin typeface="Calibri"/>
              </a:rPr>
              <a:t> </a:t>
            </a:r>
            <a:r>
              <a:rPr lang="fr-BE" sz="2400" b="1" i="1" dirty="0" err="1" smtClean="0">
                <a:solidFill>
                  <a:srgbClr val="000000"/>
                </a:solidFill>
                <a:latin typeface="Calibri"/>
              </a:rPr>
              <a:t>Synechocystis</a:t>
            </a:r>
            <a:r>
              <a:rPr lang="fr-BE" sz="2400" b="1" i="1" dirty="0" smtClean="0">
                <a:solidFill>
                  <a:srgbClr val="000000"/>
                </a:solidFill>
                <a:latin typeface="Calibri"/>
              </a:rPr>
              <a:t> </a:t>
            </a:r>
            <a:r>
              <a:rPr lang="fr-BE" sz="2400" b="1" dirty="0" smtClean="0">
                <a:solidFill>
                  <a:srgbClr val="000000"/>
                </a:solidFill>
                <a:latin typeface="Calibri"/>
              </a:rPr>
              <a:t>?</a:t>
            </a:r>
            <a:endParaRPr lang="fr-BE" sz="2400" b="1" i="1" dirty="0" smtClean="0">
              <a:solidFill>
                <a:srgbClr val="000000"/>
              </a:solidFill>
              <a:latin typeface="Calibri"/>
            </a:endParaRPr>
          </a:p>
        </p:txBody>
      </p:sp>
      <p:sp>
        <p:nvSpPr>
          <p:cNvPr id="9" name="ZoneTexte 8"/>
          <p:cNvSpPr txBox="1"/>
          <p:nvPr/>
        </p:nvSpPr>
        <p:spPr>
          <a:xfrm>
            <a:off x="318725" y="6210274"/>
            <a:ext cx="3393562" cy="369332"/>
          </a:xfrm>
          <a:prstGeom prst="rect">
            <a:avLst/>
          </a:prstGeom>
          <a:noFill/>
        </p:spPr>
        <p:txBody>
          <a:bodyPr wrap="square" rtlCol="0">
            <a:spAutoFit/>
          </a:bodyPr>
          <a:lstStyle/>
          <a:p>
            <a:r>
              <a:rPr lang="fr-BE" dirty="0" smtClean="0"/>
              <a:t>(Data </a:t>
            </a:r>
            <a:r>
              <a:rPr lang="fr-BE" dirty="0" err="1" smtClean="0"/>
              <a:t>from</a:t>
            </a:r>
            <a:r>
              <a:rPr lang="fr-BE" dirty="0" smtClean="0"/>
              <a:t> McIntosh et al., 2011)</a:t>
            </a:r>
            <a:endParaRPr lang="fr-BE" dirty="0"/>
          </a:p>
        </p:txBody>
      </p:sp>
      <p:sp>
        <p:nvSpPr>
          <p:cNvPr id="11" name="Rectangle 10"/>
          <p:cNvSpPr/>
          <p:nvPr/>
        </p:nvSpPr>
        <p:spPr>
          <a:xfrm>
            <a:off x="308967" y="5249203"/>
            <a:ext cx="10244269" cy="1200329"/>
          </a:xfrm>
          <a:prstGeom prst="rect">
            <a:avLst/>
          </a:prstGeom>
        </p:spPr>
        <p:txBody>
          <a:bodyPr wrap="square">
            <a:spAutoFit/>
          </a:bodyPr>
          <a:lstStyle/>
          <a:p>
            <a:r>
              <a:rPr lang="en-US" dirty="0" smtClean="0"/>
              <a:t>(</a:t>
            </a:r>
            <a:r>
              <a:rPr lang="en-US" dirty="0"/>
              <a:t>A) Proton reduction catalytic </a:t>
            </a:r>
            <a:r>
              <a:rPr lang="en-US" dirty="0" err="1"/>
              <a:t>voltammograms</a:t>
            </a:r>
            <a:r>
              <a:rPr lang="en-US" dirty="0"/>
              <a:t> for </a:t>
            </a:r>
            <a:r>
              <a:rPr lang="en-US" dirty="0" err="1" smtClean="0"/>
              <a:t>HoxEFUYH</a:t>
            </a:r>
            <a:r>
              <a:rPr lang="en-US" dirty="0" smtClean="0"/>
              <a:t> at </a:t>
            </a:r>
            <a:r>
              <a:rPr lang="en-US" dirty="0"/>
              <a:t>various </a:t>
            </a:r>
            <a:r>
              <a:rPr lang="en-US" dirty="0" smtClean="0"/>
              <a:t>pH values </a:t>
            </a:r>
            <a:endParaRPr lang="en-US" dirty="0"/>
          </a:p>
          <a:p>
            <a:r>
              <a:rPr lang="en-US" dirty="0" smtClean="0"/>
              <a:t>(B) Normalized reduction activity at 560 mV derived from </a:t>
            </a:r>
            <a:r>
              <a:rPr lang="en-US" dirty="0" err="1" smtClean="0"/>
              <a:t>voltammograms</a:t>
            </a:r>
            <a:r>
              <a:rPr lang="en-US" dirty="0" smtClean="0"/>
              <a:t> such as those shown in </a:t>
            </a:r>
            <a:r>
              <a:rPr lang="fr-BE" dirty="0" smtClean="0"/>
              <a:t>panel A</a:t>
            </a:r>
          </a:p>
          <a:p>
            <a:r>
              <a:rPr lang="en-US" smtClean="0"/>
              <a:t>(C) Fraction </a:t>
            </a:r>
            <a:r>
              <a:rPr lang="en-US"/>
              <a:t>of enzyme reductively reactivated after O</a:t>
            </a:r>
            <a:r>
              <a:rPr lang="en-US" baseline="-25000"/>
              <a:t>2</a:t>
            </a:r>
            <a:r>
              <a:rPr lang="en-US"/>
              <a:t> inhibition as a function of potential.</a:t>
            </a:r>
            <a:endParaRPr lang="fr-BE"/>
          </a:p>
          <a:p>
            <a:endParaRPr lang="fr-BE" dirty="0"/>
          </a:p>
        </p:txBody>
      </p:sp>
      <p:sp>
        <p:nvSpPr>
          <p:cNvPr id="14" name="ZoneTexte 13"/>
          <p:cNvSpPr txBox="1"/>
          <p:nvPr/>
        </p:nvSpPr>
        <p:spPr>
          <a:xfrm>
            <a:off x="11651489" y="1546254"/>
            <a:ext cx="395785" cy="338554"/>
          </a:xfrm>
          <a:prstGeom prst="rect">
            <a:avLst/>
          </a:prstGeom>
          <a:noFill/>
        </p:spPr>
        <p:txBody>
          <a:bodyPr wrap="square" rtlCol="0">
            <a:spAutoFit/>
          </a:bodyPr>
          <a:lstStyle/>
          <a:p>
            <a:r>
              <a:rPr lang="fr-BE" sz="1600" b="1" dirty="0" smtClean="0"/>
              <a:t>C</a:t>
            </a:r>
            <a:endParaRPr lang="fr-BE" sz="1600" b="1" dirty="0"/>
          </a:p>
        </p:txBody>
      </p:sp>
      <p:grpSp>
        <p:nvGrpSpPr>
          <p:cNvPr id="17" name="Groupe 16"/>
          <p:cNvGrpSpPr/>
          <p:nvPr/>
        </p:nvGrpSpPr>
        <p:grpSpPr>
          <a:xfrm>
            <a:off x="308967" y="1377459"/>
            <a:ext cx="7674973" cy="3587690"/>
            <a:chOff x="308968" y="1377459"/>
            <a:chExt cx="7250286" cy="3142769"/>
          </a:xfrm>
        </p:grpSpPr>
        <p:pic>
          <p:nvPicPr>
            <p:cNvPr id="7" name="Image 6"/>
            <p:cNvPicPr>
              <a:picLocks noChangeAspect="1"/>
            </p:cNvPicPr>
            <p:nvPr/>
          </p:nvPicPr>
          <p:blipFill rotWithShape="1">
            <a:blip r:embed="rId3"/>
            <a:srcRect b="49562"/>
            <a:stretch/>
          </p:blipFill>
          <p:spPr>
            <a:xfrm>
              <a:off x="308968" y="1377459"/>
              <a:ext cx="3608502" cy="3142769"/>
            </a:xfrm>
            <a:prstGeom prst="rect">
              <a:avLst/>
            </a:prstGeom>
          </p:spPr>
        </p:pic>
        <p:pic>
          <p:nvPicPr>
            <p:cNvPr id="12" name="Image 11"/>
            <p:cNvPicPr>
              <a:picLocks noChangeAspect="1"/>
            </p:cNvPicPr>
            <p:nvPr/>
          </p:nvPicPr>
          <p:blipFill rotWithShape="1">
            <a:blip r:embed="rId3"/>
            <a:srcRect t="51405"/>
            <a:stretch/>
          </p:blipFill>
          <p:spPr>
            <a:xfrm>
              <a:off x="3950752" y="1434870"/>
              <a:ext cx="3608502" cy="3027945"/>
            </a:xfrm>
            <a:prstGeom prst="rect">
              <a:avLst/>
            </a:prstGeom>
          </p:spPr>
        </p:pic>
        <p:sp>
          <p:nvSpPr>
            <p:cNvPr id="15" name="Rectangle 14"/>
            <p:cNvSpPr/>
            <p:nvPr/>
          </p:nvSpPr>
          <p:spPr>
            <a:xfrm>
              <a:off x="3443419" y="3698544"/>
              <a:ext cx="186885" cy="204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7087371" y="1525321"/>
              <a:ext cx="186885" cy="204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 name="ZoneTexte 1"/>
          <p:cNvSpPr txBox="1"/>
          <p:nvPr/>
        </p:nvSpPr>
        <p:spPr>
          <a:xfrm>
            <a:off x="3563017" y="4026090"/>
            <a:ext cx="395785" cy="338554"/>
          </a:xfrm>
          <a:prstGeom prst="rect">
            <a:avLst/>
          </a:prstGeom>
          <a:noFill/>
        </p:spPr>
        <p:txBody>
          <a:bodyPr wrap="square" rtlCol="0">
            <a:spAutoFit/>
          </a:bodyPr>
          <a:lstStyle/>
          <a:p>
            <a:r>
              <a:rPr lang="fr-BE" sz="1600" b="1" dirty="0" smtClean="0"/>
              <a:t>A</a:t>
            </a:r>
            <a:endParaRPr lang="fr-BE" sz="1600" b="1" dirty="0"/>
          </a:p>
        </p:txBody>
      </p:sp>
      <p:sp>
        <p:nvSpPr>
          <p:cNvPr id="13" name="ZoneTexte 12"/>
          <p:cNvSpPr txBox="1"/>
          <p:nvPr/>
        </p:nvSpPr>
        <p:spPr>
          <a:xfrm>
            <a:off x="7434692" y="1457081"/>
            <a:ext cx="395785" cy="338554"/>
          </a:xfrm>
          <a:prstGeom prst="rect">
            <a:avLst/>
          </a:prstGeom>
          <a:noFill/>
        </p:spPr>
        <p:txBody>
          <a:bodyPr wrap="square" rtlCol="0">
            <a:spAutoFit/>
          </a:bodyPr>
          <a:lstStyle/>
          <a:p>
            <a:r>
              <a:rPr lang="fr-BE" sz="1600" b="1" dirty="0" smtClean="0"/>
              <a:t>B</a:t>
            </a:r>
            <a:endParaRPr lang="fr-BE" sz="1600" b="1" dirty="0"/>
          </a:p>
        </p:txBody>
      </p:sp>
    </p:spTree>
    <p:extLst>
      <p:ext uri="{BB962C8B-B14F-4D97-AF65-F5344CB8AC3E}">
        <p14:creationId xmlns:p14="http://schemas.microsoft.com/office/powerpoint/2010/main" val="2394475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HoxEFUYH</a:t>
            </a:r>
            <a:r>
              <a:rPr lang="fr-BE" sz="2400" b="1" dirty="0" smtClean="0">
                <a:solidFill>
                  <a:srgbClr val="000000"/>
                </a:solidFill>
                <a:latin typeface="Calibri"/>
              </a:rPr>
              <a:t> Purification:</a:t>
            </a:r>
            <a:endParaRPr lang="fr-BE" sz="2400" b="1" i="1" dirty="0" smtClean="0">
              <a:solidFill>
                <a:srgbClr val="000000"/>
              </a:solidFill>
              <a:latin typeface="Calibri"/>
            </a:endParaRPr>
          </a:p>
        </p:txBody>
      </p:sp>
      <p:sp>
        <p:nvSpPr>
          <p:cNvPr id="6" name="CustomShape 3"/>
          <p:cNvSpPr/>
          <p:nvPr/>
        </p:nvSpPr>
        <p:spPr>
          <a:xfrm>
            <a:off x="423708" y="1110758"/>
            <a:ext cx="11863310" cy="3573449"/>
          </a:xfrm>
          <a:prstGeom prst="rect">
            <a:avLst/>
          </a:prstGeom>
        </p:spPr>
        <p:txBody>
          <a:bodyPr lIns="90000" tIns="45000" rIns="90000" bIns="45000"/>
          <a:lstStyle/>
          <a:p>
            <a:pPr>
              <a:lnSpc>
                <a:spcPct val="150000"/>
              </a:lnSpc>
            </a:pPr>
            <a:r>
              <a:rPr lang="fr-BE" sz="2200" dirty="0" smtClean="0">
                <a:solidFill>
                  <a:srgbClr val="000000"/>
                </a:solidFill>
              </a:rPr>
              <a:t>● In collaboration </a:t>
            </a:r>
            <a:r>
              <a:rPr lang="fr-BE" sz="2200" dirty="0" err="1" smtClean="0">
                <a:solidFill>
                  <a:srgbClr val="000000"/>
                </a:solidFill>
              </a:rPr>
              <a:t>with</a:t>
            </a:r>
            <a:r>
              <a:rPr lang="fr-BE" sz="2200" dirty="0" smtClean="0">
                <a:solidFill>
                  <a:srgbClr val="000000"/>
                </a:solidFill>
              </a:rPr>
              <a:t> purification </a:t>
            </a:r>
            <a:r>
              <a:rPr lang="fr-BE" sz="2200" dirty="0" err="1" smtClean="0">
                <a:solidFill>
                  <a:srgbClr val="000000"/>
                </a:solidFill>
              </a:rPr>
              <a:t>platform</a:t>
            </a:r>
            <a:r>
              <a:rPr lang="fr-BE" sz="2200" dirty="0" smtClean="0">
                <a:solidFill>
                  <a:srgbClr val="000000"/>
                </a:solidFill>
              </a:rPr>
              <a:t> of </a:t>
            </a:r>
            <a:r>
              <a:rPr lang="fr-BE" sz="2200" dirty="0" err="1" smtClean="0">
                <a:solidFill>
                  <a:srgbClr val="000000"/>
                </a:solidFill>
              </a:rPr>
              <a:t>Ulg</a:t>
            </a:r>
            <a:r>
              <a:rPr lang="fr-BE" sz="2200" dirty="0" smtClean="0">
                <a:solidFill>
                  <a:srgbClr val="000000"/>
                </a:solidFill>
              </a:rPr>
              <a:t> (Fabrice </a:t>
            </a:r>
            <a:r>
              <a:rPr lang="fr-BE" sz="2200" dirty="0" err="1" smtClean="0">
                <a:solidFill>
                  <a:srgbClr val="000000"/>
                </a:solidFill>
              </a:rPr>
              <a:t>Bouillenne</a:t>
            </a:r>
            <a:r>
              <a:rPr lang="fr-BE" sz="2200" dirty="0" smtClean="0">
                <a:solidFill>
                  <a:srgbClr val="000000"/>
                </a:solidFill>
              </a:rPr>
              <a:t>, CIP)</a:t>
            </a:r>
            <a:endParaRPr lang="fr-BE" sz="2200" baseline="-25000" dirty="0">
              <a:solidFill>
                <a:srgbClr val="000000"/>
              </a:solidFill>
              <a:latin typeface="Calibri"/>
            </a:endParaRPr>
          </a:p>
          <a:p>
            <a:pPr>
              <a:lnSpc>
                <a:spcPct val="150000"/>
              </a:lnSpc>
            </a:pPr>
            <a:r>
              <a:rPr lang="fr-BE" sz="2200" dirty="0" smtClean="0">
                <a:solidFill>
                  <a:srgbClr val="000000"/>
                </a:solidFill>
              </a:rPr>
              <a:t>● Under </a:t>
            </a:r>
            <a:r>
              <a:rPr lang="fr-BE" sz="2200" dirty="0" err="1" smtClean="0">
                <a:solidFill>
                  <a:srgbClr val="000000"/>
                </a:solidFill>
              </a:rPr>
              <a:t>oxic</a:t>
            </a:r>
            <a:r>
              <a:rPr lang="fr-BE" sz="2200" dirty="0" smtClean="0">
                <a:solidFill>
                  <a:srgbClr val="000000"/>
                </a:solidFill>
              </a:rPr>
              <a:t> conditions</a:t>
            </a:r>
            <a:endParaRPr lang="fr-BE" sz="2200" baseline="-25000" dirty="0" smtClean="0">
              <a:solidFill>
                <a:srgbClr val="000000"/>
              </a:solidFill>
            </a:endParaRPr>
          </a:p>
          <a:p>
            <a:pPr>
              <a:lnSpc>
                <a:spcPct val="150000"/>
              </a:lnSpc>
            </a:pPr>
            <a:r>
              <a:rPr lang="fr-BE" sz="2200" dirty="0" smtClean="0">
                <a:solidFill>
                  <a:srgbClr val="000000"/>
                </a:solidFill>
              </a:rPr>
              <a:t>● </a:t>
            </a:r>
            <a:r>
              <a:rPr lang="fr-BE" sz="2200" dirty="0" err="1">
                <a:solidFill>
                  <a:srgbClr val="000000"/>
                </a:solidFill>
              </a:rPr>
              <a:t>Based</a:t>
            </a:r>
            <a:r>
              <a:rPr lang="fr-BE" sz="2200" dirty="0">
                <a:solidFill>
                  <a:srgbClr val="000000"/>
                </a:solidFill>
              </a:rPr>
              <a:t> on </a:t>
            </a:r>
            <a:r>
              <a:rPr lang="fr-BE" sz="2200" dirty="0" err="1">
                <a:solidFill>
                  <a:srgbClr val="000000"/>
                </a:solidFill>
              </a:rPr>
              <a:t>Schmitz</a:t>
            </a:r>
            <a:r>
              <a:rPr lang="fr-BE" sz="2200" dirty="0">
                <a:solidFill>
                  <a:srgbClr val="000000"/>
                </a:solidFill>
              </a:rPr>
              <a:t> et al., 2002</a:t>
            </a:r>
            <a:endParaRPr lang="fr-BE" sz="2200" baseline="-25000" dirty="0">
              <a:solidFill>
                <a:srgbClr val="000000"/>
              </a:solidFill>
            </a:endParaRPr>
          </a:p>
          <a:p>
            <a:pPr>
              <a:lnSpc>
                <a:spcPct val="150000"/>
              </a:lnSpc>
            </a:pPr>
            <a:r>
              <a:rPr lang="fr-BE" sz="2200" dirty="0" smtClean="0">
                <a:solidFill>
                  <a:srgbClr val="000000"/>
                </a:solidFill>
              </a:rPr>
              <a:t>● 4 successives stages of purification (ammonium sulfate </a:t>
            </a:r>
            <a:r>
              <a:rPr lang="fr-BE" sz="2200" dirty="0" err="1" smtClean="0">
                <a:solidFill>
                  <a:srgbClr val="000000"/>
                </a:solidFill>
              </a:rPr>
              <a:t>precipitation</a:t>
            </a:r>
            <a:r>
              <a:rPr lang="fr-BE" sz="2200" dirty="0" smtClean="0">
                <a:solidFill>
                  <a:srgbClr val="000000"/>
                </a:solidFill>
              </a:rPr>
              <a:t>, ion exchange, </a:t>
            </a:r>
            <a:r>
              <a:rPr lang="fr-BE" sz="2200" dirty="0" err="1" smtClean="0">
                <a:solidFill>
                  <a:srgbClr val="000000"/>
                </a:solidFill>
              </a:rPr>
              <a:t>hydrophobic</a:t>
            </a:r>
            <a:r>
              <a:rPr lang="fr-BE" sz="2200" dirty="0" smtClean="0">
                <a:solidFill>
                  <a:srgbClr val="000000"/>
                </a:solidFill>
              </a:rPr>
              <a:t> interaction and size exclusion chromatographies)</a:t>
            </a:r>
          </a:p>
          <a:p>
            <a:pPr>
              <a:lnSpc>
                <a:spcPct val="150000"/>
              </a:lnSpc>
            </a:pPr>
            <a:r>
              <a:rPr lang="fr-BE" sz="2200" dirty="0">
                <a:solidFill>
                  <a:srgbClr val="000000"/>
                </a:solidFill>
              </a:rPr>
              <a:t>● </a:t>
            </a:r>
            <a:r>
              <a:rPr lang="fr-BE" sz="2200" dirty="0" err="1" smtClean="0">
                <a:solidFill>
                  <a:srgbClr val="000000"/>
                </a:solidFill>
              </a:rPr>
              <a:t>Designed</a:t>
            </a:r>
            <a:r>
              <a:rPr lang="fr-BE" sz="2200" dirty="0" smtClean="0">
                <a:solidFill>
                  <a:srgbClr val="000000"/>
                </a:solidFill>
              </a:rPr>
              <a:t> for large </a:t>
            </a:r>
            <a:r>
              <a:rPr lang="fr-BE" sz="2200" dirty="0" err="1" smtClean="0">
                <a:solidFill>
                  <a:srgbClr val="000000"/>
                </a:solidFill>
              </a:rPr>
              <a:t>scale</a:t>
            </a:r>
            <a:r>
              <a:rPr lang="fr-BE" sz="2200" dirty="0" smtClean="0">
                <a:solidFill>
                  <a:srgbClr val="000000"/>
                </a:solidFill>
              </a:rPr>
              <a:t> purification</a:t>
            </a:r>
          </a:p>
          <a:p>
            <a:pPr>
              <a:lnSpc>
                <a:spcPct val="100000"/>
              </a:lnSpc>
            </a:pPr>
            <a:endParaRPr dirty="0"/>
          </a:p>
        </p:txBody>
      </p:sp>
      <p:pic>
        <p:nvPicPr>
          <p:cNvPr id="10" name="Image 9" descr="C:\Users\Damien\Desktop\20160524_1509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158475"/>
            <a:ext cx="4439567" cy="2635130"/>
          </a:xfrm>
          <a:prstGeom prst="rect">
            <a:avLst/>
          </a:prstGeom>
          <a:noFill/>
          <a:ln>
            <a:noFill/>
          </a:ln>
        </p:spPr>
      </p:pic>
      <p:pic>
        <p:nvPicPr>
          <p:cNvPr id="11" name="Image 10" descr="C:\Users\Damien\Desktop\20160524_1509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76189" y="3977611"/>
            <a:ext cx="3577889" cy="2054099"/>
          </a:xfrm>
          <a:prstGeom prst="rect">
            <a:avLst/>
          </a:prstGeom>
          <a:noFill/>
          <a:ln>
            <a:noFill/>
          </a:ln>
        </p:spPr>
      </p:pic>
    </p:spTree>
    <p:extLst>
      <p:ext uri="{BB962C8B-B14F-4D97-AF65-F5344CB8AC3E}">
        <p14:creationId xmlns:p14="http://schemas.microsoft.com/office/powerpoint/2010/main" val="3847220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HoxEFUYH</a:t>
            </a:r>
            <a:r>
              <a:rPr lang="fr-BE" sz="2400" b="1" dirty="0" smtClean="0">
                <a:solidFill>
                  <a:srgbClr val="000000"/>
                </a:solidFill>
                <a:latin typeface="Calibri"/>
              </a:rPr>
              <a:t> Purification:</a:t>
            </a:r>
            <a:endParaRPr lang="fr-BE" sz="2400" b="1" i="1" dirty="0" smtClean="0">
              <a:solidFill>
                <a:srgbClr val="000000"/>
              </a:solidFill>
              <a:latin typeface="Calibri"/>
            </a:endParaRPr>
          </a:p>
        </p:txBody>
      </p:sp>
      <p:sp>
        <p:nvSpPr>
          <p:cNvPr id="6" name="CustomShape 3"/>
          <p:cNvSpPr/>
          <p:nvPr/>
        </p:nvSpPr>
        <p:spPr>
          <a:xfrm>
            <a:off x="423708" y="1110758"/>
            <a:ext cx="11863310" cy="3573449"/>
          </a:xfrm>
          <a:prstGeom prst="rect">
            <a:avLst/>
          </a:prstGeom>
        </p:spPr>
        <p:txBody>
          <a:bodyPr lIns="90000" tIns="45000" rIns="90000" bIns="45000"/>
          <a:lstStyle/>
          <a:p>
            <a:pPr>
              <a:lnSpc>
                <a:spcPct val="150000"/>
              </a:lnSpc>
            </a:pPr>
            <a:r>
              <a:rPr lang="fr-BE" sz="2200" dirty="0" smtClean="0">
                <a:solidFill>
                  <a:srgbClr val="000000"/>
                </a:solidFill>
              </a:rPr>
              <a:t>● In collaboration </a:t>
            </a:r>
            <a:r>
              <a:rPr lang="fr-BE" sz="2200" dirty="0" err="1" smtClean="0">
                <a:solidFill>
                  <a:srgbClr val="000000"/>
                </a:solidFill>
              </a:rPr>
              <a:t>with</a:t>
            </a:r>
            <a:r>
              <a:rPr lang="fr-BE" sz="2200" dirty="0" smtClean="0">
                <a:solidFill>
                  <a:srgbClr val="000000"/>
                </a:solidFill>
              </a:rPr>
              <a:t> purification </a:t>
            </a:r>
            <a:r>
              <a:rPr lang="fr-BE" sz="2200" dirty="0" err="1" smtClean="0">
                <a:solidFill>
                  <a:srgbClr val="000000"/>
                </a:solidFill>
              </a:rPr>
              <a:t>platform</a:t>
            </a:r>
            <a:r>
              <a:rPr lang="fr-BE" sz="2200" dirty="0" smtClean="0">
                <a:solidFill>
                  <a:srgbClr val="000000"/>
                </a:solidFill>
              </a:rPr>
              <a:t> of </a:t>
            </a:r>
            <a:r>
              <a:rPr lang="fr-BE" sz="2200" dirty="0" err="1" smtClean="0">
                <a:solidFill>
                  <a:srgbClr val="000000"/>
                </a:solidFill>
              </a:rPr>
              <a:t>Ulg</a:t>
            </a:r>
            <a:r>
              <a:rPr lang="fr-BE" sz="2200" dirty="0" smtClean="0">
                <a:solidFill>
                  <a:srgbClr val="000000"/>
                </a:solidFill>
              </a:rPr>
              <a:t> (Fabrice </a:t>
            </a:r>
            <a:r>
              <a:rPr lang="fr-BE" sz="2200" dirty="0" err="1" smtClean="0">
                <a:solidFill>
                  <a:srgbClr val="000000"/>
                </a:solidFill>
              </a:rPr>
              <a:t>Bouillenne</a:t>
            </a:r>
            <a:r>
              <a:rPr lang="fr-BE" sz="2200" dirty="0" smtClean="0">
                <a:solidFill>
                  <a:srgbClr val="000000"/>
                </a:solidFill>
              </a:rPr>
              <a:t>, CIP)</a:t>
            </a:r>
            <a:endParaRPr lang="fr-BE" sz="2200" baseline="-25000" dirty="0">
              <a:solidFill>
                <a:srgbClr val="000000"/>
              </a:solidFill>
              <a:latin typeface="Calibri"/>
            </a:endParaRPr>
          </a:p>
          <a:p>
            <a:pPr>
              <a:lnSpc>
                <a:spcPct val="150000"/>
              </a:lnSpc>
            </a:pPr>
            <a:r>
              <a:rPr lang="fr-BE" sz="2200" dirty="0" smtClean="0">
                <a:solidFill>
                  <a:srgbClr val="000000"/>
                </a:solidFill>
              </a:rPr>
              <a:t>● Under </a:t>
            </a:r>
            <a:r>
              <a:rPr lang="fr-BE" sz="2200" dirty="0" err="1" smtClean="0">
                <a:solidFill>
                  <a:srgbClr val="000000"/>
                </a:solidFill>
              </a:rPr>
              <a:t>oxic</a:t>
            </a:r>
            <a:r>
              <a:rPr lang="fr-BE" sz="2200" dirty="0" smtClean="0">
                <a:solidFill>
                  <a:srgbClr val="000000"/>
                </a:solidFill>
              </a:rPr>
              <a:t> conditions</a:t>
            </a:r>
            <a:endParaRPr lang="fr-BE" sz="2200" baseline="-25000" dirty="0" smtClean="0">
              <a:solidFill>
                <a:srgbClr val="000000"/>
              </a:solidFill>
            </a:endParaRPr>
          </a:p>
          <a:p>
            <a:pPr>
              <a:lnSpc>
                <a:spcPct val="150000"/>
              </a:lnSpc>
            </a:pPr>
            <a:r>
              <a:rPr lang="fr-BE" sz="2200" dirty="0" smtClean="0">
                <a:solidFill>
                  <a:srgbClr val="000000"/>
                </a:solidFill>
              </a:rPr>
              <a:t>● </a:t>
            </a:r>
            <a:r>
              <a:rPr lang="fr-BE" sz="2200" dirty="0" err="1">
                <a:solidFill>
                  <a:srgbClr val="000000"/>
                </a:solidFill>
              </a:rPr>
              <a:t>Based</a:t>
            </a:r>
            <a:r>
              <a:rPr lang="fr-BE" sz="2200" dirty="0">
                <a:solidFill>
                  <a:srgbClr val="000000"/>
                </a:solidFill>
              </a:rPr>
              <a:t> on </a:t>
            </a:r>
            <a:r>
              <a:rPr lang="fr-BE" sz="2200" dirty="0" err="1">
                <a:solidFill>
                  <a:srgbClr val="000000"/>
                </a:solidFill>
              </a:rPr>
              <a:t>Schmitz</a:t>
            </a:r>
            <a:r>
              <a:rPr lang="fr-BE" sz="2200" dirty="0">
                <a:solidFill>
                  <a:srgbClr val="000000"/>
                </a:solidFill>
              </a:rPr>
              <a:t> et al., 2002</a:t>
            </a:r>
            <a:endParaRPr lang="fr-BE" sz="2200" baseline="-25000" dirty="0">
              <a:solidFill>
                <a:srgbClr val="000000"/>
              </a:solidFill>
            </a:endParaRPr>
          </a:p>
          <a:p>
            <a:pPr>
              <a:lnSpc>
                <a:spcPct val="150000"/>
              </a:lnSpc>
            </a:pPr>
            <a:r>
              <a:rPr lang="fr-BE" sz="2200" dirty="0" smtClean="0">
                <a:solidFill>
                  <a:srgbClr val="000000"/>
                </a:solidFill>
              </a:rPr>
              <a:t>● 4 successives stages of purification (ammonium sulfate </a:t>
            </a:r>
            <a:r>
              <a:rPr lang="fr-BE" sz="2200" dirty="0" err="1" smtClean="0">
                <a:solidFill>
                  <a:srgbClr val="000000"/>
                </a:solidFill>
              </a:rPr>
              <a:t>precipitation</a:t>
            </a:r>
            <a:r>
              <a:rPr lang="fr-BE" sz="2200" dirty="0" smtClean="0">
                <a:solidFill>
                  <a:srgbClr val="000000"/>
                </a:solidFill>
              </a:rPr>
              <a:t>, ion exchange, </a:t>
            </a:r>
            <a:r>
              <a:rPr lang="fr-BE" sz="2200" dirty="0" err="1" smtClean="0">
                <a:solidFill>
                  <a:srgbClr val="000000"/>
                </a:solidFill>
              </a:rPr>
              <a:t>hydrophobic</a:t>
            </a:r>
            <a:r>
              <a:rPr lang="fr-BE" sz="2200" dirty="0" smtClean="0">
                <a:solidFill>
                  <a:srgbClr val="000000"/>
                </a:solidFill>
              </a:rPr>
              <a:t> interaction and size exclusion chromatographies)</a:t>
            </a:r>
          </a:p>
          <a:p>
            <a:pPr>
              <a:lnSpc>
                <a:spcPct val="150000"/>
              </a:lnSpc>
            </a:pPr>
            <a:r>
              <a:rPr lang="fr-BE" sz="2200" dirty="0">
                <a:solidFill>
                  <a:srgbClr val="000000"/>
                </a:solidFill>
              </a:rPr>
              <a:t>● </a:t>
            </a:r>
            <a:r>
              <a:rPr lang="fr-BE" sz="2200" dirty="0" err="1" smtClean="0">
                <a:solidFill>
                  <a:srgbClr val="000000"/>
                </a:solidFill>
              </a:rPr>
              <a:t>Designed</a:t>
            </a:r>
            <a:r>
              <a:rPr lang="fr-BE" sz="2200" dirty="0" smtClean="0">
                <a:solidFill>
                  <a:srgbClr val="000000"/>
                </a:solidFill>
              </a:rPr>
              <a:t> for large </a:t>
            </a:r>
            <a:r>
              <a:rPr lang="fr-BE" sz="2200" dirty="0" err="1" smtClean="0">
                <a:solidFill>
                  <a:srgbClr val="000000"/>
                </a:solidFill>
              </a:rPr>
              <a:t>scale</a:t>
            </a:r>
            <a:r>
              <a:rPr lang="fr-BE" sz="2200" dirty="0" smtClean="0">
                <a:solidFill>
                  <a:srgbClr val="000000"/>
                </a:solidFill>
              </a:rPr>
              <a:t> purification</a:t>
            </a:r>
          </a:p>
          <a:p>
            <a:pPr>
              <a:lnSpc>
                <a:spcPct val="100000"/>
              </a:lnSpc>
            </a:pPr>
            <a:endParaRPr dirty="0"/>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r="17766"/>
          <a:stretch/>
        </p:blipFill>
        <p:spPr>
          <a:xfrm>
            <a:off x="7473533" y="3413268"/>
            <a:ext cx="4494727" cy="3279471"/>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708" y="4224933"/>
            <a:ext cx="4166522" cy="2499913"/>
          </a:xfrm>
          <a:prstGeom prst="rect">
            <a:avLst/>
          </a:prstGeom>
        </p:spPr>
      </p:pic>
      <p:sp>
        <p:nvSpPr>
          <p:cNvPr id="2" name="ZoneTexte 1"/>
          <p:cNvSpPr txBox="1"/>
          <p:nvPr/>
        </p:nvSpPr>
        <p:spPr>
          <a:xfrm>
            <a:off x="4904979" y="4811568"/>
            <a:ext cx="1996225" cy="923330"/>
          </a:xfrm>
          <a:prstGeom prst="rect">
            <a:avLst/>
          </a:prstGeom>
          <a:noFill/>
        </p:spPr>
        <p:txBody>
          <a:bodyPr wrap="square" rtlCol="0">
            <a:spAutoFit/>
          </a:bodyPr>
          <a:lstStyle/>
          <a:p>
            <a:pPr algn="ctr"/>
            <a:r>
              <a:rPr lang="fr-BE" dirty="0" smtClean="0"/>
              <a:t>20L plastic bag</a:t>
            </a:r>
          </a:p>
          <a:p>
            <a:pPr algn="ctr"/>
            <a:endParaRPr lang="fr-BE" dirty="0"/>
          </a:p>
          <a:p>
            <a:pPr algn="ctr"/>
            <a:r>
              <a:rPr lang="fr-BE" dirty="0" smtClean="0"/>
              <a:t>2 </a:t>
            </a:r>
            <a:r>
              <a:rPr lang="fr-BE" dirty="0" err="1" smtClean="0"/>
              <a:t>weeks</a:t>
            </a:r>
            <a:r>
              <a:rPr lang="fr-BE" dirty="0" smtClean="0"/>
              <a:t> </a:t>
            </a:r>
            <a:r>
              <a:rPr lang="fr-BE" dirty="0" err="1" smtClean="0"/>
              <a:t>cultivation</a:t>
            </a:r>
            <a:endParaRPr lang="fr-BE" dirty="0"/>
          </a:p>
        </p:txBody>
      </p:sp>
      <p:sp>
        <p:nvSpPr>
          <p:cNvPr id="5" name="Flèche droite 4"/>
          <p:cNvSpPr/>
          <p:nvPr/>
        </p:nvSpPr>
        <p:spPr>
          <a:xfrm>
            <a:off x="4881093" y="5053003"/>
            <a:ext cx="2163651" cy="4218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68633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Experimental</a:t>
            </a:r>
            <a:r>
              <a:rPr lang="fr-BE" sz="2400" b="1" dirty="0" smtClean="0">
                <a:solidFill>
                  <a:srgbClr val="000000"/>
                </a:solidFill>
                <a:latin typeface="Calibri"/>
              </a:rPr>
              <a:t> conditions:</a:t>
            </a:r>
            <a:endParaRPr lang="fr-BE" sz="2400" b="1" i="1" dirty="0" smtClean="0">
              <a:solidFill>
                <a:srgbClr val="000000"/>
              </a:solidFill>
              <a:latin typeface="Calibri"/>
            </a:endParaRPr>
          </a:p>
        </p:txBody>
      </p:sp>
      <p:sp>
        <p:nvSpPr>
          <p:cNvPr id="5" name="CustomShape 3"/>
          <p:cNvSpPr/>
          <p:nvPr/>
        </p:nvSpPr>
        <p:spPr>
          <a:xfrm>
            <a:off x="423708" y="1110758"/>
            <a:ext cx="11863310" cy="3573449"/>
          </a:xfrm>
          <a:prstGeom prst="rect">
            <a:avLst/>
          </a:prstGeom>
        </p:spPr>
        <p:txBody>
          <a:bodyPr lIns="90000" tIns="45000" rIns="90000" bIns="45000"/>
          <a:lstStyle/>
          <a:p>
            <a:pPr>
              <a:lnSpc>
                <a:spcPct val="150000"/>
              </a:lnSpc>
            </a:pPr>
            <a:r>
              <a:rPr lang="fr-BE" sz="2200" dirty="0" smtClean="0">
                <a:solidFill>
                  <a:srgbClr val="000000"/>
                </a:solidFill>
              </a:rPr>
              <a:t>● </a:t>
            </a:r>
            <a:r>
              <a:rPr lang="fr-BE" sz="2200" dirty="0" err="1" smtClean="0">
                <a:solidFill>
                  <a:srgbClr val="000000"/>
                </a:solidFill>
              </a:rPr>
              <a:t>Glassy</a:t>
            </a:r>
            <a:r>
              <a:rPr lang="fr-BE" sz="2200" dirty="0" smtClean="0">
                <a:solidFill>
                  <a:srgbClr val="000000"/>
                </a:solidFill>
              </a:rPr>
              <a:t> </a:t>
            </a:r>
            <a:r>
              <a:rPr lang="fr-BE" sz="2200" dirty="0" err="1" smtClean="0">
                <a:solidFill>
                  <a:srgbClr val="000000"/>
                </a:solidFill>
              </a:rPr>
              <a:t>carbon</a:t>
            </a:r>
            <a:r>
              <a:rPr lang="fr-BE" sz="2200" dirty="0" smtClean="0">
                <a:solidFill>
                  <a:srgbClr val="000000"/>
                </a:solidFill>
              </a:rPr>
              <a:t> </a:t>
            </a:r>
            <a:r>
              <a:rPr lang="fr-BE" sz="2200" dirty="0" err="1" smtClean="0">
                <a:solidFill>
                  <a:srgbClr val="000000"/>
                </a:solidFill>
              </a:rPr>
              <a:t>electrode</a:t>
            </a:r>
            <a:r>
              <a:rPr lang="fr-BE" sz="2200" dirty="0" smtClean="0">
                <a:solidFill>
                  <a:srgbClr val="000000"/>
                </a:solidFill>
              </a:rPr>
              <a:t> (r=0.25cm, area=0.196cm</a:t>
            </a:r>
            <a:r>
              <a:rPr lang="fr-BE" sz="2200" baseline="30000" dirty="0" smtClean="0">
                <a:solidFill>
                  <a:srgbClr val="000000"/>
                </a:solidFill>
              </a:rPr>
              <a:t>2</a:t>
            </a:r>
            <a:r>
              <a:rPr lang="fr-BE" sz="2200" dirty="0" smtClean="0">
                <a:solidFill>
                  <a:srgbClr val="000000"/>
                </a:solidFill>
              </a:rPr>
              <a:t>)</a:t>
            </a:r>
            <a:endParaRPr lang="fr-BE" sz="2200" baseline="-25000" dirty="0">
              <a:solidFill>
                <a:srgbClr val="000000"/>
              </a:solidFill>
              <a:latin typeface="Calibri"/>
            </a:endParaRPr>
          </a:p>
          <a:p>
            <a:pPr>
              <a:lnSpc>
                <a:spcPct val="150000"/>
              </a:lnSpc>
            </a:pPr>
            <a:r>
              <a:rPr lang="fr-BE" sz="2200" dirty="0" smtClean="0">
                <a:solidFill>
                  <a:srgbClr val="000000"/>
                </a:solidFill>
              </a:rPr>
              <a:t>● MES buffer 20mM, </a:t>
            </a:r>
            <a:r>
              <a:rPr lang="fr-BE" sz="2200" dirty="0" err="1" smtClean="0">
                <a:solidFill>
                  <a:srgbClr val="000000"/>
                </a:solidFill>
              </a:rPr>
              <a:t>NaCl</a:t>
            </a:r>
            <a:r>
              <a:rPr lang="fr-BE" sz="2200" dirty="0" smtClean="0">
                <a:solidFill>
                  <a:srgbClr val="000000"/>
                </a:solidFill>
              </a:rPr>
              <a:t> 50mM, MgCl</a:t>
            </a:r>
            <a:r>
              <a:rPr lang="fr-BE" sz="2200" baseline="-25000" dirty="0" smtClean="0">
                <a:solidFill>
                  <a:srgbClr val="000000"/>
                </a:solidFill>
              </a:rPr>
              <a:t>2</a:t>
            </a:r>
            <a:r>
              <a:rPr lang="fr-BE" sz="2200" dirty="0" smtClean="0">
                <a:solidFill>
                  <a:srgbClr val="000000"/>
                </a:solidFill>
              </a:rPr>
              <a:t> 2mM, pH 6.3 (</a:t>
            </a:r>
            <a:r>
              <a:rPr lang="fr-BE" sz="2200" dirty="0" err="1" smtClean="0">
                <a:solidFill>
                  <a:srgbClr val="000000"/>
                </a:solidFill>
              </a:rPr>
              <a:t>bubbled</a:t>
            </a:r>
            <a:r>
              <a:rPr lang="fr-BE" sz="2200" dirty="0" smtClean="0">
                <a:solidFill>
                  <a:srgbClr val="000000"/>
                </a:solidFill>
              </a:rPr>
              <a:t> </a:t>
            </a:r>
            <a:r>
              <a:rPr lang="fr-BE" sz="2200" dirty="0" err="1" smtClean="0">
                <a:solidFill>
                  <a:srgbClr val="000000"/>
                </a:solidFill>
              </a:rPr>
              <a:t>with</a:t>
            </a:r>
            <a:r>
              <a:rPr lang="fr-BE" sz="2200" dirty="0" smtClean="0">
                <a:solidFill>
                  <a:srgbClr val="000000"/>
                </a:solidFill>
              </a:rPr>
              <a:t> </a:t>
            </a:r>
            <a:r>
              <a:rPr lang="fr-BE" sz="2200" dirty="0" err="1" smtClean="0">
                <a:solidFill>
                  <a:srgbClr val="000000"/>
                </a:solidFill>
              </a:rPr>
              <a:t>nitrogen</a:t>
            </a:r>
            <a:r>
              <a:rPr lang="fr-BE" sz="2200" dirty="0" smtClean="0">
                <a:solidFill>
                  <a:srgbClr val="000000"/>
                </a:solidFill>
              </a:rPr>
              <a:t>)</a:t>
            </a:r>
            <a:endParaRPr lang="fr-BE" sz="2200" baseline="-25000" dirty="0" smtClean="0">
              <a:solidFill>
                <a:srgbClr val="000000"/>
              </a:solidFill>
            </a:endParaRPr>
          </a:p>
          <a:p>
            <a:pPr>
              <a:lnSpc>
                <a:spcPct val="150000"/>
              </a:lnSpc>
            </a:pPr>
            <a:r>
              <a:rPr lang="fr-BE" sz="2200" dirty="0" smtClean="0">
                <a:solidFill>
                  <a:srgbClr val="000000"/>
                </a:solidFill>
              </a:rPr>
              <a:t>● 15µg of </a:t>
            </a:r>
            <a:r>
              <a:rPr lang="fr-BE" sz="2200" dirty="0" err="1" smtClean="0">
                <a:solidFill>
                  <a:srgbClr val="000000"/>
                </a:solidFill>
              </a:rPr>
              <a:t>purified</a:t>
            </a:r>
            <a:r>
              <a:rPr lang="fr-BE" sz="2200" dirty="0" smtClean="0">
                <a:solidFill>
                  <a:srgbClr val="000000"/>
                </a:solidFill>
              </a:rPr>
              <a:t> </a:t>
            </a:r>
            <a:r>
              <a:rPr lang="fr-BE" sz="2200" dirty="0" err="1" smtClean="0">
                <a:solidFill>
                  <a:srgbClr val="000000"/>
                </a:solidFill>
              </a:rPr>
              <a:t>HoxEFUYH</a:t>
            </a:r>
            <a:r>
              <a:rPr lang="fr-BE" sz="2200" dirty="0" smtClean="0">
                <a:solidFill>
                  <a:srgbClr val="000000"/>
                </a:solidFill>
              </a:rPr>
              <a:t> </a:t>
            </a:r>
            <a:r>
              <a:rPr lang="fr-BE" sz="2200" dirty="0" err="1" smtClean="0">
                <a:solidFill>
                  <a:srgbClr val="000000"/>
                </a:solidFill>
              </a:rPr>
              <a:t>dried</a:t>
            </a:r>
            <a:r>
              <a:rPr lang="fr-BE" sz="2200" dirty="0" smtClean="0">
                <a:solidFill>
                  <a:srgbClr val="000000"/>
                </a:solidFill>
              </a:rPr>
              <a:t> on the </a:t>
            </a:r>
            <a:r>
              <a:rPr lang="fr-BE" sz="2200" dirty="0" err="1" smtClean="0">
                <a:solidFill>
                  <a:srgbClr val="000000"/>
                </a:solidFill>
              </a:rPr>
              <a:t>electrode</a:t>
            </a:r>
            <a:r>
              <a:rPr lang="fr-BE" sz="2200" dirty="0" smtClean="0">
                <a:solidFill>
                  <a:srgbClr val="000000"/>
                </a:solidFill>
              </a:rPr>
              <a:t> </a:t>
            </a:r>
            <a:r>
              <a:rPr lang="fr-BE" sz="2200" dirty="0" err="1" smtClean="0">
                <a:solidFill>
                  <a:srgbClr val="000000"/>
                </a:solidFill>
              </a:rPr>
              <a:t>under</a:t>
            </a:r>
            <a:r>
              <a:rPr lang="fr-BE" sz="2200" dirty="0" smtClean="0">
                <a:solidFill>
                  <a:srgbClr val="000000"/>
                </a:solidFill>
              </a:rPr>
              <a:t> vacuum</a:t>
            </a:r>
          </a:p>
          <a:p>
            <a:pPr>
              <a:lnSpc>
                <a:spcPct val="150000"/>
              </a:lnSpc>
            </a:pPr>
            <a:r>
              <a:rPr lang="fr-BE" sz="2200" dirty="0">
                <a:solidFill>
                  <a:srgbClr val="000000"/>
                </a:solidFill>
              </a:rPr>
              <a:t>● </a:t>
            </a:r>
            <a:r>
              <a:rPr lang="fr-BE" sz="2200" dirty="0" err="1">
                <a:solidFill>
                  <a:srgbClr val="000000"/>
                </a:solidFill>
              </a:rPr>
              <a:t>Nafion</a:t>
            </a:r>
            <a:r>
              <a:rPr lang="fr-BE" sz="2200" dirty="0">
                <a:solidFill>
                  <a:srgbClr val="000000"/>
                </a:solidFill>
              </a:rPr>
              <a:t> membrane to </a:t>
            </a:r>
            <a:r>
              <a:rPr lang="fr-BE" sz="2200" dirty="0" err="1">
                <a:solidFill>
                  <a:srgbClr val="000000"/>
                </a:solidFill>
              </a:rPr>
              <a:t>limit</a:t>
            </a:r>
            <a:r>
              <a:rPr lang="fr-BE" sz="2200" dirty="0">
                <a:solidFill>
                  <a:srgbClr val="000000"/>
                </a:solidFill>
              </a:rPr>
              <a:t> </a:t>
            </a:r>
            <a:r>
              <a:rPr lang="fr-BE" sz="2200" dirty="0" err="1" smtClean="0">
                <a:solidFill>
                  <a:srgbClr val="000000"/>
                </a:solidFill>
              </a:rPr>
              <a:t>desorption</a:t>
            </a:r>
            <a:endParaRPr lang="fr-BE" sz="2200" dirty="0" smtClean="0">
              <a:solidFill>
                <a:srgbClr val="000000"/>
              </a:solidFill>
            </a:endParaRPr>
          </a:p>
          <a:p>
            <a:pPr>
              <a:lnSpc>
                <a:spcPct val="150000"/>
              </a:lnSpc>
            </a:pPr>
            <a:r>
              <a:rPr lang="fr-BE" sz="2200" dirty="0">
                <a:solidFill>
                  <a:srgbClr val="000000"/>
                </a:solidFill>
              </a:rPr>
              <a:t>● </a:t>
            </a:r>
            <a:r>
              <a:rPr lang="fr-BE" sz="2200" dirty="0" smtClean="0">
                <a:solidFill>
                  <a:srgbClr val="000000"/>
                </a:solidFill>
              </a:rPr>
              <a:t>Scan rate of 20mV/s</a:t>
            </a:r>
          </a:p>
          <a:p>
            <a:pPr>
              <a:lnSpc>
                <a:spcPct val="150000"/>
              </a:lnSpc>
            </a:pPr>
            <a:r>
              <a:rPr lang="fr-BE" sz="2200" dirty="0">
                <a:solidFill>
                  <a:srgbClr val="000000"/>
                </a:solidFill>
              </a:rPr>
              <a:t>● Calomel </a:t>
            </a:r>
            <a:r>
              <a:rPr lang="fr-BE" sz="2200" dirty="0" err="1">
                <a:solidFill>
                  <a:srgbClr val="000000"/>
                </a:solidFill>
              </a:rPr>
              <a:t>reference</a:t>
            </a:r>
            <a:endParaRPr lang="fr-BE" sz="2200" baseline="-25000" dirty="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spTree>
    <p:extLst>
      <p:ext uri="{BB962C8B-B14F-4D97-AF65-F5344CB8AC3E}">
        <p14:creationId xmlns:p14="http://schemas.microsoft.com/office/powerpoint/2010/main" val="969100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5023" b="4994"/>
          <a:stretch/>
        </p:blipFill>
        <p:spPr>
          <a:xfrm>
            <a:off x="108681" y="2485298"/>
            <a:ext cx="5938961" cy="4056528"/>
          </a:xfrm>
          <a:prstGeom prst="rect">
            <a:avLst/>
          </a:prstGeom>
        </p:spPr>
      </p:pic>
      <p:pic>
        <p:nvPicPr>
          <p:cNvPr id="3" name="Image 2"/>
          <p:cNvPicPr>
            <a:picLocks noChangeAspect="1"/>
          </p:cNvPicPr>
          <p:nvPr/>
        </p:nvPicPr>
        <p:blipFill rotWithShape="1">
          <a:blip r:embed="rId3"/>
          <a:srcRect t="5726" b="4797"/>
          <a:stretch/>
        </p:blipFill>
        <p:spPr>
          <a:xfrm>
            <a:off x="6015756" y="2620919"/>
            <a:ext cx="6096732" cy="3920907"/>
          </a:xfrm>
          <a:prstGeom prst="rect">
            <a:avLst/>
          </a:prstGeom>
        </p:spPr>
      </p:pic>
      <p:pic>
        <p:nvPicPr>
          <p:cNvPr id="4" name="Image 3"/>
          <p:cNvPicPr>
            <a:picLocks noChangeAspect="1"/>
          </p:cNvPicPr>
          <p:nvPr/>
        </p:nvPicPr>
        <p:blipFill rotWithShape="1">
          <a:blip r:embed="rId4"/>
          <a:srcRect l="83915" t="60028" r="3392" b="34934"/>
          <a:stretch/>
        </p:blipFill>
        <p:spPr>
          <a:xfrm>
            <a:off x="10202699" y="5648926"/>
            <a:ext cx="1651380" cy="368491"/>
          </a:xfrm>
          <a:prstGeom prst="rect">
            <a:avLst/>
          </a:prstGeom>
        </p:spPr>
      </p:pic>
      <p:pic>
        <p:nvPicPr>
          <p:cNvPr id="5" name="Image 4"/>
          <p:cNvPicPr>
            <a:picLocks noChangeAspect="1"/>
          </p:cNvPicPr>
          <p:nvPr/>
        </p:nvPicPr>
        <p:blipFill rotWithShape="1">
          <a:blip r:embed="rId4"/>
          <a:srcRect l="83915" t="60028" r="3392" b="34934"/>
          <a:stretch/>
        </p:blipFill>
        <p:spPr>
          <a:xfrm>
            <a:off x="1461158" y="5686266"/>
            <a:ext cx="1651380" cy="368491"/>
          </a:xfrm>
          <a:prstGeom prst="rect">
            <a:avLst/>
          </a:prstGeom>
        </p:spPr>
      </p:pic>
      <p:sp>
        <p:nvSpPr>
          <p:cNvPr id="6" name="ZoneTexte 5"/>
          <p:cNvSpPr txBox="1"/>
          <p:nvPr/>
        </p:nvSpPr>
        <p:spPr>
          <a:xfrm>
            <a:off x="313401" y="6357160"/>
            <a:ext cx="2454215" cy="369332"/>
          </a:xfrm>
          <a:prstGeom prst="rect">
            <a:avLst/>
          </a:prstGeom>
          <a:noFill/>
        </p:spPr>
        <p:txBody>
          <a:bodyPr wrap="square" rtlCol="0">
            <a:spAutoFit/>
          </a:bodyPr>
          <a:lstStyle/>
          <a:p>
            <a:r>
              <a:rPr lang="fr-BE" dirty="0" err="1" smtClean="0"/>
              <a:t>From</a:t>
            </a:r>
            <a:r>
              <a:rPr lang="fr-BE" dirty="0" smtClean="0"/>
              <a:t> -0.76V </a:t>
            </a:r>
            <a:r>
              <a:rPr lang="fr-BE" i="1" dirty="0" smtClean="0"/>
              <a:t>vs SHE</a:t>
            </a:r>
            <a:r>
              <a:rPr lang="fr-BE" dirty="0" smtClean="0"/>
              <a:t>…</a:t>
            </a:r>
            <a:endParaRPr lang="fr-BE" dirty="0"/>
          </a:p>
        </p:txBody>
      </p:sp>
      <p:sp>
        <p:nvSpPr>
          <p:cNvPr id="7" name="ZoneTexte 6"/>
          <p:cNvSpPr txBox="1"/>
          <p:nvPr/>
        </p:nvSpPr>
        <p:spPr>
          <a:xfrm>
            <a:off x="4958663" y="6357160"/>
            <a:ext cx="1777888" cy="369332"/>
          </a:xfrm>
          <a:prstGeom prst="rect">
            <a:avLst/>
          </a:prstGeom>
          <a:noFill/>
        </p:spPr>
        <p:txBody>
          <a:bodyPr wrap="square" rtlCol="0">
            <a:spAutoFit/>
          </a:bodyPr>
          <a:lstStyle/>
          <a:p>
            <a:r>
              <a:rPr lang="fr-BE" dirty="0" smtClean="0"/>
              <a:t>…to 0.24V </a:t>
            </a:r>
            <a:r>
              <a:rPr lang="fr-BE" i="1" dirty="0" smtClean="0"/>
              <a:t>vs SHE</a:t>
            </a:r>
            <a:endParaRPr lang="fr-BE" dirty="0"/>
          </a:p>
        </p:txBody>
      </p:sp>
      <p:sp>
        <p:nvSpPr>
          <p:cNvPr id="8" name="ZoneTexte 7"/>
          <p:cNvSpPr txBox="1"/>
          <p:nvPr/>
        </p:nvSpPr>
        <p:spPr>
          <a:xfrm>
            <a:off x="7722614" y="5093626"/>
            <a:ext cx="1777888" cy="646331"/>
          </a:xfrm>
          <a:prstGeom prst="rect">
            <a:avLst/>
          </a:prstGeom>
          <a:noFill/>
        </p:spPr>
        <p:txBody>
          <a:bodyPr wrap="square" rtlCol="0">
            <a:spAutoFit/>
          </a:bodyPr>
          <a:lstStyle/>
          <a:p>
            <a:r>
              <a:rPr lang="fr-BE" dirty="0" smtClean="0"/>
              <a:t>- 0.8V </a:t>
            </a:r>
            <a:r>
              <a:rPr lang="fr-BE" i="1" dirty="0" smtClean="0"/>
              <a:t>vs </a:t>
            </a:r>
            <a:r>
              <a:rPr lang="fr-BE" dirty="0" smtClean="0"/>
              <a:t>Calomel</a:t>
            </a:r>
          </a:p>
          <a:p>
            <a:r>
              <a:rPr lang="fr-BE" dirty="0" smtClean="0"/>
              <a:t>- 0.56V </a:t>
            </a:r>
            <a:r>
              <a:rPr lang="fr-BE" i="1" dirty="0" smtClean="0"/>
              <a:t>vs SHE</a:t>
            </a:r>
            <a:endParaRPr lang="fr-BE" dirty="0"/>
          </a:p>
        </p:txBody>
      </p:sp>
      <p:sp>
        <p:nvSpPr>
          <p:cNvPr id="9" name="ZoneTexte 8"/>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0"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Electrochemical</a:t>
            </a:r>
            <a:r>
              <a:rPr lang="fr-BE" sz="2400" b="1" dirty="0" smtClean="0">
                <a:solidFill>
                  <a:srgbClr val="000000"/>
                </a:solidFill>
                <a:latin typeface="Calibri"/>
              </a:rPr>
              <a:t> </a:t>
            </a:r>
            <a:r>
              <a:rPr lang="fr-BE" sz="2400" b="1" dirty="0" err="1" smtClean="0">
                <a:solidFill>
                  <a:srgbClr val="000000"/>
                </a:solidFill>
                <a:latin typeface="Calibri"/>
              </a:rPr>
              <a:t>experiments</a:t>
            </a:r>
            <a:r>
              <a:rPr lang="fr-BE" sz="2400" b="1" dirty="0" smtClean="0">
                <a:solidFill>
                  <a:srgbClr val="000000"/>
                </a:solidFill>
                <a:latin typeface="Calibri"/>
              </a:rPr>
              <a:t>:</a:t>
            </a:r>
            <a:endParaRPr lang="fr-BE" sz="2400" b="1" i="1" dirty="0" smtClean="0">
              <a:solidFill>
                <a:srgbClr val="000000"/>
              </a:solidFill>
              <a:latin typeface="Calibri"/>
            </a:endParaRPr>
          </a:p>
        </p:txBody>
      </p:sp>
      <p:grpSp>
        <p:nvGrpSpPr>
          <p:cNvPr id="11" name="Groupe 10"/>
          <p:cNvGrpSpPr/>
          <p:nvPr/>
        </p:nvGrpSpPr>
        <p:grpSpPr>
          <a:xfrm>
            <a:off x="3403770" y="3695700"/>
            <a:ext cx="2530354" cy="2476794"/>
            <a:chOff x="308968" y="1377459"/>
            <a:chExt cx="3608502" cy="3142769"/>
          </a:xfrm>
        </p:grpSpPr>
        <p:pic>
          <p:nvPicPr>
            <p:cNvPr id="12" name="Image 11"/>
            <p:cNvPicPr>
              <a:picLocks noChangeAspect="1"/>
            </p:cNvPicPr>
            <p:nvPr/>
          </p:nvPicPr>
          <p:blipFill rotWithShape="1">
            <a:blip r:embed="rId5"/>
            <a:srcRect b="49562"/>
            <a:stretch/>
          </p:blipFill>
          <p:spPr>
            <a:xfrm>
              <a:off x="308968" y="1377459"/>
              <a:ext cx="3608502" cy="3142769"/>
            </a:xfrm>
            <a:prstGeom prst="rect">
              <a:avLst/>
            </a:prstGeom>
          </p:spPr>
        </p:pic>
        <p:sp>
          <p:nvSpPr>
            <p:cNvPr id="14" name="Rectangle 13"/>
            <p:cNvSpPr/>
            <p:nvPr/>
          </p:nvSpPr>
          <p:spPr>
            <a:xfrm>
              <a:off x="3443419" y="3698544"/>
              <a:ext cx="186885" cy="204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6" name="ZoneTexte 15"/>
          <p:cNvSpPr txBox="1"/>
          <p:nvPr/>
        </p:nvSpPr>
        <p:spPr>
          <a:xfrm>
            <a:off x="8610600" y="4396706"/>
            <a:ext cx="2209800" cy="369332"/>
          </a:xfrm>
          <a:prstGeom prst="rect">
            <a:avLst/>
          </a:prstGeom>
          <a:noFill/>
        </p:spPr>
        <p:txBody>
          <a:bodyPr wrap="square" rtlCol="0">
            <a:spAutoFit/>
          </a:bodyPr>
          <a:lstStyle/>
          <a:p>
            <a:r>
              <a:rPr lang="fr-BE" dirty="0" smtClean="0"/>
              <a:t>→ ≈ 50 µA</a:t>
            </a:r>
            <a:endParaRPr lang="fr-BE" baseline="30000" dirty="0"/>
          </a:p>
        </p:txBody>
      </p:sp>
      <p:sp>
        <p:nvSpPr>
          <p:cNvPr id="17" name="CustomShape 3"/>
          <p:cNvSpPr/>
          <p:nvPr/>
        </p:nvSpPr>
        <p:spPr>
          <a:xfrm>
            <a:off x="249178" y="938118"/>
            <a:ext cx="11863310" cy="3573449"/>
          </a:xfrm>
          <a:prstGeom prst="rect">
            <a:avLst/>
          </a:prstGeom>
        </p:spPr>
        <p:txBody>
          <a:bodyPr lIns="90000" tIns="45000" rIns="90000" bIns="45000"/>
          <a:lstStyle/>
          <a:p>
            <a:r>
              <a:rPr lang="fr-BE" sz="1400" dirty="0" smtClean="0">
                <a:solidFill>
                  <a:srgbClr val="000000"/>
                </a:solidFill>
              </a:rPr>
              <a:t>● </a:t>
            </a:r>
            <a:r>
              <a:rPr lang="fr-BE" sz="1400" dirty="0" err="1" smtClean="0">
                <a:solidFill>
                  <a:srgbClr val="000000"/>
                </a:solidFill>
              </a:rPr>
              <a:t>Glassy</a:t>
            </a:r>
            <a:r>
              <a:rPr lang="fr-BE" sz="1400" dirty="0" smtClean="0">
                <a:solidFill>
                  <a:srgbClr val="000000"/>
                </a:solidFill>
              </a:rPr>
              <a:t> </a:t>
            </a:r>
            <a:r>
              <a:rPr lang="fr-BE" sz="1400" dirty="0" err="1" smtClean="0">
                <a:solidFill>
                  <a:srgbClr val="000000"/>
                </a:solidFill>
              </a:rPr>
              <a:t>carbon</a:t>
            </a:r>
            <a:r>
              <a:rPr lang="fr-BE" sz="1400" dirty="0" smtClean="0">
                <a:solidFill>
                  <a:srgbClr val="000000"/>
                </a:solidFill>
              </a:rPr>
              <a:t> </a:t>
            </a:r>
            <a:r>
              <a:rPr lang="fr-BE" sz="1400" dirty="0" err="1" smtClean="0">
                <a:solidFill>
                  <a:srgbClr val="000000"/>
                </a:solidFill>
              </a:rPr>
              <a:t>electrode</a:t>
            </a:r>
            <a:r>
              <a:rPr lang="fr-BE" sz="1400" dirty="0" smtClean="0">
                <a:solidFill>
                  <a:srgbClr val="000000"/>
                </a:solidFill>
              </a:rPr>
              <a:t> (r=0.25cm, area=0.196cm</a:t>
            </a:r>
            <a:r>
              <a:rPr lang="fr-BE" sz="1400" baseline="30000" dirty="0" smtClean="0">
                <a:solidFill>
                  <a:srgbClr val="000000"/>
                </a:solidFill>
              </a:rPr>
              <a:t>2</a:t>
            </a:r>
            <a:r>
              <a:rPr lang="fr-BE" sz="1400" dirty="0" smtClean="0">
                <a:solidFill>
                  <a:srgbClr val="000000"/>
                </a:solidFill>
              </a:rPr>
              <a:t>)</a:t>
            </a:r>
            <a:endParaRPr lang="fr-BE" sz="1400" baseline="-25000" dirty="0">
              <a:solidFill>
                <a:srgbClr val="000000"/>
              </a:solidFill>
              <a:latin typeface="Calibri"/>
            </a:endParaRPr>
          </a:p>
          <a:p>
            <a:r>
              <a:rPr lang="fr-BE" sz="1400" dirty="0" smtClean="0">
                <a:solidFill>
                  <a:srgbClr val="000000"/>
                </a:solidFill>
              </a:rPr>
              <a:t>● MES buffer 20mM, </a:t>
            </a:r>
            <a:r>
              <a:rPr lang="fr-BE" sz="1400" dirty="0" err="1" smtClean="0">
                <a:solidFill>
                  <a:srgbClr val="000000"/>
                </a:solidFill>
              </a:rPr>
              <a:t>NaCl</a:t>
            </a:r>
            <a:r>
              <a:rPr lang="fr-BE" sz="1400" dirty="0" smtClean="0">
                <a:solidFill>
                  <a:srgbClr val="000000"/>
                </a:solidFill>
              </a:rPr>
              <a:t> 50mM, MgCl</a:t>
            </a:r>
            <a:r>
              <a:rPr lang="fr-BE" sz="1400" baseline="-25000" dirty="0" smtClean="0">
                <a:solidFill>
                  <a:srgbClr val="000000"/>
                </a:solidFill>
              </a:rPr>
              <a:t>2</a:t>
            </a:r>
            <a:r>
              <a:rPr lang="fr-BE" sz="1400" dirty="0" smtClean="0">
                <a:solidFill>
                  <a:srgbClr val="000000"/>
                </a:solidFill>
              </a:rPr>
              <a:t> 2mM, pH 6.3 (</a:t>
            </a:r>
            <a:r>
              <a:rPr lang="fr-BE" sz="1400" dirty="0" err="1" smtClean="0">
                <a:solidFill>
                  <a:srgbClr val="000000"/>
                </a:solidFill>
              </a:rPr>
              <a:t>bubbled</a:t>
            </a:r>
            <a:r>
              <a:rPr lang="fr-BE" sz="1400" dirty="0" smtClean="0">
                <a:solidFill>
                  <a:srgbClr val="000000"/>
                </a:solidFill>
              </a:rPr>
              <a:t> </a:t>
            </a:r>
            <a:r>
              <a:rPr lang="fr-BE" sz="1400" dirty="0" err="1" smtClean="0">
                <a:solidFill>
                  <a:srgbClr val="000000"/>
                </a:solidFill>
              </a:rPr>
              <a:t>with</a:t>
            </a:r>
            <a:r>
              <a:rPr lang="fr-BE" sz="1400" dirty="0" smtClean="0">
                <a:solidFill>
                  <a:srgbClr val="000000"/>
                </a:solidFill>
              </a:rPr>
              <a:t> </a:t>
            </a:r>
            <a:r>
              <a:rPr lang="fr-BE" sz="1400" dirty="0" err="1" smtClean="0">
                <a:solidFill>
                  <a:srgbClr val="000000"/>
                </a:solidFill>
              </a:rPr>
              <a:t>nitrogen</a:t>
            </a:r>
            <a:r>
              <a:rPr lang="fr-BE" sz="1400" dirty="0" smtClean="0">
                <a:solidFill>
                  <a:srgbClr val="000000"/>
                </a:solidFill>
              </a:rPr>
              <a:t>)</a:t>
            </a:r>
            <a:endParaRPr lang="fr-BE" sz="1400" baseline="-25000" dirty="0" smtClean="0">
              <a:solidFill>
                <a:srgbClr val="000000"/>
              </a:solidFill>
            </a:endParaRPr>
          </a:p>
          <a:p>
            <a:r>
              <a:rPr lang="fr-BE" sz="1400" dirty="0" smtClean="0">
                <a:solidFill>
                  <a:srgbClr val="000000"/>
                </a:solidFill>
              </a:rPr>
              <a:t>● </a:t>
            </a:r>
            <a:r>
              <a:rPr lang="fr-BE" sz="1400" b="1" dirty="0" smtClean="0">
                <a:solidFill>
                  <a:srgbClr val="000000"/>
                </a:solidFill>
              </a:rPr>
              <a:t>15µg</a:t>
            </a:r>
            <a:r>
              <a:rPr lang="fr-BE" sz="1400" dirty="0" smtClean="0">
                <a:solidFill>
                  <a:srgbClr val="000000"/>
                </a:solidFill>
              </a:rPr>
              <a:t> of </a:t>
            </a:r>
            <a:r>
              <a:rPr lang="fr-BE" sz="1400" dirty="0" err="1" smtClean="0">
                <a:solidFill>
                  <a:srgbClr val="000000"/>
                </a:solidFill>
              </a:rPr>
              <a:t>purified</a:t>
            </a:r>
            <a:r>
              <a:rPr lang="fr-BE" sz="1400" dirty="0" smtClean="0">
                <a:solidFill>
                  <a:srgbClr val="000000"/>
                </a:solidFill>
              </a:rPr>
              <a:t> </a:t>
            </a:r>
            <a:r>
              <a:rPr lang="fr-BE" sz="1400" dirty="0" err="1" smtClean="0">
                <a:solidFill>
                  <a:srgbClr val="000000"/>
                </a:solidFill>
              </a:rPr>
              <a:t>HoxEFUYH</a:t>
            </a:r>
            <a:r>
              <a:rPr lang="fr-BE" sz="1400" dirty="0" smtClean="0">
                <a:solidFill>
                  <a:srgbClr val="000000"/>
                </a:solidFill>
              </a:rPr>
              <a:t> </a:t>
            </a:r>
            <a:r>
              <a:rPr lang="fr-BE" sz="1400" dirty="0" err="1" smtClean="0">
                <a:solidFill>
                  <a:srgbClr val="000000"/>
                </a:solidFill>
              </a:rPr>
              <a:t>dried</a:t>
            </a:r>
            <a:r>
              <a:rPr lang="fr-BE" sz="1400" dirty="0" smtClean="0">
                <a:solidFill>
                  <a:srgbClr val="000000"/>
                </a:solidFill>
              </a:rPr>
              <a:t> on the </a:t>
            </a:r>
            <a:r>
              <a:rPr lang="fr-BE" sz="1400" dirty="0" err="1" smtClean="0">
                <a:solidFill>
                  <a:srgbClr val="000000"/>
                </a:solidFill>
              </a:rPr>
              <a:t>electrode</a:t>
            </a:r>
            <a:r>
              <a:rPr lang="fr-BE" sz="1400" dirty="0" smtClean="0">
                <a:solidFill>
                  <a:srgbClr val="000000"/>
                </a:solidFill>
              </a:rPr>
              <a:t> </a:t>
            </a:r>
            <a:r>
              <a:rPr lang="fr-BE" sz="1400" dirty="0" err="1" smtClean="0">
                <a:solidFill>
                  <a:srgbClr val="000000"/>
                </a:solidFill>
              </a:rPr>
              <a:t>under</a:t>
            </a:r>
            <a:r>
              <a:rPr lang="fr-BE" sz="1400" dirty="0" smtClean="0">
                <a:solidFill>
                  <a:srgbClr val="000000"/>
                </a:solidFill>
              </a:rPr>
              <a:t> vacuum</a:t>
            </a:r>
          </a:p>
          <a:p>
            <a:r>
              <a:rPr lang="fr-BE" sz="1400" dirty="0">
                <a:solidFill>
                  <a:srgbClr val="000000"/>
                </a:solidFill>
              </a:rPr>
              <a:t>● </a:t>
            </a:r>
            <a:r>
              <a:rPr lang="fr-BE" sz="1400" dirty="0" err="1">
                <a:solidFill>
                  <a:srgbClr val="000000"/>
                </a:solidFill>
              </a:rPr>
              <a:t>Nafion</a:t>
            </a:r>
            <a:r>
              <a:rPr lang="fr-BE" sz="1400" dirty="0">
                <a:solidFill>
                  <a:srgbClr val="000000"/>
                </a:solidFill>
              </a:rPr>
              <a:t> membrane to </a:t>
            </a:r>
            <a:r>
              <a:rPr lang="fr-BE" sz="1400" dirty="0" err="1">
                <a:solidFill>
                  <a:srgbClr val="000000"/>
                </a:solidFill>
              </a:rPr>
              <a:t>limit</a:t>
            </a:r>
            <a:r>
              <a:rPr lang="fr-BE" sz="1400" dirty="0">
                <a:solidFill>
                  <a:srgbClr val="000000"/>
                </a:solidFill>
              </a:rPr>
              <a:t> </a:t>
            </a:r>
            <a:r>
              <a:rPr lang="fr-BE" sz="1400" dirty="0" err="1" smtClean="0">
                <a:solidFill>
                  <a:srgbClr val="000000"/>
                </a:solidFill>
              </a:rPr>
              <a:t>desorption</a:t>
            </a:r>
            <a:endParaRPr lang="fr-BE" sz="1400" dirty="0" smtClean="0">
              <a:solidFill>
                <a:srgbClr val="000000"/>
              </a:solidFill>
            </a:endParaRPr>
          </a:p>
          <a:p>
            <a:r>
              <a:rPr lang="fr-BE" sz="1400" dirty="0">
                <a:solidFill>
                  <a:srgbClr val="000000"/>
                </a:solidFill>
              </a:rPr>
              <a:t>● </a:t>
            </a:r>
            <a:r>
              <a:rPr lang="fr-BE" sz="1400" dirty="0" smtClean="0">
                <a:solidFill>
                  <a:srgbClr val="000000"/>
                </a:solidFill>
              </a:rPr>
              <a:t>Scan rate of 20mV/s</a:t>
            </a:r>
          </a:p>
          <a:p>
            <a:r>
              <a:rPr lang="fr-BE" sz="1400" dirty="0">
                <a:solidFill>
                  <a:srgbClr val="000000"/>
                </a:solidFill>
              </a:rPr>
              <a:t>● Calomel </a:t>
            </a:r>
            <a:r>
              <a:rPr lang="fr-BE" sz="1400" dirty="0" err="1">
                <a:solidFill>
                  <a:srgbClr val="000000"/>
                </a:solidFill>
              </a:rPr>
              <a:t>reference</a:t>
            </a:r>
            <a:endParaRPr lang="fr-BE" sz="1400" baseline="-25000" dirty="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cxnSp>
        <p:nvCxnSpPr>
          <p:cNvPr id="15" name="Connecteur droit avec flèche 14"/>
          <p:cNvCxnSpPr/>
          <p:nvPr/>
        </p:nvCxnSpPr>
        <p:spPr>
          <a:xfrm flipV="1">
            <a:off x="2962141" y="3776010"/>
            <a:ext cx="0" cy="69692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537138" y="4431936"/>
            <a:ext cx="866633" cy="646331"/>
          </a:xfrm>
          <a:prstGeom prst="rect">
            <a:avLst/>
          </a:prstGeom>
          <a:noFill/>
        </p:spPr>
        <p:txBody>
          <a:bodyPr wrap="square" rtlCol="0">
            <a:spAutoFit/>
          </a:bodyPr>
          <a:lstStyle/>
          <a:p>
            <a:pPr algn="ctr"/>
            <a:r>
              <a:rPr lang="fr-BE" dirty="0" smtClean="0"/>
              <a:t>- 0.35V </a:t>
            </a:r>
            <a:r>
              <a:rPr lang="fr-BE" i="1" dirty="0" smtClean="0"/>
              <a:t>vs SHE</a:t>
            </a:r>
            <a:endParaRPr lang="fr-BE" i="1" dirty="0"/>
          </a:p>
        </p:txBody>
      </p:sp>
    </p:spTree>
    <p:extLst>
      <p:ext uri="{BB962C8B-B14F-4D97-AF65-F5344CB8AC3E}">
        <p14:creationId xmlns:p14="http://schemas.microsoft.com/office/powerpoint/2010/main" val="1852085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1"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Electrochemical</a:t>
            </a:r>
            <a:r>
              <a:rPr lang="fr-BE" sz="2400" b="1" dirty="0" smtClean="0">
                <a:solidFill>
                  <a:srgbClr val="000000"/>
                </a:solidFill>
                <a:latin typeface="Calibri"/>
              </a:rPr>
              <a:t> </a:t>
            </a:r>
            <a:r>
              <a:rPr lang="fr-BE" sz="2400" b="1" dirty="0" err="1" smtClean="0">
                <a:solidFill>
                  <a:srgbClr val="000000"/>
                </a:solidFill>
                <a:latin typeface="Calibri"/>
              </a:rPr>
              <a:t>experiments</a:t>
            </a:r>
            <a:r>
              <a:rPr lang="fr-BE" sz="2400" b="1" dirty="0" smtClean="0">
                <a:solidFill>
                  <a:srgbClr val="000000"/>
                </a:solidFill>
                <a:latin typeface="Calibri"/>
              </a:rPr>
              <a:t>:</a:t>
            </a:r>
            <a:endParaRPr lang="fr-BE" sz="2400" b="1" i="1" dirty="0" smtClean="0">
              <a:solidFill>
                <a:srgbClr val="000000"/>
              </a:solidFill>
              <a:latin typeface="Calibri"/>
            </a:endParaRPr>
          </a:p>
        </p:txBody>
      </p:sp>
      <p:pic>
        <p:nvPicPr>
          <p:cNvPr id="19" name="Image 18" descr="C:\Users\Damien\Desktop\Image8.png"/>
          <p:cNvPicPr/>
          <p:nvPr/>
        </p:nvPicPr>
        <p:blipFill>
          <a:blip r:embed="rId2">
            <a:extLst>
              <a:ext uri="{28A0092B-C50C-407E-A947-70E740481C1C}">
                <a14:useLocalDpi xmlns:a14="http://schemas.microsoft.com/office/drawing/2010/main" val="0"/>
              </a:ext>
            </a:extLst>
          </a:blip>
          <a:srcRect/>
          <a:stretch>
            <a:fillRect/>
          </a:stretch>
        </p:blipFill>
        <p:spPr bwMode="auto">
          <a:xfrm>
            <a:off x="108681" y="2218930"/>
            <a:ext cx="11451957" cy="4507562"/>
          </a:xfrm>
          <a:prstGeom prst="rect">
            <a:avLst/>
          </a:prstGeom>
          <a:noFill/>
          <a:ln>
            <a:noFill/>
          </a:ln>
        </p:spPr>
      </p:pic>
      <p:pic>
        <p:nvPicPr>
          <p:cNvPr id="12" name="Image 11"/>
          <p:cNvPicPr>
            <a:picLocks noChangeAspect="1"/>
          </p:cNvPicPr>
          <p:nvPr/>
        </p:nvPicPr>
        <p:blipFill rotWithShape="1">
          <a:blip r:embed="rId3"/>
          <a:srcRect l="83915" t="60028" r="3392" b="34934"/>
          <a:stretch/>
        </p:blipFill>
        <p:spPr>
          <a:xfrm>
            <a:off x="9722812" y="5753742"/>
            <a:ext cx="1651380" cy="368491"/>
          </a:xfrm>
          <a:prstGeom prst="rect">
            <a:avLst/>
          </a:prstGeom>
        </p:spPr>
      </p:pic>
      <p:pic>
        <p:nvPicPr>
          <p:cNvPr id="13" name="Image 12"/>
          <p:cNvPicPr>
            <a:picLocks noChangeAspect="1"/>
          </p:cNvPicPr>
          <p:nvPr/>
        </p:nvPicPr>
        <p:blipFill rotWithShape="1">
          <a:blip r:embed="rId3"/>
          <a:srcRect l="83915" t="60028" r="3392" b="34934"/>
          <a:stretch/>
        </p:blipFill>
        <p:spPr>
          <a:xfrm>
            <a:off x="4045455" y="5792379"/>
            <a:ext cx="1651380" cy="368491"/>
          </a:xfrm>
          <a:prstGeom prst="rect">
            <a:avLst/>
          </a:prstGeom>
        </p:spPr>
      </p:pic>
      <p:sp>
        <p:nvSpPr>
          <p:cNvPr id="14" name="ZoneTexte 13"/>
          <p:cNvSpPr txBox="1"/>
          <p:nvPr/>
        </p:nvSpPr>
        <p:spPr>
          <a:xfrm>
            <a:off x="256881" y="6483665"/>
            <a:ext cx="2454215" cy="369332"/>
          </a:xfrm>
          <a:prstGeom prst="rect">
            <a:avLst/>
          </a:prstGeom>
          <a:noFill/>
        </p:spPr>
        <p:txBody>
          <a:bodyPr wrap="square" rtlCol="0">
            <a:spAutoFit/>
          </a:bodyPr>
          <a:lstStyle/>
          <a:p>
            <a:r>
              <a:rPr lang="fr-BE" dirty="0" err="1" smtClean="0"/>
              <a:t>From</a:t>
            </a:r>
            <a:r>
              <a:rPr lang="fr-BE" dirty="0" smtClean="0"/>
              <a:t> -0.76V </a:t>
            </a:r>
            <a:r>
              <a:rPr lang="fr-BE" i="1" dirty="0" smtClean="0"/>
              <a:t>vs SHE</a:t>
            </a:r>
            <a:r>
              <a:rPr lang="fr-BE" dirty="0" smtClean="0"/>
              <a:t>…</a:t>
            </a:r>
            <a:endParaRPr lang="fr-BE" dirty="0"/>
          </a:p>
        </p:txBody>
      </p:sp>
      <p:sp>
        <p:nvSpPr>
          <p:cNvPr id="15" name="ZoneTexte 14"/>
          <p:cNvSpPr txBox="1"/>
          <p:nvPr/>
        </p:nvSpPr>
        <p:spPr>
          <a:xfrm>
            <a:off x="4829874" y="6483665"/>
            <a:ext cx="1777888" cy="369332"/>
          </a:xfrm>
          <a:prstGeom prst="rect">
            <a:avLst/>
          </a:prstGeom>
          <a:noFill/>
        </p:spPr>
        <p:txBody>
          <a:bodyPr wrap="square" rtlCol="0">
            <a:spAutoFit/>
          </a:bodyPr>
          <a:lstStyle/>
          <a:p>
            <a:r>
              <a:rPr lang="fr-BE" dirty="0" smtClean="0"/>
              <a:t>…to 0.24V </a:t>
            </a:r>
            <a:r>
              <a:rPr lang="fr-BE" i="1" dirty="0" smtClean="0"/>
              <a:t>vs SHE</a:t>
            </a:r>
            <a:endParaRPr lang="fr-BE" dirty="0"/>
          </a:p>
        </p:txBody>
      </p:sp>
      <p:sp>
        <p:nvSpPr>
          <p:cNvPr id="16" name="ZoneTexte 15"/>
          <p:cNvSpPr txBox="1"/>
          <p:nvPr/>
        </p:nvSpPr>
        <p:spPr>
          <a:xfrm>
            <a:off x="7154688" y="4082556"/>
            <a:ext cx="1777888" cy="646331"/>
          </a:xfrm>
          <a:prstGeom prst="rect">
            <a:avLst/>
          </a:prstGeom>
          <a:noFill/>
        </p:spPr>
        <p:txBody>
          <a:bodyPr wrap="square" rtlCol="0">
            <a:spAutoFit/>
          </a:bodyPr>
          <a:lstStyle/>
          <a:p>
            <a:r>
              <a:rPr lang="fr-BE" dirty="0" smtClean="0"/>
              <a:t>- 0.8V </a:t>
            </a:r>
            <a:r>
              <a:rPr lang="fr-BE" i="1" dirty="0" smtClean="0"/>
              <a:t>vs </a:t>
            </a:r>
            <a:r>
              <a:rPr lang="fr-BE" dirty="0" smtClean="0"/>
              <a:t>Calomel</a:t>
            </a:r>
          </a:p>
          <a:p>
            <a:r>
              <a:rPr lang="fr-BE" dirty="0" smtClean="0"/>
              <a:t>- 0.56V </a:t>
            </a:r>
            <a:r>
              <a:rPr lang="fr-BE" i="1" dirty="0" smtClean="0"/>
              <a:t>vs SHE</a:t>
            </a:r>
            <a:endParaRPr lang="fr-BE" dirty="0"/>
          </a:p>
        </p:txBody>
      </p:sp>
      <p:sp>
        <p:nvSpPr>
          <p:cNvPr id="17" name="ZoneTexte 16"/>
          <p:cNvSpPr txBox="1"/>
          <p:nvPr/>
        </p:nvSpPr>
        <p:spPr>
          <a:xfrm>
            <a:off x="7154688" y="4610891"/>
            <a:ext cx="2209800" cy="369332"/>
          </a:xfrm>
          <a:prstGeom prst="rect">
            <a:avLst/>
          </a:prstGeom>
          <a:noFill/>
        </p:spPr>
        <p:txBody>
          <a:bodyPr wrap="square" rtlCol="0">
            <a:spAutoFit/>
          </a:bodyPr>
          <a:lstStyle/>
          <a:p>
            <a:r>
              <a:rPr lang="fr-BE" dirty="0" smtClean="0"/>
              <a:t>→ ≈ 100 µA.cm</a:t>
            </a:r>
            <a:r>
              <a:rPr lang="fr-BE" baseline="30000" dirty="0" smtClean="0"/>
              <a:t>-2</a:t>
            </a:r>
            <a:endParaRPr lang="fr-BE" baseline="30000" dirty="0"/>
          </a:p>
        </p:txBody>
      </p:sp>
      <p:sp>
        <p:nvSpPr>
          <p:cNvPr id="18" name="CustomShape 3"/>
          <p:cNvSpPr/>
          <p:nvPr/>
        </p:nvSpPr>
        <p:spPr>
          <a:xfrm>
            <a:off x="249178" y="938118"/>
            <a:ext cx="11863310" cy="3573449"/>
          </a:xfrm>
          <a:prstGeom prst="rect">
            <a:avLst/>
          </a:prstGeom>
        </p:spPr>
        <p:txBody>
          <a:bodyPr lIns="90000" tIns="45000" rIns="90000" bIns="45000"/>
          <a:lstStyle/>
          <a:p>
            <a:r>
              <a:rPr lang="fr-BE" sz="1400" dirty="0" smtClean="0">
                <a:solidFill>
                  <a:srgbClr val="000000"/>
                </a:solidFill>
              </a:rPr>
              <a:t>● </a:t>
            </a:r>
            <a:r>
              <a:rPr lang="fr-BE" sz="1400" dirty="0" err="1" smtClean="0">
                <a:solidFill>
                  <a:srgbClr val="000000"/>
                </a:solidFill>
              </a:rPr>
              <a:t>Glassy</a:t>
            </a:r>
            <a:r>
              <a:rPr lang="fr-BE" sz="1400" dirty="0" smtClean="0">
                <a:solidFill>
                  <a:srgbClr val="000000"/>
                </a:solidFill>
              </a:rPr>
              <a:t> </a:t>
            </a:r>
            <a:r>
              <a:rPr lang="fr-BE" sz="1400" dirty="0" err="1" smtClean="0">
                <a:solidFill>
                  <a:srgbClr val="000000"/>
                </a:solidFill>
              </a:rPr>
              <a:t>carbon</a:t>
            </a:r>
            <a:r>
              <a:rPr lang="fr-BE" sz="1400" dirty="0" smtClean="0">
                <a:solidFill>
                  <a:srgbClr val="000000"/>
                </a:solidFill>
              </a:rPr>
              <a:t> </a:t>
            </a:r>
            <a:r>
              <a:rPr lang="fr-BE" sz="1400" dirty="0" err="1" smtClean="0">
                <a:solidFill>
                  <a:srgbClr val="000000"/>
                </a:solidFill>
              </a:rPr>
              <a:t>electrode</a:t>
            </a:r>
            <a:r>
              <a:rPr lang="fr-BE" sz="1400" dirty="0" smtClean="0">
                <a:solidFill>
                  <a:srgbClr val="000000"/>
                </a:solidFill>
              </a:rPr>
              <a:t> (r=0.25cm, area=0.196cm</a:t>
            </a:r>
            <a:r>
              <a:rPr lang="fr-BE" sz="1400" baseline="30000" dirty="0" smtClean="0">
                <a:solidFill>
                  <a:srgbClr val="000000"/>
                </a:solidFill>
              </a:rPr>
              <a:t>2</a:t>
            </a:r>
            <a:r>
              <a:rPr lang="fr-BE" sz="1400" dirty="0" smtClean="0">
                <a:solidFill>
                  <a:srgbClr val="000000"/>
                </a:solidFill>
              </a:rPr>
              <a:t>)</a:t>
            </a:r>
            <a:endParaRPr lang="fr-BE" sz="1400" baseline="-25000" dirty="0">
              <a:solidFill>
                <a:srgbClr val="000000"/>
              </a:solidFill>
              <a:latin typeface="Calibri"/>
            </a:endParaRPr>
          </a:p>
          <a:p>
            <a:r>
              <a:rPr lang="fr-BE" sz="1400" dirty="0" smtClean="0">
                <a:solidFill>
                  <a:srgbClr val="000000"/>
                </a:solidFill>
              </a:rPr>
              <a:t>● MES buffer 20mM, </a:t>
            </a:r>
            <a:r>
              <a:rPr lang="fr-BE" sz="1400" dirty="0" err="1" smtClean="0">
                <a:solidFill>
                  <a:srgbClr val="000000"/>
                </a:solidFill>
              </a:rPr>
              <a:t>NaCl</a:t>
            </a:r>
            <a:r>
              <a:rPr lang="fr-BE" sz="1400" dirty="0" smtClean="0">
                <a:solidFill>
                  <a:srgbClr val="000000"/>
                </a:solidFill>
              </a:rPr>
              <a:t> 50mM, MgCl</a:t>
            </a:r>
            <a:r>
              <a:rPr lang="fr-BE" sz="1400" baseline="-25000" dirty="0" smtClean="0">
                <a:solidFill>
                  <a:srgbClr val="000000"/>
                </a:solidFill>
              </a:rPr>
              <a:t>2</a:t>
            </a:r>
            <a:r>
              <a:rPr lang="fr-BE" sz="1400" dirty="0" smtClean="0">
                <a:solidFill>
                  <a:srgbClr val="000000"/>
                </a:solidFill>
              </a:rPr>
              <a:t> 2mM, pH 6.3 (</a:t>
            </a:r>
            <a:r>
              <a:rPr lang="fr-BE" sz="1400" dirty="0" err="1" smtClean="0">
                <a:solidFill>
                  <a:srgbClr val="000000"/>
                </a:solidFill>
              </a:rPr>
              <a:t>bubbled</a:t>
            </a:r>
            <a:r>
              <a:rPr lang="fr-BE" sz="1400" dirty="0" smtClean="0">
                <a:solidFill>
                  <a:srgbClr val="000000"/>
                </a:solidFill>
              </a:rPr>
              <a:t> </a:t>
            </a:r>
            <a:r>
              <a:rPr lang="fr-BE" sz="1400" dirty="0" err="1" smtClean="0">
                <a:solidFill>
                  <a:srgbClr val="000000"/>
                </a:solidFill>
              </a:rPr>
              <a:t>with</a:t>
            </a:r>
            <a:r>
              <a:rPr lang="fr-BE" sz="1400" dirty="0" smtClean="0">
                <a:solidFill>
                  <a:srgbClr val="000000"/>
                </a:solidFill>
              </a:rPr>
              <a:t> </a:t>
            </a:r>
            <a:r>
              <a:rPr lang="fr-BE" sz="1400" dirty="0" err="1" smtClean="0">
                <a:solidFill>
                  <a:srgbClr val="000000"/>
                </a:solidFill>
              </a:rPr>
              <a:t>nitrogen</a:t>
            </a:r>
            <a:r>
              <a:rPr lang="fr-BE" sz="1400" dirty="0" smtClean="0">
                <a:solidFill>
                  <a:srgbClr val="000000"/>
                </a:solidFill>
              </a:rPr>
              <a:t>)</a:t>
            </a:r>
            <a:endParaRPr lang="fr-BE" sz="1400" baseline="-25000" dirty="0" smtClean="0">
              <a:solidFill>
                <a:srgbClr val="000000"/>
              </a:solidFill>
            </a:endParaRPr>
          </a:p>
          <a:p>
            <a:r>
              <a:rPr lang="fr-BE" sz="1400" dirty="0" smtClean="0">
                <a:solidFill>
                  <a:srgbClr val="000000"/>
                </a:solidFill>
              </a:rPr>
              <a:t>● </a:t>
            </a:r>
            <a:r>
              <a:rPr lang="fr-BE" sz="1400" b="1" dirty="0" smtClean="0">
                <a:solidFill>
                  <a:srgbClr val="000000"/>
                </a:solidFill>
              </a:rPr>
              <a:t>30µg </a:t>
            </a:r>
            <a:r>
              <a:rPr lang="fr-BE" sz="1400" dirty="0" smtClean="0">
                <a:solidFill>
                  <a:srgbClr val="000000"/>
                </a:solidFill>
              </a:rPr>
              <a:t>of </a:t>
            </a:r>
            <a:r>
              <a:rPr lang="fr-BE" sz="1400" dirty="0" err="1" smtClean="0">
                <a:solidFill>
                  <a:srgbClr val="000000"/>
                </a:solidFill>
              </a:rPr>
              <a:t>purified</a:t>
            </a:r>
            <a:r>
              <a:rPr lang="fr-BE" sz="1400" dirty="0" smtClean="0">
                <a:solidFill>
                  <a:srgbClr val="000000"/>
                </a:solidFill>
              </a:rPr>
              <a:t> </a:t>
            </a:r>
            <a:r>
              <a:rPr lang="fr-BE" sz="1400" dirty="0" err="1" smtClean="0">
                <a:solidFill>
                  <a:srgbClr val="000000"/>
                </a:solidFill>
              </a:rPr>
              <a:t>HoxEFUYH</a:t>
            </a:r>
            <a:r>
              <a:rPr lang="fr-BE" sz="1400" dirty="0" smtClean="0">
                <a:solidFill>
                  <a:srgbClr val="000000"/>
                </a:solidFill>
              </a:rPr>
              <a:t> </a:t>
            </a:r>
            <a:r>
              <a:rPr lang="fr-BE" sz="1400" dirty="0" err="1" smtClean="0">
                <a:solidFill>
                  <a:srgbClr val="000000"/>
                </a:solidFill>
              </a:rPr>
              <a:t>dried</a:t>
            </a:r>
            <a:r>
              <a:rPr lang="fr-BE" sz="1400" dirty="0" smtClean="0">
                <a:solidFill>
                  <a:srgbClr val="000000"/>
                </a:solidFill>
              </a:rPr>
              <a:t> on the </a:t>
            </a:r>
            <a:r>
              <a:rPr lang="fr-BE" sz="1400" dirty="0" err="1" smtClean="0">
                <a:solidFill>
                  <a:srgbClr val="000000"/>
                </a:solidFill>
              </a:rPr>
              <a:t>electrode</a:t>
            </a:r>
            <a:r>
              <a:rPr lang="fr-BE" sz="1400" dirty="0" smtClean="0">
                <a:solidFill>
                  <a:srgbClr val="000000"/>
                </a:solidFill>
              </a:rPr>
              <a:t> </a:t>
            </a:r>
            <a:r>
              <a:rPr lang="fr-BE" sz="1400" dirty="0" err="1" smtClean="0">
                <a:solidFill>
                  <a:srgbClr val="000000"/>
                </a:solidFill>
              </a:rPr>
              <a:t>under</a:t>
            </a:r>
            <a:r>
              <a:rPr lang="fr-BE" sz="1400" dirty="0" smtClean="0">
                <a:solidFill>
                  <a:srgbClr val="000000"/>
                </a:solidFill>
              </a:rPr>
              <a:t> vacuum</a:t>
            </a:r>
          </a:p>
          <a:p>
            <a:r>
              <a:rPr lang="fr-BE" sz="1400" dirty="0">
                <a:solidFill>
                  <a:srgbClr val="000000"/>
                </a:solidFill>
              </a:rPr>
              <a:t>● </a:t>
            </a:r>
            <a:r>
              <a:rPr lang="fr-BE" sz="1400" dirty="0" err="1">
                <a:solidFill>
                  <a:srgbClr val="000000"/>
                </a:solidFill>
              </a:rPr>
              <a:t>Nafion</a:t>
            </a:r>
            <a:r>
              <a:rPr lang="fr-BE" sz="1400" dirty="0">
                <a:solidFill>
                  <a:srgbClr val="000000"/>
                </a:solidFill>
              </a:rPr>
              <a:t> membrane to </a:t>
            </a:r>
            <a:r>
              <a:rPr lang="fr-BE" sz="1400" dirty="0" err="1">
                <a:solidFill>
                  <a:srgbClr val="000000"/>
                </a:solidFill>
              </a:rPr>
              <a:t>limit</a:t>
            </a:r>
            <a:r>
              <a:rPr lang="fr-BE" sz="1400" dirty="0">
                <a:solidFill>
                  <a:srgbClr val="000000"/>
                </a:solidFill>
              </a:rPr>
              <a:t> </a:t>
            </a:r>
            <a:r>
              <a:rPr lang="fr-BE" sz="1400" dirty="0" err="1" smtClean="0">
                <a:solidFill>
                  <a:srgbClr val="000000"/>
                </a:solidFill>
              </a:rPr>
              <a:t>desorption</a:t>
            </a:r>
            <a:endParaRPr lang="fr-BE" sz="1400" dirty="0" smtClean="0">
              <a:solidFill>
                <a:srgbClr val="000000"/>
              </a:solidFill>
            </a:endParaRPr>
          </a:p>
          <a:p>
            <a:r>
              <a:rPr lang="fr-BE" sz="1400" dirty="0">
                <a:solidFill>
                  <a:srgbClr val="000000"/>
                </a:solidFill>
              </a:rPr>
              <a:t>● </a:t>
            </a:r>
            <a:r>
              <a:rPr lang="fr-BE" sz="1400" dirty="0" smtClean="0">
                <a:solidFill>
                  <a:srgbClr val="000000"/>
                </a:solidFill>
              </a:rPr>
              <a:t>Scan rate of 20mV/s</a:t>
            </a:r>
          </a:p>
          <a:p>
            <a:r>
              <a:rPr lang="fr-BE" sz="1400" dirty="0">
                <a:solidFill>
                  <a:srgbClr val="000000"/>
                </a:solidFill>
              </a:rPr>
              <a:t>● Calomel </a:t>
            </a:r>
            <a:r>
              <a:rPr lang="fr-BE" sz="1400" dirty="0" err="1">
                <a:solidFill>
                  <a:srgbClr val="000000"/>
                </a:solidFill>
              </a:rPr>
              <a:t>reference</a:t>
            </a:r>
            <a:endParaRPr lang="fr-BE" sz="1400" baseline="-25000" dirty="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cxnSp>
        <p:nvCxnSpPr>
          <p:cNvPr id="20" name="Connecteur droit avec flèche 19"/>
          <p:cNvCxnSpPr/>
          <p:nvPr/>
        </p:nvCxnSpPr>
        <p:spPr>
          <a:xfrm flipV="1">
            <a:off x="3903786" y="3913971"/>
            <a:ext cx="0" cy="69692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503054" y="4569897"/>
            <a:ext cx="842361" cy="646331"/>
          </a:xfrm>
          <a:prstGeom prst="rect">
            <a:avLst/>
          </a:prstGeom>
          <a:noFill/>
        </p:spPr>
        <p:txBody>
          <a:bodyPr wrap="square" rtlCol="0">
            <a:spAutoFit/>
          </a:bodyPr>
          <a:lstStyle/>
          <a:p>
            <a:pPr algn="ctr"/>
            <a:r>
              <a:rPr lang="fr-BE" dirty="0" smtClean="0"/>
              <a:t>- 0.15V </a:t>
            </a:r>
            <a:r>
              <a:rPr lang="fr-BE" i="1" dirty="0" smtClean="0"/>
              <a:t>vs SHE</a:t>
            </a:r>
            <a:endParaRPr lang="fr-BE" i="1" dirty="0"/>
          </a:p>
        </p:txBody>
      </p:sp>
      <p:sp>
        <p:nvSpPr>
          <p:cNvPr id="2" name="ZoneTexte 1"/>
          <p:cNvSpPr txBox="1"/>
          <p:nvPr/>
        </p:nvSpPr>
        <p:spPr>
          <a:xfrm>
            <a:off x="7154688" y="1151355"/>
            <a:ext cx="4365938" cy="646331"/>
          </a:xfrm>
          <a:prstGeom prst="rect">
            <a:avLst/>
          </a:prstGeom>
          <a:noFill/>
        </p:spPr>
        <p:txBody>
          <a:bodyPr wrap="square" rtlCol="0">
            <a:spAutoFit/>
          </a:bodyPr>
          <a:lstStyle/>
          <a:p>
            <a:r>
              <a:rPr lang="fr-BE" dirty="0" smtClean="0"/>
              <a:t>● </a:t>
            </a:r>
            <a:r>
              <a:rPr lang="fr-BE" dirty="0" err="1" smtClean="0"/>
              <a:t>Reproductibility</a:t>
            </a:r>
            <a:r>
              <a:rPr lang="fr-BE" dirty="0" smtClean="0"/>
              <a:t> issue (</a:t>
            </a:r>
            <a:r>
              <a:rPr lang="fr-BE" dirty="0" err="1" smtClean="0"/>
              <a:t>shape</a:t>
            </a:r>
            <a:r>
              <a:rPr lang="fr-BE" dirty="0" smtClean="0"/>
              <a:t>, </a:t>
            </a:r>
            <a:r>
              <a:rPr lang="fr-BE" dirty="0" err="1" smtClean="0"/>
              <a:t>zero</a:t>
            </a:r>
            <a:r>
              <a:rPr lang="fr-BE" dirty="0" smtClean="0"/>
              <a:t> </a:t>
            </a:r>
            <a:r>
              <a:rPr lang="fr-BE" dirty="0" err="1" smtClean="0"/>
              <a:t>current</a:t>
            </a:r>
            <a:r>
              <a:rPr lang="fr-BE" dirty="0" smtClean="0"/>
              <a:t> </a:t>
            </a:r>
            <a:r>
              <a:rPr lang="fr-BE" dirty="0" err="1" smtClean="0"/>
              <a:t>potential</a:t>
            </a:r>
            <a:r>
              <a:rPr lang="fr-BE" dirty="0" smtClean="0"/>
              <a:t>, pH, </a:t>
            </a:r>
            <a:r>
              <a:rPr lang="fr-BE" dirty="0" err="1" smtClean="0"/>
              <a:t>stability</a:t>
            </a:r>
            <a:r>
              <a:rPr lang="fr-BE" dirty="0" smtClean="0"/>
              <a:t>)</a:t>
            </a:r>
            <a:endParaRPr lang="fr-BE" dirty="0"/>
          </a:p>
        </p:txBody>
      </p:sp>
    </p:spTree>
    <p:extLst>
      <p:ext uri="{BB962C8B-B14F-4D97-AF65-F5344CB8AC3E}">
        <p14:creationId xmlns:p14="http://schemas.microsoft.com/office/powerpoint/2010/main" val="3571837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6"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Electrochemical</a:t>
            </a:r>
            <a:r>
              <a:rPr lang="fr-BE" sz="2400" b="1" dirty="0" smtClean="0">
                <a:solidFill>
                  <a:srgbClr val="000000"/>
                </a:solidFill>
                <a:latin typeface="Calibri"/>
              </a:rPr>
              <a:t> </a:t>
            </a:r>
            <a:r>
              <a:rPr lang="fr-BE" sz="2400" b="1" dirty="0" err="1" smtClean="0">
                <a:solidFill>
                  <a:srgbClr val="000000"/>
                </a:solidFill>
                <a:latin typeface="Calibri"/>
              </a:rPr>
              <a:t>experiments</a:t>
            </a:r>
            <a:r>
              <a:rPr lang="fr-BE" sz="2400" b="1" dirty="0" smtClean="0">
                <a:solidFill>
                  <a:srgbClr val="000000"/>
                </a:solidFill>
                <a:latin typeface="Calibri"/>
              </a:rPr>
              <a:t>:</a:t>
            </a:r>
            <a:endParaRPr lang="fr-BE" sz="2400" b="1" i="1" dirty="0" smtClean="0">
              <a:solidFill>
                <a:srgbClr val="000000"/>
              </a:solidFill>
              <a:latin typeface="Calibri"/>
            </a:endParaRPr>
          </a:p>
        </p:txBody>
      </p:sp>
      <p:sp>
        <p:nvSpPr>
          <p:cNvPr id="17" name="CustomShape 3"/>
          <p:cNvSpPr/>
          <p:nvPr/>
        </p:nvSpPr>
        <p:spPr>
          <a:xfrm>
            <a:off x="249178" y="938118"/>
            <a:ext cx="11863310" cy="3573449"/>
          </a:xfrm>
          <a:prstGeom prst="rect">
            <a:avLst/>
          </a:prstGeom>
        </p:spPr>
        <p:txBody>
          <a:bodyPr lIns="90000" tIns="45000" rIns="90000" bIns="45000"/>
          <a:lstStyle/>
          <a:p>
            <a:r>
              <a:rPr lang="fr-BE" sz="1400" dirty="0" smtClean="0">
                <a:solidFill>
                  <a:srgbClr val="000000"/>
                </a:solidFill>
              </a:rPr>
              <a:t>● </a:t>
            </a:r>
            <a:r>
              <a:rPr lang="fr-BE" sz="1400" dirty="0" err="1" smtClean="0">
                <a:solidFill>
                  <a:srgbClr val="000000"/>
                </a:solidFill>
              </a:rPr>
              <a:t>Glassy</a:t>
            </a:r>
            <a:r>
              <a:rPr lang="fr-BE" sz="1400" dirty="0" smtClean="0">
                <a:solidFill>
                  <a:srgbClr val="000000"/>
                </a:solidFill>
              </a:rPr>
              <a:t> </a:t>
            </a:r>
            <a:r>
              <a:rPr lang="fr-BE" sz="1400" dirty="0" err="1" smtClean="0">
                <a:solidFill>
                  <a:srgbClr val="000000"/>
                </a:solidFill>
              </a:rPr>
              <a:t>carbon</a:t>
            </a:r>
            <a:r>
              <a:rPr lang="fr-BE" sz="1400" dirty="0" smtClean="0">
                <a:solidFill>
                  <a:srgbClr val="000000"/>
                </a:solidFill>
              </a:rPr>
              <a:t> </a:t>
            </a:r>
            <a:r>
              <a:rPr lang="fr-BE" sz="1400" dirty="0" err="1" smtClean="0">
                <a:solidFill>
                  <a:srgbClr val="000000"/>
                </a:solidFill>
              </a:rPr>
              <a:t>electrode</a:t>
            </a:r>
            <a:r>
              <a:rPr lang="fr-BE" sz="1400" dirty="0" smtClean="0">
                <a:solidFill>
                  <a:srgbClr val="000000"/>
                </a:solidFill>
              </a:rPr>
              <a:t> (r=0.25cm, area=0.196cm</a:t>
            </a:r>
            <a:r>
              <a:rPr lang="fr-BE" sz="1400" baseline="30000" dirty="0" smtClean="0">
                <a:solidFill>
                  <a:srgbClr val="000000"/>
                </a:solidFill>
              </a:rPr>
              <a:t>2</a:t>
            </a:r>
            <a:r>
              <a:rPr lang="fr-BE" sz="1400" dirty="0" smtClean="0">
                <a:solidFill>
                  <a:srgbClr val="000000"/>
                </a:solidFill>
              </a:rPr>
              <a:t>)</a:t>
            </a:r>
            <a:endParaRPr lang="fr-BE" sz="1400" baseline="-25000" dirty="0">
              <a:solidFill>
                <a:srgbClr val="000000"/>
              </a:solidFill>
              <a:latin typeface="Calibri"/>
            </a:endParaRPr>
          </a:p>
          <a:p>
            <a:r>
              <a:rPr lang="fr-BE" sz="1400" dirty="0" smtClean="0">
                <a:solidFill>
                  <a:srgbClr val="000000"/>
                </a:solidFill>
              </a:rPr>
              <a:t>● MES buffer 20mM, </a:t>
            </a:r>
            <a:r>
              <a:rPr lang="fr-BE" sz="1400" dirty="0" err="1" smtClean="0">
                <a:solidFill>
                  <a:srgbClr val="000000"/>
                </a:solidFill>
              </a:rPr>
              <a:t>NaCl</a:t>
            </a:r>
            <a:r>
              <a:rPr lang="fr-BE" sz="1400" dirty="0" smtClean="0">
                <a:solidFill>
                  <a:srgbClr val="000000"/>
                </a:solidFill>
              </a:rPr>
              <a:t> 50mM, MgCl</a:t>
            </a:r>
            <a:r>
              <a:rPr lang="fr-BE" sz="1400" baseline="-25000" dirty="0" smtClean="0">
                <a:solidFill>
                  <a:srgbClr val="000000"/>
                </a:solidFill>
              </a:rPr>
              <a:t>2</a:t>
            </a:r>
            <a:r>
              <a:rPr lang="fr-BE" sz="1400" dirty="0" smtClean="0">
                <a:solidFill>
                  <a:srgbClr val="000000"/>
                </a:solidFill>
              </a:rPr>
              <a:t> 2mM, pH 6.3 (</a:t>
            </a:r>
            <a:r>
              <a:rPr lang="fr-BE" sz="1400" dirty="0" err="1" smtClean="0">
                <a:solidFill>
                  <a:srgbClr val="000000"/>
                </a:solidFill>
              </a:rPr>
              <a:t>bubbled</a:t>
            </a:r>
            <a:r>
              <a:rPr lang="fr-BE" sz="1400" dirty="0" smtClean="0">
                <a:solidFill>
                  <a:srgbClr val="000000"/>
                </a:solidFill>
              </a:rPr>
              <a:t> </a:t>
            </a:r>
            <a:r>
              <a:rPr lang="fr-BE" sz="1400" dirty="0" err="1" smtClean="0">
                <a:solidFill>
                  <a:srgbClr val="000000"/>
                </a:solidFill>
              </a:rPr>
              <a:t>with</a:t>
            </a:r>
            <a:r>
              <a:rPr lang="fr-BE" sz="1400" dirty="0" smtClean="0">
                <a:solidFill>
                  <a:srgbClr val="000000"/>
                </a:solidFill>
              </a:rPr>
              <a:t> </a:t>
            </a:r>
            <a:r>
              <a:rPr lang="fr-BE" sz="1400" dirty="0" err="1" smtClean="0">
                <a:solidFill>
                  <a:srgbClr val="000000"/>
                </a:solidFill>
              </a:rPr>
              <a:t>nitrogen</a:t>
            </a:r>
            <a:r>
              <a:rPr lang="fr-BE" sz="1400" dirty="0" smtClean="0">
                <a:solidFill>
                  <a:srgbClr val="000000"/>
                </a:solidFill>
              </a:rPr>
              <a:t>)</a:t>
            </a:r>
            <a:endParaRPr lang="fr-BE" sz="1400" baseline="-25000" dirty="0" smtClean="0">
              <a:solidFill>
                <a:srgbClr val="000000"/>
              </a:solidFill>
            </a:endParaRPr>
          </a:p>
          <a:p>
            <a:r>
              <a:rPr lang="fr-BE" sz="1400" dirty="0" smtClean="0">
                <a:solidFill>
                  <a:srgbClr val="000000"/>
                </a:solidFill>
              </a:rPr>
              <a:t>● </a:t>
            </a:r>
            <a:r>
              <a:rPr lang="fr-BE" sz="1400" b="1" dirty="0" smtClean="0">
                <a:solidFill>
                  <a:srgbClr val="000000"/>
                </a:solidFill>
              </a:rPr>
              <a:t>30µg </a:t>
            </a:r>
            <a:r>
              <a:rPr lang="fr-BE" sz="1400" dirty="0" smtClean="0">
                <a:solidFill>
                  <a:srgbClr val="000000"/>
                </a:solidFill>
              </a:rPr>
              <a:t>of </a:t>
            </a:r>
            <a:r>
              <a:rPr lang="fr-BE" sz="1400" dirty="0" err="1" smtClean="0">
                <a:solidFill>
                  <a:srgbClr val="000000"/>
                </a:solidFill>
              </a:rPr>
              <a:t>purified</a:t>
            </a:r>
            <a:r>
              <a:rPr lang="fr-BE" sz="1400" dirty="0" smtClean="0">
                <a:solidFill>
                  <a:srgbClr val="000000"/>
                </a:solidFill>
              </a:rPr>
              <a:t> </a:t>
            </a:r>
            <a:r>
              <a:rPr lang="fr-BE" sz="1400" dirty="0" err="1" smtClean="0">
                <a:solidFill>
                  <a:srgbClr val="000000"/>
                </a:solidFill>
              </a:rPr>
              <a:t>HoxEFUYH</a:t>
            </a:r>
            <a:r>
              <a:rPr lang="fr-BE" sz="1400" dirty="0" smtClean="0">
                <a:solidFill>
                  <a:srgbClr val="000000"/>
                </a:solidFill>
              </a:rPr>
              <a:t> </a:t>
            </a:r>
            <a:r>
              <a:rPr lang="fr-BE" sz="1400" dirty="0" err="1" smtClean="0">
                <a:solidFill>
                  <a:srgbClr val="000000"/>
                </a:solidFill>
              </a:rPr>
              <a:t>dried</a:t>
            </a:r>
            <a:r>
              <a:rPr lang="fr-BE" sz="1400" dirty="0" smtClean="0">
                <a:solidFill>
                  <a:srgbClr val="000000"/>
                </a:solidFill>
              </a:rPr>
              <a:t> on the </a:t>
            </a:r>
            <a:r>
              <a:rPr lang="fr-BE" sz="1400" dirty="0" err="1" smtClean="0">
                <a:solidFill>
                  <a:srgbClr val="000000"/>
                </a:solidFill>
              </a:rPr>
              <a:t>electrode</a:t>
            </a:r>
            <a:r>
              <a:rPr lang="fr-BE" sz="1400" dirty="0" smtClean="0">
                <a:solidFill>
                  <a:srgbClr val="000000"/>
                </a:solidFill>
              </a:rPr>
              <a:t> </a:t>
            </a:r>
            <a:r>
              <a:rPr lang="fr-BE" sz="1400" dirty="0" err="1" smtClean="0">
                <a:solidFill>
                  <a:srgbClr val="000000"/>
                </a:solidFill>
              </a:rPr>
              <a:t>under</a:t>
            </a:r>
            <a:r>
              <a:rPr lang="fr-BE" sz="1400" dirty="0" smtClean="0">
                <a:solidFill>
                  <a:srgbClr val="000000"/>
                </a:solidFill>
              </a:rPr>
              <a:t> vacuum</a:t>
            </a:r>
          </a:p>
          <a:p>
            <a:r>
              <a:rPr lang="fr-BE" sz="1400" dirty="0">
                <a:solidFill>
                  <a:srgbClr val="000000"/>
                </a:solidFill>
              </a:rPr>
              <a:t>● </a:t>
            </a:r>
            <a:r>
              <a:rPr lang="fr-BE" sz="1400" dirty="0" err="1">
                <a:solidFill>
                  <a:srgbClr val="000000"/>
                </a:solidFill>
              </a:rPr>
              <a:t>Nafion</a:t>
            </a:r>
            <a:r>
              <a:rPr lang="fr-BE" sz="1400" dirty="0">
                <a:solidFill>
                  <a:srgbClr val="000000"/>
                </a:solidFill>
              </a:rPr>
              <a:t> membrane to </a:t>
            </a:r>
            <a:r>
              <a:rPr lang="fr-BE" sz="1400" dirty="0" err="1">
                <a:solidFill>
                  <a:srgbClr val="000000"/>
                </a:solidFill>
              </a:rPr>
              <a:t>limit</a:t>
            </a:r>
            <a:r>
              <a:rPr lang="fr-BE" sz="1400" dirty="0">
                <a:solidFill>
                  <a:srgbClr val="000000"/>
                </a:solidFill>
              </a:rPr>
              <a:t> </a:t>
            </a:r>
            <a:r>
              <a:rPr lang="fr-BE" sz="1400" dirty="0" err="1" smtClean="0">
                <a:solidFill>
                  <a:srgbClr val="000000"/>
                </a:solidFill>
              </a:rPr>
              <a:t>desorption</a:t>
            </a:r>
            <a:endParaRPr lang="fr-BE" sz="1400" dirty="0" smtClean="0">
              <a:solidFill>
                <a:srgbClr val="000000"/>
              </a:solidFill>
            </a:endParaRPr>
          </a:p>
          <a:p>
            <a:r>
              <a:rPr lang="fr-BE" sz="1400" dirty="0" smtClean="0">
                <a:solidFill>
                  <a:srgbClr val="000000"/>
                </a:solidFill>
              </a:rPr>
              <a:t>● </a:t>
            </a:r>
            <a:r>
              <a:rPr lang="fr-BE" sz="1400" dirty="0">
                <a:solidFill>
                  <a:srgbClr val="000000"/>
                </a:solidFill>
              </a:rPr>
              <a:t>Calomel </a:t>
            </a:r>
            <a:r>
              <a:rPr lang="fr-BE" sz="1400" dirty="0" err="1">
                <a:solidFill>
                  <a:srgbClr val="000000"/>
                </a:solidFill>
              </a:rPr>
              <a:t>reference</a:t>
            </a:r>
            <a:endParaRPr lang="fr-BE" sz="1400" baseline="-25000" dirty="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grpSp>
        <p:nvGrpSpPr>
          <p:cNvPr id="20" name="Groupe 19"/>
          <p:cNvGrpSpPr/>
          <p:nvPr/>
        </p:nvGrpSpPr>
        <p:grpSpPr>
          <a:xfrm>
            <a:off x="1520806" y="2535963"/>
            <a:ext cx="7942272" cy="4343524"/>
            <a:chOff x="1520806" y="2535963"/>
            <a:chExt cx="7942272" cy="4343524"/>
          </a:xfrm>
        </p:grpSpPr>
        <p:pic>
          <p:nvPicPr>
            <p:cNvPr id="18" name="Image 17" descr="C:\Users\Damien\Desktop\Image15.png"/>
            <p:cNvPicPr/>
            <p:nvPr/>
          </p:nvPicPr>
          <p:blipFill>
            <a:blip r:embed="rId2">
              <a:extLst>
                <a:ext uri="{28A0092B-C50C-407E-A947-70E740481C1C}">
                  <a14:useLocalDpi xmlns:a14="http://schemas.microsoft.com/office/drawing/2010/main" val="0"/>
                </a:ext>
              </a:extLst>
            </a:blip>
            <a:srcRect/>
            <a:stretch>
              <a:fillRect/>
            </a:stretch>
          </p:blipFill>
          <p:spPr bwMode="auto">
            <a:xfrm>
              <a:off x="1520806" y="2535963"/>
              <a:ext cx="7942272" cy="4343524"/>
            </a:xfrm>
            <a:prstGeom prst="rect">
              <a:avLst/>
            </a:prstGeom>
            <a:noFill/>
            <a:ln>
              <a:noFill/>
            </a:ln>
          </p:spPr>
        </p:pic>
        <p:pic>
          <p:nvPicPr>
            <p:cNvPr id="19" name="Image 18"/>
            <p:cNvPicPr>
              <a:picLocks noChangeAspect="1"/>
            </p:cNvPicPr>
            <p:nvPr/>
          </p:nvPicPr>
          <p:blipFill rotWithShape="1">
            <a:blip r:embed="rId3"/>
            <a:srcRect l="83915" t="60028" r="3392" b="34934"/>
            <a:stretch/>
          </p:blipFill>
          <p:spPr>
            <a:xfrm>
              <a:off x="2390956" y="5963802"/>
              <a:ext cx="1900675" cy="424119"/>
            </a:xfrm>
            <a:prstGeom prst="rect">
              <a:avLst/>
            </a:prstGeom>
          </p:spPr>
        </p:pic>
      </p:grpSp>
      <p:sp>
        <p:nvSpPr>
          <p:cNvPr id="9" name="ZoneTexte 8"/>
          <p:cNvSpPr txBox="1"/>
          <p:nvPr/>
        </p:nvSpPr>
        <p:spPr>
          <a:xfrm>
            <a:off x="7154687" y="1151355"/>
            <a:ext cx="5479487" cy="646331"/>
          </a:xfrm>
          <a:prstGeom prst="rect">
            <a:avLst/>
          </a:prstGeom>
          <a:noFill/>
        </p:spPr>
        <p:txBody>
          <a:bodyPr wrap="square" rtlCol="0">
            <a:spAutoFit/>
          </a:bodyPr>
          <a:lstStyle/>
          <a:p>
            <a:r>
              <a:rPr lang="fr-BE" dirty="0"/>
              <a:t>● </a:t>
            </a:r>
            <a:r>
              <a:rPr lang="fr-BE" dirty="0" err="1" smtClean="0"/>
              <a:t>Coupling</a:t>
            </a:r>
            <a:r>
              <a:rPr lang="fr-BE" dirty="0" smtClean="0"/>
              <a:t> </a:t>
            </a:r>
            <a:r>
              <a:rPr lang="fr-BE" dirty="0" err="1"/>
              <a:t>between</a:t>
            </a:r>
            <a:r>
              <a:rPr lang="fr-BE" dirty="0"/>
              <a:t> PSII-anode and </a:t>
            </a:r>
            <a:endParaRPr lang="fr-BE" dirty="0" smtClean="0"/>
          </a:p>
          <a:p>
            <a:r>
              <a:rPr lang="fr-BE" dirty="0" err="1" smtClean="0"/>
              <a:t>Hydrogenase</a:t>
            </a:r>
            <a:r>
              <a:rPr lang="fr-BE" dirty="0" smtClean="0"/>
              <a:t>-cathode</a:t>
            </a:r>
            <a:endParaRPr lang="fr-BE" dirty="0"/>
          </a:p>
        </p:txBody>
      </p:sp>
    </p:spTree>
    <p:extLst>
      <p:ext uri="{BB962C8B-B14F-4D97-AF65-F5344CB8AC3E}">
        <p14:creationId xmlns:p14="http://schemas.microsoft.com/office/powerpoint/2010/main" val="4082831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e 60"/>
          <p:cNvGrpSpPr/>
          <p:nvPr/>
        </p:nvGrpSpPr>
        <p:grpSpPr>
          <a:xfrm>
            <a:off x="3502922" y="5137804"/>
            <a:ext cx="1512258" cy="276999"/>
            <a:chOff x="60063" y="5411877"/>
            <a:chExt cx="1512258" cy="276999"/>
          </a:xfrm>
        </p:grpSpPr>
        <p:sp>
          <p:nvSpPr>
            <p:cNvPr id="62" name="Ellipse 61"/>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3"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
        <p:nvSpPr>
          <p:cNvPr id="7" name="ZoneTexte 6"/>
          <p:cNvSpPr txBox="1"/>
          <p:nvPr/>
        </p:nvSpPr>
        <p:spPr>
          <a:xfrm>
            <a:off x="9463078" y="152400"/>
            <a:ext cx="1357322" cy="369332"/>
          </a:xfrm>
          <a:prstGeom prst="rect">
            <a:avLst/>
          </a:prstGeom>
          <a:noFill/>
        </p:spPr>
        <p:txBody>
          <a:bodyPr wrap="square" rtlCol="0">
            <a:spAutoFit/>
          </a:bodyPr>
          <a:lstStyle/>
          <a:p>
            <a:r>
              <a:rPr lang="fr-BE" dirty="0"/>
              <a:t>Introduction</a:t>
            </a:r>
            <a:endParaRPr lang="en-US" dirty="0"/>
          </a:p>
        </p:txBody>
      </p:sp>
      <p:sp>
        <p:nvSpPr>
          <p:cNvPr id="8"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FeFe</a:t>
            </a:r>
            <a:r>
              <a:rPr lang="fr-BE" sz="2400" b="1" dirty="0" smtClean="0">
                <a:solidFill>
                  <a:srgbClr val="000000"/>
                </a:solidFill>
                <a:latin typeface="Calibri"/>
              </a:rPr>
              <a:t> </a:t>
            </a:r>
            <a:r>
              <a:rPr lang="fr-BE" sz="2400" b="1" dirty="0" err="1" smtClean="0">
                <a:solidFill>
                  <a:srgbClr val="000000"/>
                </a:solidFill>
                <a:latin typeface="Calibri"/>
              </a:rPr>
              <a:t>hydrogenase</a:t>
            </a:r>
            <a:r>
              <a:rPr lang="fr-BE" sz="2400" b="1" dirty="0" smtClean="0">
                <a:solidFill>
                  <a:srgbClr val="000000"/>
                </a:solidFill>
                <a:latin typeface="Calibri"/>
              </a:rPr>
              <a:t> in </a:t>
            </a:r>
            <a:r>
              <a:rPr lang="fr-BE" sz="2400" b="1" i="1" dirty="0" smtClean="0">
                <a:solidFill>
                  <a:srgbClr val="000000"/>
                </a:solidFill>
                <a:latin typeface="Calibri"/>
              </a:rPr>
              <a:t>Chlamydomonas </a:t>
            </a:r>
            <a:r>
              <a:rPr lang="fr-BE" sz="2400" b="1" i="1" dirty="0" err="1" smtClean="0">
                <a:solidFill>
                  <a:srgbClr val="000000"/>
                </a:solidFill>
                <a:latin typeface="Calibri"/>
              </a:rPr>
              <a:t>reinhardtii</a:t>
            </a:r>
            <a:r>
              <a:rPr lang="fr-BE" sz="2400" b="1" i="1" dirty="0" smtClean="0">
                <a:solidFill>
                  <a:srgbClr val="000000"/>
                </a:solidFill>
                <a:latin typeface="Calibri"/>
              </a:rPr>
              <a:t> </a:t>
            </a:r>
            <a:endParaRP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62" y="1111155"/>
            <a:ext cx="2619375" cy="1715902"/>
          </a:xfrm>
          <a:prstGeom prst="rect">
            <a:avLst/>
          </a:prstGeom>
        </p:spPr>
      </p:pic>
      <p:sp>
        <p:nvSpPr>
          <p:cNvPr id="6" name="ZoneTexte 5"/>
          <p:cNvSpPr txBox="1"/>
          <p:nvPr/>
        </p:nvSpPr>
        <p:spPr>
          <a:xfrm>
            <a:off x="3180637" y="1272455"/>
            <a:ext cx="8733859" cy="1754326"/>
          </a:xfrm>
          <a:prstGeom prst="rect">
            <a:avLst/>
          </a:prstGeom>
          <a:noFill/>
        </p:spPr>
        <p:txBody>
          <a:bodyPr wrap="square" rtlCol="0">
            <a:spAutoFit/>
          </a:bodyPr>
          <a:lstStyle/>
          <a:p>
            <a:r>
              <a:rPr lang="fr-BE" dirty="0" smtClean="0"/>
              <a:t>● </a:t>
            </a:r>
            <a:r>
              <a:rPr lang="fr-BE" dirty="0" err="1" smtClean="0"/>
              <a:t>Presence</a:t>
            </a:r>
            <a:r>
              <a:rPr lang="fr-BE" dirty="0" smtClean="0"/>
              <a:t> of </a:t>
            </a:r>
            <a:r>
              <a:rPr lang="fr-BE" dirty="0" err="1" smtClean="0"/>
              <a:t>two</a:t>
            </a:r>
            <a:r>
              <a:rPr lang="fr-BE" dirty="0" smtClean="0"/>
              <a:t> </a:t>
            </a:r>
            <a:r>
              <a:rPr lang="fr-BE" dirty="0" err="1" smtClean="0"/>
              <a:t>hydrogenase</a:t>
            </a:r>
            <a:r>
              <a:rPr lang="fr-BE" dirty="0" smtClean="0"/>
              <a:t> </a:t>
            </a:r>
            <a:r>
              <a:rPr lang="fr-BE" dirty="0" err="1" smtClean="0"/>
              <a:t>genes</a:t>
            </a:r>
            <a:r>
              <a:rPr lang="fr-BE" dirty="0" smtClean="0"/>
              <a:t> in the </a:t>
            </a:r>
            <a:r>
              <a:rPr lang="fr-BE" dirty="0" err="1" smtClean="0"/>
              <a:t>nuclear</a:t>
            </a:r>
            <a:r>
              <a:rPr lang="fr-BE" dirty="0" smtClean="0"/>
              <a:t> </a:t>
            </a:r>
            <a:r>
              <a:rPr lang="fr-BE" dirty="0" err="1" smtClean="0"/>
              <a:t>genome</a:t>
            </a:r>
            <a:r>
              <a:rPr lang="fr-BE" dirty="0" smtClean="0"/>
              <a:t> of </a:t>
            </a:r>
            <a:r>
              <a:rPr lang="fr-BE" i="1" dirty="0" smtClean="0"/>
              <a:t>Chlamydomonas </a:t>
            </a:r>
            <a:r>
              <a:rPr lang="fr-BE" i="1" dirty="0" err="1" smtClean="0"/>
              <a:t>reinhardtii</a:t>
            </a:r>
            <a:endParaRPr lang="fr-BE" i="1" dirty="0" smtClean="0"/>
          </a:p>
          <a:p>
            <a:r>
              <a:rPr lang="fr-BE" dirty="0" smtClean="0"/>
              <a:t>● </a:t>
            </a:r>
            <a:r>
              <a:rPr lang="fr-BE" dirty="0" err="1" smtClean="0"/>
              <a:t>Two</a:t>
            </a:r>
            <a:r>
              <a:rPr lang="fr-BE" dirty="0" smtClean="0"/>
              <a:t> maturation </a:t>
            </a:r>
            <a:r>
              <a:rPr lang="fr-BE" dirty="0" err="1" smtClean="0"/>
              <a:t>factors</a:t>
            </a:r>
            <a:r>
              <a:rPr lang="fr-BE" dirty="0" smtClean="0"/>
              <a:t> (</a:t>
            </a:r>
            <a:r>
              <a:rPr lang="fr-BE" dirty="0" err="1" smtClean="0"/>
              <a:t>HydEF</a:t>
            </a:r>
            <a:r>
              <a:rPr lang="fr-BE" dirty="0" smtClean="0"/>
              <a:t> and </a:t>
            </a:r>
            <a:r>
              <a:rPr lang="fr-BE" dirty="0" err="1" smtClean="0"/>
              <a:t>HydG</a:t>
            </a:r>
            <a:r>
              <a:rPr lang="fr-BE" dirty="0" smtClean="0"/>
              <a:t>) are </a:t>
            </a:r>
            <a:r>
              <a:rPr lang="fr-BE" dirty="0" err="1" smtClean="0"/>
              <a:t>required</a:t>
            </a:r>
            <a:r>
              <a:rPr lang="fr-BE" dirty="0" smtClean="0"/>
              <a:t> for the </a:t>
            </a:r>
            <a:r>
              <a:rPr lang="fr-BE" dirty="0" err="1" smtClean="0"/>
              <a:t>activity</a:t>
            </a:r>
            <a:r>
              <a:rPr lang="fr-BE" dirty="0" smtClean="0"/>
              <a:t> </a:t>
            </a:r>
          </a:p>
          <a:p>
            <a:r>
              <a:rPr lang="fr-BE" dirty="0" smtClean="0"/>
              <a:t>● Expression and </a:t>
            </a:r>
            <a:r>
              <a:rPr lang="fr-BE" dirty="0" err="1" smtClean="0"/>
              <a:t>activity</a:t>
            </a:r>
            <a:r>
              <a:rPr lang="fr-BE" dirty="0" smtClean="0"/>
              <a:t> are sensitive to </a:t>
            </a:r>
            <a:r>
              <a:rPr lang="fr-BE" dirty="0" err="1" smtClean="0"/>
              <a:t>oxygen</a:t>
            </a:r>
            <a:endParaRPr lang="fr-BE" dirty="0" smtClean="0"/>
          </a:p>
          <a:p>
            <a:r>
              <a:rPr lang="fr-BE" dirty="0" smtClean="0"/>
              <a:t>● </a:t>
            </a:r>
            <a:r>
              <a:rPr lang="fr-BE" dirty="0" err="1" smtClean="0"/>
              <a:t>Hydrogen</a:t>
            </a:r>
            <a:r>
              <a:rPr lang="fr-BE" dirty="0" smtClean="0"/>
              <a:t> </a:t>
            </a:r>
            <a:r>
              <a:rPr lang="fr-BE" dirty="0" err="1" smtClean="0"/>
              <a:t>evolution</a:t>
            </a:r>
            <a:r>
              <a:rPr lang="fr-BE" dirty="0" smtClean="0"/>
              <a:t> in the </a:t>
            </a:r>
            <a:r>
              <a:rPr lang="fr-BE" dirty="0" err="1" smtClean="0"/>
              <a:t>dark</a:t>
            </a:r>
            <a:r>
              <a:rPr lang="fr-BE" dirty="0" smtClean="0"/>
              <a:t> (fermentation) and in the light (</a:t>
            </a:r>
            <a:r>
              <a:rPr lang="fr-BE" dirty="0" err="1" smtClean="0"/>
              <a:t>photosynthesis</a:t>
            </a:r>
            <a:r>
              <a:rPr lang="fr-BE" dirty="0" smtClean="0"/>
              <a:t>)</a:t>
            </a:r>
          </a:p>
          <a:p>
            <a:r>
              <a:rPr lang="fr-BE" dirty="0" smtClean="0"/>
              <a:t>● </a:t>
            </a:r>
            <a:r>
              <a:rPr lang="fr-BE" dirty="0" err="1" smtClean="0"/>
              <a:t>Safety</a:t>
            </a:r>
            <a:r>
              <a:rPr lang="fr-BE" dirty="0" smtClean="0"/>
              <a:t> valve to </a:t>
            </a:r>
            <a:r>
              <a:rPr lang="fr-BE" dirty="0" err="1" smtClean="0"/>
              <a:t>avoid</a:t>
            </a:r>
            <a:r>
              <a:rPr lang="fr-BE" dirty="0" smtClean="0"/>
              <a:t> </a:t>
            </a:r>
            <a:r>
              <a:rPr lang="fr-BE" dirty="0" err="1" smtClean="0"/>
              <a:t>overreduction</a:t>
            </a:r>
            <a:r>
              <a:rPr lang="fr-BE" dirty="0" smtClean="0"/>
              <a:t> of </a:t>
            </a:r>
            <a:r>
              <a:rPr lang="fr-BE" dirty="0" err="1" smtClean="0"/>
              <a:t>photosynthesis</a:t>
            </a:r>
            <a:r>
              <a:rPr lang="fr-BE" dirty="0" smtClean="0"/>
              <a:t> </a:t>
            </a:r>
            <a:r>
              <a:rPr lang="fr-BE" dirty="0" err="1" smtClean="0"/>
              <a:t>pathway</a:t>
            </a:r>
            <a:endParaRPr lang="fr-BE" dirty="0" smtClean="0"/>
          </a:p>
          <a:p>
            <a:r>
              <a:rPr lang="fr-BE" dirty="0" smtClean="0"/>
              <a:t>● Short </a:t>
            </a:r>
            <a:r>
              <a:rPr lang="fr-BE" dirty="0" err="1" smtClean="0"/>
              <a:t>burst</a:t>
            </a:r>
            <a:r>
              <a:rPr lang="fr-BE" dirty="0" smtClean="0"/>
              <a:t> of </a:t>
            </a:r>
            <a:r>
              <a:rPr lang="fr-BE" dirty="0" err="1" smtClean="0"/>
              <a:t>hydrogen</a:t>
            </a:r>
            <a:r>
              <a:rPr lang="fr-BE" dirty="0" smtClean="0"/>
              <a:t> </a:t>
            </a:r>
            <a:r>
              <a:rPr lang="fr-BE" dirty="0" err="1" smtClean="0"/>
              <a:t>upon</a:t>
            </a:r>
            <a:r>
              <a:rPr lang="fr-BE" dirty="0" smtClean="0"/>
              <a:t> a shift </a:t>
            </a:r>
            <a:r>
              <a:rPr lang="fr-BE" dirty="0" err="1" smtClean="0"/>
              <a:t>from</a:t>
            </a:r>
            <a:r>
              <a:rPr lang="fr-BE" dirty="0" smtClean="0"/>
              <a:t> </a:t>
            </a:r>
            <a:r>
              <a:rPr lang="fr-BE" dirty="0" err="1" smtClean="0"/>
              <a:t>dark</a:t>
            </a:r>
            <a:r>
              <a:rPr lang="fr-BE" dirty="0" smtClean="0"/>
              <a:t> </a:t>
            </a:r>
            <a:r>
              <a:rPr lang="fr-BE" dirty="0" err="1" smtClean="0"/>
              <a:t>anoxia</a:t>
            </a:r>
            <a:r>
              <a:rPr lang="fr-BE" dirty="0" smtClean="0"/>
              <a:t> to light</a:t>
            </a:r>
            <a:endParaRPr lang="fr-BE" dirty="0"/>
          </a:p>
        </p:txBody>
      </p:sp>
      <p:sp>
        <p:nvSpPr>
          <p:cNvPr id="9" name="CustomShape 3"/>
          <p:cNvSpPr/>
          <p:nvPr/>
        </p:nvSpPr>
        <p:spPr>
          <a:xfrm>
            <a:off x="3316406" y="824167"/>
            <a:ext cx="732708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Hydrogenase</a:t>
            </a:r>
            <a:r>
              <a:rPr lang="fr-BE" sz="2400" b="1" dirty="0" smtClean="0">
                <a:solidFill>
                  <a:srgbClr val="000000"/>
                </a:solidFill>
                <a:latin typeface="Calibri"/>
              </a:rPr>
              <a:t> …</a:t>
            </a:r>
            <a:endParaRPr dirty="0"/>
          </a:p>
        </p:txBody>
      </p:sp>
      <p:sp>
        <p:nvSpPr>
          <p:cNvPr id="10" name="CustomShape 3"/>
          <p:cNvSpPr/>
          <p:nvPr/>
        </p:nvSpPr>
        <p:spPr>
          <a:xfrm>
            <a:off x="773427" y="3014279"/>
            <a:ext cx="732708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 and </a:t>
            </a:r>
            <a:r>
              <a:rPr lang="fr-BE" sz="2400" b="1" dirty="0" err="1" smtClean="0">
                <a:solidFill>
                  <a:srgbClr val="000000"/>
                </a:solidFill>
                <a:latin typeface="Calibri"/>
              </a:rPr>
              <a:t>hydrogen</a:t>
            </a:r>
            <a:r>
              <a:rPr lang="fr-BE" sz="2400" b="1" dirty="0" smtClean="0">
                <a:solidFill>
                  <a:srgbClr val="000000"/>
                </a:solidFill>
                <a:latin typeface="Calibri"/>
              </a:rPr>
              <a:t> </a:t>
            </a:r>
            <a:r>
              <a:rPr lang="fr-BE" sz="2400" b="1" dirty="0" err="1">
                <a:solidFill>
                  <a:srgbClr val="000000"/>
                </a:solidFill>
                <a:latin typeface="Calibri"/>
              </a:rPr>
              <a:t>metabolism</a:t>
            </a:r>
            <a:r>
              <a:rPr lang="fr-BE" sz="2400" b="1" dirty="0">
                <a:solidFill>
                  <a:srgbClr val="000000"/>
                </a:solidFill>
                <a:latin typeface="Calibri"/>
              </a:rPr>
              <a:t> in </a:t>
            </a:r>
            <a:r>
              <a:rPr lang="fr-BE" sz="2400" b="1" i="1" dirty="0">
                <a:solidFill>
                  <a:srgbClr val="000000"/>
                </a:solidFill>
                <a:latin typeface="Calibri"/>
              </a:rPr>
              <a:t>Chlamydomonas</a:t>
            </a:r>
            <a:endParaRPr dirty="0"/>
          </a:p>
        </p:txBody>
      </p:sp>
      <p:grpSp>
        <p:nvGrpSpPr>
          <p:cNvPr id="2" name="Groupe 1"/>
          <p:cNvGrpSpPr/>
          <p:nvPr/>
        </p:nvGrpSpPr>
        <p:grpSpPr>
          <a:xfrm>
            <a:off x="1870949" y="3631029"/>
            <a:ext cx="7842548" cy="3088325"/>
            <a:chOff x="661442" y="3473678"/>
            <a:chExt cx="7842548" cy="3088325"/>
          </a:xfrm>
        </p:grpSpPr>
        <p:grpSp>
          <p:nvGrpSpPr>
            <p:cNvPr id="44" name="Groupe 43"/>
            <p:cNvGrpSpPr/>
            <p:nvPr/>
          </p:nvGrpSpPr>
          <p:grpSpPr>
            <a:xfrm>
              <a:off x="812402" y="3473678"/>
              <a:ext cx="7691588" cy="3088325"/>
              <a:chOff x="1136252" y="3473678"/>
              <a:chExt cx="7691588" cy="3088325"/>
            </a:xfrm>
          </p:grpSpPr>
          <p:grpSp>
            <p:nvGrpSpPr>
              <p:cNvPr id="45" name="Groupe 44"/>
              <p:cNvGrpSpPr/>
              <p:nvPr/>
            </p:nvGrpSpPr>
            <p:grpSpPr>
              <a:xfrm>
                <a:off x="1136252" y="3603302"/>
                <a:ext cx="7691588" cy="2958701"/>
                <a:chOff x="1136252" y="3603302"/>
                <a:chExt cx="7691588" cy="2958701"/>
              </a:xfrm>
            </p:grpSpPr>
            <p:grpSp>
              <p:nvGrpSpPr>
                <p:cNvPr id="47" name="Groupe 46"/>
                <p:cNvGrpSpPr/>
                <p:nvPr/>
              </p:nvGrpSpPr>
              <p:grpSpPr>
                <a:xfrm>
                  <a:off x="1136252" y="3603302"/>
                  <a:ext cx="7691588" cy="2958701"/>
                  <a:chOff x="1136252" y="3603302"/>
                  <a:chExt cx="7691588" cy="2958701"/>
                </a:xfrm>
              </p:grpSpPr>
              <p:pic>
                <p:nvPicPr>
                  <p:cNvPr id="49" name="Imag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52" y="3603302"/>
                    <a:ext cx="7691588" cy="2958701"/>
                  </a:xfrm>
                  <a:prstGeom prst="rect">
                    <a:avLst/>
                  </a:prstGeom>
                </p:spPr>
              </p:pic>
              <p:sp>
                <p:nvSpPr>
                  <p:cNvPr id="50" name="ZoneTexte 49"/>
                  <p:cNvSpPr txBox="1"/>
                  <p:nvPr/>
                </p:nvSpPr>
                <p:spPr>
                  <a:xfrm>
                    <a:off x="6155257" y="3620367"/>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51" name="Connecteur droit avec flèche 50"/>
                  <p:cNvCxnSpPr/>
                  <p:nvPr/>
                </p:nvCxnSpPr>
                <p:spPr>
                  <a:xfrm flipV="1">
                    <a:off x="5699649" y="3922370"/>
                    <a:ext cx="604562" cy="5950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rot="19044282">
                    <a:off x="5437250" y="3813132"/>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grpSp>
            <p:sp>
              <p:nvSpPr>
                <p:cNvPr id="48" name="Rectangle 47"/>
                <p:cNvSpPr/>
                <p:nvPr/>
              </p:nvSpPr>
              <p:spPr>
                <a:xfrm>
                  <a:off x="2433873" y="3620367"/>
                  <a:ext cx="724579" cy="30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6" name="ZoneTexte 119"/>
              <p:cNvSpPr txBox="1">
                <a:spLocks noChangeArrowheads="1"/>
              </p:cNvSpPr>
              <p:nvPr/>
            </p:nvSpPr>
            <p:spPr bwMode="auto">
              <a:xfrm>
                <a:off x="2924343" y="3473678"/>
                <a:ext cx="2934875" cy="369332"/>
              </a:xfrm>
              <a:prstGeom prst="rect">
                <a:avLst/>
              </a:prstGeom>
              <a:noFill/>
              <a:ln w="9525">
                <a:noFill/>
                <a:miter lim="800000"/>
                <a:headEnd/>
                <a:tailEnd/>
              </a:ln>
            </p:spPr>
            <p:txBody>
              <a:bodyPr wrap="square">
                <a:spAutoFit/>
              </a:bodyPr>
              <a:lstStyle/>
              <a:p>
                <a:pPr algn="ctr"/>
                <a:r>
                  <a:rPr lang="nl-BE" b="1" dirty="0" err="1" smtClean="0"/>
                  <a:t>Photosynthesis</a:t>
                </a:r>
                <a:r>
                  <a:rPr lang="nl-BE" b="1" dirty="0" smtClean="0"/>
                  <a:t> </a:t>
                </a:r>
                <a:r>
                  <a:rPr lang="nl-BE" b="1" dirty="0" err="1" smtClean="0"/>
                  <a:t>pathway</a:t>
                </a:r>
                <a:endParaRPr lang="fr-BE" b="1" dirty="0"/>
              </a:p>
            </p:txBody>
          </p:sp>
        </p:grpSp>
        <p:sp>
          <p:nvSpPr>
            <p:cNvPr id="17" name="Arc 6"/>
            <p:cNvSpPr/>
            <p:nvPr/>
          </p:nvSpPr>
          <p:spPr bwMode="auto">
            <a:xfrm rot="18942347">
              <a:off x="888523" y="5095118"/>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18" name="ZoneTexte 55"/>
            <p:cNvSpPr txBox="1">
              <a:spLocks noChangeArrowheads="1"/>
            </p:cNvSpPr>
            <p:nvPr/>
          </p:nvSpPr>
          <p:spPr bwMode="auto">
            <a:xfrm>
              <a:off x="661442" y="5243466"/>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19" name="ZoneTexte 57"/>
            <p:cNvSpPr txBox="1">
              <a:spLocks noChangeArrowheads="1"/>
            </p:cNvSpPr>
            <p:nvPr/>
          </p:nvSpPr>
          <p:spPr bwMode="auto">
            <a:xfrm>
              <a:off x="1415397" y="5255031"/>
              <a:ext cx="1512258" cy="307777"/>
            </a:xfrm>
            <a:prstGeom prst="rect">
              <a:avLst/>
            </a:prstGeom>
            <a:noFill/>
            <a:ln w="9525">
              <a:noFill/>
              <a:miter lim="800000"/>
              <a:headEnd/>
              <a:tailEnd/>
            </a:ln>
          </p:spPr>
          <p:txBody>
            <a:bodyPr>
              <a:spAutoFit/>
            </a:bodyPr>
            <a:lstStyle/>
            <a:p>
              <a:r>
                <a:rPr lang="nl-BE" sz="1400" dirty="0" smtClean="0"/>
                <a:t>4       + O</a:t>
              </a:r>
              <a:r>
                <a:rPr lang="nl-BE" sz="1400" baseline="-25000" dirty="0" smtClean="0"/>
                <a:t>2</a:t>
              </a:r>
              <a:endParaRPr lang="fr-BE" sz="1400" dirty="0"/>
            </a:p>
          </p:txBody>
        </p:sp>
        <p:cxnSp>
          <p:nvCxnSpPr>
            <p:cNvPr id="20" name="Connecteur droit avec flèche 8"/>
            <p:cNvCxnSpPr/>
            <p:nvPr/>
          </p:nvCxnSpPr>
          <p:spPr bwMode="auto">
            <a:xfrm>
              <a:off x="1763139" y="5215767"/>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ZoneTexte 20"/>
            <p:cNvSpPr txBox="1">
              <a:spLocks noChangeArrowheads="1"/>
            </p:cNvSpPr>
            <p:nvPr/>
          </p:nvSpPr>
          <p:spPr bwMode="auto">
            <a:xfrm>
              <a:off x="1789680" y="4000052"/>
              <a:ext cx="895181" cy="307777"/>
            </a:xfrm>
            <a:prstGeom prst="rect">
              <a:avLst/>
            </a:prstGeom>
            <a:noFill/>
            <a:ln w="9525">
              <a:noFill/>
              <a:miter lim="800000"/>
              <a:headEnd/>
              <a:tailEnd/>
            </a:ln>
          </p:spPr>
          <p:txBody>
            <a:bodyPr wrap="square">
              <a:spAutoFit/>
            </a:bodyPr>
            <a:lstStyle/>
            <a:p>
              <a:r>
                <a:rPr lang="nl-BE" sz="1400" b="1" dirty="0" smtClean="0"/>
                <a:t>Stroma</a:t>
              </a:r>
              <a:endParaRPr lang="fr-BE" sz="1400" b="1" dirty="0"/>
            </a:p>
          </p:txBody>
        </p:sp>
      </p:grpSp>
      <p:sp>
        <p:nvSpPr>
          <p:cNvPr id="22" name="ZoneTexte 21"/>
          <p:cNvSpPr txBox="1">
            <a:spLocks noChangeArrowheads="1"/>
          </p:cNvSpPr>
          <p:nvPr/>
        </p:nvSpPr>
        <p:spPr bwMode="auto">
          <a:xfrm>
            <a:off x="3810000" y="5824017"/>
            <a:ext cx="2080156" cy="307777"/>
          </a:xfrm>
          <a:prstGeom prst="rect">
            <a:avLst/>
          </a:prstGeom>
          <a:noFill/>
          <a:ln w="9525">
            <a:noFill/>
            <a:miter lim="800000"/>
            <a:headEnd/>
            <a:tailEnd/>
          </a:ln>
        </p:spPr>
        <p:txBody>
          <a:bodyPr wrap="square">
            <a:spAutoFit/>
          </a:bodyPr>
          <a:lstStyle/>
          <a:p>
            <a:r>
              <a:rPr lang="nl-BE" sz="1400" b="1" dirty="0" smtClean="0"/>
              <a:t>Lumen</a:t>
            </a:r>
            <a:endParaRPr lang="fr-BE" sz="1400" b="1" dirty="0"/>
          </a:p>
        </p:txBody>
      </p:sp>
      <p:grpSp>
        <p:nvGrpSpPr>
          <p:cNvPr id="3" name="Groupe 2"/>
          <p:cNvGrpSpPr/>
          <p:nvPr/>
        </p:nvGrpSpPr>
        <p:grpSpPr>
          <a:xfrm>
            <a:off x="2777701" y="5431185"/>
            <a:ext cx="1512258" cy="276999"/>
            <a:chOff x="60063" y="5411877"/>
            <a:chExt cx="1512258" cy="276999"/>
          </a:xfrm>
        </p:grpSpPr>
        <p:sp>
          <p:nvSpPr>
            <p:cNvPr id="24" name="Ellipse 23"/>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
        <p:nvSpPr>
          <p:cNvPr id="4" name="Rectangle 3"/>
          <p:cNvSpPr/>
          <p:nvPr/>
        </p:nvSpPr>
        <p:spPr>
          <a:xfrm>
            <a:off x="3388184" y="5137804"/>
            <a:ext cx="506184" cy="326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84756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t="5046" b="5577"/>
          <a:stretch/>
        </p:blipFill>
        <p:spPr>
          <a:xfrm>
            <a:off x="6074118" y="2575775"/>
            <a:ext cx="6022018" cy="3966051"/>
          </a:xfrm>
          <a:prstGeom prst="rect">
            <a:avLst/>
          </a:prstGeom>
        </p:spPr>
      </p:pic>
      <p:pic>
        <p:nvPicPr>
          <p:cNvPr id="4" name="Image 3"/>
          <p:cNvPicPr>
            <a:picLocks noChangeAspect="1"/>
          </p:cNvPicPr>
          <p:nvPr/>
        </p:nvPicPr>
        <p:blipFill rotWithShape="1">
          <a:blip r:embed="rId3"/>
          <a:srcRect t="5301" b="4812"/>
          <a:stretch/>
        </p:blipFill>
        <p:spPr>
          <a:xfrm>
            <a:off x="54056" y="2446987"/>
            <a:ext cx="6032941" cy="4094840"/>
          </a:xfrm>
          <a:prstGeom prst="rect">
            <a:avLst/>
          </a:prstGeom>
        </p:spPr>
      </p:pic>
      <p:pic>
        <p:nvPicPr>
          <p:cNvPr id="6" name="Image 5"/>
          <p:cNvPicPr>
            <a:picLocks noChangeAspect="1"/>
          </p:cNvPicPr>
          <p:nvPr/>
        </p:nvPicPr>
        <p:blipFill rotWithShape="1">
          <a:blip r:embed="rId4"/>
          <a:srcRect l="83810" t="74767" r="5328" b="20196"/>
          <a:stretch/>
        </p:blipFill>
        <p:spPr>
          <a:xfrm>
            <a:off x="10186926" y="5648926"/>
            <a:ext cx="1413184" cy="368489"/>
          </a:xfrm>
          <a:prstGeom prst="rect">
            <a:avLst/>
          </a:prstGeom>
        </p:spPr>
      </p:pic>
      <p:pic>
        <p:nvPicPr>
          <p:cNvPr id="5" name="Image 4"/>
          <p:cNvPicPr>
            <a:picLocks noChangeAspect="1"/>
          </p:cNvPicPr>
          <p:nvPr/>
        </p:nvPicPr>
        <p:blipFill rotWithShape="1">
          <a:blip r:embed="rId4"/>
          <a:srcRect l="83810" t="74767" r="5328" b="20196"/>
          <a:stretch/>
        </p:blipFill>
        <p:spPr>
          <a:xfrm>
            <a:off x="4132973" y="5739957"/>
            <a:ext cx="1413184" cy="368489"/>
          </a:xfrm>
          <a:prstGeom prst="rect">
            <a:avLst/>
          </a:prstGeom>
        </p:spPr>
      </p:pic>
      <p:sp>
        <p:nvSpPr>
          <p:cNvPr id="7" name="ZoneTexte 6"/>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8"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Electrochemical</a:t>
            </a:r>
            <a:r>
              <a:rPr lang="fr-BE" sz="2400" b="1" dirty="0" smtClean="0">
                <a:solidFill>
                  <a:srgbClr val="000000"/>
                </a:solidFill>
                <a:latin typeface="Calibri"/>
              </a:rPr>
              <a:t> </a:t>
            </a:r>
            <a:r>
              <a:rPr lang="fr-BE" sz="2400" b="1" dirty="0" err="1" smtClean="0">
                <a:solidFill>
                  <a:srgbClr val="000000"/>
                </a:solidFill>
                <a:latin typeface="Calibri"/>
              </a:rPr>
              <a:t>experiments</a:t>
            </a:r>
            <a:r>
              <a:rPr lang="fr-BE" sz="2400" b="1" dirty="0" smtClean="0">
                <a:solidFill>
                  <a:srgbClr val="000000"/>
                </a:solidFill>
                <a:latin typeface="Calibri"/>
              </a:rPr>
              <a:t>:</a:t>
            </a:r>
            <a:endParaRPr lang="fr-BE" sz="2400" b="1" i="1" dirty="0" smtClean="0">
              <a:solidFill>
                <a:srgbClr val="000000"/>
              </a:solidFill>
              <a:latin typeface="Calibri"/>
            </a:endParaRPr>
          </a:p>
        </p:txBody>
      </p:sp>
      <p:sp>
        <p:nvSpPr>
          <p:cNvPr id="11" name="ZoneTexte 10"/>
          <p:cNvSpPr txBox="1"/>
          <p:nvPr/>
        </p:nvSpPr>
        <p:spPr>
          <a:xfrm>
            <a:off x="286105" y="6357160"/>
            <a:ext cx="2454215" cy="369332"/>
          </a:xfrm>
          <a:prstGeom prst="rect">
            <a:avLst/>
          </a:prstGeom>
          <a:noFill/>
        </p:spPr>
        <p:txBody>
          <a:bodyPr wrap="square" rtlCol="0">
            <a:spAutoFit/>
          </a:bodyPr>
          <a:lstStyle/>
          <a:p>
            <a:r>
              <a:rPr lang="fr-BE" dirty="0" err="1" smtClean="0"/>
              <a:t>From</a:t>
            </a:r>
            <a:r>
              <a:rPr lang="fr-BE" dirty="0" smtClean="0"/>
              <a:t> -0.76V </a:t>
            </a:r>
            <a:r>
              <a:rPr lang="fr-BE" i="1" dirty="0" smtClean="0"/>
              <a:t>vs SHE</a:t>
            </a:r>
            <a:r>
              <a:rPr lang="fr-BE" dirty="0" smtClean="0"/>
              <a:t>…</a:t>
            </a:r>
            <a:endParaRPr lang="fr-BE" dirty="0"/>
          </a:p>
        </p:txBody>
      </p:sp>
      <p:sp>
        <p:nvSpPr>
          <p:cNvPr id="12" name="ZoneTexte 11"/>
          <p:cNvSpPr txBox="1"/>
          <p:nvPr/>
        </p:nvSpPr>
        <p:spPr>
          <a:xfrm>
            <a:off x="4958663" y="6357160"/>
            <a:ext cx="1777888" cy="369332"/>
          </a:xfrm>
          <a:prstGeom prst="rect">
            <a:avLst/>
          </a:prstGeom>
          <a:noFill/>
        </p:spPr>
        <p:txBody>
          <a:bodyPr wrap="square" rtlCol="0">
            <a:spAutoFit/>
          </a:bodyPr>
          <a:lstStyle/>
          <a:p>
            <a:r>
              <a:rPr lang="fr-BE" dirty="0" smtClean="0"/>
              <a:t>…to 0.24V </a:t>
            </a:r>
            <a:r>
              <a:rPr lang="fr-BE" i="1" dirty="0" smtClean="0"/>
              <a:t>vs SHE</a:t>
            </a:r>
            <a:endParaRPr lang="fr-BE" dirty="0"/>
          </a:p>
        </p:txBody>
      </p:sp>
      <p:sp>
        <p:nvSpPr>
          <p:cNvPr id="13" name="ZoneTexte 12"/>
          <p:cNvSpPr txBox="1"/>
          <p:nvPr/>
        </p:nvSpPr>
        <p:spPr>
          <a:xfrm>
            <a:off x="7722614" y="5093626"/>
            <a:ext cx="1777888" cy="646331"/>
          </a:xfrm>
          <a:prstGeom prst="rect">
            <a:avLst/>
          </a:prstGeom>
          <a:noFill/>
        </p:spPr>
        <p:txBody>
          <a:bodyPr wrap="square" rtlCol="0">
            <a:spAutoFit/>
          </a:bodyPr>
          <a:lstStyle/>
          <a:p>
            <a:r>
              <a:rPr lang="fr-BE" dirty="0" smtClean="0"/>
              <a:t>- 0.8V </a:t>
            </a:r>
            <a:r>
              <a:rPr lang="fr-BE" i="1" dirty="0" smtClean="0"/>
              <a:t>vs </a:t>
            </a:r>
            <a:r>
              <a:rPr lang="fr-BE" dirty="0" smtClean="0"/>
              <a:t>Calomel</a:t>
            </a:r>
          </a:p>
          <a:p>
            <a:r>
              <a:rPr lang="fr-BE" dirty="0" smtClean="0"/>
              <a:t>- 0.56V </a:t>
            </a:r>
            <a:r>
              <a:rPr lang="fr-BE" i="1" dirty="0" smtClean="0"/>
              <a:t>vs SHE</a:t>
            </a:r>
            <a:endParaRPr lang="fr-BE" dirty="0"/>
          </a:p>
        </p:txBody>
      </p:sp>
      <p:sp>
        <p:nvSpPr>
          <p:cNvPr id="15" name="CustomShape 3"/>
          <p:cNvSpPr/>
          <p:nvPr/>
        </p:nvSpPr>
        <p:spPr>
          <a:xfrm>
            <a:off x="249178" y="938118"/>
            <a:ext cx="11863310" cy="3573449"/>
          </a:xfrm>
          <a:prstGeom prst="rect">
            <a:avLst/>
          </a:prstGeom>
        </p:spPr>
        <p:txBody>
          <a:bodyPr lIns="90000" tIns="45000" rIns="90000" bIns="45000"/>
          <a:lstStyle/>
          <a:p>
            <a:r>
              <a:rPr lang="fr-BE" sz="1400" dirty="0" smtClean="0">
                <a:solidFill>
                  <a:srgbClr val="000000"/>
                </a:solidFill>
              </a:rPr>
              <a:t>● FTO-TiO</a:t>
            </a:r>
            <a:r>
              <a:rPr lang="fr-BE" sz="1400" baseline="-25000" dirty="0" smtClean="0">
                <a:solidFill>
                  <a:srgbClr val="000000"/>
                </a:solidFill>
              </a:rPr>
              <a:t>2</a:t>
            </a:r>
            <a:r>
              <a:rPr lang="fr-BE" sz="1400" dirty="0" smtClean="0">
                <a:solidFill>
                  <a:srgbClr val="000000"/>
                </a:solidFill>
              </a:rPr>
              <a:t> semi-</a:t>
            </a:r>
            <a:r>
              <a:rPr lang="fr-BE" sz="1400" dirty="0" err="1" smtClean="0">
                <a:solidFill>
                  <a:srgbClr val="000000"/>
                </a:solidFill>
              </a:rPr>
              <a:t>conductor</a:t>
            </a:r>
            <a:r>
              <a:rPr lang="fr-BE" sz="1400" dirty="0" smtClean="0">
                <a:solidFill>
                  <a:srgbClr val="000000"/>
                </a:solidFill>
              </a:rPr>
              <a:t> </a:t>
            </a:r>
            <a:r>
              <a:rPr lang="fr-BE" sz="1400" dirty="0" err="1" smtClean="0">
                <a:solidFill>
                  <a:srgbClr val="000000"/>
                </a:solidFill>
              </a:rPr>
              <a:t>electrode</a:t>
            </a:r>
            <a:r>
              <a:rPr lang="fr-BE" sz="1400" dirty="0" smtClean="0">
                <a:solidFill>
                  <a:srgbClr val="000000"/>
                </a:solidFill>
              </a:rPr>
              <a:t> (area=4cm</a:t>
            </a:r>
            <a:r>
              <a:rPr lang="fr-BE" sz="1400" baseline="30000" dirty="0" smtClean="0">
                <a:solidFill>
                  <a:srgbClr val="000000"/>
                </a:solidFill>
              </a:rPr>
              <a:t>2</a:t>
            </a:r>
            <a:r>
              <a:rPr lang="fr-BE" sz="1400" dirty="0" smtClean="0">
                <a:solidFill>
                  <a:srgbClr val="000000"/>
                </a:solidFill>
              </a:rPr>
              <a:t>)</a:t>
            </a:r>
            <a:endParaRPr lang="fr-BE" sz="1400" baseline="-25000" dirty="0">
              <a:solidFill>
                <a:srgbClr val="000000"/>
              </a:solidFill>
              <a:latin typeface="Calibri"/>
            </a:endParaRPr>
          </a:p>
          <a:p>
            <a:r>
              <a:rPr lang="fr-BE" sz="1400" dirty="0" smtClean="0">
                <a:solidFill>
                  <a:srgbClr val="000000"/>
                </a:solidFill>
              </a:rPr>
              <a:t>● MES buffer 20mM, </a:t>
            </a:r>
            <a:r>
              <a:rPr lang="fr-BE" sz="1400" dirty="0" err="1" smtClean="0">
                <a:solidFill>
                  <a:srgbClr val="000000"/>
                </a:solidFill>
              </a:rPr>
              <a:t>NaCl</a:t>
            </a:r>
            <a:r>
              <a:rPr lang="fr-BE" sz="1400" dirty="0" smtClean="0">
                <a:solidFill>
                  <a:srgbClr val="000000"/>
                </a:solidFill>
              </a:rPr>
              <a:t> 50mM, MgCl</a:t>
            </a:r>
            <a:r>
              <a:rPr lang="fr-BE" sz="1400" baseline="-25000" dirty="0" smtClean="0">
                <a:solidFill>
                  <a:srgbClr val="000000"/>
                </a:solidFill>
              </a:rPr>
              <a:t>2</a:t>
            </a:r>
            <a:r>
              <a:rPr lang="fr-BE" sz="1400" dirty="0" smtClean="0">
                <a:solidFill>
                  <a:srgbClr val="000000"/>
                </a:solidFill>
              </a:rPr>
              <a:t> 2mM, pH 6.3 (</a:t>
            </a:r>
            <a:r>
              <a:rPr lang="fr-BE" sz="1400" dirty="0" err="1" smtClean="0">
                <a:solidFill>
                  <a:srgbClr val="000000"/>
                </a:solidFill>
              </a:rPr>
              <a:t>bubbled</a:t>
            </a:r>
            <a:r>
              <a:rPr lang="fr-BE" sz="1400" dirty="0" smtClean="0">
                <a:solidFill>
                  <a:srgbClr val="000000"/>
                </a:solidFill>
              </a:rPr>
              <a:t> </a:t>
            </a:r>
            <a:r>
              <a:rPr lang="fr-BE" sz="1400" dirty="0" err="1" smtClean="0">
                <a:solidFill>
                  <a:srgbClr val="000000"/>
                </a:solidFill>
              </a:rPr>
              <a:t>with</a:t>
            </a:r>
            <a:r>
              <a:rPr lang="fr-BE" sz="1400" dirty="0" smtClean="0">
                <a:solidFill>
                  <a:srgbClr val="000000"/>
                </a:solidFill>
              </a:rPr>
              <a:t> </a:t>
            </a:r>
            <a:r>
              <a:rPr lang="fr-BE" sz="1400" dirty="0" err="1" smtClean="0">
                <a:solidFill>
                  <a:srgbClr val="000000"/>
                </a:solidFill>
              </a:rPr>
              <a:t>nitrogen</a:t>
            </a:r>
            <a:r>
              <a:rPr lang="fr-BE" sz="1400" dirty="0" smtClean="0">
                <a:solidFill>
                  <a:srgbClr val="000000"/>
                </a:solidFill>
              </a:rPr>
              <a:t>)</a:t>
            </a:r>
            <a:endParaRPr lang="fr-BE" sz="1400" baseline="-25000" dirty="0" smtClean="0">
              <a:solidFill>
                <a:srgbClr val="000000"/>
              </a:solidFill>
            </a:endParaRPr>
          </a:p>
          <a:p>
            <a:r>
              <a:rPr lang="fr-BE" sz="1400" dirty="0" smtClean="0">
                <a:solidFill>
                  <a:srgbClr val="000000"/>
                </a:solidFill>
              </a:rPr>
              <a:t>● </a:t>
            </a:r>
            <a:r>
              <a:rPr lang="fr-BE" sz="1400" b="1" dirty="0" smtClean="0">
                <a:solidFill>
                  <a:srgbClr val="000000"/>
                </a:solidFill>
              </a:rPr>
              <a:t>30µg </a:t>
            </a:r>
            <a:r>
              <a:rPr lang="fr-BE" sz="1400" dirty="0" smtClean="0">
                <a:solidFill>
                  <a:srgbClr val="000000"/>
                </a:solidFill>
              </a:rPr>
              <a:t>of </a:t>
            </a:r>
            <a:r>
              <a:rPr lang="fr-BE" sz="1400" dirty="0" err="1" smtClean="0">
                <a:solidFill>
                  <a:srgbClr val="000000"/>
                </a:solidFill>
              </a:rPr>
              <a:t>purified</a:t>
            </a:r>
            <a:r>
              <a:rPr lang="fr-BE" sz="1400" dirty="0" smtClean="0">
                <a:solidFill>
                  <a:srgbClr val="000000"/>
                </a:solidFill>
              </a:rPr>
              <a:t> </a:t>
            </a:r>
            <a:r>
              <a:rPr lang="fr-BE" sz="1400" dirty="0" err="1" smtClean="0">
                <a:solidFill>
                  <a:srgbClr val="000000"/>
                </a:solidFill>
              </a:rPr>
              <a:t>HoxEFUYH</a:t>
            </a:r>
            <a:r>
              <a:rPr lang="fr-BE" sz="1400" dirty="0" smtClean="0">
                <a:solidFill>
                  <a:srgbClr val="000000"/>
                </a:solidFill>
              </a:rPr>
              <a:t> </a:t>
            </a:r>
            <a:r>
              <a:rPr lang="fr-BE" sz="1400" dirty="0" err="1" smtClean="0">
                <a:solidFill>
                  <a:srgbClr val="000000"/>
                </a:solidFill>
              </a:rPr>
              <a:t>dried</a:t>
            </a:r>
            <a:r>
              <a:rPr lang="fr-BE" sz="1400" dirty="0" smtClean="0">
                <a:solidFill>
                  <a:srgbClr val="000000"/>
                </a:solidFill>
              </a:rPr>
              <a:t> on the </a:t>
            </a:r>
            <a:r>
              <a:rPr lang="fr-BE" sz="1400" dirty="0" err="1" smtClean="0">
                <a:solidFill>
                  <a:srgbClr val="000000"/>
                </a:solidFill>
              </a:rPr>
              <a:t>electrode</a:t>
            </a:r>
            <a:r>
              <a:rPr lang="fr-BE" sz="1400" dirty="0" smtClean="0">
                <a:solidFill>
                  <a:srgbClr val="000000"/>
                </a:solidFill>
              </a:rPr>
              <a:t> </a:t>
            </a:r>
            <a:r>
              <a:rPr lang="fr-BE" sz="1400" dirty="0" err="1" smtClean="0">
                <a:solidFill>
                  <a:srgbClr val="000000"/>
                </a:solidFill>
              </a:rPr>
              <a:t>under</a:t>
            </a:r>
            <a:r>
              <a:rPr lang="fr-BE" sz="1400" dirty="0" smtClean="0">
                <a:solidFill>
                  <a:srgbClr val="000000"/>
                </a:solidFill>
              </a:rPr>
              <a:t> vacuum</a:t>
            </a:r>
          </a:p>
          <a:p>
            <a:r>
              <a:rPr lang="fr-BE" sz="1400" dirty="0">
                <a:solidFill>
                  <a:srgbClr val="000000"/>
                </a:solidFill>
              </a:rPr>
              <a:t>● </a:t>
            </a:r>
            <a:r>
              <a:rPr lang="fr-BE" sz="1400" dirty="0" err="1" smtClean="0">
                <a:solidFill>
                  <a:srgbClr val="000000"/>
                </a:solidFill>
              </a:rPr>
              <a:t>Dialysis</a:t>
            </a:r>
            <a:r>
              <a:rPr lang="fr-BE" sz="1400" dirty="0" smtClean="0">
                <a:solidFill>
                  <a:srgbClr val="000000"/>
                </a:solidFill>
              </a:rPr>
              <a:t> </a:t>
            </a:r>
            <a:r>
              <a:rPr lang="fr-BE" sz="1400" dirty="0">
                <a:solidFill>
                  <a:srgbClr val="000000"/>
                </a:solidFill>
              </a:rPr>
              <a:t>membrane to </a:t>
            </a:r>
            <a:r>
              <a:rPr lang="fr-BE" sz="1400" dirty="0" err="1">
                <a:solidFill>
                  <a:srgbClr val="000000"/>
                </a:solidFill>
              </a:rPr>
              <a:t>limit</a:t>
            </a:r>
            <a:r>
              <a:rPr lang="fr-BE" sz="1400" dirty="0">
                <a:solidFill>
                  <a:srgbClr val="000000"/>
                </a:solidFill>
              </a:rPr>
              <a:t> </a:t>
            </a:r>
            <a:r>
              <a:rPr lang="fr-BE" sz="1400" dirty="0" err="1" smtClean="0">
                <a:solidFill>
                  <a:srgbClr val="000000"/>
                </a:solidFill>
              </a:rPr>
              <a:t>desorption</a:t>
            </a:r>
            <a:endParaRPr lang="fr-BE" sz="1400" dirty="0" smtClean="0">
              <a:solidFill>
                <a:srgbClr val="000000"/>
              </a:solidFill>
            </a:endParaRPr>
          </a:p>
          <a:p>
            <a:r>
              <a:rPr lang="fr-BE" sz="1400" dirty="0">
                <a:solidFill>
                  <a:srgbClr val="000000"/>
                </a:solidFill>
              </a:rPr>
              <a:t>● </a:t>
            </a:r>
            <a:r>
              <a:rPr lang="fr-BE" sz="1400" dirty="0" smtClean="0">
                <a:solidFill>
                  <a:srgbClr val="000000"/>
                </a:solidFill>
              </a:rPr>
              <a:t>Scan rate of 20mV/s</a:t>
            </a:r>
          </a:p>
          <a:p>
            <a:r>
              <a:rPr lang="fr-BE" sz="1400" dirty="0">
                <a:solidFill>
                  <a:srgbClr val="000000"/>
                </a:solidFill>
              </a:rPr>
              <a:t>● Calomel </a:t>
            </a:r>
            <a:r>
              <a:rPr lang="fr-BE" sz="1400" dirty="0" err="1">
                <a:solidFill>
                  <a:srgbClr val="000000"/>
                </a:solidFill>
              </a:rPr>
              <a:t>reference</a:t>
            </a:r>
            <a:endParaRPr lang="fr-BE" sz="1400" baseline="-25000" dirty="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sp>
        <p:nvSpPr>
          <p:cNvPr id="16" name="ZoneTexte 15"/>
          <p:cNvSpPr txBox="1"/>
          <p:nvPr/>
        </p:nvSpPr>
        <p:spPr>
          <a:xfrm>
            <a:off x="8610600" y="3720800"/>
            <a:ext cx="2209800" cy="369332"/>
          </a:xfrm>
          <a:prstGeom prst="rect">
            <a:avLst/>
          </a:prstGeom>
          <a:noFill/>
        </p:spPr>
        <p:txBody>
          <a:bodyPr wrap="square" rtlCol="0">
            <a:spAutoFit/>
          </a:bodyPr>
          <a:lstStyle/>
          <a:p>
            <a:r>
              <a:rPr lang="fr-BE" dirty="0" smtClean="0"/>
              <a:t>→ ≈ 100 µA.cm</a:t>
            </a:r>
            <a:r>
              <a:rPr lang="fr-BE" baseline="30000" dirty="0" smtClean="0"/>
              <a:t>-2</a:t>
            </a:r>
            <a:endParaRPr lang="fr-BE" baseline="30000" dirty="0"/>
          </a:p>
        </p:txBody>
      </p:sp>
      <p:cxnSp>
        <p:nvCxnSpPr>
          <p:cNvPr id="14" name="Connecteur droit avec flèche 13"/>
          <p:cNvCxnSpPr/>
          <p:nvPr/>
        </p:nvCxnSpPr>
        <p:spPr>
          <a:xfrm flipV="1">
            <a:off x="2912113" y="4272027"/>
            <a:ext cx="0" cy="69692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868924" y="4968947"/>
            <a:ext cx="2086377" cy="923330"/>
          </a:xfrm>
          <a:prstGeom prst="rect">
            <a:avLst/>
          </a:prstGeom>
          <a:noFill/>
        </p:spPr>
        <p:txBody>
          <a:bodyPr wrap="square" rtlCol="0">
            <a:spAutoFit/>
          </a:bodyPr>
          <a:lstStyle/>
          <a:p>
            <a:pPr algn="ctr"/>
            <a:r>
              <a:rPr lang="fr-BE" dirty="0" smtClean="0"/>
              <a:t>-0.36V</a:t>
            </a:r>
          </a:p>
          <a:p>
            <a:pPr algn="ctr"/>
            <a:r>
              <a:rPr lang="fr-BE" dirty="0" smtClean="0"/>
              <a:t> </a:t>
            </a:r>
            <a:r>
              <a:rPr lang="fr-BE" i="1" dirty="0" smtClean="0"/>
              <a:t>vs SHE</a:t>
            </a:r>
          </a:p>
          <a:p>
            <a:pPr algn="ctr"/>
            <a:r>
              <a:rPr lang="fr-BE" i="1" dirty="0" err="1" smtClean="0"/>
              <a:t>Hydrogenase</a:t>
            </a:r>
            <a:r>
              <a:rPr lang="fr-BE" i="1" dirty="0" smtClean="0"/>
              <a:t> </a:t>
            </a:r>
            <a:r>
              <a:rPr lang="fr-BE" i="1" dirty="0" err="1" smtClean="0"/>
              <a:t>effect</a:t>
            </a:r>
            <a:r>
              <a:rPr lang="fr-BE" i="1" dirty="0" smtClean="0"/>
              <a:t>?</a:t>
            </a:r>
            <a:endParaRPr lang="fr-BE" i="1" dirty="0"/>
          </a:p>
        </p:txBody>
      </p:sp>
    </p:spTree>
    <p:extLst>
      <p:ext uri="{BB962C8B-B14F-4D97-AF65-F5344CB8AC3E}">
        <p14:creationId xmlns:p14="http://schemas.microsoft.com/office/powerpoint/2010/main" val="3482273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129307" y="2343954"/>
            <a:ext cx="7522398" cy="4275787"/>
            <a:chOff x="2438400" y="1300765"/>
            <a:chExt cx="7522398" cy="4275787"/>
          </a:xfrm>
        </p:grpSpPr>
        <p:grpSp>
          <p:nvGrpSpPr>
            <p:cNvPr id="12" name="Groupe 11"/>
            <p:cNvGrpSpPr/>
            <p:nvPr/>
          </p:nvGrpSpPr>
          <p:grpSpPr>
            <a:xfrm>
              <a:off x="2438400" y="1300765"/>
              <a:ext cx="7522398" cy="4275787"/>
              <a:chOff x="2438400" y="1300765"/>
              <a:chExt cx="7522398" cy="4275787"/>
            </a:xfrm>
          </p:grpSpPr>
          <p:pic>
            <p:nvPicPr>
              <p:cNvPr id="2" name="Image 1"/>
              <p:cNvPicPr>
                <a:picLocks noChangeAspect="1"/>
              </p:cNvPicPr>
              <p:nvPr/>
            </p:nvPicPr>
            <p:blipFill rotWithShape="1">
              <a:blip r:embed="rId2"/>
              <a:srcRect t="6189" b="5791"/>
              <a:stretch/>
            </p:blipFill>
            <p:spPr>
              <a:xfrm>
                <a:off x="2438400" y="1300765"/>
                <a:ext cx="7315200" cy="4275787"/>
              </a:xfrm>
              <a:prstGeom prst="rect">
                <a:avLst/>
              </a:prstGeom>
            </p:spPr>
          </p:pic>
          <p:sp>
            <p:nvSpPr>
              <p:cNvPr id="3" name="ZoneTexte 2"/>
              <p:cNvSpPr txBox="1"/>
              <p:nvPr/>
            </p:nvSpPr>
            <p:spPr>
              <a:xfrm>
                <a:off x="3154210" y="1965465"/>
                <a:ext cx="1777888" cy="369332"/>
              </a:xfrm>
              <a:prstGeom prst="rect">
                <a:avLst/>
              </a:prstGeom>
              <a:noFill/>
            </p:spPr>
            <p:txBody>
              <a:bodyPr wrap="square" rtlCol="0">
                <a:spAutoFit/>
              </a:bodyPr>
              <a:lstStyle/>
              <a:p>
                <a:r>
                  <a:rPr lang="fr-BE" dirty="0" smtClean="0"/>
                  <a:t>-0.2V</a:t>
                </a:r>
                <a:endParaRPr lang="fr-BE" dirty="0"/>
              </a:p>
            </p:txBody>
          </p:sp>
          <p:sp>
            <p:nvSpPr>
              <p:cNvPr id="4" name="ZoneTexte 3"/>
              <p:cNvSpPr txBox="1"/>
              <p:nvPr/>
            </p:nvSpPr>
            <p:spPr>
              <a:xfrm>
                <a:off x="3924796" y="2029860"/>
                <a:ext cx="1777888" cy="369332"/>
              </a:xfrm>
              <a:prstGeom prst="rect">
                <a:avLst/>
              </a:prstGeom>
              <a:noFill/>
            </p:spPr>
            <p:txBody>
              <a:bodyPr wrap="square" rtlCol="0">
                <a:spAutoFit/>
              </a:bodyPr>
              <a:lstStyle/>
              <a:p>
                <a:r>
                  <a:rPr lang="fr-BE" dirty="0" smtClean="0"/>
                  <a:t>-0.3V</a:t>
                </a:r>
                <a:endParaRPr lang="fr-BE" dirty="0"/>
              </a:p>
            </p:txBody>
          </p:sp>
          <p:sp>
            <p:nvSpPr>
              <p:cNvPr id="5" name="ZoneTexte 4"/>
              <p:cNvSpPr txBox="1"/>
              <p:nvPr/>
            </p:nvSpPr>
            <p:spPr>
              <a:xfrm>
                <a:off x="4833792" y="2158650"/>
                <a:ext cx="1777888" cy="369332"/>
              </a:xfrm>
              <a:prstGeom prst="rect">
                <a:avLst/>
              </a:prstGeom>
              <a:noFill/>
            </p:spPr>
            <p:txBody>
              <a:bodyPr wrap="square" rtlCol="0">
                <a:spAutoFit/>
              </a:bodyPr>
              <a:lstStyle/>
              <a:p>
                <a:r>
                  <a:rPr lang="fr-BE" dirty="0" smtClean="0"/>
                  <a:t>-0.4V</a:t>
                </a:r>
                <a:endParaRPr lang="fr-BE" dirty="0"/>
              </a:p>
            </p:txBody>
          </p:sp>
          <p:sp>
            <p:nvSpPr>
              <p:cNvPr id="6" name="ZoneTexte 5"/>
              <p:cNvSpPr txBox="1"/>
              <p:nvPr/>
            </p:nvSpPr>
            <p:spPr>
              <a:xfrm>
                <a:off x="5614384" y="2194412"/>
                <a:ext cx="1777888" cy="369332"/>
              </a:xfrm>
              <a:prstGeom prst="rect">
                <a:avLst/>
              </a:prstGeom>
              <a:noFill/>
            </p:spPr>
            <p:txBody>
              <a:bodyPr wrap="square" rtlCol="0">
                <a:spAutoFit/>
              </a:bodyPr>
              <a:lstStyle/>
              <a:p>
                <a:r>
                  <a:rPr lang="fr-BE" dirty="0" smtClean="0"/>
                  <a:t>-0.5V</a:t>
                </a:r>
                <a:endParaRPr lang="fr-BE" dirty="0"/>
              </a:p>
            </p:txBody>
          </p:sp>
          <p:sp>
            <p:nvSpPr>
              <p:cNvPr id="7" name="ZoneTexte 6"/>
              <p:cNvSpPr txBox="1"/>
              <p:nvPr/>
            </p:nvSpPr>
            <p:spPr>
              <a:xfrm>
                <a:off x="6405022" y="2258472"/>
                <a:ext cx="1777888" cy="369332"/>
              </a:xfrm>
              <a:prstGeom prst="rect">
                <a:avLst/>
              </a:prstGeom>
              <a:noFill/>
            </p:spPr>
            <p:txBody>
              <a:bodyPr wrap="square" rtlCol="0">
                <a:spAutoFit/>
              </a:bodyPr>
              <a:lstStyle/>
              <a:p>
                <a:r>
                  <a:rPr lang="fr-BE" dirty="0" smtClean="0"/>
                  <a:t>-0.6V</a:t>
                </a:r>
                <a:endParaRPr lang="fr-BE" dirty="0"/>
              </a:p>
            </p:txBody>
          </p:sp>
          <p:sp>
            <p:nvSpPr>
              <p:cNvPr id="9" name="ZoneTexte 8"/>
              <p:cNvSpPr txBox="1"/>
              <p:nvPr/>
            </p:nvSpPr>
            <p:spPr>
              <a:xfrm>
                <a:off x="7283920" y="2325829"/>
                <a:ext cx="1777888" cy="369332"/>
              </a:xfrm>
              <a:prstGeom prst="rect">
                <a:avLst/>
              </a:prstGeom>
              <a:noFill/>
            </p:spPr>
            <p:txBody>
              <a:bodyPr wrap="square" rtlCol="0">
                <a:spAutoFit/>
              </a:bodyPr>
              <a:lstStyle/>
              <a:p>
                <a:r>
                  <a:rPr lang="fr-BE" dirty="0" smtClean="0"/>
                  <a:t>-0.7V</a:t>
                </a:r>
                <a:endParaRPr lang="fr-BE" dirty="0"/>
              </a:p>
            </p:txBody>
          </p:sp>
          <p:sp>
            <p:nvSpPr>
              <p:cNvPr id="10" name="ZoneTexte 9"/>
              <p:cNvSpPr txBox="1"/>
              <p:nvPr/>
            </p:nvSpPr>
            <p:spPr>
              <a:xfrm>
                <a:off x="8182910" y="2535614"/>
                <a:ext cx="1777888" cy="369332"/>
              </a:xfrm>
              <a:prstGeom prst="rect">
                <a:avLst/>
              </a:prstGeom>
              <a:noFill/>
            </p:spPr>
            <p:txBody>
              <a:bodyPr wrap="square" rtlCol="0">
                <a:spAutoFit/>
              </a:bodyPr>
              <a:lstStyle/>
              <a:p>
                <a:r>
                  <a:rPr lang="fr-BE" dirty="0" smtClean="0"/>
                  <a:t>-0.8V</a:t>
                </a:r>
                <a:endParaRPr lang="fr-BE" dirty="0"/>
              </a:p>
            </p:txBody>
          </p:sp>
          <p:sp>
            <p:nvSpPr>
              <p:cNvPr id="11" name="ZoneTexte 10"/>
              <p:cNvSpPr txBox="1"/>
              <p:nvPr/>
            </p:nvSpPr>
            <p:spPr>
              <a:xfrm>
                <a:off x="9023171" y="2968702"/>
                <a:ext cx="730429" cy="369332"/>
              </a:xfrm>
              <a:prstGeom prst="rect">
                <a:avLst/>
              </a:prstGeom>
              <a:noFill/>
            </p:spPr>
            <p:txBody>
              <a:bodyPr wrap="square" rtlCol="0">
                <a:spAutoFit/>
              </a:bodyPr>
              <a:lstStyle/>
              <a:p>
                <a:r>
                  <a:rPr lang="fr-BE" dirty="0" smtClean="0"/>
                  <a:t>-0.9V</a:t>
                </a:r>
                <a:endParaRPr lang="fr-BE" dirty="0"/>
              </a:p>
            </p:txBody>
          </p:sp>
        </p:grpSp>
        <p:pic>
          <p:nvPicPr>
            <p:cNvPr id="13" name="Image 12"/>
            <p:cNvPicPr>
              <a:picLocks noChangeAspect="1"/>
            </p:cNvPicPr>
            <p:nvPr/>
          </p:nvPicPr>
          <p:blipFill rotWithShape="1">
            <a:blip r:embed="rId3"/>
            <a:srcRect l="83810" t="74767" r="5328" b="20196"/>
            <a:stretch/>
          </p:blipFill>
          <p:spPr>
            <a:xfrm>
              <a:off x="3336562" y="4644085"/>
              <a:ext cx="1413184" cy="368489"/>
            </a:xfrm>
            <a:prstGeom prst="rect">
              <a:avLst/>
            </a:prstGeom>
          </p:spPr>
        </p:pic>
      </p:grpSp>
      <p:sp>
        <p:nvSpPr>
          <p:cNvPr id="15" name="ZoneTexte 14"/>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16"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err="1" smtClean="0">
                <a:solidFill>
                  <a:srgbClr val="000000"/>
                </a:solidFill>
                <a:latin typeface="Calibri"/>
              </a:rPr>
              <a:t>Electrochemical</a:t>
            </a:r>
            <a:r>
              <a:rPr lang="fr-BE" sz="2400" b="1" dirty="0" smtClean="0">
                <a:solidFill>
                  <a:srgbClr val="000000"/>
                </a:solidFill>
                <a:latin typeface="Calibri"/>
              </a:rPr>
              <a:t> </a:t>
            </a:r>
            <a:r>
              <a:rPr lang="fr-BE" sz="2400" b="1" dirty="0" err="1" smtClean="0">
                <a:solidFill>
                  <a:srgbClr val="000000"/>
                </a:solidFill>
                <a:latin typeface="Calibri"/>
              </a:rPr>
              <a:t>experiments</a:t>
            </a:r>
            <a:r>
              <a:rPr lang="fr-BE" sz="2400" b="1" dirty="0" smtClean="0">
                <a:solidFill>
                  <a:srgbClr val="000000"/>
                </a:solidFill>
                <a:latin typeface="Calibri"/>
              </a:rPr>
              <a:t>:</a:t>
            </a:r>
            <a:endParaRPr lang="fr-BE" sz="2400" b="1" i="1" dirty="0" smtClean="0">
              <a:solidFill>
                <a:srgbClr val="000000"/>
              </a:solidFill>
              <a:latin typeface="Calibri"/>
            </a:endParaRPr>
          </a:p>
        </p:txBody>
      </p:sp>
      <p:sp>
        <p:nvSpPr>
          <p:cNvPr id="17" name="CustomShape 3"/>
          <p:cNvSpPr/>
          <p:nvPr/>
        </p:nvSpPr>
        <p:spPr>
          <a:xfrm>
            <a:off x="249178" y="938118"/>
            <a:ext cx="11863310" cy="3573449"/>
          </a:xfrm>
          <a:prstGeom prst="rect">
            <a:avLst/>
          </a:prstGeom>
        </p:spPr>
        <p:txBody>
          <a:bodyPr lIns="90000" tIns="45000" rIns="90000" bIns="45000"/>
          <a:lstStyle/>
          <a:p>
            <a:r>
              <a:rPr lang="fr-BE" sz="1400" dirty="0" smtClean="0">
                <a:solidFill>
                  <a:srgbClr val="000000"/>
                </a:solidFill>
              </a:rPr>
              <a:t>● FTO-TiO</a:t>
            </a:r>
            <a:r>
              <a:rPr lang="fr-BE" sz="1400" baseline="-25000" dirty="0" smtClean="0">
                <a:solidFill>
                  <a:srgbClr val="000000"/>
                </a:solidFill>
              </a:rPr>
              <a:t>2</a:t>
            </a:r>
            <a:r>
              <a:rPr lang="fr-BE" sz="1400" dirty="0" smtClean="0">
                <a:solidFill>
                  <a:srgbClr val="000000"/>
                </a:solidFill>
              </a:rPr>
              <a:t> semi-</a:t>
            </a:r>
            <a:r>
              <a:rPr lang="fr-BE" sz="1400" dirty="0" err="1" smtClean="0">
                <a:solidFill>
                  <a:srgbClr val="000000"/>
                </a:solidFill>
              </a:rPr>
              <a:t>conductor</a:t>
            </a:r>
            <a:r>
              <a:rPr lang="fr-BE" sz="1400" dirty="0" smtClean="0">
                <a:solidFill>
                  <a:srgbClr val="000000"/>
                </a:solidFill>
              </a:rPr>
              <a:t> </a:t>
            </a:r>
            <a:r>
              <a:rPr lang="fr-BE" sz="1400" dirty="0" err="1" smtClean="0">
                <a:solidFill>
                  <a:srgbClr val="000000"/>
                </a:solidFill>
              </a:rPr>
              <a:t>electrode</a:t>
            </a:r>
            <a:r>
              <a:rPr lang="fr-BE" sz="1400" dirty="0" smtClean="0">
                <a:solidFill>
                  <a:srgbClr val="000000"/>
                </a:solidFill>
              </a:rPr>
              <a:t> (area=4cm</a:t>
            </a:r>
            <a:r>
              <a:rPr lang="fr-BE" sz="1400" baseline="30000" dirty="0" smtClean="0">
                <a:solidFill>
                  <a:srgbClr val="000000"/>
                </a:solidFill>
              </a:rPr>
              <a:t>2</a:t>
            </a:r>
            <a:r>
              <a:rPr lang="fr-BE" sz="1400" dirty="0" smtClean="0">
                <a:solidFill>
                  <a:srgbClr val="000000"/>
                </a:solidFill>
              </a:rPr>
              <a:t>)</a:t>
            </a:r>
            <a:endParaRPr lang="fr-BE" sz="1400" baseline="-25000" dirty="0">
              <a:solidFill>
                <a:srgbClr val="000000"/>
              </a:solidFill>
              <a:latin typeface="Calibri"/>
            </a:endParaRPr>
          </a:p>
          <a:p>
            <a:r>
              <a:rPr lang="fr-BE" sz="1400" dirty="0" smtClean="0">
                <a:solidFill>
                  <a:srgbClr val="000000"/>
                </a:solidFill>
              </a:rPr>
              <a:t>● MES buffer 20mM, </a:t>
            </a:r>
            <a:r>
              <a:rPr lang="fr-BE" sz="1400" dirty="0" err="1" smtClean="0">
                <a:solidFill>
                  <a:srgbClr val="000000"/>
                </a:solidFill>
              </a:rPr>
              <a:t>NaCl</a:t>
            </a:r>
            <a:r>
              <a:rPr lang="fr-BE" sz="1400" dirty="0" smtClean="0">
                <a:solidFill>
                  <a:srgbClr val="000000"/>
                </a:solidFill>
              </a:rPr>
              <a:t> 50mM, MgCl</a:t>
            </a:r>
            <a:r>
              <a:rPr lang="fr-BE" sz="1400" baseline="-25000" dirty="0" smtClean="0">
                <a:solidFill>
                  <a:srgbClr val="000000"/>
                </a:solidFill>
              </a:rPr>
              <a:t>2</a:t>
            </a:r>
            <a:r>
              <a:rPr lang="fr-BE" sz="1400" dirty="0" smtClean="0">
                <a:solidFill>
                  <a:srgbClr val="000000"/>
                </a:solidFill>
              </a:rPr>
              <a:t> 2mM, pH 6.3 (</a:t>
            </a:r>
            <a:r>
              <a:rPr lang="fr-BE" sz="1400" dirty="0" err="1" smtClean="0">
                <a:solidFill>
                  <a:srgbClr val="000000"/>
                </a:solidFill>
              </a:rPr>
              <a:t>bubbled</a:t>
            </a:r>
            <a:r>
              <a:rPr lang="fr-BE" sz="1400" dirty="0" smtClean="0">
                <a:solidFill>
                  <a:srgbClr val="000000"/>
                </a:solidFill>
              </a:rPr>
              <a:t> </a:t>
            </a:r>
            <a:r>
              <a:rPr lang="fr-BE" sz="1400" dirty="0" err="1" smtClean="0">
                <a:solidFill>
                  <a:srgbClr val="000000"/>
                </a:solidFill>
              </a:rPr>
              <a:t>with</a:t>
            </a:r>
            <a:r>
              <a:rPr lang="fr-BE" sz="1400" dirty="0" smtClean="0">
                <a:solidFill>
                  <a:srgbClr val="000000"/>
                </a:solidFill>
              </a:rPr>
              <a:t> </a:t>
            </a:r>
            <a:r>
              <a:rPr lang="fr-BE" sz="1400" dirty="0" err="1" smtClean="0">
                <a:solidFill>
                  <a:srgbClr val="000000"/>
                </a:solidFill>
              </a:rPr>
              <a:t>nitrogen</a:t>
            </a:r>
            <a:r>
              <a:rPr lang="fr-BE" sz="1400" dirty="0" smtClean="0">
                <a:solidFill>
                  <a:srgbClr val="000000"/>
                </a:solidFill>
              </a:rPr>
              <a:t>)</a:t>
            </a:r>
            <a:endParaRPr lang="fr-BE" sz="1400" baseline="-25000" dirty="0" smtClean="0">
              <a:solidFill>
                <a:srgbClr val="000000"/>
              </a:solidFill>
            </a:endParaRPr>
          </a:p>
          <a:p>
            <a:r>
              <a:rPr lang="fr-BE" sz="1400" dirty="0" smtClean="0">
                <a:solidFill>
                  <a:srgbClr val="000000"/>
                </a:solidFill>
              </a:rPr>
              <a:t>● </a:t>
            </a:r>
            <a:r>
              <a:rPr lang="fr-BE" sz="1400" b="1" dirty="0" smtClean="0">
                <a:solidFill>
                  <a:srgbClr val="000000"/>
                </a:solidFill>
              </a:rPr>
              <a:t>30µg </a:t>
            </a:r>
            <a:r>
              <a:rPr lang="fr-BE" sz="1400" dirty="0" smtClean="0">
                <a:solidFill>
                  <a:srgbClr val="000000"/>
                </a:solidFill>
              </a:rPr>
              <a:t>of </a:t>
            </a:r>
            <a:r>
              <a:rPr lang="fr-BE" sz="1400" dirty="0" err="1" smtClean="0">
                <a:solidFill>
                  <a:srgbClr val="000000"/>
                </a:solidFill>
              </a:rPr>
              <a:t>purified</a:t>
            </a:r>
            <a:r>
              <a:rPr lang="fr-BE" sz="1400" dirty="0" smtClean="0">
                <a:solidFill>
                  <a:srgbClr val="000000"/>
                </a:solidFill>
              </a:rPr>
              <a:t> </a:t>
            </a:r>
            <a:r>
              <a:rPr lang="fr-BE" sz="1400" dirty="0" err="1" smtClean="0">
                <a:solidFill>
                  <a:srgbClr val="000000"/>
                </a:solidFill>
              </a:rPr>
              <a:t>HoxEFUYH</a:t>
            </a:r>
            <a:r>
              <a:rPr lang="fr-BE" sz="1400" dirty="0" smtClean="0">
                <a:solidFill>
                  <a:srgbClr val="000000"/>
                </a:solidFill>
              </a:rPr>
              <a:t> </a:t>
            </a:r>
            <a:r>
              <a:rPr lang="fr-BE" sz="1400" dirty="0" err="1" smtClean="0">
                <a:solidFill>
                  <a:srgbClr val="000000"/>
                </a:solidFill>
              </a:rPr>
              <a:t>dried</a:t>
            </a:r>
            <a:r>
              <a:rPr lang="fr-BE" sz="1400" dirty="0" smtClean="0">
                <a:solidFill>
                  <a:srgbClr val="000000"/>
                </a:solidFill>
              </a:rPr>
              <a:t> on the </a:t>
            </a:r>
            <a:r>
              <a:rPr lang="fr-BE" sz="1400" dirty="0" err="1" smtClean="0">
                <a:solidFill>
                  <a:srgbClr val="000000"/>
                </a:solidFill>
              </a:rPr>
              <a:t>electrode</a:t>
            </a:r>
            <a:r>
              <a:rPr lang="fr-BE" sz="1400" dirty="0" smtClean="0">
                <a:solidFill>
                  <a:srgbClr val="000000"/>
                </a:solidFill>
              </a:rPr>
              <a:t> </a:t>
            </a:r>
            <a:r>
              <a:rPr lang="fr-BE" sz="1400" dirty="0" err="1" smtClean="0">
                <a:solidFill>
                  <a:srgbClr val="000000"/>
                </a:solidFill>
              </a:rPr>
              <a:t>under</a:t>
            </a:r>
            <a:r>
              <a:rPr lang="fr-BE" sz="1400" dirty="0" smtClean="0">
                <a:solidFill>
                  <a:srgbClr val="000000"/>
                </a:solidFill>
              </a:rPr>
              <a:t> vacuum</a:t>
            </a:r>
          </a:p>
          <a:p>
            <a:r>
              <a:rPr lang="fr-BE" sz="1400" dirty="0">
                <a:solidFill>
                  <a:srgbClr val="000000"/>
                </a:solidFill>
              </a:rPr>
              <a:t>● </a:t>
            </a:r>
            <a:r>
              <a:rPr lang="fr-BE" sz="1400" dirty="0" err="1" smtClean="0">
                <a:solidFill>
                  <a:srgbClr val="000000"/>
                </a:solidFill>
              </a:rPr>
              <a:t>Dialysis</a:t>
            </a:r>
            <a:r>
              <a:rPr lang="fr-BE" sz="1400" dirty="0" smtClean="0">
                <a:solidFill>
                  <a:srgbClr val="000000"/>
                </a:solidFill>
              </a:rPr>
              <a:t> </a:t>
            </a:r>
            <a:r>
              <a:rPr lang="fr-BE" sz="1400" dirty="0">
                <a:solidFill>
                  <a:srgbClr val="000000"/>
                </a:solidFill>
              </a:rPr>
              <a:t>membrane to </a:t>
            </a:r>
            <a:r>
              <a:rPr lang="fr-BE" sz="1400" dirty="0" err="1">
                <a:solidFill>
                  <a:srgbClr val="000000"/>
                </a:solidFill>
              </a:rPr>
              <a:t>limit</a:t>
            </a:r>
            <a:r>
              <a:rPr lang="fr-BE" sz="1400" dirty="0">
                <a:solidFill>
                  <a:srgbClr val="000000"/>
                </a:solidFill>
              </a:rPr>
              <a:t> </a:t>
            </a:r>
            <a:r>
              <a:rPr lang="fr-BE" sz="1400" dirty="0" err="1" smtClean="0">
                <a:solidFill>
                  <a:srgbClr val="000000"/>
                </a:solidFill>
              </a:rPr>
              <a:t>desorption</a:t>
            </a:r>
            <a:endParaRPr lang="fr-BE" sz="1400" dirty="0" smtClean="0">
              <a:solidFill>
                <a:srgbClr val="000000"/>
              </a:solidFill>
            </a:endParaRPr>
          </a:p>
          <a:p>
            <a:r>
              <a:rPr lang="fr-BE" sz="1400" dirty="0">
                <a:solidFill>
                  <a:srgbClr val="000000"/>
                </a:solidFill>
              </a:rPr>
              <a:t>● </a:t>
            </a:r>
            <a:r>
              <a:rPr lang="fr-BE" sz="1400" dirty="0" smtClean="0">
                <a:solidFill>
                  <a:srgbClr val="000000"/>
                </a:solidFill>
              </a:rPr>
              <a:t>Scan rate of 20mV/s</a:t>
            </a:r>
          </a:p>
          <a:p>
            <a:r>
              <a:rPr lang="fr-BE" sz="1400" dirty="0">
                <a:solidFill>
                  <a:srgbClr val="000000"/>
                </a:solidFill>
              </a:rPr>
              <a:t>● Calomel </a:t>
            </a:r>
            <a:r>
              <a:rPr lang="fr-BE" sz="1400" dirty="0" err="1">
                <a:solidFill>
                  <a:srgbClr val="000000"/>
                </a:solidFill>
              </a:rPr>
              <a:t>reference</a:t>
            </a:r>
            <a:endParaRPr lang="fr-BE" sz="1400" baseline="-25000" dirty="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sp>
        <p:nvSpPr>
          <p:cNvPr id="18" name="ZoneTexte 17"/>
          <p:cNvSpPr txBox="1"/>
          <p:nvPr/>
        </p:nvSpPr>
        <p:spPr>
          <a:xfrm>
            <a:off x="7154687" y="1151355"/>
            <a:ext cx="5479487" cy="646331"/>
          </a:xfrm>
          <a:prstGeom prst="rect">
            <a:avLst/>
          </a:prstGeom>
          <a:noFill/>
        </p:spPr>
        <p:txBody>
          <a:bodyPr wrap="square" rtlCol="0">
            <a:spAutoFit/>
          </a:bodyPr>
          <a:lstStyle/>
          <a:p>
            <a:r>
              <a:rPr lang="fr-BE" dirty="0"/>
              <a:t>● </a:t>
            </a:r>
            <a:r>
              <a:rPr lang="fr-BE" dirty="0" smtClean="0"/>
              <a:t>H</a:t>
            </a:r>
            <a:r>
              <a:rPr lang="fr-BE" baseline="-25000" dirty="0" smtClean="0"/>
              <a:t>2</a:t>
            </a:r>
            <a:r>
              <a:rPr lang="fr-BE" dirty="0" smtClean="0"/>
              <a:t> </a:t>
            </a:r>
            <a:r>
              <a:rPr lang="fr-BE" dirty="0" err="1" smtClean="0"/>
              <a:t>detection</a:t>
            </a:r>
            <a:r>
              <a:rPr lang="fr-BE" dirty="0" smtClean="0"/>
              <a:t> </a:t>
            </a:r>
            <a:r>
              <a:rPr lang="fr-BE" dirty="0" err="1" smtClean="0"/>
              <a:t>from</a:t>
            </a:r>
            <a:r>
              <a:rPr lang="fr-BE" dirty="0" smtClean="0"/>
              <a:t> -0.6V </a:t>
            </a:r>
            <a:r>
              <a:rPr lang="fr-BE" i="1" dirty="0" smtClean="0"/>
              <a:t>vs</a:t>
            </a:r>
            <a:r>
              <a:rPr lang="fr-BE" dirty="0" smtClean="0"/>
              <a:t> Calomel</a:t>
            </a:r>
          </a:p>
          <a:p>
            <a:r>
              <a:rPr lang="fr-BE" dirty="0" smtClean="0"/>
              <a:t>(</a:t>
            </a:r>
            <a:r>
              <a:rPr lang="fr-BE" dirty="0" err="1" smtClean="0"/>
              <a:t>Unisense</a:t>
            </a:r>
            <a:r>
              <a:rPr lang="fr-BE" dirty="0" smtClean="0"/>
              <a:t> </a:t>
            </a:r>
            <a:r>
              <a:rPr lang="fr-BE" dirty="0" err="1" smtClean="0"/>
              <a:t>hydrogen</a:t>
            </a:r>
            <a:r>
              <a:rPr lang="fr-BE" dirty="0" smtClean="0"/>
              <a:t> </a:t>
            </a:r>
            <a:r>
              <a:rPr lang="fr-BE" dirty="0" err="1" smtClean="0"/>
              <a:t>microsensor</a:t>
            </a:r>
            <a:r>
              <a:rPr lang="fr-BE" dirty="0" smtClean="0"/>
              <a:t>)</a:t>
            </a:r>
            <a:endParaRPr lang="fr-BE" dirty="0"/>
          </a:p>
        </p:txBody>
      </p:sp>
    </p:spTree>
    <p:extLst>
      <p:ext uri="{BB962C8B-B14F-4D97-AF65-F5344CB8AC3E}">
        <p14:creationId xmlns:p14="http://schemas.microsoft.com/office/powerpoint/2010/main" val="1846838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2667490071"/>
              </p:ext>
            </p:extLst>
          </p:nvPr>
        </p:nvGraphicFramePr>
        <p:xfrm>
          <a:off x="6688376" y="1647594"/>
          <a:ext cx="5090701" cy="3913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a:graphicFrameLocks/>
          </p:cNvGraphicFramePr>
          <p:nvPr>
            <p:extLst>
              <p:ext uri="{D42A27DB-BD31-4B8C-83A1-F6EECF244321}">
                <p14:modId xmlns:p14="http://schemas.microsoft.com/office/powerpoint/2010/main" val="1911014972"/>
              </p:ext>
            </p:extLst>
          </p:nvPr>
        </p:nvGraphicFramePr>
        <p:xfrm>
          <a:off x="333445" y="1677945"/>
          <a:ext cx="5982184" cy="4338229"/>
        </p:xfrm>
        <a:graphic>
          <a:graphicData uri="http://schemas.openxmlformats.org/drawingml/2006/chart">
            <c:chart xmlns:c="http://schemas.openxmlformats.org/drawingml/2006/chart" xmlns:r="http://schemas.openxmlformats.org/officeDocument/2006/relationships" r:id="rId3"/>
          </a:graphicData>
        </a:graphic>
      </p:graphicFrame>
      <p:sp>
        <p:nvSpPr>
          <p:cNvPr id="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Short </a:t>
            </a:r>
            <a:r>
              <a:rPr lang="fr-BE" sz="2400" b="1" dirty="0" err="1" smtClean="0">
                <a:solidFill>
                  <a:srgbClr val="000000"/>
                </a:solidFill>
                <a:latin typeface="Calibri"/>
              </a:rPr>
              <a:t>stay</a:t>
            </a:r>
            <a:r>
              <a:rPr lang="fr-BE" sz="2400" b="1" dirty="0" smtClean="0">
                <a:solidFill>
                  <a:srgbClr val="000000"/>
                </a:solidFill>
                <a:latin typeface="Calibri"/>
              </a:rPr>
              <a:t> in </a:t>
            </a:r>
            <a:r>
              <a:rPr lang="fr-BE" sz="2400" b="1" dirty="0" err="1" smtClean="0">
                <a:solidFill>
                  <a:srgbClr val="000000"/>
                </a:solidFill>
                <a:latin typeface="Calibri"/>
              </a:rPr>
              <a:t>Lojou</a:t>
            </a:r>
            <a:r>
              <a:rPr lang="fr-BE" sz="2400" b="1" dirty="0">
                <a:solidFill>
                  <a:srgbClr val="000000"/>
                </a:solidFill>
                <a:latin typeface="Calibri"/>
              </a:rPr>
              <a:t> </a:t>
            </a:r>
            <a:r>
              <a:rPr lang="fr-BE" sz="2400" b="1" dirty="0" err="1" smtClean="0">
                <a:solidFill>
                  <a:srgbClr val="000000"/>
                </a:solidFill>
                <a:latin typeface="Calibri"/>
              </a:rPr>
              <a:t>lab</a:t>
            </a:r>
            <a:r>
              <a:rPr lang="fr-BE" sz="2400" b="1" dirty="0" smtClean="0">
                <a:solidFill>
                  <a:srgbClr val="000000"/>
                </a:solidFill>
                <a:latin typeface="Calibri"/>
              </a:rPr>
              <a:t> (Marseille):</a:t>
            </a:r>
            <a:endParaRPr lang="fr-BE" sz="2400" b="1" i="1" dirty="0" smtClean="0">
              <a:solidFill>
                <a:srgbClr val="000000"/>
              </a:solidFill>
              <a:latin typeface="Calibri"/>
            </a:endParaRPr>
          </a:p>
        </p:txBody>
      </p:sp>
      <p:sp>
        <p:nvSpPr>
          <p:cNvPr id="5" name="ZoneTexte 4"/>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6" name="Rectangle 5"/>
          <p:cNvSpPr/>
          <p:nvPr/>
        </p:nvSpPr>
        <p:spPr>
          <a:xfrm>
            <a:off x="706192" y="908404"/>
            <a:ext cx="5236690" cy="923330"/>
          </a:xfrm>
          <a:prstGeom prst="rect">
            <a:avLst/>
          </a:prstGeom>
        </p:spPr>
        <p:txBody>
          <a:bodyPr wrap="none">
            <a:spAutoFit/>
          </a:bodyPr>
          <a:lstStyle/>
          <a:p>
            <a:pPr>
              <a:lnSpc>
                <a:spcPct val="150000"/>
              </a:lnSpc>
            </a:pPr>
            <a:r>
              <a:rPr lang="fr-BE" dirty="0">
                <a:solidFill>
                  <a:srgbClr val="000000"/>
                </a:solidFill>
              </a:rPr>
              <a:t>● </a:t>
            </a:r>
            <a:r>
              <a:rPr lang="fr-BE" dirty="0" err="1">
                <a:solidFill>
                  <a:srgbClr val="000000"/>
                </a:solidFill>
              </a:rPr>
              <a:t>Improve</a:t>
            </a:r>
            <a:r>
              <a:rPr lang="fr-BE" dirty="0">
                <a:solidFill>
                  <a:srgbClr val="000000"/>
                </a:solidFill>
              </a:rPr>
              <a:t> </a:t>
            </a:r>
            <a:r>
              <a:rPr lang="fr-BE" dirty="0" err="1">
                <a:solidFill>
                  <a:srgbClr val="000000"/>
                </a:solidFill>
              </a:rPr>
              <a:t>skill</a:t>
            </a:r>
            <a:r>
              <a:rPr lang="fr-BE" dirty="0">
                <a:solidFill>
                  <a:srgbClr val="000000"/>
                </a:solidFill>
              </a:rPr>
              <a:t> and </a:t>
            </a:r>
            <a:r>
              <a:rPr lang="fr-BE" dirty="0" err="1">
                <a:solidFill>
                  <a:srgbClr val="000000"/>
                </a:solidFill>
              </a:rPr>
              <a:t>understanding</a:t>
            </a:r>
            <a:r>
              <a:rPr lang="fr-BE" dirty="0">
                <a:solidFill>
                  <a:srgbClr val="000000"/>
                </a:solidFill>
              </a:rPr>
              <a:t> in </a:t>
            </a:r>
            <a:r>
              <a:rPr lang="fr-BE" dirty="0" err="1" smtClean="0">
                <a:solidFill>
                  <a:srgbClr val="000000"/>
                </a:solidFill>
              </a:rPr>
              <a:t>electrochemistry</a:t>
            </a:r>
            <a:endParaRPr lang="fr-BE" dirty="0" smtClean="0">
              <a:solidFill>
                <a:srgbClr val="000000"/>
              </a:solidFill>
            </a:endParaRPr>
          </a:p>
          <a:p>
            <a:pPr>
              <a:lnSpc>
                <a:spcPct val="150000"/>
              </a:lnSpc>
            </a:pPr>
            <a:r>
              <a:rPr lang="fr-BE" dirty="0" smtClean="0">
                <a:solidFill>
                  <a:srgbClr val="000000"/>
                </a:solidFill>
              </a:rPr>
              <a:t>● Covalent fixation of </a:t>
            </a:r>
            <a:r>
              <a:rPr lang="fr-BE" dirty="0" err="1" smtClean="0">
                <a:solidFill>
                  <a:srgbClr val="000000"/>
                </a:solidFill>
              </a:rPr>
              <a:t>HoxEFUYH</a:t>
            </a:r>
            <a:r>
              <a:rPr lang="fr-BE" dirty="0" smtClean="0">
                <a:solidFill>
                  <a:srgbClr val="000000"/>
                </a:solidFill>
              </a:rPr>
              <a:t> to </a:t>
            </a:r>
            <a:r>
              <a:rPr lang="fr-BE" dirty="0" err="1" smtClean="0">
                <a:solidFill>
                  <a:srgbClr val="000000"/>
                </a:solidFill>
              </a:rPr>
              <a:t>carbon</a:t>
            </a:r>
            <a:r>
              <a:rPr lang="fr-BE" dirty="0" smtClean="0">
                <a:solidFill>
                  <a:srgbClr val="000000"/>
                </a:solidFill>
              </a:rPr>
              <a:t> </a:t>
            </a:r>
            <a:r>
              <a:rPr lang="fr-BE" dirty="0" err="1" smtClean="0">
                <a:solidFill>
                  <a:srgbClr val="000000"/>
                </a:solidFill>
              </a:rPr>
              <a:t>nanotubs</a:t>
            </a:r>
            <a:endParaRPr lang="fr-BE" dirty="0">
              <a:solidFill>
                <a:srgbClr val="000000"/>
              </a:solidFill>
            </a:endParaRPr>
          </a:p>
        </p:txBody>
      </p:sp>
      <p:sp>
        <p:nvSpPr>
          <p:cNvPr id="7" name="ZoneTexte 6"/>
          <p:cNvSpPr txBox="1"/>
          <p:nvPr/>
        </p:nvSpPr>
        <p:spPr>
          <a:xfrm>
            <a:off x="2060618" y="6016174"/>
            <a:ext cx="2343955" cy="646331"/>
          </a:xfrm>
          <a:prstGeom prst="rect">
            <a:avLst/>
          </a:prstGeom>
          <a:noFill/>
        </p:spPr>
        <p:txBody>
          <a:bodyPr wrap="square" rtlCol="0">
            <a:spAutoFit/>
          </a:bodyPr>
          <a:lstStyle/>
          <a:p>
            <a:r>
              <a:rPr lang="fr-BE" dirty="0" err="1" smtClean="0"/>
              <a:t>Very</a:t>
            </a:r>
            <a:r>
              <a:rPr lang="fr-BE" dirty="0" smtClean="0"/>
              <a:t> </a:t>
            </a:r>
            <a:r>
              <a:rPr lang="fr-BE" dirty="0" err="1" smtClean="0"/>
              <a:t>low</a:t>
            </a:r>
            <a:r>
              <a:rPr lang="fr-BE" dirty="0" smtClean="0"/>
              <a:t> signal</a:t>
            </a:r>
          </a:p>
          <a:p>
            <a:r>
              <a:rPr lang="fr-BE" dirty="0" err="1" smtClean="0"/>
              <a:t>Very</a:t>
            </a:r>
            <a:r>
              <a:rPr lang="fr-BE" dirty="0" smtClean="0"/>
              <a:t> </a:t>
            </a:r>
            <a:r>
              <a:rPr lang="fr-BE" dirty="0" err="1" smtClean="0"/>
              <a:t>low</a:t>
            </a:r>
            <a:r>
              <a:rPr lang="fr-BE" dirty="0" smtClean="0"/>
              <a:t> </a:t>
            </a:r>
            <a:r>
              <a:rPr lang="fr-BE" dirty="0" err="1" smtClean="0"/>
              <a:t>stability</a:t>
            </a:r>
            <a:endParaRPr lang="fr-BE" dirty="0"/>
          </a:p>
        </p:txBody>
      </p:sp>
      <p:sp>
        <p:nvSpPr>
          <p:cNvPr id="8" name="ZoneTexte 7"/>
          <p:cNvSpPr txBox="1"/>
          <p:nvPr/>
        </p:nvSpPr>
        <p:spPr>
          <a:xfrm>
            <a:off x="8291100" y="6016173"/>
            <a:ext cx="2343955" cy="646331"/>
          </a:xfrm>
          <a:prstGeom prst="rect">
            <a:avLst/>
          </a:prstGeom>
          <a:noFill/>
        </p:spPr>
        <p:txBody>
          <a:bodyPr wrap="square" rtlCol="0">
            <a:spAutoFit/>
          </a:bodyPr>
          <a:lstStyle/>
          <a:p>
            <a:r>
              <a:rPr lang="fr-BE" dirty="0" err="1" smtClean="0"/>
              <a:t>Very</a:t>
            </a:r>
            <a:r>
              <a:rPr lang="fr-BE" dirty="0" smtClean="0"/>
              <a:t> </a:t>
            </a:r>
            <a:r>
              <a:rPr lang="fr-BE" dirty="0" err="1" smtClean="0"/>
              <a:t>low</a:t>
            </a:r>
            <a:r>
              <a:rPr lang="fr-BE" dirty="0" smtClean="0"/>
              <a:t> signal</a:t>
            </a:r>
          </a:p>
          <a:p>
            <a:r>
              <a:rPr lang="fr-BE" dirty="0" smtClean="0"/>
              <a:t>Good </a:t>
            </a:r>
            <a:r>
              <a:rPr lang="fr-BE" dirty="0" err="1" smtClean="0"/>
              <a:t>stability</a:t>
            </a:r>
            <a:endParaRPr lang="fr-BE" dirty="0"/>
          </a:p>
        </p:txBody>
      </p:sp>
    </p:spTree>
    <p:extLst>
      <p:ext uri="{BB962C8B-B14F-4D97-AF65-F5344CB8AC3E}">
        <p14:creationId xmlns:p14="http://schemas.microsoft.com/office/powerpoint/2010/main" val="803546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4270660305"/>
              </p:ext>
            </p:extLst>
          </p:nvPr>
        </p:nvGraphicFramePr>
        <p:xfrm>
          <a:off x="6688376" y="1647594"/>
          <a:ext cx="5090701" cy="3913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a:graphicFrameLocks/>
          </p:cNvGraphicFramePr>
          <p:nvPr>
            <p:extLst/>
          </p:nvPr>
        </p:nvGraphicFramePr>
        <p:xfrm>
          <a:off x="333445" y="1677945"/>
          <a:ext cx="5982184" cy="4338229"/>
        </p:xfrm>
        <a:graphic>
          <a:graphicData uri="http://schemas.openxmlformats.org/drawingml/2006/chart">
            <c:chart xmlns:c="http://schemas.openxmlformats.org/drawingml/2006/chart" xmlns:r="http://schemas.openxmlformats.org/officeDocument/2006/relationships" r:id="rId3"/>
          </a:graphicData>
        </a:graphic>
      </p:graphicFrame>
      <p:sp>
        <p:nvSpPr>
          <p:cNvPr id="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Short </a:t>
            </a:r>
            <a:r>
              <a:rPr lang="fr-BE" sz="2400" b="1" dirty="0" err="1" smtClean="0">
                <a:solidFill>
                  <a:srgbClr val="000000"/>
                </a:solidFill>
                <a:latin typeface="Calibri"/>
              </a:rPr>
              <a:t>stay</a:t>
            </a:r>
            <a:r>
              <a:rPr lang="fr-BE" sz="2400" b="1" dirty="0" smtClean="0">
                <a:solidFill>
                  <a:srgbClr val="000000"/>
                </a:solidFill>
                <a:latin typeface="Calibri"/>
              </a:rPr>
              <a:t> in </a:t>
            </a:r>
            <a:r>
              <a:rPr lang="fr-BE" sz="2400" b="1" dirty="0" err="1" smtClean="0">
                <a:solidFill>
                  <a:srgbClr val="000000"/>
                </a:solidFill>
                <a:latin typeface="Calibri"/>
              </a:rPr>
              <a:t>Lojou</a:t>
            </a:r>
            <a:r>
              <a:rPr lang="fr-BE" sz="2400" b="1" dirty="0">
                <a:solidFill>
                  <a:srgbClr val="000000"/>
                </a:solidFill>
                <a:latin typeface="Calibri"/>
              </a:rPr>
              <a:t> </a:t>
            </a:r>
            <a:r>
              <a:rPr lang="fr-BE" sz="2400" b="1" dirty="0" err="1" smtClean="0">
                <a:solidFill>
                  <a:srgbClr val="000000"/>
                </a:solidFill>
                <a:latin typeface="Calibri"/>
              </a:rPr>
              <a:t>lab</a:t>
            </a:r>
            <a:r>
              <a:rPr lang="fr-BE" sz="2400" b="1" dirty="0" smtClean="0">
                <a:solidFill>
                  <a:srgbClr val="000000"/>
                </a:solidFill>
                <a:latin typeface="Calibri"/>
              </a:rPr>
              <a:t> (Marseille):</a:t>
            </a:r>
            <a:endParaRPr lang="fr-BE" sz="2400" b="1" i="1" dirty="0" smtClean="0">
              <a:solidFill>
                <a:srgbClr val="000000"/>
              </a:solidFill>
              <a:latin typeface="Calibri"/>
            </a:endParaRPr>
          </a:p>
        </p:txBody>
      </p:sp>
      <p:sp>
        <p:nvSpPr>
          <p:cNvPr id="5" name="ZoneTexte 4"/>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6" name="Rectangle 5"/>
          <p:cNvSpPr/>
          <p:nvPr/>
        </p:nvSpPr>
        <p:spPr>
          <a:xfrm>
            <a:off x="706192" y="908404"/>
            <a:ext cx="5236690" cy="923330"/>
          </a:xfrm>
          <a:prstGeom prst="rect">
            <a:avLst/>
          </a:prstGeom>
        </p:spPr>
        <p:txBody>
          <a:bodyPr wrap="none">
            <a:spAutoFit/>
          </a:bodyPr>
          <a:lstStyle/>
          <a:p>
            <a:pPr>
              <a:lnSpc>
                <a:spcPct val="150000"/>
              </a:lnSpc>
            </a:pPr>
            <a:r>
              <a:rPr lang="fr-BE" dirty="0">
                <a:solidFill>
                  <a:srgbClr val="000000"/>
                </a:solidFill>
              </a:rPr>
              <a:t>● </a:t>
            </a:r>
            <a:r>
              <a:rPr lang="fr-BE" dirty="0" err="1">
                <a:solidFill>
                  <a:srgbClr val="000000"/>
                </a:solidFill>
              </a:rPr>
              <a:t>Improve</a:t>
            </a:r>
            <a:r>
              <a:rPr lang="fr-BE" dirty="0">
                <a:solidFill>
                  <a:srgbClr val="000000"/>
                </a:solidFill>
              </a:rPr>
              <a:t> </a:t>
            </a:r>
            <a:r>
              <a:rPr lang="fr-BE" dirty="0" err="1">
                <a:solidFill>
                  <a:srgbClr val="000000"/>
                </a:solidFill>
              </a:rPr>
              <a:t>skill</a:t>
            </a:r>
            <a:r>
              <a:rPr lang="fr-BE" dirty="0">
                <a:solidFill>
                  <a:srgbClr val="000000"/>
                </a:solidFill>
              </a:rPr>
              <a:t> and </a:t>
            </a:r>
            <a:r>
              <a:rPr lang="fr-BE" dirty="0" err="1">
                <a:solidFill>
                  <a:srgbClr val="000000"/>
                </a:solidFill>
              </a:rPr>
              <a:t>understanding</a:t>
            </a:r>
            <a:r>
              <a:rPr lang="fr-BE" dirty="0">
                <a:solidFill>
                  <a:srgbClr val="000000"/>
                </a:solidFill>
              </a:rPr>
              <a:t> in </a:t>
            </a:r>
            <a:r>
              <a:rPr lang="fr-BE" dirty="0" err="1" smtClean="0">
                <a:solidFill>
                  <a:srgbClr val="000000"/>
                </a:solidFill>
              </a:rPr>
              <a:t>electrochemistry</a:t>
            </a:r>
            <a:endParaRPr lang="fr-BE" dirty="0" smtClean="0">
              <a:solidFill>
                <a:srgbClr val="000000"/>
              </a:solidFill>
            </a:endParaRPr>
          </a:p>
          <a:p>
            <a:pPr>
              <a:lnSpc>
                <a:spcPct val="150000"/>
              </a:lnSpc>
            </a:pPr>
            <a:r>
              <a:rPr lang="fr-BE" dirty="0" smtClean="0">
                <a:solidFill>
                  <a:srgbClr val="000000"/>
                </a:solidFill>
              </a:rPr>
              <a:t>● Covalent fixation of </a:t>
            </a:r>
            <a:r>
              <a:rPr lang="fr-BE" dirty="0" err="1" smtClean="0">
                <a:solidFill>
                  <a:srgbClr val="000000"/>
                </a:solidFill>
              </a:rPr>
              <a:t>HoxEFUYH</a:t>
            </a:r>
            <a:r>
              <a:rPr lang="fr-BE" dirty="0" smtClean="0">
                <a:solidFill>
                  <a:srgbClr val="000000"/>
                </a:solidFill>
              </a:rPr>
              <a:t> to </a:t>
            </a:r>
            <a:r>
              <a:rPr lang="fr-BE" dirty="0" err="1" smtClean="0">
                <a:solidFill>
                  <a:srgbClr val="000000"/>
                </a:solidFill>
              </a:rPr>
              <a:t>carbon</a:t>
            </a:r>
            <a:r>
              <a:rPr lang="fr-BE" dirty="0" smtClean="0">
                <a:solidFill>
                  <a:srgbClr val="000000"/>
                </a:solidFill>
              </a:rPr>
              <a:t> </a:t>
            </a:r>
            <a:r>
              <a:rPr lang="fr-BE" dirty="0" err="1" smtClean="0">
                <a:solidFill>
                  <a:srgbClr val="000000"/>
                </a:solidFill>
              </a:rPr>
              <a:t>nanotubs</a:t>
            </a:r>
            <a:endParaRPr lang="fr-BE" dirty="0">
              <a:solidFill>
                <a:srgbClr val="000000"/>
              </a:solidFill>
            </a:endParaRPr>
          </a:p>
        </p:txBody>
      </p:sp>
      <p:sp>
        <p:nvSpPr>
          <p:cNvPr id="7" name="ZoneTexte 6"/>
          <p:cNvSpPr txBox="1"/>
          <p:nvPr/>
        </p:nvSpPr>
        <p:spPr>
          <a:xfrm>
            <a:off x="439668" y="6154672"/>
            <a:ext cx="5769737" cy="369332"/>
          </a:xfrm>
          <a:prstGeom prst="rect">
            <a:avLst/>
          </a:prstGeom>
          <a:noFill/>
        </p:spPr>
        <p:txBody>
          <a:bodyPr wrap="square" rtlCol="0">
            <a:spAutoFit/>
          </a:bodyPr>
          <a:lstStyle/>
          <a:p>
            <a:r>
              <a:rPr lang="fr-BE" dirty="0" smtClean="0"/>
              <a:t>● Electrode </a:t>
            </a:r>
            <a:r>
              <a:rPr lang="fr-BE" dirty="0" err="1" smtClean="0"/>
              <a:t>preparation</a:t>
            </a:r>
            <a:r>
              <a:rPr lang="fr-BE" dirty="0" smtClean="0"/>
              <a:t> or </a:t>
            </a:r>
            <a:r>
              <a:rPr lang="fr-BE" dirty="0" err="1" smtClean="0"/>
              <a:t>HoxEFUYH</a:t>
            </a:r>
            <a:r>
              <a:rPr lang="fr-BE" dirty="0" smtClean="0"/>
              <a:t> purification ?</a:t>
            </a:r>
            <a:endParaRPr lang="fr-BE" dirty="0"/>
          </a:p>
        </p:txBody>
      </p:sp>
    </p:spTree>
    <p:extLst>
      <p:ext uri="{BB962C8B-B14F-4D97-AF65-F5344CB8AC3E}">
        <p14:creationId xmlns:p14="http://schemas.microsoft.com/office/powerpoint/2010/main" val="1114998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Short </a:t>
            </a:r>
            <a:r>
              <a:rPr lang="fr-BE" sz="2400" b="1" dirty="0" err="1" smtClean="0">
                <a:solidFill>
                  <a:srgbClr val="000000"/>
                </a:solidFill>
                <a:latin typeface="Calibri"/>
              </a:rPr>
              <a:t>stay</a:t>
            </a:r>
            <a:r>
              <a:rPr lang="fr-BE" sz="2400" b="1" dirty="0" smtClean="0">
                <a:solidFill>
                  <a:srgbClr val="000000"/>
                </a:solidFill>
                <a:latin typeface="Calibri"/>
              </a:rPr>
              <a:t> in </a:t>
            </a:r>
            <a:r>
              <a:rPr lang="fr-BE" sz="2400" b="1" dirty="0" err="1" smtClean="0">
                <a:solidFill>
                  <a:srgbClr val="000000"/>
                </a:solidFill>
                <a:latin typeface="Calibri"/>
              </a:rPr>
              <a:t>here</a:t>
            </a:r>
            <a:r>
              <a:rPr lang="fr-BE" sz="2400" b="1" dirty="0" smtClean="0">
                <a:solidFill>
                  <a:srgbClr val="000000"/>
                </a:solidFill>
                <a:latin typeface="Calibri"/>
              </a:rPr>
              <a:t> in Madrid:</a:t>
            </a:r>
            <a:endParaRPr lang="fr-BE" sz="2400" b="1" i="1" dirty="0" smtClean="0">
              <a:solidFill>
                <a:srgbClr val="000000"/>
              </a:solidFill>
              <a:latin typeface="Calibri"/>
            </a:endParaRPr>
          </a:p>
        </p:txBody>
      </p:sp>
      <p:sp>
        <p:nvSpPr>
          <p:cNvPr id="5" name="ZoneTexte 4"/>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6" name="Rectangle 5"/>
          <p:cNvSpPr/>
          <p:nvPr/>
        </p:nvSpPr>
        <p:spPr>
          <a:xfrm>
            <a:off x="706192" y="908404"/>
            <a:ext cx="10756021" cy="1754326"/>
          </a:xfrm>
          <a:prstGeom prst="rect">
            <a:avLst/>
          </a:prstGeom>
        </p:spPr>
        <p:txBody>
          <a:bodyPr wrap="none">
            <a:spAutoFit/>
          </a:bodyPr>
          <a:lstStyle/>
          <a:p>
            <a:pPr>
              <a:lnSpc>
                <a:spcPct val="150000"/>
              </a:lnSpc>
            </a:pPr>
            <a:r>
              <a:rPr lang="fr-BE" dirty="0">
                <a:solidFill>
                  <a:srgbClr val="000000"/>
                </a:solidFill>
              </a:rPr>
              <a:t>● </a:t>
            </a:r>
            <a:r>
              <a:rPr lang="fr-BE" dirty="0" err="1">
                <a:solidFill>
                  <a:srgbClr val="000000"/>
                </a:solidFill>
              </a:rPr>
              <a:t>Improve</a:t>
            </a:r>
            <a:r>
              <a:rPr lang="fr-BE" dirty="0">
                <a:solidFill>
                  <a:srgbClr val="000000"/>
                </a:solidFill>
              </a:rPr>
              <a:t> </a:t>
            </a:r>
            <a:r>
              <a:rPr lang="fr-BE" dirty="0" err="1">
                <a:solidFill>
                  <a:srgbClr val="000000"/>
                </a:solidFill>
              </a:rPr>
              <a:t>skill</a:t>
            </a:r>
            <a:r>
              <a:rPr lang="fr-BE" dirty="0">
                <a:solidFill>
                  <a:srgbClr val="000000"/>
                </a:solidFill>
              </a:rPr>
              <a:t> and </a:t>
            </a:r>
            <a:r>
              <a:rPr lang="fr-BE" dirty="0" err="1">
                <a:solidFill>
                  <a:srgbClr val="000000"/>
                </a:solidFill>
              </a:rPr>
              <a:t>understanding</a:t>
            </a:r>
            <a:r>
              <a:rPr lang="fr-BE" dirty="0">
                <a:solidFill>
                  <a:srgbClr val="000000"/>
                </a:solidFill>
              </a:rPr>
              <a:t> in </a:t>
            </a:r>
            <a:r>
              <a:rPr lang="fr-BE" dirty="0" err="1" smtClean="0">
                <a:solidFill>
                  <a:srgbClr val="000000"/>
                </a:solidFill>
              </a:rPr>
              <a:t>electrochemistry</a:t>
            </a:r>
            <a:endParaRPr lang="fr-BE" dirty="0" smtClean="0">
              <a:solidFill>
                <a:srgbClr val="000000"/>
              </a:solidFill>
            </a:endParaRPr>
          </a:p>
          <a:p>
            <a:pPr>
              <a:lnSpc>
                <a:spcPct val="150000"/>
              </a:lnSpc>
            </a:pPr>
            <a:r>
              <a:rPr lang="fr-BE" dirty="0" smtClean="0">
                <a:solidFill>
                  <a:srgbClr val="000000"/>
                </a:solidFill>
              </a:rPr>
              <a:t>● Incorporation of </a:t>
            </a:r>
            <a:r>
              <a:rPr lang="fr-BE" dirty="0" err="1" smtClean="0">
                <a:solidFill>
                  <a:srgbClr val="000000"/>
                </a:solidFill>
              </a:rPr>
              <a:t>HoxEFUYH</a:t>
            </a:r>
            <a:r>
              <a:rPr lang="fr-BE" dirty="0" smtClean="0">
                <a:solidFill>
                  <a:srgbClr val="000000"/>
                </a:solidFill>
              </a:rPr>
              <a:t> </a:t>
            </a:r>
            <a:r>
              <a:rPr lang="fr-BE" dirty="0" err="1" smtClean="0">
                <a:solidFill>
                  <a:srgbClr val="000000"/>
                </a:solidFill>
              </a:rPr>
              <a:t>into</a:t>
            </a:r>
            <a:r>
              <a:rPr lang="fr-BE" dirty="0" smtClean="0">
                <a:solidFill>
                  <a:srgbClr val="000000"/>
                </a:solidFill>
              </a:rPr>
              <a:t> the </a:t>
            </a:r>
            <a:r>
              <a:rPr lang="fr-BE" dirty="0" err="1" smtClean="0">
                <a:solidFill>
                  <a:srgbClr val="000000"/>
                </a:solidFill>
              </a:rPr>
              <a:t>cobaltocene</a:t>
            </a:r>
            <a:r>
              <a:rPr lang="fr-BE" dirty="0" smtClean="0">
                <a:solidFill>
                  <a:srgbClr val="000000"/>
                </a:solidFill>
              </a:rPr>
              <a:t> redox </a:t>
            </a:r>
            <a:r>
              <a:rPr lang="fr-BE" dirty="0" err="1" smtClean="0">
                <a:solidFill>
                  <a:srgbClr val="000000"/>
                </a:solidFill>
              </a:rPr>
              <a:t>polymers</a:t>
            </a:r>
            <a:r>
              <a:rPr lang="fr-BE" dirty="0" smtClean="0">
                <a:solidFill>
                  <a:srgbClr val="000000"/>
                </a:solidFill>
              </a:rPr>
              <a:t> (</a:t>
            </a:r>
            <a:r>
              <a:rPr lang="fr-BE" dirty="0" err="1" smtClean="0">
                <a:solidFill>
                  <a:srgbClr val="000000"/>
                </a:solidFill>
              </a:rPr>
              <a:t>overpotential</a:t>
            </a:r>
            <a:r>
              <a:rPr lang="fr-BE" dirty="0" smtClean="0">
                <a:solidFill>
                  <a:srgbClr val="000000"/>
                </a:solidFill>
              </a:rPr>
              <a:t>, </a:t>
            </a:r>
            <a:r>
              <a:rPr lang="fr-BE" dirty="0" err="1" smtClean="0">
                <a:solidFill>
                  <a:srgbClr val="000000"/>
                </a:solidFill>
              </a:rPr>
              <a:t>current</a:t>
            </a:r>
            <a:r>
              <a:rPr lang="fr-BE" dirty="0" smtClean="0">
                <a:solidFill>
                  <a:srgbClr val="000000"/>
                </a:solidFill>
              </a:rPr>
              <a:t> </a:t>
            </a:r>
            <a:r>
              <a:rPr lang="fr-BE" dirty="0" err="1" smtClean="0">
                <a:solidFill>
                  <a:srgbClr val="000000"/>
                </a:solidFill>
              </a:rPr>
              <a:t>stability</a:t>
            </a:r>
            <a:r>
              <a:rPr lang="fr-BE" dirty="0" smtClean="0">
                <a:solidFill>
                  <a:srgbClr val="000000"/>
                </a:solidFill>
              </a:rPr>
              <a:t> and turnover)</a:t>
            </a:r>
          </a:p>
          <a:p>
            <a:pPr>
              <a:lnSpc>
                <a:spcPct val="150000"/>
              </a:lnSpc>
            </a:pPr>
            <a:endParaRPr lang="fr-BE" dirty="0">
              <a:solidFill>
                <a:srgbClr val="000000"/>
              </a:solidFill>
            </a:endParaRPr>
          </a:p>
          <a:p>
            <a:pPr>
              <a:lnSpc>
                <a:spcPct val="150000"/>
              </a:lnSpc>
            </a:pPr>
            <a:r>
              <a:rPr lang="fr-BE" dirty="0" smtClean="0">
                <a:solidFill>
                  <a:srgbClr val="000000"/>
                </a:solidFill>
                <a:sym typeface="Wingdings" panose="05000000000000000000" pitchFamily="2" charset="2"/>
              </a:rPr>
              <a:t> First </a:t>
            </a:r>
            <a:r>
              <a:rPr lang="fr-BE" dirty="0" err="1" smtClean="0">
                <a:solidFill>
                  <a:srgbClr val="000000"/>
                </a:solidFill>
                <a:sym typeface="Wingdings" panose="05000000000000000000" pitchFamily="2" charset="2"/>
              </a:rPr>
              <a:t>lesson</a:t>
            </a:r>
            <a:r>
              <a:rPr lang="fr-BE" dirty="0" smtClean="0">
                <a:solidFill>
                  <a:srgbClr val="000000"/>
                </a:solidFill>
                <a:sym typeface="Wingdings" panose="05000000000000000000" pitchFamily="2" charset="2"/>
              </a:rPr>
              <a:t>: </a:t>
            </a:r>
            <a:r>
              <a:rPr lang="fr-BE" dirty="0" err="1" smtClean="0">
                <a:solidFill>
                  <a:srgbClr val="000000"/>
                </a:solidFill>
                <a:sym typeface="Wingdings" panose="05000000000000000000" pitchFamily="2" charset="2"/>
              </a:rPr>
              <a:t>Improve</a:t>
            </a:r>
            <a:r>
              <a:rPr lang="fr-BE" dirty="0" smtClean="0">
                <a:solidFill>
                  <a:srgbClr val="000000"/>
                </a:solidFill>
                <a:sym typeface="Wingdings" panose="05000000000000000000" pitchFamily="2" charset="2"/>
              </a:rPr>
              <a:t> the purification protocole to </a:t>
            </a:r>
            <a:r>
              <a:rPr lang="fr-BE" dirty="0" err="1" smtClean="0">
                <a:solidFill>
                  <a:srgbClr val="000000"/>
                </a:solidFill>
                <a:sym typeface="Wingdings" panose="05000000000000000000" pitchFamily="2" charset="2"/>
              </a:rPr>
              <a:t>obtain</a:t>
            </a:r>
            <a:r>
              <a:rPr lang="fr-BE" dirty="0" smtClean="0">
                <a:solidFill>
                  <a:srgbClr val="000000"/>
                </a:solidFill>
                <a:sym typeface="Wingdings" panose="05000000000000000000" pitchFamily="2" charset="2"/>
              </a:rPr>
              <a:t> a </a:t>
            </a:r>
            <a:r>
              <a:rPr lang="fr-BE" dirty="0" err="1" smtClean="0">
                <a:solidFill>
                  <a:srgbClr val="000000"/>
                </a:solidFill>
                <a:sym typeface="Wingdings" panose="05000000000000000000" pitchFamily="2" charset="2"/>
              </a:rPr>
              <a:t>better</a:t>
            </a:r>
            <a:r>
              <a:rPr lang="fr-BE" dirty="0" smtClean="0">
                <a:solidFill>
                  <a:srgbClr val="000000"/>
                </a:solidFill>
                <a:sym typeface="Wingdings" panose="05000000000000000000" pitchFamily="2" charset="2"/>
              </a:rPr>
              <a:t> </a:t>
            </a:r>
            <a:r>
              <a:rPr lang="fr-BE" dirty="0" err="1" smtClean="0">
                <a:solidFill>
                  <a:srgbClr val="000000"/>
                </a:solidFill>
                <a:sym typeface="Wingdings" panose="05000000000000000000" pitchFamily="2" charset="2"/>
              </a:rPr>
              <a:t>activity</a:t>
            </a:r>
            <a:r>
              <a:rPr lang="fr-BE" dirty="0" smtClean="0">
                <a:solidFill>
                  <a:srgbClr val="000000"/>
                </a:solidFill>
                <a:sym typeface="Wingdings" panose="05000000000000000000" pitchFamily="2" charset="2"/>
              </a:rPr>
              <a:t> (≈ factor </a:t>
            </a:r>
            <a:r>
              <a:rPr lang="fr-BE" dirty="0" err="1" smtClean="0">
                <a:solidFill>
                  <a:srgbClr val="000000"/>
                </a:solidFill>
                <a:sym typeface="Wingdings" panose="05000000000000000000" pitchFamily="2" charset="2"/>
              </a:rPr>
              <a:t>fifty</a:t>
            </a:r>
            <a:r>
              <a:rPr lang="fr-BE" dirty="0" smtClean="0">
                <a:solidFill>
                  <a:srgbClr val="000000"/>
                </a:solidFill>
                <a:sym typeface="Wingdings" panose="05000000000000000000" pitchFamily="2" charset="2"/>
              </a:rPr>
              <a:t> </a:t>
            </a:r>
            <a:r>
              <a:rPr lang="fr-BE" dirty="0" err="1" smtClean="0">
                <a:solidFill>
                  <a:srgbClr val="000000"/>
                </a:solidFill>
                <a:sym typeface="Wingdings" panose="05000000000000000000" pitchFamily="2" charset="2"/>
              </a:rPr>
              <a:t>compared</a:t>
            </a:r>
            <a:r>
              <a:rPr lang="fr-BE" dirty="0" smtClean="0">
                <a:solidFill>
                  <a:srgbClr val="000000"/>
                </a:solidFill>
                <a:sym typeface="Wingdings" panose="05000000000000000000" pitchFamily="2" charset="2"/>
              </a:rPr>
              <a:t> to </a:t>
            </a:r>
            <a:r>
              <a:rPr lang="fr-BE" i="1" dirty="0" smtClean="0">
                <a:solidFill>
                  <a:srgbClr val="000000"/>
                </a:solidFill>
                <a:sym typeface="Wingdings" panose="05000000000000000000" pitchFamily="2" charset="2"/>
              </a:rPr>
              <a:t>D. gigas</a:t>
            </a:r>
            <a:r>
              <a:rPr lang="fr-BE" dirty="0" smtClean="0">
                <a:solidFill>
                  <a:srgbClr val="000000"/>
                </a:solidFill>
                <a:sym typeface="Wingdings" panose="05000000000000000000" pitchFamily="2" charset="2"/>
              </a:rPr>
              <a:t>)</a:t>
            </a:r>
            <a:endParaRPr lang="fr-BE" dirty="0">
              <a:solidFill>
                <a:srgbClr val="000000"/>
              </a:solidFill>
            </a:endParaRPr>
          </a:p>
        </p:txBody>
      </p:sp>
    </p:spTree>
    <p:extLst>
      <p:ext uri="{BB962C8B-B14F-4D97-AF65-F5344CB8AC3E}">
        <p14:creationId xmlns:p14="http://schemas.microsoft.com/office/powerpoint/2010/main" val="920320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stomShape 3"/>
          <p:cNvSpPr/>
          <p:nvPr/>
        </p:nvSpPr>
        <p:spPr>
          <a:xfrm>
            <a:off x="449466" y="922264"/>
            <a:ext cx="11863310" cy="2070324"/>
          </a:xfrm>
          <a:prstGeom prst="rect">
            <a:avLst/>
          </a:prstGeom>
        </p:spPr>
        <p:txBody>
          <a:bodyPr lIns="90000" tIns="45000" rIns="90000" bIns="45000"/>
          <a:lstStyle/>
          <a:p>
            <a:pPr>
              <a:lnSpc>
                <a:spcPct val="150000"/>
              </a:lnSpc>
            </a:pPr>
            <a:r>
              <a:rPr lang="fr-BE" sz="2000" dirty="0" smtClean="0">
                <a:solidFill>
                  <a:srgbClr val="000000"/>
                </a:solidFill>
              </a:rPr>
              <a:t>Part I:</a:t>
            </a:r>
          </a:p>
          <a:p>
            <a:pPr>
              <a:lnSpc>
                <a:spcPct val="150000"/>
              </a:lnSpc>
            </a:pPr>
            <a:r>
              <a:rPr lang="fr-BE" sz="2000" dirty="0" smtClean="0">
                <a:solidFill>
                  <a:srgbClr val="000000"/>
                </a:solidFill>
              </a:rPr>
              <a:t>● </a:t>
            </a:r>
            <a:r>
              <a:rPr lang="fr-BE" sz="2000" dirty="0" err="1" smtClean="0">
                <a:solidFill>
                  <a:srgbClr val="000000"/>
                </a:solidFill>
              </a:rPr>
              <a:t>Factors</a:t>
            </a:r>
            <a:r>
              <a:rPr lang="fr-BE" sz="2000" dirty="0" smtClean="0">
                <a:solidFill>
                  <a:srgbClr val="000000"/>
                </a:solidFill>
              </a:rPr>
              <a:t> </a:t>
            </a:r>
            <a:r>
              <a:rPr lang="fr-BE" sz="2000" dirty="0" err="1" smtClean="0">
                <a:solidFill>
                  <a:srgbClr val="000000"/>
                </a:solidFill>
              </a:rPr>
              <a:t>limiting</a:t>
            </a:r>
            <a:r>
              <a:rPr lang="fr-BE" sz="2000" dirty="0" smtClean="0">
                <a:solidFill>
                  <a:srgbClr val="000000"/>
                </a:solidFill>
              </a:rPr>
              <a:t> </a:t>
            </a:r>
            <a:r>
              <a:rPr lang="fr-BE" sz="2000" dirty="0" err="1" smtClean="0">
                <a:solidFill>
                  <a:srgbClr val="000000"/>
                </a:solidFill>
              </a:rPr>
              <a:t>hydrogen</a:t>
            </a:r>
            <a:r>
              <a:rPr lang="fr-BE" sz="2000" dirty="0" smtClean="0">
                <a:solidFill>
                  <a:srgbClr val="000000"/>
                </a:solidFill>
              </a:rPr>
              <a:t> </a:t>
            </a:r>
            <a:r>
              <a:rPr lang="fr-BE" sz="2000" dirty="0" err="1" smtClean="0">
                <a:solidFill>
                  <a:srgbClr val="000000"/>
                </a:solidFill>
              </a:rPr>
              <a:t>photoproduction</a:t>
            </a:r>
            <a:r>
              <a:rPr lang="fr-BE" sz="2000" dirty="0" smtClean="0">
                <a:solidFill>
                  <a:srgbClr val="000000"/>
                </a:solidFill>
              </a:rPr>
              <a:t> </a:t>
            </a:r>
            <a:r>
              <a:rPr lang="fr-BE" sz="2000" i="1" dirty="0" smtClean="0">
                <a:solidFill>
                  <a:srgbClr val="000000"/>
                </a:solidFill>
              </a:rPr>
              <a:t>in vivo </a:t>
            </a:r>
            <a:r>
              <a:rPr lang="fr-BE" sz="2000" dirty="0" smtClean="0">
                <a:solidFill>
                  <a:srgbClr val="000000"/>
                </a:solidFill>
              </a:rPr>
              <a:t>(Lorenzo Durante, PhD </a:t>
            </a:r>
            <a:r>
              <a:rPr lang="fr-BE" sz="2000" dirty="0" err="1" smtClean="0">
                <a:solidFill>
                  <a:srgbClr val="000000"/>
                </a:solidFill>
              </a:rPr>
              <a:t>student</a:t>
            </a:r>
            <a:r>
              <a:rPr lang="fr-BE" sz="2000" dirty="0" smtClean="0">
                <a:solidFill>
                  <a:srgbClr val="000000"/>
                </a:solidFill>
              </a:rPr>
              <a:t>, </a:t>
            </a:r>
            <a:r>
              <a:rPr lang="fr-BE" sz="2000" dirty="0" err="1" smtClean="0">
                <a:solidFill>
                  <a:srgbClr val="000000"/>
                </a:solidFill>
              </a:rPr>
              <a:t>Ulg</a:t>
            </a:r>
            <a:r>
              <a:rPr lang="fr-BE" sz="2000" dirty="0" smtClean="0">
                <a:solidFill>
                  <a:srgbClr val="000000"/>
                </a:solidFill>
              </a:rPr>
              <a:t> (</a:t>
            </a:r>
            <a:r>
              <a:rPr lang="fr-BE" sz="2000" dirty="0" err="1" smtClean="0">
                <a:solidFill>
                  <a:srgbClr val="000000"/>
                </a:solidFill>
              </a:rPr>
              <a:t>Belgium</a:t>
            </a:r>
            <a:r>
              <a:rPr lang="fr-BE" sz="2000" dirty="0" smtClean="0">
                <a:solidFill>
                  <a:srgbClr val="000000"/>
                </a:solidFill>
              </a:rPr>
              <a:t>); Dr. Maria </a:t>
            </a:r>
            <a:r>
              <a:rPr lang="fr-BE" sz="2000" dirty="0" err="1" smtClean="0">
                <a:solidFill>
                  <a:srgbClr val="000000"/>
                </a:solidFill>
              </a:rPr>
              <a:t>Ghirardi</a:t>
            </a:r>
            <a:r>
              <a:rPr lang="fr-BE" sz="2000" dirty="0" smtClean="0">
                <a:solidFill>
                  <a:srgbClr val="000000"/>
                </a:solidFill>
              </a:rPr>
              <a:t>, NREL (USA)).</a:t>
            </a:r>
            <a:endParaRPr lang="fr-BE" sz="2000" i="1" dirty="0" smtClean="0">
              <a:solidFill>
                <a:srgbClr val="000000"/>
              </a:solidFill>
            </a:endParaRPr>
          </a:p>
          <a:p>
            <a:pPr>
              <a:lnSpc>
                <a:spcPct val="150000"/>
              </a:lnSpc>
            </a:pPr>
            <a:r>
              <a:rPr lang="fr-BE" sz="2000" i="1" dirty="0" smtClean="0">
                <a:solidFill>
                  <a:srgbClr val="000000"/>
                </a:solidFill>
              </a:rPr>
              <a:t>● </a:t>
            </a:r>
            <a:r>
              <a:rPr lang="fr-BE" sz="2000" dirty="0" err="1" smtClean="0">
                <a:solidFill>
                  <a:srgbClr val="000000"/>
                </a:solidFill>
              </a:rPr>
              <a:t>Understanding</a:t>
            </a:r>
            <a:r>
              <a:rPr lang="fr-BE" sz="2000" dirty="0" smtClean="0">
                <a:solidFill>
                  <a:srgbClr val="000000"/>
                </a:solidFill>
              </a:rPr>
              <a:t> the PSI-CEF </a:t>
            </a:r>
            <a:r>
              <a:rPr lang="fr-BE" sz="2000" dirty="0" err="1" smtClean="0">
                <a:solidFill>
                  <a:srgbClr val="000000"/>
                </a:solidFill>
              </a:rPr>
              <a:t>function</a:t>
            </a:r>
            <a:r>
              <a:rPr lang="fr-BE" sz="2000" dirty="0" smtClean="0">
                <a:solidFill>
                  <a:srgbClr val="000000"/>
                </a:solidFill>
              </a:rPr>
              <a:t> in </a:t>
            </a:r>
            <a:r>
              <a:rPr lang="fr-BE" sz="2000" dirty="0" err="1" smtClean="0">
                <a:solidFill>
                  <a:srgbClr val="000000"/>
                </a:solidFill>
              </a:rPr>
              <a:t>photosynthesis</a:t>
            </a:r>
            <a:r>
              <a:rPr lang="fr-BE" sz="2000" dirty="0" smtClean="0">
                <a:solidFill>
                  <a:srgbClr val="000000"/>
                </a:solidFill>
              </a:rPr>
              <a:t> </a:t>
            </a:r>
            <a:r>
              <a:rPr lang="fr-BE" sz="2000" dirty="0" err="1" smtClean="0">
                <a:solidFill>
                  <a:srgbClr val="000000"/>
                </a:solidFill>
              </a:rPr>
              <a:t>regulation</a:t>
            </a:r>
            <a:r>
              <a:rPr lang="fr-BE" sz="2000" dirty="0" smtClean="0">
                <a:solidFill>
                  <a:srgbClr val="000000"/>
                </a:solidFill>
              </a:rPr>
              <a:t> (Dr. Benjamin Bailleul, IBPC (France)).</a:t>
            </a:r>
          </a:p>
          <a:p>
            <a:pPr>
              <a:lnSpc>
                <a:spcPct val="150000"/>
              </a:lnSpc>
            </a:pPr>
            <a:r>
              <a:rPr lang="fr-BE" sz="2000" dirty="0" smtClean="0">
                <a:solidFill>
                  <a:srgbClr val="000000"/>
                </a:solidFill>
              </a:rPr>
              <a:t>● </a:t>
            </a:r>
            <a:r>
              <a:rPr lang="fr-BE" sz="2000" dirty="0" err="1" smtClean="0">
                <a:solidFill>
                  <a:srgbClr val="000000"/>
                </a:solidFill>
              </a:rPr>
              <a:t>Physiological</a:t>
            </a:r>
            <a:r>
              <a:rPr lang="fr-BE" sz="2000" dirty="0" smtClean="0">
                <a:solidFill>
                  <a:srgbClr val="000000"/>
                </a:solidFill>
              </a:rPr>
              <a:t> </a:t>
            </a:r>
            <a:r>
              <a:rPr lang="fr-BE" sz="2000" dirty="0" err="1" smtClean="0">
                <a:solidFill>
                  <a:srgbClr val="000000"/>
                </a:solidFill>
              </a:rPr>
              <a:t>function</a:t>
            </a:r>
            <a:r>
              <a:rPr lang="fr-BE" sz="2000" dirty="0" smtClean="0">
                <a:solidFill>
                  <a:srgbClr val="000000"/>
                </a:solidFill>
              </a:rPr>
              <a:t> of </a:t>
            </a:r>
            <a:r>
              <a:rPr lang="fr-BE" sz="2000" dirty="0" err="1" smtClean="0">
                <a:solidFill>
                  <a:srgbClr val="000000"/>
                </a:solidFill>
              </a:rPr>
              <a:t>HoxEFUYH</a:t>
            </a:r>
            <a:r>
              <a:rPr lang="fr-BE" sz="2000" dirty="0" smtClean="0">
                <a:solidFill>
                  <a:srgbClr val="000000"/>
                </a:solidFill>
              </a:rPr>
              <a:t> in </a:t>
            </a:r>
            <a:r>
              <a:rPr lang="fr-BE" sz="2000" i="1" dirty="0" err="1" smtClean="0">
                <a:solidFill>
                  <a:srgbClr val="000000"/>
                </a:solidFill>
              </a:rPr>
              <a:t>Synechocystis</a:t>
            </a:r>
            <a:r>
              <a:rPr lang="fr-BE" sz="2000" i="1" dirty="0" smtClean="0">
                <a:solidFill>
                  <a:srgbClr val="000000"/>
                </a:solidFill>
              </a:rPr>
              <a:t> </a:t>
            </a:r>
            <a:r>
              <a:rPr lang="fr-BE" sz="2000" dirty="0" smtClean="0">
                <a:solidFill>
                  <a:srgbClr val="000000"/>
                </a:solidFill>
              </a:rPr>
              <a:t>(Prof. Jens Appel, Kiel (Germany)).</a:t>
            </a:r>
            <a:endParaRPr lang="fr-BE" sz="2000" baseline="-25000" dirty="0">
              <a:solidFill>
                <a:srgbClr val="000000"/>
              </a:solidFill>
              <a:latin typeface="Calibri"/>
            </a:endParaRPr>
          </a:p>
          <a:p>
            <a:pPr>
              <a:lnSpc>
                <a:spcPct val="150000"/>
              </a:lnSpc>
            </a:pPr>
            <a:endParaRPr lang="fr-BE" sz="2000" dirty="0" smtClean="0">
              <a:solidFill>
                <a:srgbClr val="000000"/>
              </a:solidFill>
            </a:endParaRPr>
          </a:p>
          <a:p>
            <a:pPr>
              <a:lnSpc>
                <a:spcPct val="150000"/>
              </a:lnSpc>
            </a:pPr>
            <a:endParaRPr lang="fr-BE" sz="2000" dirty="0" smtClean="0">
              <a:solidFill>
                <a:srgbClr val="000000"/>
              </a:solidFill>
            </a:endParaRPr>
          </a:p>
          <a:p>
            <a:pPr>
              <a:lnSpc>
                <a:spcPct val="150000"/>
              </a:lnSpc>
            </a:pPr>
            <a:r>
              <a:rPr lang="fr-BE" sz="2000" dirty="0" smtClean="0">
                <a:solidFill>
                  <a:srgbClr val="000000"/>
                </a:solidFill>
              </a:rPr>
              <a:t>Part II:</a:t>
            </a:r>
          </a:p>
          <a:p>
            <a:pPr>
              <a:lnSpc>
                <a:spcPct val="150000"/>
              </a:lnSpc>
            </a:pPr>
            <a:r>
              <a:rPr lang="fr-BE" sz="2000" dirty="0" smtClean="0">
                <a:solidFill>
                  <a:srgbClr val="000000"/>
                </a:solidFill>
              </a:rPr>
              <a:t>● </a:t>
            </a:r>
            <a:r>
              <a:rPr lang="fr-BE" sz="2000" dirty="0" err="1" smtClean="0">
                <a:solidFill>
                  <a:srgbClr val="000000"/>
                </a:solidFill>
              </a:rPr>
              <a:t>Improve</a:t>
            </a:r>
            <a:r>
              <a:rPr lang="fr-BE" sz="2000" dirty="0" smtClean="0">
                <a:solidFill>
                  <a:srgbClr val="000000"/>
                </a:solidFill>
              </a:rPr>
              <a:t> </a:t>
            </a:r>
            <a:r>
              <a:rPr lang="fr-BE" sz="2000" dirty="0" err="1" smtClean="0">
                <a:solidFill>
                  <a:srgbClr val="000000"/>
                </a:solidFill>
              </a:rPr>
              <a:t>skill</a:t>
            </a:r>
            <a:r>
              <a:rPr lang="fr-BE" sz="2000" dirty="0" smtClean="0">
                <a:solidFill>
                  <a:srgbClr val="000000"/>
                </a:solidFill>
              </a:rPr>
              <a:t> and </a:t>
            </a:r>
            <a:r>
              <a:rPr lang="fr-BE" sz="2000" dirty="0" err="1" smtClean="0">
                <a:solidFill>
                  <a:srgbClr val="000000"/>
                </a:solidFill>
              </a:rPr>
              <a:t>understanding</a:t>
            </a:r>
            <a:r>
              <a:rPr lang="fr-BE" sz="2000" dirty="0" smtClean="0">
                <a:solidFill>
                  <a:srgbClr val="000000"/>
                </a:solidFill>
              </a:rPr>
              <a:t> in </a:t>
            </a:r>
            <a:r>
              <a:rPr lang="fr-BE" sz="2000" dirty="0" err="1" smtClean="0">
                <a:solidFill>
                  <a:srgbClr val="000000"/>
                </a:solidFill>
              </a:rPr>
              <a:t>electrochemistry</a:t>
            </a:r>
            <a:endParaRPr lang="fr-BE" sz="2000" dirty="0" smtClean="0">
              <a:solidFill>
                <a:srgbClr val="000000"/>
              </a:solidFill>
            </a:endParaRPr>
          </a:p>
          <a:p>
            <a:pPr>
              <a:lnSpc>
                <a:spcPct val="150000"/>
              </a:lnSpc>
            </a:pPr>
            <a:r>
              <a:rPr lang="fr-BE" sz="2000" dirty="0" smtClean="0">
                <a:solidFill>
                  <a:srgbClr val="000000"/>
                </a:solidFill>
              </a:rPr>
              <a:t>● </a:t>
            </a:r>
            <a:r>
              <a:rPr lang="fr-BE" sz="2000" dirty="0" err="1">
                <a:solidFill>
                  <a:srgbClr val="000000"/>
                </a:solidFill>
              </a:rPr>
              <a:t>Increase</a:t>
            </a:r>
            <a:r>
              <a:rPr lang="fr-BE" sz="2000" dirty="0">
                <a:solidFill>
                  <a:srgbClr val="000000"/>
                </a:solidFill>
              </a:rPr>
              <a:t> </a:t>
            </a:r>
            <a:r>
              <a:rPr lang="fr-BE" sz="2000" dirty="0" err="1">
                <a:solidFill>
                  <a:srgbClr val="000000"/>
                </a:solidFill>
              </a:rPr>
              <a:t>current</a:t>
            </a:r>
            <a:r>
              <a:rPr lang="fr-BE" sz="2000" dirty="0">
                <a:solidFill>
                  <a:srgbClr val="000000"/>
                </a:solidFill>
              </a:rPr>
              <a:t> </a:t>
            </a:r>
            <a:r>
              <a:rPr lang="fr-BE" sz="2000" dirty="0" err="1">
                <a:solidFill>
                  <a:srgbClr val="000000"/>
                </a:solidFill>
              </a:rPr>
              <a:t>density</a:t>
            </a:r>
            <a:r>
              <a:rPr lang="fr-BE" sz="2000" dirty="0">
                <a:solidFill>
                  <a:srgbClr val="000000"/>
                </a:solidFill>
              </a:rPr>
              <a:t> and </a:t>
            </a:r>
            <a:r>
              <a:rPr lang="fr-BE" sz="2000" dirty="0" err="1">
                <a:solidFill>
                  <a:srgbClr val="000000"/>
                </a:solidFill>
              </a:rPr>
              <a:t>stability</a:t>
            </a:r>
            <a:r>
              <a:rPr lang="fr-BE" sz="2000" dirty="0">
                <a:solidFill>
                  <a:srgbClr val="000000"/>
                </a:solidFill>
              </a:rPr>
              <a:t> </a:t>
            </a:r>
            <a:r>
              <a:rPr lang="fr-BE" sz="2000" dirty="0" smtClean="0">
                <a:solidFill>
                  <a:srgbClr val="000000"/>
                </a:solidFill>
              </a:rPr>
              <a:t>(</a:t>
            </a:r>
            <a:r>
              <a:rPr lang="fr-BE" sz="2000" dirty="0" err="1" smtClean="0">
                <a:solidFill>
                  <a:srgbClr val="000000"/>
                </a:solidFill>
              </a:rPr>
              <a:t>electrode</a:t>
            </a:r>
            <a:r>
              <a:rPr lang="fr-BE" sz="2000" dirty="0" smtClean="0">
                <a:solidFill>
                  <a:srgbClr val="000000"/>
                </a:solidFill>
              </a:rPr>
              <a:t> </a:t>
            </a:r>
            <a:r>
              <a:rPr lang="fr-BE" sz="2000" dirty="0">
                <a:solidFill>
                  <a:srgbClr val="000000"/>
                </a:solidFill>
              </a:rPr>
              <a:t>modification, </a:t>
            </a:r>
            <a:r>
              <a:rPr lang="fr-BE" sz="2000" dirty="0" smtClean="0">
                <a:solidFill>
                  <a:srgbClr val="000000"/>
                </a:solidFill>
              </a:rPr>
              <a:t>redox </a:t>
            </a:r>
            <a:r>
              <a:rPr lang="fr-BE" sz="2000" dirty="0" err="1" smtClean="0">
                <a:solidFill>
                  <a:srgbClr val="000000"/>
                </a:solidFill>
              </a:rPr>
              <a:t>polymer</a:t>
            </a:r>
            <a:r>
              <a:rPr lang="fr-BE" sz="2000" dirty="0" smtClean="0">
                <a:solidFill>
                  <a:srgbClr val="000000"/>
                </a:solidFill>
              </a:rPr>
              <a:t>)</a:t>
            </a:r>
            <a:endParaRPr lang="fr-BE" sz="2000" dirty="0">
              <a:solidFill>
                <a:srgbClr val="000000"/>
              </a:solidFill>
            </a:endParaRPr>
          </a:p>
          <a:p>
            <a:pPr>
              <a:lnSpc>
                <a:spcPct val="150000"/>
              </a:lnSpc>
            </a:pPr>
            <a:r>
              <a:rPr lang="fr-BE" sz="2000" dirty="0">
                <a:solidFill>
                  <a:srgbClr val="000000"/>
                </a:solidFill>
              </a:rPr>
              <a:t>● </a:t>
            </a:r>
            <a:r>
              <a:rPr lang="fr-BE" sz="2000" dirty="0" err="1">
                <a:solidFill>
                  <a:srgbClr val="000000"/>
                </a:solidFill>
              </a:rPr>
              <a:t>Increase</a:t>
            </a:r>
            <a:r>
              <a:rPr lang="fr-BE" sz="2000" dirty="0">
                <a:solidFill>
                  <a:srgbClr val="000000"/>
                </a:solidFill>
              </a:rPr>
              <a:t> </a:t>
            </a:r>
            <a:r>
              <a:rPr lang="fr-BE" sz="2000" dirty="0" err="1">
                <a:solidFill>
                  <a:srgbClr val="000000"/>
                </a:solidFill>
              </a:rPr>
              <a:t>biomass</a:t>
            </a:r>
            <a:r>
              <a:rPr lang="fr-BE" sz="2000" dirty="0">
                <a:solidFill>
                  <a:srgbClr val="000000"/>
                </a:solidFill>
              </a:rPr>
              <a:t> (large </a:t>
            </a:r>
            <a:r>
              <a:rPr lang="fr-BE" sz="2000" dirty="0" err="1">
                <a:solidFill>
                  <a:srgbClr val="000000"/>
                </a:solidFill>
              </a:rPr>
              <a:t>scale</a:t>
            </a:r>
            <a:r>
              <a:rPr lang="fr-BE" sz="2000" dirty="0">
                <a:solidFill>
                  <a:srgbClr val="000000"/>
                </a:solidFill>
              </a:rPr>
              <a:t> </a:t>
            </a:r>
            <a:r>
              <a:rPr lang="fr-BE" sz="2000" i="1" dirty="0" err="1">
                <a:solidFill>
                  <a:srgbClr val="000000"/>
                </a:solidFill>
              </a:rPr>
              <a:t>Synechocystis</a:t>
            </a:r>
            <a:r>
              <a:rPr lang="fr-BE" sz="2000" i="1" dirty="0">
                <a:solidFill>
                  <a:srgbClr val="000000"/>
                </a:solidFill>
              </a:rPr>
              <a:t> </a:t>
            </a:r>
            <a:r>
              <a:rPr lang="fr-BE" sz="2000" dirty="0" err="1">
                <a:solidFill>
                  <a:srgbClr val="000000"/>
                </a:solidFill>
              </a:rPr>
              <a:t>cultivation</a:t>
            </a:r>
            <a:r>
              <a:rPr lang="fr-BE" sz="2000" dirty="0">
                <a:solidFill>
                  <a:srgbClr val="000000"/>
                </a:solidFill>
              </a:rPr>
              <a:t>)</a:t>
            </a:r>
            <a:endParaRPr lang="fr-BE" sz="2000" baseline="-25000" dirty="0">
              <a:solidFill>
                <a:srgbClr val="000000"/>
              </a:solidFill>
            </a:endParaRPr>
          </a:p>
          <a:p>
            <a:pPr>
              <a:lnSpc>
                <a:spcPct val="150000"/>
              </a:lnSpc>
            </a:pPr>
            <a:r>
              <a:rPr lang="fr-BE" sz="2000" dirty="0">
                <a:solidFill>
                  <a:srgbClr val="000000"/>
                </a:solidFill>
              </a:rPr>
              <a:t>● Optimise the purification </a:t>
            </a:r>
            <a:r>
              <a:rPr lang="fr-BE" sz="2000" dirty="0" err="1">
                <a:solidFill>
                  <a:srgbClr val="000000"/>
                </a:solidFill>
              </a:rPr>
              <a:t>process</a:t>
            </a:r>
            <a:r>
              <a:rPr lang="fr-BE" sz="2000" dirty="0">
                <a:solidFill>
                  <a:srgbClr val="000000"/>
                </a:solidFill>
              </a:rPr>
              <a:t> (</a:t>
            </a:r>
            <a:r>
              <a:rPr lang="fr-BE" sz="2000" dirty="0" err="1">
                <a:solidFill>
                  <a:srgbClr val="000000"/>
                </a:solidFill>
              </a:rPr>
              <a:t>Strep</a:t>
            </a:r>
            <a:r>
              <a:rPr lang="fr-BE" sz="2000" dirty="0">
                <a:solidFill>
                  <a:srgbClr val="000000"/>
                </a:solidFill>
              </a:rPr>
              <a:t>-tag)</a:t>
            </a:r>
          </a:p>
          <a:p>
            <a:pPr>
              <a:lnSpc>
                <a:spcPct val="150000"/>
              </a:lnSpc>
            </a:pPr>
            <a:endParaRPr lang="fr-BE" sz="2200" baseline="-25000" dirty="0" smtClean="0">
              <a:solidFill>
                <a:srgbClr val="000000"/>
              </a:solidFill>
            </a:endParaRPr>
          </a:p>
          <a:p>
            <a:pPr>
              <a:lnSpc>
                <a:spcPct val="150000"/>
              </a:lnSpc>
            </a:pPr>
            <a:endParaRPr lang="fr-BE" sz="2200" dirty="0">
              <a:solidFill>
                <a:srgbClr val="000000"/>
              </a:solidFill>
            </a:endParaRPr>
          </a:p>
          <a:p>
            <a:pPr>
              <a:lnSpc>
                <a:spcPct val="150000"/>
              </a:lnSpc>
            </a:pPr>
            <a:endParaRPr lang="fr-BE" sz="2200" dirty="0" smtClean="0">
              <a:solidFill>
                <a:srgbClr val="000000"/>
              </a:solidFill>
            </a:endParaRPr>
          </a:p>
          <a:p>
            <a:pPr>
              <a:lnSpc>
                <a:spcPct val="100000"/>
              </a:lnSpc>
            </a:pPr>
            <a:endParaRPr dirty="0"/>
          </a:p>
        </p:txBody>
      </p:sp>
      <p:sp>
        <p:nvSpPr>
          <p:cNvPr id="15" name="ZoneTexte 14"/>
          <p:cNvSpPr txBox="1"/>
          <p:nvPr/>
        </p:nvSpPr>
        <p:spPr>
          <a:xfrm>
            <a:off x="9463078" y="152400"/>
            <a:ext cx="1357322" cy="369332"/>
          </a:xfrm>
          <a:prstGeom prst="rect">
            <a:avLst/>
          </a:prstGeom>
          <a:noFill/>
        </p:spPr>
        <p:txBody>
          <a:bodyPr wrap="square" rtlCol="0">
            <a:spAutoFit/>
          </a:bodyPr>
          <a:lstStyle/>
          <a:p>
            <a:r>
              <a:rPr lang="fr-BE" dirty="0" smtClean="0"/>
              <a:t>Prospects</a:t>
            </a:r>
            <a:endParaRPr lang="en-US" dirty="0"/>
          </a:p>
        </p:txBody>
      </p:sp>
      <p:sp>
        <p:nvSpPr>
          <p:cNvPr id="16" name="CustomShape 2"/>
          <p:cNvSpPr/>
          <p:nvPr/>
        </p:nvSpPr>
        <p:spPr>
          <a:xfrm>
            <a:off x="1585200" y="285840"/>
            <a:ext cx="2224800" cy="45612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Prospects:</a:t>
            </a:r>
            <a:endParaRPr lang="fr-BE" sz="2400" b="1" i="1" dirty="0" smtClean="0">
              <a:solidFill>
                <a:srgbClr val="000000"/>
              </a:solidFill>
              <a:latin typeface="Calibri"/>
            </a:endParaRPr>
          </a:p>
        </p:txBody>
      </p:sp>
    </p:spTree>
    <p:extLst>
      <p:ext uri="{BB962C8B-B14F-4D97-AF65-F5344CB8AC3E}">
        <p14:creationId xmlns:p14="http://schemas.microsoft.com/office/powerpoint/2010/main" val="2664054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1624084" y="791930"/>
            <a:ext cx="7985131" cy="2666520"/>
          </a:xfrm>
          <a:prstGeom prst="rect">
            <a:avLst/>
          </a:prstGeom>
        </p:spPr>
        <p:txBody>
          <a:bodyPr anchor="ctr"/>
          <a:lstStyle/>
          <a:p>
            <a:pPr algn="ctr">
              <a:lnSpc>
                <a:spcPct val="100000"/>
              </a:lnSpc>
            </a:pPr>
            <a:r>
              <a:rPr lang="en-US" sz="3200" dirty="0" smtClean="0">
                <a:solidFill>
                  <a:srgbClr val="000000"/>
                </a:solidFill>
                <a:latin typeface="Calibri"/>
              </a:rPr>
              <a:t>From physiological function of </a:t>
            </a:r>
            <a:r>
              <a:rPr lang="en-US" sz="3200" dirty="0" err="1" smtClean="0">
                <a:solidFill>
                  <a:srgbClr val="000000"/>
                </a:solidFill>
                <a:latin typeface="Calibri"/>
              </a:rPr>
              <a:t>HydA</a:t>
            </a:r>
            <a:r>
              <a:rPr lang="en-US" sz="3200" dirty="0" smtClean="0">
                <a:solidFill>
                  <a:srgbClr val="000000"/>
                </a:solidFill>
                <a:latin typeface="Calibri"/>
              </a:rPr>
              <a:t> to electrochemical characterization of </a:t>
            </a:r>
            <a:r>
              <a:rPr lang="en-US" sz="3200" dirty="0" err="1" smtClean="0">
                <a:solidFill>
                  <a:srgbClr val="000000"/>
                </a:solidFill>
                <a:latin typeface="Calibri"/>
              </a:rPr>
              <a:t>HoxEFUYH</a:t>
            </a:r>
            <a:r>
              <a:rPr lang="en-US" sz="3200" dirty="0" smtClean="0">
                <a:solidFill>
                  <a:srgbClr val="000000"/>
                </a:solidFill>
                <a:latin typeface="Calibri"/>
              </a:rPr>
              <a:t>: </a:t>
            </a:r>
            <a:r>
              <a:rPr lang="en-US" sz="3200" dirty="0">
                <a:solidFill>
                  <a:srgbClr val="000000"/>
                </a:solidFill>
                <a:latin typeface="Calibri"/>
              </a:rPr>
              <a:t>
</a:t>
            </a:r>
            <a:r>
              <a:rPr lang="en-US" sz="3200" dirty="0" smtClean="0">
                <a:solidFill>
                  <a:srgbClr val="000000"/>
                </a:solidFill>
                <a:latin typeface="Calibri"/>
              </a:rPr>
              <a:t>Two case studies to explore hydrogenase-dependent hydrogen production</a:t>
            </a:r>
            <a:endParaRPr sz="3200" dirty="0"/>
          </a:p>
        </p:txBody>
      </p:sp>
      <p:sp>
        <p:nvSpPr>
          <p:cNvPr id="45" name="CustomShape 4"/>
          <p:cNvSpPr/>
          <p:nvPr/>
        </p:nvSpPr>
        <p:spPr>
          <a:xfrm>
            <a:off x="9016680" y="5567400"/>
            <a:ext cx="1320840" cy="274320"/>
          </a:xfrm>
          <a:prstGeom prst="rect">
            <a:avLst/>
          </a:prstGeom>
          <a:solidFill>
            <a:srgbClr val="FFFFFF"/>
          </a:solidFill>
        </p:spPr>
      </p:sp>
      <p:pic>
        <p:nvPicPr>
          <p:cNvPr id="47" name="Picture 2"/>
          <p:cNvPicPr/>
          <p:nvPr/>
        </p:nvPicPr>
        <p:blipFill>
          <a:blip r:embed="rId3"/>
          <a:stretch>
            <a:fillRect/>
          </a:stretch>
        </p:blipFill>
        <p:spPr>
          <a:xfrm>
            <a:off x="348699" y="5704560"/>
            <a:ext cx="1035767" cy="991080"/>
          </a:xfrm>
          <a:prstGeom prst="rect">
            <a:avLst/>
          </a:prstGeom>
        </p:spPr>
      </p:pic>
      <p:pic>
        <p:nvPicPr>
          <p:cNvPr id="9" name="Picture 5" descr="C:\Documents and Settings\thomas\Bureau\vf_logo1_phytos_plan_de_travail_1.png"/>
          <p:cNvPicPr>
            <a:picLocks noChangeAspect="1" noChangeArrowheads="1"/>
          </p:cNvPicPr>
          <p:nvPr/>
        </p:nvPicPr>
        <p:blipFill>
          <a:blip r:embed="rId4" cstate="print"/>
          <a:srcRect/>
          <a:stretch>
            <a:fillRect/>
          </a:stretch>
        </p:blipFill>
        <p:spPr bwMode="auto">
          <a:xfrm>
            <a:off x="9339867" y="307326"/>
            <a:ext cx="2643206" cy="1189368"/>
          </a:xfrm>
          <a:prstGeom prst="rect">
            <a:avLst/>
          </a:prstGeom>
          <a:noFill/>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55" y="5144685"/>
            <a:ext cx="1766438" cy="1531890"/>
          </a:xfrm>
          <a:prstGeom prst="rect">
            <a:avLst/>
          </a:prstGeom>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5229" y="4727902"/>
            <a:ext cx="2087844" cy="1472198"/>
          </a:xfrm>
          <a:prstGeom prst="rect">
            <a:avLst/>
          </a:prstGeom>
        </p:spPr>
      </p:pic>
      <p:pic>
        <p:nvPicPr>
          <p:cNvPr id="12" name="Picture 168"/>
          <p:cNvPicPr/>
          <p:nvPr/>
        </p:nvPicPr>
        <p:blipFill>
          <a:blip r:embed="rId7"/>
          <a:stretch>
            <a:fillRect/>
          </a:stretch>
        </p:blipFill>
        <p:spPr>
          <a:xfrm>
            <a:off x="206883" y="307326"/>
            <a:ext cx="1319400" cy="1207800"/>
          </a:xfrm>
          <a:prstGeom prst="rect">
            <a:avLst/>
          </a:prstGeom>
        </p:spPr>
      </p:pic>
      <p:sp>
        <p:nvSpPr>
          <p:cNvPr id="13" name="ZoneTexte 12"/>
          <p:cNvSpPr txBox="1"/>
          <p:nvPr/>
        </p:nvSpPr>
        <p:spPr>
          <a:xfrm>
            <a:off x="866582" y="3582379"/>
            <a:ext cx="9593179" cy="1015663"/>
          </a:xfrm>
          <a:prstGeom prst="rect">
            <a:avLst/>
          </a:prstGeom>
          <a:noFill/>
        </p:spPr>
        <p:txBody>
          <a:bodyPr wrap="square" rtlCol="0">
            <a:spAutoFit/>
          </a:bodyPr>
          <a:lstStyle/>
          <a:p>
            <a:r>
              <a:rPr lang="fr-BE" sz="6000" b="1" dirty="0" err="1" smtClean="0"/>
              <a:t>Thank</a:t>
            </a:r>
            <a:r>
              <a:rPr lang="fr-BE" sz="6000" b="1" dirty="0" smtClean="0"/>
              <a:t> </a:t>
            </a:r>
            <a:r>
              <a:rPr lang="fr-BE" sz="6000" b="1" dirty="0" err="1" smtClean="0"/>
              <a:t>you</a:t>
            </a:r>
            <a:r>
              <a:rPr lang="fr-BE" sz="6000" b="1" dirty="0" smtClean="0"/>
              <a:t> for </a:t>
            </a:r>
            <a:r>
              <a:rPr lang="fr-BE" sz="6000" b="1" dirty="0" err="1" smtClean="0"/>
              <a:t>your</a:t>
            </a:r>
            <a:r>
              <a:rPr lang="fr-BE" sz="6000" b="1" dirty="0" smtClean="0"/>
              <a:t> attention</a:t>
            </a:r>
            <a:endParaRPr lang="fr-BE" sz="6000" b="1" dirty="0"/>
          </a:p>
        </p:txBody>
      </p:sp>
    </p:spTree>
    <p:extLst>
      <p:ext uri="{BB962C8B-B14F-4D97-AF65-F5344CB8AC3E}">
        <p14:creationId xmlns:p14="http://schemas.microsoft.com/office/powerpoint/2010/main" val="4289387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14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p:cNvPicPr>
            <a:picLocks noChangeAspect="1"/>
          </p:cNvPicPr>
          <p:nvPr/>
        </p:nvPicPr>
        <p:blipFill rotWithShape="1">
          <a:blip r:embed="rId3" cstate="print">
            <a:extLst>
              <a:ext uri="{28A0092B-C50C-407E-A947-70E740481C1C}">
                <a14:useLocalDpi xmlns:a14="http://schemas.microsoft.com/office/drawing/2010/main" val="0"/>
              </a:ext>
            </a:extLst>
          </a:blip>
          <a:srcRect l="30609" t="60615" r="56517"/>
          <a:stretch/>
        </p:blipFill>
        <p:spPr>
          <a:xfrm>
            <a:off x="6752661" y="1862339"/>
            <a:ext cx="818148" cy="989529"/>
          </a:xfrm>
          <a:prstGeom prst="rect">
            <a:avLst/>
          </a:prstGeom>
        </p:spPr>
      </p:pic>
      <p:sp>
        <p:nvSpPr>
          <p:cNvPr id="523" name="CustomShape 3"/>
          <p:cNvSpPr/>
          <p:nvPr/>
        </p:nvSpPr>
        <p:spPr>
          <a:xfrm>
            <a:off x="3309960" y="1214280"/>
            <a:ext cx="142560" cy="142560"/>
          </a:xfrm>
          <a:prstGeom prst="rect">
            <a:avLst/>
          </a:prstGeom>
          <a:solidFill>
            <a:srgbClr val="FFFFFF"/>
          </a:solidFill>
          <a:ln w="25560">
            <a:solidFill>
              <a:srgbClr val="FFFFFF"/>
            </a:solidFill>
            <a:round/>
          </a:ln>
        </p:spPr>
      </p:sp>
      <p:sp>
        <p:nvSpPr>
          <p:cNvPr id="524" name="CustomShape 4"/>
          <p:cNvSpPr/>
          <p:nvPr/>
        </p:nvSpPr>
        <p:spPr>
          <a:xfrm>
            <a:off x="3309960" y="3071880"/>
            <a:ext cx="142560" cy="142560"/>
          </a:xfrm>
          <a:prstGeom prst="rect">
            <a:avLst/>
          </a:prstGeom>
          <a:solidFill>
            <a:srgbClr val="FFFFFF"/>
          </a:solidFill>
          <a:ln w="25560">
            <a:solidFill>
              <a:srgbClr val="FFFFFF"/>
            </a:solidFill>
            <a:round/>
          </a:ln>
        </p:spPr>
      </p:sp>
      <p:sp>
        <p:nvSpPr>
          <p:cNvPr id="525" name="CustomShape 5"/>
          <p:cNvSpPr/>
          <p:nvPr/>
        </p:nvSpPr>
        <p:spPr>
          <a:xfrm>
            <a:off x="3309960" y="4929120"/>
            <a:ext cx="142560" cy="142560"/>
          </a:xfrm>
          <a:prstGeom prst="rect">
            <a:avLst/>
          </a:prstGeom>
          <a:solidFill>
            <a:srgbClr val="FFFFFF"/>
          </a:solidFill>
          <a:ln w="25560">
            <a:solidFill>
              <a:srgbClr val="FFFFFF"/>
            </a:solidFill>
            <a:round/>
          </a:ln>
        </p:spPr>
      </p:sp>
      <p:sp>
        <p:nvSpPr>
          <p:cNvPr id="526" name="CustomShape 6"/>
          <p:cNvSpPr/>
          <p:nvPr/>
        </p:nvSpPr>
        <p:spPr>
          <a:xfrm>
            <a:off x="6381840" y="1214280"/>
            <a:ext cx="142560" cy="142560"/>
          </a:xfrm>
          <a:prstGeom prst="rect">
            <a:avLst/>
          </a:prstGeom>
          <a:solidFill>
            <a:srgbClr val="FFFFFF"/>
          </a:solidFill>
          <a:ln w="25560">
            <a:solidFill>
              <a:srgbClr val="FFFFFF"/>
            </a:solidFill>
            <a:round/>
          </a:ln>
        </p:spPr>
      </p:sp>
      <p:sp>
        <p:nvSpPr>
          <p:cNvPr id="527" name="CustomShape 7"/>
          <p:cNvSpPr/>
          <p:nvPr/>
        </p:nvSpPr>
        <p:spPr>
          <a:xfrm>
            <a:off x="6381840" y="3071880"/>
            <a:ext cx="142560" cy="142560"/>
          </a:xfrm>
          <a:prstGeom prst="rect">
            <a:avLst/>
          </a:prstGeom>
          <a:solidFill>
            <a:srgbClr val="FFFFFF"/>
          </a:solidFill>
          <a:ln w="25560">
            <a:solidFill>
              <a:srgbClr val="FFFFFF"/>
            </a:solidFill>
            <a:round/>
          </a:ln>
        </p:spPr>
      </p:sp>
      <p:sp>
        <p:nvSpPr>
          <p:cNvPr id="528" name="CustomShape 8"/>
          <p:cNvSpPr/>
          <p:nvPr/>
        </p:nvSpPr>
        <p:spPr>
          <a:xfrm>
            <a:off x="6381840" y="4857840"/>
            <a:ext cx="142560" cy="142560"/>
          </a:xfrm>
          <a:prstGeom prst="rect">
            <a:avLst/>
          </a:prstGeom>
          <a:solidFill>
            <a:srgbClr val="FFFFFF"/>
          </a:solidFill>
          <a:ln w="25560">
            <a:solidFill>
              <a:srgbClr val="FFFFFF"/>
            </a:solidFill>
            <a:round/>
          </a:ln>
        </p:spPr>
      </p:sp>
      <p:sp>
        <p:nvSpPr>
          <p:cNvPr id="21" name="Rectangle 20"/>
          <p:cNvSpPr/>
          <p:nvPr/>
        </p:nvSpPr>
        <p:spPr>
          <a:xfrm rot="19073473">
            <a:off x="8596793" y="173850"/>
            <a:ext cx="604302" cy="808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CustomShape 2"/>
          <p:cNvSpPr/>
          <p:nvPr/>
        </p:nvSpPr>
        <p:spPr>
          <a:xfrm>
            <a:off x="509290" y="385190"/>
            <a:ext cx="12083760" cy="821880"/>
          </a:xfrm>
          <a:prstGeom prst="rect">
            <a:avLst/>
          </a:prstGeom>
        </p:spPr>
        <p:txBody>
          <a:bodyPr wrap="none" lIns="90000" tIns="45000" rIns="90000" bIns="45000"/>
          <a:lstStyle/>
          <a:p>
            <a:pPr>
              <a:lnSpc>
                <a:spcPct val="100000"/>
              </a:lnSpc>
            </a:pPr>
            <a:r>
              <a:rPr lang="fr-BE" sz="2400" b="1" dirty="0" smtClean="0">
                <a:solidFill>
                  <a:srgbClr val="000000"/>
                </a:solidFill>
                <a:latin typeface="Calibri"/>
              </a:rPr>
              <a:t>Evidence for Pgrl1-CEF in </a:t>
            </a:r>
            <a:r>
              <a:rPr lang="fr-BE" sz="2400" b="1" dirty="0" err="1" smtClean="0">
                <a:solidFill>
                  <a:srgbClr val="000000"/>
                </a:solidFill>
                <a:latin typeface="Calibri"/>
              </a:rPr>
              <a:t>physiological</a:t>
            </a:r>
            <a:r>
              <a:rPr lang="fr-BE" sz="2400" b="1" dirty="0" smtClean="0">
                <a:solidFill>
                  <a:srgbClr val="000000"/>
                </a:solidFill>
                <a:latin typeface="Calibri"/>
              </a:rPr>
              <a:t> conditions</a:t>
            </a:r>
            <a:endParaRPr dirty="0"/>
          </a:p>
        </p:txBody>
      </p:sp>
      <p:grpSp>
        <p:nvGrpSpPr>
          <p:cNvPr id="4" name="Groupe 3"/>
          <p:cNvGrpSpPr/>
          <p:nvPr/>
        </p:nvGrpSpPr>
        <p:grpSpPr>
          <a:xfrm>
            <a:off x="5064681" y="659866"/>
            <a:ext cx="5481525" cy="2151039"/>
            <a:chOff x="5064681" y="659866"/>
            <a:chExt cx="5481525" cy="2151039"/>
          </a:xfrm>
        </p:grpSpPr>
        <p:grpSp>
          <p:nvGrpSpPr>
            <p:cNvPr id="33" name="Groupe 32"/>
            <p:cNvGrpSpPr/>
            <p:nvPr/>
          </p:nvGrpSpPr>
          <p:grpSpPr>
            <a:xfrm>
              <a:off x="5064681" y="659866"/>
              <a:ext cx="5481525" cy="2151039"/>
              <a:chOff x="5064681" y="659866"/>
              <a:chExt cx="5481525" cy="2151039"/>
            </a:xfrm>
          </p:grpSpPr>
          <p:grpSp>
            <p:nvGrpSpPr>
              <p:cNvPr id="34" name="Groupe 33"/>
              <p:cNvGrpSpPr/>
              <p:nvPr/>
            </p:nvGrpSpPr>
            <p:grpSpPr>
              <a:xfrm>
                <a:off x="5064681" y="659866"/>
                <a:ext cx="5481525" cy="2151039"/>
                <a:chOff x="5186115" y="724034"/>
                <a:chExt cx="5481525" cy="2151039"/>
              </a:xfrm>
            </p:grpSpPr>
            <p:pic>
              <p:nvPicPr>
                <p:cNvPr id="42" name="Image 41"/>
                <p:cNvPicPr>
                  <a:picLocks noChangeAspect="1"/>
                </p:cNvPicPr>
                <p:nvPr/>
              </p:nvPicPr>
              <p:blipFill rotWithShape="1">
                <a:blip r:embed="rId4" cstate="print">
                  <a:extLst>
                    <a:ext uri="{28A0092B-C50C-407E-A947-70E740481C1C}">
                      <a14:useLocalDpi xmlns:a14="http://schemas.microsoft.com/office/drawing/2010/main" val="0"/>
                    </a:ext>
                  </a:extLst>
                </a:blip>
                <a:srcRect t="62802" r="89123"/>
                <a:stretch/>
              </p:blipFill>
              <p:spPr>
                <a:xfrm>
                  <a:off x="5186115" y="1926507"/>
                  <a:ext cx="701587" cy="948566"/>
                </a:xfrm>
                <a:prstGeom prst="rect">
                  <a:avLst/>
                </a:prstGeom>
              </p:spPr>
            </p:pic>
            <p:pic>
              <p:nvPicPr>
                <p:cNvPr id="41" name="Imag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909" y="724034"/>
                  <a:ext cx="5130731" cy="2151039"/>
                </a:xfrm>
                <a:prstGeom prst="rect">
                  <a:avLst/>
                </a:prstGeom>
              </p:spPr>
            </p:pic>
          </p:grpSp>
          <p:grpSp>
            <p:nvGrpSpPr>
              <p:cNvPr id="35" name="Groupe 34"/>
              <p:cNvGrpSpPr/>
              <p:nvPr/>
            </p:nvGrpSpPr>
            <p:grpSpPr>
              <a:xfrm>
                <a:off x="7385050" y="1804561"/>
                <a:ext cx="199406" cy="644936"/>
                <a:chOff x="7385050" y="1804561"/>
                <a:chExt cx="199406" cy="644936"/>
              </a:xfrm>
            </p:grpSpPr>
            <p:grpSp>
              <p:nvGrpSpPr>
                <p:cNvPr id="37" name="Groupe 36"/>
                <p:cNvGrpSpPr/>
                <p:nvPr/>
              </p:nvGrpSpPr>
              <p:grpSpPr>
                <a:xfrm>
                  <a:off x="7385050" y="1804561"/>
                  <a:ext cx="199406" cy="396238"/>
                  <a:chOff x="7385050" y="1804561"/>
                  <a:chExt cx="199406" cy="396238"/>
                </a:xfrm>
              </p:grpSpPr>
              <p:sp>
                <p:nvSpPr>
                  <p:cNvPr id="39" name="Rectangle 38"/>
                  <p:cNvSpPr/>
                  <p:nvPr/>
                </p:nvSpPr>
                <p:spPr>
                  <a:xfrm>
                    <a:off x="7436179" y="1804561"/>
                    <a:ext cx="148277" cy="1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p:cNvSpPr/>
                  <p:nvPr/>
                </p:nvSpPr>
                <p:spPr>
                  <a:xfrm>
                    <a:off x="7385050" y="2002680"/>
                    <a:ext cx="150857" cy="1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8" name="Rectangle 37"/>
                <p:cNvSpPr/>
                <p:nvPr/>
              </p:nvSpPr>
              <p:spPr>
                <a:xfrm>
                  <a:off x="7385051" y="2251378"/>
                  <a:ext cx="149542" cy="1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6" name="Rectangle 35"/>
              <p:cNvSpPr/>
              <p:nvPr/>
            </p:nvSpPr>
            <p:spPr>
              <a:xfrm>
                <a:off x="6655981" y="1804561"/>
                <a:ext cx="244549" cy="1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4" name="Rectangle 43"/>
            <p:cNvSpPr/>
            <p:nvPr/>
          </p:nvSpPr>
          <p:spPr>
            <a:xfrm>
              <a:off x="7302943" y="1804561"/>
              <a:ext cx="326308" cy="119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7" name="ZoneTexte 46"/>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sp>
        <p:nvSpPr>
          <p:cNvPr id="45" name="Rectangle 44"/>
          <p:cNvSpPr/>
          <p:nvPr/>
        </p:nvSpPr>
        <p:spPr>
          <a:xfrm>
            <a:off x="9039497" y="1959429"/>
            <a:ext cx="261257"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9525210" y="1483101"/>
            <a:ext cx="192477" cy="207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62" name="Graphique 61"/>
          <p:cNvGraphicFramePr>
            <a:graphicFrameLocks/>
          </p:cNvGraphicFramePr>
          <p:nvPr>
            <p:extLst/>
          </p:nvPr>
        </p:nvGraphicFramePr>
        <p:xfrm>
          <a:off x="127492" y="2460560"/>
          <a:ext cx="7257557" cy="4397439"/>
        </p:xfrm>
        <a:graphic>
          <a:graphicData uri="http://schemas.openxmlformats.org/drawingml/2006/chart">
            <c:chart xmlns:c="http://schemas.openxmlformats.org/drawingml/2006/chart" xmlns:r="http://schemas.openxmlformats.org/officeDocument/2006/relationships" r:id="rId6"/>
          </a:graphicData>
        </a:graphic>
      </p:graphicFrame>
      <p:sp>
        <p:nvSpPr>
          <p:cNvPr id="63" name="CustomShape 2"/>
          <p:cNvSpPr/>
          <p:nvPr/>
        </p:nvSpPr>
        <p:spPr>
          <a:xfrm>
            <a:off x="7461053" y="4334073"/>
            <a:ext cx="12083760" cy="821880"/>
          </a:xfrm>
          <a:prstGeom prst="rect">
            <a:avLst/>
          </a:prstGeom>
        </p:spPr>
        <p:txBody>
          <a:bodyPr wrap="none" lIns="90000" tIns="45000" rIns="90000" bIns="45000"/>
          <a:lstStyle/>
          <a:p>
            <a:r>
              <a:rPr lang="fr-BE" b="1" dirty="0" smtClean="0">
                <a:solidFill>
                  <a:srgbClr val="000000"/>
                </a:solidFill>
              </a:rPr>
              <a:t>● PSI-CEF </a:t>
            </a:r>
            <a:r>
              <a:rPr lang="fr-BE" b="1" dirty="0" err="1" smtClean="0">
                <a:solidFill>
                  <a:srgbClr val="000000"/>
                </a:solidFill>
              </a:rPr>
              <a:t>is</a:t>
            </a:r>
            <a:r>
              <a:rPr lang="fr-BE" b="1" dirty="0" smtClean="0">
                <a:solidFill>
                  <a:srgbClr val="000000"/>
                </a:solidFill>
              </a:rPr>
              <a:t> </a:t>
            </a:r>
            <a:r>
              <a:rPr lang="fr-BE" b="1" dirty="0" err="1" smtClean="0">
                <a:solidFill>
                  <a:srgbClr val="000000"/>
                </a:solidFill>
              </a:rPr>
              <a:t>transitory</a:t>
            </a:r>
            <a:r>
              <a:rPr lang="fr-BE" b="1" dirty="0" smtClean="0">
                <a:solidFill>
                  <a:srgbClr val="000000"/>
                </a:solidFill>
              </a:rPr>
              <a:t> </a:t>
            </a:r>
            <a:r>
              <a:rPr lang="fr-BE" b="1" dirty="0" err="1" smtClean="0">
                <a:solidFill>
                  <a:srgbClr val="000000"/>
                </a:solidFill>
              </a:rPr>
              <a:t>induced</a:t>
            </a:r>
            <a:r>
              <a:rPr lang="fr-BE" b="1" dirty="0" smtClean="0">
                <a:solidFill>
                  <a:srgbClr val="000000"/>
                </a:solidFill>
              </a:rPr>
              <a:t> </a:t>
            </a:r>
          </a:p>
          <a:p>
            <a:r>
              <a:rPr lang="fr-BE" b="1" dirty="0" smtClean="0">
                <a:solidFill>
                  <a:srgbClr val="000000"/>
                </a:solidFill>
              </a:rPr>
              <a:t>● First </a:t>
            </a:r>
            <a:r>
              <a:rPr lang="fr-BE" b="1" dirty="0" err="1" smtClean="0">
                <a:solidFill>
                  <a:srgbClr val="000000"/>
                </a:solidFill>
              </a:rPr>
              <a:t>measurement</a:t>
            </a:r>
            <a:r>
              <a:rPr lang="fr-BE" b="1" dirty="0" smtClean="0">
                <a:solidFill>
                  <a:srgbClr val="000000"/>
                </a:solidFill>
              </a:rPr>
              <a:t> of PSI-CEF in </a:t>
            </a:r>
            <a:r>
              <a:rPr lang="fr-BE" b="1" dirty="0" err="1" smtClean="0">
                <a:solidFill>
                  <a:srgbClr val="000000"/>
                </a:solidFill>
              </a:rPr>
              <a:t>physiological</a:t>
            </a:r>
            <a:r>
              <a:rPr lang="fr-BE" b="1" dirty="0" smtClean="0">
                <a:solidFill>
                  <a:srgbClr val="000000"/>
                </a:solidFill>
              </a:rPr>
              <a:t> </a:t>
            </a:r>
          </a:p>
          <a:p>
            <a:r>
              <a:rPr lang="fr-BE" b="1" dirty="0">
                <a:solidFill>
                  <a:srgbClr val="000000"/>
                </a:solidFill>
              </a:rPr>
              <a:t> </a:t>
            </a:r>
            <a:r>
              <a:rPr lang="fr-BE" b="1" dirty="0" smtClean="0">
                <a:solidFill>
                  <a:srgbClr val="000000"/>
                </a:solidFill>
              </a:rPr>
              <a:t>   conditions in </a:t>
            </a:r>
            <a:r>
              <a:rPr lang="fr-BE" b="1" i="1" dirty="0" smtClean="0">
                <a:solidFill>
                  <a:srgbClr val="000000"/>
                </a:solidFill>
              </a:rPr>
              <a:t>Chlamydomonas </a:t>
            </a:r>
            <a:r>
              <a:rPr lang="fr-BE" b="1" i="1" dirty="0" err="1" smtClean="0">
                <a:solidFill>
                  <a:srgbClr val="000000"/>
                </a:solidFill>
              </a:rPr>
              <a:t>reinhardtii</a:t>
            </a:r>
            <a:r>
              <a:rPr lang="fr-BE" b="1" i="1" dirty="0" smtClean="0">
                <a:solidFill>
                  <a:srgbClr val="000000"/>
                </a:solidFill>
              </a:rPr>
              <a:t>.</a:t>
            </a:r>
            <a:endParaRPr lang="fr-BE" b="1" dirty="0" smtClean="0">
              <a:solidFill>
                <a:srgbClr val="000000"/>
              </a:solidFill>
            </a:endParaRPr>
          </a:p>
          <a:p>
            <a:endParaRPr lang="fr-BE" sz="2000" b="1" dirty="0">
              <a:solidFill>
                <a:srgbClr val="000000"/>
              </a:solidFill>
            </a:endParaRPr>
          </a:p>
          <a:p>
            <a:endParaRPr lang="fr-BE" sz="2000" b="1" dirty="0">
              <a:solidFill>
                <a:srgbClr val="000000"/>
              </a:solidFill>
            </a:endParaRPr>
          </a:p>
          <a:p>
            <a:endParaRPr lang="fr-BE" sz="2000" b="1" dirty="0">
              <a:solidFill>
                <a:srgbClr val="000000"/>
              </a:solidFill>
            </a:endParaRPr>
          </a:p>
          <a:p>
            <a:pPr>
              <a:lnSpc>
                <a:spcPct val="100000"/>
              </a:lnSpc>
            </a:pPr>
            <a:endParaRPr lang="fr-BE" sz="2000" b="1" dirty="0" smtClean="0">
              <a:solidFill>
                <a:srgbClr val="000000"/>
              </a:solidFill>
              <a:latin typeface="Calibri"/>
            </a:endParaRPr>
          </a:p>
          <a:p>
            <a:pPr>
              <a:lnSpc>
                <a:spcPct val="100000"/>
              </a:lnSpc>
            </a:pPr>
            <a:endParaRPr lang="fr-BE" sz="2000" b="1" dirty="0" smtClean="0">
              <a:solidFill>
                <a:srgbClr val="000000"/>
              </a:solidFill>
              <a:latin typeface="Calibri"/>
            </a:endParaRPr>
          </a:p>
        </p:txBody>
      </p:sp>
      <p:sp>
        <p:nvSpPr>
          <p:cNvPr id="28" name="CustomShape 2"/>
          <p:cNvSpPr/>
          <p:nvPr/>
        </p:nvSpPr>
        <p:spPr>
          <a:xfrm>
            <a:off x="7510317" y="3385755"/>
            <a:ext cx="4562759" cy="821880"/>
          </a:xfrm>
          <a:prstGeom prst="rect">
            <a:avLst/>
          </a:prstGeom>
        </p:spPr>
        <p:txBody>
          <a:bodyPr wrap="none" lIns="90000" tIns="45000" rIns="90000" bIns="45000"/>
          <a:lstStyle/>
          <a:p>
            <a:r>
              <a:rPr lang="fr-BE" sz="2000" b="1" dirty="0">
                <a:solidFill>
                  <a:srgbClr val="000000"/>
                </a:solidFill>
              </a:rPr>
              <a:t>● ETR PSI = ETR PSII + J CEF</a:t>
            </a:r>
          </a:p>
          <a:p>
            <a:r>
              <a:rPr lang="fr-BE" sz="2000" b="1" dirty="0" smtClean="0">
                <a:solidFill>
                  <a:srgbClr val="000000"/>
                </a:solidFill>
              </a:rPr>
              <a:t>● J CEF= ETR PSI </a:t>
            </a:r>
            <a:r>
              <a:rPr lang="fr-BE" sz="2000" b="1" dirty="0">
                <a:solidFill>
                  <a:srgbClr val="000000"/>
                </a:solidFill>
              </a:rPr>
              <a:t>– </a:t>
            </a:r>
            <a:r>
              <a:rPr lang="fr-BE" sz="2000" b="1" dirty="0" smtClean="0">
                <a:solidFill>
                  <a:srgbClr val="000000"/>
                </a:solidFill>
              </a:rPr>
              <a:t>ETR PSII</a:t>
            </a:r>
          </a:p>
          <a:p>
            <a:endParaRPr lang="fr-BE" sz="2000" b="1" dirty="0">
              <a:solidFill>
                <a:srgbClr val="000000"/>
              </a:solidFill>
            </a:endParaRPr>
          </a:p>
        </p:txBody>
      </p:sp>
    </p:spTree>
    <p:extLst>
      <p:ext uri="{BB962C8B-B14F-4D97-AF65-F5344CB8AC3E}">
        <p14:creationId xmlns:p14="http://schemas.microsoft.com/office/powerpoint/2010/main" val="197678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667240" y="3571920"/>
            <a:ext cx="285480" cy="213840"/>
          </a:xfrm>
          <a:prstGeom prst="rect">
            <a:avLst/>
          </a:prstGeom>
          <a:solidFill>
            <a:srgbClr val="FFFFFF"/>
          </a:solidFill>
          <a:ln w="25560">
            <a:solidFill>
              <a:srgbClr val="FFFFFF"/>
            </a:solidFill>
            <a:round/>
          </a:ln>
        </p:spPr>
      </p:sp>
      <p:sp>
        <p:nvSpPr>
          <p:cNvPr id="421" name="CustomShape 3"/>
          <p:cNvSpPr/>
          <p:nvPr/>
        </p:nvSpPr>
        <p:spPr>
          <a:xfrm>
            <a:off x="937200" y="285840"/>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Aims </a:t>
            </a:r>
            <a:r>
              <a:rPr lang="en-US" sz="2400" b="1" dirty="0">
                <a:solidFill>
                  <a:srgbClr val="000000"/>
                </a:solidFill>
              </a:rPr>
              <a:t>of my PhD </a:t>
            </a:r>
            <a:r>
              <a:rPr lang="en-US" sz="2400" b="1" dirty="0" smtClean="0">
                <a:solidFill>
                  <a:srgbClr val="000000"/>
                </a:solidFill>
              </a:rPr>
              <a:t>thesis</a:t>
            </a:r>
            <a:endParaRPr lang="en-US" sz="2400" dirty="0"/>
          </a:p>
        </p:txBody>
      </p:sp>
      <p:sp>
        <p:nvSpPr>
          <p:cNvPr id="2" name="Rectangle 1"/>
          <p:cNvSpPr/>
          <p:nvPr/>
        </p:nvSpPr>
        <p:spPr>
          <a:xfrm>
            <a:off x="5729220" y="3093749"/>
            <a:ext cx="161520" cy="427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CustomShape 3"/>
          <p:cNvSpPr/>
          <p:nvPr/>
        </p:nvSpPr>
        <p:spPr>
          <a:xfrm>
            <a:off x="1011356" y="1530090"/>
            <a:ext cx="7327080" cy="2287051"/>
          </a:xfrm>
          <a:prstGeom prst="rect">
            <a:avLst/>
          </a:prstGeom>
        </p:spPr>
        <p:txBody>
          <a:bodyPr wrap="none" lIns="90000" tIns="45000" rIns="90000" bIns="45000"/>
          <a:lstStyle/>
          <a:p>
            <a:pPr>
              <a:lnSpc>
                <a:spcPct val="100000"/>
              </a:lnSpc>
            </a:pPr>
            <a:r>
              <a:rPr lang="fr-BE" sz="2400" b="1" dirty="0" smtClean="0">
                <a:solidFill>
                  <a:srgbClr val="000000"/>
                </a:solidFill>
              </a:rPr>
              <a:t>● </a:t>
            </a:r>
            <a:r>
              <a:rPr lang="en-US" sz="2400" b="1" dirty="0">
                <a:solidFill>
                  <a:srgbClr val="000000"/>
                </a:solidFill>
              </a:rPr>
              <a:t>Set up of a new fluorescence screen to isolate mutants</a:t>
            </a:r>
          </a:p>
          <a:p>
            <a:pPr>
              <a:lnSpc>
                <a:spcPct val="100000"/>
              </a:lnSpc>
            </a:pPr>
            <a:r>
              <a:rPr lang="en-US" sz="2400" b="1" dirty="0">
                <a:solidFill>
                  <a:srgbClr val="000000"/>
                </a:solidFill>
              </a:rPr>
              <a:t>impaired in hydrogenase activity</a:t>
            </a:r>
            <a:endParaRPr lang="en-US" sz="2400" dirty="0"/>
          </a:p>
          <a:p>
            <a:pPr>
              <a:lnSpc>
                <a:spcPct val="100000"/>
              </a:lnSpc>
            </a:pPr>
            <a:endParaRPr lang="fr-BE" sz="2400" b="1" dirty="0">
              <a:solidFill>
                <a:srgbClr val="000000"/>
              </a:solidFill>
            </a:endParaRPr>
          </a:p>
          <a:p>
            <a:r>
              <a:rPr lang="fr-BE" sz="2400" b="1" dirty="0"/>
              <a:t>● </a:t>
            </a:r>
            <a:r>
              <a:rPr lang="fr-BE" sz="2400" b="1" dirty="0" err="1" smtClean="0"/>
              <a:t>Study</a:t>
            </a:r>
            <a:r>
              <a:rPr lang="fr-BE" sz="2400" b="1" dirty="0" smtClean="0"/>
              <a:t> the </a:t>
            </a:r>
            <a:r>
              <a:rPr lang="fr-BE" sz="2400" b="1" dirty="0" err="1" smtClean="0"/>
              <a:t>role</a:t>
            </a:r>
            <a:r>
              <a:rPr lang="fr-BE" sz="2400" b="1" dirty="0" smtClean="0"/>
              <a:t> of </a:t>
            </a:r>
            <a:r>
              <a:rPr lang="fr-BE" sz="2400" b="1" dirty="0" err="1" smtClean="0"/>
              <a:t>hydrogenase</a:t>
            </a:r>
            <a:r>
              <a:rPr lang="fr-BE" sz="2400" b="1" dirty="0" smtClean="0"/>
              <a:t> in </a:t>
            </a:r>
            <a:r>
              <a:rPr lang="fr-BE" sz="2400" b="1" dirty="0" err="1" smtClean="0"/>
              <a:t>photosynthesis</a:t>
            </a:r>
            <a:r>
              <a:rPr lang="fr-BE" sz="2400" b="1" dirty="0" smtClean="0"/>
              <a:t> </a:t>
            </a:r>
            <a:r>
              <a:rPr lang="fr-BE" sz="2400" b="1" dirty="0" err="1" smtClean="0"/>
              <a:t>reactivation</a:t>
            </a:r>
            <a:endParaRPr lang="fr-BE" sz="2400" b="1" dirty="0"/>
          </a:p>
          <a:p>
            <a:pPr>
              <a:lnSpc>
                <a:spcPct val="100000"/>
              </a:lnSpc>
            </a:pPr>
            <a:endParaRPr sz="2400" dirty="0"/>
          </a:p>
        </p:txBody>
      </p:sp>
      <p:sp>
        <p:nvSpPr>
          <p:cNvPr id="15" name="ZoneTexte 14"/>
          <p:cNvSpPr txBox="1"/>
          <p:nvPr/>
        </p:nvSpPr>
        <p:spPr>
          <a:xfrm>
            <a:off x="9463078" y="152400"/>
            <a:ext cx="1357322" cy="369332"/>
          </a:xfrm>
          <a:prstGeom prst="rect">
            <a:avLst/>
          </a:prstGeom>
          <a:noFill/>
        </p:spPr>
        <p:txBody>
          <a:bodyPr wrap="square" rtlCol="0">
            <a:spAutoFit/>
          </a:bodyPr>
          <a:lstStyle/>
          <a:p>
            <a:r>
              <a:rPr lang="fr-BE" dirty="0" err="1" smtClean="0"/>
              <a:t>Aims</a:t>
            </a:r>
            <a:endParaRPr lang="en-US" dirty="0"/>
          </a:p>
        </p:txBody>
      </p:sp>
      <p:grpSp>
        <p:nvGrpSpPr>
          <p:cNvPr id="17" name="Groupe 16"/>
          <p:cNvGrpSpPr/>
          <p:nvPr/>
        </p:nvGrpSpPr>
        <p:grpSpPr>
          <a:xfrm>
            <a:off x="1870949" y="3631029"/>
            <a:ext cx="7842548" cy="3088325"/>
            <a:chOff x="661442" y="3473678"/>
            <a:chExt cx="7842548" cy="3088325"/>
          </a:xfrm>
        </p:grpSpPr>
        <p:grpSp>
          <p:nvGrpSpPr>
            <p:cNvPr id="18" name="Groupe 17"/>
            <p:cNvGrpSpPr/>
            <p:nvPr/>
          </p:nvGrpSpPr>
          <p:grpSpPr>
            <a:xfrm>
              <a:off x="812402" y="3473678"/>
              <a:ext cx="7691588" cy="3088325"/>
              <a:chOff x="1136252" y="3473678"/>
              <a:chExt cx="7691588" cy="3088325"/>
            </a:xfrm>
          </p:grpSpPr>
          <p:grpSp>
            <p:nvGrpSpPr>
              <p:cNvPr id="24" name="Groupe 23"/>
              <p:cNvGrpSpPr/>
              <p:nvPr/>
            </p:nvGrpSpPr>
            <p:grpSpPr>
              <a:xfrm>
                <a:off x="1136252" y="3603302"/>
                <a:ext cx="7691588" cy="2958701"/>
                <a:chOff x="1136252" y="3603302"/>
                <a:chExt cx="7691588" cy="2958701"/>
              </a:xfrm>
            </p:grpSpPr>
            <p:grpSp>
              <p:nvGrpSpPr>
                <p:cNvPr id="26" name="Groupe 25"/>
                <p:cNvGrpSpPr/>
                <p:nvPr/>
              </p:nvGrpSpPr>
              <p:grpSpPr>
                <a:xfrm>
                  <a:off x="1136252" y="3603302"/>
                  <a:ext cx="7691588" cy="2958701"/>
                  <a:chOff x="1136252" y="3603302"/>
                  <a:chExt cx="7691588" cy="2958701"/>
                </a:xfrm>
              </p:grpSpPr>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252" y="3603302"/>
                    <a:ext cx="7691588" cy="2958701"/>
                  </a:xfrm>
                  <a:prstGeom prst="rect">
                    <a:avLst/>
                  </a:prstGeom>
                </p:spPr>
              </p:pic>
              <p:sp>
                <p:nvSpPr>
                  <p:cNvPr id="29" name="ZoneTexte 28"/>
                  <p:cNvSpPr txBox="1"/>
                  <p:nvPr/>
                </p:nvSpPr>
                <p:spPr>
                  <a:xfrm>
                    <a:off x="6155257" y="3620367"/>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30" name="Connecteur droit avec flèche 29"/>
                  <p:cNvCxnSpPr/>
                  <p:nvPr/>
                </p:nvCxnSpPr>
                <p:spPr>
                  <a:xfrm flipV="1">
                    <a:off x="5699649" y="3922370"/>
                    <a:ext cx="604562" cy="5950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19044282">
                    <a:off x="5437250" y="3813132"/>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grpSp>
            <p:sp>
              <p:nvSpPr>
                <p:cNvPr id="27" name="Rectangle 26"/>
                <p:cNvSpPr/>
                <p:nvPr/>
              </p:nvSpPr>
              <p:spPr>
                <a:xfrm>
                  <a:off x="2433873" y="3620367"/>
                  <a:ext cx="724579" cy="30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5" name="ZoneTexte 119"/>
              <p:cNvSpPr txBox="1">
                <a:spLocks noChangeArrowheads="1"/>
              </p:cNvSpPr>
              <p:nvPr/>
            </p:nvSpPr>
            <p:spPr bwMode="auto">
              <a:xfrm>
                <a:off x="2924343" y="3473678"/>
                <a:ext cx="2934875" cy="369332"/>
              </a:xfrm>
              <a:prstGeom prst="rect">
                <a:avLst/>
              </a:prstGeom>
              <a:noFill/>
              <a:ln w="9525">
                <a:noFill/>
                <a:miter lim="800000"/>
                <a:headEnd/>
                <a:tailEnd/>
              </a:ln>
            </p:spPr>
            <p:txBody>
              <a:bodyPr wrap="square">
                <a:spAutoFit/>
              </a:bodyPr>
              <a:lstStyle/>
              <a:p>
                <a:pPr algn="ctr"/>
                <a:r>
                  <a:rPr lang="nl-BE" b="1" dirty="0" err="1" smtClean="0"/>
                  <a:t>Photosynthesis</a:t>
                </a:r>
                <a:r>
                  <a:rPr lang="nl-BE" b="1" dirty="0" smtClean="0"/>
                  <a:t> </a:t>
                </a:r>
                <a:r>
                  <a:rPr lang="nl-BE" b="1" dirty="0" err="1" smtClean="0"/>
                  <a:t>pathway</a:t>
                </a:r>
                <a:endParaRPr lang="fr-BE" b="1" dirty="0"/>
              </a:p>
            </p:txBody>
          </p:sp>
        </p:grpSp>
        <p:sp>
          <p:nvSpPr>
            <p:cNvPr id="19" name="Arc 6"/>
            <p:cNvSpPr/>
            <p:nvPr/>
          </p:nvSpPr>
          <p:spPr bwMode="auto">
            <a:xfrm rot="18942347">
              <a:off x="888523" y="5095118"/>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20" name="ZoneTexte 55"/>
            <p:cNvSpPr txBox="1">
              <a:spLocks noChangeArrowheads="1"/>
            </p:cNvSpPr>
            <p:nvPr/>
          </p:nvSpPr>
          <p:spPr bwMode="auto">
            <a:xfrm>
              <a:off x="661442" y="5243466"/>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21" name="ZoneTexte 57"/>
            <p:cNvSpPr txBox="1">
              <a:spLocks noChangeArrowheads="1"/>
            </p:cNvSpPr>
            <p:nvPr/>
          </p:nvSpPr>
          <p:spPr bwMode="auto">
            <a:xfrm>
              <a:off x="1415397" y="5255031"/>
              <a:ext cx="1512258" cy="307777"/>
            </a:xfrm>
            <a:prstGeom prst="rect">
              <a:avLst/>
            </a:prstGeom>
            <a:noFill/>
            <a:ln w="9525">
              <a:noFill/>
              <a:miter lim="800000"/>
              <a:headEnd/>
              <a:tailEnd/>
            </a:ln>
          </p:spPr>
          <p:txBody>
            <a:bodyPr>
              <a:spAutoFit/>
            </a:bodyPr>
            <a:lstStyle/>
            <a:p>
              <a:r>
                <a:rPr lang="nl-BE" sz="1400" dirty="0" smtClean="0"/>
                <a:t>4       + O</a:t>
              </a:r>
              <a:r>
                <a:rPr lang="nl-BE" sz="1400" baseline="-25000" dirty="0" smtClean="0"/>
                <a:t>2</a:t>
              </a:r>
              <a:endParaRPr lang="fr-BE" sz="1400" dirty="0"/>
            </a:p>
          </p:txBody>
        </p:sp>
        <p:cxnSp>
          <p:nvCxnSpPr>
            <p:cNvPr id="22" name="Connecteur droit avec flèche 8"/>
            <p:cNvCxnSpPr/>
            <p:nvPr/>
          </p:nvCxnSpPr>
          <p:spPr bwMode="auto">
            <a:xfrm>
              <a:off x="1763139" y="5215767"/>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ZoneTexte 22"/>
            <p:cNvSpPr txBox="1">
              <a:spLocks noChangeArrowheads="1"/>
            </p:cNvSpPr>
            <p:nvPr/>
          </p:nvSpPr>
          <p:spPr bwMode="auto">
            <a:xfrm>
              <a:off x="1789680" y="4000052"/>
              <a:ext cx="895181" cy="307777"/>
            </a:xfrm>
            <a:prstGeom prst="rect">
              <a:avLst/>
            </a:prstGeom>
            <a:noFill/>
            <a:ln w="9525">
              <a:noFill/>
              <a:miter lim="800000"/>
              <a:headEnd/>
              <a:tailEnd/>
            </a:ln>
          </p:spPr>
          <p:txBody>
            <a:bodyPr wrap="square">
              <a:spAutoFit/>
            </a:bodyPr>
            <a:lstStyle/>
            <a:p>
              <a:r>
                <a:rPr lang="nl-BE" sz="1400" b="1" dirty="0" smtClean="0"/>
                <a:t>Stroma</a:t>
              </a:r>
              <a:endParaRPr lang="fr-BE" sz="1400" b="1" dirty="0"/>
            </a:p>
          </p:txBody>
        </p:sp>
      </p:grpSp>
      <p:sp>
        <p:nvSpPr>
          <p:cNvPr id="32" name="ZoneTexte 31"/>
          <p:cNvSpPr txBox="1">
            <a:spLocks noChangeArrowheads="1"/>
          </p:cNvSpPr>
          <p:nvPr/>
        </p:nvSpPr>
        <p:spPr bwMode="auto">
          <a:xfrm>
            <a:off x="3810000" y="5824017"/>
            <a:ext cx="2080156" cy="307777"/>
          </a:xfrm>
          <a:prstGeom prst="rect">
            <a:avLst/>
          </a:prstGeom>
          <a:noFill/>
          <a:ln w="9525">
            <a:noFill/>
            <a:miter lim="800000"/>
            <a:headEnd/>
            <a:tailEnd/>
          </a:ln>
        </p:spPr>
        <p:txBody>
          <a:bodyPr wrap="square">
            <a:spAutoFit/>
          </a:bodyPr>
          <a:lstStyle/>
          <a:p>
            <a:r>
              <a:rPr lang="nl-BE" sz="1400" b="1" dirty="0" smtClean="0"/>
              <a:t>Lumen</a:t>
            </a:r>
            <a:endParaRPr lang="fr-BE" sz="1400" b="1" dirty="0"/>
          </a:p>
        </p:txBody>
      </p:sp>
      <p:grpSp>
        <p:nvGrpSpPr>
          <p:cNvPr id="33" name="Groupe 32"/>
          <p:cNvGrpSpPr/>
          <p:nvPr/>
        </p:nvGrpSpPr>
        <p:grpSpPr>
          <a:xfrm>
            <a:off x="2777701" y="5431185"/>
            <a:ext cx="1512258" cy="276999"/>
            <a:chOff x="60063" y="5411877"/>
            <a:chExt cx="1512258" cy="276999"/>
          </a:xfrm>
        </p:grpSpPr>
        <p:sp>
          <p:nvSpPr>
            <p:cNvPr id="34" name="Ellipse 33"/>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Tree>
    <p:extLst>
      <p:ext uri="{BB962C8B-B14F-4D97-AF65-F5344CB8AC3E}">
        <p14:creationId xmlns:p14="http://schemas.microsoft.com/office/powerpoint/2010/main" val="2178471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667240" y="3571920"/>
            <a:ext cx="285480" cy="213840"/>
          </a:xfrm>
          <a:prstGeom prst="rect">
            <a:avLst/>
          </a:prstGeom>
          <a:solidFill>
            <a:srgbClr val="FFFFFF"/>
          </a:solidFill>
          <a:ln w="25560">
            <a:solidFill>
              <a:srgbClr val="FFFFFF"/>
            </a:solidFill>
            <a:round/>
          </a:ln>
        </p:spPr>
      </p:sp>
      <p:sp>
        <p:nvSpPr>
          <p:cNvPr id="421" name="CustomShape 3"/>
          <p:cNvSpPr/>
          <p:nvPr/>
        </p:nvSpPr>
        <p:spPr>
          <a:xfrm>
            <a:off x="937200" y="285840"/>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Aims </a:t>
            </a:r>
            <a:r>
              <a:rPr lang="en-US" sz="2400" b="1" dirty="0">
                <a:solidFill>
                  <a:srgbClr val="000000"/>
                </a:solidFill>
              </a:rPr>
              <a:t>of my PhD </a:t>
            </a:r>
            <a:r>
              <a:rPr lang="en-US" sz="2400" b="1" dirty="0" smtClean="0">
                <a:solidFill>
                  <a:srgbClr val="000000"/>
                </a:solidFill>
              </a:rPr>
              <a:t>thesis</a:t>
            </a:r>
            <a:endParaRPr lang="en-US" sz="2400" dirty="0"/>
          </a:p>
        </p:txBody>
      </p:sp>
      <p:sp>
        <p:nvSpPr>
          <p:cNvPr id="2" name="Rectangle 1"/>
          <p:cNvSpPr/>
          <p:nvPr/>
        </p:nvSpPr>
        <p:spPr>
          <a:xfrm>
            <a:off x="5729220" y="3093749"/>
            <a:ext cx="161520" cy="427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CustomShape 3"/>
          <p:cNvSpPr/>
          <p:nvPr/>
        </p:nvSpPr>
        <p:spPr>
          <a:xfrm>
            <a:off x="1011356" y="1530090"/>
            <a:ext cx="7327080" cy="2287051"/>
          </a:xfrm>
          <a:prstGeom prst="rect">
            <a:avLst/>
          </a:prstGeom>
        </p:spPr>
        <p:txBody>
          <a:bodyPr wrap="none" lIns="90000" tIns="45000" rIns="90000" bIns="45000"/>
          <a:lstStyle/>
          <a:p>
            <a:pPr>
              <a:lnSpc>
                <a:spcPct val="100000"/>
              </a:lnSpc>
            </a:pPr>
            <a:r>
              <a:rPr lang="fr-BE" sz="2400" b="1" dirty="0" smtClean="0">
                <a:solidFill>
                  <a:srgbClr val="000000"/>
                </a:solidFill>
              </a:rPr>
              <a:t>● </a:t>
            </a:r>
            <a:r>
              <a:rPr lang="en-US" sz="2400" b="1" dirty="0">
                <a:solidFill>
                  <a:srgbClr val="000000"/>
                </a:solidFill>
              </a:rPr>
              <a:t>Set up of a new fluorescence screen to isolate mutants</a:t>
            </a:r>
          </a:p>
          <a:p>
            <a:pPr>
              <a:lnSpc>
                <a:spcPct val="100000"/>
              </a:lnSpc>
            </a:pPr>
            <a:r>
              <a:rPr lang="en-US" sz="2400" b="1" dirty="0">
                <a:solidFill>
                  <a:srgbClr val="000000"/>
                </a:solidFill>
              </a:rPr>
              <a:t>impaired in hydrogenase activity</a:t>
            </a:r>
            <a:endParaRPr lang="en-US" sz="2400" dirty="0"/>
          </a:p>
          <a:p>
            <a:pPr>
              <a:lnSpc>
                <a:spcPct val="100000"/>
              </a:lnSpc>
            </a:pPr>
            <a:endParaRPr lang="fr-BE" sz="2400" b="1" dirty="0">
              <a:solidFill>
                <a:srgbClr val="000000"/>
              </a:solidFill>
            </a:endParaRPr>
          </a:p>
          <a:p>
            <a:r>
              <a:rPr lang="fr-BE" sz="2400" b="1" dirty="0">
                <a:solidFill>
                  <a:schemeClr val="bg1">
                    <a:lumMod val="75000"/>
                  </a:schemeClr>
                </a:solidFill>
              </a:rPr>
              <a:t>● </a:t>
            </a:r>
            <a:r>
              <a:rPr lang="fr-BE" sz="2400" b="1" dirty="0" err="1" smtClean="0">
                <a:solidFill>
                  <a:schemeClr val="bg1">
                    <a:lumMod val="75000"/>
                  </a:schemeClr>
                </a:solidFill>
              </a:rPr>
              <a:t>Study</a:t>
            </a:r>
            <a:r>
              <a:rPr lang="fr-BE" sz="2400" b="1" dirty="0" smtClean="0">
                <a:solidFill>
                  <a:schemeClr val="bg1">
                    <a:lumMod val="75000"/>
                  </a:schemeClr>
                </a:solidFill>
              </a:rPr>
              <a:t> the </a:t>
            </a:r>
            <a:r>
              <a:rPr lang="fr-BE" sz="2400" b="1" dirty="0" err="1" smtClean="0">
                <a:solidFill>
                  <a:schemeClr val="bg1">
                    <a:lumMod val="75000"/>
                  </a:schemeClr>
                </a:solidFill>
              </a:rPr>
              <a:t>role</a:t>
            </a:r>
            <a:r>
              <a:rPr lang="fr-BE" sz="2400" b="1" dirty="0" smtClean="0">
                <a:solidFill>
                  <a:schemeClr val="bg1">
                    <a:lumMod val="75000"/>
                  </a:schemeClr>
                </a:solidFill>
              </a:rPr>
              <a:t> of </a:t>
            </a:r>
            <a:r>
              <a:rPr lang="fr-BE" sz="2400" b="1" dirty="0" err="1" smtClean="0">
                <a:solidFill>
                  <a:schemeClr val="bg1">
                    <a:lumMod val="75000"/>
                  </a:schemeClr>
                </a:solidFill>
              </a:rPr>
              <a:t>hydrogenase</a:t>
            </a:r>
            <a:r>
              <a:rPr lang="fr-BE" sz="2400" b="1" dirty="0" smtClean="0">
                <a:solidFill>
                  <a:schemeClr val="bg1">
                    <a:lumMod val="75000"/>
                  </a:schemeClr>
                </a:solidFill>
              </a:rPr>
              <a:t> in </a:t>
            </a:r>
            <a:r>
              <a:rPr lang="fr-BE" sz="2400" b="1" dirty="0" err="1" smtClean="0">
                <a:solidFill>
                  <a:schemeClr val="bg1">
                    <a:lumMod val="75000"/>
                  </a:schemeClr>
                </a:solidFill>
              </a:rPr>
              <a:t>photosynthesis</a:t>
            </a:r>
            <a:r>
              <a:rPr lang="fr-BE" sz="2400" b="1" dirty="0" smtClean="0">
                <a:solidFill>
                  <a:schemeClr val="bg1">
                    <a:lumMod val="75000"/>
                  </a:schemeClr>
                </a:solidFill>
              </a:rPr>
              <a:t> </a:t>
            </a:r>
            <a:r>
              <a:rPr lang="fr-BE" sz="2400" b="1" dirty="0" err="1" smtClean="0">
                <a:solidFill>
                  <a:schemeClr val="bg1">
                    <a:lumMod val="75000"/>
                  </a:schemeClr>
                </a:solidFill>
              </a:rPr>
              <a:t>reactivation</a:t>
            </a:r>
            <a:endParaRPr lang="fr-BE" sz="2400" b="1" dirty="0">
              <a:solidFill>
                <a:schemeClr val="bg1">
                  <a:lumMod val="75000"/>
                </a:schemeClr>
              </a:solidFill>
            </a:endParaRPr>
          </a:p>
          <a:p>
            <a:pPr>
              <a:lnSpc>
                <a:spcPct val="100000"/>
              </a:lnSpc>
            </a:pPr>
            <a:endParaRPr sz="2400" dirty="0"/>
          </a:p>
        </p:txBody>
      </p:sp>
      <p:sp>
        <p:nvSpPr>
          <p:cNvPr id="15" name="ZoneTexte 14"/>
          <p:cNvSpPr txBox="1"/>
          <p:nvPr/>
        </p:nvSpPr>
        <p:spPr>
          <a:xfrm>
            <a:off x="9463078" y="152400"/>
            <a:ext cx="1357322" cy="369332"/>
          </a:xfrm>
          <a:prstGeom prst="rect">
            <a:avLst/>
          </a:prstGeom>
          <a:noFill/>
        </p:spPr>
        <p:txBody>
          <a:bodyPr wrap="square" rtlCol="0">
            <a:spAutoFit/>
          </a:bodyPr>
          <a:lstStyle/>
          <a:p>
            <a:r>
              <a:rPr lang="fr-BE" dirty="0" err="1" smtClean="0"/>
              <a:t>Aims</a:t>
            </a:r>
            <a:endParaRPr lang="en-US" dirty="0"/>
          </a:p>
        </p:txBody>
      </p:sp>
      <p:grpSp>
        <p:nvGrpSpPr>
          <p:cNvPr id="17" name="Groupe 16"/>
          <p:cNvGrpSpPr/>
          <p:nvPr/>
        </p:nvGrpSpPr>
        <p:grpSpPr>
          <a:xfrm>
            <a:off x="1870949" y="3631029"/>
            <a:ext cx="7842548" cy="3088325"/>
            <a:chOff x="661442" y="3473678"/>
            <a:chExt cx="7842548" cy="3088325"/>
          </a:xfrm>
        </p:grpSpPr>
        <p:grpSp>
          <p:nvGrpSpPr>
            <p:cNvPr id="18" name="Groupe 17"/>
            <p:cNvGrpSpPr/>
            <p:nvPr/>
          </p:nvGrpSpPr>
          <p:grpSpPr>
            <a:xfrm>
              <a:off x="812402" y="3473678"/>
              <a:ext cx="7691588" cy="3088325"/>
              <a:chOff x="1136252" y="3473678"/>
              <a:chExt cx="7691588" cy="3088325"/>
            </a:xfrm>
          </p:grpSpPr>
          <p:grpSp>
            <p:nvGrpSpPr>
              <p:cNvPr id="24" name="Groupe 23"/>
              <p:cNvGrpSpPr/>
              <p:nvPr/>
            </p:nvGrpSpPr>
            <p:grpSpPr>
              <a:xfrm>
                <a:off x="1136252" y="3603302"/>
                <a:ext cx="7691588" cy="2958701"/>
                <a:chOff x="1136252" y="3603302"/>
                <a:chExt cx="7691588" cy="2958701"/>
              </a:xfrm>
            </p:grpSpPr>
            <p:grpSp>
              <p:nvGrpSpPr>
                <p:cNvPr id="26" name="Groupe 25"/>
                <p:cNvGrpSpPr/>
                <p:nvPr/>
              </p:nvGrpSpPr>
              <p:grpSpPr>
                <a:xfrm>
                  <a:off x="1136252" y="3603302"/>
                  <a:ext cx="7691588" cy="2958701"/>
                  <a:chOff x="1136252" y="3603302"/>
                  <a:chExt cx="7691588" cy="2958701"/>
                </a:xfrm>
              </p:grpSpPr>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252" y="3603302"/>
                    <a:ext cx="7691588" cy="2958701"/>
                  </a:xfrm>
                  <a:prstGeom prst="rect">
                    <a:avLst/>
                  </a:prstGeom>
                </p:spPr>
              </p:pic>
              <p:sp>
                <p:nvSpPr>
                  <p:cNvPr id="29" name="ZoneTexte 28"/>
                  <p:cNvSpPr txBox="1"/>
                  <p:nvPr/>
                </p:nvSpPr>
                <p:spPr>
                  <a:xfrm>
                    <a:off x="6155257" y="3620367"/>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30" name="Connecteur droit avec flèche 29"/>
                  <p:cNvCxnSpPr/>
                  <p:nvPr/>
                </p:nvCxnSpPr>
                <p:spPr>
                  <a:xfrm flipV="1">
                    <a:off x="5699649" y="3922370"/>
                    <a:ext cx="604562" cy="5950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19044282">
                    <a:off x="5437250" y="3813132"/>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grpSp>
            <p:sp>
              <p:nvSpPr>
                <p:cNvPr id="27" name="Rectangle 26"/>
                <p:cNvSpPr/>
                <p:nvPr/>
              </p:nvSpPr>
              <p:spPr>
                <a:xfrm>
                  <a:off x="2433873" y="3620367"/>
                  <a:ext cx="724579" cy="30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5" name="ZoneTexte 119"/>
              <p:cNvSpPr txBox="1">
                <a:spLocks noChangeArrowheads="1"/>
              </p:cNvSpPr>
              <p:nvPr/>
            </p:nvSpPr>
            <p:spPr bwMode="auto">
              <a:xfrm>
                <a:off x="2924343" y="3473678"/>
                <a:ext cx="2934875" cy="369332"/>
              </a:xfrm>
              <a:prstGeom prst="rect">
                <a:avLst/>
              </a:prstGeom>
              <a:noFill/>
              <a:ln w="9525">
                <a:noFill/>
                <a:miter lim="800000"/>
                <a:headEnd/>
                <a:tailEnd/>
              </a:ln>
            </p:spPr>
            <p:txBody>
              <a:bodyPr wrap="square">
                <a:spAutoFit/>
              </a:bodyPr>
              <a:lstStyle/>
              <a:p>
                <a:pPr algn="ctr"/>
                <a:r>
                  <a:rPr lang="nl-BE" b="1" dirty="0" err="1" smtClean="0"/>
                  <a:t>Photosynthesis</a:t>
                </a:r>
                <a:r>
                  <a:rPr lang="nl-BE" b="1" dirty="0" smtClean="0"/>
                  <a:t> </a:t>
                </a:r>
                <a:r>
                  <a:rPr lang="nl-BE" b="1" dirty="0" err="1" smtClean="0"/>
                  <a:t>pathway</a:t>
                </a:r>
                <a:endParaRPr lang="fr-BE" b="1" dirty="0"/>
              </a:p>
            </p:txBody>
          </p:sp>
        </p:grpSp>
        <p:sp>
          <p:nvSpPr>
            <p:cNvPr id="19" name="Arc 6"/>
            <p:cNvSpPr/>
            <p:nvPr/>
          </p:nvSpPr>
          <p:spPr bwMode="auto">
            <a:xfrm rot="18942347">
              <a:off x="888523" y="5095118"/>
              <a:ext cx="1068387" cy="1069973"/>
            </a:xfrm>
            <a:prstGeom prst="arc">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fr-BE">
                <a:ln>
                  <a:solidFill>
                    <a:schemeClr val="tx1"/>
                  </a:solidFill>
                </a:ln>
              </a:endParaRPr>
            </a:p>
          </p:txBody>
        </p:sp>
        <p:sp>
          <p:nvSpPr>
            <p:cNvPr id="20" name="ZoneTexte 55"/>
            <p:cNvSpPr txBox="1">
              <a:spLocks noChangeArrowheads="1"/>
            </p:cNvSpPr>
            <p:nvPr/>
          </p:nvSpPr>
          <p:spPr bwMode="auto">
            <a:xfrm>
              <a:off x="661442" y="5243466"/>
              <a:ext cx="681236" cy="307777"/>
            </a:xfrm>
            <a:prstGeom prst="rect">
              <a:avLst/>
            </a:prstGeom>
            <a:noFill/>
            <a:ln w="9525">
              <a:noFill/>
              <a:miter lim="800000"/>
              <a:headEnd/>
              <a:tailEnd/>
            </a:ln>
          </p:spPr>
          <p:txBody>
            <a:bodyPr wrap="square">
              <a:spAutoFit/>
            </a:bodyPr>
            <a:lstStyle/>
            <a:p>
              <a:r>
                <a:rPr lang="nl-BE" sz="1400" dirty="0" smtClean="0"/>
                <a:t>2H</a:t>
              </a:r>
              <a:r>
                <a:rPr lang="nl-BE" sz="1400" baseline="-25000" dirty="0" smtClean="0"/>
                <a:t>2</a:t>
              </a:r>
              <a:r>
                <a:rPr lang="nl-BE" sz="1400" dirty="0" smtClean="0"/>
                <a:t>O</a:t>
              </a:r>
              <a:endParaRPr lang="fr-BE" sz="1400" dirty="0"/>
            </a:p>
          </p:txBody>
        </p:sp>
        <p:sp>
          <p:nvSpPr>
            <p:cNvPr id="21" name="ZoneTexte 57"/>
            <p:cNvSpPr txBox="1">
              <a:spLocks noChangeArrowheads="1"/>
            </p:cNvSpPr>
            <p:nvPr/>
          </p:nvSpPr>
          <p:spPr bwMode="auto">
            <a:xfrm>
              <a:off x="1415397" y="5255031"/>
              <a:ext cx="1512258" cy="307777"/>
            </a:xfrm>
            <a:prstGeom prst="rect">
              <a:avLst/>
            </a:prstGeom>
            <a:noFill/>
            <a:ln w="9525">
              <a:noFill/>
              <a:miter lim="800000"/>
              <a:headEnd/>
              <a:tailEnd/>
            </a:ln>
          </p:spPr>
          <p:txBody>
            <a:bodyPr>
              <a:spAutoFit/>
            </a:bodyPr>
            <a:lstStyle/>
            <a:p>
              <a:r>
                <a:rPr lang="nl-BE" sz="1400" dirty="0" smtClean="0"/>
                <a:t>4       + O</a:t>
              </a:r>
              <a:r>
                <a:rPr lang="nl-BE" sz="1400" baseline="-25000" dirty="0" smtClean="0"/>
                <a:t>2</a:t>
              </a:r>
              <a:endParaRPr lang="fr-BE" sz="1400" dirty="0"/>
            </a:p>
          </p:txBody>
        </p:sp>
        <p:cxnSp>
          <p:nvCxnSpPr>
            <p:cNvPr id="22" name="Connecteur droit avec flèche 8"/>
            <p:cNvCxnSpPr/>
            <p:nvPr/>
          </p:nvCxnSpPr>
          <p:spPr bwMode="auto">
            <a:xfrm>
              <a:off x="1763139" y="5215767"/>
              <a:ext cx="73025" cy="71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ZoneTexte 22"/>
            <p:cNvSpPr txBox="1">
              <a:spLocks noChangeArrowheads="1"/>
            </p:cNvSpPr>
            <p:nvPr/>
          </p:nvSpPr>
          <p:spPr bwMode="auto">
            <a:xfrm>
              <a:off x="1789680" y="4000052"/>
              <a:ext cx="895181" cy="307777"/>
            </a:xfrm>
            <a:prstGeom prst="rect">
              <a:avLst/>
            </a:prstGeom>
            <a:noFill/>
            <a:ln w="9525">
              <a:noFill/>
              <a:miter lim="800000"/>
              <a:headEnd/>
              <a:tailEnd/>
            </a:ln>
          </p:spPr>
          <p:txBody>
            <a:bodyPr wrap="square">
              <a:spAutoFit/>
            </a:bodyPr>
            <a:lstStyle/>
            <a:p>
              <a:r>
                <a:rPr lang="nl-BE" sz="1400" b="1" dirty="0" smtClean="0"/>
                <a:t>Stroma</a:t>
              </a:r>
              <a:endParaRPr lang="fr-BE" sz="1400" b="1" dirty="0"/>
            </a:p>
          </p:txBody>
        </p:sp>
      </p:grpSp>
      <p:sp>
        <p:nvSpPr>
          <p:cNvPr id="32" name="ZoneTexte 31"/>
          <p:cNvSpPr txBox="1">
            <a:spLocks noChangeArrowheads="1"/>
          </p:cNvSpPr>
          <p:nvPr/>
        </p:nvSpPr>
        <p:spPr bwMode="auto">
          <a:xfrm>
            <a:off x="3810000" y="5824017"/>
            <a:ext cx="2080156" cy="307777"/>
          </a:xfrm>
          <a:prstGeom prst="rect">
            <a:avLst/>
          </a:prstGeom>
          <a:noFill/>
          <a:ln w="9525">
            <a:noFill/>
            <a:miter lim="800000"/>
            <a:headEnd/>
            <a:tailEnd/>
          </a:ln>
        </p:spPr>
        <p:txBody>
          <a:bodyPr wrap="square">
            <a:spAutoFit/>
          </a:bodyPr>
          <a:lstStyle/>
          <a:p>
            <a:r>
              <a:rPr lang="nl-BE" sz="1400" b="1" dirty="0" smtClean="0"/>
              <a:t>Lumen</a:t>
            </a:r>
            <a:endParaRPr lang="fr-BE" sz="1400" b="1" dirty="0"/>
          </a:p>
        </p:txBody>
      </p:sp>
      <p:grpSp>
        <p:nvGrpSpPr>
          <p:cNvPr id="33" name="Groupe 32"/>
          <p:cNvGrpSpPr/>
          <p:nvPr/>
        </p:nvGrpSpPr>
        <p:grpSpPr>
          <a:xfrm>
            <a:off x="2777701" y="5431185"/>
            <a:ext cx="1512258" cy="276999"/>
            <a:chOff x="60063" y="5411877"/>
            <a:chExt cx="1512258" cy="276999"/>
          </a:xfrm>
        </p:grpSpPr>
        <p:sp>
          <p:nvSpPr>
            <p:cNvPr id="34" name="Ellipse 33"/>
            <p:cNvSpPr/>
            <p:nvPr/>
          </p:nvSpPr>
          <p:spPr>
            <a:xfrm>
              <a:off x="109663" y="5444555"/>
              <a:ext cx="204716" cy="199078"/>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57"/>
            <p:cNvSpPr txBox="1">
              <a:spLocks noChangeArrowheads="1"/>
            </p:cNvSpPr>
            <p:nvPr/>
          </p:nvSpPr>
          <p:spPr bwMode="auto">
            <a:xfrm>
              <a:off x="60063" y="5411877"/>
              <a:ext cx="1512258" cy="276999"/>
            </a:xfrm>
            <a:prstGeom prst="rect">
              <a:avLst/>
            </a:prstGeom>
            <a:noFill/>
            <a:ln w="9525">
              <a:noFill/>
              <a:miter lim="800000"/>
              <a:headEnd/>
              <a:tailEnd/>
            </a:ln>
          </p:spPr>
          <p:txBody>
            <a:bodyPr>
              <a:spAutoFit/>
            </a:bodyPr>
            <a:lstStyle/>
            <a:p>
              <a:r>
                <a:rPr lang="nl-BE" sz="1200" dirty="0" smtClean="0"/>
                <a:t>H</a:t>
              </a:r>
              <a:r>
                <a:rPr lang="nl-BE" sz="1200" baseline="30000" dirty="0" smtClean="0"/>
                <a:t>+</a:t>
              </a:r>
              <a:endParaRPr lang="fr-BE" sz="1200" dirty="0"/>
            </a:p>
          </p:txBody>
        </p:sp>
      </p:grpSp>
    </p:spTree>
    <p:extLst>
      <p:ext uri="{BB962C8B-B14F-4D97-AF65-F5344CB8AC3E}">
        <p14:creationId xmlns:p14="http://schemas.microsoft.com/office/powerpoint/2010/main" val="175560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463078" y="152400"/>
            <a:ext cx="1357322" cy="369332"/>
          </a:xfrm>
          <a:prstGeom prst="rect">
            <a:avLst/>
          </a:prstGeom>
          <a:noFill/>
        </p:spPr>
        <p:txBody>
          <a:bodyPr wrap="square" rtlCol="0">
            <a:spAutoFit/>
          </a:bodyPr>
          <a:lstStyle/>
          <a:p>
            <a:r>
              <a:rPr lang="en-US" dirty="0" smtClean="0"/>
              <a:t>Introduction</a:t>
            </a:r>
            <a:endParaRPr lang="en-US" dirty="0"/>
          </a:p>
        </p:txBody>
      </p:sp>
      <p:sp>
        <p:nvSpPr>
          <p:cNvPr id="4" name="Rectangle 3"/>
          <p:cNvSpPr/>
          <p:nvPr/>
        </p:nvSpPr>
        <p:spPr>
          <a:xfrm>
            <a:off x="2433873" y="3660517"/>
            <a:ext cx="724579" cy="149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p:cNvSpPr/>
          <p:nvPr/>
        </p:nvSpPr>
        <p:spPr>
          <a:xfrm>
            <a:off x="9729936" y="4235366"/>
            <a:ext cx="691557" cy="519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Set up of a new fluorescence screen to isolate mutants</a:t>
            </a:r>
          </a:p>
          <a:p>
            <a:pPr>
              <a:lnSpc>
                <a:spcPct val="100000"/>
              </a:lnSpc>
            </a:pPr>
            <a:r>
              <a:rPr lang="en-US" sz="2400" b="1" dirty="0">
                <a:solidFill>
                  <a:srgbClr val="000000"/>
                </a:solidFill>
              </a:rPr>
              <a:t>i</a:t>
            </a:r>
            <a:r>
              <a:rPr lang="en-US" sz="2400" b="1" dirty="0" smtClean="0">
                <a:solidFill>
                  <a:srgbClr val="000000"/>
                </a:solidFill>
              </a:rPr>
              <a:t>mpaired in </a:t>
            </a:r>
            <a:r>
              <a:rPr lang="en-US" sz="2400" b="1" dirty="0" err="1" smtClean="0">
                <a:solidFill>
                  <a:srgbClr val="000000"/>
                </a:solidFill>
              </a:rPr>
              <a:t>hydrogenase</a:t>
            </a:r>
            <a:r>
              <a:rPr lang="en-US" sz="2400" b="1" dirty="0" smtClean="0">
                <a:solidFill>
                  <a:srgbClr val="000000"/>
                </a:solidFill>
              </a:rPr>
              <a:t> activity</a:t>
            </a:r>
            <a:endParaRPr lang="en-US" sz="2400" dirty="0"/>
          </a:p>
        </p:txBody>
      </p:sp>
      <p:pic>
        <p:nvPicPr>
          <p:cNvPr id="21" name="Picture 2"/>
          <p:cNvPicPr/>
          <p:nvPr/>
        </p:nvPicPr>
        <p:blipFill>
          <a:blip r:embed="rId2"/>
          <a:stretch>
            <a:fillRect/>
          </a:stretch>
        </p:blipFill>
        <p:spPr>
          <a:xfrm>
            <a:off x="2356603" y="2652054"/>
            <a:ext cx="6375272" cy="3906851"/>
          </a:xfrm>
          <a:prstGeom prst="rect">
            <a:avLst/>
          </a:prstGeom>
        </p:spPr>
      </p:pic>
      <p:sp>
        <p:nvSpPr>
          <p:cNvPr id="22" name="CustomShape 9"/>
          <p:cNvSpPr/>
          <p:nvPr/>
        </p:nvSpPr>
        <p:spPr>
          <a:xfrm>
            <a:off x="7512579" y="6087331"/>
            <a:ext cx="4357440" cy="639000"/>
          </a:xfrm>
          <a:prstGeom prst="rect">
            <a:avLst/>
          </a:prstGeom>
        </p:spPr>
        <p:txBody>
          <a:bodyPr lIns="90000" tIns="45000" rIns="90000" bIns="45000"/>
          <a:lstStyle/>
          <a:p>
            <a:pPr>
              <a:lnSpc>
                <a:spcPct val="100000"/>
              </a:lnSpc>
            </a:pPr>
            <a:r>
              <a:rPr lang="fr-BE" u="sng" dirty="0">
                <a:solidFill>
                  <a:srgbClr val="000000"/>
                </a:solidFill>
                <a:latin typeface="Calibri"/>
              </a:rPr>
              <a:t>Isolation of </a:t>
            </a:r>
            <a:r>
              <a:rPr lang="fr-BE" u="sng" dirty="0" err="1">
                <a:solidFill>
                  <a:srgbClr val="000000"/>
                </a:solidFill>
                <a:latin typeface="Calibri"/>
              </a:rPr>
              <a:t>HydEF</a:t>
            </a:r>
            <a:r>
              <a:rPr lang="fr-BE" u="sng" dirty="0">
                <a:solidFill>
                  <a:srgbClr val="000000"/>
                </a:solidFill>
                <a:latin typeface="Calibri"/>
              </a:rPr>
              <a:t> </a:t>
            </a:r>
            <a:r>
              <a:rPr lang="fr-BE" u="sng" dirty="0" err="1">
                <a:solidFill>
                  <a:srgbClr val="000000"/>
                </a:solidFill>
                <a:latin typeface="Calibri"/>
              </a:rPr>
              <a:t>deficient</a:t>
            </a:r>
            <a:r>
              <a:rPr lang="fr-BE" u="sng" dirty="0">
                <a:solidFill>
                  <a:srgbClr val="000000"/>
                </a:solidFill>
                <a:latin typeface="Calibri"/>
              </a:rPr>
              <a:t> </a:t>
            </a:r>
            <a:r>
              <a:rPr lang="fr-BE" u="sng" dirty="0" err="1">
                <a:solidFill>
                  <a:srgbClr val="000000"/>
                </a:solidFill>
                <a:latin typeface="Calibri"/>
              </a:rPr>
              <a:t>strain</a:t>
            </a:r>
            <a:r>
              <a:rPr lang="fr-BE" dirty="0">
                <a:solidFill>
                  <a:srgbClr val="000000"/>
                </a:solidFill>
                <a:latin typeface="Calibri"/>
              </a:rPr>
              <a:t> (</a:t>
            </a:r>
            <a:r>
              <a:rPr lang="fr-BE" i="1" dirty="0" err="1" smtClean="0">
                <a:solidFill>
                  <a:srgbClr val="000000"/>
                </a:solidFill>
                <a:latin typeface="Calibri"/>
              </a:rPr>
              <a:t>hydEF</a:t>
            </a:r>
            <a:r>
              <a:rPr lang="fr-BE" dirty="0" smtClean="0">
                <a:solidFill>
                  <a:srgbClr val="000000"/>
                </a:solidFill>
                <a:latin typeface="Calibri"/>
              </a:rPr>
              <a:t>) </a:t>
            </a:r>
            <a:r>
              <a:rPr lang="fr-BE" dirty="0">
                <a:solidFill>
                  <a:srgbClr val="000000"/>
                </a:solidFill>
                <a:latin typeface="Calibri"/>
              </a:rPr>
              <a:t>(</a:t>
            </a:r>
            <a:r>
              <a:rPr lang="fr-BE" dirty="0" err="1">
                <a:solidFill>
                  <a:srgbClr val="000000"/>
                </a:solidFill>
                <a:latin typeface="Calibri"/>
              </a:rPr>
              <a:t>Posewitz</a:t>
            </a:r>
            <a:r>
              <a:rPr lang="fr-BE" dirty="0">
                <a:solidFill>
                  <a:srgbClr val="000000"/>
                </a:solidFill>
                <a:latin typeface="Calibri"/>
              </a:rPr>
              <a:t> </a:t>
            </a:r>
            <a:r>
              <a:rPr lang="fr-BE" i="1" dirty="0">
                <a:solidFill>
                  <a:srgbClr val="000000"/>
                </a:solidFill>
                <a:latin typeface="Calibri"/>
              </a:rPr>
              <a:t>et al., </a:t>
            </a:r>
            <a:r>
              <a:rPr lang="fr-BE" dirty="0">
                <a:solidFill>
                  <a:srgbClr val="000000"/>
                </a:solidFill>
                <a:latin typeface="Calibri"/>
              </a:rPr>
              <a:t>2004)</a:t>
            </a:r>
            <a:endParaRPr dirty="0"/>
          </a:p>
        </p:txBody>
      </p:sp>
      <p:sp>
        <p:nvSpPr>
          <p:cNvPr id="23" name="Text Box 10"/>
          <p:cNvSpPr txBox="1">
            <a:spLocks noChangeArrowheads="1"/>
          </p:cNvSpPr>
          <p:nvPr/>
        </p:nvSpPr>
        <p:spPr bwMode="auto">
          <a:xfrm>
            <a:off x="3994090" y="2651060"/>
            <a:ext cx="25593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lgn="ctr" eaLnBrk="1" hangingPunct="1"/>
            <a:r>
              <a:rPr lang="en-US" sz="1600" b="1" dirty="0" smtClean="0">
                <a:latin typeface="Arial" pitchFamily="34" charset="0"/>
                <a:cs typeface="Arial" pitchFamily="34" charset="0"/>
              </a:rPr>
              <a:t>Chromogenic sensor</a:t>
            </a:r>
            <a:endParaRPr lang="en-US" sz="1600" b="1" i="1" dirty="0">
              <a:latin typeface="Arial" pitchFamily="34" charset="0"/>
              <a:cs typeface="Arial" pitchFamily="34" charset="0"/>
            </a:endParaRPr>
          </a:p>
        </p:txBody>
      </p:sp>
      <p:sp>
        <p:nvSpPr>
          <p:cNvPr id="3" name="Rectangle 2"/>
          <p:cNvSpPr/>
          <p:nvPr/>
        </p:nvSpPr>
        <p:spPr>
          <a:xfrm>
            <a:off x="762026" y="1335815"/>
            <a:ext cx="7969849" cy="1200329"/>
          </a:xfrm>
          <a:prstGeom prst="rect">
            <a:avLst/>
          </a:prstGeom>
        </p:spPr>
        <p:txBody>
          <a:bodyPr wrap="square">
            <a:spAutoFit/>
          </a:bodyPr>
          <a:lstStyle/>
          <a:p>
            <a:r>
              <a:rPr lang="fr-BE" dirty="0"/>
              <a:t>● </a:t>
            </a:r>
            <a:r>
              <a:rPr lang="fr-BE" dirty="0" err="1"/>
              <a:t>Safety</a:t>
            </a:r>
            <a:r>
              <a:rPr lang="fr-BE" dirty="0"/>
              <a:t> valve to </a:t>
            </a:r>
            <a:r>
              <a:rPr lang="fr-BE" dirty="0" err="1"/>
              <a:t>avoid</a:t>
            </a:r>
            <a:r>
              <a:rPr lang="fr-BE" dirty="0"/>
              <a:t> </a:t>
            </a:r>
            <a:r>
              <a:rPr lang="fr-BE" dirty="0" err="1"/>
              <a:t>overreduction</a:t>
            </a:r>
            <a:r>
              <a:rPr lang="fr-BE" dirty="0"/>
              <a:t> of </a:t>
            </a:r>
            <a:r>
              <a:rPr lang="fr-BE" dirty="0" err="1"/>
              <a:t>photosynthesis</a:t>
            </a:r>
            <a:r>
              <a:rPr lang="fr-BE" dirty="0"/>
              <a:t> </a:t>
            </a:r>
            <a:r>
              <a:rPr lang="fr-BE" dirty="0" err="1"/>
              <a:t>pathway</a:t>
            </a:r>
            <a:endParaRPr lang="fr-BE" dirty="0"/>
          </a:p>
          <a:p>
            <a:r>
              <a:rPr lang="fr-BE" dirty="0"/>
              <a:t>● Short </a:t>
            </a:r>
            <a:r>
              <a:rPr lang="fr-BE" dirty="0" err="1"/>
              <a:t>burst</a:t>
            </a:r>
            <a:r>
              <a:rPr lang="fr-BE" dirty="0"/>
              <a:t> of </a:t>
            </a:r>
            <a:r>
              <a:rPr lang="fr-BE" dirty="0" err="1"/>
              <a:t>hydrogen</a:t>
            </a:r>
            <a:r>
              <a:rPr lang="fr-BE" dirty="0"/>
              <a:t> </a:t>
            </a:r>
            <a:r>
              <a:rPr lang="fr-BE" dirty="0" err="1"/>
              <a:t>upon</a:t>
            </a:r>
            <a:r>
              <a:rPr lang="fr-BE" dirty="0"/>
              <a:t> a shift </a:t>
            </a:r>
            <a:r>
              <a:rPr lang="fr-BE" dirty="0" err="1"/>
              <a:t>from</a:t>
            </a:r>
            <a:r>
              <a:rPr lang="fr-BE" dirty="0"/>
              <a:t> </a:t>
            </a:r>
            <a:r>
              <a:rPr lang="fr-BE" dirty="0" err="1"/>
              <a:t>dark</a:t>
            </a:r>
            <a:r>
              <a:rPr lang="fr-BE" dirty="0"/>
              <a:t> </a:t>
            </a:r>
            <a:r>
              <a:rPr lang="fr-BE" dirty="0" err="1"/>
              <a:t>anoxia</a:t>
            </a:r>
            <a:r>
              <a:rPr lang="fr-BE" dirty="0"/>
              <a:t> to </a:t>
            </a:r>
            <a:r>
              <a:rPr lang="fr-BE" dirty="0" smtClean="0"/>
              <a:t>light</a:t>
            </a:r>
          </a:p>
          <a:p>
            <a:endParaRPr lang="fr-BE" dirty="0" smtClean="0"/>
          </a:p>
          <a:p>
            <a:r>
              <a:rPr lang="fr-BE" dirty="0" smtClean="0"/>
              <a:t>● </a:t>
            </a:r>
            <a:r>
              <a:rPr lang="fr-BE" dirty="0" err="1" smtClean="0"/>
              <a:t>Tungsten</a:t>
            </a:r>
            <a:r>
              <a:rPr lang="fr-BE" dirty="0" smtClean="0"/>
              <a:t> </a:t>
            </a:r>
            <a:r>
              <a:rPr lang="fr-BE" dirty="0" err="1" smtClean="0"/>
              <a:t>oxide</a:t>
            </a:r>
            <a:r>
              <a:rPr lang="fr-BE" dirty="0" smtClean="0"/>
              <a:t> </a:t>
            </a:r>
            <a:r>
              <a:rPr lang="fr-BE" dirty="0" err="1" smtClean="0"/>
              <a:t>chromogenic</a:t>
            </a:r>
            <a:r>
              <a:rPr lang="fr-BE" dirty="0" smtClean="0"/>
              <a:t> </a:t>
            </a:r>
            <a:r>
              <a:rPr lang="fr-BE" dirty="0" err="1" smtClean="0"/>
              <a:t>sensor</a:t>
            </a:r>
            <a:r>
              <a:rPr lang="fr-BE" dirty="0" smtClean="0"/>
              <a:t> </a:t>
            </a:r>
            <a:r>
              <a:rPr lang="fr-BE" dirty="0" err="1" smtClean="0"/>
              <a:t>turns</a:t>
            </a:r>
            <a:r>
              <a:rPr lang="fr-BE" dirty="0" smtClean="0"/>
              <a:t> in </a:t>
            </a:r>
            <a:r>
              <a:rPr lang="fr-BE" dirty="0" err="1" smtClean="0"/>
              <a:t>blue</a:t>
            </a:r>
            <a:r>
              <a:rPr lang="fr-BE" dirty="0" smtClean="0"/>
              <a:t> in contact to H2</a:t>
            </a:r>
            <a:endParaRPr lang="fr-BE" dirty="0"/>
          </a:p>
        </p:txBody>
      </p:sp>
    </p:spTree>
    <p:extLst>
      <p:ext uri="{BB962C8B-B14F-4D97-AF65-F5344CB8AC3E}">
        <p14:creationId xmlns:p14="http://schemas.microsoft.com/office/powerpoint/2010/main" val="400751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144"/>
          <p:cNvPicPr>
            <a:picLocks noChangeAspect="1"/>
          </p:cNvPicPr>
          <p:nvPr/>
        </p:nvPicPr>
        <p:blipFill rotWithShape="1">
          <a:blip r:embed="rId2" cstate="print">
            <a:extLst>
              <a:ext uri="{28A0092B-C50C-407E-A947-70E740481C1C}">
                <a14:useLocalDpi xmlns:a14="http://schemas.microsoft.com/office/drawing/2010/main" val="0"/>
              </a:ext>
            </a:extLst>
          </a:blip>
          <a:srcRect l="17178" r="66928"/>
          <a:stretch/>
        </p:blipFill>
        <p:spPr>
          <a:xfrm rot="7745818">
            <a:off x="2648856" y="3182505"/>
            <a:ext cx="687403" cy="1059432"/>
          </a:xfrm>
          <a:prstGeom prst="rect">
            <a:avLst/>
          </a:prstGeom>
        </p:spPr>
      </p:pic>
      <p:grpSp>
        <p:nvGrpSpPr>
          <p:cNvPr id="11" name="Groupe 10"/>
          <p:cNvGrpSpPr/>
          <p:nvPr/>
        </p:nvGrpSpPr>
        <p:grpSpPr>
          <a:xfrm>
            <a:off x="1914750" y="3111423"/>
            <a:ext cx="7691588" cy="2958701"/>
            <a:chOff x="1136252" y="3603302"/>
            <a:chExt cx="7691588" cy="2958701"/>
          </a:xfrm>
        </p:grpSpPr>
        <p:grpSp>
          <p:nvGrpSpPr>
            <p:cNvPr id="10" name="Groupe 9"/>
            <p:cNvGrpSpPr/>
            <p:nvPr/>
          </p:nvGrpSpPr>
          <p:grpSpPr>
            <a:xfrm>
              <a:off x="1136252" y="3603302"/>
              <a:ext cx="7691588" cy="2958701"/>
              <a:chOff x="1136252" y="3603302"/>
              <a:chExt cx="7691588" cy="2958701"/>
            </a:xfrm>
          </p:grpSpPr>
          <p:grpSp>
            <p:nvGrpSpPr>
              <p:cNvPr id="6" name="Groupe 5"/>
              <p:cNvGrpSpPr/>
              <p:nvPr/>
            </p:nvGrpSpPr>
            <p:grpSpPr>
              <a:xfrm>
                <a:off x="1136252" y="3603302"/>
                <a:ext cx="7691588" cy="2958701"/>
                <a:chOff x="1136252" y="3603302"/>
                <a:chExt cx="7691588" cy="2958701"/>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52" y="3603302"/>
                  <a:ext cx="7691588" cy="2958701"/>
                </a:xfrm>
                <a:prstGeom prst="rect">
                  <a:avLst/>
                </a:prstGeom>
              </p:spPr>
            </p:pic>
            <p:sp>
              <p:nvSpPr>
                <p:cNvPr id="141" name="ZoneTexte 140"/>
                <p:cNvSpPr txBox="1"/>
                <p:nvPr/>
              </p:nvSpPr>
              <p:spPr>
                <a:xfrm>
                  <a:off x="6155257" y="3620367"/>
                  <a:ext cx="423366" cy="369332"/>
                </a:xfrm>
                <a:prstGeom prst="rect">
                  <a:avLst/>
                </a:prstGeom>
                <a:noFill/>
                <a:ln>
                  <a:noFill/>
                </a:ln>
              </p:spPr>
              <p:txBody>
                <a:bodyPr wrap="square" rtlCol="0">
                  <a:spAutoFit/>
                </a:bodyPr>
                <a:lstStyle/>
                <a:p>
                  <a:r>
                    <a:rPr lang="fr-BE" b="1" dirty="0" smtClean="0"/>
                    <a:t>H</a:t>
                  </a:r>
                  <a:r>
                    <a:rPr lang="fr-BE" b="1" baseline="-25000" dirty="0" smtClean="0"/>
                    <a:t>2</a:t>
                  </a:r>
                  <a:endParaRPr lang="fr-BE" b="1" baseline="-25000" dirty="0"/>
                </a:p>
              </p:txBody>
            </p:sp>
            <p:cxnSp>
              <p:nvCxnSpPr>
                <p:cNvPr id="142" name="Connecteur droit avec flèche 141"/>
                <p:cNvCxnSpPr/>
                <p:nvPr/>
              </p:nvCxnSpPr>
              <p:spPr>
                <a:xfrm flipV="1">
                  <a:off x="5699649" y="3922370"/>
                  <a:ext cx="604562" cy="5950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3" name="ZoneTexte 142"/>
                <p:cNvSpPr txBox="1"/>
                <p:nvPr/>
              </p:nvSpPr>
              <p:spPr>
                <a:xfrm rot="19044282">
                  <a:off x="5437250" y="3813132"/>
                  <a:ext cx="1241781" cy="307777"/>
                </a:xfrm>
                <a:prstGeom prst="rect">
                  <a:avLst/>
                </a:prstGeom>
                <a:noFill/>
              </p:spPr>
              <p:txBody>
                <a:bodyPr wrap="square" rtlCol="0">
                  <a:spAutoFit/>
                </a:bodyPr>
                <a:lstStyle/>
                <a:p>
                  <a:r>
                    <a:rPr lang="fr-BE" sz="1400" b="1" dirty="0" err="1" smtClean="0">
                      <a:effectLst>
                        <a:outerShdw blurRad="38100" dist="38100" dir="2700000" algn="tl">
                          <a:srgbClr val="000000">
                            <a:alpha val="43137"/>
                          </a:srgbClr>
                        </a:outerShdw>
                      </a:effectLst>
                    </a:rPr>
                    <a:t>HydA</a:t>
                  </a:r>
                  <a:endParaRPr lang="fr-BE" sz="1400" b="1" dirty="0">
                    <a:effectLst>
                      <a:outerShdw blurRad="38100" dist="38100" dir="2700000" algn="tl">
                        <a:srgbClr val="000000">
                          <a:alpha val="43137"/>
                        </a:srgbClr>
                      </a:outerShdw>
                    </a:effectLst>
                  </a:endParaRPr>
                </a:p>
              </p:txBody>
            </p:sp>
          </p:grpSp>
          <p:sp>
            <p:nvSpPr>
              <p:cNvPr id="9" name="Rectangle 8"/>
              <p:cNvSpPr/>
              <p:nvPr/>
            </p:nvSpPr>
            <p:spPr>
              <a:xfrm>
                <a:off x="2433873" y="3620367"/>
                <a:ext cx="724579" cy="30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44" name="ZoneTexte 119"/>
            <p:cNvSpPr txBox="1">
              <a:spLocks noChangeArrowheads="1"/>
            </p:cNvSpPr>
            <p:nvPr/>
          </p:nvSpPr>
          <p:spPr bwMode="auto">
            <a:xfrm>
              <a:off x="1230162" y="5562808"/>
              <a:ext cx="2934875" cy="369332"/>
            </a:xfrm>
            <a:prstGeom prst="rect">
              <a:avLst/>
            </a:prstGeom>
            <a:noFill/>
            <a:ln w="9525">
              <a:noFill/>
              <a:miter lim="800000"/>
              <a:headEnd/>
              <a:tailEnd/>
            </a:ln>
          </p:spPr>
          <p:txBody>
            <a:bodyPr wrap="square">
              <a:spAutoFit/>
            </a:bodyPr>
            <a:lstStyle/>
            <a:p>
              <a:pPr algn="ctr"/>
              <a:r>
                <a:rPr lang="nl-BE" b="1" dirty="0" err="1" smtClean="0"/>
                <a:t>Photosynthesis</a:t>
              </a:r>
              <a:r>
                <a:rPr lang="nl-BE" b="1" dirty="0" smtClean="0"/>
                <a:t> </a:t>
              </a:r>
              <a:r>
                <a:rPr lang="nl-BE" b="1" dirty="0" err="1" smtClean="0"/>
                <a:t>pathway</a:t>
              </a:r>
              <a:endParaRPr lang="fr-BE" b="1" dirty="0"/>
            </a:p>
          </p:txBody>
        </p:sp>
      </p:grpSp>
      <p:pic>
        <p:nvPicPr>
          <p:cNvPr id="146" name="Image 145"/>
          <p:cNvPicPr>
            <a:picLocks noChangeAspect="1"/>
          </p:cNvPicPr>
          <p:nvPr/>
        </p:nvPicPr>
        <p:blipFill rotWithShape="1">
          <a:blip r:embed="rId4">
            <a:extLst>
              <a:ext uri="{28A0092B-C50C-407E-A947-70E740481C1C}">
                <a14:useLocalDpi xmlns:a14="http://schemas.microsoft.com/office/drawing/2010/main" val="0"/>
              </a:ext>
            </a:extLst>
          </a:blip>
          <a:srcRect r="82428"/>
          <a:stretch/>
        </p:blipFill>
        <p:spPr>
          <a:xfrm>
            <a:off x="3231606" y="2379128"/>
            <a:ext cx="1183074" cy="1649334"/>
          </a:xfrm>
          <a:prstGeom prst="rect">
            <a:avLst/>
          </a:prstGeom>
        </p:spPr>
      </p:pic>
      <p:sp>
        <p:nvSpPr>
          <p:cNvPr id="40" name="Rectangle 39"/>
          <p:cNvSpPr/>
          <p:nvPr/>
        </p:nvSpPr>
        <p:spPr>
          <a:xfrm>
            <a:off x="9729936" y="4235366"/>
            <a:ext cx="691557" cy="519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Set up of a new fluorescence screen to isolate mutants</a:t>
            </a:r>
          </a:p>
          <a:p>
            <a:pPr>
              <a:lnSpc>
                <a:spcPct val="100000"/>
              </a:lnSpc>
            </a:pPr>
            <a:r>
              <a:rPr lang="en-US" sz="2400" b="1" dirty="0">
                <a:solidFill>
                  <a:srgbClr val="000000"/>
                </a:solidFill>
              </a:rPr>
              <a:t>i</a:t>
            </a:r>
            <a:r>
              <a:rPr lang="en-US" sz="2400" b="1" dirty="0" smtClean="0">
                <a:solidFill>
                  <a:srgbClr val="000000"/>
                </a:solidFill>
              </a:rPr>
              <a:t>mpaired in </a:t>
            </a:r>
            <a:r>
              <a:rPr lang="en-US" sz="2400" b="1" dirty="0" err="1" smtClean="0">
                <a:solidFill>
                  <a:srgbClr val="000000"/>
                </a:solidFill>
              </a:rPr>
              <a:t>hydrogenase</a:t>
            </a:r>
            <a:r>
              <a:rPr lang="en-US" sz="2400" b="1" dirty="0" smtClean="0">
                <a:solidFill>
                  <a:srgbClr val="000000"/>
                </a:solidFill>
              </a:rPr>
              <a:t> activity</a:t>
            </a:r>
            <a:endParaRPr lang="en-US" sz="2400" dirty="0"/>
          </a:p>
        </p:txBody>
      </p:sp>
      <p:sp>
        <p:nvSpPr>
          <p:cNvPr id="18" name="Rectangle 17"/>
          <p:cNvSpPr/>
          <p:nvPr/>
        </p:nvSpPr>
        <p:spPr>
          <a:xfrm>
            <a:off x="762026" y="1335815"/>
            <a:ext cx="11022143" cy="1200329"/>
          </a:xfrm>
          <a:prstGeom prst="rect">
            <a:avLst/>
          </a:prstGeom>
        </p:spPr>
        <p:txBody>
          <a:bodyPr wrap="square">
            <a:spAutoFit/>
          </a:bodyPr>
          <a:lstStyle/>
          <a:p>
            <a:r>
              <a:rPr lang="fr-BE" dirty="0"/>
              <a:t>● </a:t>
            </a:r>
            <a:r>
              <a:rPr lang="fr-BE" dirty="0" err="1"/>
              <a:t>Safety</a:t>
            </a:r>
            <a:r>
              <a:rPr lang="fr-BE" dirty="0"/>
              <a:t> valve to </a:t>
            </a:r>
            <a:r>
              <a:rPr lang="fr-BE" dirty="0" err="1"/>
              <a:t>avoid</a:t>
            </a:r>
            <a:r>
              <a:rPr lang="fr-BE" dirty="0"/>
              <a:t> </a:t>
            </a:r>
            <a:r>
              <a:rPr lang="fr-BE" dirty="0" err="1"/>
              <a:t>overreduction</a:t>
            </a:r>
            <a:r>
              <a:rPr lang="fr-BE" dirty="0"/>
              <a:t> of </a:t>
            </a:r>
            <a:r>
              <a:rPr lang="fr-BE" dirty="0" err="1"/>
              <a:t>photosynthesis</a:t>
            </a:r>
            <a:r>
              <a:rPr lang="fr-BE" dirty="0"/>
              <a:t> </a:t>
            </a:r>
            <a:r>
              <a:rPr lang="fr-BE" dirty="0" err="1"/>
              <a:t>pathway</a:t>
            </a:r>
            <a:endParaRPr lang="fr-BE" dirty="0"/>
          </a:p>
          <a:p>
            <a:r>
              <a:rPr lang="fr-BE" dirty="0"/>
              <a:t>● Short </a:t>
            </a:r>
            <a:r>
              <a:rPr lang="fr-BE" dirty="0" err="1"/>
              <a:t>burst</a:t>
            </a:r>
            <a:r>
              <a:rPr lang="fr-BE" dirty="0"/>
              <a:t> of </a:t>
            </a:r>
            <a:r>
              <a:rPr lang="fr-BE" dirty="0" err="1"/>
              <a:t>hydrogen</a:t>
            </a:r>
            <a:r>
              <a:rPr lang="fr-BE" dirty="0"/>
              <a:t> </a:t>
            </a:r>
            <a:r>
              <a:rPr lang="fr-BE" dirty="0" err="1"/>
              <a:t>upon</a:t>
            </a:r>
            <a:r>
              <a:rPr lang="fr-BE" dirty="0"/>
              <a:t> a shift </a:t>
            </a:r>
            <a:r>
              <a:rPr lang="fr-BE" dirty="0" err="1"/>
              <a:t>from</a:t>
            </a:r>
            <a:r>
              <a:rPr lang="fr-BE" dirty="0"/>
              <a:t> </a:t>
            </a:r>
            <a:r>
              <a:rPr lang="fr-BE" dirty="0" err="1"/>
              <a:t>dark</a:t>
            </a:r>
            <a:r>
              <a:rPr lang="fr-BE" dirty="0"/>
              <a:t> </a:t>
            </a:r>
            <a:r>
              <a:rPr lang="fr-BE" dirty="0" err="1"/>
              <a:t>anoxia</a:t>
            </a:r>
            <a:r>
              <a:rPr lang="fr-BE" dirty="0"/>
              <a:t> to </a:t>
            </a:r>
            <a:r>
              <a:rPr lang="fr-BE" dirty="0" smtClean="0"/>
              <a:t>light</a:t>
            </a:r>
          </a:p>
          <a:p>
            <a:endParaRPr lang="fr-BE" dirty="0"/>
          </a:p>
          <a:p>
            <a:r>
              <a:rPr lang="fr-BE" dirty="0" smtClean="0"/>
              <a:t>● </a:t>
            </a:r>
            <a:r>
              <a:rPr lang="fr-BE" dirty="0" err="1" smtClean="0"/>
              <a:t>Chlorophyll</a:t>
            </a:r>
            <a:r>
              <a:rPr lang="fr-BE" dirty="0" smtClean="0"/>
              <a:t> fluorescence </a:t>
            </a:r>
            <a:r>
              <a:rPr lang="fr-BE" dirty="0" err="1" smtClean="0"/>
              <a:t>is</a:t>
            </a:r>
            <a:r>
              <a:rPr lang="fr-BE" dirty="0" smtClean="0"/>
              <a:t> an </a:t>
            </a:r>
            <a:r>
              <a:rPr lang="fr-BE" dirty="0" err="1" smtClean="0"/>
              <a:t>indicator</a:t>
            </a:r>
            <a:r>
              <a:rPr lang="fr-BE" dirty="0" smtClean="0"/>
              <a:t> of </a:t>
            </a:r>
            <a:r>
              <a:rPr lang="fr-BE" dirty="0" err="1" smtClean="0"/>
              <a:t>photosynthetic</a:t>
            </a:r>
            <a:r>
              <a:rPr lang="fr-BE" dirty="0" smtClean="0"/>
              <a:t> </a:t>
            </a:r>
            <a:r>
              <a:rPr lang="fr-BE" dirty="0" err="1" smtClean="0"/>
              <a:t>energy</a:t>
            </a:r>
            <a:r>
              <a:rPr lang="fr-BE" dirty="0" smtClean="0"/>
              <a:t> conversion in </a:t>
            </a:r>
            <a:r>
              <a:rPr lang="fr-BE" dirty="0" err="1" smtClean="0"/>
              <a:t>higher</a:t>
            </a:r>
            <a:r>
              <a:rPr lang="fr-BE" dirty="0" smtClean="0"/>
              <a:t> plants, </a:t>
            </a:r>
            <a:r>
              <a:rPr lang="fr-BE" dirty="0" err="1" smtClean="0"/>
              <a:t>algae</a:t>
            </a:r>
            <a:r>
              <a:rPr lang="fr-BE" dirty="0" smtClean="0"/>
              <a:t> and </a:t>
            </a:r>
            <a:r>
              <a:rPr lang="fr-BE" dirty="0" err="1" smtClean="0"/>
              <a:t>bacteria</a:t>
            </a:r>
            <a:endParaRPr lang="fr-BE" dirty="0"/>
          </a:p>
        </p:txBody>
      </p:sp>
      <p:sp>
        <p:nvSpPr>
          <p:cNvPr id="28" name="ZoneTexte 27"/>
          <p:cNvSpPr txBox="1"/>
          <p:nvPr/>
        </p:nvSpPr>
        <p:spPr>
          <a:xfrm>
            <a:off x="9463078" y="152400"/>
            <a:ext cx="1357322" cy="369332"/>
          </a:xfrm>
          <a:prstGeom prst="rect">
            <a:avLst/>
          </a:prstGeom>
          <a:noFill/>
        </p:spPr>
        <p:txBody>
          <a:bodyPr wrap="square" rtlCol="0">
            <a:spAutoFit/>
          </a:bodyPr>
          <a:lstStyle/>
          <a:p>
            <a:r>
              <a:rPr lang="en-US" dirty="0" smtClean="0"/>
              <a:t>Introduction</a:t>
            </a:r>
            <a:endParaRPr lang="en-US" dirty="0"/>
          </a:p>
        </p:txBody>
      </p:sp>
    </p:spTree>
    <p:extLst>
      <p:ext uri="{BB962C8B-B14F-4D97-AF65-F5344CB8AC3E}">
        <p14:creationId xmlns:p14="http://schemas.microsoft.com/office/powerpoint/2010/main" val="811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3"/>
          <p:cNvSpPr/>
          <p:nvPr/>
        </p:nvSpPr>
        <p:spPr>
          <a:xfrm>
            <a:off x="937200" y="221672"/>
            <a:ext cx="7327080" cy="456120"/>
          </a:xfrm>
          <a:prstGeom prst="rect">
            <a:avLst/>
          </a:prstGeom>
        </p:spPr>
        <p:txBody>
          <a:bodyPr wrap="none" lIns="90000" tIns="45000" rIns="90000" bIns="45000"/>
          <a:lstStyle/>
          <a:p>
            <a:pPr>
              <a:lnSpc>
                <a:spcPct val="100000"/>
              </a:lnSpc>
            </a:pPr>
            <a:r>
              <a:rPr lang="en-US" sz="2400" b="1" dirty="0" smtClean="0">
                <a:solidFill>
                  <a:srgbClr val="000000"/>
                </a:solidFill>
              </a:rPr>
              <a:t>Set up of a new fluorescence screen to isolate mutants</a:t>
            </a:r>
          </a:p>
          <a:p>
            <a:pPr>
              <a:lnSpc>
                <a:spcPct val="100000"/>
              </a:lnSpc>
            </a:pPr>
            <a:r>
              <a:rPr lang="en-US" sz="2400" b="1" dirty="0">
                <a:solidFill>
                  <a:srgbClr val="000000"/>
                </a:solidFill>
              </a:rPr>
              <a:t>i</a:t>
            </a:r>
            <a:r>
              <a:rPr lang="en-US" sz="2400" b="1" dirty="0" smtClean="0">
                <a:solidFill>
                  <a:srgbClr val="000000"/>
                </a:solidFill>
              </a:rPr>
              <a:t>mpaired in </a:t>
            </a:r>
            <a:r>
              <a:rPr lang="en-US" sz="2400" b="1" dirty="0" err="1" smtClean="0">
                <a:solidFill>
                  <a:srgbClr val="000000"/>
                </a:solidFill>
              </a:rPr>
              <a:t>hydrogenase</a:t>
            </a:r>
            <a:r>
              <a:rPr lang="en-US" sz="2400" b="1" dirty="0" smtClean="0">
                <a:solidFill>
                  <a:srgbClr val="000000"/>
                </a:solidFill>
              </a:rPr>
              <a:t> activity</a:t>
            </a:r>
            <a:endParaRPr lang="en-US" sz="2400" dirty="0"/>
          </a:p>
        </p:txBody>
      </p:sp>
      <p:sp>
        <p:nvSpPr>
          <p:cNvPr id="51" name="Rectangle 50"/>
          <p:cNvSpPr/>
          <p:nvPr/>
        </p:nvSpPr>
        <p:spPr>
          <a:xfrm>
            <a:off x="1551551" y="3999630"/>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5093210" y="4008296"/>
            <a:ext cx="355825" cy="3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p:cNvSpPr/>
          <p:nvPr/>
        </p:nvSpPr>
        <p:spPr>
          <a:xfrm>
            <a:off x="9264316" y="3869137"/>
            <a:ext cx="466538" cy="180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2342147" y="6162992"/>
            <a:ext cx="577516" cy="17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6"/>
          <p:cNvSpPr txBox="1"/>
          <p:nvPr/>
        </p:nvSpPr>
        <p:spPr>
          <a:xfrm>
            <a:off x="9463078" y="152400"/>
            <a:ext cx="1357322" cy="369332"/>
          </a:xfrm>
          <a:prstGeom prst="rect">
            <a:avLst/>
          </a:prstGeom>
          <a:noFill/>
        </p:spPr>
        <p:txBody>
          <a:bodyPr wrap="square" rtlCol="0">
            <a:spAutoFit/>
          </a:bodyPr>
          <a:lstStyle/>
          <a:p>
            <a:r>
              <a:rPr lang="fr-BE" dirty="0" err="1" smtClean="0"/>
              <a:t>Results</a:t>
            </a:r>
            <a:endParaRPr lang="en-US" dirty="0"/>
          </a:p>
        </p:txBody>
      </p:sp>
      <p:grpSp>
        <p:nvGrpSpPr>
          <p:cNvPr id="5" name="Groupe 4"/>
          <p:cNvGrpSpPr/>
          <p:nvPr/>
        </p:nvGrpSpPr>
        <p:grpSpPr>
          <a:xfrm>
            <a:off x="625483" y="1124377"/>
            <a:ext cx="3657760" cy="2906198"/>
            <a:chOff x="625483" y="1124377"/>
            <a:chExt cx="3657760" cy="2906198"/>
          </a:xfrm>
        </p:grpSpPr>
        <p:grpSp>
          <p:nvGrpSpPr>
            <p:cNvPr id="9" name="Groupe 8"/>
            <p:cNvGrpSpPr/>
            <p:nvPr/>
          </p:nvGrpSpPr>
          <p:grpSpPr>
            <a:xfrm>
              <a:off x="625483" y="1275568"/>
              <a:ext cx="3607089" cy="2641697"/>
              <a:chOff x="756096" y="811860"/>
              <a:chExt cx="4044112" cy="3327003"/>
            </a:xfrm>
          </p:grpSpPr>
          <p:pic>
            <p:nvPicPr>
              <p:cNvPr id="10" name="Picture 2"/>
              <p:cNvPicPr/>
              <p:nvPr/>
            </p:nvPicPr>
            <p:blipFill rotWithShape="1">
              <a:blip r:embed="rId3"/>
              <a:srcRect r="47594" b="52123"/>
              <a:stretch/>
            </p:blipFill>
            <p:spPr>
              <a:xfrm>
                <a:off x="756096" y="811860"/>
                <a:ext cx="3723221" cy="3327003"/>
              </a:xfrm>
              <a:prstGeom prst="rect">
                <a:avLst/>
              </a:prstGeom>
            </p:spPr>
          </p:pic>
          <p:sp>
            <p:nvSpPr>
              <p:cNvPr id="11" name="Rectangle 10"/>
              <p:cNvSpPr/>
              <p:nvPr/>
            </p:nvSpPr>
            <p:spPr>
              <a:xfrm>
                <a:off x="756096" y="850232"/>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4401272" y="811860"/>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14" name="Picture 2"/>
            <p:cNvPicPr/>
            <p:nvPr/>
          </p:nvPicPr>
          <p:blipFill rotWithShape="1">
            <a:blip r:embed="rId3"/>
            <a:srcRect l="56868" b="52123"/>
            <a:stretch/>
          </p:blipFill>
          <p:spPr>
            <a:xfrm>
              <a:off x="1317182" y="1124377"/>
              <a:ext cx="2966061" cy="2906198"/>
            </a:xfrm>
            <a:prstGeom prst="rect">
              <a:avLst/>
            </a:prstGeom>
          </p:spPr>
        </p:pic>
      </p:grpSp>
      <p:grpSp>
        <p:nvGrpSpPr>
          <p:cNvPr id="18" name="Groupe 17"/>
          <p:cNvGrpSpPr/>
          <p:nvPr/>
        </p:nvGrpSpPr>
        <p:grpSpPr>
          <a:xfrm>
            <a:off x="4250882" y="1448105"/>
            <a:ext cx="3607089" cy="399861"/>
            <a:chOff x="756096" y="811860"/>
            <a:chExt cx="4044112" cy="503593"/>
          </a:xfrm>
        </p:grpSpPr>
        <p:sp>
          <p:nvSpPr>
            <p:cNvPr id="20" name="Rectangle 19"/>
            <p:cNvSpPr/>
            <p:nvPr/>
          </p:nvSpPr>
          <p:spPr>
            <a:xfrm>
              <a:off x="756096" y="850232"/>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4401272" y="811860"/>
              <a:ext cx="398936" cy="46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Rectangle 23"/>
          <p:cNvSpPr/>
          <p:nvPr/>
        </p:nvSpPr>
        <p:spPr>
          <a:xfrm>
            <a:off x="-1957208" y="6903502"/>
            <a:ext cx="355826" cy="36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7981037" y="1475931"/>
            <a:ext cx="4283304" cy="1938992"/>
          </a:xfrm>
          <a:prstGeom prst="rect">
            <a:avLst/>
          </a:prstGeom>
          <a:noFill/>
        </p:spPr>
        <p:txBody>
          <a:bodyPr wrap="square" rtlCol="0">
            <a:spAutoFit/>
          </a:bodyPr>
          <a:lstStyle/>
          <a:p>
            <a:pPr>
              <a:lnSpc>
                <a:spcPct val="150000"/>
              </a:lnSpc>
            </a:pPr>
            <a:r>
              <a:rPr lang="fr-BE" sz="2000" dirty="0" smtClean="0"/>
              <a:t>1: </a:t>
            </a:r>
            <a:r>
              <a:rPr lang="fr-BE" sz="2000" dirty="0" err="1" smtClean="0"/>
              <a:t>Specific</a:t>
            </a:r>
            <a:r>
              <a:rPr lang="fr-BE" sz="2000" dirty="0" smtClean="0"/>
              <a:t> to </a:t>
            </a:r>
            <a:r>
              <a:rPr lang="fr-BE" sz="2000" dirty="0" err="1" smtClean="0"/>
              <a:t>anoxia</a:t>
            </a:r>
            <a:r>
              <a:rPr lang="fr-BE" sz="2000" dirty="0" smtClean="0"/>
              <a:t>? </a:t>
            </a:r>
          </a:p>
          <a:p>
            <a:pPr>
              <a:lnSpc>
                <a:spcPct val="150000"/>
              </a:lnSpc>
            </a:pPr>
            <a:r>
              <a:rPr lang="fr-BE" sz="2000" dirty="0" smtClean="0"/>
              <a:t>2: </a:t>
            </a:r>
            <a:r>
              <a:rPr lang="fr-BE" sz="2000" dirty="0" err="1" smtClean="0"/>
              <a:t>Effect</a:t>
            </a:r>
            <a:r>
              <a:rPr lang="fr-BE" sz="2000" dirty="0" smtClean="0"/>
              <a:t> of light </a:t>
            </a:r>
            <a:r>
              <a:rPr lang="fr-BE" sz="2000" dirty="0" err="1" smtClean="0"/>
              <a:t>intensity</a:t>
            </a:r>
            <a:r>
              <a:rPr lang="fr-BE" sz="2000" dirty="0" smtClean="0"/>
              <a:t>? </a:t>
            </a:r>
          </a:p>
          <a:p>
            <a:pPr>
              <a:lnSpc>
                <a:spcPct val="150000"/>
              </a:lnSpc>
            </a:pPr>
            <a:r>
              <a:rPr lang="fr-BE" sz="2000" dirty="0" smtClean="0"/>
              <a:t>3: </a:t>
            </a:r>
            <a:r>
              <a:rPr lang="fr-BE" sz="2000" dirty="0" err="1" smtClean="0"/>
              <a:t>Sensitivity</a:t>
            </a:r>
            <a:r>
              <a:rPr lang="fr-BE" sz="2000" dirty="0" smtClean="0"/>
              <a:t>? </a:t>
            </a:r>
          </a:p>
          <a:p>
            <a:pPr>
              <a:lnSpc>
                <a:spcPct val="150000"/>
              </a:lnSpc>
            </a:pPr>
            <a:r>
              <a:rPr lang="fr-BE" sz="2000" dirty="0" smtClean="0"/>
              <a:t>4: </a:t>
            </a:r>
            <a:r>
              <a:rPr lang="fr-BE" sz="2000" dirty="0" err="1" smtClean="0"/>
              <a:t>Effect</a:t>
            </a:r>
            <a:r>
              <a:rPr lang="fr-BE" sz="2000" dirty="0" smtClean="0"/>
              <a:t> of </a:t>
            </a:r>
            <a:r>
              <a:rPr lang="fr-BE" sz="2000" dirty="0" err="1" smtClean="0"/>
              <a:t>acclimation</a:t>
            </a:r>
            <a:r>
              <a:rPr lang="fr-BE" sz="2000" dirty="0" smtClean="0"/>
              <a:t> time? </a:t>
            </a:r>
            <a:endParaRPr lang="fr-BE" sz="2000" dirty="0"/>
          </a:p>
        </p:txBody>
      </p:sp>
      <p:sp>
        <p:nvSpPr>
          <p:cNvPr id="19" name="CustomShape 9"/>
          <p:cNvSpPr/>
          <p:nvPr/>
        </p:nvSpPr>
        <p:spPr>
          <a:xfrm>
            <a:off x="3152813" y="3999630"/>
            <a:ext cx="6988926" cy="639000"/>
          </a:xfrm>
          <a:prstGeom prst="rect">
            <a:avLst/>
          </a:prstGeom>
        </p:spPr>
        <p:txBody>
          <a:bodyPr lIns="90000" tIns="45000" rIns="90000" bIns="45000"/>
          <a:lstStyle/>
          <a:p>
            <a:pPr>
              <a:lnSpc>
                <a:spcPct val="100000"/>
              </a:lnSpc>
            </a:pPr>
            <a:r>
              <a:rPr lang="fr-BE" dirty="0" smtClean="0">
                <a:solidFill>
                  <a:srgbClr val="000000"/>
                </a:solidFill>
              </a:rPr>
              <a:t>* </a:t>
            </a:r>
            <a:r>
              <a:rPr lang="fr-BE" i="1" dirty="0" err="1" smtClean="0">
                <a:solidFill>
                  <a:srgbClr val="000000"/>
                </a:solidFill>
                <a:latin typeface="Calibri"/>
              </a:rPr>
              <a:t>hydEF</a:t>
            </a:r>
            <a:r>
              <a:rPr lang="fr-BE" dirty="0" smtClean="0">
                <a:solidFill>
                  <a:srgbClr val="000000"/>
                </a:solidFill>
                <a:latin typeface="Calibri"/>
              </a:rPr>
              <a:t> mutant </a:t>
            </a:r>
            <a:r>
              <a:rPr lang="fr-BE" dirty="0" err="1" smtClean="0">
                <a:solidFill>
                  <a:srgbClr val="000000"/>
                </a:solidFill>
                <a:latin typeface="Calibri"/>
              </a:rPr>
              <a:t>isolated</a:t>
            </a:r>
            <a:r>
              <a:rPr lang="fr-BE" dirty="0" smtClean="0">
                <a:solidFill>
                  <a:srgbClr val="000000"/>
                </a:solidFill>
                <a:latin typeface="Calibri"/>
              </a:rPr>
              <a:t> by </a:t>
            </a:r>
            <a:r>
              <a:rPr lang="fr-BE" dirty="0" err="1" smtClean="0">
                <a:solidFill>
                  <a:srgbClr val="000000"/>
                </a:solidFill>
                <a:latin typeface="Calibri"/>
              </a:rPr>
              <a:t>Posewitz</a:t>
            </a:r>
            <a:r>
              <a:rPr lang="fr-BE" dirty="0" smtClean="0">
                <a:solidFill>
                  <a:srgbClr val="000000"/>
                </a:solidFill>
                <a:latin typeface="Calibri"/>
              </a:rPr>
              <a:t> </a:t>
            </a:r>
            <a:r>
              <a:rPr lang="fr-BE" i="1" dirty="0">
                <a:solidFill>
                  <a:srgbClr val="000000"/>
                </a:solidFill>
                <a:latin typeface="Calibri"/>
              </a:rPr>
              <a:t>et al., </a:t>
            </a:r>
            <a:r>
              <a:rPr lang="fr-BE" dirty="0" smtClean="0">
                <a:solidFill>
                  <a:srgbClr val="000000"/>
                </a:solidFill>
                <a:latin typeface="Calibri"/>
              </a:rPr>
              <a:t>2004</a:t>
            </a:r>
            <a:endParaRPr dirty="0"/>
          </a:p>
        </p:txBody>
      </p:sp>
      <p:sp>
        <p:nvSpPr>
          <p:cNvPr id="22" name="CustomShape 9"/>
          <p:cNvSpPr/>
          <p:nvPr/>
        </p:nvSpPr>
        <p:spPr>
          <a:xfrm>
            <a:off x="3761830" y="2683530"/>
            <a:ext cx="6988926" cy="639000"/>
          </a:xfrm>
          <a:prstGeom prst="rect">
            <a:avLst/>
          </a:prstGeom>
        </p:spPr>
        <p:txBody>
          <a:bodyPr lIns="90000" tIns="45000" rIns="90000" bIns="45000"/>
          <a:lstStyle/>
          <a:p>
            <a:pPr>
              <a:lnSpc>
                <a:spcPct val="100000"/>
              </a:lnSpc>
            </a:pPr>
            <a:r>
              <a:rPr lang="fr-BE" dirty="0" smtClean="0">
                <a:solidFill>
                  <a:srgbClr val="000000"/>
                </a:solidFill>
              </a:rPr>
              <a:t>*</a:t>
            </a:r>
            <a:endParaRPr dirty="0"/>
          </a:p>
        </p:txBody>
      </p:sp>
      <p:sp>
        <p:nvSpPr>
          <p:cNvPr id="23" name="ZoneTexte 22"/>
          <p:cNvSpPr txBox="1"/>
          <p:nvPr/>
        </p:nvSpPr>
        <p:spPr>
          <a:xfrm>
            <a:off x="1907376" y="4599296"/>
            <a:ext cx="7356940" cy="646331"/>
          </a:xfrm>
          <a:prstGeom prst="rect">
            <a:avLst/>
          </a:prstGeom>
          <a:noFill/>
        </p:spPr>
        <p:txBody>
          <a:bodyPr wrap="square" rtlCol="0">
            <a:spAutoFit/>
          </a:bodyPr>
          <a:lstStyle/>
          <a:p>
            <a:r>
              <a:rPr lang="fr-BE" dirty="0" err="1" smtClean="0"/>
              <a:t>Photochemical</a:t>
            </a:r>
            <a:r>
              <a:rPr lang="fr-BE" dirty="0" smtClean="0"/>
              <a:t> </a:t>
            </a:r>
            <a:r>
              <a:rPr lang="fr-BE" dirty="0" err="1" smtClean="0"/>
              <a:t>yield</a:t>
            </a:r>
            <a:r>
              <a:rPr lang="fr-BE" dirty="0" smtClean="0"/>
              <a:t> of </a:t>
            </a:r>
            <a:r>
              <a:rPr lang="fr-BE" dirty="0" err="1" smtClean="0"/>
              <a:t>photosystem</a:t>
            </a:r>
            <a:r>
              <a:rPr lang="fr-BE" dirty="0" smtClean="0"/>
              <a:t> II (</a:t>
            </a:r>
            <a:r>
              <a:rPr lang="el-GR" b="1" dirty="0" smtClean="0"/>
              <a:t>Φ</a:t>
            </a:r>
            <a:r>
              <a:rPr lang="fr-BE" b="1" dirty="0" smtClean="0"/>
              <a:t>II</a:t>
            </a:r>
            <a:r>
              <a:rPr lang="fr-BE" dirty="0" smtClean="0"/>
              <a:t>) = </a:t>
            </a:r>
            <a:r>
              <a:rPr lang="fr-BE" dirty="0" err="1" smtClean="0"/>
              <a:t>Fv</a:t>
            </a:r>
            <a:r>
              <a:rPr lang="fr-BE" dirty="0" smtClean="0"/>
              <a:t>/Fm’ or (Fm’-</a:t>
            </a:r>
            <a:r>
              <a:rPr lang="fr-BE" dirty="0" err="1" smtClean="0"/>
              <a:t>Fs</a:t>
            </a:r>
            <a:r>
              <a:rPr lang="fr-BE" dirty="0" smtClean="0"/>
              <a:t>)/Fm’</a:t>
            </a:r>
          </a:p>
          <a:p>
            <a:r>
              <a:rPr lang="fr-BE" dirty="0" smtClean="0"/>
              <a:t>PSII relative </a:t>
            </a:r>
            <a:r>
              <a:rPr lang="fr-BE" b="1" dirty="0" err="1" smtClean="0"/>
              <a:t>e</a:t>
            </a:r>
            <a:r>
              <a:rPr lang="fr-BE" dirty="0" err="1" smtClean="0"/>
              <a:t>lectron</a:t>
            </a:r>
            <a:r>
              <a:rPr lang="fr-BE" dirty="0" smtClean="0"/>
              <a:t> </a:t>
            </a:r>
            <a:r>
              <a:rPr lang="fr-BE" b="1" dirty="0"/>
              <a:t>t</a:t>
            </a:r>
            <a:r>
              <a:rPr lang="fr-BE" dirty="0" smtClean="0"/>
              <a:t>ransport </a:t>
            </a:r>
            <a:r>
              <a:rPr lang="fr-BE" b="1" dirty="0" smtClean="0"/>
              <a:t>r</a:t>
            </a:r>
            <a:r>
              <a:rPr lang="fr-BE" dirty="0" smtClean="0"/>
              <a:t>ate (</a:t>
            </a:r>
            <a:r>
              <a:rPr lang="fr-BE" b="1" dirty="0" smtClean="0"/>
              <a:t>ETR’</a:t>
            </a:r>
            <a:r>
              <a:rPr lang="fr-BE" dirty="0" smtClean="0"/>
              <a:t>) = </a:t>
            </a:r>
            <a:r>
              <a:rPr lang="el-GR" dirty="0" smtClean="0"/>
              <a:t>Φ</a:t>
            </a:r>
            <a:r>
              <a:rPr lang="fr-BE" dirty="0" smtClean="0"/>
              <a:t>II*</a:t>
            </a:r>
            <a:r>
              <a:rPr lang="fr-BE" dirty="0" err="1" smtClean="0"/>
              <a:t>Ilum</a:t>
            </a:r>
            <a:endParaRPr lang="fr-BE" dirty="0"/>
          </a:p>
        </p:txBody>
      </p:sp>
    </p:spTree>
    <p:extLst>
      <p:ext uri="{BB962C8B-B14F-4D97-AF65-F5344CB8AC3E}">
        <p14:creationId xmlns:p14="http://schemas.microsoft.com/office/powerpoint/2010/main" val="2501300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2786</Words>
  <Application>Microsoft Office PowerPoint</Application>
  <PresentationFormat>Grand écran</PresentationFormat>
  <Paragraphs>663</Paragraphs>
  <Slides>48</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ＭＳ Ｐゴシック</vt:lpstr>
      <vt:lpstr>Arial</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de Liège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 Godaux</dc:creator>
  <cp:lastModifiedBy>Damien Godaux</cp:lastModifiedBy>
  <cp:revision>174</cp:revision>
  <dcterms:created xsi:type="dcterms:W3CDTF">2016-11-02T14:20:34Z</dcterms:created>
  <dcterms:modified xsi:type="dcterms:W3CDTF">2017-01-10T10:53:24Z</dcterms:modified>
</cp:coreProperties>
</file>