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9" r:id="rId2"/>
    <p:sldId id="292" r:id="rId3"/>
    <p:sldId id="262" r:id="rId4"/>
    <p:sldId id="274" r:id="rId5"/>
    <p:sldId id="275" r:id="rId6"/>
    <p:sldId id="296" r:id="rId7"/>
    <p:sldId id="280" r:id="rId8"/>
    <p:sldId id="285" r:id="rId9"/>
    <p:sldId id="282" r:id="rId10"/>
    <p:sldId id="286" r:id="rId11"/>
    <p:sldId id="287" r:id="rId12"/>
    <p:sldId id="288" r:id="rId13"/>
    <p:sldId id="283" r:id="rId14"/>
    <p:sldId id="301" r:id="rId15"/>
    <p:sldId id="299" r:id="rId16"/>
    <p:sldId id="269" r:id="rId17"/>
    <p:sldId id="300" r:id="rId18"/>
    <p:sldId id="284" r:id="rId19"/>
    <p:sldId id="291" r:id="rId20"/>
    <p:sldId id="290" r:id="rId21"/>
    <p:sldId id="304" r:id="rId22"/>
    <p:sldId id="294" r:id="rId23"/>
    <p:sldId id="303" r:id="rId24"/>
    <p:sldId id="302" r:id="rId25"/>
    <p:sldId id="305" r:id="rId26"/>
    <p:sldId id="315" r:id="rId27"/>
    <p:sldId id="318" r:id="rId28"/>
    <p:sldId id="319" r:id="rId29"/>
    <p:sldId id="295" r:id="rId30"/>
    <p:sldId id="317" r:id="rId31"/>
    <p:sldId id="278" r:id="rId32"/>
    <p:sldId id="289" r:id="rId33"/>
    <p:sldId id="270" r:id="rId34"/>
    <p:sldId id="308" r:id="rId35"/>
    <p:sldId id="343" r:id="rId36"/>
    <p:sldId id="325" r:id="rId37"/>
    <p:sldId id="342" r:id="rId38"/>
    <p:sldId id="326" r:id="rId39"/>
    <p:sldId id="335" r:id="rId40"/>
    <p:sldId id="341" r:id="rId41"/>
    <p:sldId id="327" r:id="rId42"/>
    <p:sldId id="340" r:id="rId43"/>
    <p:sldId id="328" r:id="rId44"/>
    <p:sldId id="329" r:id="rId45"/>
    <p:sldId id="338" r:id="rId46"/>
    <p:sldId id="330" r:id="rId47"/>
    <p:sldId id="331" r:id="rId48"/>
    <p:sldId id="332" r:id="rId49"/>
    <p:sldId id="337" r:id="rId50"/>
    <p:sldId id="344" r:id="rId51"/>
    <p:sldId id="345" r:id="rId52"/>
    <p:sldId id="339" r:id="rId53"/>
    <p:sldId id="333" r:id="rId54"/>
    <p:sldId id="306" r:id="rId55"/>
    <p:sldId id="265" r:id="rId56"/>
    <p:sldId id="267" r:id="rId57"/>
    <p:sldId id="276" r:id="rId58"/>
    <p:sldId id="279" r:id="rId5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e Defer" initials="VD" lastIdx="2" clrIdx="0">
    <p:extLst>
      <p:ext uri="{19B8F6BF-5375-455C-9EA6-DF929625EA0E}">
        <p15:presenceInfo xmlns:p15="http://schemas.microsoft.com/office/powerpoint/2012/main" userId="27eb2fc3eceb00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949"/>
    <a:srgbClr val="FFFFFF"/>
    <a:srgbClr val="4F579A"/>
    <a:srgbClr val="5FA4B0"/>
    <a:srgbClr val="5DB18E"/>
    <a:srgbClr val="5F9DAC"/>
    <a:srgbClr val="5CB37C"/>
    <a:srgbClr val="00707F"/>
    <a:srgbClr val="2925C9"/>
    <a:srgbClr val="C6A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8" autoAdjust="0"/>
    <p:restoredTop sz="80523" autoAdjust="0"/>
  </p:normalViewPr>
  <p:slideViewPr>
    <p:cSldViewPr snapToGrid="0" snapToObjects="1">
      <p:cViewPr varScale="1">
        <p:scale>
          <a:sx n="68" d="100"/>
          <a:sy n="68" d="100"/>
        </p:scale>
        <p:origin x="77" y="312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70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8AB63988-88A2-44AF-B163-451608554E14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fr-BE" sz="1600" dirty="0" smtClean="0">
            <a:latin typeface="+mj-lt"/>
          </a:endParaRPr>
        </a:p>
      </dgm:t>
    </dgm:pt>
    <dgm:pt modelId="{0EF7635F-4DB3-4B93-92FE-29578B485592}" type="parTrans" cxnId="{380CEDAC-3042-40F6-AB70-4988A13B932A}">
      <dgm:prSet/>
      <dgm:spPr/>
      <dgm:t>
        <a:bodyPr/>
        <a:lstStyle/>
        <a:p>
          <a:endParaRPr lang="fr-BE"/>
        </a:p>
      </dgm:t>
    </dgm:pt>
    <dgm:pt modelId="{63275FD6-8413-4037-9FFB-FC902B8515AF}" type="sibTrans" cxnId="{380CEDAC-3042-40F6-AB70-4988A13B932A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1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7F006EB1-B037-43E1-A302-AC19B2CB839B}" type="presOf" srcId="{81ED8F9B-57C3-4BE9-81D1-2317E5F84B92}" destId="{3CFA0E18-FA50-46B2-B9A8-C0A8E5B3A04D}" srcOrd="0" destOrd="0" presId="urn:microsoft.com/office/officeart/2005/8/layout/venn2"/>
    <dgm:cxn modelId="{380CEDAC-3042-40F6-AB70-4988A13B932A}" srcId="{81ED8F9B-57C3-4BE9-81D1-2317E5F84B92}" destId="{8AB63988-88A2-44AF-B163-451608554E14}" srcOrd="0" destOrd="0" parTransId="{0EF7635F-4DB3-4B93-92FE-29578B485592}" sibTransId="{63275FD6-8413-4037-9FFB-FC902B8515AF}"/>
    <dgm:cxn modelId="{6F658848-3945-4701-9488-E1D52ACCEFD2}" type="presOf" srcId="{8AB63988-88A2-44AF-B163-451608554E14}" destId="{5418B0DE-9B54-4D00-9474-0F18B015C206}" srcOrd="0" destOrd="0" presId="urn:microsoft.com/office/officeart/2005/8/layout/venn2"/>
    <dgm:cxn modelId="{42668F51-35D9-4966-9810-6D36B01730FA}" type="presOf" srcId="{8AB63988-88A2-44AF-B163-451608554E14}" destId="{FC6E3501-2FBC-46F1-BF71-E5389459740C}" srcOrd="1" destOrd="0" presId="urn:microsoft.com/office/officeart/2005/8/layout/venn2"/>
    <dgm:cxn modelId="{D2054256-D734-4DD4-A690-847838565536}" type="presParOf" srcId="{3CFA0E18-FA50-46B2-B9A8-C0A8E5B3A04D}" destId="{49730894-8431-4B99-937F-511C584F71FD}" srcOrd="0" destOrd="0" presId="urn:microsoft.com/office/officeart/2005/8/layout/venn2"/>
    <dgm:cxn modelId="{99D7896E-263E-4422-86EE-670FC62A6115}" type="presParOf" srcId="{49730894-8431-4B99-937F-511C584F71FD}" destId="{5418B0DE-9B54-4D00-9474-0F18B015C206}" srcOrd="0" destOrd="0" presId="urn:microsoft.com/office/officeart/2005/8/layout/venn2"/>
    <dgm:cxn modelId="{8406895C-88BD-4DA0-AF4D-81E91701D3CC}" type="presParOf" srcId="{49730894-8431-4B99-937F-511C584F71FD}" destId="{FC6E3501-2FBC-46F1-BF71-E5389459740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8AB63988-88A2-44AF-B163-451608554E14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fr-BE" sz="1600" dirty="0" smtClean="0">
            <a:latin typeface="+mj-lt"/>
          </a:endParaRPr>
        </a:p>
      </dgm:t>
    </dgm:pt>
    <dgm:pt modelId="{0EF7635F-4DB3-4B93-92FE-29578B485592}" type="parTrans" cxnId="{380CEDAC-3042-40F6-AB70-4988A13B932A}">
      <dgm:prSet/>
      <dgm:spPr/>
      <dgm:t>
        <a:bodyPr/>
        <a:lstStyle/>
        <a:p>
          <a:endParaRPr lang="fr-BE"/>
        </a:p>
      </dgm:t>
    </dgm:pt>
    <dgm:pt modelId="{63275FD6-8413-4037-9FFB-FC902B8515AF}" type="sibTrans" cxnId="{380CEDAC-3042-40F6-AB70-4988A13B932A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1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2C46612D-033C-423F-A171-F097341D3AF6}" type="presOf" srcId="{8AB63988-88A2-44AF-B163-451608554E14}" destId="{5418B0DE-9B54-4D00-9474-0F18B015C206}" srcOrd="0" destOrd="0" presId="urn:microsoft.com/office/officeart/2005/8/layout/venn2"/>
    <dgm:cxn modelId="{BEB48162-15D8-4DAE-BDB1-9745FC694C9F}" type="presOf" srcId="{8AB63988-88A2-44AF-B163-451608554E14}" destId="{FC6E3501-2FBC-46F1-BF71-E5389459740C}" srcOrd="1" destOrd="0" presId="urn:microsoft.com/office/officeart/2005/8/layout/venn2"/>
    <dgm:cxn modelId="{380CEDAC-3042-40F6-AB70-4988A13B932A}" srcId="{81ED8F9B-57C3-4BE9-81D1-2317E5F84B92}" destId="{8AB63988-88A2-44AF-B163-451608554E14}" srcOrd="0" destOrd="0" parTransId="{0EF7635F-4DB3-4B93-92FE-29578B485592}" sibTransId="{63275FD6-8413-4037-9FFB-FC902B8515AF}"/>
    <dgm:cxn modelId="{BBDC59F5-85BA-4AD1-9F59-864DE8053809}" type="presOf" srcId="{81ED8F9B-57C3-4BE9-81D1-2317E5F84B92}" destId="{3CFA0E18-FA50-46B2-B9A8-C0A8E5B3A04D}" srcOrd="0" destOrd="0" presId="urn:microsoft.com/office/officeart/2005/8/layout/venn2"/>
    <dgm:cxn modelId="{D060E393-E16F-423F-B23D-1A65049E05EE}" type="presParOf" srcId="{3CFA0E18-FA50-46B2-B9A8-C0A8E5B3A04D}" destId="{49730894-8431-4B99-937F-511C584F71FD}" srcOrd="0" destOrd="0" presId="urn:microsoft.com/office/officeart/2005/8/layout/venn2"/>
    <dgm:cxn modelId="{D906FFE2-9508-4A0A-91EC-CBBFC4742813}" type="presParOf" srcId="{49730894-8431-4B99-937F-511C584F71FD}" destId="{5418B0DE-9B54-4D00-9474-0F18B015C206}" srcOrd="0" destOrd="0" presId="urn:microsoft.com/office/officeart/2005/8/layout/venn2"/>
    <dgm:cxn modelId="{93354C92-0CDF-4A78-BD08-4A65B2786D55}" type="presParOf" srcId="{49730894-8431-4B99-937F-511C584F71FD}" destId="{FC6E3501-2FBC-46F1-BF71-E5389459740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rgbClr val="BACC74"/>
        </a:solidFill>
        <a:ln>
          <a:noFill/>
        </a:ln>
      </dgm:spPr>
      <dgm:t>
        <a:bodyPr/>
        <a:lstStyle/>
        <a:p>
          <a:r>
            <a:rPr lang="fr-BE" dirty="0" smtClean="0">
              <a:solidFill>
                <a:srgbClr val="2A982D"/>
              </a:solidFill>
              <a:latin typeface="+mj-lt"/>
            </a:rPr>
            <a:t> </a:t>
          </a:r>
          <a:endParaRPr lang="fr-BE" dirty="0">
            <a:solidFill>
              <a:srgbClr val="2A982D"/>
            </a:solidFill>
            <a:latin typeface="+mj-lt"/>
          </a:endParaRPr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1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E40228-9BBD-4B1F-9C06-2814E99551C2}" srcId="{81ED8F9B-57C3-4BE9-81D1-2317E5F84B92}" destId="{D3B869BF-A82A-47C5-B5F1-99A96DE91120}" srcOrd="0" destOrd="0" parTransId="{F27FB9A9-C15E-43C1-9AA4-652AF66E3364}" sibTransId="{8874638B-5942-4CCA-B889-FBE2A331C70C}"/>
    <dgm:cxn modelId="{707763C4-6908-4309-9614-F92BCA2A3083}" type="presOf" srcId="{D3B869BF-A82A-47C5-B5F1-99A96DE91120}" destId="{5418B0DE-9B54-4D00-9474-0F18B015C206}" srcOrd="0" destOrd="0" presId="urn:microsoft.com/office/officeart/2005/8/layout/venn2"/>
    <dgm:cxn modelId="{792CF25F-1E2C-4AE1-872F-85066514F384}" type="presOf" srcId="{D3B869BF-A82A-47C5-B5F1-99A96DE91120}" destId="{FC6E3501-2FBC-46F1-BF71-E5389459740C}" srcOrd="1" destOrd="0" presId="urn:microsoft.com/office/officeart/2005/8/layout/venn2"/>
    <dgm:cxn modelId="{495C1EC3-185C-43CD-935B-E356D2AA9A19}" type="presOf" srcId="{81ED8F9B-57C3-4BE9-81D1-2317E5F84B92}" destId="{3CFA0E18-FA50-46B2-B9A8-C0A8E5B3A04D}" srcOrd="0" destOrd="0" presId="urn:microsoft.com/office/officeart/2005/8/layout/venn2"/>
    <dgm:cxn modelId="{F006EA7B-9FB7-4CD6-B223-5D81D49924F2}" type="presParOf" srcId="{3CFA0E18-FA50-46B2-B9A8-C0A8E5B3A04D}" destId="{49730894-8431-4B99-937F-511C584F71FD}" srcOrd="0" destOrd="0" presId="urn:microsoft.com/office/officeart/2005/8/layout/venn2"/>
    <dgm:cxn modelId="{D6747336-1C49-4B66-BB48-012D92B2C16C}" type="presParOf" srcId="{49730894-8431-4B99-937F-511C584F71FD}" destId="{5418B0DE-9B54-4D00-9474-0F18B015C206}" srcOrd="0" destOrd="0" presId="urn:microsoft.com/office/officeart/2005/8/layout/venn2"/>
    <dgm:cxn modelId="{63F3BFFB-A744-443F-BECE-E1A0D83BCF29}" type="presParOf" srcId="{49730894-8431-4B99-937F-511C584F71FD}" destId="{FC6E3501-2FBC-46F1-BF71-E5389459740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8AB63988-88A2-44AF-B163-451608554E14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fr-BE" sz="1600" dirty="0" smtClean="0">
            <a:latin typeface="+mj-lt"/>
          </a:endParaRPr>
        </a:p>
      </dgm:t>
    </dgm:pt>
    <dgm:pt modelId="{0EF7635F-4DB3-4B93-92FE-29578B485592}" type="parTrans" cxnId="{380CEDAC-3042-40F6-AB70-4988A13B932A}">
      <dgm:prSet/>
      <dgm:spPr/>
      <dgm:t>
        <a:bodyPr/>
        <a:lstStyle/>
        <a:p>
          <a:endParaRPr lang="fr-BE"/>
        </a:p>
      </dgm:t>
    </dgm:pt>
    <dgm:pt modelId="{63275FD6-8413-4037-9FFB-FC902B8515AF}" type="sibTrans" cxnId="{380CEDAC-3042-40F6-AB70-4988A13B932A}">
      <dgm:prSet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fr-BE" dirty="0" smtClean="0">
              <a:latin typeface="+mj-lt"/>
            </a:rPr>
            <a:t> </a:t>
          </a:r>
          <a:endParaRPr lang="fr-BE" dirty="0">
            <a:latin typeface="+mj-lt"/>
          </a:endParaRPr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2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BF6B807-1A41-498F-BFDA-6E4B96F077DE}" type="pres">
      <dgm:prSet presAssocID="{81ED8F9B-57C3-4BE9-81D1-2317E5F84B92}" presName="comp2" presStyleCnt="0"/>
      <dgm:spPr/>
    </dgm:pt>
    <dgm:pt modelId="{CDA15564-10DA-4543-8922-38908C32400A}" type="pres">
      <dgm:prSet presAssocID="{81ED8F9B-57C3-4BE9-81D1-2317E5F84B92}" presName="circle2" presStyleLbl="node1" presStyleIdx="1" presStyleCnt="2" custScaleX="78587" custScaleY="68302" custLinFactNeighborX="17451" custLinFactNeighborY="7164"/>
      <dgm:spPr/>
      <dgm:t>
        <a:bodyPr/>
        <a:lstStyle/>
        <a:p>
          <a:endParaRPr lang="fr-BE"/>
        </a:p>
      </dgm:t>
    </dgm:pt>
    <dgm:pt modelId="{7DD84FFC-EEDD-4678-9284-72F1A422850A}" type="pres">
      <dgm:prSet presAssocID="{81ED8F9B-57C3-4BE9-81D1-2317E5F84B92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80CEDAC-3042-40F6-AB70-4988A13B932A}" srcId="{81ED8F9B-57C3-4BE9-81D1-2317E5F84B92}" destId="{8AB63988-88A2-44AF-B163-451608554E14}" srcOrd="0" destOrd="0" parTransId="{0EF7635F-4DB3-4B93-92FE-29578B485592}" sibTransId="{63275FD6-8413-4037-9FFB-FC902B8515AF}"/>
    <dgm:cxn modelId="{115642F9-9CF2-44E4-AEA7-4318A07337D8}" type="presOf" srcId="{D3B869BF-A82A-47C5-B5F1-99A96DE91120}" destId="{CDA15564-10DA-4543-8922-38908C32400A}" srcOrd="0" destOrd="0" presId="urn:microsoft.com/office/officeart/2005/8/layout/venn2"/>
    <dgm:cxn modelId="{89B864F7-A8E5-4384-AE17-231A92003484}" type="presOf" srcId="{D3B869BF-A82A-47C5-B5F1-99A96DE91120}" destId="{7DD84FFC-EEDD-4678-9284-72F1A422850A}" srcOrd="1" destOrd="0" presId="urn:microsoft.com/office/officeart/2005/8/layout/venn2"/>
    <dgm:cxn modelId="{9EE40228-9BBD-4B1F-9C06-2814E99551C2}" srcId="{81ED8F9B-57C3-4BE9-81D1-2317E5F84B92}" destId="{D3B869BF-A82A-47C5-B5F1-99A96DE91120}" srcOrd="1" destOrd="0" parTransId="{F27FB9A9-C15E-43C1-9AA4-652AF66E3364}" sibTransId="{8874638B-5942-4CCA-B889-FBE2A331C70C}"/>
    <dgm:cxn modelId="{20C5B245-5917-4D87-BBBB-EDEE570C68A3}" type="presOf" srcId="{8AB63988-88A2-44AF-B163-451608554E14}" destId="{FC6E3501-2FBC-46F1-BF71-E5389459740C}" srcOrd="1" destOrd="0" presId="urn:microsoft.com/office/officeart/2005/8/layout/venn2"/>
    <dgm:cxn modelId="{5D9295D5-E65D-4BDA-87B8-D8B28375034E}" type="presOf" srcId="{81ED8F9B-57C3-4BE9-81D1-2317E5F84B92}" destId="{3CFA0E18-FA50-46B2-B9A8-C0A8E5B3A04D}" srcOrd="0" destOrd="0" presId="urn:microsoft.com/office/officeart/2005/8/layout/venn2"/>
    <dgm:cxn modelId="{66911FC6-91E6-4D7F-9CB9-F9CCF30E1756}" type="presOf" srcId="{8AB63988-88A2-44AF-B163-451608554E14}" destId="{5418B0DE-9B54-4D00-9474-0F18B015C206}" srcOrd="0" destOrd="0" presId="urn:microsoft.com/office/officeart/2005/8/layout/venn2"/>
    <dgm:cxn modelId="{E773B02F-846E-42CC-A73B-F4D399AA4171}" type="presParOf" srcId="{3CFA0E18-FA50-46B2-B9A8-C0A8E5B3A04D}" destId="{49730894-8431-4B99-937F-511C584F71FD}" srcOrd="0" destOrd="0" presId="urn:microsoft.com/office/officeart/2005/8/layout/venn2"/>
    <dgm:cxn modelId="{DFB14231-B8BB-4245-868F-3EC2936D3A1F}" type="presParOf" srcId="{49730894-8431-4B99-937F-511C584F71FD}" destId="{5418B0DE-9B54-4D00-9474-0F18B015C206}" srcOrd="0" destOrd="0" presId="urn:microsoft.com/office/officeart/2005/8/layout/venn2"/>
    <dgm:cxn modelId="{6CA4FE4D-408C-4EA6-8E2F-CC892A260E30}" type="presParOf" srcId="{49730894-8431-4B99-937F-511C584F71FD}" destId="{FC6E3501-2FBC-46F1-BF71-E5389459740C}" srcOrd="1" destOrd="0" presId="urn:microsoft.com/office/officeart/2005/8/layout/venn2"/>
    <dgm:cxn modelId="{A10B3353-DF5C-4BC5-98D0-75BFB95EF861}" type="presParOf" srcId="{3CFA0E18-FA50-46B2-B9A8-C0A8E5B3A04D}" destId="{2BF6B807-1A41-498F-BFDA-6E4B96F077DE}" srcOrd="1" destOrd="0" presId="urn:microsoft.com/office/officeart/2005/8/layout/venn2"/>
    <dgm:cxn modelId="{0F53BD7C-964D-42BC-B657-22F7D1100A25}" type="presParOf" srcId="{2BF6B807-1A41-498F-BFDA-6E4B96F077DE}" destId="{CDA15564-10DA-4543-8922-38908C32400A}" srcOrd="0" destOrd="0" presId="urn:microsoft.com/office/officeart/2005/8/layout/venn2"/>
    <dgm:cxn modelId="{F86D0D49-523A-4A25-B01B-91609D11415A}" type="presParOf" srcId="{2BF6B807-1A41-498F-BFDA-6E4B96F077DE}" destId="{7DD84FFC-EEDD-4678-9284-72F1A422850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rgbClr val="BACC74"/>
        </a:solidFill>
        <a:ln>
          <a:noFill/>
        </a:ln>
      </dgm:spPr>
      <dgm:t>
        <a:bodyPr/>
        <a:lstStyle/>
        <a:p>
          <a:r>
            <a:rPr lang="fr-BE" dirty="0" smtClean="0">
              <a:solidFill>
                <a:srgbClr val="2A982D"/>
              </a:solidFill>
              <a:latin typeface="+mj-lt"/>
            </a:rPr>
            <a:t> </a:t>
          </a:r>
          <a:endParaRPr lang="fr-BE" dirty="0">
            <a:solidFill>
              <a:srgbClr val="2A982D"/>
            </a:solidFill>
            <a:latin typeface="+mj-lt"/>
          </a:endParaRPr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1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491571F0-B470-40F0-9977-0C00D3E001CA}" type="presOf" srcId="{81ED8F9B-57C3-4BE9-81D1-2317E5F84B92}" destId="{3CFA0E18-FA50-46B2-B9A8-C0A8E5B3A04D}" srcOrd="0" destOrd="0" presId="urn:microsoft.com/office/officeart/2005/8/layout/venn2"/>
    <dgm:cxn modelId="{7CB6C737-E34D-487C-9435-2FA76DAED814}" type="presOf" srcId="{D3B869BF-A82A-47C5-B5F1-99A96DE91120}" destId="{5418B0DE-9B54-4D00-9474-0F18B015C206}" srcOrd="0" destOrd="0" presId="urn:microsoft.com/office/officeart/2005/8/layout/venn2"/>
    <dgm:cxn modelId="{9EE40228-9BBD-4B1F-9C06-2814E99551C2}" srcId="{81ED8F9B-57C3-4BE9-81D1-2317E5F84B92}" destId="{D3B869BF-A82A-47C5-B5F1-99A96DE91120}" srcOrd="0" destOrd="0" parTransId="{F27FB9A9-C15E-43C1-9AA4-652AF66E3364}" sibTransId="{8874638B-5942-4CCA-B889-FBE2A331C70C}"/>
    <dgm:cxn modelId="{74EE419A-2076-47A6-BF2F-85E51FD401CA}" type="presOf" srcId="{D3B869BF-A82A-47C5-B5F1-99A96DE91120}" destId="{FC6E3501-2FBC-46F1-BF71-E5389459740C}" srcOrd="1" destOrd="0" presId="urn:microsoft.com/office/officeart/2005/8/layout/venn2"/>
    <dgm:cxn modelId="{44730A56-FB56-4A03-A7A4-CD5D3023C092}" type="presParOf" srcId="{3CFA0E18-FA50-46B2-B9A8-C0A8E5B3A04D}" destId="{49730894-8431-4B99-937F-511C584F71FD}" srcOrd="0" destOrd="0" presId="urn:microsoft.com/office/officeart/2005/8/layout/venn2"/>
    <dgm:cxn modelId="{D45044ED-8704-4694-AA12-8C1C3D58E5F1}" type="presParOf" srcId="{49730894-8431-4B99-937F-511C584F71FD}" destId="{5418B0DE-9B54-4D00-9474-0F18B015C206}" srcOrd="0" destOrd="0" presId="urn:microsoft.com/office/officeart/2005/8/layout/venn2"/>
    <dgm:cxn modelId="{9FDC98A9-1EDB-45AA-8332-8EA603D29AAF}" type="presParOf" srcId="{49730894-8431-4B99-937F-511C584F71FD}" destId="{FC6E3501-2FBC-46F1-BF71-E5389459740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rgbClr val="BACC74"/>
        </a:solidFill>
        <a:ln>
          <a:noFill/>
        </a:ln>
      </dgm:spPr>
      <dgm:t>
        <a:bodyPr/>
        <a:lstStyle/>
        <a:p>
          <a:r>
            <a:rPr lang="fr-BE" dirty="0" smtClean="0">
              <a:solidFill>
                <a:srgbClr val="2A982D"/>
              </a:solidFill>
              <a:latin typeface="+mj-lt"/>
            </a:rPr>
            <a:t> </a:t>
          </a:r>
          <a:endParaRPr lang="fr-BE" dirty="0">
            <a:solidFill>
              <a:srgbClr val="2A982D"/>
            </a:solidFill>
            <a:latin typeface="+mj-lt"/>
          </a:endParaRPr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DC5F250C-4D7A-4047-ADB6-2373BFC6A87D}">
      <dgm:prSet phldrT="[Texte]"/>
      <dgm:spPr>
        <a:solidFill>
          <a:srgbClr val="7FB719"/>
        </a:solidFill>
        <a:ln>
          <a:noFill/>
        </a:ln>
      </dgm:spPr>
      <dgm:t>
        <a:bodyPr/>
        <a:lstStyle/>
        <a:p>
          <a:r>
            <a:rPr lang="fr-BE" dirty="0" smtClean="0">
              <a:latin typeface="+mj-lt"/>
            </a:rPr>
            <a:t> </a:t>
          </a:r>
          <a:endParaRPr lang="fr-BE" dirty="0">
            <a:latin typeface="+mj-lt"/>
          </a:endParaRPr>
        </a:p>
      </dgm:t>
    </dgm:pt>
    <dgm:pt modelId="{90C83E6F-7454-4158-993F-011C865D4BBE}" type="parTrans" cxnId="{FF79B247-0B92-4D93-8090-A7A119AFACC7}">
      <dgm:prSet/>
      <dgm:spPr/>
      <dgm:t>
        <a:bodyPr/>
        <a:lstStyle/>
        <a:p>
          <a:endParaRPr lang="fr-BE"/>
        </a:p>
      </dgm:t>
    </dgm:pt>
    <dgm:pt modelId="{67C8DB51-64CB-4DA4-8831-2633D7BA9C23}" type="sibTrans" cxnId="{FF79B247-0B92-4D93-8090-A7A119AFACC7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2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BF6B807-1A41-498F-BFDA-6E4B96F077DE}" type="pres">
      <dgm:prSet presAssocID="{81ED8F9B-57C3-4BE9-81D1-2317E5F84B92}" presName="comp2" presStyleCnt="0"/>
      <dgm:spPr/>
    </dgm:pt>
    <dgm:pt modelId="{CDA15564-10DA-4543-8922-38908C32400A}" type="pres">
      <dgm:prSet presAssocID="{81ED8F9B-57C3-4BE9-81D1-2317E5F84B92}" presName="circle2" presStyleLbl="node1" presStyleIdx="1" presStyleCnt="2" custScaleX="79288" custScaleY="68302" custLinFactNeighborX="13491" custLinFactNeighborY="9581"/>
      <dgm:spPr/>
      <dgm:t>
        <a:bodyPr/>
        <a:lstStyle/>
        <a:p>
          <a:endParaRPr lang="fr-BE"/>
        </a:p>
      </dgm:t>
    </dgm:pt>
    <dgm:pt modelId="{7DD84FFC-EEDD-4678-9284-72F1A422850A}" type="pres">
      <dgm:prSet presAssocID="{81ED8F9B-57C3-4BE9-81D1-2317E5F84B92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86285D61-1AD3-4ECC-9A98-D02CB59BDF62}" type="presOf" srcId="{DC5F250C-4D7A-4047-ADB6-2373BFC6A87D}" destId="{7DD84FFC-EEDD-4678-9284-72F1A422850A}" srcOrd="1" destOrd="0" presId="urn:microsoft.com/office/officeart/2005/8/layout/venn2"/>
    <dgm:cxn modelId="{9EE40228-9BBD-4B1F-9C06-2814E99551C2}" srcId="{81ED8F9B-57C3-4BE9-81D1-2317E5F84B92}" destId="{D3B869BF-A82A-47C5-B5F1-99A96DE91120}" srcOrd="0" destOrd="0" parTransId="{F27FB9A9-C15E-43C1-9AA4-652AF66E3364}" sibTransId="{8874638B-5942-4CCA-B889-FBE2A331C70C}"/>
    <dgm:cxn modelId="{559ACA78-1F7D-485F-9F09-293591F1A288}" type="presOf" srcId="{D3B869BF-A82A-47C5-B5F1-99A96DE91120}" destId="{5418B0DE-9B54-4D00-9474-0F18B015C206}" srcOrd="0" destOrd="0" presId="urn:microsoft.com/office/officeart/2005/8/layout/venn2"/>
    <dgm:cxn modelId="{5614CC0A-BF7E-4066-A28D-FAA4DF98B47E}" type="presOf" srcId="{D3B869BF-A82A-47C5-B5F1-99A96DE91120}" destId="{FC6E3501-2FBC-46F1-BF71-E5389459740C}" srcOrd="1" destOrd="0" presId="urn:microsoft.com/office/officeart/2005/8/layout/venn2"/>
    <dgm:cxn modelId="{A787B014-5326-4EA9-9D33-5D565DF686D4}" type="presOf" srcId="{81ED8F9B-57C3-4BE9-81D1-2317E5F84B92}" destId="{3CFA0E18-FA50-46B2-B9A8-C0A8E5B3A04D}" srcOrd="0" destOrd="0" presId="urn:microsoft.com/office/officeart/2005/8/layout/venn2"/>
    <dgm:cxn modelId="{FF79B247-0B92-4D93-8090-A7A119AFACC7}" srcId="{81ED8F9B-57C3-4BE9-81D1-2317E5F84B92}" destId="{DC5F250C-4D7A-4047-ADB6-2373BFC6A87D}" srcOrd="1" destOrd="0" parTransId="{90C83E6F-7454-4158-993F-011C865D4BBE}" sibTransId="{67C8DB51-64CB-4DA4-8831-2633D7BA9C23}"/>
    <dgm:cxn modelId="{78E48341-86B5-4BD9-94F9-5A39637E30CA}" type="presOf" srcId="{DC5F250C-4D7A-4047-ADB6-2373BFC6A87D}" destId="{CDA15564-10DA-4543-8922-38908C32400A}" srcOrd="0" destOrd="0" presId="urn:microsoft.com/office/officeart/2005/8/layout/venn2"/>
    <dgm:cxn modelId="{E8CBDAEF-A95A-4DC3-ACA3-8A82DE846B42}" type="presParOf" srcId="{3CFA0E18-FA50-46B2-B9A8-C0A8E5B3A04D}" destId="{49730894-8431-4B99-937F-511C584F71FD}" srcOrd="0" destOrd="0" presId="urn:microsoft.com/office/officeart/2005/8/layout/venn2"/>
    <dgm:cxn modelId="{4533CE8C-74B7-4D93-BAF8-C8EC110E9C6D}" type="presParOf" srcId="{49730894-8431-4B99-937F-511C584F71FD}" destId="{5418B0DE-9B54-4D00-9474-0F18B015C206}" srcOrd="0" destOrd="0" presId="urn:microsoft.com/office/officeart/2005/8/layout/venn2"/>
    <dgm:cxn modelId="{FC585B2B-840D-4BD3-BEEC-C4C295C9EC6A}" type="presParOf" srcId="{49730894-8431-4B99-937F-511C584F71FD}" destId="{FC6E3501-2FBC-46F1-BF71-E5389459740C}" srcOrd="1" destOrd="0" presId="urn:microsoft.com/office/officeart/2005/8/layout/venn2"/>
    <dgm:cxn modelId="{1D099CEB-2195-4807-AEE5-2152008C043F}" type="presParOf" srcId="{3CFA0E18-FA50-46B2-B9A8-C0A8E5B3A04D}" destId="{2BF6B807-1A41-498F-BFDA-6E4B96F077DE}" srcOrd="1" destOrd="0" presId="urn:microsoft.com/office/officeart/2005/8/layout/venn2"/>
    <dgm:cxn modelId="{3F59F454-9D66-4465-B8CA-09E34429914F}" type="presParOf" srcId="{2BF6B807-1A41-498F-BFDA-6E4B96F077DE}" destId="{CDA15564-10DA-4543-8922-38908C32400A}" srcOrd="0" destOrd="0" presId="urn:microsoft.com/office/officeart/2005/8/layout/venn2"/>
    <dgm:cxn modelId="{DF6C4F78-97B5-4FE3-B9EB-DCF87F1B14C0}" type="presParOf" srcId="{2BF6B807-1A41-498F-BFDA-6E4B96F077DE}" destId="{7DD84FFC-EEDD-4678-9284-72F1A422850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8AB63988-88A2-44AF-B163-451608554E14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fr-BE" sz="1600" dirty="0" smtClean="0">
            <a:latin typeface="+mj-lt"/>
          </a:endParaRPr>
        </a:p>
      </dgm:t>
    </dgm:pt>
    <dgm:pt modelId="{0EF7635F-4DB3-4B93-92FE-29578B485592}" type="parTrans" cxnId="{380CEDAC-3042-40F6-AB70-4988A13B932A}">
      <dgm:prSet/>
      <dgm:spPr/>
      <dgm:t>
        <a:bodyPr/>
        <a:lstStyle/>
        <a:p>
          <a:endParaRPr lang="fr-BE"/>
        </a:p>
      </dgm:t>
    </dgm:pt>
    <dgm:pt modelId="{63275FD6-8413-4037-9FFB-FC902B8515AF}" type="sibTrans" cxnId="{380CEDAC-3042-40F6-AB70-4988A13B932A}">
      <dgm:prSet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fr-BE" dirty="0" smtClean="0">
              <a:latin typeface="+mj-lt"/>
            </a:rPr>
            <a:t> </a:t>
          </a:r>
          <a:endParaRPr lang="fr-BE" dirty="0">
            <a:latin typeface="+mj-lt"/>
          </a:endParaRPr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2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BF6B807-1A41-498F-BFDA-6E4B96F077DE}" type="pres">
      <dgm:prSet presAssocID="{81ED8F9B-57C3-4BE9-81D1-2317E5F84B92}" presName="comp2" presStyleCnt="0"/>
      <dgm:spPr/>
    </dgm:pt>
    <dgm:pt modelId="{CDA15564-10DA-4543-8922-38908C32400A}" type="pres">
      <dgm:prSet presAssocID="{81ED8F9B-57C3-4BE9-81D1-2317E5F84B92}" presName="circle2" presStyleLbl="node1" presStyleIdx="1" presStyleCnt="2" custScaleX="78587" custScaleY="68302" custLinFactNeighborX="17451" custLinFactNeighborY="7164"/>
      <dgm:spPr/>
      <dgm:t>
        <a:bodyPr/>
        <a:lstStyle/>
        <a:p>
          <a:endParaRPr lang="fr-BE"/>
        </a:p>
      </dgm:t>
    </dgm:pt>
    <dgm:pt modelId="{7DD84FFC-EEDD-4678-9284-72F1A422850A}" type="pres">
      <dgm:prSet presAssocID="{81ED8F9B-57C3-4BE9-81D1-2317E5F84B92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80CEDAC-3042-40F6-AB70-4988A13B932A}" srcId="{81ED8F9B-57C3-4BE9-81D1-2317E5F84B92}" destId="{8AB63988-88A2-44AF-B163-451608554E14}" srcOrd="0" destOrd="0" parTransId="{0EF7635F-4DB3-4B93-92FE-29578B485592}" sibTransId="{63275FD6-8413-4037-9FFB-FC902B8515AF}"/>
    <dgm:cxn modelId="{3C457EE7-7C1F-4CD8-82B4-61148CAFDCFE}" type="presOf" srcId="{8AB63988-88A2-44AF-B163-451608554E14}" destId="{5418B0DE-9B54-4D00-9474-0F18B015C206}" srcOrd="0" destOrd="0" presId="urn:microsoft.com/office/officeart/2005/8/layout/venn2"/>
    <dgm:cxn modelId="{582F7CF7-4F22-4D4A-9AF3-DC654053D34D}" type="presOf" srcId="{D3B869BF-A82A-47C5-B5F1-99A96DE91120}" destId="{7DD84FFC-EEDD-4678-9284-72F1A422850A}" srcOrd="1" destOrd="0" presId="urn:microsoft.com/office/officeart/2005/8/layout/venn2"/>
    <dgm:cxn modelId="{04948DD8-0413-4515-A86E-2FAB87753467}" type="presOf" srcId="{8AB63988-88A2-44AF-B163-451608554E14}" destId="{FC6E3501-2FBC-46F1-BF71-E5389459740C}" srcOrd="1" destOrd="0" presId="urn:microsoft.com/office/officeart/2005/8/layout/venn2"/>
    <dgm:cxn modelId="{9EE40228-9BBD-4B1F-9C06-2814E99551C2}" srcId="{81ED8F9B-57C3-4BE9-81D1-2317E5F84B92}" destId="{D3B869BF-A82A-47C5-B5F1-99A96DE91120}" srcOrd="1" destOrd="0" parTransId="{F27FB9A9-C15E-43C1-9AA4-652AF66E3364}" sibTransId="{8874638B-5942-4CCA-B889-FBE2A331C70C}"/>
    <dgm:cxn modelId="{F1937197-918B-40B3-BC5F-4F64659FDB94}" type="presOf" srcId="{D3B869BF-A82A-47C5-B5F1-99A96DE91120}" destId="{CDA15564-10DA-4543-8922-38908C32400A}" srcOrd="0" destOrd="0" presId="urn:microsoft.com/office/officeart/2005/8/layout/venn2"/>
    <dgm:cxn modelId="{F3AFF101-8D66-4DD1-B1BE-ACD7BCF8FC1E}" type="presOf" srcId="{81ED8F9B-57C3-4BE9-81D1-2317E5F84B92}" destId="{3CFA0E18-FA50-46B2-B9A8-C0A8E5B3A04D}" srcOrd="0" destOrd="0" presId="urn:microsoft.com/office/officeart/2005/8/layout/venn2"/>
    <dgm:cxn modelId="{A85146D4-3DAE-4F99-8C9A-8BA822B2C73D}" type="presParOf" srcId="{3CFA0E18-FA50-46B2-B9A8-C0A8E5B3A04D}" destId="{49730894-8431-4B99-937F-511C584F71FD}" srcOrd="0" destOrd="0" presId="urn:microsoft.com/office/officeart/2005/8/layout/venn2"/>
    <dgm:cxn modelId="{06B94423-80F9-47CD-9B4C-F2F3F947840B}" type="presParOf" srcId="{49730894-8431-4B99-937F-511C584F71FD}" destId="{5418B0DE-9B54-4D00-9474-0F18B015C206}" srcOrd="0" destOrd="0" presId="urn:microsoft.com/office/officeart/2005/8/layout/venn2"/>
    <dgm:cxn modelId="{9258D4DA-863A-446D-8F8D-CE3FC8417C91}" type="presParOf" srcId="{49730894-8431-4B99-937F-511C584F71FD}" destId="{FC6E3501-2FBC-46F1-BF71-E5389459740C}" srcOrd="1" destOrd="0" presId="urn:microsoft.com/office/officeart/2005/8/layout/venn2"/>
    <dgm:cxn modelId="{78E54452-3DDB-4F1E-9BB5-34FBF351CBD8}" type="presParOf" srcId="{3CFA0E18-FA50-46B2-B9A8-C0A8E5B3A04D}" destId="{2BF6B807-1A41-498F-BFDA-6E4B96F077DE}" srcOrd="1" destOrd="0" presId="urn:microsoft.com/office/officeart/2005/8/layout/venn2"/>
    <dgm:cxn modelId="{AB165CC6-22A6-4998-9B2C-44BA78B70E05}" type="presParOf" srcId="{2BF6B807-1A41-498F-BFDA-6E4B96F077DE}" destId="{CDA15564-10DA-4543-8922-38908C32400A}" srcOrd="0" destOrd="0" presId="urn:microsoft.com/office/officeart/2005/8/layout/venn2"/>
    <dgm:cxn modelId="{F65AEE0F-9ED4-439B-B118-2E52D3E4E5BF}" type="presParOf" srcId="{2BF6B807-1A41-498F-BFDA-6E4B96F077DE}" destId="{7DD84FFC-EEDD-4678-9284-72F1A422850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ED8F9B-57C3-4BE9-81D1-2317E5F84B92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D3B869BF-A82A-47C5-B5F1-99A96DE91120}">
      <dgm:prSet phldrT="[Texte]"/>
      <dgm:spPr>
        <a:solidFill>
          <a:srgbClr val="BACC74"/>
        </a:solidFill>
        <a:ln>
          <a:noFill/>
        </a:ln>
      </dgm:spPr>
      <dgm:t>
        <a:bodyPr/>
        <a:lstStyle/>
        <a:p>
          <a:r>
            <a:rPr lang="fr-BE" dirty="0" smtClean="0">
              <a:solidFill>
                <a:srgbClr val="2A982D"/>
              </a:solidFill>
              <a:latin typeface="+mj-lt"/>
            </a:rPr>
            <a:t> </a:t>
          </a:r>
          <a:endParaRPr lang="fr-BE" dirty="0">
            <a:solidFill>
              <a:srgbClr val="2A982D"/>
            </a:solidFill>
            <a:latin typeface="+mj-lt"/>
          </a:endParaRPr>
        </a:p>
      </dgm:t>
    </dgm:pt>
    <dgm:pt modelId="{F27FB9A9-C15E-43C1-9AA4-652AF66E3364}" type="parTrans" cxnId="{9EE40228-9BBD-4B1F-9C06-2814E99551C2}">
      <dgm:prSet/>
      <dgm:spPr/>
      <dgm:t>
        <a:bodyPr/>
        <a:lstStyle/>
        <a:p>
          <a:endParaRPr lang="fr-BE"/>
        </a:p>
      </dgm:t>
    </dgm:pt>
    <dgm:pt modelId="{8874638B-5942-4CCA-B889-FBE2A331C70C}" type="sibTrans" cxnId="{9EE40228-9BBD-4B1F-9C06-2814E99551C2}">
      <dgm:prSet/>
      <dgm:spPr/>
      <dgm:t>
        <a:bodyPr/>
        <a:lstStyle/>
        <a:p>
          <a:endParaRPr lang="fr-BE"/>
        </a:p>
      </dgm:t>
    </dgm:pt>
    <dgm:pt modelId="{DC5F250C-4D7A-4047-ADB6-2373BFC6A87D}">
      <dgm:prSet phldrT="[Texte]"/>
      <dgm:spPr>
        <a:solidFill>
          <a:srgbClr val="7FB719"/>
        </a:solidFill>
        <a:ln>
          <a:noFill/>
        </a:ln>
      </dgm:spPr>
      <dgm:t>
        <a:bodyPr/>
        <a:lstStyle/>
        <a:p>
          <a:r>
            <a:rPr lang="fr-BE" dirty="0" smtClean="0">
              <a:latin typeface="+mj-lt"/>
            </a:rPr>
            <a:t> </a:t>
          </a:r>
          <a:endParaRPr lang="fr-BE" dirty="0">
            <a:latin typeface="+mj-lt"/>
          </a:endParaRPr>
        </a:p>
      </dgm:t>
    </dgm:pt>
    <dgm:pt modelId="{90C83E6F-7454-4158-993F-011C865D4BBE}" type="parTrans" cxnId="{FF79B247-0B92-4D93-8090-A7A119AFACC7}">
      <dgm:prSet/>
      <dgm:spPr/>
      <dgm:t>
        <a:bodyPr/>
        <a:lstStyle/>
        <a:p>
          <a:endParaRPr lang="fr-BE"/>
        </a:p>
      </dgm:t>
    </dgm:pt>
    <dgm:pt modelId="{67C8DB51-64CB-4DA4-8831-2633D7BA9C23}" type="sibTrans" cxnId="{FF79B247-0B92-4D93-8090-A7A119AFACC7}">
      <dgm:prSet/>
      <dgm:spPr/>
      <dgm:t>
        <a:bodyPr/>
        <a:lstStyle/>
        <a:p>
          <a:endParaRPr lang="fr-BE"/>
        </a:p>
      </dgm:t>
    </dgm:pt>
    <dgm:pt modelId="{3CFA0E18-FA50-46B2-B9A8-C0A8E5B3A04D}" type="pres">
      <dgm:prSet presAssocID="{81ED8F9B-57C3-4BE9-81D1-2317E5F84B9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9730894-8431-4B99-937F-511C584F71FD}" type="pres">
      <dgm:prSet presAssocID="{81ED8F9B-57C3-4BE9-81D1-2317E5F84B92}" presName="comp1" presStyleCnt="0"/>
      <dgm:spPr/>
    </dgm:pt>
    <dgm:pt modelId="{5418B0DE-9B54-4D00-9474-0F18B015C206}" type="pres">
      <dgm:prSet presAssocID="{81ED8F9B-57C3-4BE9-81D1-2317E5F84B92}" presName="circle1" presStyleLbl="node1" presStyleIdx="0" presStyleCnt="2"/>
      <dgm:spPr/>
      <dgm:t>
        <a:bodyPr/>
        <a:lstStyle/>
        <a:p>
          <a:endParaRPr lang="fr-BE"/>
        </a:p>
      </dgm:t>
    </dgm:pt>
    <dgm:pt modelId="{FC6E3501-2FBC-46F1-BF71-E5389459740C}" type="pres">
      <dgm:prSet presAssocID="{81ED8F9B-57C3-4BE9-81D1-2317E5F84B92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BF6B807-1A41-498F-BFDA-6E4B96F077DE}" type="pres">
      <dgm:prSet presAssocID="{81ED8F9B-57C3-4BE9-81D1-2317E5F84B92}" presName="comp2" presStyleCnt="0"/>
      <dgm:spPr/>
    </dgm:pt>
    <dgm:pt modelId="{CDA15564-10DA-4543-8922-38908C32400A}" type="pres">
      <dgm:prSet presAssocID="{81ED8F9B-57C3-4BE9-81D1-2317E5F84B92}" presName="circle2" presStyleLbl="node1" presStyleIdx="1" presStyleCnt="2" custScaleX="79288" custScaleY="68302" custLinFactNeighborX="13491" custLinFactNeighborY="9581"/>
      <dgm:spPr/>
      <dgm:t>
        <a:bodyPr/>
        <a:lstStyle/>
        <a:p>
          <a:endParaRPr lang="fr-BE"/>
        </a:p>
      </dgm:t>
    </dgm:pt>
    <dgm:pt modelId="{7DD84FFC-EEDD-4678-9284-72F1A422850A}" type="pres">
      <dgm:prSet presAssocID="{81ED8F9B-57C3-4BE9-81D1-2317E5F84B92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1AE99A6-6953-45B5-960C-DA445CAD3743}" type="presOf" srcId="{D3B869BF-A82A-47C5-B5F1-99A96DE91120}" destId="{5418B0DE-9B54-4D00-9474-0F18B015C206}" srcOrd="0" destOrd="0" presId="urn:microsoft.com/office/officeart/2005/8/layout/venn2"/>
    <dgm:cxn modelId="{1FBBFF34-BFD0-4CDA-B1F5-0432489CFFC3}" type="presOf" srcId="{DC5F250C-4D7A-4047-ADB6-2373BFC6A87D}" destId="{CDA15564-10DA-4543-8922-38908C32400A}" srcOrd="0" destOrd="0" presId="urn:microsoft.com/office/officeart/2005/8/layout/venn2"/>
    <dgm:cxn modelId="{9EE40228-9BBD-4B1F-9C06-2814E99551C2}" srcId="{81ED8F9B-57C3-4BE9-81D1-2317E5F84B92}" destId="{D3B869BF-A82A-47C5-B5F1-99A96DE91120}" srcOrd="0" destOrd="0" parTransId="{F27FB9A9-C15E-43C1-9AA4-652AF66E3364}" sibTransId="{8874638B-5942-4CCA-B889-FBE2A331C70C}"/>
    <dgm:cxn modelId="{102075F1-ED43-49FA-AFE7-29C58D409510}" type="presOf" srcId="{81ED8F9B-57C3-4BE9-81D1-2317E5F84B92}" destId="{3CFA0E18-FA50-46B2-B9A8-C0A8E5B3A04D}" srcOrd="0" destOrd="0" presId="urn:microsoft.com/office/officeart/2005/8/layout/venn2"/>
    <dgm:cxn modelId="{6FB93A6E-ABF4-468D-A2FE-5204E459053B}" type="presOf" srcId="{DC5F250C-4D7A-4047-ADB6-2373BFC6A87D}" destId="{7DD84FFC-EEDD-4678-9284-72F1A422850A}" srcOrd="1" destOrd="0" presId="urn:microsoft.com/office/officeart/2005/8/layout/venn2"/>
    <dgm:cxn modelId="{FF79B247-0B92-4D93-8090-A7A119AFACC7}" srcId="{81ED8F9B-57C3-4BE9-81D1-2317E5F84B92}" destId="{DC5F250C-4D7A-4047-ADB6-2373BFC6A87D}" srcOrd="1" destOrd="0" parTransId="{90C83E6F-7454-4158-993F-011C865D4BBE}" sibTransId="{67C8DB51-64CB-4DA4-8831-2633D7BA9C23}"/>
    <dgm:cxn modelId="{8F501696-52DC-4503-B1AE-50D4394065EE}" type="presOf" srcId="{D3B869BF-A82A-47C5-B5F1-99A96DE91120}" destId="{FC6E3501-2FBC-46F1-BF71-E5389459740C}" srcOrd="1" destOrd="0" presId="urn:microsoft.com/office/officeart/2005/8/layout/venn2"/>
    <dgm:cxn modelId="{C4DC55A7-B42E-4589-9595-61C63E8C2EF7}" type="presParOf" srcId="{3CFA0E18-FA50-46B2-B9A8-C0A8E5B3A04D}" destId="{49730894-8431-4B99-937F-511C584F71FD}" srcOrd="0" destOrd="0" presId="urn:microsoft.com/office/officeart/2005/8/layout/venn2"/>
    <dgm:cxn modelId="{A910C1BF-824F-40C8-95E1-FC54219A2B52}" type="presParOf" srcId="{49730894-8431-4B99-937F-511C584F71FD}" destId="{5418B0DE-9B54-4D00-9474-0F18B015C206}" srcOrd="0" destOrd="0" presId="urn:microsoft.com/office/officeart/2005/8/layout/venn2"/>
    <dgm:cxn modelId="{E30702CE-8D71-4046-886F-0A37B1ED0352}" type="presParOf" srcId="{49730894-8431-4B99-937F-511C584F71FD}" destId="{FC6E3501-2FBC-46F1-BF71-E5389459740C}" srcOrd="1" destOrd="0" presId="urn:microsoft.com/office/officeart/2005/8/layout/venn2"/>
    <dgm:cxn modelId="{62F8DFA4-30E7-4A23-A401-29B8C2D1B60D}" type="presParOf" srcId="{3CFA0E18-FA50-46B2-B9A8-C0A8E5B3A04D}" destId="{2BF6B807-1A41-498F-BFDA-6E4B96F077DE}" srcOrd="1" destOrd="0" presId="urn:microsoft.com/office/officeart/2005/8/layout/venn2"/>
    <dgm:cxn modelId="{C5DD8208-9793-49B4-8AF1-3D6F9FE3650E}" type="presParOf" srcId="{2BF6B807-1A41-498F-BFDA-6E4B96F077DE}" destId="{CDA15564-10DA-4543-8922-38908C32400A}" srcOrd="0" destOrd="0" presId="urn:microsoft.com/office/officeart/2005/8/layout/venn2"/>
    <dgm:cxn modelId="{9AC5D2C8-B1ED-44D5-976A-AE082077E654}" type="presParOf" srcId="{2BF6B807-1A41-498F-BFDA-6E4B96F077DE}" destId="{7DD84FFC-EEDD-4678-9284-72F1A422850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F59849-F583-40BA-ADE9-37994CEBA540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2F08AEB-C110-45E9-A401-02A89F29E73F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 sz="2000" b="0" dirty="0" smtClean="0">
              <a:solidFill>
                <a:srgbClr val="FF0000"/>
              </a:solidFill>
              <a:latin typeface="+mj-lt"/>
              <a:cs typeface="Calibri Light" panose="020F0302020204030204" pitchFamily="34" charset="0"/>
            </a:rPr>
            <a:t>Land take impacts</a:t>
          </a:r>
          <a:endParaRPr lang="en-GB" sz="2000" b="0" dirty="0">
            <a:solidFill>
              <a:srgbClr val="FF0000"/>
            </a:solidFill>
            <a:latin typeface="+mj-lt"/>
            <a:cs typeface="Calibri Light" panose="020F0302020204030204" pitchFamily="34" charset="0"/>
          </a:endParaRPr>
        </a:p>
      </dgm:t>
    </dgm:pt>
    <dgm:pt modelId="{ED29FA99-B253-4B71-A2C6-5DD7443C5637}" type="parTrans" cxnId="{CFE940CE-43ED-44A9-87BD-29C51D8FAD69}">
      <dgm:prSet/>
      <dgm:spPr/>
      <dgm:t>
        <a:bodyPr/>
        <a:lstStyle/>
        <a:p>
          <a:endParaRPr lang="en-GB"/>
        </a:p>
      </dgm:t>
    </dgm:pt>
    <dgm:pt modelId="{BE539E0D-29F6-4DAD-BB6E-36C8E9D25C11}" type="sibTrans" cxnId="{CFE940CE-43ED-44A9-87BD-29C51D8FAD69}">
      <dgm:prSet/>
      <dgm:spPr/>
      <dgm:t>
        <a:bodyPr/>
        <a:lstStyle/>
        <a:p>
          <a:endParaRPr lang="en-GB"/>
        </a:p>
      </dgm:t>
    </dgm:pt>
    <dgm:pt modelId="{50322622-B9AF-4F86-9A3D-73FD407D9E95}">
      <dgm:prSet phldrT="[Texte]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E3A1CA4E-7C09-479A-B1D5-B3F76AEC5344}" type="parTrans" cxnId="{7268AB3E-AE1E-440C-BA85-BFEE20E948FF}">
      <dgm:prSet/>
      <dgm:spPr/>
      <dgm:t>
        <a:bodyPr/>
        <a:lstStyle/>
        <a:p>
          <a:endParaRPr lang="en-GB"/>
        </a:p>
      </dgm:t>
    </dgm:pt>
    <dgm:pt modelId="{0113DF4D-5622-4C2E-829C-EB69DCDC1381}" type="sibTrans" cxnId="{7268AB3E-AE1E-440C-BA85-BFEE20E948FF}">
      <dgm:prSet/>
      <dgm:spPr/>
      <dgm:t>
        <a:bodyPr/>
        <a:lstStyle/>
        <a:p>
          <a:endParaRPr lang="en-GB"/>
        </a:p>
      </dgm:t>
    </dgm:pt>
    <dgm:pt modelId="{823E8767-04F5-4F10-955D-AB9A898C01A9}">
      <dgm:prSet phldrT="[Texte]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9FC880A9-5BFD-4F7E-89E6-2940B98C096C}" type="parTrans" cxnId="{04E0216E-0C26-4699-87AC-95CB1F2C75A8}">
      <dgm:prSet/>
      <dgm:spPr/>
      <dgm:t>
        <a:bodyPr/>
        <a:lstStyle/>
        <a:p>
          <a:endParaRPr lang="en-GB"/>
        </a:p>
      </dgm:t>
    </dgm:pt>
    <dgm:pt modelId="{2DB3519E-A799-4AC2-9307-C05EBC59F244}" type="sibTrans" cxnId="{04E0216E-0C26-4699-87AC-95CB1F2C75A8}">
      <dgm:prSet/>
      <dgm:spPr/>
      <dgm:t>
        <a:bodyPr/>
        <a:lstStyle/>
        <a:p>
          <a:endParaRPr lang="en-GB"/>
        </a:p>
      </dgm:t>
    </dgm:pt>
    <dgm:pt modelId="{49303AA9-CF82-47A5-ADB5-E8B3BA164969}">
      <dgm:prSet phldrT="[Texte]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CECBDAE5-BC80-40DC-B26C-30B3D080C146}" type="parTrans" cxnId="{8F70250E-C5FA-418A-9E2F-86F7FE553CF9}">
      <dgm:prSet/>
      <dgm:spPr/>
      <dgm:t>
        <a:bodyPr/>
        <a:lstStyle/>
        <a:p>
          <a:endParaRPr lang="en-GB"/>
        </a:p>
      </dgm:t>
    </dgm:pt>
    <dgm:pt modelId="{7A7B44E2-A32F-415C-8023-EBBBB3E8C660}" type="sibTrans" cxnId="{8F70250E-C5FA-418A-9E2F-86F7FE553CF9}">
      <dgm:prSet/>
      <dgm:spPr/>
      <dgm:t>
        <a:bodyPr/>
        <a:lstStyle/>
        <a:p>
          <a:endParaRPr lang="en-GB"/>
        </a:p>
      </dgm:t>
    </dgm:pt>
    <dgm:pt modelId="{8A43F0BC-90B7-490D-8725-639F8E123137}">
      <dgm:prSet phldrT="[Texte]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5455365D-53C6-4B4C-A1A7-858FA7FDB5BD}" type="parTrans" cxnId="{779619F7-7680-4EBB-9541-1E45B720AE48}">
      <dgm:prSet/>
      <dgm:spPr/>
      <dgm:t>
        <a:bodyPr/>
        <a:lstStyle/>
        <a:p>
          <a:endParaRPr lang="en-GB"/>
        </a:p>
      </dgm:t>
    </dgm:pt>
    <dgm:pt modelId="{4C15B56A-6F64-4A07-9E9E-88AEE3A120CA}" type="sibTrans" cxnId="{779619F7-7680-4EBB-9541-1E45B720AE48}">
      <dgm:prSet/>
      <dgm:spPr/>
      <dgm:t>
        <a:bodyPr/>
        <a:lstStyle/>
        <a:p>
          <a:endParaRPr lang="en-GB"/>
        </a:p>
      </dgm:t>
    </dgm:pt>
    <dgm:pt modelId="{C03E4268-3254-4660-8A1B-DBFEC704D035}">
      <dgm:prSet phldrT="[Texte]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4FB247C2-66AC-4559-9A04-F4B5701544F4}" type="parTrans" cxnId="{DFA0C025-4AC7-44FD-8CFB-A0BE1B8EFCEA}">
      <dgm:prSet/>
      <dgm:spPr/>
      <dgm:t>
        <a:bodyPr/>
        <a:lstStyle/>
        <a:p>
          <a:endParaRPr lang="en-GB"/>
        </a:p>
      </dgm:t>
    </dgm:pt>
    <dgm:pt modelId="{933EF707-1D78-4529-8033-90E9D3019EA6}" type="sibTrans" cxnId="{DFA0C025-4AC7-44FD-8CFB-A0BE1B8EFCEA}">
      <dgm:prSet/>
      <dgm:spPr/>
      <dgm:t>
        <a:bodyPr/>
        <a:lstStyle/>
        <a:p>
          <a:endParaRPr lang="en-GB"/>
        </a:p>
      </dgm:t>
    </dgm:pt>
    <dgm:pt modelId="{A0AFA65A-E050-42DE-8C9A-609714584E1E}">
      <dgm:prSet phldrT="[Texte]"/>
      <dgm:spPr>
        <a:blipFill dpi="0" rotWithShape="0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1A97B365-40D5-4D11-A362-DC0ED9DFF1EF}" type="sibTrans" cxnId="{DA35464A-8F8F-459E-8456-A713A9227177}">
      <dgm:prSet/>
      <dgm:spPr/>
      <dgm:t>
        <a:bodyPr/>
        <a:lstStyle/>
        <a:p>
          <a:endParaRPr lang="en-GB"/>
        </a:p>
      </dgm:t>
    </dgm:pt>
    <dgm:pt modelId="{382DA660-BE15-4323-9D53-938FB77A977E}" type="parTrans" cxnId="{DA35464A-8F8F-459E-8456-A713A9227177}">
      <dgm:prSet/>
      <dgm:spPr/>
      <dgm:t>
        <a:bodyPr/>
        <a:lstStyle/>
        <a:p>
          <a:endParaRPr lang="en-GB"/>
        </a:p>
      </dgm:t>
    </dgm:pt>
    <dgm:pt modelId="{79701F92-38C2-4286-AC24-1198B224422D}" type="pres">
      <dgm:prSet presAssocID="{36F59849-F583-40BA-ADE9-37994CEBA54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C865504-FCC8-48C3-8DF9-1D6C2CAED6E3}" type="pres">
      <dgm:prSet presAssocID="{B2F08AEB-C110-45E9-A401-02A89F29E73F}" presName="centerShape" presStyleLbl="node0" presStyleIdx="0" presStyleCnt="1"/>
      <dgm:spPr/>
      <dgm:t>
        <a:bodyPr/>
        <a:lstStyle/>
        <a:p>
          <a:endParaRPr lang="en-GB"/>
        </a:p>
      </dgm:t>
    </dgm:pt>
    <dgm:pt modelId="{F8FD95AC-2396-4FDF-94B3-EFCDCCF314B8}" type="pres">
      <dgm:prSet presAssocID="{A0AFA65A-E050-42DE-8C9A-609714584E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D733F0-6C91-4F65-B648-5868F33313BD}" type="pres">
      <dgm:prSet presAssocID="{A0AFA65A-E050-42DE-8C9A-609714584E1E}" presName="dummy" presStyleCnt="0"/>
      <dgm:spPr/>
    </dgm:pt>
    <dgm:pt modelId="{2582F758-C6E7-4AF9-8CD8-478B1DFADAA5}" type="pres">
      <dgm:prSet presAssocID="{1A97B365-40D5-4D11-A362-DC0ED9DFF1EF}" presName="sibTrans" presStyleLbl="sibTrans2D1" presStyleIdx="0" presStyleCnt="6"/>
      <dgm:spPr/>
      <dgm:t>
        <a:bodyPr/>
        <a:lstStyle/>
        <a:p>
          <a:endParaRPr lang="en-GB"/>
        </a:p>
      </dgm:t>
    </dgm:pt>
    <dgm:pt modelId="{23C986F3-9546-4667-8F24-8F6CC019FECA}" type="pres">
      <dgm:prSet presAssocID="{50322622-B9AF-4F86-9A3D-73FD407D9E95}" presName="node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776E33C1-5FEA-48AF-BCD9-025A53373278}" type="pres">
      <dgm:prSet presAssocID="{50322622-B9AF-4F86-9A3D-73FD407D9E95}" presName="dummy" presStyleCnt="0"/>
      <dgm:spPr/>
    </dgm:pt>
    <dgm:pt modelId="{985449A6-8D35-4EAA-97EC-1809CC462FE6}" type="pres">
      <dgm:prSet presAssocID="{0113DF4D-5622-4C2E-829C-EB69DCDC1381}" presName="sibTrans" presStyleLbl="sibTrans2D1" presStyleIdx="1" presStyleCnt="6"/>
      <dgm:spPr/>
      <dgm:t>
        <a:bodyPr/>
        <a:lstStyle/>
        <a:p>
          <a:endParaRPr lang="en-GB"/>
        </a:p>
      </dgm:t>
    </dgm:pt>
    <dgm:pt modelId="{3381A39B-035F-4D49-9DE0-D1E9BD1553AC}" type="pres">
      <dgm:prSet presAssocID="{823E8767-04F5-4F10-955D-AB9A898C01A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EFA6E3-0642-46E1-B17E-01DCED275862}" type="pres">
      <dgm:prSet presAssocID="{823E8767-04F5-4F10-955D-AB9A898C01A9}" presName="dummy" presStyleCnt="0"/>
      <dgm:spPr/>
    </dgm:pt>
    <dgm:pt modelId="{CF2A1009-75E0-4979-B3C9-BAEE0D235D94}" type="pres">
      <dgm:prSet presAssocID="{2DB3519E-A799-4AC2-9307-C05EBC59F244}" presName="sibTrans" presStyleLbl="sibTrans2D1" presStyleIdx="2" presStyleCnt="6"/>
      <dgm:spPr/>
      <dgm:t>
        <a:bodyPr/>
        <a:lstStyle/>
        <a:p>
          <a:endParaRPr lang="en-GB"/>
        </a:p>
      </dgm:t>
    </dgm:pt>
    <dgm:pt modelId="{BB3AE863-AB74-48B3-A01A-D52A561C208C}" type="pres">
      <dgm:prSet presAssocID="{49303AA9-CF82-47A5-ADB5-E8B3BA16496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A7FA59-9ED0-45A5-B250-15E47B5E013A}" type="pres">
      <dgm:prSet presAssocID="{49303AA9-CF82-47A5-ADB5-E8B3BA164969}" presName="dummy" presStyleCnt="0"/>
      <dgm:spPr/>
    </dgm:pt>
    <dgm:pt modelId="{9C3E9C00-E0F3-4EEB-BFB5-67C2D6EE4DEB}" type="pres">
      <dgm:prSet presAssocID="{7A7B44E2-A32F-415C-8023-EBBBB3E8C660}" presName="sibTrans" presStyleLbl="sibTrans2D1" presStyleIdx="3" presStyleCnt="6"/>
      <dgm:spPr/>
      <dgm:t>
        <a:bodyPr/>
        <a:lstStyle/>
        <a:p>
          <a:endParaRPr lang="en-GB"/>
        </a:p>
      </dgm:t>
    </dgm:pt>
    <dgm:pt modelId="{DE24F06A-26AF-4F5F-889C-B50A8A515EB8}" type="pres">
      <dgm:prSet presAssocID="{8A43F0BC-90B7-490D-8725-639F8E12313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FE8B3B-A781-424C-A0EB-31904E9B24ED}" type="pres">
      <dgm:prSet presAssocID="{8A43F0BC-90B7-490D-8725-639F8E123137}" presName="dummy" presStyleCnt="0"/>
      <dgm:spPr/>
    </dgm:pt>
    <dgm:pt modelId="{47C0FC54-52CE-45C7-BEC7-3155EC34B4E0}" type="pres">
      <dgm:prSet presAssocID="{4C15B56A-6F64-4A07-9E9E-88AEE3A120CA}" presName="sibTrans" presStyleLbl="sibTrans2D1" presStyleIdx="4" presStyleCnt="6"/>
      <dgm:spPr/>
      <dgm:t>
        <a:bodyPr/>
        <a:lstStyle/>
        <a:p>
          <a:endParaRPr lang="en-GB"/>
        </a:p>
      </dgm:t>
    </dgm:pt>
    <dgm:pt modelId="{A7DE2294-B206-45C9-BDCA-4674D3662446}" type="pres">
      <dgm:prSet presAssocID="{C03E4268-3254-4660-8A1B-DBFEC704D03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6FB187-042A-41F0-9A6B-26BEA728B600}" type="pres">
      <dgm:prSet presAssocID="{C03E4268-3254-4660-8A1B-DBFEC704D035}" presName="dummy" presStyleCnt="0"/>
      <dgm:spPr/>
    </dgm:pt>
    <dgm:pt modelId="{FE05990B-E809-4876-9FC7-9ED16A359A62}" type="pres">
      <dgm:prSet presAssocID="{933EF707-1D78-4529-8033-90E9D3019EA6}" presName="sibTrans" presStyleLbl="sibTrans2D1" presStyleIdx="5" presStyleCnt="6"/>
      <dgm:spPr/>
      <dgm:t>
        <a:bodyPr/>
        <a:lstStyle/>
        <a:p>
          <a:endParaRPr lang="en-GB"/>
        </a:p>
      </dgm:t>
    </dgm:pt>
  </dgm:ptLst>
  <dgm:cxnLst>
    <dgm:cxn modelId="{34492EBC-4FD8-4C42-837D-02B1235B82AB}" type="presOf" srcId="{7A7B44E2-A32F-415C-8023-EBBBB3E8C660}" destId="{9C3E9C00-E0F3-4EEB-BFB5-67C2D6EE4DEB}" srcOrd="0" destOrd="0" presId="urn:microsoft.com/office/officeart/2005/8/layout/radial6"/>
    <dgm:cxn modelId="{416E681B-13CB-4E4D-87B3-B6141257CA8D}" type="presOf" srcId="{49303AA9-CF82-47A5-ADB5-E8B3BA164969}" destId="{BB3AE863-AB74-48B3-A01A-D52A561C208C}" srcOrd="0" destOrd="0" presId="urn:microsoft.com/office/officeart/2005/8/layout/radial6"/>
    <dgm:cxn modelId="{39710EA6-E9FF-4EA9-BAC7-60764408F464}" type="presOf" srcId="{4C15B56A-6F64-4A07-9E9E-88AEE3A120CA}" destId="{47C0FC54-52CE-45C7-BEC7-3155EC34B4E0}" srcOrd="0" destOrd="0" presId="urn:microsoft.com/office/officeart/2005/8/layout/radial6"/>
    <dgm:cxn modelId="{8F70250E-C5FA-418A-9E2F-86F7FE553CF9}" srcId="{B2F08AEB-C110-45E9-A401-02A89F29E73F}" destId="{49303AA9-CF82-47A5-ADB5-E8B3BA164969}" srcOrd="3" destOrd="0" parTransId="{CECBDAE5-BC80-40DC-B26C-30B3D080C146}" sibTransId="{7A7B44E2-A32F-415C-8023-EBBBB3E8C660}"/>
    <dgm:cxn modelId="{779619F7-7680-4EBB-9541-1E45B720AE48}" srcId="{B2F08AEB-C110-45E9-A401-02A89F29E73F}" destId="{8A43F0BC-90B7-490D-8725-639F8E123137}" srcOrd="4" destOrd="0" parTransId="{5455365D-53C6-4B4C-A1A7-858FA7FDB5BD}" sibTransId="{4C15B56A-6F64-4A07-9E9E-88AEE3A120CA}"/>
    <dgm:cxn modelId="{92FC6FD9-B81E-4E7D-8FF7-82B8CC0098E2}" type="presOf" srcId="{823E8767-04F5-4F10-955D-AB9A898C01A9}" destId="{3381A39B-035F-4D49-9DE0-D1E9BD1553AC}" srcOrd="0" destOrd="0" presId="urn:microsoft.com/office/officeart/2005/8/layout/radial6"/>
    <dgm:cxn modelId="{B0729BC4-D6B8-468C-ACAB-69D9B043A75C}" type="presOf" srcId="{0113DF4D-5622-4C2E-829C-EB69DCDC1381}" destId="{985449A6-8D35-4EAA-97EC-1809CC462FE6}" srcOrd="0" destOrd="0" presId="urn:microsoft.com/office/officeart/2005/8/layout/radial6"/>
    <dgm:cxn modelId="{9C15DB5A-B156-4CD0-B67E-3D5EE8437041}" type="presOf" srcId="{2DB3519E-A799-4AC2-9307-C05EBC59F244}" destId="{CF2A1009-75E0-4979-B3C9-BAEE0D235D94}" srcOrd="0" destOrd="0" presId="urn:microsoft.com/office/officeart/2005/8/layout/radial6"/>
    <dgm:cxn modelId="{04E0216E-0C26-4699-87AC-95CB1F2C75A8}" srcId="{B2F08AEB-C110-45E9-A401-02A89F29E73F}" destId="{823E8767-04F5-4F10-955D-AB9A898C01A9}" srcOrd="2" destOrd="0" parTransId="{9FC880A9-5BFD-4F7E-89E6-2940B98C096C}" sibTransId="{2DB3519E-A799-4AC2-9307-C05EBC59F244}"/>
    <dgm:cxn modelId="{C5B397AF-10A1-4BA0-95AE-8127AC55F344}" type="presOf" srcId="{933EF707-1D78-4529-8033-90E9D3019EA6}" destId="{FE05990B-E809-4876-9FC7-9ED16A359A62}" srcOrd="0" destOrd="0" presId="urn:microsoft.com/office/officeart/2005/8/layout/radial6"/>
    <dgm:cxn modelId="{BED7316A-FB74-45BB-ABC8-F09C3FA2D310}" type="presOf" srcId="{A0AFA65A-E050-42DE-8C9A-609714584E1E}" destId="{F8FD95AC-2396-4FDF-94B3-EFCDCCF314B8}" srcOrd="0" destOrd="0" presId="urn:microsoft.com/office/officeart/2005/8/layout/radial6"/>
    <dgm:cxn modelId="{4C06F34E-3082-4279-B902-1CD164B899C3}" type="presOf" srcId="{1A97B365-40D5-4D11-A362-DC0ED9DFF1EF}" destId="{2582F758-C6E7-4AF9-8CD8-478B1DFADAA5}" srcOrd="0" destOrd="0" presId="urn:microsoft.com/office/officeart/2005/8/layout/radial6"/>
    <dgm:cxn modelId="{CFE940CE-43ED-44A9-87BD-29C51D8FAD69}" srcId="{36F59849-F583-40BA-ADE9-37994CEBA540}" destId="{B2F08AEB-C110-45E9-A401-02A89F29E73F}" srcOrd="0" destOrd="0" parTransId="{ED29FA99-B253-4B71-A2C6-5DD7443C5637}" sibTransId="{BE539E0D-29F6-4DAD-BB6E-36C8E9D25C11}"/>
    <dgm:cxn modelId="{FD208E2B-C5AF-43E1-BF00-B812448B0987}" type="presOf" srcId="{50322622-B9AF-4F86-9A3D-73FD407D9E95}" destId="{23C986F3-9546-4667-8F24-8F6CC019FECA}" srcOrd="0" destOrd="0" presId="urn:microsoft.com/office/officeart/2005/8/layout/radial6"/>
    <dgm:cxn modelId="{3938E6AC-A77B-4DAC-A654-F9408353C7DF}" type="presOf" srcId="{8A43F0BC-90B7-490D-8725-639F8E123137}" destId="{DE24F06A-26AF-4F5F-889C-B50A8A515EB8}" srcOrd="0" destOrd="0" presId="urn:microsoft.com/office/officeart/2005/8/layout/radial6"/>
    <dgm:cxn modelId="{DFA0C025-4AC7-44FD-8CFB-A0BE1B8EFCEA}" srcId="{B2F08AEB-C110-45E9-A401-02A89F29E73F}" destId="{C03E4268-3254-4660-8A1B-DBFEC704D035}" srcOrd="5" destOrd="0" parTransId="{4FB247C2-66AC-4559-9A04-F4B5701544F4}" sibTransId="{933EF707-1D78-4529-8033-90E9D3019EA6}"/>
    <dgm:cxn modelId="{DA35464A-8F8F-459E-8456-A713A9227177}" srcId="{B2F08AEB-C110-45E9-A401-02A89F29E73F}" destId="{A0AFA65A-E050-42DE-8C9A-609714584E1E}" srcOrd="0" destOrd="0" parTransId="{382DA660-BE15-4323-9D53-938FB77A977E}" sibTransId="{1A97B365-40D5-4D11-A362-DC0ED9DFF1EF}"/>
    <dgm:cxn modelId="{D6C9B53E-F547-4AC2-9796-297B6A205E7E}" type="presOf" srcId="{B2F08AEB-C110-45E9-A401-02A89F29E73F}" destId="{3C865504-FCC8-48C3-8DF9-1D6C2CAED6E3}" srcOrd="0" destOrd="0" presId="urn:microsoft.com/office/officeart/2005/8/layout/radial6"/>
    <dgm:cxn modelId="{BFD8CE87-91AA-426E-BF97-8D9E9E030FFC}" type="presOf" srcId="{36F59849-F583-40BA-ADE9-37994CEBA540}" destId="{79701F92-38C2-4286-AC24-1198B224422D}" srcOrd="0" destOrd="0" presId="urn:microsoft.com/office/officeart/2005/8/layout/radial6"/>
    <dgm:cxn modelId="{B0CCA90E-01B3-4106-8A1C-A07D27E5E36A}" type="presOf" srcId="{C03E4268-3254-4660-8A1B-DBFEC704D035}" destId="{A7DE2294-B206-45C9-BDCA-4674D3662446}" srcOrd="0" destOrd="0" presId="urn:microsoft.com/office/officeart/2005/8/layout/radial6"/>
    <dgm:cxn modelId="{7268AB3E-AE1E-440C-BA85-BFEE20E948FF}" srcId="{B2F08AEB-C110-45E9-A401-02A89F29E73F}" destId="{50322622-B9AF-4F86-9A3D-73FD407D9E95}" srcOrd="1" destOrd="0" parTransId="{E3A1CA4E-7C09-479A-B1D5-B3F76AEC5344}" sibTransId="{0113DF4D-5622-4C2E-829C-EB69DCDC1381}"/>
    <dgm:cxn modelId="{E1F3A321-A79A-4169-9544-57BA4E394CB8}" type="presParOf" srcId="{79701F92-38C2-4286-AC24-1198B224422D}" destId="{3C865504-FCC8-48C3-8DF9-1D6C2CAED6E3}" srcOrd="0" destOrd="0" presId="urn:microsoft.com/office/officeart/2005/8/layout/radial6"/>
    <dgm:cxn modelId="{02358AE5-2C90-4056-AB7E-7BFFCCA06151}" type="presParOf" srcId="{79701F92-38C2-4286-AC24-1198B224422D}" destId="{F8FD95AC-2396-4FDF-94B3-EFCDCCF314B8}" srcOrd="1" destOrd="0" presId="urn:microsoft.com/office/officeart/2005/8/layout/radial6"/>
    <dgm:cxn modelId="{A7A17C24-6DA2-4027-B947-E6253F362525}" type="presParOf" srcId="{79701F92-38C2-4286-AC24-1198B224422D}" destId="{67D733F0-6C91-4F65-B648-5868F33313BD}" srcOrd="2" destOrd="0" presId="urn:microsoft.com/office/officeart/2005/8/layout/radial6"/>
    <dgm:cxn modelId="{2898A402-7D62-4468-BA63-22FEF224AA80}" type="presParOf" srcId="{79701F92-38C2-4286-AC24-1198B224422D}" destId="{2582F758-C6E7-4AF9-8CD8-478B1DFADAA5}" srcOrd="3" destOrd="0" presId="urn:microsoft.com/office/officeart/2005/8/layout/radial6"/>
    <dgm:cxn modelId="{28860317-3384-48CD-8673-00861C7A80F8}" type="presParOf" srcId="{79701F92-38C2-4286-AC24-1198B224422D}" destId="{23C986F3-9546-4667-8F24-8F6CC019FECA}" srcOrd="4" destOrd="0" presId="urn:microsoft.com/office/officeart/2005/8/layout/radial6"/>
    <dgm:cxn modelId="{108B78A6-5E9F-49CD-A778-3FB7396648DB}" type="presParOf" srcId="{79701F92-38C2-4286-AC24-1198B224422D}" destId="{776E33C1-5FEA-48AF-BCD9-025A53373278}" srcOrd="5" destOrd="0" presId="urn:microsoft.com/office/officeart/2005/8/layout/radial6"/>
    <dgm:cxn modelId="{2AD80BDC-28E2-4406-ABB6-9A28C3CE87DD}" type="presParOf" srcId="{79701F92-38C2-4286-AC24-1198B224422D}" destId="{985449A6-8D35-4EAA-97EC-1809CC462FE6}" srcOrd="6" destOrd="0" presId="urn:microsoft.com/office/officeart/2005/8/layout/radial6"/>
    <dgm:cxn modelId="{94829145-417D-4CD8-A718-6574B42730F5}" type="presParOf" srcId="{79701F92-38C2-4286-AC24-1198B224422D}" destId="{3381A39B-035F-4D49-9DE0-D1E9BD1553AC}" srcOrd="7" destOrd="0" presId="urn:microsoft.com/office/officeart/2005/8/layout/radial6"/>
    <dgm:cxn modelId="{B01D7ED1-D9B6-4BEF-A4BA-B1F578A843C7}" type="presParOf" srcId="{79701F92-38C2-4286-AC24-1198B224422D}" destId="{D1EFA6E3-0642-46E1-B17E-01DCED275862}" srcOrd="8" destOrd="0" presId="urn:microsoft.com/office/officeart/2005/8/layout/radial6"/>
    <dgm:cxn modelId="{B09AC576-4403-46D1-B888-F2A06951A519}" type="presParOf" srcId="{79701F92-38C2-4286-AC24-1198B224422D}" destId="{CF2A1009-75E0-4979-B3C9-BAEE0D235D94}" srcOrd="9" destOrd="0" presId="urn:microsoft.com/office/officeart/2005/8/layout/radial6"/>
    <dgm:cxn modelId="{1E49E356-5902-417D-B971-61091355E49E}" type="presParOf" srcId="{79701F92-38C2-4286-AC24-1198B224422D}" destId="{BB3AE863-AB74-48B3-A01A-D52A561C208C}" srcOrd="10" destOrd="0" presId="urn:microsoft.com/office/officeart/2005/8/layout/radial6"/>
    <dgm:cxn modelId="{7A6CE377-D20E-4359-870E-37679C4DF19E}" type="presParOf" srcId="{79701F92-38C2-4286-AC24-1198B224422D}" destId="{A5A7FA59-9ED0-45A5-B250-15E47B5E013A}" srcOrd="11" destOrd="0" presId="urn:microsoft.com/office/officeart/2005/8/layout/radial6"/>
    <dgm:cxn modelId="{225C39DE-ED26-46AB-BB99-DB81BBC0530E}" type="presParOf" srcId="{79701F92-38C2-4286-AC24-1198B224422D}" destId="{9C3E9C00-E0F3-4EEB-BFB5-67C2D6EE4DEB}" srcOrd="12" destOrd="0" presId="urn:microsoft.com/office/officeart/2005/8/layout/radial6"/>
    <dgm:cxn modelId="{77E43B23-BDA0-4D6B-BB63-CBA42D6B1947}" type="presParOf" srcId="{79701F92-38C2-4286-AC24-1198B224422D}" destId="{DE24F06A-26AF-4F5F-889C-B50A8A515EB8}" srcOrd="13" destOrd="0" presId="urn:microsoft.com/office/officeart/2005/8/layout/radial6"/>
    <dgm:cxn modelId="{40525BBE-DC51-41A4-A24A-1F9DD8C4E958}" type="presParOf" srcId="{79701F92-38C2-4286-AC24-1198B224422D}" destId="{F2FE8B3B-A781-424C-A0EB-31904E9B24ED}" srcOrd="14" destOrd="0" presId="urn:microsoft.com/office/officeart/2005/8/layout/radial6"/>
    <dgm:cxn modelId="{22255EDA-A971-4491-8CAB-64407F99D587}" type="presParOf" srcId="{79701F92-38C2-4286-AC24-1198B224422D}" destId="{47C0FC54-52CE-45C7-BEC7-3155EC34B4E0}" srcOrd="15" destOrd="0" presId="urn:microsoft.com/office/officeart/2005/8/layout/radial6"/>
    <dgm:cxn modelId="{A4678502-0CCD-4F22-9900-E10034DBAD54}" type="presParOf" srcId="{79701F92-38C2-4286-AC24-1198B224422D}" destId="{A7DE2294-B206-45C9-BDCA-4674D3662446}" srcOrd="16" destOrd="0" presId="urn:microsoft.com/office/officeart/2005/8/layout/radial6"/>
    <dgm:cxn modelId="{7F906CBD-8A31-4FF0-96D9-CFDD84C99697}" type="presParOf" srcId="{79701F92-38C2-4286-AC24-1198B224422D}" destId="{D06FB187-042A-41F0-9A6B-26BEA728B600}" srcOrd="17" destOrd="0" presId="urn:microsoft.com/office/officeart/2005/8/layout/radial6"/>
    <dgm:cxn modelId="{FC905B6A-89E0-4FEC-80C7-0C51A6E30AFB}" type="presParOf" srcId="{79701F92-38C2-4286-AC24-1198B224422D}" destId="{FE05990B-E809-4876-9FC7-9ED16A359A6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kern="1200" dirty="0" smtClean="0">
            <a:latin typeface="+mj-lt"/>
          </a:endParaRPr>
        </a:p>
      </dsp:txBody>
      <dsp:txXfrm>
        <a:off x="922521" y="923925"/>
        <a:ext cx="2613254" cy="1847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kern="1200" dirty="0" smtClean="0">
            <a:latin typeface="+mj-lt"/>
          </a:endParaRPr>
        </a:p>
      </dsp:txBody>
      <dsp:txXfrm>
        <a:off x="922521" y="923925"/>
        <a:ext cx="2613254" cy="1847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rgbClr val="BACC7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6500" kern="1200" dirty="0" smtClean="0">
              <a:solidFill>
                <a:srgbClr val="2A982D"/>
              </a:solidFill>
              <a:latin typeface="+mj-lt"/>
            </a:rPr>
            <a:t> </a:t>
          </a:r>
          <a:endParaRPr lang="fr-BE" sz="6500" kern="1200" dirty="0">
            <a:solidFill>
              <a:srgbClr val="2A982D"/>
            </a:solidFill>
            <a:latin typeface="+mj-lt"/>
          </a:endParaRPr>
        </a:p>
      </dsp:txBody>
      <dsp:txXfrm>
        <a:off x="922521" y="923925"/>
        <a:ext cx="2613254" cy="1847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kern="1200" dirty="0" smtClean="0">
            <a:latin typeface="+mj-lt"/>
          </a:endParaRPr>
        </a:p>
      </dsp:txBody>
      <dsp:txXfrm>
        <a:off x="1259027" y="277177"/>
        <a:ext cx="1940242" cy="628269"/>
      </dsp:txXfrm>
    </dsp:sp>
    <dsp:sp modelId="{CDA15564-10DA-4543-8922-38908C32400A}">
      <dsp:nvSpPr>
        <dsp:cNvPr id="0" name=""/>
        <dsp:cNvSpPr/>
      </dsp:nvSpPr>
      <dsp:spPr>
        <a:xfrm>
          <a:off x="1623724" y="1561793"/>
          <a:ext cx="2178254" cy="1893177"/>
        </a:xfrm>
        <a:prstGeom prst="ellipse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300" kern="1200" dirty="0" smtClean="0">
              <a:latin typeface="+mj-lt"/>
            </a:rPr>
            <a:t> </a:t>
          </a:r>
          <a:endParaRPr lang="fr-BE" sz="3300" kern="1200" dirty="0">
            <a:latin typeface="+mj-lt"/>
          </a:endParaRPr>
        </a:p>
      </dsp:txBody>
      <dsp:txXfrm>
        <a:off x="1942722" y="2035088"/>
        <a:ext cx="1540258" cy="946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rgbClr val="BACC7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6500" kern="1200" dirty="0" smtClean="0">
              <a:solidFill>
                <a:srgbClr val="2A982D"/>
              </a:solidFill>
              <a:latin typeface="+mj-lt"/>
            </a:rPr>
            <a:t> </a:t>
          </a:r>
          <a:endParaRPr lang="fr-BE" sz="6500" kern="1200" dirty="0">
            <a:solidFill>
              <a:srgbClr val="2A982D"/>
            </a:solidFill>
            <a:latin typeface="+mj-lt"/>
          </a:endParaRPr>
        </a:p>
      </dsp:txBody>
      <dsp:txXfrm>
        <a:off x="922521" y="923925"/>
        <a:ext cx="2613254" cy="18478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rgbClr val="BACC7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rgbClr val="2A982D"/>
              </a:solidFill>
              <a:latin typeface="+mj-lt"/>
            </a:rPr>
            <a:t> </a:t>
          </a:r>
          <a:endParaRPr lang="fr-BE" sz="2200" kern="1200" dirty="0">
            <a:solidFill>
              <a:srgbClr val="2A982D"/>
            </a:solidFill>
            <a:latin typeface="+mj-lt"/>
          </a:endParaRPr>
        </a:p>
      </dsp:txBody>
      <dsp:txXfrm>
        <a:off x="1259027" y="277177"/>
        <a:ext cx="1940242" cy="628269"/>
      </dsp:txXfrm>
    </dsp:sp>
    <dsp:sp modelId="{CDA15564-10DA-4543-8922-38908C32400A}">
      <dsp:nvSpPr>
        <dsp:cNvPr id="0" name=""/>
        <dsp:cNvSpPr/>
      </dsp:nvSpPr>
      <dsp:spPr>
        <a:xfrm>
          <a:off x="1504246" y="1628787"/>
          <a:ext cx="2197684" cy="1893177"/>
        </a:xfrm>
        <a:prstGeom prst="ellipse">
          <a:avLst/>
        </a:prstGeom>
        <a:solidFill>
          <a:srgbClr val="7FB71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latin typeface="+mj-lt"/>
            </a:rPr>
            <a:t> </a:t>
          </a:r>
          <a:endParaRPr lang="fr-BE" sz="2200" kern="1200" dirty="0">
            <a:latin typeface="+mj-lt"/>
          </a:endParaRPr>
        </a:p>
      </dsp:txBody>
      <dsp:txXfrm>
        <a:off x="1826090" y="2102081"/>
        <a:ext cx="1553997" cy="946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600" kern="1200" dirty="0" smtClean="0">
            <a:latin typeface="+mj-lt"/>
          </a:endParaRPr>
        </a:p>
      </dsp:txBody>
      <dsp:txXfrm>
        <a:off x="1259027" y="277177"/>
        <a:ext cx="1940242" cy="628269"/>
      </dsp:txXfrm>
    </dsp:sp>
    <dsp:sp modelId="{CDA15564-10DA-4543-8922-38908C32400A}">
      <dsp:nvSpPr>
        <dsp:cNvPr id="0" name=""/>
        <dsp:cNvSpPr/>
      </dsp:nvSpPr>
      <dsp:spPr>
        <a:xfrm>
          <a:off x="1623724" y="1561793"/>
          <a:ext cx="2178254" cy="1893177"/>
        </a:xfrm>
        <a:prstGeom prst="ellipse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300" kern="1200" dirty="0" smtClean="0">
              <a:latin typeface="+mj-lt"/>
            </a:rPr>
            <a:t> </a:t>
          </a:r>
          <a:endParaRPr lang="fr-BE" sz="3300" kern="1200" dirty="0">
            <a:latin typeface="+mj-lt"/>
          </a:endParaRPr>
        </a:p>
      </dsp:txBody>
      <dsp:txXfrm>
        <a:off x="1942722" y="2035088"/>
        <a:ext cx="1540258" cy="9465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8B0DE-9B54-4D00-9474-0F18B015C206}">
      <dsp:nvSpPr>
        <dsp:cNvPr id="0" name=""/>
        <dsp:cNvSpPr/>
      </dsp:nvSpPr>
      <dsp:spPr>
        <a:xfrm>
          <a:off x="381298" y="0"/>
          <a:ext cx="3695700" cy="3695700"/>
        </a:xfrm>
        <a:prstGeom prst="ellipse">
          <a:avLst/>
        </a:prstGeom>
        <a:solidFill>
          <a:srgbClr val="BACC74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solidFill>
                <a:srgbClr val="2A982D"/>
              </a:solidFill>
              <a:latin typeface="+mj-lt"/>
            </a:rPr>
            <a:t> </a:t>
          </a:r>
          <a:endParaRPr lang="fr-BE" sz="2200" kern="1200" dirty="0">
            <a:solidFill>
              <a:srgbClr val="2A982D"/>
            </a:solidFill>
            <a:latin typeface="+mj-lt"/>
          </a:endParaRPr>
        </a:p>
      </dsp:txBody>
      <dsp:txXfrm>
        <a:off x="1259027" y="277177"/>
        <a:ext cx="1940242" cy="628269"/>
      </dsp:txXfrm>
    </dsp:sp>
    <dsp:sp modelId="{CDA15564-10DA-4543-8922-38908C32400A}">
      <dsp:nvSpPr>
        <dsp:cNvPr id="0" name=""/>
        <dsp:cNvSpPr/>
      </dsp:nvSpPr>
      <dsp:spPr>
        <a:xfrm>
          <a:off x="1504246" y="1628787"/>
          <a:ext cx="2197684" cy="1893177"/>
        </a:xfrm>
        <a:prstGeom prst="ellipse">
          <a:avLst/>
        </a:prstGeom>
        <a:solidFill>
          <a:srgbClr val="7FB71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200" kern="1200" dirty="0" smtClean="0">
              <a:latin typeface="+mj-lt"/>
            </a:rPr>
            <a:t> </a:t>
          </a:r>
          <a:endParaRPr lang="fr-BE" sz="2200" kern="1200" dirty="0">
            <a:latin typeface="+mj-lt"/>
          </a:endParaRPr>
        </a:p>
      </dsp:txBody>
      <dsp:txXfrm>
        <a:off x="1826090" y="2102081"/>
        <a:ext cx="1553997" cy="9465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5990B-E809-4876-9FC7-9ED16A359A62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12600000"/>
            <a:gd name="adj2" fmla="val 16200000"/>
            <a:gd name="adj3" fmla="val 451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0FC54-52CE-45C7-BEC7-3155EC34B4E0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9000000"/>
            <a:gd name="adj2" fmla="val 12600000"/>
            <a:gd name="adj3" fmla="val 4513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E9C00-E0F3-4EEB-BFB5-67C2D6EE4DEB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5400000"/>
            <a:gd name="adj2" fmla="val 9000000"/>
            <a:gd name="adj3" fmla="val 4513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A1009-75E0-4979-B3C9-BAEE0D235D94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1800000"/>
            <a:gd name="adj2" fmla="val 5400000"/>
            <a:gd name="adj3" fmla="val 4513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449A6-8D35-4EAA-97EC-1809CC462FE6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19800000"/>
            <a:gd name="adj2" fmla="val 1800000"/>
            <a:gd name="adj3" fmla="val 4513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2F758-C6E7-4AF9-8CD8-478B1DFADAA5}">
      <dsp:nvSpPr>
        <dsp:cNvPr id="0" name=""/>
        <dsp:cNvSpPr/>
      </dsp:nvSpPr>
      <dsp:spPr>
        <a:xfrm>
          <a:off x="1056850" y="580600"/>
          <a:ext cx="3982298" cy="3982298"/>
        </a:xfrm>
        <a:prstGeom prst="blockArc">
          <a:avLst>
            <a:gd name="adj1" fmla="val 16200000"/>
            <a:gd name="adj2" fmla="val 19800000"/>
            <a:gd name="adj3" fmla="val 451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65504-FCC8-48C3-8DF9-1D6C2CAED6E3}">
      <dsp:nvSpPr>
        <dsp:cNvPr id="0" name=""/>
        <dsp:cNvSpPr/>
      </dsp:nvSpPr>
      <dsp:spPr>
        <a:xfrm>
          <a:off x="2156519" y="1680269"/>
          <a:ext cx="1782960" cy="1782960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 smtClean="0">
              <a:solidFill>
                <a:srgbClr val="FF0000"/>
              </a:solidFill>
              <a:latin typeface="+mj-lt"/>
              <a:cs typeface="Calibri Light" panose="020F0302020204030204" pitchFamily="34" charset="0"/>
            </a:rPr>
            <a:t>Land take impacts</a:t>
          </a:r>
          <a:endParaRPr lang="en-GB" sz="2000" b="0" kern="1200" dirty="0">
            <a:solidFill>
              <a:srgbClr val="FF0000"/>
            </a:solidFill>
            <a:latin typeface="+mj-lt"/>
            <a:cs typeface="Calibri Light" panose="020F0302020204030204" pitchFamily="34" charset="0"/>
          </a:endParaRPr>
        </a:p>
      </dsp:txBody>
      <dsp:txXfrm>
        <a:off x="2417627" y="1941377"/>
        <a:ext cx="1260744" cy="1260744"/>
      </dsp:txXfrm>
    </dsp:sp>
    <dsp:sp modelId="{F8FD95AC-2396-4FDF-94B3-EFCDCCF314B8}">
      <dsp:nvSpPr>
        <dsp:cNvPr id="0" name=""/>
        <dsp:cNvSpPr/>
      </dsp:nvSpPr>
      <dsp:spPr>
        <a:xfrm>
          <a:off x="2423963" y="1494"/>
          <a:ext cx="1248072" cy="1248072"/>
        </a:xfrm>
        <a:prstGeom prst="ellipse">
          <a:avLst/>
        </a:prstGeom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2606739" y="184270"/>
        <a:ext cx="882520" cy="882520"/>
      </dsp:txXfrm>
    </dsp:sp>
    <dsp:sp modelId="{23C986F3-9546-4667-8F24-8F6CC019FECA}">
      <dsp:nvSpPr>
        <dsp:cNvPr id="0" name=""/>
        <dsp:cNvSpPr/>
      </dsp:nvSpPr>
      <dsp:spPr>
        <a:xfrm>
          <a:off x="4109438" y="974603"/>
          <a:ext cx="1248072" cy="1248072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4109438" y="974603"/>
        <a:ext cx="1248072" cy="1248072"/>
      </dsp:txXfrm>
    </dsp:sp>
    <dsp:sp modelId="{3381A39B-035F-4D49-9DE0-D1E9BD1553AC}">
      <dsp:nvSpPr>
        <dsp:cNvPr id="0" name=""/>
        <dsp:cNvSpPr/>
      </dsp:nvSpPr>
      <dsp:spPr>
        <a:xfrm>
          <a:off x="4109438" y="2920822"/>
          <a:ext cx="1248072" cy="1248072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4292214" y="3103598"/>
        <a:ext cx="882520" cy="882520"/>
      </dsp:txXfrm>
    </dsp:sp>
    <dsp:sp modelId="{BB3AE863-AB74-48B3-A01A-D52A561C208C}">
      <dsp:nvSpPr>
        <dsp:cNvPr id="0" name=""/>
        <dsp:cNvSpPr/>
      </dsp:nvSpPr>
      <dsp:spPr>
        <a:xfrm>
          <a:off x="2423963" y="3893931"/>
          <a:ext cx="1248072" cy="1248072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2606739" y="4076707"/>
        <a:ext cx="882520" cy="882520"/>
      </dsp:txXfrm>
    </dsp:sp>
    <dsp:sp modelId="{DE24F06A-26AF-4F5F-889C-B50A8A515EB8}">
      <dsp:nvSpPr>
        <dsp:cNvPr id="0" name=""/>
        <dsp:cNvSpPr/>
      </dsp:nvSpPr>
      <dsp:spPr>
        <a:xfrm>
          <a:off x="738488" y="2920822"/>
          <a:ext cx="1248072" cy="1248072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921264" y="3103598"/>
        <a:ext cx="882520" cy="882520"/>
      </dsp:txXfrm>
    </dsp:sp>
    <dsp:sp modelId="{A7DE2294-B206-45C9-BDCA-4674D3662446}">
      <dsp:nvSpPr>
        <dsp:cNvPr id="0" name=""/>
        <dsp:cNvSpPr/>
      </dsp:nvSpPr>
      <dsp:spPr>
        <a:xfrm>
          <a:off x="738488" y="974603"/>
          <a:ext cx="1248072" cy="1248072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100" kern="1200" dirty="0" smtClean="0"/>
            <a:t> </a:t>
          </a:r>
          <a:endParaRPr lang="en-GB" sz="5100" kern="1200" dirty="0"/>
        </a:p>
      </dsp:txBody>
      <dsp:txXfrm>
        <a:off x="921264" y="1157379"/>
        <a:ext cx="882520" cy="882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PAGE DE SECTION / Page avec p</a:t>
            </a:r>
            <a:r>
              <a:rPr lang="fr-FR" baseline="0" dirty="0" smtClean="0"/>
              <a:t>ossibilité d'insertion d'un titre de chapitre et d'un sous-titre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23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725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94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984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828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323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3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67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175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719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5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655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341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219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Law and</a:t>
            </a:r>
            <a:r>
              <a:rPr lang="en-GB" baseline="0" dirty="0" smtClean="0"/>
              <a:t> </a:t>
            </a:r>
            <a:r>
              <a:rPr lang="en-GB" dirty="0" smtClean="0"/>
              <a:t>regulations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780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441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09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727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  <a:spcBef>
                <a:spcPts val="1200"/>
              </a:spcBef>
            </a:pPr>
            <a:endParaRPr lang="en-GB" sz="1900" kern="0" dirty="0" smtClean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400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898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277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14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237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204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881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912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381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DE FIN 1 / Possibilité de personnaliser</a:t>
            </a:r>
            <a:r>
              <a:rPr lang="fr-FR" baseline="0" dirty="0" smtClean="0"/>
              <a:t> le texte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560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IDENTITÉ ULIÈGE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11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40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33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78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6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32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85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S5335_Ambiance-LiegeVille-Exterieur-DrapeauxPonts-JLW-092-16-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00707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LIEGE_Logo_Compact_CMJN_pos@2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563" y="240925"/>
            <a:ext cx="1525828" cy="740816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6" name="Image 15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632" y="74181"/>
            <a:ext cx="1010445" cy="4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Premier niveau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pic>
        <p:nvPicPr>
          <p:cNvPr id="11" name="Image 10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pic>
        <p:nvPicPr>
          <p:cNvPr id="11" name="Image 10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 dirty="0" smtClean="0"/>
              <a:t>Merci de votre attention/</a:t>
            </a:r>
            <a:br>
              <a:rPr lang="fr-FR" dirty="0" smtClean="0"/>
            </a:br>
            <a:r>
              <a:rPr lang="fr-FR" dirty="0" smtClean="0"/>
              <a:t>Questions-suggestions/...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 smtClean="0">
                <a:solidFill>
                  <a:srgbClr val="5FA4B0"/>
                </a:solidFill>
              </a:rPr>
              <a:t>Contact</a:t>
            </a:r>
            <a:endParaRPr lang="fr-FR" dirty="0" smtClean="0"/>
          </a:p>
          <a:p>
            <a:pPr lvl="0"/>
            <a:r>
              <a:rPr lang="fr-FR" dirty="0" smtClean="0"/>
              <a:t>À compléter</a:t>
            </a:r>
          </a:p>
        </p:txBody>
      </p:sp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224" y="1817365"/>
            <a:ext cx="3107552" cy="15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  <p:pic>
        <p:nvPicPr>
          <p:cNvPr id="16" name="Image 15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086" y="240925"/>
            <a:ext cx="1525828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5FA4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 descr="uLIEGE_Logo_Compact_CMJN_pos@2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632" y="74181"/>
            <a:ext cx="1010445" cy="490589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5FA4B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 smtClean="0"/>
              <a:t>Cliquez et modifier le texte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07F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07F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07F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02.png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02.pn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1.png"/><Relationship Id="rId7" Type="http://schemas.openxmlformats.org/officeDocument/2006/relationships/image" Target="../media/image11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94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1.png"/><Relationship Id="rId7" Type="http://schemas.openxmlformats.org/officeDocument/2006/relationships/image" Target="../media/image11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482" y="2053528"/>
            <a:ext cx="5897104" cy="487153"/>
          </a:xfrm>
        </p:spPr>
        <p:txBody>
          <a:bodyPr>
            <a:noAutofit/>
          </a:bodyPr>
          <a:lstStyle/>
          <a:p>
            <a:pPr algn="l"/>
            <a:r>
              <a:rPr lang="en-GB" dirty="0" smtClean="0">
                <a:solidFill>
                  <a:srgbClr val="002C32"/>
                </a:solidFill>
                <a:latin typeface="+mn-lt"/>
              </a:rPr>
              <a:t>A parsimonious urban </a:t>
            </a:r>
            <a:r>
              <a:rPr lang="en-GB" dirty="0" smtClean="0">
                <a:solidFill>
                  <a:srgbClr val="00373E"/>
                </a:solidFill>
                <a:latin typeface="+mn-lt"/>
              </a:rPr>
              <a:t>production</a:t>
            </a:r>
            <a:r>
              <a:rPr lang="en-GB" sz="2800" dirty="0" smtClean="0">
                <a:solidFill>
                  <a:srgbClr val="00373E"/>
                </a:solidFill>
                <a:latin typeface="+mn-lt"/>
              </a:rPr>
              <a:t/>
            </a:r>
            <a:br>
              <a:rPr lang="en-GB" sz="2800" dirty="0" smtClean="0">
                <a:solidFill>
                  <a:srgbClr val="00373E"/>
                </a:solidFill>
                <a:latin typeface="+mn-lt"/>
              </a:rPr>
            </a:br>
            <a:endParaRPr lang="en-GB" sz="2800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70482" y="2324817"/>
            <a:ext cx="3308887" cy="486486"/>
          </a:xfrm>
        </p:spPr>
        <p:txBody>
          <a:bodyPr/>
          <a:lstStyle/>
          <a:p>
            <a:pPr algn="l"/>
            <a:r>
              <a:rPr lang="en-GB" b="1" i="1" dirty="0" err="1" smtClean="0">
                <a:solidFill>
                  <a:srgbClr val="C00000"/>
                </a:solidFill>
              </a:rPr>
              <a:t>What’up</a:t>
            </a:r>
            <a:r>
              <a:rPr lang="en-GB" b="1" i="1" dirty="0" smtClean="0">
                <a:solidFill>
                  <a:srgbClr val="C00000"/>
                </a:solidFill>
              </a:rPr>
              <a:t> in Wallonia?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69726" y="2053528"/>
            <a:ext cx="1332852" cy="2576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1400" dirty="0" smtClean="0"/>
              <a:t>Valentine Defer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0482" y="4052843"/>
            <a:ext cx="2967925" cy="356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1100" b="1" dirty="0" smtClean="0"/>
              <a:t>International Environmental Management </a:t>
            </a:r>
          </a:p>
          <a:p>
            <a:endParaRPr lang="en-GB" sz="1100" dirty="0" smtClean="0"/>
          </a:p>
          <a:p>
            <a:r>
              <a:rPr lang="en-GB" sz="1100" dirty="0" smtClean="0"/>
              <a:t>ISIGE, the 29th of Jan 2021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419" y="2343916"/>
            <a:ext cx="589057" cy="345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833" y="2366238"/>
            <a:ext cx="570519" cy="2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/>
          </p:nvPr>
        </p:nvGraphicFramePr>
        <p:xfrm>
          <a:off x="227404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374000" y="1249709"/>
            <a:ext cx="22999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TAKEN LAND</a:t>
            </a:r>
          </a:p>
          <a:p>
            <a:endParaRPr lang="en-US" sz="16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59515" y="2818263"/>
            <a:ext cx="164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2">
                    <a:lumMod val="10000"/>
                  </a:schemeClr>
                </a:solidFill>
              </a:rPr>
              <a:t>SEALED LAND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64" y="1028700"/>
            <a:ext cx="2445899" cy="16332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66" y="2775421"/>
            <a:ext cx="3441719" cy="19489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182" y="427573"/>
            <a:ext cx="1800003" cy="22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566465363"/>
              </p:ext>
            </p:extLst>
          </p:nvPr>
        </p:nvGraphicFramePr>
        <p:xfrm>
          <a:off x="4441862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588459" y="1249709"/>
            <a:ext cx="218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NON TAKEN LAND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41" y="402128"/>
            <a:ext cx="3590966" cy="21703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924" y="2767358"/>
            <a:ext cx="2976383" cy="19842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248" y="1921219"/>
            <a:ext cx="2293674" cy="283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/>
          </p:nvPr>
        </p:nvGraphicFramePr>
        <p:xfrm>
          <a:off x="4441862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588459" y="1249709"/>
            <a:ext cx="218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NON TAKEN LAND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02034" y="2818263"/>
            <a:ext cx="169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2">
                    <a:lumMod val="10000"/>
                  </a:schemeClr>
                </a:solidFill>
              </a:rPr>
              <a:t>NATURAL LAND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44" y="949533"/>
            <a:ext cx="2489017" cy="15556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44" y="2716751"/>
            <a:ext cx="2499543" cy="20265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394" y="1462127"/>
            <a:ext cx="2213049" cy="19441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26394" y="3600450"/>
            <a:ext cx="3242296" cy="1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/>
          </p:nvPr>
        </p:nvGraphicFramePr>
        <p:xfrm>
          <a:off x="227404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e 2"/>
          <p:cNvGraphicFramePr/>
          <p:nvPr>
            <p:extLst/>
          </p:nvPr>
        </p:nvGraphicFramePr>
        <p:xfrm>
          <a:off x="4441862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374000" y="1249709"/>
            <a:ext cx="2299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TAKEN LAND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Urban parks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Outdoor leisure facilities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Gardens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59515" y="2818263"/>
            <a:ext cx="1649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2">
                    <a:lumMod val="10000"/>
                  </a:schemeClr>
                </a:solidFill>
              </a:rPr>
              <a:t>SEALED LAND</a:t>
            </a:r>
          </a:p>
          <a:p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Buildings</a:t>
            </a:r>
          </a:p>
          <a:p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Parkings</a:t>
            </a:r>
          </a:p>
          <a:p>
            <a:r>
              <a:rPr lang="fr-BE" sz="1600" dirty="0" err="1" smtClean="0">
                <a:solidFill>
                  <a:schemeClr val="bg2">
                    <a:lumMod val="10000"/>
                  </a:schemeClr>
                </a:solidFill>
              </a:rPr>
              <a:t>Roads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 …</a:t>
            </a:r>
            <a:endParaRPr lang="fr-BE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8459" y="1249709"/>
            <a:ext cx="2182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NON TAKEN LAND</a:t>
            </a:r>
          </a:p>
          <a:p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Fields</a:t>
            </a:r>
          </a:p>
          <a:p>
            <a:r>
              <a:rPr lang="fr-FR" sz="1600" dirty="0" err="1" smtClean="0">
                <a:solidFill>
                  <a:schemeClr val="bg2">
                    <a:lumMod val="10000"/>
                  </a:schemeClr>
                </a:solidFill>
              </a:rPr>
              <a:t>Pastures</a:t>
            </a:r>
            <a:endParaRPr lang="fr-FR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sz="1600" dirty="0" err="1" smtClean="0">
                <a:solidFill>
                  <a:schemeClr val="bg2">
                    <a:lumMod val="10000"/>
                  </a:schemeClr>
                </a:solidFill>
              </a:rPr>
              <a:t>Vineyards</a:t>
            </a:r>
            <a:r>
              <a:rPr lang="fr-FR" sz="1600" dirty="0" smtClean="0">
                <a:solidFill>
                  <a:schemeClr val="bg2">
                    <a:lumMod val="10000"/>
                  </a:schemeClr>
                </a:solidFill>
              </a:rPr>
              <a:t> …</a:t>
            </a:r>
            <a:endParaRPr lang="fr-FR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02034" y="2818263"/>
            <a:ext cx="1697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2">
                    <a:lumMod val="10000"/>
                  </a:schemeClr>
                </a:solidFill>
              </a:rPr>
              <a:t>NATURAL LAND</a:t>
            </a:r>
          </a:p>
          <a:p>
            <a:r>
              <a:rPr lang="fr-BE" sz="1600" dirty="0" err="1" smtClean="0">
                <a:solidFill>
                  <a:schemeClr val="bg2">
                    <a:lumMod val="10000"/>
                  </a:schemeClr>
                </a:solidFill>
              </a:rPr>
              <a:t>Wetlands</a:t>
            </a:r>
            <a:endParaRPr lang="fr-BE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BE" sz="1600" dirty="0">
                <a:solidFill>
                  <a:schemeClr val="bg2">
                    <a:lumMod val="10000"/>
                  </a:schemeClr>
                </a:solidFill>
              </a:rPr>
              <a:t>Water 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courses</a:t>
            </a:r>
          </a:p>
          <a:p>
            <a:r>
              <a:rPr lang="fr-BE" sz="1600" dirty="0" err="1" smtClean="0">
                <a:solidFill>
                  <a:schemeClr val="bg2">
                    <a:lumMod val="10000"/>
                  </a:schemeClr>
                </a:solidFill>
              </a:rPr>
              <a:t>Forests</a:t>
            </a:r>
            <a:r>
              <a:rPr lang="fr-BE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…</a:t>
            </a:r>
            <a:endParaRPr lang="fr-BE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206159" y="281118"/>
            <a:ext cx="1482591" cy="1704128"/>
            <a:chOff x="2705473" y="3347"/>
            <a:chExt cx="1482591" cy="1704128"/>
          </a:xfrm>
        </p:grpSpPr>
        <p:sp>
          <p:nvSpPr>
            <p:cNvPr id="13" name="Hexagone 12"/>
            <p:cNvSpPr/>
            <p:nvPr/>
          </p:nvSpPr>
          <p:spPr>
            <a:xfrm rot="5400000">
              <a:off x="2594705" y="114115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exagone 4"/>
            <p:cNvSpPr/>
            <p:nvPr/>
          </p:nvSpPr>
          <p:spPr>
            <a:xfrm>
              <a:off x="2936510" y="268907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WHAT?</a:t>
              </a:r>
              <a:endParaRPr lang="fr-BE" sz="2200" kern="12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3476" y="980840"/>
            <a:ext cx="265561" cy="304681"/>
            <a:chOff x="1712790" y="703069"/>
            <a:chExt cx="265561" cy="304681"/>
          </a:xfrm>
        </p:grpSpPr>
        <p:sp>
          <p:nvSpPr>
            <p:cNvPr id="11" name="Hexagone 10"/>
            <p:cNvSpPr/>
            <p:nvPr/>
          </p:nvSpPr>
          <p:spPr>
            <a:xfrm rot="5400000">
              <a:off x="1693230" y="722629"/>
              <a:ext cx="304681" cy="26556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e 6"/>
            <p:cNvSpPr/>
            <p:nvPr/>
          </p:nvSpPr>
          <p:spPr>
            <a:xfrm>
              <a:off x="1754209" y="750589"/>
              <a:ext cx="182723" cy="209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500" kern="1200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457022" y="1234877"/>
            <a:ext cx="2377785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i="1" dirty="0" smtClean="0">
                <a:solidFill>
                  <a:srgbClr val="4F579A"/>
                </a:solidFill>
              </a:rPr>
              <a:t>Monitoring the land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56" y="2232312"/>
            <a:ext cx="3069336" cy="15361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188" y="2222226"/>
            <a:ext cx="3083442" cy="154627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86656" y="3768504"/>
            <a:ext cx="3069336" cy="1169256"/>
          </a:xfrm>
          <a:prstGeom prst="rect">
            <a:avLst/>
          </a:prstGeom>
        </p:spPr>
        <p:txBody>
          <a:bodyPr vert="horz" wrap="square" lIns="0" tIns="45720" rIns="0" bIns="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GB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Land cover</a:t>
            </a:r>
          </a:p>
          <a:p>
            <a:pPr algn="just">
              <a:spcBef>
                <a:spcPts val="600"/>
              </a:spcBef>
            </a:pP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characteristics of a land surface as determined by </a:t>
            </a:r>
            <a:r>
              <a:rPr lang="en-U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unique way in which </a:t>
            </a:r>
            <a:r>
              <a:rPr lang="en-U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it reflects </a:t>
            </a: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and absorbs </a:t>
            </a:r>
            <a:r>
              <a:rPr lang="en-U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light.</a:t>
            </a:r>
            <a:endParaRPr lang="en-GB" sz="1400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79188" y="3768504"/>
            <a:ext cx="3069336" cy="1169256"/>
          </a:xfrm>
          <a:prstGeom prst="rect">
            <a:avLst/>
          </a:prstGeom>
        </p:spPr>
        <p:txBody>
          <a:bodyPr vert="horz" wrap="square" lIns="0" tIns="45720" rIns="0" bIns="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GB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Land use</a:t>
            </a:r>
          </a:p>
          <a:p>
            <a:pPr algn="just">
              <a:spcBef>
                <a:spcPts val="600"/>
              </a:spcBef>
            </a:pP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of arrangements, activities, and inputs that people undertake in a certain land cover </a:t>
            </a:r>
            <a:r>
              <a:rPr lang="en-US" sz="1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type.</a:t>
            </a:r>
            <a:endParaRPr lang="en-GB" sz="1400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91" y="3788421"/>
            <a:ext cx="585088" cy="5132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494" y="3788421"/>
            <a:ext cx="524842" cy="5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206159" y="281118"/>
            <a:ext cx="1482591" cy="1704128"/>
            <a:chOff x="2705473" y="3347"/>
            <a:chExt cx="1482591" cy="1704128"/>
          </a:xfrm>
        </p:grpSpPr>
        <p:sp>
          <p:nvSpPr>
            <p:cNvPr id="13" name="Hexagone 12"/>
            <p:cNvSpPr/>
            <p:nvPr/>
          </p:nvSpPr>
          <p:spPr>
            <a:xfrm rot="5400000">
              <a:off x="2594705" y="114115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exagone 4"/>
            <p:cNvSpPr/>
            <p:nvPr/>
          </p:nvSpPr>
          <p:spPr>
            <a:xfrm>
              <a:off x="2936510" y="268907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WHAT?</a:t>
              </a:r>
              <a:endParaRPr lang="fr-BE" sz="2200" kern="12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3476" y="980840"/>
            <a:ext cx="265561" cy="304681"/>
            <a:chOff x="1712790" y="703069"/>
            <a:chExt cx="265561" cy="304681"/>
          </a:xfrm>
        </p:grpSpPr>
        <p:sp>
          <p:nvSpPr>
            <p:cNvPr id="11" name="Hexagone 10"/>
            <p:cNvSpPr/>
            <p:nvPr/>
          </p:nvSpPr>
          <p:spPr>
            <a:xfrm rot="5400000">
              <a:off x="1693230" y="722629"/>
              <a:ext cx="304681" cy="26556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e 6"/>
            <p:cNvSpPr/>
            <p:nvPr/>
          </p:nvSpPr>
          <p:spPr>
            <a:xfrm>
              <a:off x="1754209" y="750589"/>
              <a:ext cx="182723" cy="209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500" kern="1200"/>
            </a:p>
          </p:txBody>
        </p:sp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4" y="3679604"/>
            <a:ext cx="841446" cy="59593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8"/>
          <a:stretch/>
        </p:blipFill>
        <p:spPr>
          <a:xfrm>
            <a:off x="2521324" y="4192069"/>
            <a:ext cx="1534668" cy="40553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56" y="2232312"/>
            <a:ext cx="3069336" cy="153619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188" y="2222226"/>
            <a:ext cx="3083442" cy="154627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986656" y="3768504"/>
            <a:ext cx="3069336" cy="829101"/>
          </a:xfrm>
          <a:prstGeom prst="rect">
            <a:avLst/>
          </a:prstGeom>
        </p:spPr>
        <p:txBody>
          <a:bodyPr vert="horz" wrap="square" lIns="0" tIns="45720" rIns="0" bIns="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GB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Land cover</a:t>
            </a:r>
          </a:p>
          <a:p>
            <a:pPr>
              <a:spcBef>
                <a:spcPts val="1200"/>
              </a:spcBef>
            </a:pPr>
            <a:r>
              <a:rPr lang="en-GB" sz="1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CORRINE Land cover</a:t>
            </a:r>
            <a:endParaRPr lang="en-GB" sz="16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79188" y="3768505"/>
            <a:ext cx="3069336" cy="829100"/>
          </a:xfrm>
          <a:prstGeom prst="rect">
            <a:avLst/>
          </a:prstGeom>
        </p:spPr>
        <p:txBody>
          <a:bodyPr vert="horz" wrap="square" lIns="0" tIns="45720" rIns="0" bIns="0" rtlCol="0" anchor="ctr"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Land use</a:t>
            </a:r>
          </a:p>
          <a:p>
            <a:pPr>
              <a:spcBef>
                <a:spcPts val="1200"/>
              </a:spcBef>
            </a:pPr>
            <a:r>
              <a:rPr lang="en-GB" sz="14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IWEPS + CPDT research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573" y="4254527"/>
            <a:ext cx="589057" cy="34552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609" y="4254527"/>
            <a:ext cx="716964" cy="3455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627" y="3768504"/>
            <a:ext cx="593361" cy="593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11" y="4399090"/>
            <a:ext cx="683177" cy="3970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205532" y="1234877"/>
            <a:ext cx="2880763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i="1" dirty="0" smtClean="0">
                <a:solidFill>
                  <a:srgbClr val="C00000"/>
                </a:solidFill>
              </a:rPr>
              <a:t>What’s up in Wallonia ?</a:t>
            </a:r>
          </a:p>
        </p:txBody>
      </p:sp>
    </p:spTree>
    <p:extLst>
      <p:ext uri="{BB962C8B-B14F-4D97-AF65-F5344CB8AC3E}">
        <p14:creationId xmlns:p14="http://schemas.microsoft.com/office/powerpoint/2010/main" val="13444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6" y="0"/>
            <a:ext cx="9105868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744" y="4169964"/>
            <a:ext cx="742990" cy="5262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8"/>
          <a:stretch/>
        </p:blipFill>
        <p:spPr>
          <a:xfrm>
            <a:off x="7947482" y="4696165"/>
            <a:ext cx="1073252" cy="2836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260388"/>
            <a:ext cx="1594022" cy="345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en-GB" sz="1100" b="1" dirty="0" smtClean="0">
                <a:solidFill>
                  <a:srgbClr val="C00000"/>
                </a:solidFill>
              </a:rPr>
              <a:t>CORRINE Land Cover 2018</a:t>
            </a:r>
          </a:p>
        </p:txBody>
      </p:sp>
    </p:spTree>
    <p:extLst>
      <p:ext uri="{BB962C8B-B14F-4D97-AF65-F5344CB8AC3E}">
        <p14:creationId xmlns:p14="http://schemas.microsoft.com/office/powerpoint/2010/main" val="1382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67" y="134787"/>
            <a:ext cx="8560846" cy="49588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292" y="4924955"/>
            <a:ext cx="1905000" cy="17505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2127906"/>
            <a:ext cx="1544595" cy="345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sz="1100" b="1" dirty="0" smtClean="0">
                <a:solidFill>
                  <a:srgbClr val="C00000"/>
                </a:solidFill>
              </a:rPr>
              <a:t>Cadastre 2020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03" y="3134010"/>
            <a:ext cx="756836" cy="4439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28" y="3134010"/>
            <a:ext cx="921175" cy="44394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5619" y="3995744"/>
            <a:ext cx="463378" cy="191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0000" lnSpcReduction="20000"/>
          </a:bodyPr>
          <a:lstStyle/>
          <a:p>
            <a:r>
              <a:rPr lang="en-GB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Legend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5716" y="2435004"/>
            <a:ext cx="1544595" cy="2404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sz="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Land use in Wallonia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71" y="4171434"/>
            <a:ext cx="1400708" cy="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id="{3B573EDA-7FB5-4734-9996-6B35504C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0970" y="716012"/>
            <a:ext cx="4085004" cy="419405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ZoneTexte 3"/>
          <p:cNvSpPr txBox="1"/>
          <p:nvPr/>
        </p:nvSpPr>
        <p:spPr>
          <a:xfrm>
            <a:off x="1349812" y="362085"/>
            <a:ext cx="3947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2">
                    <a:lumMod val="10000"/>
                  </a:schemeClr>
                </a:solidFill>
              </a:rPr>
              <a:t>Evolution of land </a:t>
            </a:r>
            <a:r>
              <a:rPr lang="fr-FR" sz="1200" b="1" dirty="0" err="1" smtClean="0">
                <a:solidFill>
                  <a:schemeClr val="bg2">
                    <a:lumMod val="10000"/>
                  </a:schemeClr>
                </a:solidFill>
              </a:rPr>
              <a:t>take</a:t>
            </a:r>
            <a:r>
              <a:rPr lang="fr-FR" sz="1200" b="1" dirty="0" smtClean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fr-FR" sz="1200" b="1" dirty="0" err="1" smtClean="0">
                <a:solidFill>
                  <a:schemeClr val="bg2">
                    <a:lumMod val="10000"/>
                  </a:schemeClr>
                </a:solidFill>
              </a:rPr>
              <a:t>Wallonia</a:t>
            </a:r>
            <a:r>
              <a:rPr lang="fr-FR" sz="1200" b="1" dirty="0" smtClean="0">
                <a:solidFill>
                  <a:schemeClr val="bg2">
                    <a:lumMod val="10000"/>
                  </a:schemeClr>
                </a:solidFill>
              </a:rPr>
              <a:t> by land use (CPDT, 2019)</a:t>
            </a:r>
            <a:endParaRPr lang="fr-BE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76" y="2761465"/>
            <a:ext cx="1901747" cy="19017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CD2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88" y="1931120"/>
            <a:ext cx="536438" cy="53727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032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37" y="1658523"/>
            <a:ext cx="451889" cy="4533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7097A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367" y="456475"/>
            <a:ext cx="366382" cy="36521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rgbClr val="2925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998" y="1270272"/>
            <a:ext cx="409237" cy="4211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C6A01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11" y="797302"/>
            <a:ext cx="415936" cy="42666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836" cy="4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26" y="0"/>
            <a:ext cx="7940147" cy="51435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750314" y="1066560"/>
            <a:ext cx="3938266" cy="1341360"/>
            <a:chOff x="382274" y="3451384"/>
            <a:chExt cx="3481066" cy="1341360"/>
          </a:xfrm>
        </p:grpSpPr>
        <p:sp>
          <p:nvSpPr>
            <p:cNvPr id="96" name="Nuage 95"/>
            <p:cNvSpPr/>
            <p:nvPr/>
          </p:nvSpPr>
          <p:spPr>
            <a:xfrm>
              <a:off x="382274" y="3451384"/>
              <a:ext cx="3481066" cy="1341360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70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739140" y="3824326"/>
              <a:ext cx="3017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</a:rPr>
                <a:t>10,7% 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of tot. </a:t>
              </a:r>
              <a:r>
                <a:rPr lang="en-US" sz="1400" dirty="0" err="1" smtClean="0">
                  <a:solidFill>
                    <a:schemeClr val="bg2">
                      <a:lumMod val="10000"/>
                    </a:schemeClr>
                  </a:solidFill>
                </a:rPr>
                <a:t>Wallonian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 land is taken</a:t>
              </a:r>
            </a:p>
            <a:p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i.e. an increase of </a:t>
              </a:r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>15,8 </a:t>
              </a:r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</a:rPr>
                <a:t>km² 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per year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9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31819" y="941070"/>
            <a:ext cx="5017394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What does « </a:t>
            </a:r>
            <a:r>
              <a:rPr lang="en-GB" sz="2000" b="1" dirty="0" smtClean="0">
                <a:solidFill>
                  <a:srgbClr val="002C32"/>
                </a:solidFill>
              </a:rPr>
              <a:t>land take</a:t>
            </a:r>
            <a:r>
              <a:rPr lang="en-GB" sz="2000" b="1" dirty="0" smtClean="0"/>
              <a:t> »</a:t>
            </a:r>
            <a:r>
              <a:rPr lang="en-GB" sz="2000" b="1" dirty="0" smtClean="0">
                <a:solidFill>
                  <a:srgbClr val="00373E"/>
                </a:solidFill>
              </a:rPr>
              <a:t> </a:t>
            </a:r>
            <a:r>
              <a:rPr lang="en-GB" sz="2000" b="1" dirty="0" smtClean="0"/>
              <a:t>mean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31819" y="2397125"/>
            <a:ext cx="5519812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Why is it crucial to address it’s progression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31819" y="3850005"/>
            <a:ext cx="5017393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What tools to respond to land take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65" r="28682"/>
          <a:stretch/>
        </p:blipFill>
        <p:spPr>
          <a:xfrm>
            <a:off x="49695" y="276279"/>
            <a:ext cx="2830554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26" y="0"/>
            <a:ext cx="7940147" cy="5143500"/>
          </a:xfrm>
          <a:prstGeom prst="rect">
            <a:avLst/>
          </a:prstGeom>
        </p:spPr>
      </p:pic>
      <p:sp>
        <p:nvSpPr>
          <p:cNvPr id="101" name="Nuage 100"/>
          <p:cNvSpPr/>
          <p:nvPr/>
        </p:nvSpPr>
        <p:spPr>
          <a:xfrm>
            <a:off x="3750314" y="1066560"/>
            <a:ext cx="3938266" cy="134136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0" name="ZoneTexte 99"/>
          <p:cNvSpPr txBox="1"/>
          <p:nvPr/>
        </p:nvSpPr>
        <p:spPr>
          <a:xfrm>
            <a:off x="4457063" y="1475630"/>
            <a:ext cx="252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= more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than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2.200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soccer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fields per year</a:t>
            </a:r>
            <a:endParaRPr lang="fr-BE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206159" y="281118"/>
            <a:ext cx="1482591" cy="1704128"/>
            <a:chOff x="2705473" y="3347"/>
            <a:chExt cx="1482591" cy="1704128"/>
          </a:xfrm>
        </p:grpSpPr>
        <p:sp>
          <p:nvSpPr>
            <p:cNvPr id="13" name="Hexagone 12"/>
            <p:cNvSpPr/>
            <p:nvPr/>
          </p:nvSpPr>
          <p:spPr>
            <a:xfrm rot="5400000">
              <a:off x="2594705" y="114115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exagone 4"/>
            <p:cNvSpPr/>
            <p:nvPr/>
          </p:nvSpPr>
          <p:spPr>
            <a:xfrm>
              <a:off x="2936510" y="268907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WHAT?</a:t>
              </a:r>
              <a:endParaRPr lang="fr-BE" sz="2200" kern="12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3476" y="980840"/>
            <a:ext cx="265561" cy="304681"/>
            <a:chOff x="1712790" y="703069"/>
            <a:chExt cx="265561" cy="304681"/>
          </a:xfrm>
        </p:grpSpPr>
        <p:sp>
          <p:nvSpPr>
            <p:cNvPr id="11" name="Hexagone 10"/>
            <p:cNvSpPr/>
            <p:nvPr/>
          </p:nvSpPr>
          <p:spPr>
            <a:xfrm rot="5400000">
              <a:off x="1693230" y="722629"/>
              <a:ext cx="304681" cy="26556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e 6"/>
            <p:cNvSpPr/>
            <p:nvPr/>
          </p:nvSpPr>
          <p:spPr>
            <a:xfrm>
              <a:off x="1754209" y="750589"/>
              <a:ext cx="182723" cy="209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500" kern="1200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457022" y="946490"/>
            <a:ext cx="3919138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i="1" dirty="0" smtClean="0">
                <a:solidFill>
                  <a:srgbClr val="00B050"/>
                </a:solidFill>
              </a:rPr>
              <a:t>What about your Region ?</a:t>
            </a:r>
          </a:p>
        </p:txBody>
      </p:sp>
    </p:spTree>
    <p:extLst>
      <p:ext uri="{BB962C8B-B14F-4D97-AF65-F5344CB8AC3E}">
        <p14:creationId xmlns:p14="http://schemas.microsoft.com/office/powerpoint/2010/main" val="20010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365229" y="1719686"/>
            <a:ext cx="1482591" cy="1704128"/>
            <a:chOff x="1901806" y="1449811"/>
            <a:chExt cx="1482591" cy="1704128"/>
          </a:xfrm>
        </p:grpSpPr>
        <p:sp>
          <p:nvSpPr>
            <p:cNvPr id="21" name="Hexagone 20"/>
            <p:cNvSpPr/>
            <p:nvPr/>
          </p:nvSpPr>
          <p:spPr>
            <a:xfrm rot="5400000">
              <a:off x="1791038" y="1560579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0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e 4"/>
            <p:cNvSpPr/>
            <p:nvPr/>
          </p:nvSpPr>
          <p:spPr>
            <a:xfrm>
              <a:off x="2132843" y="1715371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WHY?</a:t>
              </a:r>
              <a:endParaRPr lang="fr-BE" sz="2200" kern="1200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560399" y="2397349"/>
            <a:ext cx="294650" cy="348800"/>
            <a:chOff x="4096976" y="2127474"/>
            <a:chExt cx="294650" cy="348800"/>
          </a:xfrm>
        </p:grpSpPr>
        <p:sp>
          <p:nvSpPr>
            <p:cNvPr id="19" name="Hexagone 18"/>
            <p:cNvSpPr/>
            <p:nvPr/>
          </p:nvSpPr>
          <p:spPr>
            <a:xfrm rot="5400000">
              <a:off x="4069901" y="2154549"/>
              <a:ext cx="348800" cy="29465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F9D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exagone 6"/>
            <p:cNvSpPr/>
            <p:nvPr/>
          </p:nvSpPr>
          <p:spPr>
            <a:xfrm>
              <a:off x="4142272" y="2181095"/>
              <a:ext cx="204058" cy="241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700" kern="120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131818" y="2397125"/>
            <a:ext cx="6012181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Why is it crucial to address land take progression ?</a:t>
            </a:r>
          </a:p>
        </p:txBody>
      </p:sp>
    </p:spTree>
    <p:extLst>
      <p:ext uri="{BB962C8B-B14F-4D97-AF65-F5344CB8AC3E}">
        <p14:creationId xmlns:p14="http://schemas.microsoft.com/office/powerpoint/2010/main" val="22686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53864529"/>
              </p:ext>
            </p:extLst>
          </p:nvPr>
        </p:nvGraphicFramePr>
        <p:xfrm>
          <a:off x="1524000" y="0"/>
          <a:ext cx="6096000" cy="51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graphicEl>
                                              <a:dgm id="{3C865504-FCC8-48C3-8DF9-1D6C2CAED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graphicEl>
                                              <a:dgm id="{3C865504-FCC8-48C3-8DF9-1D6C2CAED6E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graphicEl>
                                              <a:dgm id="{F8FD95AC-2396-4FDF-94B3-EFCDCCF314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graphicEl>
                                              <a:dgm id="{F8FD95AC-2396-4FDF-94B3-EFCDCCF314B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graphicEl>
                                              <a:dgm id="{2582F758-C6E7-4AF9-8CD8-478B1DFAD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graphicEl>
                                              <a:dgm id="{2582F758-C6E7-4AF9-8CD8-478B1DFADAA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>
                                            <p:graphicEl>
                                              <a:dgm id="{23C986F3-9546-4667-8F24-8F6CC019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>
                                            <p:graphicEl>
                                              <a:dgm id="{23C986F3-9546-4667-8F24-8F6CC019FEC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>
                                            <p:graphicEl>
                                              <a:dgm id="{985449A6-8D35-4EAA-97EC-1809CC462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>
                                            <p:graphicEl>
                                              <a:dgm id="{985449A6-8D35-4EAA-97EC-1809CC462FE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>
                                            <p:graphicEl>
                                              <a:dgm id="{3381A39B-035F-4D49-9DE0-D1E9BD1553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>
                                            <p:graphicEl>
                                              <a:dgm id="{3381A39B-035F-4D49-9DE0-D1E9BD1553A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>
                                            <p:graphicEl>
                                              <a:dgm id="{CF2A1009-75E0-4979-B3C9-BAEE0D235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>
                                            <p:graphicEl>
                                              <a:dgm id="{CF2A1009-75E0-4979-B3C9-BAEE0D235D94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>
                                            <p:graphicEl>
                                              <a:dgm id="{BB3AE863-AB74-48B3-A01A-D52A561C2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>
                                            <p:graphicEl>
                                              <a:dgm id="{BB3AE863-AB74-48B3-A01A-D52A561C208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>
                                            <p:graphicEl>
                                              <a:dgm id="{9C3E9C00-E0F3-4EEB-BFB5-67C2D6EE4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>
                                            <p:graphicEl>
                                              <a:dgm id="{9C3E9C00-E0F3-4EEB-BFB5-67C2D6EE4DE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>
                                            <p:graphicEl>
                                              <a:dgm id="{DE24F06A-26AF-4F5F-889C-B50A8A515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>
                                            <p:graphicEl>
                                              <a:dgm id="{DE24F06A-26AF-4F5F-889C-B50A8A515EB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>
                                            <p:graphicEl>
                                              <a:dgm id="{47C0FC54-52CE-45C7-BEC7-3155EC34B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>
                                            <p:graphicEl>
                                              <a:dgm id="{47C0FC54-52CE-45C7-BEC7-3155EC34B4E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>
                                            <p:graphicEl>
                                              <a:dgm id="{A7DE2294-B206-45C9-BDCA-4674D36624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>
                                            <p:graphicEl>
                                              <a:dgm id="{A7DE2294-B206-45C9-BDCA-4674D366244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>
                                            <p:graphicEl>
                                              <a:dgm id="{FE05990B-E809-4876-9FC7-9ED16A359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>
                                            <p:graphicEl>
                                              <a:dgm id="{FE05990B-E809-4876-9FC7-9ED16A359A62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ils Our ally against climate change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9027" y="1311966"/>
            <a:ext cx="4532244" cy="6361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400" dirty="0" smtClean="0"/>
              <a:t>Land is an ally in mitigating and adapting to climate change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27" y="2571750"/>
            <a:ext cx="2122997" cy="21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365229" y="1719686"/>
            <a:ext cx="1482591" cy="1704128"/>
            <a:chOff x="1901806" y="1449811"/>
            <a:chExt cx="1482591" cy="1704128"/>
          </a:xfrm>
        </p:grpSpPr>
        <p:sp>
          <p:nvSpPr>
            <p:cNvPr id="21" name="Hexagone 20"/>
            <p:cNvSpPr/>
            <p:nvPr/>
          </p:nvSpPr>
          <p:spPr>
            <a:xfrm rot="5400000">
              <a:off x="1791038" y="1560579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0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e 4"/>
            <p:cNvSpPr/>
            <p:nvPr/>
          </p:nvSpPr>
          <p:spPr>
            <a:xfrm>
              <a:off x="2132843" y="1715371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WHY?</a:t>
              </a:r>
              <a:endParaRPr lang="fr-BE" sz="2200" kern="1200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560399" y="2397349"/>
            <a:ext cx="294650" cy="348800"/>
            <a:chOff x="4096976" y="2127474"/>
            <a:chExt cx="294650" cy="348800"/>
          </a:xfrm>
        </p:grpSpPr>
        <p:sp>
          <p:nvSpPr>
            <p:cNvPr id="19" name="Hexagone 18"/>
            <p:cNvSpPr/>
            <p:nvPr/>
          </p:nvSpPr>
          <p:spPr>
            <a:xfrm rot="5400000">
              <a:off x="4069901" y="2154549"/>
              <a:ext cx="348800" cy="29465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F9DA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exagone 6"/>
            <p:cNvSpPr/>
            <p:nvPr/>
          </p:nvSpPr>
          <p:spPr>
            <a:xfrm>
              <a:off x="4142272" y="2181095"/>
              <a:ext cx="204058" cy="241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700" kern="120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297002" y="2372769"/>
            <a:ext cx="5481238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i="1" dirty="0" smtClean="0">
                <a:solidFill>
                  <a:srgbClr val="00B050"/>
                </a:solidFill>
              </a:rPr>
              <a:t>Does your Region recognize those challenges ?</a:t>
            </a:r>
          </a:p>
        </p:txBody>
      </p:sp>
    </p:spTree>
    <p:extLst>
      <p:ext uri="{BB962C8B-B14F-4D97-AF65-F5344CB8AC3E}">
        <p14:creationId xmlns:p14="http://schemas.microsoft.com/office/powerpoint/2010/main" val="18001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197404" y="3181562"/>
            <a:ext cx="2467662" cy="1704128"/>
            <a:chOff x="3338169" y="1719686"/>
            <a:chExt cx="2467662" cy="1704128"/>
          </a:xfrm>
        </p:grpSpPr>
        <p:grpSp>
          <p:nvGrpSpPr>
            <p:cNvPr id="10" name="Groupe 9"/>
            <p:cNvGrpSpPr/>
            <p:nvPr/>
          </p:nvGrpSpPr>
          <p:grpSpPr>
            <a:xfrm>
              <a:off x="4323240" y="1719686"/>
              <a:ext cx="1482591" cy="1704128"/>
              <a:chOff x="2705473" y="2896275"/>
              <a:chExt cx="1482591" cy="1704128"/>
            </a:xfrm>
          </p:grpSpPr>
          <p:sp>
            <p:nvSpPr>
              <p:cNvPr id="14" name="Hexagone 13"/>
              <p:cNvSpPr/>
              <p:nvPr/>
            </p:nvSpPr>
            <p:spPr>
              <a:xfrm rot="5400000">
                <a:off x="2594705" y="3007043"/>
                <a:ext cx="1704128" cy="1482591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0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Hexagone 4"/>
              <p:cNvSpPr/>
              <p:nvPr/>
            </p:nvSpPr>
            <p:spPr>
              <a:xfrm>
                <a:off x="2936510" y="3161835"/>
                <a:ext cx="1020517" cy="11730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BE" sz="2200" kern="1200" dirty="0" smtClean="0"/>
                  <a:t>HOW?</a:t>
                </a:r>
                <a:endParaRPr lang="fr-BE" sz="2200" kern="1200" dirty="0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338169" y="2428288"/>
              <a:ext cx="250335" cy="286924"/>
              <a:chOff x="1720402" y="3604877"/>
              <a:chExt cx="250335" cy="286924"/>
            </a:xfrm>
          </p:grpSpPr>
          <p:sp>
            <p:nvSpPr>
              <p:cNvPr id="12" name="Hexagone 11"/>
              <p:cNvSpPr/>
              <p:nvPr/>
            </p:nvSpPr>
            <p:spPr>
              <a:xfrm rot="5400000">
                <a:off x="1702108" y="3623171"/>
                <a:ext cx="286924" cy="25033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Hexagone 6"/>
              <p:cNvSpPr/>
              <p:nvPr/>
            </p:nvSpPr>
            <p:spPr>
              <a:xfrm>
                <a:off x="1759464" y="3649649"/>
                <a:ext cx="172211" cy="197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BE" sz="1400" kern="1200"/>
              </a:p>
            </p:txBody>
          </p:sp>
        </p:grpSp>
      </p:grpSp>
      <p:sp>
        <p:nvSpPr>
          <p:cNvPr id="18" name="ZoneTexte 17"/>
          <p:cNvSpPr txBox="1"/>
          <p:nvPr/>
        </p:nvSpPr>
        <p:spPr>
          <a:xfrm>
            <a:off x="3131819" y="3850005"/>
            <a:ext cx="5017393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b="1" i="1" dirty="0" smtClean="0">
                <a:solidFill>
                  <a:schemeClr val="accent1"/>
                </a:solidFill>
              </a:rPr>
              <a:t>One key issue in managing land take </a:t>
            </a:r>
          </a:p>
        </p:txBody>
      </p:sp>
    </p:spTree>
    <p:extLst>
      <p:ext uri="{BB962C8B-B14F-4D97-AF65-F5344CB8AC3E}">
        <p14:creationId xmlns:p14="http://schemas.microsoft.com/office/powerpoint/2010/main" val="21998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2400" y="619200"/>
            <a:ext cx="2901600" cy="54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LAND CONTROL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62" y="2178300"/>
            <a:ext cx="2714160" cy="220184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773600" y="1507130"/>
            <a:ext cx="3606300" cy="2873019"/>
            <a:chOff x="4773600" y="1507130"/>
            <a:chExt cx="3606300" cy="287301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3600" y="1507130"/>
              <a:ext cx="3606300" cy="287301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669475" y="1802550"/>
              <a:ext cx="2318400" cy="4752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rmAutofit fontScale="85000" lnSpcReduction="10000"/>
            </a:bodyPr>
            <a:lstStyle/>
            <a:p>
              <a:r>
                <a:rPr lang="en-GB" sz="1900" dirty="0" smtClean="0"/>
                <a:t>Look boss, money fields</a:t>
              </a:r>
              <a:r>
                <a:rPr lang="en-GB" dirty="0" smtClean="0"/>
                <a:t>!</a:t>
              </a: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713" y="1867350"/>
            <a:ext cx="466821" cy="4752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13" y="2022825"/>
            <a:ext cx="466821" cy="475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754" y="1867350"/>
            <a:ext cx="466821" cy="4752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821" y="1547625"/>
            <a:ext cx="466821" cy="475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140" y="2571375"/>
            <a:ext cx="466821" cy="4752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02" y="1009576"/>
            <a:ext cx="466821" cy="475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89" y="1507130"/>
            <a:ext cx="466821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2400" y="619200"/>
            <a:ext cx="2901600" cy="547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LAND CONTROL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119" y="1150296"/>
            <a:ext cx="1524000" cy="1524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200" y="2682437"/>
            <a:ext cx="2774238" cy="185008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399" y="834031"/>
            <a:ext cx="2253502" cy="14983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201" y="2674296"/>
            <a:ext cx="3302700" cy="185822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000" y="834031"/>
            <a:ext cx="2485394" cy="14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197404" y="3181562"/>
            <a:ext cx="2467662" cy="1704128"/>
            <a:chOff x="3338169" y="1719686"/>
            <a:chExt cx="2467662" cy="1704128"/>
          </a:xfrm>
        </p:grpSpPr>
        <p:grpSp>
          <p:nvGrpSpPr>
            <p:cNvPr id="10" name="Groupe 9"/>
            <p:cNvGrpSpPr/>
            <p:nvPr/>
          </p:nvGrpSpPr>
          <p:grpSpPr>
            <a:xfrm>
              <a:off x="4323240" y="1719686"/>
              <a:ext cx="1482591" cy="1704128"/>
              <a:chOff x="2705473" y="2896275"/>
              <a:chExt cx="1482591" cy="1704128"/>
            </a:xfrm>
          </p:grpSpPr>
          <p:sp>
            <p:nvSpPr>
              <p:cNvPr id="14" name="Hexagone 13"/>
              <p:cNvSpPr/>
              <p:nvPr/>
            </p:nvSpPr>
            <p:spPr>
              <a:xfrm rot="5400000">
                <a:off x="2594705" y="3007043"/>
                <a:ext cx="1704128" cy="1482591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0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Hexagone 4"/>
              <p:cNvSpPr/>
              <p:nvPr/>
            </p:nvSpPr>
            <p:spPr>
              <a:xfrm>
                <a:off x="2936510" y="3161835"/>
                <a:ext cx="1020517" cy="11730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BE" sz="2200" kern="1200" dirty="0" smtClean="0"/>
                  <a:t>HOW?</a:t>
                </a:r>
                <a:endParaRPr lang="fr-BE" sz="2200" kern="1200" dirty="0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338169" y="2428288"/>
              <a:ext cx="250335" cy="286924"/>
              <a:chOff x="1720402" y="3604877"/>
              <a:chExt cx="250335" cy="286924"/>
            </a:xfrm>
          </p:grpSpPr>
          <p:sp>
            <p:nvSpPr>
              <p:cNvPr id="12" name="Hexagone 11"/>
              <p:cNvSpPr/>
              <p:nvPr/>
            </p:nvSpPr>
            <p:spPr>
              <a:xfrm rot="5400000">
                <a:off x="1702108" y="3623171"/>
                <a:ext cx="286924" cy="25033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Hexagone 6"/>
              <p:cNvSpPr/>
              <p:nvPr/>
            </p:nvSpPr>
            <p:spPr>
              <a:xfrm>
                <a:off x="1759464" y="3649649"/>
                <a:ext cx="172211" cy="197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BE" sz="1400" kern="1200"/>
              </a:p>
            </p:txBody>
          </p:sp>
        </p:grpSp>
      </p:grpSp>
      <p:sp>
        <p:nvSpPr>
          <p:cNvPr id="18" name="ZoneTexte 17"/>
          <p:cNvSpPr txBox="1"/>
          <p:nvPr/>
        </p:nvSpPr>
        <p:spPr>
          <a:xfrm>
            <a:off x="3131819" y="3850005"/>
            <a:ext cx="5017393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What tools to respond to land take ?</a:t>
            </a:r>
          </a:p>
        </p:txBody>
      </p:sp>
    </p:spTree>
    <p:extLst>
      <p:ext uri="{BB962C8B-B14F-4D97-AF65-F5344CB8AC3E}">
        <p14:creationId xmlns:p14="http://schemas.microsoft.com/office/powerpoint/2010/main" val="8271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BE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492" t="3028" r="20328" b="3063"/>
          <a:stretch>
            <a:fillRect/>
          </a:stretch>
        </p:blipFill>
        <p:spPr>
          <a:xfrm>
            <a:off x="4189750" y="524656"/>
            <a:ext cx="4954250" cy="4422098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486540"/>
            <a:ext cx="7989521" cy="567349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Welcome to Wallonia</a:t>
            </a:r>
            <a:endParaRPr lang="en-GB" sz="28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1" y="1278175"/>
            <a:ext cx="3785015" cy="3370863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C6C0B4"/>
                </a:solidFill>
              </a:rPr>
              <a:t>one of the 3 regions of Belgium</a:t>
            </a:r>
          </a:p>
          <a:p>
            <a:r>
              <a:rPr lang="en-GB" sz="2000" dirty="0" smtClean="0">
                <a:solidFill>
                  <a:srgbClr val="C6C0B4"/>
                </a:solidFill>
              </a:rPr>
              <a:t>where we speak French and a little German</a:t>
            </a:r>
          </a:p>
          <a:p>
            <a:r>
              <a:rPr lang="en-US" sz="2000" dirty="0">
                <a:solidFill>
                  <a:srgbClr val="C6C0B4"/>
                </a:solidFill>
              </a:rPr>
              <a:t>first fully industrialized area in continental </a:t>
            </a:r>
            <a:r>
              <a:rPr lang="en-US" sz="2000" dirty="0" smtClean="0">
                <a:solidFill>
                  <a:srgbClr val="C6C0B4"/>
                </a:solidFill>
              </a:rPr>
              <a:t>Europe (coal, iron and steel) </a:t>
            </a:r>
          </a:p>
          <a:p>
            <a:r>
              <a:rPr lang="en-US" sz="2000" dirty="0" smtClean="0">
                <a:solidFill>
                  <a:srgbClr val="C6C0B4"/>
                </a:solidFill>
              </a:rPr>
              <a:t>leaving slag heaps and declining industrial landscapes along the </a:t>
            </a:r>
            <a:r>
              <a:rPr lang="en-US" sz="2000" dirty="0" err="1" smtClean="0">
                <a:solidFill>
                  <a:srgbClr val="C6C0B4"/>
                </a:solidFill>
              </a:rPr>
              <a:t>Sambre</a:t>
            </a:r>
            <a:r>
              <a:rPr lang="en-US" sz="2000" dirty="0" smtClean="0">
                <a:solidFill>
                  <a:srgbClr val="C6C0B4"/>
                </a:solidFill>
              </a:rPr>
              <a:t> and the Meuse rivers</a:t>
            </a:r>
            <a:endParaRPr lang="en-GB" sz="2000" dirty="0">
              <a:solidFill>
                <a:srgbClr val="C6C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520528" y="1770971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647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25" y="171476"/>
            <a:ext cx="4024635" cy="220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636126"/>
            <a:ext cx="4023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smtClean="0">
                <a:latin typeface="Times New Roman" panose="02020603050405020304" pitchFamily="18" charset="0"/>
              </a:rPr>
              <a:t>The </a:t>
            </a:r>
            <a:r>
              <a:rPr lang="en-US" sz="1000" dirty="0">
                <a:latin typeface="Times New Roman" panose="02020603050405020304" pitchFamily="18" charset="0"/>
              </a:rPr>
              <a:t>Vision: By 2050 the </a:t>
            </a:r>
            <a:r>
              <a:rPr lang="en-US" sz="1000" dirty="0" smtClean="0">
                <a:latin typeface="Times New Roman" panose="02020603050405020304" pitchFamily="18" charset="0"/>
              </a:rPr>
              <a:t>EU (…) respects resource constraints </a:t>
            </a:r>
            <a:r>
              <a:rPr lang="en-US" sz="1000" dirty="0">
                <a:latin typeface="Times New Roman" panose="02020603050405020304" pitchFamily="18" charset="0"/>
              </a:rPr>
              <a:t>and planetary boundaries, thus contributing to global economic transformation. </a:t>
            </a:r>
            <a:r>
              <a:rPr lang="en-US" sz="1000" dirty="0" smtClean="0">
                <a:latin typeface="Times New Roman" panose="02020603050405020304" pitchFamily="18" charset="0"/>
              </a:rPr>
              <a:t>(…) All </a:t>
            </a:r>
            <a:r>
              <a:rPr lang="en-US" sz="1000" dirty="0">
                <a:latin typeface="Times New Roman" panose="02020603050405020304" pitchFamily="18" charset="0"/>
              </a:rPr>
              <a:t>resources are sustainably managed, from raw materials to energy, water, </a:t>
            </a:r>
            <a:r>
              <a:rPr lang="en-US" sz="1000" dirty="0" smtClean="0">
                <a:latin typeface="Times New Roman" panose="02020603050405020304" pitchFamily="18" charset="0"/>
              </a:rPr>
              <a:t>air</a:t>
            </a:r>
            <a:r>
              <a:rPr lang="en-US" sz="1000" dirty="0">
                <a:latin typeface="Times New Roman" panose="02020603050405020304" pitchFamily="18" charset="0"/>
              </a:rPr>
              <a:t>, land and soil. Climate change milestones have been reached, while biodiversity and the </a:t>
            </a:r>
            <a:r>
              <a:rPr lang="en-US" sz="1000" dirty="0" smtClean="0">
                <a:latin typeface="Times New Roman" panose="02020603050405020304" pitchFamily="18" charset="0"/>
              </a:rPr>
              <a:t>ecosystem </a:t>
            </a:r>
            <a:r>
              <a:rPr lang="en-US" sz="1000" dirty="0">
                <a:latin typeface="Times New Roman" panose="02020603050405020304" pitchFamily="18" charset="0"/>
              </a:rPr>
              <a:t>services it underpins have been protected, valued and substantially </a:t>
            </a:r>
            <a:r>
              <a:rPr lang="en-US" sz="1000" dirty="0" smtClean="0">
                <a:latin typeface="Times New Roman" panose="02020603050405020304" pitchFamily="18" charset="0"/>
              </a:rPr>
              <a:t>restored.</a:t>
            </a:r>
            <a:endParaRPr lang="fr-BE" sz="1000" b="1" i="1" dirty="0">
              <a:latin typeface="Times New Roman" panose="02020603050405020304" pitchFamily="18" charset="0"/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4663440" y="1460818"/>
            <a:ext cx="3939030" cy="1830642"/>
          </a:xfrm>
          <a:prstGeom prst="cloudCallout">
            <a:avLst>
              <a:gd name="adj1" fmla="val -20663"/>
              <a:gd name="adj2" fmla="val 84145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+mj-lt"/>
              </a:rPr>
              <a:t>“achieve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no net land take by </a:t>
            </a:r>
            <a:r>
              <a:rPr lang="en-US" b="1" dirty="0" smtClean="0">
                <a:solidFill>
                  <a:schemeClr val="tx2"/>
                </a:solidFill>
                <a:latin typeface="+mj-lt"/>
              </a:rPr>
              <a:t>2050”</a:t>
            </a:r>
            <a:endParaRPr lang="fr-BE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1073603"/>
            <a:ext cx="9067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(chosen extracts)</a:t>
            </a:r>
            <a:endParaRPr lang="en-US" sz="8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325" y="3911776"/>
            <a:ext cx="4023360" cy="8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0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Milestone: By 2020, EU policies take into account their direct and indirect impact on land use in the EU and globally, and the rate of land take is on track with an aim to </a:t>
            </a:r>
            <a:r>
              <a:rPr lang="en-US" sz="1000" b="1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achieve no net land take by 2050</a:t>
            </a:r>
            <a:r>
              <a:rPr lang="en-US" sz="10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soil erosion is reduced and the soil organic matter increased, with remedial work on contaminated sites well underway.</a:t>
            </a:r>
            <a:endParaRPr lang="fr-B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llipse 4"/>
          <p:cNvSpPr/>
          <p:nvPr/>
        </p:nvSpPr>
        <p:spPr>
          <a:xfrm rot="1080000">
            <a:off x="4357941" y="363628"/>
            <a:ext cx="1098677" cy="10986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6500" kern="1200" dirty="0" smtClean="0"/>
              <a:t> </a:t>
            </a:r>
            <a:endParaRPr lang="en-GB" sz="6500" kern="1200" dirty="0"/>
          </a:p>
        </p:txBody>
      </p:sp>
    </p:spTree>
    <p:extLst>
      <p:ext uri="{BB962C8B-B14F-4D97-AF65-F5344CB8AC3E}">
        <p14:creationId xmlns:p14="http://schemas.microsoft.com/office/powerpoint/2010/main" val="4903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12224" r="3678" b="12517"/>
          <a:stretch/>
        </p:blipFill>
        <p:spPr>
          <a:xfrm>
            <a:off x="227325" y="171476"/>
            <a:ext cx="4023360" cy="1250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325" y="1950763"/>
            <a:ext cx="4023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dirty="0" smtClean="0">
                <a:latin typeface="Times New Roman" panose="02020603050405020304" pitchFamily="18" charset="0"/>
              </a:rPr>
              <a:t>Une </a:t>
            </a:r>
            <a:r>
              <a:rPr lang="fr-FR" sz="1000" dirty="0">
                <a:latin typeface="Times New Roman" panose="02020603050405020304" pitchFamily="18" charset="0"/>
              </a:rPr>
              <a:t>gestion rationnelle du territoire économe en ressources passe par une maitrise de </a:t>
            </a:r>
            <a:r>
              <a:rPr lang="fr-FR" sz="1000" dirty="0" smtClean="0">
                <a:latin typeface="Times New Roman" panose="02020603050405020304" pitchFamily="18" charset="0"/>
              </a:rPr>
              <a:t>l’urbanisation. Pour </a:t>
            </a:r>
            <a:r>
              <a:rPr lang="fr-FR" sz="1000" dirty="0">
                <a:latin typeface="Times New Roman" panose="02020603050405020304" pitchFamily="18" charset="0"/>
              </a:rPr>
              <a:t>limiter l’artificialisation du territoire, les surfaces déjà urbanisées sont optimalisées en priorité avant d’envisager toute extension.</a:t>
            </a:r>
          </a:p>
          <a:p>
            <a:pPr algn="just"/>
            <a:r>
              <a:rPr lang="fr-FR" sz="1000" dirty="0">
                <a:latin typeface="Times New Roman" panose="02020603050405020304" pitchFamily="18" charset="0"/>
              </a:rPr>
              <a:t>Le bâti existant est réutilisé, rénové ou réaffecté et les friches sont réhabilitées. Les toitures plates sont rentabilisées et dévolues à la localisation d’équipements de production d’énergies renouvelables, la végétalisation, la culture de légumes, etc.</a:t>
            </a:r>
          </a:p>
          <a:p>
            <a:pPr algn="just"/>
            <a:r>
              <a:rPr lang="fr-FR" sz="1000" dirty="0">
                <a:latin typeface="Times New Roman" panose="02020603050405020304" pitchFamily="18" charset="0"/>
              </a:rPr>
              <a:t>Les schémas communaux prévoient une densité appropriée dans les zones destinées à l’urbanisation en tenant compte des spécificités du territoire </a:t>
            </a:r>
            <a:r>
              <a:rPr lang="fr-FR" sz="1000" dirty="0" smtClean="0">
                <a:latin typeface="Times New Roman" panose="02020603050405020304" pitchFamily="18" charset="0"/>
              </a:rPr>
              <a:t>communal. De </a:t>
            </a:r>
            <a:r>
              <a:rPr lang="fr-FR" sz="1000" dirty="0">
                <a:latin typeface="Times New Roman" panose="02020603050405020304" pitchFamily="18" charset="0"/>
              </a:rPr>
              <a:t>manière générale, la mitoyenneté et la compacité du bâti sont également privilégiées</a:t>
            </a:r>
            <a:r>
              <a:rPr lang="fr-FR" sz="1000" dirty="0" smtClean="0">
                <a:latin typeface="Times New Roman" panose="02020603050405020304" pitchFamily="18" charset="0"/>
              </a:rPr>
              <a:t>.</a:t>
            </a:r>
            <a:endParaRPr lang="fr-FR" sz="1000" dirty="0">
              <a:latin typeface="Times New Roman" panose="02020603050405020304" pitchFamily="18" charset="0"/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4663440" y="1460818"/>
            <a:ext cx="3939030" cy="1830642"/>
          </a:xfrm>
          <a:prstGeom prst="cloudCallout">
            <a:avLst>
              <a:gd name="adj1" fmla="val -20663"/>
              <a:gd name="adj2" fmla="val 84145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70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tx2"/>
                </a:solidFill>
                <a:latin typeface="+mj-lt"/>
              </a:rPr>
              <a:t>« </a:t>
            </a:r>
            <a:r>
              <a:rPr lang="fr-FR" b="1" dirty="0" err="1" smtClean="0">
                <a:solidFill>
                  <a:schemeClr val="tx2"/>
                </a:solidFill>
                <a:latin typeface="+mj-lt"/>
              </a:rPr>
              <a:t>aim</a:t>
            </a:r>
            <a:r>
              <a:rPr lang="fr-FR" b="1" dirty="0" smtClean="0">
                <a:solidFill>
                  <a:schemeClr val="tx2"/>
                </a:solidFill>
                <a:latin typeface="+mj-lt"/>
              </a:rPr>
              <a:t> for 0 km²/</a:t>
            </a:r>
            <a:r>
              <a:rPr lang="fr-FR" b="1" dirty="0" err="1" smtClean="0">
                <a:solidFill>
                  <a:schemeClr val="tx2"/>
                </a:solidFill>
                <a:latin typeface="+mj-lt"/>
              </a:rPr>
              <a:t>year</a:t>
            </a:r>
            <a:r>
              <a:rPr lang="fr-FR" b="1" dirty="0" smtClean="0">
                <a:solidFill>
                  <a:schemeClr val="tx2"/>
                </a:solidFill>
                <a:latin typeface="+mj-lt"/>
              </a:rPr>
              <a:t> by 2050 »</a:t>
            </a:r>
            <a:endParaRPr lang="fr-BE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325" y="4018456"/>
            <a:ext cx="402336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Mesures de gestion et de </a:t>
            </a:r>
            <a:r>
              <a:rPr lang="fr-BE" sz="1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programmation : </a:t>
            </a:r>
            <a:r>
              <a:rPr lang="fr-BE" sz="1000" b="1" i="1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Réduire </a:t>
            </a:r>
            <a:r>
              <a:rPr lang="fr-BE" sz="1000" b="1" i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consommation des terres non artificialisées à 6 km²/an d’ici 2030</a:t>
            </a:r>
            <a:r>
              <a:rPr lang="fr-BE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soit la moitié de la superficie consommée actuellement et </a:t>
            </a:r>
            <a:r>
              <a:rPr lang="fr-BE" sz="1000" b="1" i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tendre vers 0 km²/an à l’horizon 2050</a:t>
            </a:r>
            <a:r>
              <a:rPr lang="fr-BE" sz="1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B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68771"/>
            <a:ext cx="4022085" cy="259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5615" y="1631585"/>
            <a:ext cx="906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(chosen extracts)</a:t>
            </a:r>
            <a:endParaRPr lang="en-US" sz="7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732" y="3778667"/>
            <a:ext cx="1627738" cy="915603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6" y="0"/>
            <a:ext cx="9105868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03" y="1485900"/>
            <a:ext cx="1544595" cy="12630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GB" sz="1100" b="1" dirty="0" smtClean="0">
                <a:solidFill>
                  <a:srgbClr val="C00000"/>
                </a:solidFill>
              </a:rPr>
              <a:t>Plan de </a:t>
            </a:r>
            <a:r>
              <a:rPr lang="en-GB" sz="1100" b="1" dirty="0" err="1" smtClean="0">
                <a:solidFill>
                  <a:srgbClr val="C00000"/>
                </a:solidFill>
              </a:rPr>
              <a:t>secteur</a:t>
            </a:r>
            <a:endParaRPr lang="en-GB" sz="1100" b="1" dirty="0" smtClean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4" y="2762664"/>
            <a:ext cx="1544595" cy="2404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sz="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Zoning in Wallonia </a:t>
            </a:r>
          </a:p>
        </p:txBody>
      </p:sp>
    </p:spTree>
    <p:extLst>
      <p:ext uri="{BB962C8B-B14F-4D97-AF65-F5344CB8AC3E}">
        <p14:creationId xmlns:p14="http://schemas.microsoft.com/office/powerpoint/2010/main" val="28573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95" y="0"/>
            <a:ext cx="72818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11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169386" y="1489556"/>
            <a:ext cx="2618995" cy="2248105"/>
            <a:chOff x="1583859" y="3085297"/>
            <a:chExt cx="1865781" cy="1601558"/>
          </a:xfrm>
        </p:grpSpPr>
        <p:sp>
          <p:nvSpPr>
            <p:cNvPr id="4" name="Hexagone 3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23" y="2031518"/>
            <a:ext cx="5353664" cy="24983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167" y="637198"/>
            <a:ext cx="2486534" cy="14045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701" y="637198"/>
            <a:ext cx="2417000" cy="140005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059" y="1289190"/>
            <a:ext cx="1004681" cy="7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3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169386" y="1475056"/>
            <a:ext cx="2635887" cy="2262605"/>
            <a:chOff x="1583859" y="1339489"/>
            <a:chExt cx="1865781" cy="1601558"/>
          </a:xfrm>
        </p:grpSpPr>
        <p:sp>
          <p:nvSpPr>
            <p:cNvPr id="6" name="Hexagone 5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90"/>
          <a:stretch/>
        </p:blipFill>
        <p:spPr>
          <a:xfrm>
            <a:off x="3143258" y="819599"/>
            <a:ext cx="2519506" cy="17766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714" y="2761453"/>
            <a:ext cx="2775858" cy="19288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0" y="819600"/>
            <a:ext cx="2641822" cy="16266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58" y="2929052"/>
            <a:ext cx="2473622" cy="17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169386" y="1475056"/>
            <a:ext cx="2635887" cy="2262605"/>
            <a:chOff x="1583859" y="1339489"/>
            <a:chExt cx="1865781" cy="1601558"/>
          </a:xfrm>
        </p:grpSpPr>
        <p:sp>
          <p:nvSpPr>
            <p:cNvPr id="6" name="Hexagone 5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962465" y="875339"/>
            <a:ext cx="5601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 smtClean="0"/>
              <a:t>“Stop </a:t>
            </a:r>
            <a:r>
              <a:rPr lang="en-US" sz="2400" u="sng" dirty="0" err="1" smtClean="0"/>
              <a:t>beton</a:t>
            </a:r>
            <a:r>
              <a:rPr lang="en-US" sz="2400" u="sng" dirty="0" smtClean="0"/>
              <a:t>” main blockages from the population in Wallonia</a:t>
            </a:r>
            <a:endParaRPr lang="en-US" sz="2400" u="sng" dirty="0"/>
          </a:p>
          <a:p>
            <a:endParaRPr lang="en-US" dirty="0" smtClean="0"/>
          </a:p>
          <a:p>
            <a:r>
              <a:rPr lang="en-US" dirty="0" smtClean="0"/>
              <a:t>- deep </a:t>
            </a:r>
            <a:r>
              <a:rPr lang="en-US" dirty="0"/>
              <a:t>respect for </a:t>
            </a:r>
            <a:r>
              <a:rPr lang="en-US" dirty="0" smtClean="0"/>
              <a:t>private property </a:t>
            </a:r>
            <a:r>
              <a:rPr lang="en-US" dirty="0"/>
              <a:t>rights</a:t>
            </a:r>
          </a:p>
          <a:p>
            <a:r>
              <a:rPr lang="en-US" dirty="0"/>
              <a:t>- </a:t>
            </a:r>
            <a:r>
              <a:rPr lang="en-US" dirty="0" smtClean="0"/>
              <a:t>weak </a:t>
            </a:r>
            <a:r>
              <a:rPr lang="en-US" dirty="0"/>
              <a:t>expertise in land policy</a:t>
            </a:r>
          </a:p>
          <a:p>
            <a:r>
              <a:rPr lang="en-US" dirty="0"/>
              <a:t>- </a:t>
            </a:r>
            <a:r>
              <a:rPr lang="en-US" dirty="0" smtClean="0"/>
              <a:t>deep </a:t>
            </a:r>
            <a:r>
              <a:rPr lang="en-US" dirty="0"/>
              <a:t>respect for the autonomy of local authorities</a:t>
            </a:r>
          </a:p>
          <a:p>
            <a:r>
              <a:rPr lang="en-US" dirty="0"/>
              <a:t>- </a:t>
            </a:r>
            <a:r>
              <a:rPr lang="en-US" dirty="0" smtClean="0"/>
              <a:t>planning </a:t>
            </a:r>
            <a:r>
              <a:rPr lang="en-US" dirty="0"/>
              <a:t>considered as a brake </a:t>
            </a:r>
            <a:r>
              <a:rPr lang="en-US" dirty="0" smtClean="0"/>
              <a:t>for economic </a:t>
            </a:r>
            <a:r>
              <a:rPr lang="en-US" dirty="0"/>
              <a:t>development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i="1" dirty="0" smtClean="0">
                <a:solidFill>
                  <a:srgbClr val="00B050"/>
                </a:solidFill>
              </a:rPr>
              <a:t>Are </a:t>
            </a:r>
            <a:r>
              <a:rPr lang="en-US" b="1" i="1" dirty="0">
                <a:solidFill>
                  <a:srgbClr val="00B050"/>
                </a:solidFill>
              </a:rPr>
              <a:t>the blockages </a:t>
            </a:r>
            <a:r>
              <a:rPr lang="en-US" b="1" i="1" dirty="0" smtClean="0">
                <a:solidFill>
                  <a:srgbClr val="00B050"/>
                </a:solidFill>
              </a:rPr>
              <a:t>specific </a:t>
            </a:r>
            <a:r>
              <a:rPr lang="en-US" b="1" i="1" dirty="0">
                <a:solidFill>
                  <a:srgbClr val="00B050"/>
                </a:solidFill>
              </a:rPr>
              <a:t>to Wallonia (Belgium)?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03" y="752034"/>
            <a:ext cx="1430248" cy="804515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7642578" y="4967111"/>
            <a:ext cx="1501422" cy="17638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BE" sz="800" dirty="0" smtClean="0"/>
              <a:t>Source: </a:t>
            </a:r>
            <a:r>
              <a:rPr lang="fr-FR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Halleux, Leipzig 2020</a:t>
            </a:r>
            <a:endParaRPr lang="fr-FR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BE" sz="800" dirty="0" smtClean="0"/>
          </a:p>
        </p:txBody>
      </p:sp>
    </p:spTree>
    <p:extLst>
      <p:ext uri="{BB962C8B-B14F-4D97-AF65-F5344CB8AC3E}">
        <p14:creationId xmlns:p14="http://schemas.microsoft.com/office/powerpoint/2010/main" val="25291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720" y="585602"/>
            <a:ext cx="3992765" cy="25233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" y="387859"/>
            <a:ext cx="4008120" cy="2469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" y="3008020"/>
            <a:ext cx="4008120" cy="15944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720" y="3246120"/>
            <a:ext cx="3992765" cy="1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12" name="Hexagone 11"/>
          <p:cNvSpPr/>
          <p:nvPr/>
        </p:nvSpPr>
        <p:spPr>
          <a:xfrm>
            <a:off x="3469240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708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e 1"/>
          <p:cNvSpPr>
            <a:spLocks noChangeAspect="1"/>
          </p:cNvSpPr>
          <p:nvPr/>
        </p:nvSpPr>
        <p:spPr>
          <a:xfrm>
            <a:off x="175593" y="1533667"/>
            <a:ext cx="2629679" cy="220399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ADE949"/>
            </a:solidFill>
          </a:ln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843" y="2218150"/>
            <a:ext cx="1045712" cy="11231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520" y="416230"/>
            <a:ext cx="1480504" cy="13812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927" y="416230"/>
            <a:ext cx="1478048" cy="13812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267" y="416230"/>
            <a:ext cx="1323520" cy="13812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974" y="2202955"/>
            <a:ext cx="3002210" cy="26083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5"/>
          <a:stretch/>
        </p:blipFill>
        <p:spPr>
          <a:xfrm>
            <a:off x="0" y="4511898"/>
            <a:ext cx="1404257" cy="6316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843" y="3756584"/>
            <a:ext cx="1045712" cy="1013859"/>
          </a:xfrm>
          <a:prstGeom prst="rect">
            <a:avLst/>
          </a:prstGeom>
        </p:spPr>
      </p:pic>
      <p:sp>
        <p:nvSpPr>
          <p:cNvPr id="11" name="Flèche vers le bas 10"/>
          <p:cNvSpPr/>
          <p:nvPr/>
        </p:nvSpPr>
        <p:spPr>
          <a:xfrm>
            <a:off x="8060974" y="3466289"/>
            <a:ext cx="171450" cy="198068"/>
          </a:xfrm>
          <a:prstGeom prst="downArrow">
            <a:avLst/>
          </a:prstGeom>
          <a:solidFill>
            <a:srgbClr val="ADE949"/>
          </a:solidFill>
          <a:ln>
            <a:solidFill>
              <a:srgbClr val="ADE9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ccolade fermante 11"/>
          <p:cNvSpPr/>
          <p:nvPr/>
        </p:nvSpPr>
        <p:spPr>
          <a:xfrm rot="5400000">
            <a:off x="5398664" y="733049"/>
            <a:ext cx="271847" cy="2464022"/>
          </a:xfrm>
          <a:prstGeom prst="rightBrace">
            <a:avLst>
              <a:gd name="adj1" fmla="val 43800"/>
              <a:gd name="adj2" fmla="val 47827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12" name="Hexagone 11"/>
          <p:cNvSpPr/>
          <p:nvPr/>
        </p:nvSpPr>
        <p:spPr>
          <a:xfrm>
            <a:off x="3469240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agone 15"/>
          <p:cNvSpPr/>
          <p:nvPr/>
        </p:nvSpPr>
        <p:spPr>
          <a:xfrm>
            <a:off x="5036180" y="453877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739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e 1"/>
          <p:cNvSpPr>
            <a:spLocks noChangeAspect="1"/>
          </p:cNvSpPr>
          <p:nvPr/>
        </p:nvSpPr>
        <p:spPr>
          <a:xfrm>
            <a:off x="201769" y="1535792"/>
            <a:ext cx="2587175" cy="222079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06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infrastructure Swedish EPA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544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12" name="Hexagone 11"/>
          <p:cNvSpPr/>
          <p:nvPr/>
        </p:nvSpPr>
        <p:spPr>
          <a:xfrm>
            <a:off x="3469240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e 13"/>
          <p:cNvSpPr/>
          <p:nvPr/>
        </p:nvSpPr>
        <p:spPr>
          <a:xfrm>
            <a:off x="5026283" y="2193119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Hexagone 15"/>
          <p:cNvSpPr/>
          <p:nvPr/>
        </p:nvSpPr>
        <p:spPr>
          <a:xfrm>
            <a:off x="5036180" y="453877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303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48" y="644977"/>
            <a:ext cx="6568999" cy="38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252" y="3227058"/>
            <a:ext cx="2623976" cy="14257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252" y="425355"/>
            <a:ext cx="2623976" cy="22525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2680" y="425354"/>
            <a:ext cx="2917605" cy="22525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072" y="2963636"/>
            <a:ext cx="2817213" cy="1689166"/>
          </a:xfrm>
          <a:prstGeom prst="rect">
            <a:avLst/>
          </a:prstGeom>
        </p:spPr>
      </p:pic>
      <p:sp>
        <p:nvSpPr>
          <p:cNvPr id="12" name="Éclair 11"/>
          <p:cNvSpPr/>
          <p:nvPr/>
        </p:nvSpPr>
        <p:spPr>
          <a:xfrm>
            <a:off x="4261757" y="1069521"/>
            <a:ext cx="514350" cy="2914650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24743" y="1191986"/>
            <a:ext cx="4637314" cy="253909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  <p:sp>
        <p:nvSpPr>
          <p:cNvPr id="3" name="Rectangle 2"/>
          <p:cNvSpPr/>
          <p:nvPr/>
        </p:nvSpPr>
        <p:spPr>
          <a:xfrm>
            <a:off x="2457450" y="2092200"/>
            <a:ext cx="37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um </a:t>
            </a:r>
            <a:r>
              <a:rPr lang="en-US" dirty="0"/>
              <a:t>of inhabitants and projected </a:t>
            </a:r>
            <a:r>
              <a:rPr lang="en-US" dirty="0" smtClean="0"/>
              <a:t>jobs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5246" y="267380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/>
              <a:t>area of the territory (-) area of public open spaces in the territory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80" y="772270"/>
            <a:ext cx="1781714" cy="13199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693" y="386359"/>
            <a:ext cx="1990186" cy="1791167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V="1">
            <a:off x="1681843" y="2555421"/>
            <a:ext cx="5804807" cy="24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45" y="3152513"/>
            <a:ext cx="2204354" cy="1666386"/>
          </a:xfrm>
          <a:prstGeom prst="rect">
            <a:avLst/>
          </a:prstGeom>
        </p:spPr>
      </p:pic>
      <p:sp>
        <p:nvSpPr>
          <p:cNvPr id="13" name="Moins 12"/>
          <p:cNvSpPr/>
          <p:nvPr/>
        </p:nvSpPr>
        <p:spPr>
          <a:xfrm>
            <a:off x="4200075" y="3777053"/>
            <a:ext cx="734786" cy="424542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193" y="3039517"/>
            <a:ext cx="1529939" cy="18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exagone 17"/>
          <p:cNvSpPr/>
          <p:nvPr/>
        </p:nvSpPr>
        <p:spPr>
          <a:xfrm>
            <a:off x="6603119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12" name="Hexagone 11"/>
          <p:cNvSpPr/>
          <p:nvPr/>
        </p:nvSpPr>
        <p:spPr>
          <a:xfrm>
            <a:off x="3469240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e 13"/>
          <p:cNvSpPr/>
          <p:nvPr/>
        </p:nvSpPr>
        <p:spPr>
          <a:xfrm>
            <a:off x="5026283" y="2193119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Hexagone 15"/>
          <p:cNvSpPr/>
          <p:nvPr/>
        </p:nvSpPr>
        <p:spPr>
          <a:xfrm>
            <a:off x="5036180" y="453877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545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071" y="2575560"/>
            <a:ext cx="4006772" cy="21259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65" y="441960"/>
            <a:ext cx="4013072" cy="23393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855" y="777240"/>
            <a:ext cx="4018988" cy="16306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95" y="2955799"/>
            <a:ext cx="4014542" cy="14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063" y="1733564"/>
            <a:ext cx="4729969" cy="1825762"/>
          </a:xfrm>
          <a:prstGeom prst="rect">
            <a:avLst/>
          </a:prstGeom>
        </p:spPr>
      </p:pic>
      <p:sp>
        <p:nvSpPr>
          <p:cNvPr id="3" name="Hexagone 2"/>
          <p:cNvSpPr>
            <a:spLocks noChangeAspect="1"/>
          </p:cNvSpPr>
          <p:nvPr/>
        </p:nvSpPr>
        <p:spPr>
          <a:xfrm>
            <a:off x="201769" y="1535791"/>
            <a:ext cx="2587778" cy="22213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376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e 2"/>
          <p:cNvSpPr>
            <a:spLocks noChangeAspect="1"/>
          </p:cNvSpPr>
          <p:nvPr/>
        </p:nvSpPr>
        <p:spPr>
          <a:xfrm>
            <a:off x="201769" y="1535791"/>
            <a:ext cx="2587778" cy="22213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016" y="599518"/>
            <a:ext cx="2878615" cy="18725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4688" y="2749791"/>
            <a:ext cx="4168180" cy="20146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796" y="599517"/>
            <a:ext cx="2506716" cy="18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exagone 17"/>
          <p:cNvSpPr/>
          <p:nvPr/>
        </p:nvSpPr>
        <p:spPr>
          <a:xfrm>
            <a:off x="6603119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exagone 4"/>
          <p:cNvSpPr/>
          <p:nvPr/>
        </p:nvSpPr>
        <p:spPr>
          <a:xfrm>
            <a:off x="355154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e 5"/>
          <p:cNvGrpSpPr/>
          <p:nvPr/>
        </p:nvGrpSpPr>
        <p:grpSpPr>
          <a:xfrm>
            <a:off x="1912197" y="2193119"/>
            <a:ext cx="1865781" cy="1601558"/>
            <a:chOff x="1583859" y="3085297"/>
            <a:chExt cx="1865781" cy="1601558"/>
          </a:xfrm>
        </p:grpSpPr>
        <p:sp>
          <p:nvSpPr>
            <p:cNvPr id="7" name="Hexagone 6"/>
            <p:cNvSpPr/>
            <p:nvPr/>
          </p:nvSpPr>
          <p:spPr>
            <a:xfrm>
              <a:off x="1583859" y="3085297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agone 4"/>
            <p:cNvSpPr/>
            <p:nvPr/>
          </p:nvSpPr>
          <p:spPr>
            <a:xfrm>
              <a:off x="1872804" y="3333323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22094" y="453877"/>
            <a:ext cx="1865781" cy="1601558"/>
            <a:chOff x="1583859" y="1339489"/>
            <a:chExt cx="1865781" cy="1601558"/>
          </a:xfrm>
        </p:grpSpPr>
        <p:sp>
          <p:nvSpPr>
            <p:cNvPr id="10" name="Hexagone 9"/>
            <p:cNvSpPr/>
            <p:nvPr/>
          </p:nvSpPr>
          <p:spPr>
            <a:xfrm>
              <a:off x="1583859" y="1339489"/>
              <a:ext cx="1865781" cy="1601558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e 4"/>
            <p:cNvSpPr/>
            <p:nvPr/>
          </p:nvSpPr>
          <p:spPr>
            <a:xfrm>
              <a:off x="1872804" y="1587515"/>
              <a:ext cx="1287891" cy="11055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550" rIns="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500" kern="1200" dirty="0" smtClean="0"/>
                <a:t> </a:t>
              </a:r>
              <a:endParaRPr lang="en-GB" sz="6500" kern="1200" dirty="0"/>
            </a:p>
          </p:txBody>
        </p:sp>
      </p:grpSp>
      <p:sp>
        <p:nvSpPr>
          <p:cNvPr id="12" name="Hexagone 11"/>
          <p:cNvSpPr/>
          <p:nvPr/>
        </p:nvSpPr>
        <p:spPr>
          <a:xfrm>
            <a:off x="3469240" y="1323498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Hexagone 13"/>
          <p:cNvSpPr/>
          <p:nvPr/>
        </p:nvSpPr>
        <p:spPr>
          <a:xfrm>
            <a:off x="5026283" y="2193119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Hexagone 15"/>
          <p:cNvSpPr/>
          <p:nvPr/>
        </p:nvSpPr>
        <p:spPr>
          <a:xfrm>
            <a:off x="5036180" y="453877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hueOff val="-3311292"/>
              <a:satOff val="13270"/>
              <a:lumOff val="287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Hexagone 16"/>
          <p:cNvSpPr/>
          <p:nvPr/>
        </p:nvSpPr>
        <p:spPr>
          <a:xfrm>
            <a:off x="6603119" y="3062740"/>
            <a:ext cx="1865781" cy="160155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564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e 2"/>
          <p:cNvSpPr>
            <a:spLocks noChangeAspect="1"/>
          </p:cNvSpPr>
          <p:nvPr/>
        </p:nvSpPr>
        <p:spPr>
          <a:xfrm>
            <a:off x="201769" y="1535792"/>
            <a:ext cx="2587778" cy="222130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LUAU Definitions - Transfer of Development Rights - TDR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4571" y="127484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3131819" y="3850005"/>
            <a:ext cx="5481238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i="1" dirty="0" smtClean="0">
                <a:solidFill>
                  <a:srgbClr val="00B050"/>
                </a:solidFill>
              </a:rPr>
              <a:t>What’s your opinion on these tools and their possible implementation in your Region ?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97404" y="3181562"/>
            <a:ext cx="2467662" cy="1704128"/>
            <a:chOff x="3338169" y="1719686"/>
            <a:chExt cx="2467662" cy="1704128"/>
          </a:xfrm>
        </p:grpSpPr>
        <p:grpSp>
          <p:nvGrpSpPr>
            <p:cNvPr id="10" name="Groupe 9"/>
            <p:cNvGrpSpPr/>
            <p:nvPr/>
          </p:nvGrpSpPr>
          <p:grpSpPr>
            <a:xfrm>
              <a:off x="4323240" y="1719686"/>
              <a:ext cx="1482591" cy="1704128"/>
              <a:chOff x="2705473" y="2896275"/>
              <a:chExt cx="1482591" cy="1704128"/>
            </a:xfrm>
          </p:grpSpPr>
          <p:sp>
            <p:nvSpPr>
              <p:cNvPr id="14" name="Hexagone 13"/>
              <p:cNvSpPr/>
              <p:nvPr/>
            </p:nvSpPr>
            <p:spPr>
              <a:xfrm rot="5400000">
                <a:off x="2594705" y="3007043"/>
                <a:ext cx="1704128" cy="1482591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0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Hexagone 4"/>
              <p:cNvSpPr/>
              <p:nvPr/>
            </p:nvSpPr>
            <p:spPr>
              <a:xfrm>
                <a:off x="2936510" y="3161835"/>
                <a:ext cx="1020517" cy="11730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BE" sz="2200" kern="1200" dirty="0" smtClean="0"/>
                  <a:t>HOW?</a:t>
                </a:r>
                <a:endParaRPr lang="fr-BE" sz="2200" kern="1200" dirty="0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338169" y="2428288"/>
              <a:ext cx="250335" cy="286924"/>
              <a:chOff x="1720402" y="3604877"/>
              <a:chExt cx="250335" cy="286924"/>
            </a:xfrm>
          </p:grpSpPr>
          <p:sp>
            <p:nvSpPr>
              <p:cNvPr id="12" name="Hexagone 11"/>
              <p:cNvSpPr/>
              <p:nvPr/>
            </p:nvSpPr>
            <p:spPr>
              <a:xfrm rot="5400000">
                <a:off x="1702108" y="3623171"/>
                <a:ext cx="286924" cy="250335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Hexagone 6"/>
              <p:cNvSpPr/>
              <p:nvPr/>
            </p:nvSpPr>
            <p:spPr>
              <a:xfrm>
                <a:off x="1759464" y="3649649"/>
                <a:ext cx="172211" cy="197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BE" sz="14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8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C00000"/>
                </a:solidFill>
              </a:rPr>
              <a:t>Thank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you</a:t>
            </a:r>
            <a:r>
              <a:rPr lang="fr-FR" dirty="0" smtClean="0">
                <a:solidFill>
                  <a:srgbClr val="C00000"/>
                </a:solidFill>
              </a:rPr>
              <a:t> !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2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139" y="1455420"/>
            <a:ext cx="6416501" cy="3379283"/>
          </a:xfrm>
          <a:prstGeom prst="rect">
            <a:avLst/>
          </a:prstGeom>
        </p:spPr>
      </p:pic>
      <p:sp>
        <p:nvSpPr>
          <p:cNvPr id="4" name="Titre 3"/>
          <p:cNvSpPr txBox="1">
            <a:spLocks/>
          </p:cNvSpPr>
          <p:nvPr/>
        </p:nvSpPr>
        <p:spPr>
          <a:xfrm>
            <a:off x="457199" y="640675"/>
            <a:ext cx="7989521" cy="567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dirty="0" smtClean="0">
                <a:solidFill>
                  <a:srgbClr val="5FA4B0"/>
                </a:solidFill>
              </a:rPr>
              <a:t>Urban sprawl, a multidimensional notion </a:t>
            </a:r>
            <a:endParaRPr lang="en-US" sz="2900" dirty="0">
              <a:solidFill>
                <a:srgbClr val="5FA4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660" y="3146052"/>
            <a:ext cx="4625340" cy="19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206159" y="281118"/>
            <a:ext cx="1482591" cy="1704128"/>
            <a:chOff x="2705473" y="3347"/>
            <a:chExt cx="1482591" cy="1704128"/>
          </a:xfrm>
        </p:grpSpPr>
        <p:sp>
          <p:nvSpPr>
            <p:cNvPr id="13" name="Hexagone 12"/>
            <p:cNvSpPr/>
            <p:nvPr/>
          </p:nvSpPr>
          <p:spPr>
            <a:xfrm rot="5400000">
              <a:off x="2594705" y="114115"/>
              <a:ext cx="1704128" cy="14825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exagone 4"/>
            <p:cNvSpPr/>
            <p:nvPr/>
          </p:nvSpPr>
          <p:spPr>
            <a:xfrm>
              <a:off x="2936510" y="268907"/>
              <a:ext cx="1020517" cy="1173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200" kern="1200" dirty="0" smtClean="0"/>
                <a:t>WHAT?</a:t>
              </a:r>
              <a:endParaRPr lang="fr-BE" sz="2200" kern="12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3476" y="980840"/>
            <a:ext cx="265561" cy="304681"/>
            <a:chOff x="1712790" y="703069"/>
            <a:chExt cx="265561" cy="304681"/>
          </a:xfrm>
        </p:grpSpPr>
        <p:sp>
          <p:nvSpPr>
            <p:cNvPr id="11" name="Hexagone 10"/>
            <p:cNvSpPr/>
            <p:nvPr/>
          </p:nvSpPr>
          <p:spPr>
            <a:xfrm rot="5400000">
              <a:off x="1693230" y="722629"/>
              <a:ext cx="304681" cy="26556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e 6"/>
            <p:cNvSpPr/>
            <p:nvPr/>
          </p:nvSpPr>
          <p:spPr>
            <a:xfrm>
              <a:off x="1754209" y="750589"/>
              <a:ext cx="182723" cy="209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500" kern="120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3131819" y="941070"/>
            <a:ext cx="5017394" cy="3733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GB" sz="2000" b="1" dirty="0" smtClean="0"/>
              <a:t>What does « </a:t>
            </a:r>
            <a:r>
              <a:rPr lang="en-GB" sz="2000" b="1" dirty="0" smtClean="0">
                <a:solidFill>
                  <a:srgbClr val="002C32"/>
                </a:solidFill>
              </a:rPr>
              <a:t>land take</a:t>
            </a:r>
            <a:r>
              <a:rPr lang="en-GB" sz="2000" b="1" dirty="0" smtClean="0"/>
              <a:t> »</a:t>
            </a:r>
            <a:r>
              <a:rPr lang="en-GB" sz="2000" b="1" dirty="0" smtClean="0">
                <a:solidFill>
                  <a:srgbClr val="00373E"/>
                </a:solidFill>
              </a:rPr>
              <a:t> </a:t>
            </a:r>
            <a:r>
              <a:rPr lang="en-GB" sz="2000" b="1" dirty="0" smtClean="0"/>
              <a:t>mean ?</a:t>
            </a:r>
          </a:p>
        </p:txBody>
      </p:sp>
    </p:spTree>
    <p:extLst>
      <p:ext uri="{BB962C8B-B14F-4D97-AF65-F5344CB8AC3E}">
        <p14:creationId xmlns:p14="http://schemas.microsoft.com/office/powerpoint/2010/main" val="14119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881796119"/>
              </p:ext>
            </p:extLst>
          </p:nvPr>
        </p:nvGraphicFramePr>
        <p:xfrm>
          <a:off x="227404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374001" y="1249709"/>
            <a:ext cx="2160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LAND TAKE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74000" y="1865262"/>
            <a:ext cx="6480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Agricultural, forest and other semi-natural land taken for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the purpose of urban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and other artificial land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development.</a:t>
            </a:r>
          </a:p>
          <a:p>
            <a:pPr algn="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(Land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take in Europe, EEA 2019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).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522273675"/>
              </p:ext>
            </p:extLst>
          </p:nvPr>
        </p:nvGraphicFramePr>
        <p:xfrm>
          <a:off x="227404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285491597"/>
              </p:ext>
            </p:extLst>
          </p:nvPr>
        </p:nvGraphicFramePr>
        <p:xfrm>
          <a:off x="4441862" y="853440"/>
          <a:ext cx="4458298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374000" y="1249709"/>
            <a:ext cx="22999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TAKEN LAND</a:t>
            </a:r>
          </a:p>
          <a:p>
            <a:endParaRPr lang="en-US" sz="16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8459" y="1249709"/>
            <a:ext cx="218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</a:rPr>
              <a:t>NON TAKEN LAND</a:t>
            </a:r>
          </a:p>
        </p:txBody>
      </p:sp>
    </p:spTree>
    <p:extLst>
      <p:ext uri="{BB962C8B-B14F-4D97-AF65-F5344CB8AC3E}">
        <p14:creationId xmlns:p14="http://schemas.microsoft.com/office/powerpoint/2010/main" val="138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610480" y="848355"/>
            <a:ext cx="4580422" cy="3695700"/>
            <a:chOff x="-1381153" y="32176"/>
            <a:chExt cx="4580422" cy="3695700"/>
          </a:xfrm>
        </p:grpSpPr>
        <p:sp>
          <p:nvSpPr>
            <p:cNvPr id="13" name="Ellipse 12"/>
            <p:cNvSpPr/>
            <p:nvPr/>
          </p:nvSpPr>
          <p:spPr>
            <a:xfrm>
              <a:off x="-1381153" y="32176"/>
              <a:ext cx="3695700" cy="36957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lipse 4"/>
            <p:cNvSpPr/>
            <p:nvPr/>
          </p:nvSpPr>
          <p:spPr>
            <a:xfrm>
              <a:off x="1259027" y="277177"/>
              <a:ext cx="1940242" cy="6282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BE" sz="1600" kern="1200" dirty="0" smtClean="0">
                <a:latin typeface="+mj-lt"/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209" y="622993"/>
            <a:ext cx="2936150" cy="16520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360" y="622993"/>
            <a:ext cx="1593404" cy="21240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85" y="2520068"/>
            <a:ext cx="3952081" cy="22230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032" y="2946340"/>
            <a:ext cx="3195823" cy="179677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374000" y="1249709"/>
            <a:ext cx="229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TAKEN LAND</a:t>
            </a:r>
          </a:p>
        </p:txBody>
      </p:sp>
    </p:spTree>
    <p:extLst>
      <p:ext uri="{BB962C8B-B14F-4D97-AF65-F5344CB8AC3E}">
        <p14:creationId xmlns:p14="http://schemas.microsoft.com/office/powerpoint/2010/main" val="1222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23222</TotalTime>
  <Words>861</Words>
  <Application>Microsoft Office PowerPoint</Application>
  <PresentationFormat>Affichage à l'écran (16:9)</PresentationFormat>
  <Paragraphs>176</Paragraphs>
  <Slides>58</Slides>
  <Notes>35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Lucida Grande</vt:lpstr>
      <vt:lpstr>Times New Roman</vt:lpstr>
      <vt:lpstr>Wingdings</vt:lpstr>
      <vt:lpstr>Thème Office</vt:lpstr>
      <vt:lpstr>A parsimonious urban production </vt:lpstr>
      <vt:lpstr>Présentation PowerPoint</vt:lpstr>
      <vt:lpstr>Welcome to Wallonia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!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Valentine Defer</cp:lastModifiedBy>
  <cp:revision>260</cp:revision>
  <dcterms:created xsi:type="dcterms:W3CDTF">2018-03-13T16:35:22Z</dcterms:created>
  <dcterms:modified xsi:type="dcterms:W3CDTF">2021-02-16T10:56:54Z</dcterms:modified>
</cp:coreProperties>
</file>