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406" autoAdjust="0"/>
  </p:normalViewPr>
  <p:slideViewPr>
    <p:cSldViewPr snapToGrid="0" snapToObjects="1">
      <p:cViewPr varScale="1">
        <p:scale>
          <a:sx n="55" d="100"/>
          <a:sy n="55" d="100"/>
        </p:scale>
        <p:origin x="18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4498E-2261-4C32-9D0F-6BC65B0D5F75}" type="datetimeFigureOut">
              <a:rPr lang="fr-BE" smtClean="0"/>
              <a:t>21-01-21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621FC-3B74-4113-86A0-6C4A4AD88D3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01000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621FC-3B74-4113-86A0-6C4A4AD88D3F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66550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621FC-3B74-4113-86A0-6C4A4AD88D3F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0126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621FC-3B74-4113-86A0-6C4A4AD88D3F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1768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621FC-3B74-4113-86A0-6C4A4AD88D3F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9963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F2A1-7DC0-FC49-981E-430B6066EFB0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2151-F259-4844-B7CC-C28D85FED1D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F2A1-7DC0-FC49-981E-430B6066EFB0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2151-F259-4844-B7CC-C28D85FED1D5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25F2A1-7DC0-FC49-981E-430B6066EFB0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2151-F259-4844-B7CC-C28D85FED1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25F2A1-7DC0-FC49-981E-430B6066EFB0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2151-F259-4844-B7CC-C28D85FED1D5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25F2A1-7DC0-FC49-981E-430B6066EFB0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2151-F259-4844-B7CC-C28D85FED1D5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F2A1-7DC0-FC49-981E-430B6066EFB0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2151-F259-4844-B7CC-C28D85FED1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F2A1-7DC0-FC49-981E-430B6066EFB0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2151-F259-4844-B7CC-C28D85FED1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rme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F2A1-7DC0-FC49-981E-430B6066EFB0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2151-F259-4844-B7CC-C28D85FED1D5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F2A1-7DC0-FC49-981E-430B6066EFB0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2151-F259-4844-B7CC-C28D85FED1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25F2A1-7DC0-FC49-981E-430B6066EFB0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472151-F259-4844-B7CC-C28D85FED1D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F2A1-7DC0-FC49-981E-430B6066EFB0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2151-F259-4844-B7CC-C28D85FED1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F2A1-7DC0-FC49-981E-430B6066EFB0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2151-F259-4844-B7CC-C28D85FED1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F2A1-7DC0-FC49-981E-430B6066EFB0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2151-F259-4844-B7CC-C28D85FED1D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F2A1-7DC0-FC49-981E-430B6066EFB0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2151-F259-4844-B7CC-C28D85FED1D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F2A1-7DC0-FC49-981E-430B6066EFB0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2151-F259-4844-B7CC-C28D85FED1D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F2A1-7DC0-FC49-981E-430B6066EFB0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2151-F259-4844-B7CC-C28D85FED1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25F2A1-7DC0-FC49-981E-430B6066EFB0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472151-F259-4844-B7CC-C28D85FED1D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04406" y="5925286"/>
            <a:ext cx="210278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J2C2 2021</a:t>
            </a:r>
          </a:p>
          <a:p>
            <a:r>
              <a:rPr lang="fr-FR" dirty="0" smtClean="0"/>
              <a:t>EDITION WEBINAIRE</a:t>
            </a:r>
            <a:endParaRPr lang="fr-FR" dirty="0"/>
          </a:p>
        </p:txBody>
      </p:sp>
      <p:sp>
        <p:nvSpPr>
          <p:cNvPr id="5" name="Titre 13"/>
          <p:cNvSpPr>
            <a:spLocks noGrp="1"/>
          </p:cNvSpPr>
          <p:nvPr>
            <p:ph type="ctrTitle"/>
          </p:nvPr>
        </p:nvSpPr>
        <p:spPr>
          <a:xfrm>
            <a:off x="2994326" y="1176363"/>
            <a:ext cx="5091106" cy="799312"/>
          </a:xfrm>
        </p:spPr>
        <p:txBody>
          <a:bodyPr/>
          <a:lstStyle/>
          <a:p>
            <a:pPr algn="l"/>
            <a:r>
              <a:rPr lang="fr-FR" sz="4400" dirty="0" smtClean="0"/>
              <a:t>Clément Burgeon</a:t>
            </a:r>
            <a:endParaRPr lang="fr-FR" sz="4400" dirty="0"/>
          </a:p>
        </p:txBody>
      </p:sp>
      <p:sp>
        <p:nvSpPr>
          <p:cNvPr id="6" name="Sous-titre 14"/>
          <p:cNvSpPr>
            <a:spLocks noGrp="1"/>
          </p:cNvSpPr>
          <p:nvPr>
            <p:ph type="subTitle" idx="1"/>
          </p:nvPr>
        </p:nvSpPr>
        <p:spPr>
          <a:xfrm>
            <a:off x="2994326" y="1822470"/>
            <a:ext cx="6149674" cy="2960545"/>
          </a:xfrm>
        </p:spPr>
        <p:txBody>
          <a:bodyPr>
            <a:noAutofit/>
          </a:bodyPr>
          <a:lstStyle/>
          <a:p>
            <a:pPr algn="l"/>
            <a:r>
              <a:rPr lang="fr-FR" sz="3000" dirty="0" smtClean="0">
                <a:solidFill>
                  <a:schemeClr val="bg1">
                    <a:lumMod val="85000"/>
                  </a:schemeClr>
                </a:solidFill>
              </a:rPr>
              <a:t>Deuxième année</a:t>
            </a:r>
          </a:p>
          <a:p>
            <a:pPr algn="l"/>
            <a:r>
              <a:rPr lang="fr-FR" sz="3000" dirty="0" smtClean="0">
                <a:solidFill>
                  <a:schemeClr val="bg1">
                    <a:lumMod val="85000"/>
                  </a:schemeClr>
                </a:solidFill>
              </a:rPr>
              <a:t>Laboratoire de Chimie des Molécules Naturelles (Gembloux Agro-Bio Tech) </a:t>
            </a:r>
          </a:p>
          <a:p>
            <a:pPr algn="l"/>
            <a:r>
              <a:rPr lang="fr-BE" sz="3000" dirty="0"/>
              <a:t>Développement de capteurs à base de polymères à empreintes moléculaires pour la détection et quantification de molécules responsables de l’odeur de verrat en abattoir</a:t>
            </a:r>
            <a:endParaRPr lang="fr-FR" sz="3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7263" y="843634"/>
            <a:ext cx="2197063" cy="3207662"/>
          </a:xfrm>
          <a:prstGeom prst="rect">
            <a:avLst/>
          </a:prstGeom>
          <a:noFill/>
          <a:ln>
            <a:solidFill>
              <a:schemeClr val="bg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 rot="18429692">
            <a:off x="1261404" y="2262051"/>
            <a:ext cx="151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Photographie</a:t>
            </a:r>
            <a:endParaRPr lang="fr-FR" i="1" dirty="0">
              <a:solidFill>
                <a:schemeClr val="bg1"/>
              </a:solidFill>
            </a:endParaRPr>
          </a:p>
        </p:txBody>
      </p:sp>
      <p:pic>
        <p:nvPicPr>
          <p:cNvPr id="11" name="Image 10" descr="prix bla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112" y="434157"/>
            <a:ext cx="1288037" cy="114186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39" y="854236"/>
            <a:ext cx="2131911" cy="318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3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198" y="3598985"/>
            <a:ext cx="8228013" cy="1927225"/>
          </a:xfrm>
        </p:spPr>
        <p:txBody>
          <a:bodyPr/>
          <a:lstStyle/>
          <a:p>
            <a:r>
              <a:rPr lang="fr-BE" sz="4400" dirty="0"/>
              <a:t>Analyse de profils en COV de gras chauffé dans le but de développer des capteurs pour la détection rapide d'odeur de verrat en abattoir.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6804406" y="5925286"/>
            <a:ext cx="210278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J2C2 2021</a:t>
            </a:r>
          </a:p>
          <a:p>
            <a:r>
              <a:rPr lang="fr-FR" dirty="0" smtClean="0"/>
              <a:t>EDITION WEBINAIRE</a:t>
            </a:r>
            <a:endParaRPr lang="fr-FR" dirty="0"/>
          </a:p>
        </p:txBody>
      </p:sp>
      <p:pic>
        <p:nvPicPr>
          <p:cNvPr id="4" name="Image 3" descr="pupitre bla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98" y="441452"/>
            <a:ext cx="2026920" cy="19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7663"/>
            <a:ext cx="7835975" cy="45235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- Objectifs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57200" y="2694519"/>
            <a:ext cx="78699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860748" y="6482809"/>
            <a:ext cx="32832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J2C2 2021 - EDITION WEBINAIRE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61" y="1733409"/>
            <a:ext cx="929700" cy="14836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2566" y="1582710"/>
            <a:ext cx="3259120" cy="181344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3854" y="1567663"/>
            <a:ext cx="1624457" cy="1649938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6378311" y="1725351"/>
            <a:ext cx="1926091" cy="4286381"/>
            <a:chOff x="6372451" y="1670050"/>
            <a:chExt cx="1926091" cy="4286381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72451" y="1670050"/>
              <a:ext cx="1926091" cy="1447800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52819" y="3067050"/>
              <a:ext cx="1145723" cy="2889381"/>
            </a:xfrm>
            <a:prstGeom prst="rect">
              <a:avLst/>
            </a:prstGeom>
          </p:spPr>
        </p:pic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2917" y="4329410"/>
            <a:ext cx="2184343" cy="154455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061" y="4186769"/>
            <a:ext cx="4579856" cy="165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7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9245" y="-8390"/>
            <a:ext cx="8229600" cy="1143000"/>
          </a:xfrm>
        </p:spPr>
        <p:txBody>
          <a:bodyPr/>
          <a:lstStyle/>
          <a:p>
            <a:r>
              <a:rPr lang="fr-FR" dirty="0" smtClean="0"/>
              <a:t>Résultats marquants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950394" y="6510617"/>
            <a:ext cx="32832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J2C2 2021 - EDITION WEBINAIRE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757113" y="3629999"/>
            <a:ext cx="3638550" cy="241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2" name="Rectangle 41"/>
          <p:cNvSpPr/>
          <p:nvPr/>
        </p:nvSpPr>
        <p:spPr>
          <a:xfrm>
            <a:off x="636070" y="3851442"/>
            <a:ext cx="3552825" cy="156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ZoneTexte 16"/>
          <p:cNvSpPr txBox="1"/>
          <p:nvPr/>
        </p:nvSpPr>
        <p:spPr>
          <a:xfrm>
            <a:off x="2697687" y="6195805"/>
            <a:ext cx="408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BE" b="1" dirty="0" smtClean="0"/>
              <a:t>Capteur spécifique et non-spécifique</a:t>
            </a:r>
            <a:endParaRPr lang="fr-BE" b="1" dirty="0"/>
          </a:p>
        </p:txBody>
      </p:sp>
      <p:grpSp>
        <p:nvGrpSpPr>
          <p:cNvPr id="13" name="Groupe 12"/>
          <p:cNvGrpSpPr/>
          <p:nvPr/>
        </p:nvGrpSpPr>
        <p:grpSpPr>
          <a:xfrm>
            <a:off x="-8828" y="2627373"/>
            <a:ext cx="4566442" cy="3776507"/>
            <a:chOff x="-8828" y="2627373"/>
            <a:chExt cx="4566442" cy="3776507"/>
          </a:xfrm>
        </p:grpSpPr>
        <p:sp>
          <p:nvSpPr>
            <p:cNvPr id="47" name="Flèche vers le bas 46"/>
            <p:cNvSpPr/>
            <p:nvPr/>
          </p:nvSpPr>
          <p:spPr>
            <a:xfrm rot="2597620">
              <a:off x="2919947" y="2627373"/>
              <a:ext cx="481137" cy="709222"/>
            </a:xfrm>
            <a:prstGeom prst="down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-8828" y="3203005"/>
              <a:ext cx="4566442" cy="3200875"/>
              <a:chOff x="-8828" y="3203005"/>
              <a:chExt cx="4566442" cy="3200875"/>
            </a:xfrm>
          </p:grpSpPr>
          <p:sp>
            <p:nvSpPr>
              <p:cNvPr id="43" name="ZoneTexte 42"/>
              <p:cNvSpPr txBox="1"/>
              <p:nvPr/>
            </p:nvSpPr>
            <p:spPr>
              <a:xfrm>
                <a:off x="635569" y="3203005"/>
                <a:ext cx="2990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dirty="0" smtClean="0"/>
                  <a:t>Analyse ciblée</a:t>
                </a:r>
                <a:endParaRPr lang="fr-BE" dirty="0"/>
              </a:p>
            </p:txBody>
          </p:sp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828" y="3471031"/>
                <a:ext cx="4566442" cy="2932849"/>
              </a:xfrm>
              <a:prstGeom prst="rect">
                <a:avLst/>
              </a:prstGeom>
            </p:spPr>
          </p:pic>
        </p:grp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68" y="907045"/>
            <a:ext cx="2251855" cy="2506153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4509747" y="2628188"/>
            <a:ext cx="4723899" cy="3606087"/>
            <a:chOff x="4509747" y="2628188"/>
            <a:chExt cx="4723899" cy="3606087"/>
          </a:xfrm>
        </p:grpSpPr>
        <p:grpSp>
          <p:nvGrpSpPr>
            <p:cNvPr id="12" name="Groupe 11"/>
            <p:cNvGrpSpPr/>
            <p:nvPr/>
          </p:nvGrpSpPr>
          <p:grpSpPr>
            <a:xfrm>
              <a:off x="4509747" y="3203005"/>
              <a:ext cx="4723899" cy="3031270"/>
              <a:chOff x="4509747" y="3203005"/>
              <a:chExt cx="4723899" cy="3031270"/>
            </a:xfrm>
          </p:grpSpPr>
          <p:grpSp>
            <p:nvGrpSpPr>
              <p:cNvPr id="23" name="Groupe 22"/>
              <p:cNvGrpSpPr/>
              <p:nvPr/>
            </p:nvGrpSpPr>
            <p:grpSpPr>
              <a:xfrm>
                <a:off x="4509747" y="3718533"/>
                <a:ext cx="4723899" cy="2515742"/>
                <a:chOff x="4466702" y="2039106"/>
                <a:chExt cx="5066800" cy="2645315"/>
              </a:xfrm>
            </p:grpSpPr>
            <p:pic>
              <p:nvPicPr>
                <p:cNvPr id="5" name="Image 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66702" y="2039106"/>
                  <a:ext cx="5066800" cy="2645315"/>
                </a:xfrm>
                <a:prstGeom prst="rect">
                  <a:avLst/>
                </a:prstGeom>
              </p:spPr>
            </p:pic>
            <p:sp>
              <p:nvSpPr>
                <p:cNvPr id="6" name="ZoneTexte 5"/>
                <p:cNvSpPr txBox="1"/>
                <p:nvPr/>
              </p:nvSpPr>
              <p:spPr>
                <a:xfrm>
                  <a:off x="4912042" y="2473787"/>
                  <a:ext cx="222971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BE" dirty="0" smtClean="0">
                      <a:solidFill>
                        <a:srgbClr val="FF0000"/>
                      </a:solidFill>
                    </a:rPr>
                    <a:t>Verrat</a:t>
                  </a:r>
                  <a:r>
                    <a:rPr lang="fr-BE" dirty="0" smtClean="0"/>
                    <a:t> </a:t>
                  </a:r>
                  <a:r>
                    <a:rPr lang="fr-BE" dirty="0" smtClean="0">
                      <a:solidFill>
                        <a:srgbClr val="FF0000"/>
                      </a:solidFill>
                    </a:rPr>
                    <a:t>non-odorant</a:t>
                  </a:r>
                  <a:endParaRPr lang="fr-BE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" name="ZoneTexte 6"/>
                <p:cNvSpPr txBox="1"/>
                <p:nvPr/>
              </p:nvSpPr>
              <p:spPr>
                <a:xfrm>
                  <a:off x="8223064" y="2861950"/>
                  <a:ext cx="7239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BE" dirty="0" smtClean="0">
                      <a:solidFill>
                        <a:srgbClr val="0070C0"/>
                      </a:solidFill>
                    </a:rPr>
                    <a:t>Truie</a:t>
                  </a:r>
                  <a:endParaRPr lang="fr-BE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8" name="ZoneTexte 7"/>
                <p:cNvSpPr txBox="1"/>
                <p:nvPr/>
              </p:nvSpPr>
              <p:spPr>
                <a:xfrm>
                  <a:off x="5889329" y="3708825"/>
                  <a:ext cx="170249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BE" dirty="0" smtClean="0">
                      <a:solidFill>
                        <a:srgbClr val="00B050"/>
                      </a:solidFill>
                    </a:rPr>
                    <a:t>Verrat</a:t>
                  </a:r>
                  <a:r>
                    <a:rPr lang="fr-BE" dirty="0" smtClean="0">
                      <a:solidFill>
                        <a:srgbClr val="0070C0"/>
                      </a:solidFill>
                    </a:rPr>
                    <a:t> </a:t>
                  </a:r>
                  <a:r>
                    <a:rPr lang="fr-BE" dirty="0" smtClean="0">
                      <a:solidFill>
                        <a:srgbClr val="00B050"/>
                      </a:solidFill>
                    </a:rPr>
                    <a:t>odorant</a:t>
                  </a:r>
                  <a:endParaRPr lang="fr-BE" dirty="0">
                    <a:solidFill>
                      <a:srgbClr val="00B050"/>
                    </a:solidFill>
                  </a:endParaRPr>
                </a:p>
              </p:txBody>
            </p:sp>
          </p:grpSp>
          <p:sp>
            <p:nvSpPr>
              <p:cNvPr id="11" name="ZoneTexte 10"/>
              <p:cNvSpPr txBox="1"/>
              <p:nvPr/>
            </p:nvSpPr>
            <p:spPr>
              <a:xfrm>
                <a:off x="5385125" y="3203005"/>
                <a:ext cx="2990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dirty="0" smtClean="0"/>
                  <a:t>Analyse générale</a:t>
                </a:r>
                <a:endParaRPr lang="fr-BE" dirty="0"/>
              </a:p>
            </p:txBody>
          </p:sp>
        </p:grpSp>
        <p:sp>
          <p:nvSpPr>
            <p:cNvPr id="46" name="Flèche vers le bas 45"/>
            <p:cNvSpPr/>
            <p:nvPr/>
          </p:nvSpPr>
          <p:spPr>
            <a:xfrm rot="18962636">
              <a:off x="5919319" y="2628188"/>
              <a:ext cx="481137" cy="709222"/>
            </a:xfrm>
            <a:prstGeom prst="down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85862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èse">
  <a:themeElements>
    <a:clrScheme name="Genèse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nès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Genèse.thmx</Template>
  <TotalTime>0</TotalTime>
  <Words>105</Words>
  <Application>Microsoft Office PowerPoint</Application>
  <PresentationFormat>Affichage à l'écran (4:3)</PresentationFormat>
  <Paragraphs>24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Calibri</vt:lpstr>
      <vt:lpstr>Wingdings</vt:lpstr>
      <vt:lpstr>Genèse</vt:lpstr>
      <vt:lpstr>Clément Burgeon</vt:lpstr>
      <vt:lpstr>Analyse de profils en COV de gras chauffé dans le but de développer des capteurs pour la détection rapide d'odeur de verrat en abattoir.</vt:lpstr>
      <vt:lpstr>Contexte - Objectifs</vt:lpstr>
      <vt:lpstr>Résultats marquants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sfr</dc:creator>
  <cp:lastModifiedBy>clement burgeon</cp:lastModifiedBy>
  <cp:revision>48</cp:revision>
  <dcterms:created xsi:type="dcterms:W3CDTF">2020-12-09T17:08:15Z</dcterms:created>
  <dcterms:modified xsi:type="dcterms:W3CDTF">2021-01-21T15:17:40Z</dcterms:modified>
</cp:coreProperties>
</file>