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5" r:id="rId6"/>
    <p:sldId id="269" r:id="rId7"/>
    <p:sldId id="287" r:id="rId8"/>
    <p:sldId id="348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14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9670-085B-4F44-B22D-43886DB95A48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D3CC-B987-4C3C-B704-32F9A18C61F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38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57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196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12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48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416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902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>
          <a:xfrm>
            <a:off x="4021200" y="9721080"/>
            <a:ext cx="3075839" cy="51120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EE7BBBE-AA7A-448F-8FDB-0A205252F4AF}" type="slidenum">
              <a:t>8</a:t>
            </a:fld>
            <a:endParaRPr lang="fr-BE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67AECA-2DD1-4CD9-9B38-4D5162B240C0}" type="slidenum">
              <a:t>8</a:t>
            </a:fld>
            <a:endParaRPr lang="fr-B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20" y="4861440"/>
            <a:ext cx="5679000" cy="460512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fr-BE" sz="1800" dirty="0">
              <a:latin typeface="Time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0994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E87DD-B8E7-E548-9994-E58EF7CBE7C5}" type="slidenum">
              <a:rPr lang="fr-FR"/>
              <a:pPr/>
              <a:t>9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5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1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3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94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55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8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5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89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8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0DB4-0F7C-420D-9299-26F44DA0FF85}" type="datetimeFigureOut">
              <a:rPr lang="fr-BE" smtClean="0"/>
              <a:t>7/01/2021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80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19101" b="20925"/>
          <a:stretch/>
        </p:blipFill>
        <p:spPr>
          <a:xfrm>
            <a:off x="1825393" y="1420394"/>
            <a:ext cx="7104161" cy="5308523"/>
          </a:xfrm>
          <a:prstGeom prst="rect">
            <a:avLst/>
          </a:prstGeom>
        </p:spPr>
      </p:pic>
      <p:grpSp>
        <p:nvGrpSpPr>
          <p:cNvPr id="2050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Rectangle 22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</p:grpSp>
      <p:sp>
        <p:nvSpPr>
          <p:cNvPr id="12" name="Triangle rectangle 11"/>
          <p:cNvSpPr/>
          <p:nvPr/>
        </p:nvSpPr>
        <p:spPr bwMode="auto">
          <a:xfrm rot="5400000">
            <a:off x="2736060" y="460298"/>
            <a:ext cx="5360989" cy="71823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grpSp>
        <p:nvGrpSpPr>
          <p:cNvPr id="5" name="Groupe 4"/>
          <p:cNvGrpSpPr/>
          <p:nvPr/>
        </p:nvGrpSpPr>
        <p:grpSpPr>
          <a:xfrm>
            <a:off x="1271827" y="1403517"/>
            <a:ext cx="7159625" cy="5298277"/>
            <a:chOff x="1354137" y="1464475"/>
            <a:chExt cx="7159625" cy="5298277"/>
          </a:xfrm>
        </p:grpSpPr>
        <p:sp>
          <p:nvSpPr>
            <p:cNvPr id="16" name="Triangle rectangle 15"/>
            <p:cNvSpPr/>
            <p:nvPr/>
          </p:nvSpPr>
          <p:spPr bwMode="auto">
            <a:xfrm rot="5400000">
              <a:off x="2284811" y="533801"/>
              <a:ext cx="5298277" cy="7159625"/>
            </a:xfrm>
            <a:prstGeom prst="rtTriangle">
              <a:avLst/>
            </a:prstGeom>
            <a:solidFill>
              <a:schemeClr val="bg1"/>
            </a:solidFill>
            <a:ln w="317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2058" name="Rectangle 5"/>
            <p:cNvSpPr>
              <a:spLocks noChangeArrowheads="1"/>
            </p:cNvSpPr>
            <p:nvPr/>
          </p:nvSpPr>
          <p:spPr bwMode="auto">
            <a:xfrm>
              <a:off x="1547664" y="1570412"/>
              <a:ext cx="5435822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fr-BE" sz="3400" dirty="0">
                  <a:latin typeface="Arial" panose="020B0604020202020204" pitchFamily="34" charset="0"/>
                  <a:cs typeface="Arial" panose="020B0604020202020204" pitchFamily="34" charset="0"/>
                </a:rPr>
                <a:t>Etude de la photosynthèse de </a:t>
              </a:r>
              <a:r>
                <a:rPr lang="fr-BE" sz="3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Posidonia</a:t>
              </a:r>
              <a:r>
                <a:rPr lang="fr-BE" sz="3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3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oceanica</a:t>
              </a:r>
              <a:r>
                <a:rPr lang="fr-BE" sz="3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BE" sz="34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BE" sz="3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 </a:t>
              </a:r>
              <a:r>
                <a:rPr lang="fr-BE" sz="3400" dirty="0" err="1">
                  <a:latin typeface="Arial" panose="020B0604020202020204" pitchFamily="34" charset="0"/>
                  <a:cs typeface="Arial" panose="020B0604020202020204" pitchFamily="34" charset="0"/>
                </a:rPr>
                <a:t>fluorimétrie</a:t>
              </a:r>
              <a:r>
                <a:rPr lang="fr-BE" sz="3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BE" sz="3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BE" sz="3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modulée</a:t>
              </a:r>
              <a:endParaRPr lang="fr-B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 51" descr="Imagex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81" y="0"/>
            <a:ext cx="1400342" cy="9098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419"/>
          <a:stretch/>
        </p:blipFill>
        <p:spPr>
          <a:xfrm>
            <a:off x="2212617" y="320992"/>
            <a:ext cx="1323539" cy="5835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19" y="309489"/>
            <a:ext cx="979206" cy="71524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5" y="358464"/>
            <a:ext cx="2538331" cy="5372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65355" y="3794238"/>
            <a:ext cx="29974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altLang="fr-FR" sz="1600" dirty="0"/>
              <a:t>Richir </a:t>
            </a:r>
            <a:r>
              <a:rPr lang="fr-BE" altLang="fr-FR" sz="1600" dirty="0" smtClean="0"/>
              <a:t>J., </a:t>
            </a:r>
            <a:r>
              <a:rPr lang="fr-BE" altLang="fr-FR" sz="1600" dirty="0"/>
              <a:t>Abadie </a:t>
            </a:r>
            <a:r>
              <a:rPr lang="fr-BE" altLang="fr-FR" sz="1600" dirty="0" smtClean="0"/>
              <a:t>A., </a:t>
            </a:r>
            <a:r>
              <a:rPr lang="fr-BE" altLang="fr-FR" sz="1600" dirty="0"/>
              <a:t>Borges </a:t>
            </a:r>
            <a:r>
              <a:rPr lang="fr-BE" altLang="fr-FR" sz="1600" dirty="0" smtClean="0"/>
              <a:t>A., </a:t>
            </a:r>
            <a:r>
              <a:rPr lang="fr-BE" altLang="fr-FR" sz="1600" dirty="0"/>
              <a:t>Champenois </a:t>
            </a:r>
            <a:r>
              <a:rPr lang="fr-BE" altLang="fr-FR" sz="1600" dirty="0" smtClean="0"/>
              <a:t>W., </a:t>
            </a:r>
            <a:r>
              <a:rPr lang="fr-BE" altLang="fr-FR" sz="1600" dirty="0" err="1"/>
              <a:t>Lepoint</a:t>
            </a:r>
            <a:r>
              <a:rPr lang="fr-BE" altLang="fr-FR" sz="1600" dirty="0"/>
              <a:t> </a:t>
            </a:r>
            <a:r>
              <a:rPr lang="fr-BE" altLang="fr-FR" sz="1600" dirty="0" smtClean="0"/>
              <a:t>G., </a:t>
            </a:r>
            <a:r>
              <a:rPr lang="fr-BE" altLang="fr-FR" sz="1600" dirty="0"/>
              <a:t>Santos </a:t>
            </a:r>
            <a:r>
              <a:rPr lang="fr-BE" altLang="fr-FR" sz="1600" dirty="0" smtClean="0"/>
              <a:t>R., </a:t>
            </a:r>
            <a:r>
              <a:rPr lang="fr-BE" altLang="fr-FR" sz="1600" dirty="0"/>
              <a:t>Silva </a:t>
            </a:r>
            <a:r>
              <a:rPr lang="fr-BE" altLang="fr-FR" sz="1600" dirty="0" smtClean="0"/>
              <a:t>J., </a:t>
            </a:r>
          </a:p>
          <a:p>
            <a:pPr eaLnBrk="1" hangingPunct="1"/>
            <a:r>
              <a:rPr lang="fr-BE" altLang="fr-FR" sz="1600" dirty="0" smtClean="0"/>
              <a:t>Lejeune P. &amp; </a:t>
            </a:r>
            <a:r>
              <a:rPr lang="fr-BE" altLang="fr-FR" sz="1600" dirty="0" err="1"/>
              <a:t>Gobert</a:t>
            </a:r>
            <a:r>
              <a:rPr lang="fr-BE" altLang="fr-FR" sz="1600" dirty="0"/>
              <a:t> </a:t>
            </a:r>
            <a:r>
              <a:rPr lang="fr-BE" altLang="fr-FR" sz="1600" dirty="0" smtClean="0"/>
              <a:t>S.</a:t>
            </a:r>
            <a:endParaRPr lang="fr-BE" altLang="fr-FR" sz="1600" dirty="0"/>
          </a:p>
          <a:p>
            <a:pPr eaLnBrk="1" hangingPunct="1"/>
            <a:endParaRPr lang="fr-BE" altLang="fr-FR" sz="1600" dirty="0" smtClean="0"/>
          </a:p>
          <a:p>
            <a:pPr eaLnBrk="1" hangingPunct="1"/>
            <a:r>
              <a:rPr lang="fr-BE" altLang="fr-FR" sz="1600" dirty="0" smtClean="0"/>
              <a:t>26-07-2018</a:t>
            </a:r>
            <a:r>
              <a:rPr lang="fr-BE" altLang="fr-FR" sz="1600" dirty="0" smtClean="0"/>
              <a:t>,</a:t>
            </a:r>
            <a:endParaRPr lang="fr-BE" altLang="fr-FR" sz="1600" dirty="0"/>
          </a:p>
          <a:p>
            <a:pPr eaLnBrk="1" hangingPunct="1"/>
            <a:r>
              <a:rPr lang="fr-BE" altLang="fr-FR" sz="1600" dirty="0" err="1" smtClean="0"/>
              <a:t>ULiège</a:t>
            </a:r>
            <a:endParaRPr lang="fr-BE" altLang="fr-FR" sz="1600" dirty="0"/>
          </a:p>
        </p:txBody>
      </p:sp>
    </p:spTree>
    <p:extLst>
      <p:ext uri="{BB962C8B-B14F-4D97-AF65-F5344CB8AC3E}">
        <p14:creationId xmlns:p14="http://schemas.microsoft.com/office/powerpoint/2010/main" val="30491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e 26"/>
          <p:cNvGrpSpPr>
            <a:grpSpLocks/>
          </p:cNvGrpSpPr>
          <p:nvPr/>
        </p:nvGrpSpPr>
        <p:grpSpPr bwMode="auto">
          <a:xfrm>
            <a:off x="0" y="2"/>
            <a:ext cx="9144000" cy="6856191"/>
            <a:chOff x="0" y="0"/>
            <a:chExt cx="9144000" cy="6856190"/>
          </a:xfrm>
        </p:grpSpPr>
        <p:sp>
          <p:nvSpPr>
            <p:cNvPr id="28" name="Rectangle 27"/>
            <p:cNvSpPr/>
            <p:nvPr/>
          </p:nvSpPr>
          <p:spPr>
            <a:xfrm>
              <a:off x="430213" y="0"/>
              <a:ext cx="503237" cy="68561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836613" y="400053"/>
            <a:ext cx="589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400" dirty="0">
                <a:latin typeface="Arial" charset="0"/>
                <a:cs typeface="Arial" charset="0"/>
              </a:rPr>
              <a:t>The light </a:t>
            </a:r>
            <a:r>
              <a:rPr lang="fr-BE" sz="2400" dirty="0" err="1">
                <a:latin typeface="Arial" charset="0"/>
                <a:cs typeface="Arial" charset="0"/>
              </a:rPr>
              <a:t>reactions</a:t>
            </a:r>
            <a:endParaRPr lang="fr-BE" sz="2400" dirty="0"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67570" y="6556559"/>
            <a:ext cx="320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Campbell &amp; Race, © Pearson Education Inc.</a:t>
            </a:r>
          </a:p>
        </p:txBody>
      </p:sp>
      <p:pic>
        <p:nvPicPr>
          <p:cNvPr id="16" name="Image 51" descr="Imagex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111295" y="977902"/>
            <a:ext cx="7652421" cy="5586971"/>
            <a:chOff x="1111292" y="977900"/>
            <a:chExt cx="7652421" cy="5586971"/>
          </a:xfrm>
        </p:grpSpPr>
        <p:pic>
          <p:nvPicPr>
            <p:cNvPr id="2050" name="Picture 2" descr="Image180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5" b="4029"/>
            <a:stretch/>
          </p:blipFill>
          <p:spPr bwMode="auto">
            <a:xfrm>
              <a:off x="1120176" y="1268012"/>
              <a:ext cx="7643537" cy="5296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1111292" y="977900"/>
              <a:ext cx="2958641" cy="2058670"/>
              <a:chOff x="1111292" y="977900"/>
              <a:chExt cx="2958641" cy="2058670"/>
            </a:xfrm>
          </p:grpSpPr>
          <p:pic>
            <p:nvPicPr>
              <p:cNvPr id="22" name="Picture 4" descr="http://www.google.fr/url?source=imglanding&amp;ct=img&amp;q=http://image.slidesharecdn.com/10lecturephotosynthesis-140401160104-phpapp01/95/campbell-biology-9th-edition-chapter-10-slides-33-638.jpg?cb=1396368446&amp;sa=X&amp;ei=CeZWVZSvL4nbUYqNgeAC&amp;ved=0CAkQ8wc&amp;usg=AFQjCNHY3RD0evOB6NnTC8WMCKM4AKJVBw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4" b="4550"/>
              <a:stretch/>
            </p:blipFill>
            <p:spPr bwMode="auto">
              <a:xfrm>
                <a:off x="1111292" y="985520"/>
                <a:ext cx="2958641" cy="2051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187624" y="977900"/>
                <a:ext cx="14401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559910" y="1628802"/>
            <a:ext cx="378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6CO</a:t>
            </a:r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+ 6H</a:t>
            </a:r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 → C</a:t>
            </a:r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+ 6O</a:t>
            </a:r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fr-BE" baseline="-25000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fr-BE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0090" y="113803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photosynthesis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66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e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Rectangle 27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836613" y="400053"/>
            <a:ext cx="589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400" dirty="0">
                <a:latin typeface="Arial" charset="0"/>
                <a:cs typeface="Arial" charset="0"/>
              </a:rPr>
              <a:t>Fluorescence </a:t>
            </a:r>
            <a:r>
              <a:rPr lang="fr-BE" sz="2400" dirty="0" err="1">
                <a:latin typeface="Arial" charset="0"/>
                <a:cs typeface="Arial" charset="0"/>
              </a:rPr>
              <a:t>emission</a:t>
            </a:r>
            <a:endParaRPr lang="fr-BE" sz="2400" dirty="0"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6"/>
          <a:stretch/>
        </p:blipFill>
        <p:spPr bwMode="auto">
          <a:xfrm>
            <a:off x="423279" y="900975"/>
            <a:ext cx="8241367" cy="36907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30214" y="4414532"/>
            <a:ext cx="81974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Fluorescence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to the alternative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ctr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de-excitation,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photochemistry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dissipation.</a:t>
            </a:r>
          </a:p>
          <a:p>
            <a:pPr algn="ctr"/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51" descr="Imagex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3"/>
          <a:stretch/>
        </p:blipFill>
        <p:spPr>
          <a:xfrm>
            <a:off x="2" y="5177483"/>
            <a:ext cx="9144003" cy="168051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64729" y="3861051"/>
            <a:ext cx="969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Walz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41364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e 26"/>
          <p:cNvGrpSpPr>
            <a:grpSpLocks/>
          </p:cNvGrpSpPr>
          <p:nvPr/>
        </p:nvGrpSpPr>
        <p:grpSpPr bwMode="auto">
          <a:xfrm>
            <a:off x="0" y="2"/>
            <a:ext cx="9144000" cy="6856191"/>
            <a:chOff x="0" y="0"/>
            <a:chExt cx="9144000" cy="6856190"/>
          </a:xfrm>
        </p:grpSpPr>
        <p:sp>
          <p:nvSpPr>
            <p:cNvPr id="28" name="Rectangle 27"/>
            <p:cNvSpPr/>
            <p:nvPr/>
          </p:nvSpPr>
          <p:spPr>
            <a:xfrm>
              <a:off x="430213" y="0"/>
              <a:ext cx="503237" cy="68561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836613" y="400053"/>
            <a:ext cx="589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400" dirty="0">
                <a:latin typeface="Arial" charset="0"/>
                <a:cs typeface="Arial" charset="0"/>
              </a:rPr>
              <a:t>Fluorescence </a:t>
            </a:r>
            <a:r>
              <a:rPr lang="fr-BE" sz="2400" dirty="0" err="1">
                <a:latin typeface="Arial" charset="0"/>
                <a:cs typeface="Arial" charset="0"/>
              </a:rPr>
              <a:t>measurement</a:t>
            </a:r>
            <a:endParaRPr lang="fr-BE" sz="2400" dirty="0">
              <a:latin typeface="Arial" charset="0"/>
              <a:cs typeface="Arial" charset="0"/>
            </a:endParaRPr>
          </a:p>
        </p:txBody>
      </p:sp>
      <p:pic>
        <p:nvPicPr>
          <p:cNvPr id="16" name="Image 51" descr="Imagex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36" y="2994741"/>
            <a:ext cx="5613752" cy="38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974769" y="6438971"/>
            <a:ext cx="969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Walz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Inc.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594" y="1018829"/>
            <a:ext cx="76800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YIELD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Fm-F0)/Fm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Fv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/Fm            </a:t>
            </a:r>
          </a:p>
          <a:p>
            <a:pPr>
              <a:spcAft>
                <a:spcPts val="1200"/>
              </a:spcAft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	maximum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photochemical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YIELD = (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Fm’-Fm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)/Fm'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F/Fm’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just">
              <a:spcAft>
                <a:spcPts val="1200"/>
              </a:spcAft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	effective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photochemical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2311" r="1"/>
          <a:stretch/>
        </p:blipFill>
        <p:spPr>
          <a:xfrm>
            <a:off x="7493123" y="895353"/>
            <a:ext cx="1650880" cy="596084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1408143" y="1505700"/>
            <a:ext cx="474721" cy="27295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1408142" y="2345335"/>
            <a:ext cx="474721" cy="27295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  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21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e 26"/>
          <p:cNvGrpSpPr>
            <a:grpSpLocks/>
          </p:cNvGrpSpPr>
          <p:nvPr/>
        </p:nvGrpSpPr>
        <p:grpSpPr bwMode="auto">
          <a:xfrm>
            <a:off x="0" y="2"/>
            <a:ext cx="9144000" cy="6571580"/>
            <a:chOff x="0" y="1"/>
            <a:chExt cx="9144000" cy="6571579"/>
          </a:xfrm>
        </p:grpSpPr>
        <p:sp>
          <p:nvSpPr>
            <p:cNvPr id="28" name="Rectangle 27"/>
            <p:cNvSpPr/>
            <p:nvPr/>
          </p:nvSpPr>
          <p:spPr>
            <a:xfrm>
              <a:off x="430213" y="1"/>
              <a:ext cx="503237" cy="657157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836613" y="400053"/>
            <a:ext cx="589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400" dirty="0">
                <a:latin typeface="Arial" charset="0"/>
                <a:cs typeface="Arial" charset="0"/>
              </a:rPr>
              <a:t>ETR - RLC</a:t>
            </a:r>
          </a:p>
        </p:txBody>
      </p:sp>
      <p:pic>
        <p:nvPicPr>
          <p:cNvPr id="16" name="Image 51" descr="Imagex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999912"/>
            <a:ext cx="5394453" cy="357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005015" y="4791444"/>
            <a:ext cx="2978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900"/>
              </a:buClr>
            </a:pP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ETR</a:t>
            </a:r>
            <a:r>
              <a:rPr lang="fr-B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maxixmum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tranport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pPr>
              <a:buClr>
                <a:srgbClr val="009900"/>
              </a:buClr>
            </a:pP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00"/>
              </a:buClr>
            </a:pP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= compensation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irradiance</a:t>
            </a:r>
            <a:endParaRPr lang="fr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632" y="6544287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Lassauque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2008)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36263" y="1134158"/>
            <a:ext cx="44568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Clr>
                <a:srgbClr val="009900"/>
              </a:buClr>
              <a:buFont typeface="Wingdings" panose="05000000000000000000" pitchFamily="2" charset="2"/>
              <a:buChar char="v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Relative Electron Transfert Rate :    ETR = YIELD x PAR x 0.5 x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ETR-factor</a:t>
            </a:r>
          </a:p>
          <a:p>
            <a:pPr marL="285744" indent="-285744">
              <a:buClr>
                <a:srgbClr val="009900"/>
              </a:buClr>
              <a:buFont typeface="Wingdings" panose="05000000000000000000" pitchFamily="2" charset="2"/>
              <a:buChar char="v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Rapid Light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photosynthetic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photosynthetic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aparatus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 changes 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ligh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9900"/>
              </a:buClr>
              <a:buFont typeface="Wingdings" panose="05000000000000000000" pitchFamily="2" charset="2"/>
              <a:buChar char="v"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88" y="888203"/>
            <a:ext cx="456456" cy="220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7" y="888206"/>
            <a:ext cx="2752725" cy="22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/>
          <a:stretch/>
        </p:blipFill>
        <p:spPr>
          <a:xfrm>
            <a:off x="1591" y="0"/>
            <a:ext cx="849592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83" y="1"/>
            <a:ext cx="2301016" cy="34515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2" y="3400075"/>
            <a:ext cx="2304259" cy="3456388"/>
          </a:xfrm>
          <a:prstGeom prst="rect">
            <a:avLst/>
          </a:prstGeom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83472" y="107951"/>
            <a:ext cx="6183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One-year survey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(2015-2016)</a:t>
            </a:r>
            <a:endParaRPr lang="fr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pic>
        <p:nvPicPr>
          <p:cNvPr id="6" name="Image 51" descr="Imagex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2" y="1016000"/>
            <a:ext cx="8001000" cy="5334000"/>
          </a:xfrm>
          <a:prstGeom prst="rect">
            <a:avLst/>
          </a:prstGeom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836613" y="400053"/>
            <a:ext cx="589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400" dirty="0" smtClean="0">
                <a:latin typeface="Arial" charset="0"/>
                <a:cs typeface="Arial" charset="0"/>
              </a:rPr>
              <a:t>Rapid Light </a:t>
            </a:r>
            <a:r>
              <a:rPr lang="fr-BE" sz="2400" dirty="0" err="1" smtClean="0">
                <a:latin typeface="Arial" charset="0"/>
                <a:cs typeface="Arial" charset="0"/>
              </a:rPr>
              <a:t>Curve</a:t>
            </a:r>
            <a:endParaRPr lang="fr-BE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8" y="1746913"/>
            <a:ext cx="7723280" cy="41894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pic>
        <p:nvPicPr>
          <p:cNvPr id="13" name="Image 51" descr="Imagex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836613" y="400053"/>
            <a:ext cx="589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400" dirty="0" err="1" smtClean="0">
                <a:latin typeface="Arial" charset="0"/>
                <a:cs typeface="Arial" charset="0"/>
              </a:rPr>
              <a:t>rETRmax</a:t>
            </a:r>
            <a:r>
              <a:rPr lang="fr-BE" sz="2400" dirty="0" smtClean="0">
                <a:latin typeface="Arial" charset="0"/>
                <a:cs typeface="Arial" charset="0"/>
              </a:rPr>
              <a:t> = </a:t>
            </a:r>
            <a:r>
              <a:rPr lang="fr-BE" sz="2400" dirty="0" err="1" smtClean="0">
                <a:latin typeface="Arial" charset="0"/>
                <a:cs typeface="Arial" charset="0"/>
              </a:rPr>
              <a:t>leaf</a:t>
            </a:r>
            <a:r>
              <a:rPr lang="fr-BE" sz="2400" dirty="0" smtClean="0">
                <a:latin typeface="Arial" charset="0"/>
                <a:cs typeface="Arial" charset="0"/>
              </a:rPr>
              <a:t> </a:t>
            </a:r>
            <a:r>
              <a:rPr lang="fr-BE" sz="2400" dirty="0" err="1" smtClean="0">
                <a:latin typeface="Arial" charset="0"/>
                <a:cs typeface="Arial" charset="0"/>
              </a:rPr>
              <a:t>growth</a:t>
            </a:r>
            <a:r>
              <a:rPr lang="fr-BE" sz="2400" dirty="0" smtClean="0">
                <a:latin typeface="Arial" charset="0"/>
                <a:cs typeface="Arial" charset="0"/>
              </a:rPr>
              <a:t> proxy ?</a:t>
            </a:r>
            <a:endParaRPr lang="fr-BE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tareso (chemin des douani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690" b="827"/>
          <a:stretch>
            <a:fillRect/>
          </a:stretch>
        </p:blipFill>
        <p:spPr bwMode="auto">
          <a:xfrm>
            <a:off x="2" y="855134"/>
            <a:ext cx="9177739" cy="60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209</Words>
  <Application>Microsoft Office PowerPoint</Application>
  <PresentationFormat>Affichage à l'écran (4:3)</PresentationFormat>
  <Paragraphs>43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Richir</dc:creator>
  <cp:lastModifiedBy>Jonathan Richir</cp:lastModifiedBy>
  <cp:revision>52</cp:revision>
  <cp:lastPrinted>2018-04-10T06:21:16Z</cp:lastPrinted>
  <dcterms:created xsi:type="dcterms:W3CDTF">2018-04-08T08:42:18Z</dcterms:created>
  <dcterms:modified xsi:type="dcterms:W3CDTF">2021-01-07T19:41:23Z</dcterms:modified>
</cp:coreProperties>
</file>