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30"/>
  </p:notesMasterIdLst>
  <p:sldIdLst>
    <p:sldId id="256" r:id="rId2"/>
    <p:sldId id="257" r:id="rId3"/>
    <p:sldId id="258" r:id="rId4"/>
    <p:sldId id="264" r:id="rId5"/>
    <p:sldId id="265" r:id="rId6"/>
    <p:sldId id="266" r:id="rId7"/>
    <p:sldId id="262" r:id="rId8"/>
    <p:sldId id="259" r:id="rId9"/>
    <p:sldId id="267" r:id="rId10"/>
    <p:sldId id="268" r:id="rId11"/>
    <p:sldId id="269" r:id="rId12"/>
    <p:sldId id="270" r:id="rId13"/>
    <p:sldId id="260" r:id="rId14"/>
    <p:sldId id="272" r:id="rId15"/>
    <p:sldId id="271" r:id="rId16"/>
    <p:sldId id="273" r:id="rId17"/>
    <p:sldId id="279" r:id="rId18"/>
    <p:sldId id="274" r:id="rId19"/>
    <p:sldId id="275" r:id="rId20"/>
    <p:sldId id="276" r:id="rId21"/>
    <p:sldId id="277" r:id="rId22"/>
    <p:sldId id="261" r:id="rId23"/>
    <p:sldId id="278" r:id="rId24"/>
    <p:sldId id="283" r:id="rId25"/>
    <p:sldId id="263" r:id="rId26"/>
    <p:sldId id="280" r:id="rId27"/>
    <p:sldId id="281" r:id="rId28"/>
    <p:sldId id="282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61" d="100"/>
          <a:sy n="61" d="100"/>
        </p:scale>
        <p:origin x="884" y="13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21CFE7-2928-4CA8-9D5C-2608F270AD1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3D49A58-0DE5-4903-BA3F-DCDFF3F2718B}">
      <dgm:prSet phldrT="[Texte]"/>
      <dgm:spPr/>
      <dgm:t>
        <a:bodyPr/>
        <a:lstStyle/>
        <a:p>
          <a:r>
            <a:rPr lang="fr-FR" dirty="0" smtClean="0"/>
            <a:t>Test AB</a:t>
          </a:r>
          <a:endParaRPr lang="fr-FR" dirty="0"/>
        </a:p>
      </dgm:t>
    </dgm:pt>
    <dgm:pt modelId="{9113BE1E-3468-4602-8523-26EE42CD4CD0}" type="parTrans" cxnId="{2B648EEB-1236-4AB4-988B-ADBEE4011C3E}">
      <dgm:prSet/>
      <dgm:spPr/>
      <dgm:t>
        <a:bodyPr/>
        <a:lstStyle/>
        <a:p>
          <a:endParaRPr lang="fr-FR"/>
        </a:p>
      </dgm:t>
    </dgm:pt>
    <dgm:pt modelId="{BC3BF004-4873-46E4-A689-6F043AF9218A}" type="sibTrans" cxnId="{2B648EEB-1236-4AB4-988B-ADBEE4011C3E}">
      <dgm:prSet/>
      <dgm:spPr/>
      <dgm:t>
        <a:bodyPr/>
        <a:lstStyle/>
        <a:p>
          <a:endParaRPr lang="fr-FR"/>
        </a:p>
      </dgm:t>
    </dgm:pt>
    <dgm:pt modelId="{84E94248-151F-41F5-BAAA-90F575F5C06E}">
      <dgm:prSet phldrT="[Texte]"/>
      <dgm:spPr/>
      <dgm:t>
        <a:bodyPr/>
        <a:lstStyle/>
        <a:p>
          <a:r>
            <a:rPr lang="fr-FR" dirty="0" smtClean="0"/>
            <a:t>Forme A</a:t>
          </a:r>
        </a:p>
        <a:p>
          <a:r>
            <a:rPr lang="fr-FR" dirty="0" smtClean="0"/>
            <a:t>Guerre de la Conquête</a:t>
          </a:r>
          <a:endParaRPr lang="fr-FR" dirty="0"/>
        </a:p>
      </dgm:t>
    </dgm:pt>
    <dgm:pt modelId="{8317E99A-895A-4850-8162-B24471D07904}" type="parTrans" cxnId="{D51B3672-6826-4A08-A2DF-1C83BAB1B80F}">
      <dgm:prSet/>
      <dgm:spPr/>
      <dgm:t>
        <a:bodyPr/>
        <a:lstStyle/>
        <a:p>
          <a:endParaRPr lang="fr-FR"/>
        </a:p>
      </dgm:t>
    </dgm:pt>
    <dgm:pt modelId="{98DD5A08-2E4F-48B9-88F8-8F809589A5D1}" type="sibTrans" cxnId="{D51B3672-6826-4A08-A2DF-1C83BAB1B80F}">
      <dgm:prSet/>
      <dgm:spPr/>
      <dgm:t>
        <a:bodyPr/>
        <a:lstStyle/>
        <a:p>
          <a:endParaRPr lang="fr-FR"/>
        </a:p>
      </dgm:t>
    </dgm:pt>
    <dgm:pt modelId="{6AB0FBC9-D2F0-4557-BAF7-04FFE176E4D7}">
      <dgm:prSet phldrT="[Texte]"/>
      <dgm:spPr/>
      <dgm:t>
        <a:bodyPr/>
        <a:lstStyle/>
        <a:p>
          <a:r>
            <a:rPr lang="fr-FR" dirty="0" smtClean="0"/>
            <a:t>Texte 1</a:t>
          </a:r>
          <a:endParaRPr lang="fr-FR" dirty="0"/>
        </a:p>
      </dgm:t>
    </dgm:pt>
    <dgm:pt modelId="{67305E05-DEC7-4022-8C6C-C78CD2AD42AA}" type="parTrans" cxnId="{73F2046D-3F5D-4E87-9682-48616162C4EC}">
      <dgm:prSet/>
      <dgm:spPr/>
      <dgm:t>
        <a:bodyPr/>
        <a:lstStyle/>
        <a:p>
          <a:endParaRPr lang="fr-FR"/>
        </a:p>
      </dgm:t>
    </dgm:pt>
    <dgm:pt modelId="{081F9662-E4A6-4999-82C8-B020AAA4835A}" type="sibTrans" cxnId="{73F2046D-3F5D-4E87-9682-48616162C4EC}">
      <dgm:prSet/>
      <dgm:spPr/>
      <dgm:t>
        <a:bodyPr/>
        <a:lstStyle/>
        <a:p>
          <a:endParaRPr lang="fr-FR"/>
        </a:p>
      </dgm:t>
    </dgm:pt>
    <dgm:pt modelId="{69E3A095-F1A2-46B4-8999-2FBD8CB6767F}">
      <dgm:prSet phldrT="[Texte]"/>
      <dgm:spPr/>
      <dgm:t>
        <a:bodyPr/>
        <a:lstStyle/>
        <a:p>
          <a:r>
            <a:rPr lang="fr-FR" dirty="0" smtClean="0"/>
            <a:t>Texte 2</a:t>
          </a:r>
          <a:endParaRPr lang="fr-FR" dirty="0"/>
        </a:p>
      </dgm:t>
    </dgm:pt>
    <dgm:pt modelId="{2FE5B404-2B4D-4F19-BC66-B97B2E9432A1}" type="parTrans" cxnId="{859EAB24-000D-4A82-A5BB-19921972B3A1}">
      <dgm:prSet/>
      <dgm:spPr/>
      <dgm:t>
        <a:bodyPr/>
        <a:lstStyle/>
        <a:p>
          <a:endParaRPr lang="fr-FR"/>
        </a:p>
      </dgm:t>
    </dgm:pt>
    <dgm:pt modelId="{4DCFA70B-5A3A-4108-8941-20AA52FAE09D}" type="sibTrans" cxnId="{859EAB24-000D-4A82-A5BB-19921972B3A1}">
      <dgm:prSet/>
      <dgm:spPr/>
      <dgm:t>
        <a:bodyPr/>
        <a:lstStyle/>
        <a:p>
          <a:endParaRPr lang="fr-FR"/>
        </a:p>
      </dgm:t>
    </dgm:pt>
    <dgm:pt modelId="{AA7EB141-CC82-4D3F-9035-2BCD84B5CA6E}">
      <dgm:prSet phldrT="[Texte]"/>
      <dgm:spPr/>
      <dgm:t>
        <a:bodyPr/>
        <a:lstStyle/>
        <a:p>
          <a:r>
            <a:rPr lang="fr-FR" dirty="0" smtClean="0"/>
            <a:t>Forme B</a:t>
          </a:r>
        </a:p>
        <a:p>
          <a:r>
            <a:rPr lang="fr-FR" dirty="0" smtClean="0"/>
            <a:t>Mai 1968</a:t>
          </a:r>
          <a:endParaRPr lang="fr-FR" dirty="0"/>
        </a:p>
      </dgm:t>
    </dgm:pt>
    <dgm:pt modelId="{51694F03-47C0-4454-8E25-D14E071BE27E}" type="parTrans" cxnId="{AC4B449A-7755-4DE4-9EF6-D1CDF4A48B2A}">
      <dgm:prSet/>
      <dgm:spPr/>
      <dgm:t>
        <a:bodyPr/>
        <a:lstStyle/>
        <a:p>
          <a:endParaRPr lang="fr-FR"/>
        </a:p>
      </dgm:t>
    </dgm:pt>
    <dgm:pt modelId="{4269E260-79EA-432F-8E9A-AFE0EB0C7972}" type="sibTrans" cxnId="{AC4B449A-7755-4DE4-9EF6-D1CDF4A48B2A}">
      <dgm:prSet/>
      <dgm:spPr/>
      <dgm:t>
        <a:bodyPr/>
        <a:lstStyle/>
        <a:p>
          <a:endParaRPr lang="fr-FR"/>
        </a:p>
      </dgm:t>
    </dgm:pt>
    <dgm:pt modelId="{1FB322CB-F5E0-4F23-A8E2-031CB92A6A25}">
      <dgm:prSet phldrT="[Texte]"/>
      <dgm:spPr/>
      <dgm:t>
        <a:bodyPr/>
        <a:lstStyle/>
        <a:p>
          <a:r>
            <a:rPr lang="fr-FR" dirty="0" smtClean="0"/>
            <a:t>Texte 3</a:t>
          </a:r>
          <a:endParaRPr lang="fr-FR" dirty="0"/>
        </a:p>
      </dgm:t>
    </dgm:pt>
    <dgm:pt modelId="{A69EAC1F-06CF-4A39-8FD3-0F3CD142B952}" type="parTrans" cxnId="{67F2AACF-7222-4485-B703-07C1EF3148CA}">
      <dgm:prSet/>
      <dgm:spPr/>
      <dgm:t>
        <a:bodyPr/>
        <a:lstStyle/>
        <a:p>
          <a:endParaRPr lang="fr-FR"/>
        </a:p>
      </dgm:t>
    </dgm:pt>
    <dgm:pt modelId="{AAAB7AA3-E965-4C4D-AE27-8265F69F6BE2}" type="sibTrans" cxnId="{67F2AACF-7222-4485-B703-07C1EF3148CA}">
      <dgm:prSet/>
      <dgm:spPr/>
      <dgm:t>
        <a:bodyPr/>
        <a:lstStyle/>
        <a:p>
          <a:endParaRPr lang="fr-FR"/>
        </a:p>
      </dgm:t>
    </dgm:pt>
    <dgm:pt modelId="{C7DA7B46-B4E4-42AC-9442-67F8C6194CB1}">
      <dgm:prSet/>
      <dgm:spPr/>
      <dgm:t>
        <a:bodyPr/>
        <a:lstStyle/>
        <a:p>
          <a:r>
            <a:rPr lang="fr-FR" dirty="0" smtClean="0"/>
            <a:t>Texte 4</a:t>
          </a:r>
          <a:endParaRPr lang="fr-FR" dirty="0"/>
        </a:p>
      </dgm:t>
    </dgm:pt>
    <dgm:pt modelId="{2C13CCF6-9700-4CF2-BC9F-81FAC3D656E3}" type="parTrans" cxnId="{ABF889B8-9BA2-4CD6-89E5-47B6E45F1424}">
      <dgm:prSet/>
      <dgm:spPr/>
      <dgm:t>
        <a:bodyPr/>
        <a:lstStyle/>
        <a:p>
          <a:endParaRPr lang="fr-FR"/>
        </a:p>
      </dgm:t>
    </dgm:pt>
    <dgm:pt modelId="{BEF0B3A8-E9EC-4569-9E97-707B0803226E}" type="sibTrans" cxnId="{ABF889B8-9BA2-4CD6-89E5-47B6E45F1424}">
      <dgm:prSet/>
      <dgm:spPr/>
      <dgm:t>
        <a:bodyPr/>
        <a:lstStyle/>
        <a:p>
          <a:endParaRPr lang="fr-FR"/>
        </a:p>
      </dgm:t>
    </dgm:pt>
    <dgm:pt modelId="{7FDC1D4A-3C42-4085-B6B5-A20ABCEB62E9}" type="pres">
      <dgm:prSet presAssocID="{E921CFE7-2928-4CA8-9D5C-2608F270AD1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CD87817-C04E-4DF8-B403-60CC9DE2F3FC}" type="pres">
      <dgm:prSet presAssocID="{B3D49A58-0DE5-4903-BA3F-DCDFF3F2718B}" presName="hierRoot1" presStyleCnt="0"/>
      <dgm:spPr/>
    </dgm:pt>
    <dgm:pt modelId="{12F243F3-27F4-4A89-8E2F-21832F4E2554}" type="pres">
      <dgm:prSet presAssocID="{B3D49A58-0DE5-4903-BA3F-DCDFF3F2718B}" presName="composite" presStyleCnt="0"/>
      <dgm:spPr/>
    </dgm:pt>
    <dgm:pt modelId="{B2952C09-EA6A-40BD-A4A7-2CA811CBFAFC}" type="pres">
      <dgm:prSet presAssocID="{B3D49A58-0DE5-4903-BA3F-DCDFF3F2718B}" presName="background" presStyleLbl="node0" presStyleIdx="0" presStyleCnt="1"/>
      <dgm:spPr/>
    </dgm:pt>
    <dgm:pt modelId="{D0AC9C29-9DE9-44FD-AFC4-A2AD758368B1}" type="pres">
      <dgm:prSet presAssocID="{B3D49A58-0DE5-4903-BA3F-DCDFF3F2718B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C41E73C-BEDC-4722-954A-3115AE7568DB}" type="pres">
      <dgm:prSet presAssocID="{B3D49A58-0DE5-4903-BA3F-DCDFF3F2718B}" presName="hierChild2" presStyleCnt="0"/>
      <dgm:spPr/>
    </dgm:pt>
    <dgm:pt modelId="{E3440FE7-F0C1-41DB-9596-6235680E82CA}" type="pres">
      <dgm:prSet presAssocID="{8317E99A-895A-4850-8162-B24471D07904}" presName="Name10" presStyleLbl="parChTrans1D2" presStyleIdx="0" presStyleCnt="2"/>
      <dgm:spPr/>
      <dgm:t>
        <a:bodyPr/>
        <a:lstStyle/>
        <a:p>
          <a:endParaRPr lang="fr-FR"/>
        </a:p>
      </dgm:t>
    </dgm:pt>
    <dgm:pt modelId="{2FB3851D-00D6-46A3-B739-1965D5DD144F}" type="pres">
      <dgm:prSet presAssocID="{84E94248-151F-41F5-BAAA-90F575F5C06E}" presName="hierRoot2" presStyleCnt="0"/>
      <dgm:spPr/>
    </dgm:pt>
    <dgm:pt modelId="{1AD3260C-78B0-4A91-A41E-7D479404455F}" type="pres">
      <dgm:prSet presAssocID="{84E94248-151F-41F5-BAAA-90F575F5C06E}" presName="composite2" presStyleCnt="0"/>
      <dgm:spPr/>
    </dgm:pt>
    <dgm:pt modelId="{1D35173D-2EED-4D97-95F4-8731AC7C2848}" type="pres">
      <dgm:prSet presAssocID="{84E94248-151F-41F5-BAAA-90F575F5C06E}" presName="background2" presStyleLbl="node2" presStyleIdx="0" presStyleCnt="2"/>
      <dgm:spPr/>
    </dgm:pt>
    <dgm:pt modelId="{CAC345BF-C2C5-4CEA-9DFB-7E69311B69B3}" type="pres">
      <dgm:prSet presAssocID="{84E94248-151F-41F5-BAAA-90F575F5C06E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7124893-E719-460B-BD62-430912F49EA4}" type="pres">
      <dgm:prSet presAssocID="{84E94248-151F-41F5-BAAA-90F575F5C06E}" presName="hierChild3" presStyleCnt="0"/>
      <dgm:spPr/>
    </dgm:pt>
    <dgm:pt modelId="{1307F49E-7D8A-4483-B9BB-3A1924C8E3E5}" type="pres">
      <dgm:prSet presAssocID="{67305E05-DEC7-4022-8C6C-C78CD2AD42AA}" presName="Name17" presStyleLbl="parChTrans1D3" presStyleIdx="0" presStyleCnt="4"/>
      <dgm:spPr/>
      <dgm:t>
        <a:bodyPr/>
        <a:lstStyle/>
        <a:p>
          <a:endParaRPr lang="fr-FR"/>
        </a:p>
      </dgm:t>
    </dgm:pt>
    <dgm:pt modelId="{2ACDA2AA-9068-45D4-AC45-F9689E0EF3AD}" type="pres">
      <dgm:prSet presAssocID="{6AB0FBC9-D2F0-4557-BAF7-04FFE176E4D7}" presName="hierRoot3" presStyleCnt="0"/>
      <dgm:spPr/>
    </dgm:pt>
    <dgm:pt modelId="{9EB62E01-4445-4353-9F8D-41F3E0535FC1}" type="pres">
      <dgm:prSet presAssocID="{6AB0FBC9-D2F0-4557-BAF7-04FFE176E4D7}" presName="composite3" presStyleCnt="0"/>
      <dgm:spPr/>
    </dgm:pt>
    <dgm:pt modelId="{B5349498-F9DA-4D8A-97F8-0CF901B43F9F}" type="pres">
      <dgm:prSet presAssocID="{6AB0FBC9-D2F0-4557-BAF7-04FFE176E4D7}" presName="background3" presStyleLbl="node3" presStyleIdx="0" presStyleCnt="4"/>
      <dgm:spPr/>
    </dgm:pt>
    <dgm:pt modelId="{0DB28EB1-653A-4EC7-AEBD-39DF77CD5C46}" type="pres">
      <dgm:prSet presAssocID="{6AB0FBC9-D2F0-4557-BAF7-04FFE176E4D7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E66BF10-3814-4B3D-A485-4882706083BC}" type="pres">
      <dgm:prSet presAssocID="{6AB0FBC9-D2F0-4557-BAF7-04FFE176E4D7}" presName="hierChild4" presStyleCnt="0"/>
      <dgm:spPr/>
    </dgm:pt>
    <dgm:pt modelId="{15CB43D5-FD9A-4AAC-8A0B-DE1057F52050}" type="pres">
      <dgm:prSet presAssocID="{2FE5B404-2B4D-4F19-BC66-B97B2E9432A1}" presName="Name17" presStyleLbl="parChTrans1D3" presStyleIdx="1" presStyleCnt="4"/>
      <dgm:spPr/>
      <dgm:t>
        <a:bodyPr/>
        <a:lstStyle/>
        <a:p>
          <a:endParaRPr lang="fr-FR"/>
        </a:p>
      </dgm:t>
    </dgm:pt>
    <dgm:pt modelId="{CC448520-DB02-4D3D-9BBD-30158295CCD2}" type="pres">
      <dgm:prSet presAssocID="{69E3A095-F1A2-46B4-8999-2FBD8CB6767F}" presName="hierRoot3" presStyleCnt="0"/>
      <dgm:spPr/>
    </dgm:pt>
    <dgm:pt modelId="{07A085C6-6061-42F5-8C17-1515AB3CBC85}" type="pres">
      <dgm:prSet presAssocID="{69E3A095-F1A2-46B4-8999-2FBD8CB6767F}" presName="composite3" presStyleCnt="0"/>
      <dgm:spPr/>
    </dgm:pt>
    <dgm:pt modelId="{7BCDE62E-C084-47AC-8F66-DAC02E4C67BF}" type="pres">
      <dgm:prSet presAssocID="{69E3A095-F1A2-46B4-8999-2FBD8CB6767F}" presName="background3" presStyleLbl="node3" presStyleIdx="1" presStyleCnt="4"/>
      <dgm:spPr/>
    </dgm:pt>
    <dgm:pt modelId="{2BCD2380-BED7-4044-BB2A-5AC7A72F51AF}" type="pres">
      <dgm:prSet presAssocID="{69E3A095-F1A2-46B4-8999-2FBD8CB6767F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7D6F089-F766-4A52-8ED7-3CBA4D5027DB}" type="pres">
      <dgm:prSet presAssocID="{69E3A095-F1A2-46B4-8999-2FBD8CB6767F}" presName="hierChild4" presStyleCnt="0"/>
      <dgm:spPr/>
    </dgm:pt>
    <dgm:pt modelId="{EDBD7040-9740-4209-A3A5-F8C035A4B57D}" type="pres">
      <dgm:prSet presAssocID="{51694F03-47C0-4454-8E25-D14E071BE27E}" presName="Name10" presStyleLbl="parChTrans1D2" presStyleIdx="1" presStyleCnt="2"/>
      <dgm:spPr/>
      <dgm:t>
        <a:bodyPr/>
        <a:lstStyle/>
        <a:p>
          <a:endParaRPr lang="fr-FR"/>
        </a:p>
      </dgm:t>
    </dgm:pt>
    <dgm:pt modelId="{822CAFD7-E9F6-45D7-ABE7-C5115442397F}" type="pres">
      <dgm:prSet presAssocID="{AA7EB141-CC82-4D3F-9035-2BCD84B5CA6E}" presName="hierRoot2" presStyleCnt="0"/>
      <dgm:spPr/>
    </dgm:pt>
    <dgm:pt modelId="{6EF6B315-6AC1-48E1-A714-C98DF490BDD5}" type="pres">
      <dgm:prSet presAssocID="{AA7EB141-CC82-4D3F-9035-2BCD84B5CA6E}" presName="composite2" presStyleCnt="0"/>
      <dgm:spPr/>
    </dgm:pt>
    <dgm:pt modelId="{4B8BFEF6-22AC-45B0-9784-A8715EA672A2}" type="pres">
      <dgm:prSet presAssocID="{AA7EB141-CC82-4D3F-9035-2BCD84B5CA6E}" presName="background2" presStyleLbl="node2" presStyleIdx="1" presStyleCnt="2"/>
      <dgm:spPr/>
    </dgm:pt>
    <dgm:pt modelId="{E55D47F5-ACF2-4152-B878-59E1A39C92E4}" type="pres">
      <dgm:prSet presAssocID="{AA7EB141-CC82-4D3F-9035-2BCD84B5CA6E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F80835A-C2F5-4D62-9758-A96971B11BF2}" type="pres">
      <dgm:prSet presAssocID="{AA7EB141-CC82-4D3F-9035-2BCD84B5CA6E}" presName="hierChild3" presStyleCnt="0"/>
      <dgm:spPr/>
    </dgm:pt>
    <dgm:pt modelId="{6569164E-24D0-4BAE-B346-4C2A35B86FD9}" type="pres">
      <dgm:prSet presAssocID="{A69EAC1F-06CF-4A39-8FD3-0F3CD142B952}" presName="Name17" presStyleLbl="parChTrans1D3" presStyleIdx="2" presStyleCnt="4"/>
      <dgm:spPr/>
      <dgm:t>
        <a:bodyPr/>
        <a:lstStyle/>
        <a:p>
          <a:endParaRPr lang="fr-FR"/>
        </a:p>
      </dgm:t>
    </dgm:pt>
    <dgm:pt modelId="{9F207633-786E-4531-B43D-EEA6769539C9}" type="pres">
      <dgm:prSet presAssocID="{1FB322CB-F5E0-4F23-A8E2-031CB92A6A25}" presName="hierRoot3" presStyleCnt="0"/>
      <dgm:spPr/>
    </dgm:pt>
    <dgm:pt modelId="{39BE92CC-D706-48AF-B6E9-5908DC422134}" type="pres">
      <dgm:prSet presAssocID="{1FB322CB-F5E0-4F23-A8E2-031CB92A6A25}" presName="composite3" presStyleCnt="0"/>
      <dgm:spPr/>
    </dgm:pt>
    <dgm:pt modelId="{F5C7AFA5-FBCF-4A15-B17E-00B1099F2648}" type="pres">
      <dgm:prSet presAssocID="{1FB322CB-F5E0-4F23-A8E2-031CB92A6A25}" presName="background3" presStyleLbl="node3" presStyleIdx="2" presStyleCnt="4"/>
      <dgm:spPr/>
    </dgm:pt>
    <dgm:pt modelId="{2744A155-6CB3-43B5-9757-E4559F4B984D}" type="pres">
      <dgm:prSet presAssocID="{1FB322CB-F5E0-4F23-A8E2-031CB92A6A25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3654D9E-1D5A-47C0-A44C-824F6AEA3AFE}" type="pres">
      <dgm:prSet presAssocID="{1FB322CB-F5E0-4F23-A8E2-031CB92A6A25}" presName="hierChild4" presStyleCnt="0"/>
      <dgm:spPr/>
    </dgm:pt>
    <dgm:pt modelId="{6E3CA43E-9ED8-40B3-9AAC-B298FCE3097A}" type="pres">
      <dgm:prSet presAssocID="{2C13CCF6-9700-4CF2-BC9F-81FAC3D656E3}" presName="Name17" presStyleLbl="parChTrans1D3" presStyleIdx="3" presStyleCnt="4"/>
      <dgm:spPr/>
      <dgm:t>
        <a:bodyPr/>
        <a:lstStyle/>
        <a:p>
          <a:endParaRPr lang="fr-FR"/>
        </a:p>
      </dgm:t>
    </dgm:pt>
    <dgm:pt modelId="{DED69CBE-8B04-4764-BEC1-D589EC3CF4CE}" type="pres">
      <dgm:prSet presAssocID="{C7DA7B46-B4E4-42AC-9442-67F8C6194CB1}" presName="hierRoot3" presStyleCnt="0"/>
      <dgm:spPr/>
    </dgm:pt>
    <dgm:pt modelId="{FC5C7E73-7903-4AA6-BCC5-B9C950C6A818}" type="pres">
      <dgm:prSet presAssocID="{C7DA7B46-B4E4-42AC-9442-67F8C6194CB1}" presName="composite3" presStyleCnt="0"/>
      <dgm:spPr/>
    </dgm:pt>
    <dgm:pt modelId="{AEBE3E6B-E4BA-4D08-9D42-1CCBCB8A3400}" type="pres">
      <dgm:prSet presAssocID="{C7DA7B46-B4E4-42AC-9442-67F8C6194CB1}" presName="background3" presStyleLbl="node3" presStyleIdx="3" presStyleCnt="4"/>
      <dgm:spPr/>
    </dgm:pt>
    <dgm:pt modelId="{47AEEA5C-5DC8-4B3F-B784-1E078495F2B5}" type="pres">
      <dgm:prSet presAssocID="{C7DA7B46-B4E4-42AC-9442-67F8C6194CB1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E5EC6B6-82D2-42AE-B09D-D544F8EECD44}" type="pres">
      <dgm:prSet presAssocID="{C7DA7B46-B4E4-42AC-9442-67F8C6194CB1}" presName="hierChild4" presStyleCnt="0"/>
      <dgm:spPr/>
    </dgm:pt>
  </dgm:ptLst>
  <dgm:cxnLst>
    <dgm:cxn modelId="{859EAB24-000D-4A82-A5BB-19921972B3A1}" srcId="{84E94248-151F-41F5-BAAA-90F575F5C06E}" destId="{69E3A095-F1A2-46B4-8999-2FBD8CB6767F}" srcOrd="1" destOrd="0" parTransId="{2FE5B404-2B4D-4F19-BC66-B97B2E9432A1}" sibTransId="{4DCFA70B-5A3A-4108-8941-20AA52FAE09D}"/>
    <dgm:cxn modelId="{D51B3672-6826-4A08-A2DF-1C83BAB1B80F}" srcId="{B3D49A58-0DE5-4903-BA3F-DCDFF3F2718B}" destId="{84E94248-151F-41F5-BAAA-90F575F5C06E}" srcOrd="0" destOrd="0" parTransId="{8317E99A-895A-4850-8162-B24471D07904}" sibTransId="{98DD5A08-2E4F-48B9-88F8-8F809589A5D1}"/>
    <dgm:cxn modelId="{67F2AACF-7222-4485-B703-07C1EF3148CA}" srcId="{AA7EB141-CC82-4D3F-9035-2BCD84B5CA6E}" destId="{1FB322CB-F5E0-4F23-A8E2-031CB92A6A25}" srcOrd="0" destOrd="0" parTransId="{A69EAC1F-06CF-4A39-8FD3-0F3CD142B952}" sibTransId="{AAAB7AA3-E965-4C4D-AE27-8265F69F6BE2}"/>
    <dgm:cxn modelId="{85730A90-F676-4AD2-B092-286057B972F2}" type="presOf" srcId="{84E94248-151F-41F5-BAAA-90F575F5C06E}" destId="{CAC345BF-C2C5-4CEA-9DFB-7E69311B69B3}" srcOrd="0" destOrd="0" presId="urn:microsoft.com/office/officeart/2005/8/layout/hierarchy1"/>
    <dgm:cxn modelId="{47FE3C82-2747-407A-BB97-1D9AB7587110}" type="presOf" srcId="{A69EAC1F-06CF-4A39-8FD3-0F3CD142B952}" destId="{6569164E-24D0-4BAE-B346-4C2A35B86FD9}" srcOrd="0" destOrd="0" presId="urn:microsoft.com/office/officeart/2005/8/layout/hierarchy1"/>
    <dgm:cxn modelId="{ABF889B8-9BA2-4CD6-89E5-47B6E45F1424}" srcId="{AA7EB141-CC82-4D3F-9035-2BCD84B5CA6E}" destId="{C7DA7B46-B4E4-42AC-9442-67F8C6194CB1}" srcOrd="1" destOrd="0" parTransId="{2C13CCF6-9700-4CF2-BC9F-81FAC3D656E3}" sibTransId="{BEF0B3A8-E9EC-4569-9E97-707B0803226E}"/>
    <dgm:cxn modelId="{5010D734-24C6-44AA-B0DC-AF02ECBA9E89}" type="presOf" srcId="{B3D49A58-0DE5-4903-BA3F-DCDFF3F2718B}" destId="{D0AC9C29-9DE9-44FD-AFC4-A2AD758368B1}" srcOrd="0" destOrd="0" presId="urn:microsoft.com/office/officeart/2005/8/layout/hierarchy1"/>
    <dgm:cxn modelId="{C5F351B9-387B-47F1-940B-4F12C3601EB7}" type="presOf" srcId="{2FE5B404-2B4D-4F19-BC66-B97B2E9432A1}" destId="{15CB43D5-FD9A-4AAC-8A0B-DE1057F52050}" srcOrd="0" destOrd="0" presId="urn:microsoft.com/office/officeart/2005/8/layout/hierarchy1"/>
    <dgm:cxn modelId="{512F0188-64E3-45FB-B943-1D2176A42B75}" type="presOf" srcId="{8317E99A-895A-4850-8162-B24471D07904}" destId="{E3440FE7-F0C1-41DB-9596-6235680E82CA}" srcOrd="0" destOrd="0" presId="urn:microsoft.com/office/officeart/2005/8/layout/hierarchy1"/>
    <dgm:cxn modelId="{39511DBC-D4DF-452F-9A2D-5D7B2CEE394A}" type="presOf" srcId="{E921CFE7-2928-4CA8-9D5C-2608F270AD12}" destId="{7FDC1D4A-3C42-4085-B6B5-A20ABCEB62E9}" srcOrd="0" destOrd="0" presId="urn:microsoft.com/office/officeart/2005/8/layout/hierarchy1"/>
    <dgm:cxn modelId="{2B648EEB-1236-4AB4-988B-ADBEE4011C3E}" srcId="{E921CFE7-2928-4CA8-9D5C-2608F270AD12}" destId="{B3D49A58-0DE5-4903-BA3F-DCDFF3F2718B}" srcOrd="0" destOrd="0" parTransId="{9113BE1E-3468-4602-8523-26EE42CD4CD0}" sibTransId="{BC3BF004-4873-46E4-A689-6F043AF9218A}"/>
    <dgm:cxn modelId="{AC4B449A-7755-4DE4-9EF6-D1CDF4A48B2A}" srcId="{B3D49A58-0DE5-4903-BA3F-DCDFF3F2718B}" destId="{AA7EB141-CC82-4D3F-9035-2BCD84B5CA6E}" srcOrd="1" destOrd="0" parTransId="{51694F03-47C0-4454-8E25-D14E071BE27E}" sibTransId="{4269E260-79EA-432F-8E9A-AFE0EB0C7972}"/>
    <dgm:cxn modelId="{2841B691-BD4B-43B1-BD71-9A7C96CE6362}" type="presOf" srcId="{6AB0FBC9-D2F0-4557-BAF7-04FFE176E4D7}" destId="{0DB28EB1-653A-4EC7-AEBD-39DF77CD5C46}" srcOrd="0" destOrd="0" presId="urn:microsoft.com/office/officeart/2005/8/layout/hierarchy1"/>
    <dgm:cxn modelId="{859C14C2-0A37-49F8-8FFF-4FAE89286024}" type="presOf" srcId="{67305E05-DEC7-4022-8C6C-C78CD2AD42AA}" destId="{1307F49E-7D8A-4483-B9BB-3A1924C8E3E5}" srcOrd="0" destOrd="0" presId="urn:microsoft.com/office/officeart/2005/8/layout/hierarchy1"/>
    <dgm:cxn modelId="{90B1AE72-ADEC-497E-B48F-393FFF4EF1BA}" type="presOf" srcId="{AA7EB141-CC82-4D3F-9035-2BCD84B5CA6E}" destId="{E55D47F5-ACF2-4152-B878-59E1A39C92E4}" srcOrd="0" destOrd="0" presId="urn:microsoft.com/office/officeart/2005/8/layout/hierarchy1"/>
    <dgm:cxn modelId="{8DF89F62-6915-46F3-9182-5D21BECDBB33}" type="presOf" srcId="{51694F03-47C0-4454-8E25-D14E071BE27E}" destId="{EDBD7040-9740-4209-A3A5-F8C035A4B57D}" srcOrd="0" destOrd="0" presId="urn:microsoft.com/office/officeart/2005/8/layout/hierarchy1"/>
    <dgm:cxn modelId="{73F2046D-3F5D-4E87-9682-48616162C4EC}" srcId="{84E94248-151F-41F5-BAAA-90F575F5C06E}" destId="{6AB0FBC9-D2F0-4557-BAF7-04FFE176E4D7}" srcOrd="0" destOrd="0" parTransId="{67305E05-DEC7-4022-8C6C-C78CD2AD42AA}" sibTransId="{081F9662-E4A6-4999-82C8-B020AAA4835A}"/>
    <dgm:cxn modelId="{E1C8DFFA-BEEE-4C2E-9B94-4A76FC0C22E9}" type="presOf" srcId="{69E3A095-F1A2-46B4-8999-2FBD8CB6767F}" destId="{2BCD2380-BED7-4044-BB2A-5AC7A72F51AF}" srcOrd="0" destOrd="0" presId="urn:microsoft.com/office/officeart/2005/8/layout/hierarchy1"/>
    <dgm:cxn modelId="{7E77F171-E264-4888-A4BB-929BE5BA8B61}" type="presOf" srcId="{1FB322CB-F5E0-4F23-A8E2-031CB92A6A25}" destId="{2744A155-6CB3-43B5-9757-E4559F4B984D}" srcOrd="0" destOrd="0" presId="urn:microsoft.com/office/officeart/2005/8/layout/hierarchy1"/>
    <dgm:cxn modelId="{EBA1BCCC-B52B-45E2-9FEC-DEB6E29668CB}" type="presOf" srcId="{2C13CCF6-9700-4CF2-BC9F-81FAC3D656E3}" destId="{6E3CA43E-9ED8-40B3-9AAC-B298FCE3097A}" srcOrd="0" destOrd="0" presId="urn:microsoft.com/office/officeart/2005/8/layout/hierarchy1"/>
    <dgm:cxn modelId="{7AEEFE97-FB3C-4A9C-8450-6CC0061BB806}" type="presOf" srcId="{C7DA7B46-B4E4-42AC-9442-67F8C6194CB1}" destId="{47AEEA5C-5DC8-4B3F-B784-1E078495F2B5}" srcOrd="0" destOrd="0" presId="urn:microsoft.com/office/officeart/2005/8/layout/hierarchy1"/>
    <dgm:cxn modelId="{48B36380-0FC6-495A-B1CF-CD7191FB1CBE}" type="presParOf" srcId="{7FDC1D4A-3C42-4085-B6B5-A20ABCEB62E9}" destId="{ECD87817-C04E-4DF8-B403-60CC9DE2F3FC}" srcOrd="0" destOrd="0" presId="urn:microsoft.com/office/officeart/2005/8/layout/hierarchy1"/>
    <dgm:cxn modelId="{124DFA28-DC51-45F4-8465-90928584E67F}" type="presParOf" srcId="{ECD87817-C04E-4DF8-B403-60CC9DE2F3FC}" destId="{12F243F3-27F4-4A89-8E2F-21832F4E2554}" srcOrd="0" destOrd="0" presId="urn:microsoft.com/office/officeart/2005/8/layout/hierarchy1"/>
    <dgm:cxn modelId="{63F9BCC2-657B-468D-84DE-A0842E817860}" type="presParOf" srcId="{12F243F3-27F4-4A89-8E2F-21832F4E2554}" destId="{B2952C09-EA6A-40BD-A4A7-2CA811CBFAFC}" srcOrd="0" destOrd="0" presId="urn:microsoft.com/office/officeart/2005/8/layout/hierarchy1"/>
    <dgm:cxn modelId="{9CC10C29-4AB9-484C-9771-5F7B803C3A67}" type="presParOf" srcId="{12F243F3-27F4-4A89-8E2F-21832F4E2554}" destId="{D0AC9C29-9DE9-44FD-AFC4-A2AD758368B1}" srcOrd="1" destOrd="0" presId="urn:microsoft.com/office/officeart/2005/8/layout/hierarchy1"/>
    <dgm:cxn modelId="{15C35810-A97B-46E9-B5CD-8FC80E509098}" type="presParOf" srcId="{ECD87817-C04E-4DF8-B403-60CC9DE2F3FC}" destId="{7C41E73C-BEDC-4722-954A-3115AE7568DB}" srcOrd="1" destOrd="0" presId="urn:microsoft.com/office/officeart/2005/8/layout/hierarchy1"/>
    <dgm:cxn modelId="{BEA72329-55F1-4B90-9AED-BDC55B2E692F}" type="presParOf" srcId="{7C41E73C-BEDC-4722-954A-3115AE7568DB}" destId="{E3440FE7-F0C1-41DB-9596-6235680E82CA}" srcOrd="0" destOrd="0" presId="urn:microsoft.com/office/officeart/2005/8/layout/hierarchy1"/>
    <dgm:cxn modelId="{EEF8C923-7F07-49BC-B95E-B3C97F14F81F}" type="presParOf" srcId="{7C41E73C-BEDC-4722-954A-3115AE7568DB}" destId="{2FB3851D-00D6-46A3-B739-1965D5DD144F}" srcOrd="1" destOrd="0" presId="urn:microsoft.com/office/officeart/2005/8/layout/hierarchy1"/>
    <dgm:cxn modelId="{AE898DAF-2F4A-47D7-A2BE-DDBA8631F56A}" type="presParOf" srcId="{2FB3851D-00D6-46A3-B739-1965D5DD144F}" destId="{1AD3260C-78B0-4A91-A41E-7D479404455F}" srcOrd="0" destOrd="0" presId="urn:microsoft.com/office/officeart/2005/8/layout/hierarchy1"/>
    <dgm:cxn modelId="{9366AE68-5A29-4DC8-9548-CF9D0BA9EECB}" type="presParOf" srcId="{1AD3260C-78B0-4A91-A41E-7D479404455F}" destId="{1D35173D-2EED-4D97-95F4-8731AC7C2848}" srcOrd="0" destOrd="0" presId="urn:microsoft.com/office/officeart/2005/8/layout/hierarchy1"/>
    <dgm:cxn modelId="{ADBB2E42-2EC9-4DEC-934E-09BC87DA5E56}" type="presParOf" srcId="{1AD3260C-78B0-4A91-A41E-7D479404455F}" destId="{CAC345BF-C2C5-4CEA-9DFB-7E69311B69B3}" srcOrd="1" destOrd="0" presId="urn:microsoft.com/office/officeart/2005/8/layout/hierarchy1"/>
    <dgm:cxn modelId="{9F7DFD0D-F7F6-4164-B959-DA2902DDCEBF}" type="presParOf" srcId="{2FB3851D-00D6-46A3-B739-1965D5DD144F}" destId="{B7124893-E719-460B-BD62-430912F49EA4}" srcOrd="1" destOrd="0" presId="urn:microsoft.com/office/officeart/2005/8/layout/hierarchy1"/>
    <dgm:cxn modelId="{0E946967-96C8-4052-98AE-3D306782E9CC}" type="presParOf" srcId="{B7124893-E719-460B-BD62-430912F49EA4}" destId="{1307F49E-7D8A-4483-B9BB-3A1924C8E3E5}" srcOrd="0" destOrd="0" presId="urn:microsoft.com/office/officeart/2005/8/layout/hierarchy1"/>
    <dgm:cxn modelId="{498EB60D-C91A-4214-B99A-83B4B472551A}" type="presParOf" srcId="{B7124893-E719-460B-BD62-430912F49EA4}" destId="{2ACDA2AA-9068-45D4-AC45-F9689E0EF3AD}" srcOrd="1" destOrd="0" presId="urn:microsoft.com/office/officeart/2005/8/layout/hierarchy1"/>
    <dgm:cxn modelId="{82517053-86AA-47D8-AEBD-ACF1F3A9C2E0}" type="presParOf" srcId="{2ACDA2AA-9068-45D4-AC45-F9689E0EF3AD}" destId="{9EB62E01-4445-4353-9F8D-41F3E0535FC1}" srcOrd="0" destOrd="0" presId="urn:microsoft.com/office/officeart/2005/8/layout/hierarchy1"/>
    <dgm:cxn modelId="{4C921D3A-D20F-4500-A30B-7CA139D33083}" type="presParOf" srcId="{9EB62E01-4445-4353-9F8D-41F3E0535FC1}" destId="{B5349498-F9DA-4D8A-97F8-0CF901B43F9F}" srcOrd="0" destOrd="0" presId="urn:microsoft.com/office/officeart/2005/8/layout/hierarchy1"/>
    <dgm:cxn modelId="{E4E580A7-6F15-4B07-942B-B760AE9A8A07}" type="presParOf" srcId="{9EB62E01-4445-4353-9F8D-41F3E0535FC1}" destId="{0DB28EB1-653A-4EC7-AEBD-39DF77CD5C46}" srcOrd="1" destOrd="0" presId="urn:microsoft.com/office/officeart/2005/8/layout/hierarchy1"/>
    <dgm:cxn modelId="{AC9D6745-64A0-40A5-A739-19290B554B9F}" type="presParOf" srcId="{2ACDA2AA-9068-45D4-AC45-F9689E0EF3AD}" destId="{6E66BF10-3814-4B3D-A485-4882706083BC}" srcOrd="1" destOrd="0" presId="urn:microsoft.com/office/officeart/2005/8/layout/hierarchy1"/>
    <dgm:cxn modelId="{F790157A-56A7-4E59-B193-2179911F5FBB}" type="presParOf" srcId="{B7124893-E719-460B-BD62-430912F49EA4}" destId="{15CB43D5-FD9A-4AAC-8A0B-DE1057F52050}" srcOrd="2" destOrd="0" presId="urn:microsoft.com/office/officeart/2005/8/layout/hierarchy1"/>
    <dgm:cxn modelId="{A9C2F7EC-577C-48DC-B666-886890093F28}" type="presParOf" srcId="{B7124893-E719-460B-BD62-430912F49EA4}" destId="{CC448520-DB02-4D3D-9BBD-30158295CCD2}" srcOrd="3" destOrd="0" presId="urn:microsoft.com/office/officeart/2005/8/layout/hierarchy1"/>
    <dgm:cxn modelId="{B1A9A697-79AD-480B-B585-AAABDF2A8CAC}" type="presParOf" srcId="{CC448520-DB02-4D3D-9BBD-30158295CCD2}" destId="{07A085C6-6061-42F5-8C17-1515AB3CBC85}" srcOrd="0" destOrd="0" presId="urn:microsoft.com/office/officeart/2005/8/layout/hierarchy1"/>
    <dgm:cxn modelId="{9675E720-F2DB-4F52-8275-989B02E690FD}" type="presParOf" srcId="{07A085C6-6061-42F5-8C17-1515AB3CBC85}" destId="{7BCDE62E-C084-47AC-8F66-DAC02E4C67BF}" srcOrd="0" destOrd="0" presId="urn:microsoft.com/office/officeart/2005/8/layout/hierarchy1"/>
    <dgm:cxn modelId="{A68C0C56-73F2-4B71-BF75-FB887C998269}" type="presParOf" srcId="{07A085C6-6061-42F5-8C17-1515AB3CBC85}" destId="{2BCD2380-BED7-4044-BB2A-5AC7A72F51AF}" srcOrd="1" destOrd="0" presId="urn:microsoft.com/office/officeart/2005/8/layout/hierarchy1"/>
    <dgm:cxn modelId="{285BD170-2ED4-47F6-81A9-FC7A52D51EFD}" type="presParOf" srcId="{CC448520-DB02-4D3D-9BBD-30158295CCD2}" destId="{A7D6F089-F766-4A52-8ED7-3CBA4D5027DB}" srcOrd="1" destOrd="0" presId="urn:microsoft.com/office/officeart/2005/8/layout/hierarchy1"/>
    <dgm:cxn modelId="{3988CE15-F6C0-48E6-8CB6-AB82C9E80A40}" type="presParOf" srcId="{7C41E73C-BEDC-4722-954A-3115AE7568DB}" destId="{EDBD7040-9740-4209-A3A5-F8C035A4B57D}" srcOrd="2" destOrd="0" presId="urn:microsoft.com/office/officeart/2005/8/layout/hierarchy1"/>
    <dgm:cxn modelId="{6DC7950B-B7C5-492B-9602-0424EA1F3EBF}" type="presParOf" srcId="{7C41E73C-BEDC-4722-954A-3115AE7568DB}" destId="{822CAFD7-E9F6-45D7-ABE7-C5115442397F}" srcOrd="3" destOrd="0" presId="urn:microsoft.com/office/officeart/2005/8/layout/hierarchy1"/>
    <dgm:cxn modelId="{27343012-A92B-4BE3-B849-1EAC2A585C05}" type="presParOf" srcId="{822CAFD7-E9F6-45D7-ABE7-C5115442397F}" destId="{6EF6B315-6AC1-48E1-A714-C98DF490BDD5}" srcOrd="0" destOrd="0" presId="urn:microsoft.com/office/officeart/2005/8/layout/hierarchy1"/>
    <dgm:cxn modelId="{3C7A311B-781F-4C14-B7FC-09928E2D097F}" type="presParOf" srcId="{6EF6B315-6AC1-48E1-A714-C98DF490BDD5}" destId="{4B8BFEF6-22AC-45B0-9784-A8715EA672A2}" srcOrd="0" destOrd="0" presId="urn:microsoft.com/office/officeart/2005/8/layout/hierarchy1"/>
    <dgm:cxn modelId="{33E4F629-702D-4FD0-B6D6-749DE019C2C6}" type="presParOf" srcId="{6EF6B315-6AC1-48E1-A714-C98DF490BDD5}" destId="{E55D47F5-ACF2-4152-B878-59E1A39C92E4}" srcOrd="1" destOrd="0" presId="urn:microsoft.com/office/officeart/2005/8/layout/hierarchy1"/>
    <dgm:cxn modelId="{FF7E1BCF-20D3-47AE-BFF9-13B44A46BF3B}" type="presParOf" srcId="{822CAFD7-E9F6-45D7-ABE7-C5115442397F}" destId="{DF80835A-C2F5-4D62-9758-A96971B11BF2}" srcOrd="1" destOrd="0" presId="urn:microsoft.com/office/officeart/2005/8/layout/hierarchy1"/>
    <dgm:cxn modelId="{F8B73C40-96CD-41E1-94FB-3643C8317F00}" type="presParOf" srcId="{DF80835A-C2F5-4D62-9758-A96971B11BF2}" destId="{6569164E-24D0-4BAE-B346-4C2A35B86FD9}" srcOrd="0" destOrd="0" presId="urn:microsoft.com/office/officeart/2005/8/layout/hierarchy1"/>
    <dgm:cxn modelId="{787282CF-0EB5-4AC6-8AA4-8919B8A1A725}" type="presParOf" srcId="{DF80835A-C2F5-4D62-9758-A96971B11BF2}" destId="{9F207633-786E-4531-B43D-EEA6769539C9}" srcOrd="1" destOrd="0" presId="urn:microsoft.com/office/officeart/2005/8/layout/hierarchy1"/>
    <dgm:cxn modelId="{9517C2C2-7116-4844-9E3E-964005A6B10D}" type="presParOf" srcId="{9F207633-786E-4531-B43D-EEA6769539C9}" destId="{39BE92CC-D706-48AF-B6E9-5908DC422134}" srcOrd="0" destOrd="0" presId="urn:microsoft.com/office/officeart/2005/8/layout/hierarchy1"/>
    <dgm:cxn modelId="{56BCE047-9910-484B-A7A4-25850F722097}" type="presParOf" srcId="{39BE92CC-D706-48AF-B6E9-5908DC422134}" destId="{F5C7AFA5-FBCF-4A15-B17E-00B1099F2648}" srcOrd="0" destOrd="0" presId="urn:microsoft.com/office/officeart/2005/8/layout/hierarchy1"/>
    <dgm:cxn modelId="{19202AE2-FD55-48CC-9C82-8D2D9DF7A9C1}" type="presParOf" srcId="{39BE92CC-D706-48AF-B6E9-5908DC422134}" destId="{2744A155-6CB3-43B5-9757-E4559F4B984D}" srcOrd="1" destOrd="0" presId="urn:microsoft.com/office/officeart/2005/8/layout/hierarchy1"/>
    <dgm:cxn modelId="{A9D8A6AA-19D1-4AAF-AF50-65CD782F7C0C}" type="presParOf" srcId="{9F207633-786E-4531-B43D-EEA6769539C9}" destId="{F3654D9E-1D5A-47C0-A44C-824F6AEA3AFE}" srcOrd="1" destOrd="0" presId="urn:microsoft.com/office/officeart/2005/8/layout/hierarchy1"/>
    <dgm:cxn modelId="{4A376098-8CCF-40FE-86A5-4A3C78B5FBDA}" type="presParOf" srcId="{DF80835A-C2F5-4D62-9758-A96971B11BF2}" destId="{6E3CA43E-9ED8-40B3-9AAC-B298FCE3097A}" srcOrd="2" destOrd="0" presId="urn:microsoft.com/office/officeart/2005/8/layout/hierarchy1"/>
    <dgm:cxn modelId="{41E17D21-C1D3-4C0C-9876-5F29F2735DD2}" type="presParOf" srcId="{DF80835A-C2F5-4D62-9758-A96971B11BF2}" destId="{DED69CBE-8B04-4764-BEC1-D589EC3CF4CE}" srcOrd="3" destOrd="0" presId="urn:microsoft.com/office/officeart/2005/8/layout/hierarchy1"/>
    <dgm:cxn modelId="{26358AF9-C6E5-4062-BE49-E984DD90C745}" type="presParOf" srcId="{DED69CBE-8B04-4764-BEC1-D589EC3CF4CE}" destId="{FC5C7E73-7903-4AA6-BCC5-B9C950C6A818}" srcOrd="0" destOrd="0" presId="urn:microsoft.com/office/officeart/2005/8/layout/hierarchy1"/>
    <dgm:cxn modelId="{954B2B53-E32E-4DE8-B0D2-9FA27FCA4FAC}" type="presParOf" srcId="{FC5C7E73-7903-4AA6-BCC5-B9C950C6A818}" destId="{AEBE3E6B-E4BA-4D08-9D42-1CCBCB8A3400}" srcOrd="0" destOrd="0" presId="urn:microsoft.com/office/officeart/2005/8/layout/hierarchy1"/>
    <dgm:cxn modelId="{EFBD9434-2E4A-4351-88B8-0FEFDDBB914A}" type="presParOf" srcId="{FC5C7E73-7903-4AA6-BCC5-B9C950C6A818}" destId="{47AEEA5C-5DC8-4B3F-B784-1E078495F2B5}" srcOrd="1" destOrd="0" presId="urn:microsoft.com/office/officeart/2005/8/layout/hierarchy1"/>
    <dgm:cxn modelId="{7C093584-394E-4CFF-8AA5-E10B3FA73041}" type="presParOf" srcId="{DED69CBE-8B04-4764-BEC1-D589EC3CF4CE}" destId="{4E5EC6B6-82D2-42AE-B09D-D544F8EECD4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21CFE7-2928-4CA8-9D5C-2608F270AD1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3D49A58-0DE5-4903-BA3F-DCDFF3F2718B}">
      <dgm:prSet phldrT="[Texte]"/>
      <dgm:spPr/>
      <dgm:t>
        <a:bodyPr/>
        <a:lstStyle/>
        <a:p>
          <a:r>
            <a:rPr lang="fr-FR" dirty="0" smtClean="0"/>
            <a:t>Test AB</a:t>
          </a:r>
          <a:endParaRPr lang="fr-FR" dirty="0"/>
        </a:p>
      </dgm:t>
    </dgm:pt>
    <dgm:pt modelId="{9113BE1E-3468-4602-8523-26EE42CD4CD0}" type="parTrans" cxnId="{2B648EEB-1236-4AB4-988B-ADBEE4011C3E}">
      <dgm:prSet/>
      <dgm:spPr/>
      <dgm:t>
        <a:bodyPr/>
        <a:lstStyle/>
        <a:p>
          <a:endParaRPr lang="fr-FR"/>
        </a:p>
      </dgm:t>
    </dgm:pt>
    <dgm:pt modelId="{BC3BF004-4873-46E4-A689-6F043AF9218A}" type="sibTrans" cxnId="{2B648EEB-1236-4AB4-988B-ADBEE4011C3E}">
      <dgm:prSet/>
      <dgm:spPr/>
      <dgm:t>
        <a:bodyPr/>
        <a:lstStyle/>
        <a:p>
          <a:endParaRPr lang="fr-FR"/>
        </a:p>
      </dgm:t>
    </dgm:pt>
    <dgm:pt modelId="{84E94248-151F-41F5-BAAA-90F575F5C06E}">
      <dgm:prSet phldrT="[Texte]"/>
      <dgm:spPr/>
      <dgm:t>
        <a:bodyPr/>
        <a:lstStyle/>
        <a:p>
          <a:r>
            <a:rPr lang="fr-FR" dirty="0" smtClean="0"/>
            <a:t>Test AB1</a:t>
          </a:r>
        </a:p>
      </dgm:t>
    </dgm:pt>
    <dgm:pt modelId="{8317E99A-895A-4850-8162-B24471D07904}" type="parTrans" cxnId="{D51B3672-6826-4A08-A2DF-1C83BAB1B80F}">
      <dgm:prSet/>
      <dgm:spPr/>
      <dgm:t>
        <a:bodyPr/>
        <a:lstStyle/>
        <a:p>
          <a:endParaRPr lang="fr-FR"/>
        </a:p>
      </dgm:t>
    </dgm:pt>
    <dgm:pt modelId="{98DD5A08-2E4F-48B9-88F8-8F809589A5D1}" type="sibTrans" cxnId="{D51B3672-6826-4A08-A2DF-1C83BAB1B80F}">
      <dgm:prSet/>
      <dgm:spPr/>
      <dgm:t>
        <a:bodyPr/>
        <a:lstStyle/>
        <a:p>
          <a:endParaRPr lang="fr-FR"/>
        </a:p>
      </dgm:t>
    </dgm:pt>
    <dgm:pt modelId="{6AB0FBC9-D2F0-4557-BAF7-04FFE176E4D7}">
      <dgm:prSet phldrT="[Texte]"/>
      <dgm:spPr/>
      <dgm:t>
        <a:bodyPr/>
        <a:lstStyle/>
        <a:p>
          <a:r>
            <a:rPr lang="fr-FR" dirty="0" smtClean="0"/>
            <a:t>Texte 1</a:t>
          </a:r>
          <a:endParaRPr lang="fr-FR" dirty="0"/>
        </a:p>
      </dgm:t>
    </dgm:pt>
    <dgm:pt modelId="{67305E05-DEC7-4022-8C6C-C78CD2AD42AA}" type="parTrans" cxnId="{73F2046D-3F5D-4E87-9682-48616162C4EC}">
      <dgm:prSet/>
      <dgm:spPr/>
      <dgm:t>
        <a:bodyPr/>
        <a:lstStyle/>
        <a:p>
          <a:endParaRPr lang="fr-FR"/>
        </a:p>
      </dgm:t>
    </dgm:pt>
    <dgm:pt modelId="{081F9662-E4A6-4999-82C8-B020AAA4835A}" type="sibTrans" cxnId="{73F2046D-3F5D-4E87-9682-48616162C4EC}">
      <dgm:prSet/>
      <dgm:spPr/>
      <dgm:t>
        <a:bodyPr/>
        <a:lstStyle/>
        <a:p>
          <a:endParaRPr lang="fr-FR"/>
        </a:p>
      </dgm:t>
    </dgm:pt>
    <dgm:pt modelId="{69E3A095-F1A2-46B4-8999-2FBD8CB6767F}">
      <dgm:prSet phldrT="[Texte]"/>
      <dgm:spPr/>
      <dgm:t>
        <a:bodyPr/>
        <a:lstStyle/>
        <a:p>
          <a:r>
            <a:rPr lang="fr-FR" dirty="0" smtClean="0"/>
            <a:t>Texte 4</a:t>
          </a:r>
          <a:endParaRPr lang="fr-FR" dirty="0"/>
        </a:p>
      </dgm:t>
    </dgm:pt>
    <dgm:pt modelId="{2FE5B404-2B4D-4F19-BC66-B97B2E9432A1}" type="parTrans" cxnId="{859EAB24-000D-4A82-A5BB-19921972B3A1}">
      <dgm:prSet/>
      <dgm:spPr/>
      <dgm:t>
        <a:bodyPr/>
        <a:lstStyle/>
        <a:p>
          <a:endParaRPr lang="fr-FR"/>
        </a:p>
      </dgm:t>
    </dgm:pt>
    <dgm:pt modelId="{4DCFA70B-5A3A-4108-8941-20AA52FAE09D}" type="sibTrans" cxnId="{859EAB24-000D-4A82-A5BB-19921972B3A1}">
      <dgm:prSet/>
      <dgm:spPr/>
      <dgm:t>
        <a:bodyPr/>
        <a:lstStyle/>
        <a:p>
          <a:endParaRPr lang="fr-FR"/>
        </a:p>
      </dgm:t>
    </dgm:pt>
    <dgm:pt modelId="{AA7EB141-CC82-4D3F-9035-2BCD84B5CA6E}">
      <dgm:prSet phldrT="[Texte]"/>
      <dgm:spPr/>
      <dgm:t>
        <a:bodyPr/>
        <a:lstStyle/>
        <a:p>
          <a:r>
            <a:rPr lang="fr-FR" dirty="0" smtClean="0"/>
            <a:t>Test AB2</a:t>
          </a:r>
        </a:p>
      </dgm:t>
    </dgm:pt>
    <dgm:pt modelId="{51694F03-47C0-4454-8E25-D14E071BE27E}" type="parTrans" cxnId="{AC4B449A-7755-4DE4-9EF6-D1CDF4A48B2A}">
      <dgm:prSet/>
      <dgm:spPr/>
      <dgm:t>
        <a:bodyPr/>
        <a:lstStyle/>
        <a:p>
          <a:endParaRPr lang="fr-FR"/>
        </a:p>
      </dgm:t>
    </dgm:pt>
    <dgm:pt modelId="{4269E260-79EA-432F-8E9A-AFE0EB0C7972}" type="sibTrans" cxnId="{AC4B449A-7755-4DE4-9EF6-D1CDF4A48B2A}">
      <dgm:prSet/>
      <dgm:spPr/>
      <dgm:t>
        <a:bodyPr/>
        <a:lstStyle/>
        <a:p>
          <a:endParaRPr lang="fr-FR"/>
        </a:p>
      </dgm:t>
    </dgm:pt>
    <dgm:pt modelId="{1FB322CB-F5E0-4F23-A8E2-031CB92A6A25}">
      <dgm:prSet phldrT="[Texte]"/>
      <dgm:spPr/>
      <dgm:t>
        <a:bodyPr/>
        <a:lstStyle/>
        <a:p>
          <a:r>
            <a:rPr lang="fr-FR" dirty="0" smtClean="0"/>
            <a:t>Texte 3</a:t>
          </a:r>
          <a:endParaRPr lang="fr-FR" dirty="0"/>
        </a:p>
      </dgm:t>
    </dgm:pt>
    <dgm:pt modelId="{A69EAC1F-06CF-4A39-8FD3-0F3CD142B952}" type="parTrans" cxnId="{67F2AACF-7222-4485-B703-07C1EF3148CA}">
      <dgm:prSet/>
      <dgm:spPr/>
      <dgm:t>
        <a:bodyPr/>
        <a:lstStyle/>
        <a:p>
          <a:endParaRPr lang="fr-FR"/>
        </a:p>
      </dgm:t>
    </dgm:pt>
    <dgm:pt modelId="{AAAB7AA3-E965-4C4D-AE27-8265F69F6BE2}" type="sibTrans" cxnId="{67F2AACF-7222-4485-B703-07C1EF3148CA}">
      <dgm:prSet/>
      <dgm:spPr/>
      <dgm:t>
        <a:bodyPr/>
        <a:lstStyle/>
        <a:p>
          <a:endParaRPr lang="fr-FR"/>
        </a:p>
      </dgm:t>
    </dgm:pt>
    <dgm:pt modelId="{C7DA7B46-B4E4-42AC-9442-67F8C6194CB1}">
      <dgm:prSet/>
      <dgm:spPr/>
      <dgm:t>
        <a:bodyPr/>
        <a:lstStyle/>
        <a:p>
          <a:r>
            <a:rPr lang="fr-FR" dirty="0" smtClean="0"/>
            <a:t>Texte 4</a:t>
          </a:r>
          <a:endParaRPr lang="fr-FR" dirty="0"/>
        </a:p>
      </dgm:t>
    </dgm:pt>
    <dgm:pt modelId="{2C13CCF6-9700-4CF2-BC9F-81FAC3D656E3}" type="parTrans" cxnId="{ABF889B8-9BA2-4CD6-89E5-47B6E45F1424}">
      <dgm:prSet/>
      <dgm:spPr/>
      <dgm:t>
        <a:bodyPr/>
        <a:lstStyle/>
        <a:p>
          <a:endParaRPr lang="fr-FR"/>
        </a:p>
      </dgm:t>
    </dgm:pt>
    <dgm:pt modelId="{BEF0B3A8-E9EC-4569-9E97-707B0803226E}" type="sibTrans" cxnId="{ABF889B8-9BA2-4CD6-89E5-47B6E45F1424}">
      <dgm:prSet/>
      <dgm:spPr/>
      <dgm:t>
        <a:bodyPr/>
        <a:lstStyle/>
        <a:p>
          <a:endParaRPr lang="fr-FR"/>
        </a:p>
      </dgm:t>
    </dgm:pt>
    <dgm:pt modelId="{870F1B49-9D4D-4021-8386-17F545CAFB52}">
      <dgm:prSet/>
      <dgm:spPr/>
      <dgm:t>
        <a:bodyPr/>
        <a:lstStyle/>
        <a:p>
          <a:r>
            <a:rPr lang="fr-FR" dirty="0" smtClean="0"/>
            <a:t>Texte 2</a:t>
          </a:r>
          <a:endParaRPr lang="fr-FR" dirty="0"/>
        </a:p>
      </dgm:t>
    </dgm:pt>
    <dgm:pt modelId="{E4033988-07E2-4657-A496-BC21F395A11C}" type="parTrans" cxnId="{EDB86E48-4814-483A-B3B7-455F8A72D5BC}">
      <dgm:prSet/>
      <dgm:spPr/>
      <dgm:t>
        <a:bodyPr/>
        <a:lstStyle/>
        <a:p>
          <a:endParaRPr lang="fr-FR"/>
        </a:p>
      </dgm:t>
    </dgm:pt>
    <dgm:pt modelId="{91BF2B53-777A-47F9-AC7E-C52B7095344F}" type="sibTrans" cxnId="{EDB86E48-4814-483A-B3B7-455F8A72D5BC}">
      <dgm:prSet/>
      <dgm:spPr/>
      <dgm:t>
        <a:bodyPr/>
        <a:lstStyle/>
        <a:p>
          <a:endParaRPr lang="fr-FR"/>
        </a:p>
      </dgm:t>
    </dgm:pt>
    <dgm:pt modelId="{D907FB1A-AB6B-4803-B14F-D0CBA50DFDEF}">
      <dgm:prSet/>
      <dgm:spPr/>
      <dgm:t>
        <a:bodyPr/>
        <a:lstStyle/>
        <a:p>
          <a:r>
            <a:rPr lang="fr-FR" dirty="0" smtClean="0"/>
            <a:t>Texte 3</a:t>
          </a:r>
          <a:endParaRPr lang="fr-FR" dirty="0"/>
        </a:p>
      </dgm:t>
    </dgm:pt>
    <dgm:pt modelId="{70649BDD-6735-43B7-8590-A4E0B62CFEF3}" type="parTrans" cxnId="{553FD305-0B9C-47F4-AE80-24FA5470993E}">
      <dgm:prSet/>
      <dgm:spPr/>
      <dgm:t>
        <a:bodyPr/>
        <a:lstStyle/>
        <a:p>
          <a:endParaRPr lang="fr-FR"/>
        </a:p>
      </dgm:t>
    </dgm:pt>
    <dgm:pt modelId="{CD517A88-F86D-4CE0-B115-5D0CB9FD91AA}" type="sibTrans" cxnId="{553FD305-0B9C-47F4-AE80-24FA5470993E}">
      <dgm:prSet/>
      <dgm:spPr/>
      <dgm:t>
        <a:bodyPr/>
        <a:lstStyle/>
        <a:p>
          <a:endParaRPr lang="fr-FR"/>
        </a:p>
      </dgm:t>
    </dgm:pt>
    <dgm:pt modelId="{92D85A78-7956-4C85-B154-F4C99284A73C}">
      <dgm:prSet/>
      <dgm:spPr/>
      <dgm:t>
        <a:bodyPr/>
        <a:lstStyle/>
        <a:p>
          <a:r>
            <a:rPr lang="fr-FR" dirty="0" smtClean="0"/>
            <a:t>Texte 2</a:t>
          </a:r>
          <a:endParaRPr lang="fr-FR" dirty="0"/>
        </a:p>
      </dgm:t>
    </dgm:pt>
    <dgm:pt modelId="{25BEF745-9A61-422F-A10E-E6DA2C6108CF}" type="parTrans" cxnId="{94287F10-02DA-4E18-8D47-C78ED10E85CB}">
      <dgm:prSet/>
      <dgm:spPr/>
      <dgm:t>
        <a:bodyPr/>
        <a:lstStyle/>
        <a:p>
          <a:endParaRPr lang="fr-FR"/>
        </a:p>
      </dgm:t>
    </dgm:pt>
    <dgm:pt modelId="{A3835EE7-C6F2-49CB-8EC2-1A0EACFA9526}" type="sibTrans" cxnId="{94287F10-02DA-4E18-8D47-C78ED10E85CB}">
      <dgm:prSet/>
      <dgm:spPr/>
      <dgm:t>
        <a:bodyPr/>
        <a:lstStyle/>
        <a:p>
          <a:endParaRPr lang="fr-FR"/>
        </a:p>
      </dgm:t>
    </dgm:pt>
    <dgm:pt modelId="{5CDE4DBF-5A98-4DFA-92B4-885E9BE5FE4A}">
      <dgm:prSet/>
      <dgm:spPr/>
      <dgm:t>
        <a:bodyPr/>
        <a:lstStyle/>
        <a:p>
          <a:r>
            <a:rPr lang="fr-FR" dirty="0" smtClean="0"/>
            <a:t>Texte 1</a:t>
          </a:r>
          <a:endParaRPr lang="fr-FR" dirty="0"/>
        </a:p>
      </dgm:t>
    </dgm:pt>
    <dgm:pt modelId="{0AD6E481-F193-4E5A-AA86-9E5283BA12CA}" type="parTrans" cxnId="{C70A17A9-D7DC-41D8-81CA-66002102FB97}">
      <dgm:prSet/>
      <dgm:spPr/>
      <dgm:t>
        <a:bodyPr/>
        <a:lstStyle/>
        <a:p>
          <a:endParaRPr lang="fr-FR"/>
        </a:p>
      </dgm:t>
    </dgm:pt>
    <dgm:pt modelId="{475D2AB1-E7A0-40FD-BC49-A34225B432B9}" type="sibTrans" cxnId="{C70A17A9-D7DC-41D8-81CA-66002102FB97}">
      <dgm:prSet/>
      <dgm:spPr/>
      <dgm:t>
        <a:bodyPr/>
        <a:lstStyle/>
        <a:p>
          <a:endParaRPr lang="fr-FR"/>
        </a:p>
      </dgm:t>
    </dgm:pt>
    <dgm:pt modelId="{35F63AE7-5C05-4045-8922-DDB623AF96A8}">
      <dgm:prSet/>
      <dgm:spPr/>
      <dgm:t>
        <a:bodyPr/>
        <a:lstStyle/>
        <a:p>
          <a:r>
            <a:rPr lang="fr-FR" dirty="0" smtClean="0"/>
            <a:t>Indicateur 1-2</a:t>
          </a:r>
          <a:endParaRPr lang="fr-FR" dirty="0"/>
        </a:p>
      </dgm:t>
    </dgm:pt>
    <dgm:pt modelId="{C362B09D-BE7F-4886-A7CB-7798CDEA5B30}" type="parTrans" cxnId="{9EB8088A-03A4-4AAB-BEAB-ED70D0485F72}">
      <dgm:prSet/>
      <dgm:spPr/>
      <dgm:t>
        <a:bodyPr/>
        <a:lstStyle/>
        <a:p>
          <a:endParaRPr lang="fr-FR"/>
        </a:p>
      </dgm:t>
    </dgm:pt>
    <dgm:pt modelId="{73DE44C4-1BFD-41F6-9626-0814F855A9D3}" type="sibTrans" cxnId="{9EB8088A-03A4-4AAB-BEAB-ED70D0485F72}">
      <dgm:prSet/>
      <dgm:spPr/>
      <dgm:t>
        <a:bodyPr/>
        <a:lstStyle/>
        <a:p>
          <a:endParaRPr lang="fr-FR"/>
        </a:p>
      </dgm:t>
    </dgm:pt>
    <dgm:pt modelId="{BAD4CE3E-AB39-4521-A17D-237960354E25}">
      <dgm:prSet/>
      <dgm:spPr/>
      <dgm:t>
        <a:bodyPr/>
        <a:lstStyle/>
        <a:p>
          <a:r>
            <a:rPr lang="fr-FR" dirty="0" smtClean="0"/>
            <a:t>Indicateur 3-4</a:t>
          </a:r>
          <a:endParaRPr lang="fr-FR" dirty="0"/>
        </a:p>
      </dgm:t>
    </dgm:pt>
    <dgm:pt modelId="{CB583ED8-8FF4-41DF-AC21-A0CE14CF0F82}" type="parTrans" cxnId="{EFC06155-F139-404F-BA3F-1AB4AC7DEBF1}">
      <dgm:prSet/>
      <dgm:spPr/>
      <dgm:t>
        <a:bodyPr/>
        <a:lstStyle/>
        <a:p>
          <a:endParaRPr lang="fr-FR"/>
        </a:p>
      </dgm:t>
    </dgm:pt>
    <dgm:pt modelId="{769663E8-BD51-4E63-94E2-2BB973353AE8}" type="sibTrans" cxnId="{EFC06155-F139-404F-BA3F-1AB4AC7DEBF1}">
      <dgm:prSet/>
      <dgm:spPr/>
      <dgm:t>
        <a:bodyPr/>
        <a:lstStyle/>
        <a:p>
          <a:endParaRPr lang="fr-FR"/>
        </a:p>
      </dgm:t>
    </dgm:pt>
    <dgm:pt modelId="{176EDA05-3F07-482A-8EF1-50299E997DDB}">
      <dgm:prSet/>
      <dgm:spPr/>
      <dgm:t>
        <a:bodyPr/>
        <a:lstStyle/>
        <a:p>
          <a:r>
            <a:rPr lang="fr-FR" dirty="0" smtClean="0"/>
            <a:t>Indicateur 3-4</a:t>
          </a:r>
          <a:endParaRPr lang="fr-FR" dirty="0"/>
        </a:p>
      </dgm:t>
    </dgm:pt>
    <dgm:pt modelId="{E7DB514D-46F6-4053-A772-2D1CE72CFFE3}" type="parTrans" cxnId="{9B2A26FB-F11E-44F7-8B00-499A68E4F29E}">
      <dgm:prSet/>
      <dgm:spPr/>
      <dgm:t>
        <a:bodyPr/>
        <a:lstStyle/>
        <a:p>
          <a:endParaRPr lang="fr-FR"/>
        </a:p>
      </dgm:t>
    </dgm:pt>
    <dgm:pt modelId="{5EA725C6-045F-4616-A311-47DF36408D8D}" type="sibTrans" cxnId="{9B2A26FB-F11E-44F7-8B00-499A68E4F29E}">
      <dgm:prSet/>
      <dgm:spPr/>
      <dgm:t>
        <a:bodyPr/>
        <a:lstStyle/>
        <a:p>
          <a:endParaRPr lang="fr-FR"/>
        </a:p>
      </dgm:t>
    </dgm:pt>
    <dgm:pt modelId="{B7424F67-4A4A-4624-A046-DBB54BBB3606}">
      <dgm:prSet/>
      <dgm:spPr/>
      <dgm:t>
        <a:bodyPr/>
        <a:lstStyle/>
        <a:p>
          <a:r>
            <a:rPr lang="fr-FR" dirty="0" smtClean="0"/>
            <a:t>Indicateur 1-2</a:t>
          </a:r>
          <a:endParaRPr lang="fr-FR" dirty="0"/>
        </a:p>
      </dgm:t>
    </dgm:pt>
    <dgm:pt modelId="{CB82A1CF-E43C-4072-AAFA-69C7E9413B37}" type="parTrans" cxnId="{DE6AD748-E6E1-41BF-84E1-1077A4D98CCA}">
      <dgm:prSet/>
      <dgm:spPr/>
      <dgm:t>
        <a:bodyPr/>
        <a:lstStyle/>
        <a:p>
          <a:endParaRPr lang="fr-FR"/>
        </a:p>
      </dgm:t>
    </dgm:pt>
    <dgm:pt modelId="{D071481F-B2D0-44C5-B563-35FF1AF95FF5}" type="sibTrans" cxnId="{DE6AD748-E6E1-41BF-84E1-1077A4D98CCA}">
      <dgm:prSet/>
      <dgm:spPr/>
      <dgm:t>
        <a:bodyPr/>
        <a:lstStyle/>
        <a:p>
          <a:endParaRPr lang="fr-FR"/>
        </a:p>
      </dgm:t>
    </dgm:pt>
    <dgm:pt modelId="{7FDC1D4A-3C42-4085-B6B5-A20ABCEB62E9}" type="pres">
      <dgm:prSet presAssocID="{E921CFE7-2928-4CA8-9D5C-2608F270AD1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ECD87817-C04E-4DF8-B403-60CC9DE2F3FC}" type="pres">
      <dgm:prSet presAssocID="{B3D49A58-0DE5-4903-BA3F-DCDFF3F2718B}" presName="hierRoot1" presStyleCnt="0"/>
      <dgm:spPr/>
    </dgm:pt>
    <dgm:pt modelId="{12F243F3-27F4-4A89-8E2F-21832F4E2554}" type="pres">
      <dgm:prSet presAssocID="{B3D49A58-0DE5-4903-BA3F-DCDFF3F2718B}" presName="composite" presStyleCnt="0"/>
      <dgm:spPr/>
    </dgm:pt>
    <dgm:pt modelId="{B2952C09-EA6A-40BD-A4A7-2CA811CBFAFC}" type="pres">
      <dgm:prSet presAssocID="{B3D49A58-0DE5-4903-BA3F-DCDFF3F2718B}" presName="background" presStyleLbl="node0" presStyleIdx="0" presStyleCnt="1"/>
      <dgm:spPr/>
    </dgm:pt>
    <dgm:pt modelId="{D0AC9C29-9DE9-44FD-AFC4-A2AD758368B1}" type="pres">
      <dgm:prSet presAssocID="{B3D49A58-0DE5-4903-BA3F-DCDFF3F2718B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7C41E73C-BEDC-4722-954A-3115AE7568DB}" type="pres">
      <dgm:prSet presAssocID="{B3D49A58-0DE5-4903-BA3F-DCDFF3F2718B}" presName="hierChild2" presStyleCnt="0"/>
      <dgm:spPr/>
    </dgm:pt>
    <dgm:pt modelId="{E3440FE7-F0C1-41DB-9596-6235680E82CA}" type="pres">
      <dgm:prSet presAssocID="{8317E99A-895A-4850-8162-B24471D07904}" presName="Name10" presStyleLbl="parChTrans1D2" presStyleIdx="0" presStyleCnt="2"/>
      <dgm:spPr/>
      <dgm:t>
        <a:bodyPr/>
        <a:lstStyle/>
        <a:p>
          <a:endParaRPr lang="fr-FR"/>
        </a:p>
      </dgm:t>
    </dgm:pt>
    <dgm:pt modelId="{2FB3851D-00D6-46A3-B739-1965D5DD144F}" type="pres">
      <dgm:prSet presAssocID="{84E94248-151F-41F5-BAAA-90F575F5C06E}" presName="hierRoot2" presStyleCnt="0"/>
      <dgm:spPr/>
    </dgm:pt>
    <dgm:pt modelId="{1AD3260C-78B0-4A91-A41E-7D479404455F}" type="pres">
      <dgm:prSet presAssocID="{84E94248-151F-41F5-BAAA-90F575F5C06E}" presName="composite2" presStyleCnt="0"/>
      <dgm:spPr/>
    </dgm:pt>
    <dgm:pt modelId="{1D35173D-2EED-4D97-95F4-8731AC7C2848}" type="pres">
      <dgm:prSet presAssocID="{84E94248-151F-41F5-BAAA-90F575F5C06E}" presName="background2" presStyleLbl="node2" presStyleIdx="0" presStyleCnt="2"/>
      <dgm:spPr/>
    </dgm:pt>
    <dgm:pt modelId="{CAC345BF-C2C5-4CEA-9DFB-7E69311B69B3}" type="pres">
      <dgm:prSet presAssocID="{84E94248-151F-41F5-BAAA-90F575F5C06E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B7124893-E719-460B-BD62-430912F49EA4}" type="pres">
      <dgm:prSet presAssocID="{84E94248-151F-41F5-BAAA-90F575F5C06E}" presName="hierChild3" presStyleCnt="0"/>
      <dgm:spPr/>
    </dgm:pt>
    <dgm:pt modelId="{1307F49E-7D8A-4483-B9BB-3A1924C8E3E5}" type="pres">
      <dgm:prSet presAssocID="{67305E05-DEC7-4022-8C6C-C78CD2AD42AA}" presName="Name17" presStyleLbl="parChTrans1D3" presStyleIdx="0" presStyleCnt="8"/>
      <dgm:spPr/>
      <dgm:t>
        <a:bodyPr/>
        <a:lstStyle/>
        <a:p>
          <a:endParaRPr lang="fr-FR"/>
        </a:p>
      </dgm:t>
    </dgm:pt>
    <dgm:pt modelId="{2ACDA2AA-9068-45D4-AC45-F9689E0EF3AD}" type="pres">
      <dgm:prSet presAssocID="{6AB0FBC9-D2F0-4557-BAF7-04FFE176E4D7}" presName="hierRoot3" presStyleCnt="0"/>
      <dgm:spPr/>
    </dgm:pt>
    <dgm:pt modelId="{9EB62E01-4445-4353-9F8D-41F3E0535FC1}" type="pres">
      <dgm:prSet presAssocID="{6AB0FBC9-D2F0-4557-BAF7-04FFE176E4D7}" presName="composite3" presStyleCnt="0"/>
      <dgm:spPr/>
    </dgm:pt>
    <dgm:pt modelId="{B5349498-F9DA-4D8A-97F8-0CF901B43F9F}" type="pres">
      <dgm:prSet presAssocID="{6AB0FBC9-D2F0-4557-BAF7-04FFE176E4D7}" presName="background3" presStyleLbl="node3" presStyleIdx="0" presStyleCnt="8"/>
      <dgm:spPr/>
    </dgm:pt>
    <dgm:pt modelId="{0DB28EB1-653A-4EC7-AEBD-39DF77CD5C46}" type="pres">
      <dgm:prSet presAssocID="{6AB0FBC9-D2F0-4557-BAF7-04FFE176E4D7}" presName="text3" presStyleLbl="fgAcc3" presStyleIdx="0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E66BF10-3814-4B3D-A485-4882706083BC}" type="pres">
      <dgm:prSet presAssocID="{6AB0FBC9-D2F0-4557-BAF7-04FFE176E4D7}" presName="hierChild4" presStyleCnt="0"/>
      <dgm:spPr/>
    </dgm:pt>
    <dgm:pt modelId="{8CB3A153-2394-4EAD-BA90-93B7723B4452}" type="pres">
      <dgm:prSet presAssocID="{C362B09D-BE7F-4886-A7CB-7798CDEA5B30}" presName="Name23" presStyleLbl="parChTrans1D4" presStyleIdx="0" presStyleCnt="4"/>
      <dgm:spPr/>
      <dgm:t>
        <a:bodyPr/>
        <a:lstStyle/>
        <a:p>
          <a:endParaRPr lang="fr-FR"/>
        </a:p>
      </dgm:t>
    </dgm:pt>
    <dgm:pt modelId="{A4BCFDFA-28BA-477F-A3CD-CBE0EB9CFEC3}" type="pres">
      <dgm:prSet presAssocID="{35F63AE7-5C05-4045-8922-DDB623AF96A8}" presName="hierRoot4" presStyleCnt="0"/>
      <dgm:spPr/>
    </dgm:pt>
    <dgm:pt modelId="{DED5622F-12BA-4F8D-B18C-B906934302AC}" type="pres">
      <dgm:prSet presAssocID="{35F63AE7-5C05-4045-8922-DDB623AF96A8}" presName="composite4" presStyleCnt="0"/>
      <dgm:spPr/>
    </dgm:pt>
    <dgm:pt modelId="{1A2ADA7E-5AEE-4623-B92F-ECB6BA7A4A91}" type="pres">
      <dgm:prSet presAssocID="{35F63AE7-5C05-4045-8922-DDB623AF96A8}" presName="background4" presStyleLbl="node4" presStyleIdx="0" presStyleCnt="4"/>
      <dgm:spPr/>
    </dgm:pt>
    <dgm:pt modelId="{09EA61A1-0A25-42E8-ACFC-4DA94EAD1716}" type="pres">
      <dgm:prSet presAssocID="{35F63AE7-5C05-4045-8922-DDB623AF96A8}" presName="text4" presStyleLbl="fgAcc4" presStyleIdx="0" presStyleCnt="4" custLinFactNeighborX="66301" custLinFactNeighborY="3796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2D9643D3-C9BA-463B-AEB0-ECF6EA8C2AA8}" type="pres">
      <dgm:prSet presAssocID="{35F63AE7-5C05-4045-8922-DDB623AF96A8}" presName="hierChild5" presStyleCnt="0"/>
      <dgm:spPr/>
    </dgm:pt>
    <dgm:pt modelId="{50EA5F4E-EFC8-4FFD-B432-C758873FDD81}" type="pres">
      <dgm:prSet presAssocID="{E4033988-07E2-4657-A496-BC21F395A11C}" presName="Name17" presStyleLbl="parChTrans1D3" presStyleIdx="1" presStyleCnt="8"/>
      <dgm:spPr/>
      <dgm:t>
        <a:bodyPr/>
        <a:lstStyle/>
        <a:p>
          <a:endParaRPr lang="fr-FR"/>
        </a:p>
      </dgm:t>
    </dgm:pt>
    <dgm:pt modelId="{43D4BEE4-1381-4909-932D-18139B324F33}" type="pres">
      <dgm:prSet presAssocID="{870F1B49-9D4D-4021-8386-17F545CAFB52}" presName="hierRoot3" presStyleCnt="0"/>
      <dgm:spPr/>
    </dgm:pt>
    <dgm:pt modelId="{1556C5BA-4B4A-42D5-9F99-35E7A9770171}" type="pres">
      <dgm:prSet presAssocID="{870F1B49-9D4D-4021-8386-17F545CAFB52}" presName="composite3" presStyleCnt="0"/>
      <dgm:spPr/>
    </dgm:pt>
    <dgm:pt modelId="{30E97C4C-8926-4023-B90D-2FE6760AD6D7}" type="pres">
      <dgm:prSet presAssocID="{870F1B49-9D4D-4021-8386-17F545CAFB52}" presName="background3" presStyleLbl="node3" presStyleIdx="1" presStyleCnt="8"/>
      <dgm:spPr/>
    </dgm:pt>
    <dgm:pt modelId="{595CEEC1-091C-4745-8362-02692BEFE42B}" type="pres">
      <dgm:prSet presAssocID="{870F1B49-9D4D-4021-8386-17F545CAFB52}" presName="text3" presStyleLbl="fgAcc3" presStyleIdx="1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8A3F7AD7-EDF3-4F67-9EA6-DD69FA164534}" type="pres">
      <dgm:prSet presAssocID="{870F1B49-9D4D-4021-8386-17F545CAFB52}" presName="hierChild4" presStyleCnt="0"/>
      <dgm:spPr/>
    </dgm:pt>
    <dgm:pt modelId="{57A47F4A-8472-430E-9D4A-6703A703614C}" type="pres">
      <dgm:prSet presAssocID="{70649BDD-6735-43B7-8590-A4E0B62CFEF3}" presName="Name17" presStyleLbl="parChTrans1D3" presStyleIdx="2" presStyleCnt="8"/>
      <dgm:spPr/>
      <dgm:t>
        <a:bodyPr/>
        <a:lstStyle/>
        <a:p>
          <a:endParaRPr lang="fr-FR"/>
        </a:p>
      </dgm:t>
    </dgm:pt>
    <dgm:pt modelId="{53CE1F51-F899-4FDF-847C-94ADEE509B12}" type="pres">
      <dgm:prSet presAssocID="{D907FB1A-AB6B-4803-B14F-D0CBA50DFDEF}" presName="hierRoot3" presStyleCnt="0"/>
      <dgm:spPr/>
    </dgm:pt>
    <dgm:pt modelId="{16FD5082-96E1-44A1-A718-958E532EAE17}" type="pres">
      <dgm:prSet presAssocID="{D907FB1A-AB6B-4803-B14F-D0CBA50DFDEF}" presName="composite3" presStyleCnt="0"/>
      <dgm:spPr/>
    </dgm:pt>
    <dgm:pt modelId="{3F6FF7DA-3922-4756-8AD8-12DB65989E68}" type="pres">
      <dgm:prSet presAssocID="{D907FB1A-AB6B-4803-B14F-D0CBA50DFDEF}" presName="background3" presStyleLbl="node3" presStyleIdx="2" presStyleCnt="8"/>
      <dgm:spPr/>
    </dgm:pt>
    <dgm:pt modelId="{10AF2107-1CC1-4225-8BDE-6034FF7DBC3D}" type="pres">
      <dgm:prSet presAssocID="{D907FB1A-AB6B-4803-B14F-D0CBA50DFDEF}" presName="text3" presStyleLbl="fgAcc3" presStyleIdx="2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996D100-15B9-43BC-95DB-1C21C050ADAE}" type="pres">
      <dgm:prSet presAssocID="{D907FB1A-AB6B-4803-B14F-D0CBA50DFDEF}" presName="hierChild4" presStyleCnt="0"/>
      <dgm:spPr/>
    </dgm:pt>
    <dgm:pt modelId="{E498682E-7FAA-4AAB-A74B-602A609421E9}" type="pres">
      <dgm:prSet presAssocID="{CB583ED8-8FF4-41DF-AC21-A0CE14CF0F82}" presName="Name23" presStyleLbl="parChTrans1D4" presStyleIdx="1" presStyleCnt="4"/>
      <dgm:spPr/>
      <dgm:t>
        <a:bodyPr/>
        <a:lstStyle/>
        <a:p>
          <a:endParaRPr lang="fr-FR"/>
        </a:p>
      </dgm:t>
    </dgm:pt>
    <dgm:pt modelId="{7FAC8AAE-ADAF-46B7-B0B4-77F2E21F3F31}" type="pres">
      <dgm:prSet presAssocID="{BAD4CE3E-AB39-4521-A17D-237960354E25}" presName="hierRoot4" presStyleCnt="0"/>
      <dgm:spPr/>
    </dgm:pt>
    <dgm:pt modelId="{47FA9D80-8048-46A8-A864-628910AD9684}" type="pres">
      <dgm:prSet presAssocID="{BAD4CE3E-AB39-4521-A17D-237960354E25}" presName="composite4" presStyleCnt="0"/>
      <dgm:spPr/>
    </dgm:pt>
    <dgm:pt modelId="{48133569-7F75-46A2-BCA2-BC45A1F8E877}" type="pres">
      <dgm:prSet presAssocID="{BAD4CE3E-AB39-4521-A17D-237960354E25}" presName="background4" presStyleLbl="node4" presStyleIdx="1" presStyleCnt="4"/>
      <dgm:spPr/>
    </dgm:pt>
    <dgm:pt modelId="{1A41473A-B96B-49D0-AF07-A686C5D0EE84}" type="pres">
      <dgm:prSet presAssocID="{BAD4CE3E-AB39-4521-A17D-237960354E25}" presName="text4" presStyleLbl="fgAcc4" presStyleIdx="1" presStyleCnt="4" custLinFactNeighborX="45404" custLinFactNeighborY="5060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60F42EC8-9DD2-4069-83DE-865BFF87BA7F}" type="pres">
      <dgm:prSet presAssocID="{BAD4CE3E-AB39-4521-A17D-237960354E25}" presName="hierChild5" presStyleCnt="0"/>
      <dgm:spPr/>
    </dgm:pt>
    <dgm:pt modelId="{15CB43D5-FD9A-4AAC-8A0B-DE1057F52050}" type="pres">
      <dgm:prSet presAssocID="{2FE5B404-2B4D-4F19-BC66-B97B2E9432A1}" presName="Name17" presStyleLbl="parChTrans1D3" presStyleIdx="3" presStyleCnt="8"/>
      <dgm:spPr/>
      <dgm:t>
        <a:bodyPr/>
        <a:lstStyle/>
        <a:p>
          <a:endParaRPr lang="fr-FR"/>
        </a:p>
      </dgm:t>
    </dgm:pt>
    <dgm:pt modelId="{CC448520-DB02-4D3D-9BBD-30158295CCD2}" type="pres">
      <dgm:prSet presAssocID="{69E3A095-F1A2-46B4-8999-2FBD8CB6767F}" presName="hierRoot3" presStyleCnt="0"/>
      <dgm:spPr/>
    </dgm:pt>
    <dgm:pt modelId="{07A085C6-6061-42F5-8C17-1515AB3CBC85}" type="pres">
      <dgm:prSet presAssocID="{69E3A095-F1A2-46B4-8999-2FBD8CB6767F}" presName="composite3" presStyleCnt="0"/>
      <dgm:spPr/>
    </dgm:pt>
    <dgm:pt modelId="{7BCDE62E-C084-47AC-8F66-DAC02E4C67BF}" type="pres">
      <dgm:prSet presAssocID="{69E3A095-F1A2-46B4-8999-2FBD8CB6767F}" presName="background3" presStyleLbl="node3" presStyleIdx="3" presStyleCnt="8"/>
      <dgm:spPr/>
    </dgm:pt>
    <dgm:pt modelId="{2BCD2380-BED7-4044-BB2A-5AC7A72F51AF}" type="pres">
      <dgm:prSet presAssocID="{69E3A095-F1A2-46B4-8999-2FBD8CB6767F}" presName="text3" presStyleLbl="fgAcc3" presStyleIdx="3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A7D6F089-F766-4A52-8ED7-3CBA4D5027DB}" type="pres">
      <dgm:prSet presAssocID="{69E3A095-F1A2-46B4-8999-2FBD8CB6767F}" presName="hierChild4" presStyleCnt="0"/>
      <dgm:spPr/>
    </dgm:pt>
    <dgm:pt modelId="{EDBD7040-9740-4209-A3A5-F8C035A4B57D}" type="pres">
      <dgm:prSet presAssocID="{51694F03-47C0-4454-8E25-D14E071BE27E}" presName="Name10" presStyleLbl="parChTrans1D2" presStyleIdx="1" presStyleCnt="2"/>
      <dgm:spPr/>
      <dgm:t>
        <a:bodyPr/>
        <a:lstStyle/>
        <a:p>
          <a:endParaRPr lang="fr-FR"/>
        </a:p>
      </dgm:t>
    </dgm:pt>
    <dgm:pt modelId="{822CAFD7-E9F6-45D7-ABE7-C5115442397F}" type="pres">
      <dgm:prSet presAssocID="{AA7EB141-CC82-4D3F-9035-2BCD84B5CA6E}" presName="hierRoot2" presStyleCnt="0"/>
      <dgm:spPr/>
    </dgm:pt>
    <dgm:pt modelId="{6EF6B315-6AC1-48E1-A714-C98DF490BDD5}" type="pres">
      <dgm:prSet presAssocID="{AA7EB141-CC82-4D3F-9035-2BCD84B5CA6E}" presName="composite2" presStyleCnt="0"/>
      <dgm:spPr/>
    </dgm:pt>
    <dgm:pt modelId="{4B8BFEF6-22AC-45B0-9784-A8715EA672A2}" type="pres">
      <dgm:prSet presAssocID="{AA7EB141-CC82-4D3F-9035-2BCD84B5CA6E}" presName="background2" presStyleLbl="node2" presStyleIdx="1" presStyleCnt="2"/>
      <dgm:spPr/>
    </dgm:pt>
    <dgm:pt modelId="{E55D47F5-ACF2-4152-B878-59E1A39C92E4}" type="pres">
      <dgm:prSet presAssocID="{AA7EB141-CC82-4D3F-9035-2BCD84B5CA6E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DF80835A-C2F5-4D62-9758-A96971B11BF2}" type="pres">
      <dgm:prSet presAssocID="{AA7EB141-CC82-4D3F-9035-2BCD84B5CA6E}" presName="hierChild3" presStyleCnt="0"/>
      <dgm:spPr/>
    </dgm:pt>
    <dgm:pt modelId="{86EA5E3C-14E5-4C64-81B0-0FB1499E6FBB}" type="pres">
      <dgm:prSet presAssocID="{0AD6E481-F193-4E5A-AA86-9E5283BA12CA}" presName="Name17" presStyleLbl="parChTrans1D3" presStyleIdx="4" presStyleCnt="8"/>
      <dgm:spPr/>
      <dgm:t>
        <a:bodyPr/>
        <a:lstStyle/>
        <a:p>
          <a:endParaRPr lang="fr-FR"/>
        </a:p>
      </dgm:t>
    </dgm:pt>
    <dgm:pt modelId="{6858688C-7719-45A7-BE25-BF5270BB7207}" type="pres">
      <dgm:prSet presAssocID="{5CDE4DBF-5A98-4DFA-92B4-885E9BE5FE4A}" presName="hierRoot3" presStyleCnt="0"/>
      <dgm:spPr/>
    </dgm:pt>
    <dgm:pt modelId="{1427523D-D3D1-40F8-AD99-C17760B08497}" type="pres">
      <dgm:prSet presAssocID="{5CDE4DBF-5A98-4DFA-92B4-885E9BE5FE4A}" presName="composite3" presStyleCnt="0"/>
      <dgm:spPr/>
    </dgm:pt>
    <dgm:pt modelId="{9AD880D5-A1BB-478F-853A-D8451FAED557}" type="pres">
      <dgm:prSet presAssocID="{5CDE4DBF-5A98-4DFA-92B4-885E9BE5FE4A}" presName="background3" presStyleLbl="node3" presStyleIdx="4" presStyleCnt="8"/>
      <dgm:spPr/>
    </dgm:pt>
    <dgm:pt modelId="{1ED5A48F-C904-4D70-8E6A-C59660DD26EE}" type="pres">
      <dgm:prSet presAssocID="{5CDE4DBF-5A98-4DFA-92B4-885E9BE5FE4A}" presName="text3" presStyleLbl="fgAcc3" presStyleIdx="4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56BF6B0-CC94-44C6-BD12-6FFC05C6D4E8}" type="pres">
      <dgm:prSet presAssocID="{5CDE4DBF-5A98-4DFA-92B4-885E9BE5FE4A}" presName="hierChild4" presStyleCnt="0"/>
      <dgm:spPr/>
    </dgm:pt>
    <dgm:pt modelId="{25E5EBBB-3513-4522-98AB-4A45A8C445A4}" type="pres">
      <dgm:prSet presAssocID="{E7DB514D-46F6-4053-A772-2D1CE72CFFE3}" presName="Name23" presStyleLbl="parChTrans1D4" presStyleIdx="2" presStyleCnt="4"/>
      <dgm:spPr/>
      <dgm:t>
        <a:bodyPr/>
        <a:lstStyle/>
        <a:p>
          <a:endParaRPr lang="fr-FR"/>
        </a:p>
      </dgm:t>
    </dgm:pt>
    <dgm:pt modelId="{D7D416A7-F59E-4575-A7CD-ED7EDE5C05F3}" type="pres">
      <dgm:prSet presAssocID="{176EDA05-3F07-482A-8EF1-50299E997DDB}" presName="hierRoot4" presStyleCnt="0"/>
      <dgm:spPr/>
    </dgm:pt>
    <dgm:pt modelId="{A4452E3A-6B6B-4BC9-BA22-BF3D969BEBEA}" type="pres">
      <dgm:prSet presAssocID="{176EDA05-3F07-482A-8EF1-50299E997DDB}" presName="composite4" presStyleCnt="0"/>
      <dgm:spPr/>
    </dgm:pt>
    <dgm:pt modelId="{FEE76391-A83A-455A-825E-6A1AB00C7D13}" type="pres">
      <dgm:prSet presAssocID="{176EDA05-3F07-482A-8EF1-50299E997DDB}" presName="background4" presStyleLbl="node4" presStyleIdx="2" presStyleCnt="4"/>
      <dgm:spPr/>
    </dgm:pt>
    <dgm:pt modelId="{17655D77-DC3B-4CC1-B817-323525DFC03D}" type="pres">
      <dgm:prSet presAssocID="{176EDA05-3F07-482A-8EF1-50299E997DDB}" presName="text4" presStyleLbl="fgAcc4" presStyleIdx="2" presStyleCnt="4" custLinFactNeighborX="60787" custLinFactNeighborY="5060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E943209-7DF0-4AC6-B47A-5FF687C2D64B}" type="pres">
      <dgm:prSet presAssocID="{176EDA05-3F07-482A-8EF1-50299E997DDB}" presName="hierChild5" presStyleCnt="0"/>
      <dgm:spPr/>
    </dgm:pt>
    <dgm:pt modelId="{09EBF133-6605-4F4D-8D66-327177C58D0D}" type="pres">
      <dgm:prSet presAssocID="{25BEF745-9A61-422F-A10E-E6DA2C6108CF}" presName="Name17" presStyleLbl="parChTrans1D3" presStyleIdx="5" presStyleCnt="8"/>
      <dgm:spPr/>
      <dgm:t>
        <a:bodyPr/>
        <a:lstStyle/>
        <a:p>
          <a:endParaRPr lang="fr-FR"/>
        </a:p>
      </dgm:t>
    </dgm:pt>
    <dgm:pt modelId="{C82528C5-D067-40B3-9F91-8A3B579CF7E8}" type="pres">
      <dgm:prSet presAssocID="{92D85A78-7956-4C85-B154-F4C99284A73C}" presName="hierRoot3" presStyleCnt="0"/>
      <dgm:spPr/>
    </dgm:pt>
    <dgm:pt modelId="{6716FC1B-B51A-4962-B341-57773CE2B0E0}" type="pres">
      <dgm:prSet presAssocID="{92D85A78-7956-4C85-B154-F4C99284A73C}" presName="composite3" presStyleCnt="0"/>
      <dgm:spPr/>
    </dgm:pt>
    <dgm:pt modelId="{F1C944A7-C9D3-4531-BA4D-4950183AE81A}" type="pres">
      <dgm:prSet presAssocID="{92D85A78-7956-4C85-B154-F4C99284A73C}" presName="background3" presStyleLbl="node3" presStyleIdx="5" presStyleCnt="8"/>
      <dgm:spPr/>
    </dgm:pt>
    <dgm:pt modelId="{A9A4F01D-2E1F-485F-8B03-581371132E58}" type="pres">
      <dgm:prSet presAssocID="{92D85A78-7956-4C85-B154-F4C99284A73C}" presName="text3" presStyleLbl="fgAcc3" presStyleIdx="5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C71E1F48-28AF-4472-ACD9-B71D9719895A}" type="pres">
      <dgm:prSet presAssocID="{92D85A78-7956-4C85-B154-F4C99284A73C}" presName="hierChild4" presStyleCnt="0"/>
      <dgm:spPr/>
    </dgm:pt>
    <dgm:pt modelId="{6569164E-24D0-4BAE-B346-4C2A35B86FD9}" type="pres">
      <dgm:prSet presAssocID="{A69EAC1F-06CF-4A39-8FD3-0F3CD142B952}" presName="Name17" presStyleLbl="parChTrans1D3" presStyleIdx="6" presStyleCnt="8"/>
      <dgm:spPr/>
      <dgm:t>
        <a:bodyPr/>
        <a:lstStyle/>
        <a:p>
          <a:endParaRPr lang="fr-FR"/>
        </a:p>
      </dgm:t>
    </dgm:pt>
    <dgm:pt modelId="{9F207633-786E-4531-B43D-EEA6769539C9}" type="pres">
      <dgm:prSet presAssocID="{1FB322CB-F5E0-4F23-A8E2-031CB92A6A25}" presName="hierRoot3" presStyleCnt="0"/>
      <dgm:spPr/>
    </dgm:pt>
    <dgm:pt modelId="{39BE92CC-D706-48AF-B6E9-5908DC422134}" type="pres">
      <dgm:prSet presAssocID="{1FB322CB-F5E0-4F23-A8E2-031CB92A6A25}" presName="composite3" presStyleCnt="0"/>
      <dgm:spPr/>
    </dgm:pt>
    <dgm:pt modelId="{F5C7AFA5-FBCF-4A15-B17E-00B1099F2648}" type="pres">
      <dgm:prSet presAssocID="{1FB322CB-F5E0-4F23-A8E2-031CB92A6A25}" presName="background3" presStyleLbl="node3" presStyleIdx="6" presStyleCnt="8"/>
      <dgm:spPr/>
    </dgm:pt>
    <dgm:pt modelId="{2744A155-6CB3-43B5-9757-E4559F4B984D}" type="pres">
      <dgm:prSet presAssocID="{1FB322CB-F5E0-4F23-A8E2-031CB92A6A25}" presName="text3" presStyleLbl="fgAcc3" presStyleIdx="6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F3654D9E-1D5A-47C0-A44C-824F6AEA3AFE}" type="pres">
      <dgm:prSet presAssocID="{1FB322CB-F5E0-4F23-A8E2-031CB92A6A25}" presName="hierChild4" presStyleCnt="0"/>
      <dgm:spPr/>
    </dgm:pt>
    <dgm:pt modelId="{6126F7CF-6863-4BB2-A4C6-9F0F01EABF8E}" type="pres">
      <dgm:prSet presAssocID="{CB82A1CF-E43C-4072-AAFA-69C7E9413B37}" presName="Name23" presStyleLbl="parChTrans1D4" presStyleIdx="3" presStyleCnt="4"/>
      <dgm:spPr/>
      <dgm:t>
        <a:bodyPr/>
        <a:lstStyle/>
        <a:p>
          <a:endParaRPr lang="fr-FR"/>
        </a:p>
      </dgm:t>
    </dgm:pt>
    <dgm:pt modelId="{67FBA54B-1E6D-485C-8C0E-A1E6E7A71D4E}" type="pres">
      <dgm:prSet presAssocID="{B7424F67-4A4A-4624-A046-DBB54BBB3606}" presName="hierRoot4" presStyleCnt="0"/>
      <dgm:spPr/>
    </dgm:pt>
    <dgm:pt modelId="{8812A56E-0DC9-4D28-83F2-F365B0E8AFF9}" type="pres">
      <dgm:prSet presAssocID="{B7424F67-4A4A-4624-A046-DBB54BBB3606}" presName="composite4" presStyleCnt="0"/>
      <dgm:spPr/>
    </dgm:pt>
    <dgm:pt modelId="{F172785A-087D-4445-AAA7-3CF57F3E96C1}" type="pres">
      <dgm:prSet presAssocID="{B7424F67-4A4A-4624-A046-DBB54BBB3606}" presName="background4" presStyleLbl="node4" presStyleIdx="3" presStyleCnt="4"/>
      <dgm:spPr/>
    </dgm:pt>
    <dgm:pt modelId="{8A8A8C7E-D264-4411-B2C8-6078045EE489}" type="pres">
      <dgm:prSet presAssocID="{B7424F67-4A4A-4624-A046-DBB54BBB3606}" presName="text4" presStyleLbl="fgAcc4" presStyleIdx="3" presStyleCnt="4" custLinFactNeighborX="52739" custLinFactNeighborY="50603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14C9D5B6-DDAF-44B7-8BC9-38EEADA737E8}" type="pres">
      <dgm:prSet presAssocID="{B7424F67-4A4A-4624-A046-DBB54BBB3606}" presName="hierChild5" presStyleCnt="0"/>
      <dgm:spPr/>
    </dgm:pt>
    <dgm:pt modelId="{6E3CA43E-9ED8-40B3-9AAC-B298FCE3097A}" type="pres">
      <dgm:prSet presAssocID="{2C13CCF6-9700-4CF2-BC9F-81FAC3D656E3}" presName="Name17" presStyleLbl="parChTrans1D3" presStyleIdx="7" presStyleCnt="8"/>
      <dgm:spPr/>
      <dgm:t>
        <a:bodyPr/>
        <a:lstStyle/>
        <a:p>
          <a:endParaRPr lang="fr-FR"/>
        </a:p>
      </dgm:t>
    </dgm:pt>
    <dgm:pt modelId="{DED69CBE-8B04-4764-BEC1-D589EC3CF4CE}" type="pres">
      <dgm:prSet presAssocID="{C7DA7B46-B4E4-42AC-9442-67F8C6194CB1}" presName="hierRoot3" presStyleCnt="0"/>
      <dgm:spPr/>
    </dgm:pt>
    <dgm:pt modelId="{FC5C7E73-7903-4AA6-BCC5-B9C950C6A818}" type="pres">
      <dgm:prSet presAssocID="{C7DA7B46-B4E4-42AC-9442-67F8C6194CB1}" presName="composite3" presStyleCnt="0"/>
      <dgm:spPr/>
    </dgm:pt>
    <dgm:pt modelId="{AEBE3E6B-E4BA-4D08-9D42-1CCBCB8A3400}" type="pres">
      <dgm:prSet presAssocID="{C7DA7B46-B4E4-42AC-9442-67F8C6194CB1}" presName="background3" presStyleLbl="node3" presStyleIdx="7" presStyleCnt="8"/>
      <dgm:spPr/>
    </dgm:pt>
    <dgm:pt modelId="{47AEEA5C-5DC8-4B3F-B784-1E078495F2B5}" type="pres">
      <dgm:prSet presAssocID="{C7DA7B46-B4E4-42AC-9442-67F8C6194CB1}" presName="text3" presStyleLbl="fgAcc3" presStyleIdx="7" presStyleCnt="8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4E5EC6B6-82D2-42AE-B09D-D544F8EECD44}" type="pres">
      <dgm:prSet presAssocID="{C7DA7B46-B4E4-42AC-9442-67F8C6194CB1}" presName="hierChild4" presStyleCnt="0"/>
      <dgm:spPr/>
    </dgm:pt>
  </dgm:ptLst>
  <dgm:cxnLst>
    <dgm:cxn modelId="{C70A17A9-D7DC-41D8-81CA-66002102FB97}" srcId="{AA7EB141-CC82-4D3F-9035-2BCD84B5CA6E}" destId="{5CDE4DBF-5A98-4DFA-92B4-885E9BE5FE4A}" srcOrd="0" destOrd="0" parTransId="{0AD6E481-F193-4E5A-AA86-9E5283BA12CA}" sibTransId="{475D2AB1-E7A0-40FD-BC49-A34225B432B9}"/>
    <dgm:cxn modelId="{2841B691-BD4B-43B1-BD71-9A7C96CE6362}" type="presOf" srcId="{6AB0FBC9-D2F0-4557-BAF7-04FFE176E4D7}" destId="{0DB28EB1-653A-4EC7-AEBD-39DF77CD5C46}" srcOrd="0" destOrd="0" presId="urn:microsoft.com/office/officeart/2005/8/layout/hierarchy1"/>
    <dgm:cxn modelId="{EDB86E48-4814-483A-B3B7-455F8A72D5BC}" srcId="{84E94248-151F-41F5-BAAA-90F575F5C06E}" destId="{870F1B49-9D4D-4021-8386-17F545CAFB52}" srcOrd="1" destOrd="0" parTransId="{E4033988-07E2-4657-A496-BC21F395A11C}" sibTransId="{91BF2B53-777A-47F9-AC7E-C52B7095344F}"/>
    <dgm:cxn modelId="{EBA1BCCC-B52B-45E2-9FEC-DEB6E29668CB}" type="presOf" srcId="{2C13CCF6-9700-4CF2-BC9F-81FAC3D656E3}" destId="{6E3CA43E-9ED8-40B3-9AAC-B298FCE3097A}" srcOrd="0" destOrd="0" presId="urn:microsoft.com/office/officeart/2005/8/layout/hierarchy1"/>
    <dgm:cxn modelId="{67F2AACF-7222-4485-B703-07C1EF3148CA}" srcId="{AA7EB141-CC82-4D3F-9035-2BCD84B5CA6E}" destId="{1FB322CB-F5E0-4F23-A8E2-031CB92A6A25}" srcOrd="2" destOrd="0" parTransId="{A69EAC1F-06CF-4A39-8FD3-0F3CD142B952}" sibTransId="{AAAB7AA3-E965-4C4D-AE27-8265F69F6BE2}"/>
    <dgm:cxn modelId="{D696A868-3CB1-489D-B7EA-DC1C966BDE36}" type="presOf" srcId="{25BEF745-9A61-422F-A10E-E6DA2C6108CF}" destId="{09EBF133-6605-4F4D-8D66-327177C58D0D}" srcOrd="0" destOrd="0" presId="urn:microsoft.com/office/officeart/2005/8/layout/hierarchy1"/>
    <dgm:cxn modelId="{DE6AD748-E6E1-41BF-84E1-1077A4D98CCA}" srcId="{1FB322CB-F5E0-4F23-A8E2-031CB92A6A25}" destId="{B7424F67-4A4A-4624-A046-DBB54BBB3606}" srcOrd="0" destOrd="0" parTransId="{CB82A1CF-E43C-4072-AAFA-69C7E9413B37}" sibTransId="{D071481F-B2D0-44C5-B563-35FF1AF95FF5}"/>
    <dgm:cxn modelId="{7E77F171-E264-4888-A4BB-929BE5BA8B61}" type="presOf" srcId="{1FB322CB-F5E0-4F23-A8E2-031CB92A6A25}" destId="{2744A155-6CB3-43B5-9757-E4559F4B984D}" srcOrd="0" destOrd="0" presId="urn:microsoft.com/office/officeart/2005/8/layout/hierarchy1"/>
    <dgm:cxn modelId="{9B2A26FB-F11E-44F7-8B00-499A68E4F29E}" srcId="{5CDE4DBF-5A98-4DFA-92B4-885E9BE5FE4A}" destId="{176EDA05-3F07-482A-8EF1-50299E997DDB}" srcOrd="0" destOrd="0" parTransId="{E7DB514D-46F6-4053-A772-2D1CE72CFFE3}" sibTransId="{5EA725C6-045F-4616-A311-47DF36408D8D}"/>
    <dgm:cxn modelId="{859EAB24-000D-4A82-A5BB-19921972B3A1}" srcId="{84E94248-151F-41F5-BAAA-90F575F5C06E}" destId="{69E3A095-F1A2-46B4-8999-2FBD8CB6767F}" srcOrd="3" destOrd="0" parTransId="{2FE5B404-2B4D-4F19-BC66-B97B2E9432A1}" sibTransId="{4DCFA70B-5A3A-4108-8941-20AA52FAE09D}"/>
    <dgm:cxn modelId="{FB2469FA-44E9-4373-B37E-E81C506C5DCB}" type="presOf" srcId="{70649BDD-6735-43B7-8590-A4E0B62CFEF3}" destId="{57A47F4A-8472-430E-9D4A-6703A703614C}" srcOrd="0" destOrd="0" presId="urn:microsoft.com/office/officeart/2005/8/layout/hierarchy1"/>
    <dgm:cxn modelId="{859C14C2-0A37-49F8-8FFF-4FAE89286024}" type="presOf" srcId="{67305E05-DEC7-4022-8C6C-C78CD2AD42AA}" destId="{1307F49E-7D8A-4483-B9BB-3A1924C8E3E5}" srcOrd="0" destOrd="0" presId="urn:microsoft.com/office/officeart/2005/8/layout/hierarchy1"/>
    <dgm:cxn modelId="{66B098CE-BC78-4271-A208-2961F31DC660}" type="presOf" srcId="{BAD4CE3E-AB39-4521-A17D-237960354E25}" destId="{1A41473A-B96B-49D0-AF07-A686C5D0EE84}" srcOrd="0" destOrd="0" presId="urn:microsoft.com/office/officeart/2005/8/layout/hierarchy1"/>
    <dgm:cxn modelId="{7FE312A9-7C91-42CF-86BC-7768E7ADC074}" type="presOf" srcId="{0AD6E481-F193-4E5A-AA86-9E5283BA12CA}" destId="{86EA5E3C-14E5-4C64-81B0-0FB1499E6FBB}" srcOrd="0" destOrd="0" presId="urn:microsoft.com/office/officeart/2005/8/layout/hierarchy1"/>
    <dgm:cxn modelId="{D7E19E40-3DE0-40DA-B44B-D4CCF8239F8D}" type="presOf" srcId="{92D85A78-7956-4C85-B154-F4C99284A73C}" destId="{A9A4F01D-2E1F-485F-8B03-581371132E58}" srcOrd="0" destOrd="0" presId="urn:microsoft.com/office/officeart/2005/8/layout/hierarchy1"/>
    <dgm:cxn modelId="{E1C8DFFA-BEEE-4C2E-9B94-4A76FC0C22E9}" type="presOf" srcId="{69E3A095-F1A2-46B4-8999-2FBD8CB6767F}" destId="{2BCD2380-BED7-4044-BB2A-5AC7A72F51AF}" srcOrd="0" destOrd="0" presId="urn:microsoft.com/office/officeart/2005/8/layout/hierarchy1"/>
    <dgm:cxn modelId="{722C9977-67B8-4E12-8EA7-6B6716B5E270}" type="presOf" srcId="{D907FB1A-AB6B-4803-B14F-D0CBA50DFDEF}" destId="{10AF2107-1CC1-4225-8BDE-6034FF7DBC3D}" srcOrd="0" destOrd="0" presId="urn:microsoft.com/office/officeart/2005/8/layout/hierarchy1"/>
    <dgm:cxn modelId="{5010D734-24C6-44AA-B0DC-AF02ECBA9E89}" type="presOf" srcId="{B3D49A58-0DE5-4903-BA3F-DCDFF3F2718B}" destId="{D0AC9C29-9DE9-44FD-AFC4-A2AD758368B1}" srcOrd="0" destOrd="0" presId="urn:microsoft.com/office/officeart/2005/8/layout/hierarchy1"/>
    <dgm:cxn modelId="{C5F53E95-5DBF-40F0-966A-2F04C61D25C1}" type="presOf" srcId="{B7424F67-4A4A-4624-A046-DBB54BBB3606}" destId="{8A8A8C7E-D264-4411-B2C8-6078045EE489}" srcOrd="0" destOrd="0" presId="urn:microsoft.com/office/officeart/2005/8/layout/hierarchy1"/>
    <dgm:cxn modelId="{A7BC5CF3-A7D5-4FC5-9916-8C6B5FF5A006}" type="presOf" srcId="{5CDE4DBF-5A98-4DFA-92B4-885E9BE5FE4A}" destId="{1ED5A48F-C904-4D70-8E6A-C59660DD26EE}" srcOrd="0" destOrd="0" presId="urn:microsoft.com/office/officeart/2005/8/layout/hierarchy1"/>
    <dgm:cxn modelId="{B5B1ACFC-4237-4FB1-83D4-4FD91A021DF0}" type="presOf" srcId="{CB82A1CF-E43C-4072-AAFA-69C7E9413B37}" destId="{6126F7CF-6863-4BB2-A4C6-9F0F01EABF8E}" srcOrd="0" destOrd="0" presId="urn:microsoft.com/office/officeart/2005/8/layout/hierarchy1"/>
    <dgm:cxn modelId="{FBEF05F5-2443-4F21-81AC-6A3466842423}" type="presOf" srcId="{C362B09D-BE7F-4886-A7CB-7798CDEA5B30}" destId="{8CB3A153-2394-4EAD-BA90-93B7723B4452}" srcOrd="0" destOrd="0" presId="urn:microsoft.com/office/officeart/2005/8/layout/hierarchy1"/>
    <dgm:cxn modelId="{90B1AE72-ADEC-497E-B48F-393FFF4EF1BA}" type="presOf" srcId="{AA7EB141-CC82-4D3F-9035-2BCD84B5CA6E}" destId="{E55D47F5-ACF2-4152-B878-59E1A39C92E4}" srcOrd="0" destOrd="0" presId="urn:microsoft.com/office/officeart/2005/8/layout/hierarchy1"/>
    <dgm:cxn modelId="{85730A90-F676-4AD2-B092-286057B972F2}" type="presOf" srcId="{84E94248-151F-41F5-BAAA-90F575F5C06E}" destId="{CAC345BF-C2C5-4CEA-9DFB-7E69311B69B3}" srcOrd="0" destOrd="0" presId="urn:microsoft.com/office/officeart/2005/8/layout/hierarchy1"/>
    <dgm:cxn modelId="{2B648EEB-1236-4AB4-988B-ADBEE4011C3E}" srcId="{E921CFE7-2928-4CA8-9D5C-2608F270AD12}" destId="{B3D49A58-0DE5-4903-BA3F-DCDFF3F2718B}" srcOrd="0" destOrd="0" parTransId="{9113BE1E-3468-4602-8523-26EE42CD4CD0}" sibTransId="{BC3BF004-4873-46E4-A689-6F043AF9218A}"/>
    <dgm:cxn modelId="{7AEEFE97-FB3C-4A9C-8450-6CC0061BB806}" type="presOf" srcId="{C7DA7B46-B4E4-42AC-9442-67F8C6194CB1}" destId="{47AEEA5C-5DC8-4B3F-B784-1E078495F2B5}" srcOrd="0" destOrd="0" presId="urn:microsoft.com/office/officeart/2005/8/layout/hierarchy1"/>
    <dgm:cxn modelId="{F347A324-BFF5-4E53-B00A-1EBA0A9718D4}" type="presOf" srcId="{E7DB514D-46F6-4053-A772-2D1CE72CFFE3}" destId="{25E5EBBB-3513-4522-98AB-4A45A8C445A4}" srcOrd="0" destOrd="0" presId="urn:microsoft.com/office/officeart/2005/8/layout/hierarchy1"/>
    <dgm:cxn modelId="{AC4B449A-7755-4DE4-9EF6-D1CDF4A48B2A}" srcId="{B3D49A58-0DE5-4903-BA3F-DCDFF3F2718B}" destId="{AA7EB141-CC82-4D3F-9035-2BCD84B5CA6E}" srcOrd="1" destOrd="0" parTransId="{51694F03-47C0-4454-8E25-D14E071BE27E}" sibTransId="{4269E260-79EA-432F-8E9A-AFE0EB0C7972}"/>
    <dgm:cxn modelId="{93148530-08D0-4F1A-A4FC-1BE6F6982E6C}" type="presOf" srcId="{CB583ED8-8FF4-41DF-AC21-A0CE14CF0F82}" destId="{E498682E-7FAA-4AAB-A74B-602A609421E9}" srcOrd="0" destOrd="0" presId="urn:microsoft.com/office/officeart/2005/8/layout/hierarchy1"/>
    <dgm:cxn modelId="{ABF889B8-9BA2-4CD6-89E5-47B6E45F1424}" srcId="{AA7EB141-CC82-4D3F-9035-2BCD84B5CA6E}" destId="{C7DA7B46-B4E4-42AC-9442-67F8C6194CB1}" srcOrd="3" destOrd="0" parTransId="{2C13CCF6-9700-4CF2-BC9F-81FAC3D656E3}" sibTransId="{BEF0B3A8-E9EC-4569-9E97-707B0803226E}"/>
    <dgm:cxn modelId="{8DF89F62-6915-46F3-9182-5D21BECDBB33}" type="presOf" srcId="{51694F03-47C0-4454-8E25-D14E071BE27E}" destId="{EDBD7040-9740-4209-A3A5-F8C035A4B57D}" srcOrd="0" destOrd="0" presId="urn:microsoft.com/office/officeart/2005/8/layout/hierarchy1"/>
    <dgm:cxn modelId="{73F2046D-3F5D-4E87-9682-48616162C4EC}" srcId="{84E94248-151F-41F5-BAAA-90F575F5C06E}" destId="{6AB0FBC9-D2F0-4557-BAF7-04FFE176E4D7}" srcOrd="0" destOrd="0" parTransId="{67305E05-DEC7-4022-8C6C-C78CD2AD42AA}" sibTransId="{081F9662-E4A6-4999-82C8-B020AAA4835A}"/>
    <dgm:cxn modelId="{9EB8088A-03A4-4AAB-BEAB-ED70D0485F72}" srcId="{6AB0FBC9-D2F0-4557-BAF7-04FFE176E4D7}" destId="{35F63AE7-5C05-4045-8922-DDB623AF96A8}" srcOrd="0" destOrd="0" parTransId="{C362B09D-BE7F-4886-A7CB-7798CDEA5B30}" sibTransId="{73DE44C4-1BFD-41F6-9626-0814F855A9D3}"/>
    <dgm:cxn modelId="{47FE3C82-2747-407A-BB97-1D9AB7587110}" type="presOf" srcId="{A69EAC1F-06CF-4A39-8FD3-0F3CD142B952}" destId="{6569164E-24D0-4BAE-B346-4C2A35B86FD9}" srcOrd="0" destOrd="0" presId="urn:microsoft.com/office/officeart/2005/8/layout/hierarchy1"/>
    <dgm:cxn modelId="{DC2AB242-8152-44C7-9330-4681A6547E61}" type="presOf" srcId="{E4033988-07E2-4657-A496-BC21F395A11C}" destId="{50EA5F4E-EFC8-4FFD-B432-C758873FDD81}" srcOrd="0" destOrd="0" presId="urn:microsoft.com/office/officeart/2005/8/layout/hierarchy1"/>
    <dgm:cxn modelId="{C5F351B9-387B-47F1-940B-4F12C3601EB7}" type="presOf" srcId="{2FE5B404-2B4D-4F19-BC66-B97B2E9432A1}" destId="{15CB43D5-FD9A-4AAC-8A0B-DE1057F52050}" srcOrd="0" destOrd="0" presId="urn:microsoft.com/office/officeart/2005/8/layout/hierarchy1"/>
    <dgm:cxn modelId="{39511DBC-D4DF-452F-9A2D-5D7B2CEE394A}" type="presOf" srcId="{E921CFE7-2928-4CA8-9D5C-2608F270AD12}" destId="{7FDC1D4A-3C42-4085-B6B5-A20ABCEB62E9}" srcOrd="0" destOrd="0" presId="urn:microsoft.com/office/officeart/2005/8/layout/hierarchy1"/>
    <dgm:cxn modelId="{94287F10-02DA-4E18-8D47-C78ED10E85CB}" srcId="{AA7EB141-CC82-4D3F-9035-2BCD84B5CA6E}" destId="{92D85A78-7956-4C85-B154-F4C99284A73C}" srcOrd="1" destOrd="0" parTransId="{25BEF745-9A61-422F-A10E-E6DA2C6108CF}" sibTransId="{A3835EE7-C6F2-49CB-8EC2-1A0EACFA9526}"/>
    <dgm:cxn modelId="{30A21E9C-337E-42C7-8DB5-20F2D6E7EA0E}" type="presOf" srcId="{176EDA05-3F07-482A-8EF1-50299E997DDB}" destId="{17655D77-DC3B-4CC1-B817-323525DFC03D}" srcOrd="0" destOrd="0" presId="urn:microsoft.com/office/officeart/2005/8/layout/hierarchy1"/>
    <dgm:cxn modelId="{553FD305-0B9C-47F4-AE80-24FA5470993E}" srcId="{84E94248-151F-41F5-BAAA-90F575F5C06E}" destId="{D907FB1A-AB6B-4803-B14F-D0CBA50DFDEF}" srcOrd="2" destOrd="0" parTransId="{70649BDD-6735-43B7-8590-A4E0B62CFEF3}" sibTransId="{CD517A88-F86D-4CE0-B115-5D0CB9FD91AA}"/>
    <dgm:cxn modelId="{7DC0BC6C-E6B4-4F93-952C-28BCA260A325}" type="presOf" srcId="{35F63AE7-5C05-4045-8922-DDB623AF96A8}" destId="{09EA61A1-0A25-42E8-ACFC-4DA94EAD1716}" srcOrd="0" destOrd="0" presId="urn:microsoft.com/office/officeart/2005/8/layout/hierarchy1"/>
    <dgm:cxn modelId="{6DC6D098-5108-49ED-86C2-1DF292CA744F}" type="presOf" srcId="{870F1B49-9D4D-4021-8386-17F545CAFB52}" destId="{595CEEC1-091C-4745-8362-02692BEFE42B}" srcOrd="0" destOrd="0" presId="urn:microsoft.com/office/officeart/2005/8/layout/hierarchy1"/>
    <dgm:cxn modelId="{512F0188-64E3-45FB-B943-1D2176A42B75}" type="presOf" srcId="{8317E99A-895A-4850-8162-B24471D07904}" destId="{E3440FE7-F0C1-41DB-9596-6235680E82CA}" srcOrd="0" destOrd="0" presId="urn:microsoft.com/office/officeart/2005/8/layout/hierarchy1"/>
    <dgm:cxn modelId="{D51B3672-6826-4A08-A2DF-1C83BAB1B80F}" srcId="{B3D49A58-0DE5-4903-BA3F-DCDFF3F2718B}" destId="{84E94248-151F-41F5-BAAA-90F575F5C06E}" srcOrd="0" destOrd="0" parTransId="{8317E99A-895A-4850-8162-B24471D07904}" sibTransId="{98DD5A08-2E4F-48B9-88F8-8F809589A5D1}"/>
    <dgm:cxn modelId="{EFC06155-F139-404F-BA3F-1AB4AC7DEBF1}" srcId="{D907FB1A-AB6B-4803-B14F-D0CBA50DFDEF}" destId="{BAD4CE3E-AB39-4521-A17D-237960354E25}" srcOrd="0" destOrd="0" parTransId="{CB583ED8-8FF4-41DF-AC21-A0CE14CF0F82}" sibTransId="{769663E8-BD51-4E63-94E2-2BB973353AE8}"/>
    <dgm:cxn modelId="{48B36380-0FC6-495A-B1CF-CD7191FB1CBE}" type="presParOf" srcId="{7FDC1D4A-3C42-4085-B6B5-A20ABCEB62E9}" destId="{ECD87817-C04E-4DF8-B403-60CC9DE2F3FC}" srcOrd="0" destOrd="0" presId="urn:microsoft.com/office/officeart/2005/8/layout/hierarchy1"/>
    <dgm:cxn modelId="{124DFA28-DC51-45F4-8465-90928584E67F}" type="presParOf" srcId="{ECD87817-C04E-4DF8-B403-60CC9DE2F3FC}" destId="{12F243F3-27F4-4A89-8E2F-21832F4E2554}" srcOrd="0" destOrd="0" presId="urn:microsoft.com/office/officeart/2005/8/layout/hierarchy1"/>
    <dgm:cxn modelId="{63F9BCC2-657B-468D-84DE-A0842E817860}" type="presParOf" srcId="{12F243F3-27F4-4A89-8E2F-21832F4E2554}" destId="{B2952C09-EA6A-40BD-A4A7-2CA811CBFAFC}" srcOrd="0" destOrd="0" presId="urn:microsoft.com/office/officeart/2005/8/layout/hierarchy1"/>
    <dgm:cxn modelId="{9CC10C29-4AB9-484C-9771-5F7B803C3A67}" type="presParOf" srcId="{12F243F3-27F4-4A89-8E2F-21832F4E2554}" destId="{D0AC9C29-9DE9-44FD-AFC4-A2AD758368B1}" srcOrd="1" destOrd="0" presId="urn:microsoft.com/office/officeart/2005/8/layout/hierarchy1"/>
    <dgm:cxn modelId="{15C35810-A97B-46E9-B5CD-8FC80E509098}" type="presParOf" srcId="{ECD87817-C04E-4DF8-B403-60CC9DE2F3FC}" destId="{7C41E73C-BEDC-4722-954A-3115AE7568DB}" srcOrd="1" destOrd="0" presId="urn:microsoft.com/office/officeart/2005/8/layout/hierarchy1"/>
    <dgm:cxn modelId="{BEA72329-55F1-4B90-9AED-BDC55B2E692F}" type="presParOf" srcId="{7C41E73C-BEDC-4722-954A-3115AE7568DB}" destId="{E3440FE7-F0C1-41DB-9596-6235680E82CA}" srcOrd="0" destOrd="0" presId="urn:microsoft.com/office/officeart/2005/8/layout/hierarchy1"/>
    <dgm:cxn modelId="{EEF8C923-7F07-49BC-B95E-B3C97F14F81F}" type="presParOf" srcId="{7C41E73C-BEDC-4722-954A-3115AE7568DB}" destId="{2FB3851D-00D6-46A3-B739-1965D5DD144F}" srcOrd="1" destOrd="0" presId="urn:microsoft.com/office/officeart/2005/8/layout/hierarchy1"/>
    <dgm:cxn modelId="{AE898DAF-2F4A-47D7-A2BE-DDBA8631F56A}" type="presParOf" srcId="{2FB3851D-00D6-46A3-B739-1965D5DD144F}" destId="{1AD3260C-78B0-4A91-A41E-7D479404455F}" srcOrd="0" destOrd="0" presId="urn:microsoft.com/office/officeart/2005/8/layout/hierarchy1"/>
    <dgm:cxn modelId="{9366AE68-5A29-4DC8-9548-CF9D0BA9EECB}" type="presParOf" srcId="{1AD3260C-78B0-4A91-A41E-7D479404455F}" destId="{1D35173D-2EED-4D97-95F4-8731AC7C2848}" srcOrd="0" destOrd="0" presId="urn:microsoft.com/office/officeart/2005/8/layout/hierarchy1"/>
    <dgm:cxn modelId="{ADBB2E42-2EC9-4DEC-934E-09BC87DA5E56}" type="presParOf" srcId="{1AD3260C-78B0-4A91-A41E-7D479404455F}" destId="{CAC345BF-C2C5-4CEA-9DFB-7E69311B69B3}" srcOrd="1" destOrd="0" presId="urn:microsoft.com/office/officeart/2005/8/layout/hierarchy1"/>
    <dgm:cxn modelId="{9F7DFD0D-F7F6-4164-B959-DA2902DDCEBF}" type="presParOf" srcId="{2FB3851D-00D6-46A3-B739-1965D5DD144F}" destId="{B7124893-E719-460B-BD62-430912F49EA4}" srcOrd="1" destOrd="0" presId="urn:microsoft.com/office/officeart/2005/8/layout/hierarchy1"/>
    <dgm:cxn modelId="{0E946967-96C8-4052-98AE-3D306782E9CC}" type="presParOf" srcId="{B7124893-E719-460B-BD62-430912F49EA4}" destId="{1307F49E-7D8A-4483-B9BB-3A1924C8E3E5}" srcOrd="0" destOrd="0" presId="urn:microsoft.com/office/officeart/2005/8/layout/hierarchy1"/>
    <dgm:cxn modelId="{498EB60D-C91A-4214-B99A-83B4B472551A}" type="presParOf" srcId="{B7124893-E719-460B-BD62-430912F49EA4}" destId="{2ACDA2AA-9068-45D4-AC45-F9689E0EF3AD}" srcOrd="1" destOrd="0" presId="urn:microsoft.com/office/officeart/2005/8/layout/hierarchy1"/>
    <dgm:cxn modelId="{82517053-86AA-47D8-AEBD-ACF1F3A9C2E0}" type="presParOf" srcId="{2ACDA2AA-9068-45D4-AC45-F9689E0EF3AD}" destId="{9EB62E01-4445-4353-9F8D-41F3E0535FC1}" srcOrd="0" destOrd="0" presId="urn:microsoft.com/office/officeart/2005/8/layout/hierarchy1"/>
    <dgm:cxn modelId="{4C921D3A-D20F-4500-A30B-7CA139D33083}" type="presParOf" srcId="{9EB62E01-4445-4353-9F8D-41F3E0535FC1}" destId="{B5349498-F9DA-4D8A-97F8-0CF901B43F9F}" srcOrd="0" destOrd="0" presId="urn:microsoft.com/office/officeart/2005/8/layout/hierarchy1"/>
    <dgm:cxn modelId="{E4E580A7-6F15-4B07-942B-B760AE9A8A07}" type="presParOf" srcId="{9EB62E01-4445-4353-9F8D-41F3E0535FC1}" destId="{0DB28EB1-653A-4EC7-AEBD-39DF77CD5C46}" srcOrd="1" destOrd="0" presId="urn:microsoft.com/office/officeart/2005/8/layout/hierarchy1"/>
    <dgm:cxn modelId="{AC9D6745-64A0-40A5-A739-19290B554B9F}" type="presParOf" srcId="{2ACDA2AA-9068-45D4-AC45-F9689E0EF3AD}" destId="{6E66BF10-3814-4B3D-A485-4882706083BC}" srcOrd="1" destOrd="0" presId="urn:microsoft.com/office/officeart/2005/8/layout/hierarchy1"/>
    <dgm:cxn modelId="{32F66D9A-E171-43F7-B954-5D260A804B46}" type="presParOf" srcId="{6E66BF10-3814-4B3D-A485-4882706083BC}" destId="{8CB3A153-2394-4EAD-BA90-93B7723B4452}" srcOrd="0" destOrd="0" presId="urn:microsoft.com/office/officeart/2005/8/layout/hierarchy1"/>
    <dgm:cxn modelId="{30665DB2-936A-497A-A724-991504D87CF7}" type="presParOf" srcId="{6E66BF10-3814-4B3D-A485-4882706083BC}" destId="{A4BCFDFA-28BA-477F-A3CD-CBE0EB9CFEC3}" srcOrd="1" destOrd="0" presId="urn:microsoft.com/office/officeart/2005/8/layout/hierarchy1"/>
    <dgm:cxn modelId="{B4B61E71-9DE9-4D16-AC82-BFF5A098BE8B}" type="presParOf" srcId="{A4BCFDFA-28BA-477F-A3CD-CBE0EB9CFEC3}" destId="{DED5622F-12BA-4F8D-B18C-B906934302AC}" srcOrd="0" destOrd="0" presId="urn:microsoft.com/office/officeart/2005/8/layout/hierarchy1"/>
    <dgm:cxn modelId="{C4FFB0C3-4214-4C3F-9ABB-4D5FDB587068}" type="presParOf" srcId="{DED5622F-12BA-4F8D-B18C-B906934302AC}" destId="{1A2ADA7E-5AEE-4623-B92F-ECB6BA7A4A91}" srcOrd="0" destOrd="0" presId="urn:microsoft.com/office/officeart/2005/8/layout/hierarchy1"/>
    <dgm:cxn modelId="{70710FFE-D4C8-444F-BC59-BCCF806A6F0D}" type="presParOf" srcId="{DED5622F-12BA-4F8D-B18C-B906934302AC}" destId="{09EA61A1-0A25-42E8-ACFC-4DA94EAD1716}" srcOrd="1" destOrd="0" presId="urn:microsoft.com/office/officeart/2005/8/layout/hierarchy1"/>
    <dgm:cxn modelId="{0BC69165-E144-420A-BEF3-6B3D454608A3}" type="presParOf" srcId="{A4BCFDFA-28BA-477F-A3CD-CBE0EB9CFEC3}" destId="{2D9643D3-C9BA-463B-AEB0-ECF6EA8C2AA8}" srcOrd="1" destOrd="0" presId="urn:microsoft.com/office/officeart/2005/8/layout/hierarchy1"/>
    <dgm:cxn modelId="{59A370F7-1B76-471D-A55E-49F09825F171}" type="presParOf" srcId="{B7124893-E719-460B-BD62-430912F49EA4}" destId="{50EA5F4E-EFC8-4FFD-B432-C758873FDD81}" srcOrd="2" destOrd="0" presId="urn:microsoft.com/office/officeart/2005/8/layout/hierarchy1"/>
    <dgm:cxn modelId="{C06A99A5-FD4C-436D-9E3A-C2FA2131CFBC}" type="presParOf" srcId="{B7124893-E719-460B-BD62-430912F49EA4}" destId="{43D4BEE4-1381-4909-932D-18139B324F33}" srcOrd="3" destOrd="0" presId="urn:microsoft.com/office/officeart/2005/8/layout/hierarchy1"/>
    <dgm:cxn modelId="{1C4C16BA-613D-4559-A33A-86F8B7AE79A8}" type="presParOf" srcId="{43D4BEE4-1381-4909-932D-18139B324F33}" destId="{1556C5BA-4B4A-42D5-9F99-35E7A9770171}" srcOrd="0" destOrd="0" presId="urn:microsoft.com/office/officeart/2005/8/layout/hierarchy1"/>
    <dgm:cxn modelId="{4FD29E0E-BAE6-4AF5-A666-76C3774AA865}" type="presParOf" srcId="{1556C5BA-4B4A-42D5-9F99-35E7A9770171}" destId="{30E97C4C-8926-4023-B90D-2FE6760AD6D7}" srcOrd="0" destOrd="0" presId="urn:microsoft.com/office/officeart/2005/8/layout/hierarchy1"/>
    <dgm:cxn modelId="{FE7EB80E-35EE-47C0-B27E-CA5B52470177}" type="presParOf" srcId="{1556C5BA-4B4A-42D5-9F99-35E7A9770171}" destId="{595CEEC1-091C-4745-8362-02692BEFE42B}" srcOrd="1" destOrd="0" presId="urn:microsoft.com/office/officeart/2005/8/layout/hierarchy1"/>
    <dgm:cxn modelId="{7198B7F7-ACD0-4C53-8CC7-A6A3D98E6F70}" type="presParOf" srcId="{43D4BEE4-1381-4909-932D-18139B324F33}" destId="{8A3F7AD7-EDF3-4F67-9EA6-DD69FA164534}" srcOrd="1" destOrd="0" presId="urn:microsoft.com/office/officeart/2005/8/layout/hierarchy1"/>
    <dgm:cxn modelId="{2387A836-3DED-470D-B78A-FFFEFDBA2859}" type="presParOf" srcId="{B7124893-E719-460B-BD62-430912F49EA4}" destId="{57A47F4A-8472-430E-9D4A-6703A703614C}" srcOrd="4" destOrd="0" presId="urn:microsoft.com/office/officeart/2005/8/layout/hierarchy1"/>
    <dgm:cxn modelId="{CC1E004F-A4A3-418B-81B1-8C85D5BC2F22}" type="presParOf" srcId="{B7124893-E719-460B-BD62-430912F49EA4}" destId="{53CE1F51-F899-4FDF-847C-94ADEE509B12}" srcOrd="5" destOrd="0" presId="urn:microsoft.com/office/officeart/2005/8/layout/hierarchy1"/>
    <dgm:cxn modelId="{B3C8BEB9-7339-4F79-B528-FFC106D1717A}" type="presParOf" srcId="{53CE1F51-F899-4FDF-847C-94ADEE509B12}" destId="{16FD5082-96E1-44A1-A718-958E532EAE17}" srcOrd="0" destOrd="0" presId="urn:microsoft.com/office/officeart/2005/8/layout/hierarchy1"/>
    <dgm:cxn modelId="{6D6FA460-A6A3-475F-88D4-32DBCAFEBDB5}" type="presParOf" srcId="{16FD5082-96E1-44A1-A718-958E532EAE17}" destId="{3F6FF7DA-3922-4756-8AD8-12DB65989E68}" srcOrd="0" destOrd="0" presId="urn:microsoft.com/office/officeart/2005/8/layout/hierarchy1"/>
    <dgm:cxn modelId="{0D6D6BE2-9D68-440A-A9B1-CBD256D835B4}" type="presParOf" srcId="{16FD5082-96E1-44A1-A718-958E532EAE17}" destId="{10AF2107-1CC1-4225-8BDE-6034FF7DBC3D}" srcOrd="1" destOrd="0" presId="urn:microsoft.com/office/officeart/2005/8/layout/hierarchy1"/>
    <dgm:cxn modelId="{2AC9E417-D8F2-40F6-AF74-8FF1D20D19F6}" type="presParOf" srcId="{53CE1F51-F899-4FDF-847C-94ADEE509B12}" destId="{A996D100-15B9-43BC-95DB-1C21C050ADAE}" srcOrd="1" destOrd="0" presId="urn:microsoft.com/office/officeart/2005/8/layout/hierarchy1"/>
    <dgm:cxn modelId="{550963DB-226C-4FBE-9039-A57B2532CF10}" type="presParOf" srcId="{A996D100-15B9-43BC-95DB-1C21C050ADAE}" destId="{E498682E-7FAA-4AAB-A74B-602A609421E9}" srcOrd="0" destOrd="0" presId="urn:microsoft.com/office/officeart/2005/8/layout/hierarchy1"/>
    <dgm:cxn modelId="{F5ED3474-29BA-42E6-BFF4-5A499E95B27E}" type="presParOf" srcId="{A996D100-15B9-43BC-95DB-1C21C050ADAE}" destId="{7FAC8AAE-ADAF-46B7-B0B4-77F2E21F3F31}" srcOrd="1" destOrd="0" presId="urn:microsoft.com/office/officeart/2005/8/layout/hierarchy1"/>
    <dgm:cxn modelId="{BF7B4A8C-9320-42B8-9806-04B9B0968984}" type="presParOf" srcId="{7FAC8AAE-ADAF-46B7-B0B4-77F2E21F3F31}" destId="{47FA9D80-8048-46A8-A864-628910AD9684}" srcOrd="0" destOrd="0" presId="urn:microsoft.com/office/officeart/2005/8/layout/hierarchy1"/>
    <dgm:cxn modelId="{6D79C384-0E0C-42F1-BC6C-29C6699FD7DE}" type="presParOf" srcId="{47FA9D80-8048-46A8-A864-628910AD9684}" destId="{48133569-7F75-46A2-BCA2-BC45A1F8E877}" srcOrd="0" destOrd="0" presId="urn:microsoft.com/office/officeart/2005/8/layout/hierarchy1"/>
    <dgm:cxn modelId="{BCDBCE24-3CC7-4F88-AD4F-98C6B7FA05B9}" type="presParOf" srcId="{47FA9D80-8048-46A8-A864-628910AD9684}" destId="{1A41473A-B96B-49D0-AF07-A686C5D0EE84}" srcOrd="1" destOrd="0" presId="urn:microsoft.com/office/officeart/2005/8/layout/hierarchy1"/>
    <dgm:cxn modelId="{0738947D-B53C-4022-909E-88D5BA209074}" type="presParOf" srcId="{7FAC8AAE-ADAF-46B7-B0B4-77F2E21F3F31}" destId="{60F42EC8-9DD2-4069-83DE-865BFF87BA7F}" srcOrd="1" destOrd="0" presId="urn:microsoft.com/office/officeart/2005/8/layout/hierarchy1"/>
    <dgm:cxn modelId="{F790157A-56A7-4E59-B193-2179911F5FBB}" type="presParOf" srcId="{B7124893-E719-460B-BD62-430912F49EA4}" destId="{15CB43D5-FD9A-4AAC-8A0B-DE1057F52050}" srcOrd="6" destOrd="0" presId="urn:microsoft.com/office/officeart/2005/8/layout/hierarchy1"/>
    <dgm:cxn modelId="{A9C2F7EC-577C-48DC-B666-886890093F28}" type="presParOf" srcId="{B7124893-E719-460B-BD62-430912F49EA4}" destId="{CC448520-DB02-4D3D-9BBD-30158295CCD2}" srcOrd="7" destOrd="0" presId="urn:microsoft.com/office/officeart/2005/8/layout/hierarchy1"/>
    <dgm:cxn modelId="{B1A9A697-79AD-480B-B585-AAABDF2A8CAC}" type="presParOf" srcId="{CC448520-DB02-4D3D-9BBD-30158295CCD2}" destId="{07A085C6-6061-42F5-8C17-1515AB3CBC85}" srcOrd="0" destOrd="0" presId="urn:microsoft.com/office/officeart/2005/8/layout/hierarchy1"/>
    <dgm:cxn modelId="{9675E720-F2DB-4F52-8275-989B02E690FD}" type="presParOf" srcId="{07A085C6-6061-42F5-8C17-1515AB3CBC85}" destId="{7BCDE62E-C084-47AC-8F66-DAC02E4C67BF}" srcOrd="0" destOrd="0" presId="urn:microsoft.com/office/officeart/2005/8/layout/hierarchy1"/>
    <dgm:cxn modelId="{A68C0C56-73F2-4B71-BF75-FB887C998269}" type="presParOf" srcId="{07A085C6-6061-42F5-8C17-1515AB3CBC85}" destId="{2BCD2380-BED7-4044-BB2A-5AC7A72F51AF}" srcOrd="1" destOrd="0" presId="urn:microsoft.com/office/officeart/2005/8/layout/hierarchy1"/>
    <dgm:cxn modelId="{285BD170-2ED4-47F6-81A9-FC7A52D51EFD}" type="presParOf" srcId="{CC448520-DB02-4D3D-9BBD-30158295CCD2}" destId="{A7D6F089-F766-4A52-8ED7-3CBA4D5027DB}" srcOrd="1" destOrd="0" presId="urn:microsoft.com/office/officeart/2005/8/layout/hierarchy1"/>
    <dgm:cxn modelId="{3988CE15-F6C0-48E6-8CB6-AB82C9E80A40}" type="presParOf" srcId="{7C41E73C-BEDC-4722-954A-3115AE7568DB}" destId="{EDBD7040-9740-4209-A3A5-F8C035A4B57D}" srcOrd="2" destOrd="0" presId="urn:microsoft.com/office/officeart/2005/8/layout/hierarchy1"/>
    <dgm:cxn modelId="{6DC7950B-B7C5-492B-9602-0424EA1F3EBF}" type="presParOf" srcId="{7C41E73C-BEDC-4722-954A-3115AE7568DB}" destId="{822CAFD7-E9F6-45D7-ABE7-C5115442397F}" srcOrd="3" destOrd="0" presId="urn:microsoft.com/office/officeart/2005/8/layout/hierarchy1"/>
    <dgm:cxn modelId="{27343012-A92B-4BE3-B849-1EAC2A585C05}" type="presParOf" srcId="{822CAFD7-E9F6-45D7-ABE7-C5115442397F}" destId="{6EF6B315-6AC1-48E1-A714-C98DF490BDD5}" srcOrd="0" destOrd="0" presId="urn:microsoft.com/office/officeart/2005/8/layout/hierarchy1"/>
    <dgm:cxn modelId="{3C7A311B-781F-4C14-B7FC-09928E2D097F}" type="presParOf" srcId="{6EF6B315-6AC1-48E1-A714-C98DF490BDD5}" destId="{4B8BFEF6-22AC-45B0-9784-A8715EA672A2}" srcOrd="0" destOrd="0" presId="urn:microsoft.com/office/officeart/2005/8/layout/hierarchy1"/>
    <dgm:cxn modelId="{33E4F629-702D-4FD0-B6D6-749DE019C2C6}" type="presParOf" srcId="{6EF6B315-6AC1-48E1-A714-C98DF490BDD5}" destId="{E55D47F5-ACF2-4152-B878-59E1A39C92E4}" srcOrd="1" destOrd="0" presId="urn:microsoft.com/office/officeart/2005/8/layout/hierarchy1"/>
    <dgm:cxn modelId="{FF7E1BCF-20D3-47AE-BFF9-13B44A46BF3B}" type="presParOf" srcId="{822CAFD7-E9F6-45D7-ABE7-C5115442397F}" destId="{DF80835A-C2F5-4D62-9758-A96971B11BF2}" srcOrd="1" destOrd="0" presId="urn:microsoft.com/office/officeart/2005/8/layout/hierarchy1"/>
    <dgm:cxn modelId="{7DDADD57-3F98-4DA1-8A63-FEA5007F7D21}" type="presParOf" srcId="{DF80835A-C2F5-4D62-9758-A96971B11BF2}" destId="{86EA5E3C-14E5-4C64-81B0-0FB1499E6FBB}" srcOrd="0" destOrd="0" presId="urn:microsoft.com/office/officeart/2005/8/layout/hierarchy1"/>
    <dgm:cxn modelId="{FD09B6F0-FBDF-4BF1-9F03-01E9949CD4A1}" type="presParOf" srcId="{DF80835A-C2F5-4D62-9758-A96971B11BF2}" destId="{6858688C-7719-45A7-BE25-BF5270BB7207}" srcOrd="1" destOrd="0" presId="urn:microsoft.com/office/officeart/2005/8/layout/hierarchy1"/>
    <dgm:cxn modelId="{C9D8ACF9-D5CE-4A3B-95CF-A14BE1F2A643}" type="presParOf" srcId="{6858688C-7719-45A7-BE25-BF5270BB7207}" destId="{1427523D-D3D1-40F8-AD99-C17760B08497}" srcOrd="0" destOrd="0" presId="urn:microsoft.com/office/officeart/2005/8/layout/hierarchy1"/>
    <dgm:cxn modelId="{75933ABC-47C8-4D98-A0E6-2160F39D1E44}" type="presParOf" srcId="{1427523D-D3D1-40F8-AD99-C17760B08497}" destId="{9AD880D5-A1BB-478F-853A-D8451FAED557}" srcOrd="0" destOrd="0" presId="urn:microsoft.com/office/officeart/2005/8/layout/hierarchy1"/>
    <dgm:cxn modelId="{09EE0B93-FAC2-4387-825C-917DAF3E1F30}" type="presParOf" srcId="{1427523D-D3D1-40F8-AD99-C17760B08497}" destId="{1ED5A48F-C904-4D70-8E6A-C59660DD26EE}" srcOrd="1" destOrd="0" presId="urn:microsoft.com/office/officeart/2005/8/layout/hierarchy1"/>
    <dgm:cxn modelId="{F412CB8F-1583-4F64-8015-79D6B944F51D}" type="presParOf" srcId="{6858688C-7719-45A7-BE25-BF5270BB7207}" destId="{C56BF6B0-CC94-44C6-BD12-6FFC05C6D4E8}" srcOrd="1" destOrd="0" presId="urn:microsoft.com/office/officeart/2005/8/layout/hierarchy1"/>
    <dgm:cxn modelId="{9AF14869-45E2-4818-843A-150FDA9F311B}" type="presParOf" srcId="{C56BF6B0-CC94-44C6-BD12-6FFC05C6D4E8}" destId="{25E5EBBB-3513-4522-98AB-4A45A8C445A4}" srcOrd="0" destOrd="0" presId="urn:microsoft.com/office/officeart/2005/8/layout/hierarchy1"/>
    <dgm:cxn modelId="{8E684604-0498-4630-BA12-FAEE9EFB58AA}" type="presParOf" srcId="{C56BF6B0-CC94-44C6-BD12-6FFC05C6D4E8}" destId="{D7D416A7-F59E-4575-A7CD-ED7EDE5C05F3}" srcOrd="1" destOrd="0" presId="urn:microsoft.com/office/officeart/2005/8/layout/hierarchy1"/>
    <dgm:cxn modelId="{1B750C75-69C7-4ECB-BE27-0747CA86A64B}" type="presParOf" srcId="{D7D416A7-F59E-4575-A7CD-ED7EDE5C05F3}" destId="{A4452E3A-6B6B-4BC9-BA22-BF3D969BEBEA}" srcOrd="0" destOrd="0" presId="urn:microsoft.com/office/officeart/2005/8/layout/hierarchy1"/>
    <dgm:cxn modelId="{7AE1125A-DE60-416C-999E-6A6D1E87FCE9}" type="presParOf" srcId="{A4452E3A-6B6B-4BC9-BA22-BF3D969BEBEA}" destId="{FEE76391-A83A-455A-825E-6A1AB00C7D13}" srcOrd="0" destOrd="0" presId="urn:microsoft.com/office/officeart/2005/8/layout/hierarchy1"/>
    <dgm:cxn modelId="{27F3FFC3-B00F-423F-BFA1-6546CD028554}" type="presParOf" srcId="{A4452E3A-6B6B-4BC9-BA22-BF3D969BEBEA}" destId="{17655D77-DC3B-4CC1-B817-323525DFC03D}" srcOrd="1" destOrd="0" presId="urn:microsoft.com/office/officeart/2005/8/layout/hierarchy1"/>
    <dgm:cxn modelId="{BBA6B9C5-75A0-4622-9F27-44D20571205E}" type="presParOf" srcId="{D7D416A7-F59E-4575-A7CD-ED7EDE5C05F3}" destId="{CE943209-7DF0-4AC6-B47A-5FF687C2D64B}" srcOrd="1" destOrd="0" presId="urn:microsoft.com/office/officeart/2005/8/layout/hierarchy1"/>
    <dgm:cxn modelId="{6BA9517D-1D0E-4ACE-8BCF-0A2D941150F8}" type="presParOf" srcId="{DF80835A-C2F5-4D62-9758-A96971B11BF2}" destId="{09EBF133-6605-4F4D-8D66-327177C58D0D}" srcOrd="2" destOrd="0" presId="urn:microsoft.com/office/officeart/2005/8/layout/hierarchy1"/>
    <dgm:cxn modelId="{983FB730-3030-4C4E-B51A-8E639CA36CDB}" type="presParOf" srcId="{DF80835A-C2F5-4D62-9758-A96971B11BF2}" destId="{C82528C5-D067-40B3-9F91-8A3B579CF7E8}" srcOrd="3" destOrd="0" presId="urn:microsoft.com/office/officeart/2005/8/layout/hierarchy1"/>
    <dgm:cxn modelId="{226F9E20-5141-4D07-BFF2-4A3991F8993C}" type="presParOf" srcId="{C82528C5-D067-40B3-9F91-8A3B579CF7E8}" destId="{6716FC1B-B51A-4962-B341-57773CE2B0E0}" srcOrd="0" destOrd="0" presId="urn:microsoft.com/office/officeart/2005/8/layout/hierarchy1"/>
    <dgm:cxn modelId="{51EFC468-9563-4C8C-87BD-FD259CD58FEA}" type="presParOf" srcId="{6716FC1B-B51A-4962-B341-57773CE2B0E0}" destId="{F1C944A7-C9D3-4531-BA4D-4950183AE81A}" srcOrd="0" destOrd="0" presId="urn:microsoft.com/office/officeart/2005/8/layout/hierarchy1"/>
    <dgm:cxn modelId="{EBF3F92A-50C7-49B8-BF86-7440470450E9}" type="presParOf" srcId="{6716FC1B-B51A-4962-B341-57773CE2B0E0}" destId="{A9A4F01D-2E1F-485F-8B03-581371132E58}" srcOrd="1" destOrd="0" presId="urn:microsoft.com/office/officeart/2005/8/layout/hierarchy1"/>
    <dgm:cxn modelId="{4C81292C-F855-4216-98E9-12FDCD7DE7BD}" type="presParOf" srcId="{C82528C5-D067-40B3-9F91-8A3B579CF7E8}" destId="{C71E1F48-28AF-4472-ACD9-B71D9719895A}" srcOrd="1" destOrd="0" presId="urn:microsoft.com/office/officeart/2005/8/layout/hierarchy1"/>
    <dgm:cxn modelId="{F8B73C40-96CD-41E1-94FB-3643C8317F00}" type="presParOf" srcId="{DF80835A-C2F5-4D62-9758-A96971B11BF2}" destId="{6569164E-24D0-4BAE-B346-4C2A35B86FD9}" srcOrd="4" destOrd="0" presId="urn:microsoft.com/office/officeart/2005/8/layout/hierarchy1"/>
    <dgm:cxn modelId="{787282CF-0EB5-4AC6-8AA4-8919B8A1A725}" type="presParOf" srcId="{DF80835A-C2F5-4D62-9758-A96971B11BF2}" destId="{9F207633-786E-4531-B43D-EEA6769539C9}" srcOrd="5" destOrd="0" presId="urn:microsoft.com/office/officeart/2005/8/layout/hierarchy1"/>
    <dgm:cxn modelId="{9517C2C2-7116-4844-9E3E-964005A6B10D}" type="presParOf" srcId="{9F207633-786E-4531-B43D-EEA6769539C9}" destId="{39BE92CC-D706-48AF-B6E9-5908DC422134}" srcOrd="0" destOrd="0" presId="urn:microsoft.com/office/officeart/2005/8/layout/hierarchy1"/>
    <dgm:cxn modelId="{56BCE047-9910-484B-A7A4-25850F722097}" type="presParOf" srcId="{39BE92CC-D706-48AF-B6E9-5908DC422134}" destId="{F5C7AFA5-FBCF-4A15-B17E-00B1099F2648}" srcOrd="0" destOrd="0" presId="urn:microsoft.com/office/officeart/2005/8/layout/hierarchy1"/>
    <dgm:cxn modelId="{19202AE2-FD55-48CC-9C82-8D2D9DF7A9C1}" type="presParOf" srcId="{39BE92CC-D706-48AF-B6E9-5908DC422134}" destId="{2744A155-6CB3-43B5-9757-E4559F4B984D}" srcOrd="1" destOrd="0" presId="urn:microsoft.com/office/officeart/2005/8/layout/hierarchy1"/>
    <dgm:cxn modelId="{A9D8A6AA-19D1-4AAF-AF50-65CD782F7C0C}" type="presParOf" srcId="{9F207633-786E-4531-B43D-EEA6769539C9}" destId="{F3654D9E-1D5A-47C0-A44C-824F6AEA3AFE}" srcOrd="1" destOrd="0" presId="urn:microsoft.com/office/officeart/2005/8/layout/hierarchy1"/>
    <dgm:cxn modelId="{87F1BCC2-D0AF-45B4-931C-FCFA70878A12}" type="presParOf" srcId="{F3654D9E-1D5A-47C0-A44C-824F6AEA3AFE}" destId="{6126F7CF-6863-4BB2-A4C6-9F0F01EABF8E}" srcOrd="0" destOrd="0" presId="urn:microsoft.com/office/officeart/2005/8/layout/hierarchy1"/>
    <dgm:cxn modelId="{002678C8-88F3-49B5-B122-BDF347C1C00B}" type="presParOf" srcId="{F3654D9E-1D5A-47C0-A44C-824F6AEA3AFE}" destId="{67FBA54B-1E6D-485C-8C0E-A1E6E7A71D4E}" srcOrd="1" destOrd="0" presId="urn:microsoft.com/office/officeart/2005/8/layout/hierarchy1"/>
    <dgm:cxn modelId="{E4C5ACBC-7FE5-49A8-8D97-51539B293EC8}" type="presParOf" srcId="{67FBA54B-1E6D-485C-8C0E-A1E6E7A71D4E}" destId="{8812A56E-0DC9-4D28-83F2-F365B0E8AFF9}" srcOrd="0" destOrd="0" presId="urn:microsoft.com/office/officeart/2005/8/layout/hierarchy1"/>
    <dgm:cxn modelId="{1D258183-EB79-4031-916B-468C29286332}" type="presParOf" srcId="{8812A56E-0DC9-4D28-83F2-F365B0E8AFF9}" destId="{F172785A-087D-4445-AAA7-3CF57F3E96C1}" srcOrd="0" destOrd="0" presId="urn:microsoft.com/office/officeart/2005/8/layout/hierarchy1"/>
    <dgm:cxn modelId="{A1A10565-BF9B-4B82-9DCF-DD60A7DE22F0}" type="presParOf" srcId="{8812A56E-0DC9-4D28-83F2-F365B0E8AFF9}" destId="{8A8A8C7E-D264-4411-B2C8-6078045EE489}" srcOrd="1" destOrd="0" presId="urn:microsoft.com/office/officeart/2005/8/layout/hierarchy1"/>
    <dgm:cxn modelId="{27E78CFF-C7CC-4F3F-B120-1AF380D2799E}" type="presParOf" srcId="{67FBA54B-1E6D-485C-8C0E-A1E6E7A71D4E}" destId="{14C9D5B6-DDAF-44B7-8BC9-38EEADA737E8}" srcOrd="1" destOrd="0" presId="urn:microsoft.com/office/officeart/2005/8/layout/hierarchy1"/>
    <dgm:cxn modelId="{4A376098-8CCF-40FE-86A5-4A3C78B5FBDA}" type="presParOf" srcId="{DF80835A-C2F5-4D62-9758-A96971B11BF2}" destId="{6E3CA43E-9ED8-40B3-9AAC-B298FCE3097A}" srcOrd="6" destOrd="0" presId="urn:microsoft.com/office/officeart/2005/8/layout/hierarchy1"/>
    <dgm:cxn modelId="{41E17D21-C1D3-4C0C-9876-5F29F2735DD2}" type="presParOf" srcId="{DF80835A-C2F5-4D62-9758-A96971B11BF2}" destId="{DED69CBE-8B04-4764-BEC1-D589EC3CF4CE}" srcOrd="7" destOrd="0" presId="urn:microsoft.com/office/officeart/2005/8/layout/hierarchy1"/>
    <dgm:cxn modelId="{26358AF9-C6E5-4062-BE49-E984DD90C745}" type="presParOf" srcId="{DED69CBE-8B04-4764-BEC1-D589EC3CF4CE}" destId="{FC5C7E73-7903-4AA6-BCC5-B9C950C6A818}" srcOrd="0" destOrd="0" presId="urn:microsoft.com/office/officeart/2005/8/layout/hierarchy1"/>
    <dgm:cxn modelId="{954B2B53-E32E-4DE8-B0D2-9FA27FCA4FAC}" type="presParOf" srcId="{FC5C7E73-7903-4AA6-BCC5-B9C950C6A818}" destId="{AEBE3E6B-E4BA-4D08-9D42-1CCBCB8A3400}" srcOrd="0" destOrd="0" presId="urn:microsoft.com/office/officeart/2005/8/layout/hierarchy1"/>
    <dgm:cxn modelId="{EFBD9434-2E4A-4351-88B8-0FEFDDBB914A}" type="presParOf" srcId="{FC5C7E73-7903-4AA6-BCC5-B9C950C6A818}" destId="{47AEEA5C-5DC8-4B3F-B784-1E078495F2B5}" srcOrd="1" destOrd="0" presId="urn:microsoft.com/office/officeart/2005/8/layout/hierarchy1"/>
    <dgm:cxn modelId="{7C093584-394E-4CFF-8AA5-E10B3FA73041}" type="presParOf" srcId="{DED69CBE-8B04-4764-BEC1-D589EC3CF4CE}" destId="{4E5EC6B6-82D2-42AE-B09D-D544F8EECD4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3CA43E-9ED8-40B3-9AAC-B298FCE3097A}">
      <dsp:nvSpPr>
        <dsp:cNvPr id="0" name=""/>
        <dsp:cNvSpPr/>
      </dsp:nvSpPr>
      <dsp:spPr>
        <a:xfrm>
          <a:off x="4852696" y="2338942"/>
          <a:ext cx="833728" cy="3967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393"/>
              </a:lnTo>
              <a:lnTo>
                <a:pt x="833728" y="270393"/>
              </a:lnTo>
              <a:lnTo>
                <a:pt x="833728" y="396779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69164E-24D0-4BAE-B346-4C2A35B86FD9}">
      <dsp:nvSpPr>
        <dsp:cNvPr id="0" name=""/>
        <dsp:cNvSpPr/>
      </dsp:nvSpPr>
      <dsp:spPr>
        <a:xfrm>
          <a:off x="4018967" y="2338942"/>
          <a:ext cx="833728" cy="396779"/>
        </a:xfrm>
        <a:custGeom>
          <a:avLst/>
          <a:gdLst/>
          <a:ahLst/>
          <a:cxnLst/>
          <a:rect l="0" t="0" r="0" b="0"/>
          <a:pathLst>
            <a:path>
              <a:moveTo>
                <a:pt x="833728" y="0"/>
              </a:moveTo>
              <a:lnTo>
                <a:pt x="833728" y="270393"/>
              </a:lnTo>
              <a:lnTo>
                <a:pt x="0" y="270393"/>
              </a:lnTo>
              <a:lnTo>
                <a:pt x="0" y="396779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BD7040-9740-4209-A3A5-F8C035A4B57D}">
      <dsp:nvSpPr>
        <dsp:cNvPr id="0" name=""/>
        <dsp:cNvSpPr/>
      </dsp:nvSpPr>
      <dsp:spPr>
        <a:xfrm>
          <a:off x="3185238" y="1075843"/>
          <a:ext cx="1667457" cy="3967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393"/>
              </a:lnTo>
              <a:lnTo>
                <a:pt x="1667457" y="270393"/>
              </a:lnTo>
              <a:lnTo>
                <a:pt x="1667457" y="396779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CB43D5-FD9A-4AAC-8A0B-DE1057F52050}">
      <dsp:nvSpPr>
        <dsp:cNvPr id="0" name=""/>
        <dsp:cNvSpPr/>
      </dsp:nvSpPr>
      <dsp:spPr>
        <a:xfrm>
          <a:off x="1517781" y="2338942"/>
          <a:ext cx="833728" cy="3967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0393"/>
              </a:lnTo>
              <a:lnTo>
                <a:pt x="833728" y="270393"/>
              </a:lnTo>
              <a:lnTo>
                <a:pt x="833728" y="396779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07F49E-7D8A-4483-B9BB-3A1924C8E3E5}">
      <dsp:nvSpPr>
        <dsp:cNvPr id="0" name=""/>
        <dsp:cNvSpPr/>
      </dsp:nvSpPr>
      <dsp:spPr>
        <a:xfrm>
          <a:off x="684052" y="2338942"/>
          <a:ext cx="833728" cy="396779"/>
        </a:xfrm>
        <a:custGeom>
          <a:avLst/>
          <a:gdLst/>
          <a:ahLst/>
          <a:cxnLst/>
          <a:rect l="0" t="0" r="0" b="0"/>
          <a:pathLst>
            <a:path>
              <a:moveTo>
                <a:pt x="833728" y="0"/>
              </a:moveTo>
              <a:lnTo>
                <a:pt x="833728" y="270393"/>
              </a:lnTo>
              <a:lnTo>
                <a:pt x="0" y="270393"/>
              </a:lnTo>
              <a:lnTo>
                <a:pt x="0" y="396779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440FE7-F0C1-41DB-9596-6235680E82CA}">
      <dsp:nvSpPr>
        <dsp:cNvPr id="0" name=""/>
        <dsp:cNvSpPr/>
      </dsp:nvSpPr>
      <dsp:spPr>
        <a:xfrm>
          <a:off x="1517781" y="1075843"/>
          <a:ext cx="1667457" cy="396779"/>
        </a:xfrm>
        <a:custGeom>
          <a:avLst/>
          <a:gdLst/>
          <a:ahLst/>
          <a:cxnLst/>
          <a:rect l="0" t="0" r="0" b="0"/>
          <a:pathLst>
            <a:path>
              <a:moveTo>
                <a:pt x="1667457" y="0"/>
              </a:moveTo>
              <a:lnTo>
                <a:pt x="1667457" y="270393"/>
              </a:lnTo>
              <a:lnTo>
                <a:pt x="0" y="270393"/>
              </a:lnTo>
              <a:lnTo>
                <a:pt x="0" y="396779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952C09-EA6A-40BD-A4A7-2CA811CBFAFC}">
      <dsp:nvSpPr>
        <dsp:cNvPr id="0" name=""/>
        <dsp:cNvSpPr/>
      </dsp:nvSpPr>
      <dsp:spPr>
        <a:xfrm>
          <a:off x="2503097" y="209522"/>
          <a:ext cx="1364283" cy="8663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AC9C29-9DE9-44FD-AFC4-A2AD758368B1}">
      <dsp:nvSpPr>
        <dsp:cNvPr id="0" name=""/>
        <dsp:cNvSpPr/>
      </dsp:nvSpPr>
      <dsp:spPr>
        <a:xfrm>
          <a:off x="2654684" y="353530"/>
          <a:ext cx="1364283" cy="8663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Test AB</a:t>
          </a:r>
          <a:endParaRPr lang="fr-FR" sz="1400" kern="1200" dirty="0"/>
        </a:p>
      </dsp:txBody>
      <dsp:txXfrm>
        <a:off x="2680058" y="378904"/>
        <a:ext cx="1313535" cy="815572"/>
      </dsp:txXfrm>
    </dsp:sp>
    <dsp:sp modelId="{1D35173D-2EED-4D97-95F4-8731AC7C2848}">
      <dsp:nvSpPr>
        <dsp:cNvPr id="0" name=""/>
        <dsp:cNvSpPr/>
      </dsp:nvSpPr>
      <dsp:spPr>
        <a:xfrm>
          <a:off x="835639" y="1472622"/>
          <a:ext cx="1364283" cy="8663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C345BF-C2C5-4CEA-9DFB-7E69311B69B3}">
      <dsp:nvSpPr>
        <dsp:cNvPr id="0" name=""/>
        <dsp:cNvSpPr/>
      </dsp:nvSpPr>
      <dsp:spPr>
        <a:xfrm>
          <a:off x="987226" y="1616629"/>
          <a:ext cx="1364283" cy="8663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Forme A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Guerre de la Conquête</a:t>
          </a:r>
          <a:endParaRPr lang="fr-FR" sz="1400" kern="1200" dirty="0"/>
        </a:p>
      </dsp:txBody>
      <dsp:txXfrm>
        <a:off x="1012600" y="1642003"/>
        <a:ext cx="1313535" cy="815572"/>
      </dsp:txXfrm>
    </dsp:sp>
    <dsp:sp modelId="{B5349498-F9DA-4D8A-97F8-0CF901B43F9F}">
      <dsp:nvSpPr>
        <dsp:cNvPr id="0" name=""/>
        <dsp:cNvSpPr/>
      </dsp:nvSpPr>
      <dsp:spPr>
        <a:xfrm>
          <a:off x="1910" y="2735721"/>
          <a:ext cx="1364283" cy="8663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B28EB1-653A-4EC7-AEBD-39DF77CD5C46}">
      <dsp:nvSpPr>
        <dsp:cNvPr id="0" name=""/>
        <dsp:cNvSpPr/>
      </dsp:nvSpPr>
      <dsp:spPr>
        <a:xfrm>
          <a:off x="153497" y="2879728"/>
          <a:ext cx="1364283" cy="8663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Texte 1</a:t>
          </a:r>
          <a:endParaRPr lang="fr-FR" sz="1400" kern="1200" dirty="0"/>
        </a:p>
      </dsp:txBody>
      <dsp:txXfrm>
        <a:off x="178871" y="2905102"/>
        <a:ext cx="1313535" cy="815572"/>
      </dsp:txXfrm>
    </dsp:sp>
    <dsp:sp modelId="{7BCDE62E-C084-47AC-8F66-DAC02E4C67BF}">
      <dsp:nvSpPr>
        <dsp:cNvPr id="0" name=""/>
        <dsp:cNvSpPr/>
      </dsp:nvSpPr>
      <dsp:spPr>
        <a:xfrm>
          <a:off x="1669368" y="2735721"/>
          <a:ext cx="1364283" cy="8663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CD2380-BED7-4044-BB2A-5AC7A72F51AF}">
      <dsp:nvSpPr>
        <dsp:cNvPr id="0" name=""/>
        <dsp:cNvSpPr/>
      </dsp:nvSpPr>
      <dsp:spPr>
        <a:xfrm>
          <a:off x="1820955" y="2879728"/>
          <a:ext cx="1364283" cy="8663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Texte 2</a:t>
          </a:r>
          <a:endParaRPr lang="fr-FR" sz="1400" kern="1200" dirty="0"/>
        </a:p>
      </dsp:txBody>
      <dsp:txXfrm>
        <a:off x="1846329" y="2905102"/>
        <a:ext cx="1313535" cy="815572"/>
      </dsp:txXfrm>
    </dsp:sp>
    <dsp:sp modelId="{4B8BFEF6-22AC-45B0-9784-A8715EA672A2}">
      <dsp:nvSpPr>
        <dsp:cNvPr id="0" name=""/>
        <dsp:cNvSpPr/>
      </dsp:nvSpPr>
      <dsp:spPr>
        <a:xfrm>
          <a:off x="4170554" y="1472622"/>
          <a:ext cx="1364283" cy="8663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5D47F5-ACF2-4152-B878-59E1A39C92E4}">
      <dsp:nvSpPr>
        <dsp:cNvPr id="0" name=""/>
        <dsp:cNvSpPr/>
      </dsp:nvSpPr>
      <dsp:spPr>
        <a:xfrm>
          <a:off x="4322141" y="1616629"/>
          <a:ext cx="1364283" cy="8663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Forme B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Mai 1968</a:t>
          </a:r>
          <a:endParaRPr lang="fr-FR" sz="1400" kern="1200" dirty="0"/>
        </a:p>
      </dsp:txBody>
      <dsp:txXfrm>
        <a:off x="4347515" y="1642003"/>
        <a:ext cx="1313535" cy="815572"/>
      </dsp:txXfrm>
    </dsp:sp>
    <dsp:sp modelId="{F5C7AFA5-FBCF-4A15-B17E-00B1099F2648}">
      <dsp:nvSpPr>
        <dsp:cNvPr id="0" name=""/>
        <dsp:cNvSpPr/>
      </dsp:nvSpPr>
      <dsp:spPr>
        <a:xfrm>
          <a:off x="3336826" y="2735721"/>
          <a:ext cx="1364283" cy="8663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44A155-6CB3-43B5-9757-E4559F4B984D}">
      <dsp:nvSpPr>
        <dsp:cNvPr id="0" name=""/>
        <dsp:cNvSpPr/>
      </dsp:nvSpPr>
      <dsp:spPr>
        <a:xfrm>
          <a:off x="3488413" y="2879728"/>
          <a:ext cx="1364283" cy="8663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Texte 3</a:t>
          </a:r>
          <a:endParaRPr lang="fr-FR" sz="1400" kern="1200" dirty="0"/>
        </a:p>
      </dsp:txBody>
      <dsp:txXfrm>
        <a:off x="3513787" y="2905102"/>
        <a:ext cx="1313535" cy="815572"/>
      </dsp:txXfrm>
    </dsp:sp>
    <dsp:sp modelId="{AEBE3E6B-E4BA-4D08-9D42-1CCBCB8A3400}">
      <dsp:nvSpPr>
        <dsp:cNvPr id="0" name=""/>
        <dsp:cNvSpPr/>
      </dsp:nvSpPr>
      <dsp:spPr>
        <a:xfrm>
          <a:off x="5004283" y="2735721"/>
          <a:ext cx="1364283" cy="8663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AEEA5C-5DC8-4B3F-B784-1E078495F2B5}">
      <dsp:nvSpPr>
        <dsp:cNvPr id="0" name=""/>
        <dsp:cNvSpPr/>
      </dsp:nvSpPr>
      <dsp:spPr>
        <a:xfrm>
          <a:off x="5155870" y="2879728"/>
          <a:ext cx="1364283" cy="8663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 smtClean="0"/>
            <a:t>Texte 4</a:t>
          </a:r>
          <a:endParaRPr lang="fr-FR" sz="1400" kern="1200" dirty="0"/>
        </a:p>
      </dsp:txBody>
      <dsp:txXfrm>
        <a:off x="5181244" y="2905102"/>
        <a:ext cx="1313535" cy="81557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3CA43E-9ED8-40B3-9AAC-B298FCE3097A}">
      <dsp:nvSpPr>
        <dsp:cNvPr id="0" name=""/>
        <dsp:cNvSpPr/>
      </dsp:nvSpPr>
      <dsp:spPr>
        <a:xfrm>
          <a:off x="5729831" y="2466069"/>
          <a:ext cx="1453865" cy="2306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171"/>
              </a:lnTo>
              <a:lnTo>
                <a:pt x="1453865" y="157171"/>
              </a:lnTo>
              <a:lnTo>
                <a:pt x="1453865" y="230635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26F7CF-6863-4BB2-A4C6-9F0F01EABF8E}">
      <dsp:nvSpPr>
        <dsp:cNvPr id="0" name=""/>
        <dsp:cNvSpPr/>
      </dsp:nvSpPr>
      <dsp:spPr>
        <a:xfrm>
          <a:off x="6214453" y="3200272"/>
          <a:ext cx="418229" cy="4854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1991"/>
              </a:lnTo>
              <a:lnTo>
                <a:pt x="418229" y="411991"/>
              </a:lnTo>
              <a:lnTo>
                <a:pt x="418229" y="485455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69164E-24D0-4BAE-B346-4C2A35B86FD9}">
      <dsp:nvSpPr>
        <dsp:cNvPr id="0" name=""/>
        <dsp:cNvSpPr/>
      </dsp:nvSpPr>
      <dsp:spPr>
        <a:xfrm>
          <a:off x="5729831" y="2466069"/>
          <a:ext cx="484621" cy="2306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171"/>
              </a:lnTo>
              <a:lnTo>
                <a:pt x="484621" y="157171"/>
              </a:lnTo>
              <a:lnTo>
                <a:pt x="484621" y="230635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EBF133-6605-4F4D-8D66-327177C58D0D}">
      <dsp:nvSpPr>
        <dsp:cNvPr id="0" name=""/>
        <dsp:cNvSpPr/>
      </dsp:nvSpPr>
      <dsp:spPr>
        <a:xfrm>
          <a:off x="5245209" y="2466069"/>
          <a:ext cx="484621" cy="230635"/>
        </a:xfrm>
        <a:custGeom>
          <a:avLst/>
          <a:gdLst/>
          <a:ahLst/>
          <a:cxnLst/>
          <a:rect l="0" t="0" r="0" b="0"/>
          <a:pathLst>
            <a:path>
              <a:moveTo>
                <a:pt x="484621" y="0"/>
              </a:moveTo>
              <a:lnTo>
                <a:pt x="484621" y="157171"/>
              </a:lnTo>
              <a:lnTo>
                <a:pt x="0" y="157171"/>
              </a:lnTo>
              <a:lnTo>
                <a:pt x="0" y="230635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E5EBBB-3513-4522-98AB-4A45A8C445A4}">
      <dsp:nvSpPr>
        <dsp:cNvPr id="0" name=""/>
        <dsp:cNvSpPr/>
      </dsp:nvSpPr>
      <dsp:spPr>
        <a:xfrm>
          <a:off x="4275965" y="3200272"/>
          <a:ext cx="482051" cy="4854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1991"/>
              </a:lnTo>
              <a:lnTo>
                <a:pt x="482051" y="411991"/>
              </a:lnTo>
              <a:lnTo>
                <a:pt x="482051" y="485455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EA5E3C-14E5-4C64-81B0-0FB1499E6FBB}">
      <dsp:nvSpPr>
        <dsp:cNvPr id="0" name=""/>
        <dsp:cNvSpPr/>
      </dsp:nvSpPr>
      <dsp:spPr>
        <a:xfrm>
          <a:off x="4275965" y="2466069"/>
          <a:ext cx="1453865" cy="230635"/>
        </a:xfrm>
        <a:custGeom>
          <a:avLst/>
          <a:gdLst/>
          <a:ahLst/>
          <a:cxnLst/>
          <a:rect l="0" t="0" r="0" b="0"/>
          <a:pathLst>
            <a:path>
              <a:moveTo>
                <a:pt x="1453865" y="0"/>
              </a:moveTo>
              <a:lnTo>
                <a:pt x="1453865" y="157171"/>
              </a:lnTo>
              <a:lnTo>
                <a:pt x="0" y="157171"/>
              </a:lnTo>
              <a:lnTo>
                <a:pt x="0" y="230635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BD7040-9740-4209-A3A5-F8C035A4B57D}">
      <dsp:nvSpPr>
        <dsp:cNvPr id="0" name=""/>
        <dsp:cNvSpPr/>
      </dsp:nvSpPr>
      <dsp:spPr>
        <a:xfrm>
          <a:off x="3791343" y="1731867"/>
          <a:ext cx="1938487" cy="2306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171"/>
              </a:lnTo>
              <a:lnTo>
                <a:pt x="1938487" y="157171"/>
              </a:lnTo>
              <a:lnTo>
                <a:pt x="1938487" y="230635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CB43D5-FD9A-4AAC-8A0B-DE1057F52050}">
      <dsp:nvSpPr>
        <dsp:cNvPr id="0" name=""/>
        <dsp:cNvSpPr/>
      </dsp:nvSpPr>
      <dsp:spPr>
        <a:xfrm>
          <a:off x="1852856" y="2466069"/>
          <a:ext cx="1453865" cy="2306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171"/>
              </a:lnTo>
              <a:lnTo>
                <a:pt x="1453865" y="157171"/>
              </a:lnTo>
              <a:lnTo>
                <a:pt x="1453865" y="230635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98682E-7FAA-4AAB-A74B-602A609421E9}">
      <dsp:nvSpPr>
        <dsp:cNvPr id="0" name=""/>
        <dsp:cNvSpPr/>
      </dsp:nvSpPr>
      <dsp:spPr>
        <a:xfrm>
          <a:off x="2337478" y="3200272"/>
          <a:ext cx="360061" cy="4854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1991"/>
              </a:lnTo>
              <a:lnTo>
                <a:pt x="360061" y="411991"/>
              </a:lnTo>
              <a:lnTo>
                <a:pt x="360061" y="485455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A47F4A-8472-430E-9D4A-6703A703614C}">
      <dsp:nvSpPr>
        <dsp:cNvPr id="0" name=""/>
        <dsp:cNvSpPr/>
      </dsp:nvSpPr>
      <dsp:spPr>
        <a:xfrm>
          <a:off x="1852856" y="2466069"/>
          <a:ext cx="484621" cy="2306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171"/>
              </a:lnTo>
              <a:lnTo>
                <a:pt x="484621" y="157171"/>
              </a:lnTo>
              <a:lnTo>
                <a:pt x="484621" y="230635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EA5F4E-EFC8-4FFD-B432-C758873FDD81}">
      <dsp:nvSpPr>
        <dsp:cNvPr id="0" name=""/>
        <dsp:cNvSpPr/>
      </dsp:nvSpPr>
      <dsp:spPr>
        <a:xfrm>
          <a:off x="1368234" y="2466069"/>
          <a:ext cx="484621" cy="230635"/>
        </a:xfrm>
        <a:custGeom>
          <a:avLst/>
          <a:gdLst/>
          <a:ahLst/>
          <a:cxnLst/>
          <a:rect l="0" t="0" r="0" b="0"/>
          <a:pathLst>
            <a:path>
              <a:moveTo>
                <a:pt x="484621" y="0"/>
              </a:moveTo>
              <a:lnTo>
                <a:pt x="484621" y="157171"/>
              </a:lnTo>
              <a:lnTo>
                <a:pt x="0" y="157171"/>
              </a:lnTo>
              <a:lnTo>
                <a:pt x="0" y="230635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B3A153-2394-4EAD-BA90-93B7723B4452}">
      <dsp:nvSpPr>
        <dsp:cNvPr id="0" name=""/>
        <dsp:cNvSpPr/>
      </dsp:nvSpPr>
      <dsp:spPr>
        <a:xfrm>
          <a:off x="398990" y="3200272"/>
          <a:ext cx="525778" cy="4218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8365"/>
              </a:lnTo>
              <a:lnTo>
                <a:pt x="525778" y="348365"/>
              </a:lnTo>
              <a:lnTo>
                <a:pt x="525778" y="421830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07F49E-7D8A-4483-B9BB-3A1924C8E3E5}">
      <dsp:nvSpPr>
        <dsp:cNvPr id="0" name=""/>
        <dsp:cNvSpPr/>
      </dsp:nvSpPr>
      <dsp:spPr>
        <a:xfrm>
          <a:off x="398990" y="2466069"/>
          <a:ext cx="1453865" cy="230635"/>
        </a:xfrm>
        <a:custGeom>
          <a:avLst/>
          <a:gdLst/>
          <a:ahLst/>
          <a:cxnLst/>
          <a:rect l="0" t="0" r="0" b="0"/>
          <a:pathLst>
            <a:path>
              <a:moveTo>
                <a:pt x="1453865" y="0"/>
              </a:moveTo>
              <a:lnTo>
                <a:pt x="1453865" y="157171"/>
              </a:lnTo>
              <a:lnTo>
                <a:pt x="0" y="157171"/>
              </a:lnTo>
              <a:lnTo>
                <a:pt x="0" y="230635"/>
              </a:lnTo>
            </a:path>
          </a:pathLst>
        </a:custGeom>
        <a:noFill/>
        <a:ln w="1079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440FE7-F0C1-41DB-9596-6235680E82CA}">
      <dsp:nvSpPr>
        <dsp:cNvPr id="0" name=""/>
        <dsp:cNvSpPr/>
      </dsp:nvSpPr>
      <dsp:spPr>
        <a:xfrm>
          <a:off x="1852856" y="1731867"/>
          <a:ext cx="1938487" cy="230635"/>
        </a:xfrm>
        <a:custGeom>
          <a:avLst/>
          <a:gdLst/>
          <a:ahLst/>
          <a:cxnLst/>
          <a:rect l="0" t="0" r="0" b="0"/>
          <a:pathLst>
            <a:path>
              <a:moveTo>
                <a:pt x="1938487" y="0"/>
              </a:moveTo>
              <a:lnTo>
                <a:pt x="1938487" y="157171"/>
              </a:lnTo>
              <a:lnTo>
                <a:pt x="0" y="157171"/>
              </a:lnTo>
              <a:lnTo>
                <a:pt x="0" y="230635"/>
              </a:lnTo>
            </a:path>
          </a:pathLst>
        </a:custGeom>
        <a:noFill/>
        <a:ln w="1079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952C09-EA6A-40BD-A4A7-2CA811CBFAFC}">
      <dsp:nvSpPr>
        <dsp:cNvPr id="0" name=""/>
        <dsp:cNvSpPr/>
      </dsp:nvSpPr>
      <dsp:spPr>
        <a:xfrm>
          <a:off x="3394835" y="1228301"/>
          <a:ext cx="793017" cy="5035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AC9C29-9DE9-44FD-AFC4-A2AD758368B1}">
      <dsp:nvSpPr>
        <dsp:cNvPr id="0" name=""/>
        <dsp:cNvSpPr/>
      </dsp:nvSpPr>
      <dsp:spPr>
        <a:xfrm>
          <a:off x="3482948" y="1312008"/>
          <a:ext cx="793017" cy="503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Test AB</a:t>
          </a:r>
          <a:endParaRPr lang="fr-FR" sz="1200" kern="1200" dirty="0"/>
        </a:p>
      </dsp:txBody>
      <dsp:txXfrm>
        <a:off x="3497697" y="1326757"/>
        <a:ext cx="763519" cy="474068"/>
      </dsp:txXfrm>
    </dsp:sp>
    <dsp:sp modelId="{1D35173D-2EED-4D97-95F4-8731AC7C2848}">
      <dsp:nvSpPr>
        <dsp:cNvPr id="0" name=""/>
        <dsp:cNvSpPr/>
      </dsp:nvSpPr>
      <dsp:spPr>
        <a:xfrm>
          <a:off x="1456347" y="1962503"/>
          <a:ext cx="793017" cy="5035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C345BF-C2C5-4CEA-9DFB-7E69311B69B3}">
      <dsp:nvSpPr>
        <dsp:cNvPr id="0" name=""/>
        <dsp:cNvSpPr/>
      </dsp:nvSpPr>
      <dsp:spPr>
        <a:xfrm>
          <a:off x="1544460" y="2046210"/>
          <a:ext cx="793017" cy="503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Test AB1</a:t>
          </a:r>
        </a:p>
      </dsp:txBody>
      <dsp:txXfrm>
        <a:off x="1559209" y="2060959"/>
        <a:ext cx="763519" cy="474068"/>
      </dsp:txXfrm>
    </dsp:sp>
    <dsp:sp modelId="{B5349498-F9DA-4D8A-97F8-0CF901B43F9F}">
      <dsp:nvSpPr>
        <dsp:cNvPr id="0" name=""/>
        <dsp:cNvSpPr/>
      </dsp:nvSpPr>
      <dsp:spPr>
        <a:xfrm>
          <a:off x="2481" y="2696705"/>
          <a:ext cx="793017" cy="5035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B28EB1-653A-4EC7-AEBD-39DF77CD5C46}">
      <dsp:nvSpPr>
        <dsp:cNvPr id="0" name=""/>
        <dsp:cNvSpPr/>
      </dsp:nvSpPr>
      <dsp:spPr>
        <a:xfrm>
          <a:off x="90594" y="2780413"/>
          <a:ext cx="793017" cy="503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Texte 1</a:t>
          </a:r>
          <a:endParaRPr lang="fr-FR" sz="1200" kern="1200" dirty="0"/>
        </a:p>
      </dsp:txBody>
      <dsp:txXfrm>
        <a:off x="105343" y="2795162"/>
        <a:ext cx="763519" cy="474068"/>
      </dsp:txXfrm>
    </dsp:sp>
    <dsp:sp modelId="{1A2ADA7E-5AEE-4623-B92F-ECB6BA7A4A91}">
      <dsp:nvSpPr>
        <dsp:cNvPr id="0" name=""/>
        <dsp:cNvSpPr/>
      </dsp:nvSpPr>
      <dsp:spPr>
        <a:xfrm>
          <a:off x="528260" y="3622102"/>
          <a:ext cx="793017" cy="5035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EA61A1-0A25-42E8-ACFC-4DA94EAD1716}">
      <dsp:nvSpPr>
        <dsp:cNvPr id="0" name=""/>
        <dsp:cNvSpPr/>
      </dsp:nvSpPr>
      <dsp:spPr>
        <a:xfrm>
          <a:off x="616373" y="3705809"/>
          <a:ext cx="793017" cy="503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Indicateur 1-2</a:t>
          </a:r>
          <a:endParaRPr lang="fr-FR" sz="1200" kern="1200" dirty="0"/>
        </a:p>
      </dsp:txBody>
      <dsp:txXfrm>
        <a:off x="631122" y="3720558"/>
        <a:ext cx="763519" cy="474068"/>
      </dsp:txXfrm>
    </dsp:sp>
    <dsp:sp modelId="{30E97C4C-8926-4023-B90D-2FE6760AD6D7}">
      <dsp:nvSpPr>
        <dsp:cNvPr id="0" name=""/>
        <dsp:cNvSpPr/>
      </dsp:nvSpPr>
      <dsp:spPr>
        <a:xfrm>
          <a:off x="971725" y="2696705"/>
          <a:ext cx="793017" cy="5035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5CEEC1-091C-4745-8362-02692BEFE42B}">
      <dsp:nvSpPr>
        <dsp:cNvPr id="0" name=""/>
        <dsp:cNvSpPr/>
      </dsp:nvSpPr>
      <dsp:spPr>
        <a:xfrm>
          <a:off x="1059838" y="2780413"/>
          <a:ext cx="793017" cy="503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Texte 2</a:t>
          </a:r>
          <a:endParaRPr lang="fr-FR" sz="1200" kern="1200" dirty="0"/>
        </a:p>
      </dsp:txBody>
      <dsp:txXfrm>
        <a:off x="1074587" y="2795162"/>
        <a:ext cx="763519" cy="474068"/>
      </dsp:txXfrm>
    </dsp:sp>
    <dsp:sp modelId="{3F6FF7DA-3922-4756-8AD8-12DB65989E68}">
      <dsp:nvSpPr>
        <dsp:cNvPr id="0" name=""/>
        <dsp:cNvSpPr/>
      </dsp:nvSpPr>
      <dsp:spPr>
        <a:xfrm>
          <a:off x="1940969" y="2696705"/>
          <a:ext cx="793017" cy="5035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AF2107-1CC1-4225-8BDE-6034FF7DBC3D}">
      <dsp:nvSpPr>
        <dsp:cNvPr id="0" name=""/>
        <dsp:cNvSpPr/>
      </dsp:nvSpPr>
      <dsp:spPr>
        <a:xfrm>
          <a:off x="2029082" y="2780413"/>
          <a:ext cx="793017" cy="503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Texte 3</a:t>
          </a:r>
          <a:endParaRPr lang="fr-FR" sz="1200" kern="1200" dirty="0"/>
        </a:p>
      </dsp:txBody>
      <dsp:txXfrm>
        <a:off x="2043831" y="2795162"/>
        <a:ext cx="763519" cy="474068"/>
      </dsp:txXfrm>
    </dsp:sp>
    <dsp:sp modelId="{48133569-7F75-46A2-BCA2-BC45A1F8E877}">
      <dsp:nvSpPr>
        <dsp:cNvPr id="0" name=""/>
        <dsp:cNvSpPr/>
      </dsp:nvSpPr>
      <dsp:spPr>
        <a:xfrm>
          <a:off x="2301030" y="3685727"/>
          <a:ext cx="793017" cy="5035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41473A-B96B-49D0-AF07-A686C5D0EE84}">
      <dsp:nvSpPr>
        <dsp:cNvPr id="0" name=""/>
        <dsp:cNvSpPr/>
      </dsp:nvSpPr>
      <dsp:spPr>
        <a:xfrm>
          <a:off x="2389144" y="3769435"/>
          <a:ext cx="793017" cy="503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Indicateur 3-4</a:t>
          </a:r>
          <a:endParaRPr lang="fr-FR" sz="1200" kern="1200" dirty="0"/>
        </a:p>
      </dsp:txBody>
      <dsp:txXfrm>
        <a:off x="2403893" y="3784184"/>
        <a:ext cx="763519" cy="474068"/>
      </dsp:txXfrm>
    </dsp:sp>
    <dsp:sp modelId="{7BCDE62E-C084-47AC-8F66-DAC02E4C67BF}">
      <dsp:nvSpPr>
        <dsp:cNvPr id="0" name=""/>
        <dsp:cNvSpPr/>
      </dsp:nvSpPr>
      <dsp:spPr>
        <a:xfrm>
          <a:off x="2910213" y="2696705"/>
          <a:ext cx="793017" cy="5035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CD2380-BED7-4044-BB2A-5AC7A72F51AF}">
      <dsp:nvSpPr>
        <dsp:cNvPr id="0" name=""/>
        <dsp:cNvSpPr/>
      </dsp:nvSpPr>
      <dsp:spPr>
        <a:xfrm>
          <a:off x="2998326" y="2780413"/>
          <a:ext cx="793017" cy="503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Texte 4</a:t>
          </a:r>
          <a:endParaRPr lang="fr-FR" sz="1200" kern="1200" dirty="0"/>
        </a:p>
      </dsp:txBody>
      <dsp:txXfrm>
        <a:off x="3013075" y="2795162"/>
        <a:ext cx="763519" cy="474068"/>
      </dsp:txXfrm>
    </dsp:sp>
    <dsp:sp modelId="{4B8BFEF6-22AC-45B0-9784-A8715EA672A2}">
      <dsp:nvSpPr>
        <dsp:cNvPr id="0" name=""/>
        <dsp:cNvSpPr/>
      </dsp:nvSpPr>
      <dsp:spPr>
        <a:xfrm>
          <a:off x="5333322" y="1962503"/>
          <a:ext cx="793017" cy="5035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5D47F5-ACF2-4152-B878-59E1A39C92E4}">
      <dsp:nvSpPr>
        <dsp:cNvPr id="0" name=""/>
        <dsp:cNvSpPr/>
      </dsp:nvSpPr>
      <dsp:spPr>
        <a:xfrm>
          <a:off x="5421435" y="2046210"/>
          <a:ext cx="793017" cy="503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Test AB2</a:t>
          </a:r>
        </a:p>
      </dsp:txBody>
      <dsp:txXfrm>
        <a:off x="5436184" y="2060959"/>
        <a:ext cx="763519" cy="474068"/>
      </dsp:txXfrm>
    </dsp:sp>
    <dsp:sp modelId="{9AD880D5-A1BB-478F-853A-D8451FAED557}">
      <dsp:nvSpPr>
        <dsp:cNvPr id="0" name=""/>
        <dsp:cNvSpPr/>
      </dsp:nvSpPr>
      <dsp:spPr>
        <a:xfrm>
          <a:off x="3879457" y="2696705"/>
          <a:ext cx="793017" cy="5035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D5A48F-C904-4D70-8E6A-C59660DD26EE}">
      <dsp:nvSpPr>
        <dsp:cNvPr id="0" name=""/>
        <dsp:cNvSpPr/>
      </dsp:nvSpPr>
      <dsp:spPr>
        <a:xfrm>
          <a:off x="3967570" y="2780413"/>
          <a:ext cx="793017" cy="503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Texte 1</a:t>
          </a:r>
          <a:endParaRPr lang="fr-FR" sz="1200" kern="1200" dirty="0"/>
        </a:p>
      </dsp:txBody>
      <dsp:txXfrm>
        <a:off x="3982319" y="2795162"/>
        <a:ext cx="763519" cy="474068"/>
      </dsp:txXfrm>
    </dsp:sp>
    <dsp:sp modelId="{FEE76391-A83A-455A-825E-6A1AB00C7D13}">
      <dsp:nvSpPr>
        <dsp:cNvPr id="0" name=""/>
        <dsp:cNvSpPr/>
      </dsp:nvSpPr>
      <dsp:spPr>
        <a:xfrm>
          <a:off x="4361508" y="3685727"/>
          <a:ext cx="793017" cy="5035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655D77-DC3B-4CC1-B817-323525DFC03D}">
      <dsp:nvSpPr>
        <dsp:cNvPr id="0" name=""/>
        <dsp:cNvSpPr/>
      </dsp:nvSpPr>
      <dsp:spPr>
        <a:xfrm>
          <a:off x="4449621" y="3769435"/>
          <a:ext cx="793017" cy="503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Indicateur 3-4</a:t>
          </a:r>
          <a:endParaRPr lang="fr-FR" sz="1200" kern="1200" dirty="0"/>
        </a:p>
      </dsp:txBody>
      <dsp:txXfrm>
        <a:off x="4464370" y="3784184"/>
        <a:ext cx="763519" cy="474068"/>
      </dsp:txXfrm>
    </dsp:sp>
    <dsp:sp modelId="{F1C944A7-C9D3-4531-BA4D-4950183AE81A}">
      <dsp:nvSpPr>
        <dsp:cNvPr id="0" name=""/>
        <dsp:cNvSpPr/>
      </dsp:nvSpPr>
      <dsp:spPr>
        <a:xfrm>
          <a:off x="4848700" y="2696705"/>
          <a:ext cx="793017" cy="5035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A4F01D-2E1F-485F-8B03-581371132E58}">
      <dsp:nvSpPr>
        <dsp:cNvPr id="0" name=""/>
        <dsp:cNvSpPr/>
      </dsp:nvSpPr>
      <dsp:spPr>
        <a:xfrm>
          <a:off x="4936814" y="2780413"/>
          <a:ext cx="793017" cy="503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Texte 2</a:t>
          </a:r>
          <a:endParaRPr lang="fr-FR" sz="1200" kern="1200" dirty="0"/>
        </a:p>
      </dsp:txBody>
      <dsp:txXfrm>
        <a:off x="4951563" y="2795162"/>
        <a:ext cx="763519" cy="474068"/>
      </dsp:txXfrm>
    </dsp:sp>
    <dsp:sp modelId="{F5C7AFA5-FBCF-4A15-B17E-00B1099F2648}">
      <dsp:nvSpPr>
        <dsp:cNvPr id="0" name=""/>
        <dsp:cNvSpPr/>
      </dsp:nvSpPr>
      <dsp:spPr>
        <a:xfrm>
          <a:off x="5817944" y="2696705"/>
          <a:ext cx="793017" cy="5035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44A155-6CB3-43B5-9757-E4559F4B984D}">
      <dsp:nvSpPr>
        <dsp:cNvPr id="0" name=""/>
        <dsp:cNvSpPr/>
      </dsp:nvSpPr>
      <dsp:spPr>
        <a:xfrm>
          <a:off x="5906057" y="2780413"/>
          <a:ext cx="793017" cy="503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Texte 3</a:t>
          </a:r>
          <a:endParaRPr lang="fr-FR" sz="1200" kern="1200" dirty="0"/>
        </a:p>
      </dsp:txBody>
      <dsp:txXfrm>
        <a:off x="5920806" y="2795162"/>
        <a:ext cx="763519" cy="474068"/>
      </dsp:txXfrm>
    </dsp:sp>
    <dsp:sp modelId="{F172785A-087D-4445-AAA7-3CF57F3E96C1}">
      <dsp:nvSpPr>
        <dsp:cNvPr id="0" name=""/>
        <dsp:cNvSpPr/>
      </dsp:nvSpPr>
      <dsp:spPr>
        <a:xfrm>
          <a:off x="6236174" y="3685727"/>
          <a:ext cx="793017" cy="5035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8A8C7E-D264-4411-B2C8-6078045EE489}">
      <dsp:nvSpPr>
        <dsp:cNvPr id="0" name=""/>
        <dsp:cNvSpPr/>
      </dsp:nvSpPr>
      <dsp:spPr>
        <a:xfrm>
          <a:off x="6324287" y="3769435"/>
          <a:ext cx="793017" cy="503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Indicateur 1-2</a:t>
          </a:r>
          <a:endParaRPr lang="fr-FR" sz="1200" kern="1200" dirty="0"/>
        </a:p>
      </dsp:txBody>
      <dsp:txXfrm>
        <a:off x="6339036" y="3784184"/>
        <a:ext cx="763519" cy="474068"/>
      </dsp:txXfrm>
    </dsp:sp>
    <dsp:sp modelId="{AEBE3E6B-E4BA-4D08-9D42-1CCBCB8A3400}">
      <dsp:nvSpPr>
        <dsp:cNvPr id="0" name=""/>
        <dsp:cNvSpPr/>
      </dsp:nvSpPr>
      <dsp:spPr>
        <a:xfrm>
          <a:off x="6787188" y="2696705"/>
          <a:ext cx="793017" cy="5035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AEEA5C-5DC8-4B3F-B784-1E078495F2B5}">
      <dsp:nvSpPr>
        <dsp:cNvPr id="0" name=""/>
        <dsp:cNvSpPr/>
      </dsp:nvSpPr>
      <dsp:spPr>
        <a:xfrm>
          <a:off x="6875301" y="2780413"/>
          <a:ext cx="793017" cy="5035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200" kern="1200" dirty="0" smtClean="0"/>
            <a:t>Texte 4</a:t>
          </a:r>
          <a:endParaRPr lang="fr-FR" sz="1200" kern="1200" dirty="0"/>
        </a:p>
      </dsp:txBody>
      <dsp:txXfrm>
        <a:off x="6890050" y="2795162"/>
        <a:ext cx="763519" cy="4740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A417A-9C24-41CE-AA90-191E9E991F9E}" type="datetimeFigureOut">
              <a:rPr lang="en-US" smtClean="0"/>
              <a:t>12/29/2020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E01A34-C06A-49AD-BCC5-31FCB8708B24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043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01A34-C06A-49AD-BCC5-31FCB8708B2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1929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01A34-C06A-49AD-BCC5-31FCB8708B2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265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01A34-C06A-49AD-BCC5-31FCB8708B2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4865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01A34-C06A-49AD-BCC5-31FCB8708B2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948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01A34-C06A-49AD-BCC5-31FCB8708B2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53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E01A34-C06A-49AD-BCC5-31FCB8708B2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405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12/29/2020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12/29/2020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00015" y="1169139"/>
            <a:ext cx="7315200" cy="2941043"/>
          </a:xfrm>
        </p:spPr>
        <p:txBody>
          <a:bodyPr>
            <a:normAutofit fontScale="90000"/>
          </a:bodyPr>
          <a:lstStyle/>
          <a:p>
            <a:r>
              <a:rPr lang="fr-BE" dirty="0" smtClean="0"/>
              <a:t>La temporalité historienne, un outil pour voir le monde autrement :</a:t>
            </a:r>
            <a:br>
              <a:rPr lang="fr-BE" dirty="0" smtClean="0"/>
            </a:br>
            <a:r>
              <a:rPr lang="fr-BE" dirty="0" smtClean="0"/>
              <a:t>comment l’évaluer ?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00015" y="4670245"/>
            <a:ext cx="7315200" cy="1102481"/>
          </a:xfrm>
        </p:spPr>
        <p:txBody>
          <a:bodyPr>
            <a:normAutofit fontScale="92500" lnSpcReduction="20000"/>
          </a:bodyPr>
          <a:lstStyle/>
          <a:p>
            <a:r>
              <a:rPr lang="fr-BE" dirty="0" smtClean="0"/>
              <a:t>Les disciplines enseignées : des modes de penser le monde.</a:t>
            </a:r>
          </a:p>
          <a:p>
            <a:r>
              <a:rPr lang="fr-BE" dirty="0" err="1" smtClean="0"/>
              <a:t>DIDACTIfen</a:t>
            </a:r>
            <a:r>
              <a:rPr lang="fr-BE" dirty="0" smtClean="0"/>
              <a:t> 2018 – 5 et 6 juillet – Liège </a:t>
            </a:r>
          </a:p>
          <a:p>
            <a:r>
              <a:rPr lang="fr-BE" dirty="0" smtClean="0"/>
              <a:t>Gaël Pirard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62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2. Un temps historien à plusieurs facettes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BE" sz="2800" dirty="0" smtClean="0"/>
          </a:p>
          <a:p>
            <a:pPr marL="0" indent="0">
              <a:buNone/>
            </a:pPr>
            <a:endParaRPr lang="fr-BE" sz="2800" dirty="0"/>
          </a:p>
          <a:p>
            <a:pPr marL="0" indent="0">
              <a:buNone/>
            </a:pPr>
            <a:endParaRPr lang="fr-BE" sz="2800" dirty="0" smtClean="0"/>
          </a:p>
          <a:p>
            <a:pPr marL="0" indent="0">
              <a:buNone/>
            </a:pPr>
            <a:endParaRPr lang="fr-BE" sz="2800" dirty="0"/>
          </a:p>
          <a:p>
            <a:pPr marL="0" indent="0">
              <a:buNone/>
            </a:pPr>
            <a:endParaRPr lang="fr-BE" sz="2800" dirty="0" smtClean="0"/>
          </a:p>
          <a:p>
            <a:pPr marL="0" indent="0">
              <a:buNone/>
            </a:pPr>
            <a:endParaRPr lang="fr-BE" sz="2800" dirty="0"/>
          </a:p>
          <a:p>
            <a:pPr marL="0" indent="0">
              <a:buNone/>
            </a:pPr>
            <a:endParaRPr lang="fr-BE" sz="2800" dirty="0" smtClean="0"/>
          </a:p>
          <a:p>
            <a:pPr marL="0" indent="0">
              <a:buNone/>
            </a:pPr>
            <a:endParaRPr lang="fr-BE" sz="2800" dirty="0" smtClean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1316" y="722142"/>
            <a:ext cx="5639553" cy="5404572"/>
          </a:xfrm>
          <a:prstGeom prst="rect">
            <a:avLst/>
          </a:prstGeom>
        </p:spPr>
      </p:pic>
      <p:sp>
        <p:nvSpPr>
          <p:cNvPr id="8" name="Ellipse 7"/>
          <p:cNvSpPr/>
          <p:nvPr/>
        </p:nvSpPr>
        <p:spPr>
          <a:xfrm>
            <a:off x="960582" y="434110"/>
            <a:ext cx="2743201" cy="183803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fr-BE" b="1" dirty="0" smtClean="0">
                <a:ln/>
                <a:solidFill>
                  <a:schemeClr val="accent4"/>
                </a:solidFill>
              </a:rPr>
              <a:t>Compétences « Situer dans le temps » et « comparer »</a:t>
            </a:r>
            <a:endParaRPr lang="en-US" b="1" dirty="0">
              <a:ln/>
              <a:solidFill>
                <a:schemeClr val="accent4"/>
              </a:solidFill>
            </a:endParaRPr>
          </a:p>
        </p:txBody>
      </p:sp>
      <p:sp>
        <p:nvSpPr>
          <p:cNvPr id="12" name="Flèche droite 11"/>
          <p:cNvSpPr/>
          <p:nvPr/>
        </p:nvSpPr>
        <p:spPr>
          <a:xfrm>
            <a:off x="3365886" y="1283855"/>
            <a:ext cx="1464732" cy="4433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Ellipse 13"/>
          <p:cNvSpPr/>
          <p:nvPr/>
        </p:nvSpPr>
        <p:spPr>
          <a:xfrm>
            <a:off x="9614286" y="1123837"/>
            <a:ext cx="2208259" cy="153323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fr-BE" b="1" dirty="0" smtClean="0">
                <a:ln/>
                <a:solidFill>
                  <a:schemeClr val="accent4"/>
                </a:solidFill>
              </a:rPr>
              <a:t>Compétence « Critiquer »</a:t>
            </a:r>
            <a:endParaRPr lang="en-US" b="1" dirty="0">
              <a:ln/>
              <a:solidFill>
                <a:schemeClr val="accent4"/>
              </a:solidFill>
            </a:endParaRPr>
          </a:p>
        </p:txBody>
      </p:sp>
      <p:sp>
        <p:nvSpPr>
          <p:cNvPr id="15" name="Flèche droite 14"/>
          <p:cNvSpPr/>
          <p:nvPr/>
        </p:nvSpPr>
        <p:spPr>
          <a:xfrm rot="10800000">
            <a:off x="8663709" y="1727197"/>
            <a:ext cx="1256146" cy="45258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Ellipse 15"/>
          <p:cNvSpPr/>
          <p:nvPr/>
        </p:nvSpPr>
        <p:spPr>
          <a:xfrm>
            <a:off x="9614286" y="4642288"/>
            <a:ext cx="2373744" cy="160218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fr-BE" b="1" dirty="0" smtClean="0">
                <a:ln/>
                <a:solidFill>
                  <a:schemeClr val="accent4"/>
                </a:solidFill>
              </a:rPr>
              <a:t>Finalité de la discipline historique selon le référentiel</a:t>
            </a:r>
            <a:endParaRPr lang="en-US" b="1" dirty="0">
              <a:ln/>
              <a:solidFill>
                <a:schemeClr val="accent4"/>
              </a:solidFill>
            </a:endParaRPr>
          </a:p>
        </p:txBody>
      </p:sp>
      <p:sp>
        <p:nvSpPr>
          <p:cNvPr id="18" name="Flèche droite 17"/>
          <p:cNvSpPr/>
          <p:nvPr/>
        </p:nvSpPr>
        <p:spPr>
          <a:xfrm>
            <a:off x="8498224" y="5569527"/>
            <a:ext cx="1587116" cy="5973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87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4" grpId="0" animBg="1"/>
      <p:bldP spid="15" grpId="0" animBg="1"/>
      <p:bldP spid="16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2. Un temps historien à plusieurs facettes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BE" dirty="0" smtClean="0"/>
              <a:t> Qu’est-ce que maitriser la temporalité historienne ?    </a:t>
            </a:r>
          </a:p>
          <a:p>
            <a:pPr marL="0" indent="0">
              <a:buNone/>
            </a:pPr>
            <a:r>
              <a:rPr lang="fr-BE" dirty="0"/>
              <a:t> </a:t>
            </a:r>
            <a:r>
              <a:rPr lang="fr-BE" dirty="0" smtClean="0"/>
              <a:t>     C’est maitriser l’ensemble de ses dimensions :</a:t>
            </a:r>
          </a:p>
          <a:p>
            <a:pPr marL="502920" lvl="1" indent="0">
              <a:buNone/>
            </a:pPr>
            <a:endParaRPr lang="fr-BE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 smtClean="0"/>
              <a:t> </a:t>
            </a:r>
            <a:r>
              <a:rPr lang="fr-FR" dirty="0" smtClean="0"/>
              <a:t>Repérer </a:t>
            </a:r>
            <a:r>
              <a:rPr lang="fr-FR" dirty="0"/>
              <a:t>les causes et les conséquences d’un événement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dirty="0" smtClean="0"/>
              <a:t>Contextualiser</a:t>
            </a:r>
            <a:endParaRPr lang="fr-F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dirty="0" smtClean="0"/>
              <a:t>Périodiser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Associer </a:t>
            </a:r>
            <a:r>
              <a:rPr lang="fr-FR" dirty="0"/>
              <a:t>les traces du passé à une période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dirty="0" smtClean="0"/>
              <a:t>Prendre </a:t>
            </a:r>
            <a:r>
              <a:rPr lang="fr-FR" dirty="0"/>
              <a:t>en compte les différentes durées et rythmes de l’histoire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dirty="0" smtClean="0"/>
              <a:t>Repérer </a:t>
            </a:r>
            <a:r>
              <a:rPr lang="fr-FR" dirty="0"/>
              <a:t>les </a:t>
            </a:r>
            <a:r>
              <a:rPr lang="fr-FR" dirty="0" smtClean="0"/>
              <a:t>changements et les continuités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Repérer les ruptures</a:t>
            </a:r>
            <a:endParaRPr lang="fr-F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dirty="0" smtClean="0"/>
              <a:t>Repérer </a:t>
            </a:r>
            <a:r>
              <a:rPr lang="fr-FR" dirty="0"/>
              <a:t>le caractère unique ou récurrent d’un événement historique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dirty="0" smtClean="0"/>
              <a:t>Repérer </a:t>
            </a:r>
            <a:r>
              <a:rPr lang="fr-FR" dirty="0"/>
              <a:t>les synchronies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 Mesurer </a:t>
            </a:r>
            <a:r>
              <a:rPr lang="fr-FR" dirty="0"/>
              <a:t>l’influence du temps présent dans l’interprétation du passé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 Faire </a:t>
            </a:r>
            <a:r>
              <a:rPr lang="fr-FR" dirty="0"/>
              <a:t>preuve d’empathie historienne</a:t>
            </a:r>
          </a:p>
          <a:p>
            <a:pPr marL="502920" lvl="1" indent="0">
              <a:buNone/>
            </a:pPr>
            <a:endParaRPr lang="fr-BE" dirty="0" smtClean="0"/>
          </a:p>
        </p:txBody>
      </p:sp>
    </p:spTree>
    <p:extLst>
      <p:ext uri="{BB962C8B-B14F-4D97-AF65-F5344CB8AC3E}">
        <p14:creationId xmlns:p14="http://schemas.microsoft.com/office/powerpoint/2010/main" val="80663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2. Un temps historien à plusieurs facettes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BE" dirty="0" smtClean="0"/>
              <a:t> Qu’est-ce que maitriser la temporalité historienne ?  </a:t>
            </a:r>
          </a:p>
          <a:p>
            <a:pPr marL="0" indent="0">
              <a:buNone/>
            </a:pPr>
            <a:endParaRPr lang="fr-BE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Il </a:t>
            </a:r>
            <a:r>
              <a:rPr lang="fr-FR" dirty="0"/>
              <a:t>ne s’agit </a:t>
            </a:r>
            <a:r>
              <a:rPr lang="fr-FR" dirty="0" smtClean="0"/>
              <a:t>pas seulement </a:t>
            </a:r>
            <a:r>
              <a:rPr lang="fr-FR" dirty="0"/>
              <a:t>de </a:t>
            </a:r>
            <a:r>
              <a:rPr lang="fr-FR" dirty="0" smtClean="0"/>
              <a:t>maitriser des connaissances déclaratives (faits).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 </a:t>
            </a:r>
            <a:r>
              <a:rPr lang="fr-FR" dirty="0"/>
              <a:t>Il ne s’agit pas de maitriser un seul concept. </a:t>
            </a:r>
            <a:endParaRPr lang="fr-FR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 smtClean="0"/>
              <a:t>Mais </a:t>
            </a:r>
            <a:r>
              <a:rPr lang="fr-FR" dirty="0"/>
              <a:t>il s’agit de maitriser une </a:t>
            </a:r>
            <a:r>
              <a:rPr lang="fr-FR" dirty="0" smtClean="0"/>
              <a:t>compétence « opérationnelle » ou « situationnelle</a:t>
            </a:r>
            <a:r>
              <a:rPr lang="fr-FR" dirty="0"/>
              <a:t> » (</a:t>
            </a:r>
            <a:r>
              <a:rPr lang="fr-FR" dirty="0" err="1"/>
              <a:t>Roegiers</a:t>
            </a:r>
            <a:r>
              <a:rPr lang="fr-FR" dirty="0"/>
              <a:t>, X. &amp; De </a:t>
            </a:r>
            <a:r>
              <a:rPr lang="fr-FR" dirty="0" err="1"/>
              <a:t>Ketele</a:t>
            </a:r>
            <a:r>
              <a:rPr lang="fr-FR" dirty="0"/>
              <a:t>, J.M., 2000</a:t>
            </a:r>
            <a:r>
              <a:rPr lang="fr-FR" dirty="0" smtClean="0"/>
              <a:t>), c’est-à-dire </a:t>
            </a:r>
            <a:r>
              <a:rPr lang="fr-FR" dirty="0"/>
              <a:t>de maitriser un </a:t>
            </a:r>
            <a:r>
              <a:rPr lang="fr-FR" dirty="0" smtClean="0"/>
              <a:t>ensemble de 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dirty="0" smtClean="0"/>
              <a:t> connaissances déclaratives (faits, concepts, …).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dirty="0" smtClean="0"/>
              <a:t> compétences de second ordre (contextualiser, périodiser, …)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dirty="0" smtClean="0"/>
              <a:t> savoir-faire (lire et réaliser une frise chronologique, …)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FR" dirty="0" smtClean="0"/>
              <a:t> savoir-être </a:t>
            </a:r>
          </a:p>
          <a:p>
            <a:pPr marL="960120" lvl="2" indent="0">
              <a:buNone/>
            </a:pPr>
            <a:endParaRPr lang="fr-FR" sz="1800" dirty="0"/>
          </a:p>
          <a:p>
            <a:pPr marL="960120" lvl="2" indent="0">
              <a:buNone/>
            </a:pPr>
            <a:r>
              <a:rPr lang="fr-FR" sz="1800" dirty="0" smtClean="0"/>
              <a:t>afin </a:t>
            </a:r>
            <a:r>
              <a:rPr lang="fr-FR" sz="1800" dirty="0"/>
              <a:t>de porter un regard spécifique, propre à l’historien, sur une situation passée ou </a:t>
            </a:r>
            <a:r>
              <a:rPr lang="fr-FR" sz="1800" dirty="0" smtClean="0"/>
              <a:t>présente. </a:t>
            </a:r>
            <a:endParaRPr lang="fr-BE" sz="1800" dirty="0" smtClean="0"/>
          </a:p>
        </p:txBody>
      </p:sp>
    </p:spTree>
    <p:extLst>
      <p:ext uri="{BB962C8B-B14F-4D97-AF65-F5344CB8AC3E}">
        <p14:creationId xmlns:p14="http://schemas.microsoft.com/office/powerpoint/2010/main" val="356251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3. Mesurer la maitrise du temps historien en classe du qualifiant : quels outils de mesure 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3. Mesurer la maitrise du temps historien en classe du qualifiant : quels outils de mesure ?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BE" dirty="0" smtClean="0"/>
              <a:t> Contraintes à respecter pour la création de l’outil de mesure:</a:t>
            </a:r>
          </a:p>
          <a:p>
            <a:pPr marL="0" indent="0">
              <a:buNone/>
            </a:pPr>
            <a:endParaRPr lang="fr-BE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 smtClean="0"/>
              <a:t> Questionnaire à choix multiples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/>
              <a:t> </a:t>
            </a:r>
            <a:r>
              <a:rPr lang="fr-BE" dirty="0" smtClean="0"/>
              <a:t>Durée ne peut excéder 50 minutes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 smtClean="0"/>
              <a:t>Ne doit pas évaluer les connaissances déclaratives des élèves mais la maitrise des dimensions de la temporalité historienne. </a:t>
            </a:r>
            <a:endParaRPr lang="fr-BE" dirty="0"/>
          </a:p>
          <a:p>
            <a:pPr marL="502920" lvl="1" indent="0">
              <a:buNone/>
            </a:pPr>
            <a:r>
              <a:rPr lang="fr-BE" dirty="0" smtClean="0">
                <a:sym typeface="Wingdings" panose="05000000000000000000" pitchFamily="2" charset="2"/>
              </a:rPr>
              <a:t>		 isoler </a:t>
            </a:r>
            <a:r>
              <a:rPr lang="fr-BE" u="sng" dirty="0" smtClean="0">
                <a:sym typeface="Wingdings" panose="05000000000000000000" pitchFamily="2" charset="2"/>
              </a:rPr>
              <a:t>certaines</a:t>
            </a:r>
            <a:r>
              <a:rPr lang="fr-BE" dirty="0" smtClean="0">
                <a:sym typeface="Wingdings" panose="05000000000000000000" pitchFamily="2" charset="2"/>
              </a:rPr>
              <a:t> dimensions</a:t>
            </a:r>
            <a:endParaRPr lang="fr-BE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 smtClean="0"/>
              <a:t>Méthode des formes dites parallèles </a:t>
            </a:r>
          </a:p>
          <a:p>
            <a:pPr marL="502920" lvl="1" indent="0">
              <a:buNone/>
            </a:pPr>
            <a:r>
              <a:rPr lang="fr-BE" dirty="0"/>
              <a:t>	</a:t>
            </a:r>
            <a:r>
              <a:rPr lang="fr-BE" dirty="0" smtClean="0"/>
              <a:t>	</a:t>
            </a:r>
            <a:r>
              <a:rPr lang="fr-BE" dirty="0" smtClean="0">
                <a:sym typeface="Wingdings" panose="05000000000000000000" pitchFamily="2" charset="2"/>
              </a:rPr>
              <a:t> choix de travailler à partir de textes rédigés par le chercheur et non de sources/travaux d’historien.</a:t>
            </a:r>
            <a:endParaRPr lang="fr-BE" dirty="0" smtClean="0"/>
          </a:p>
          <a:p>
            <a:pPr marL="0" indent="0">
              <a:buNone/>
            </a:pPr>
            <a:endParaRPr lang="fr-BE" dirty="0" smtClean="0"/>
          </a:p>
        </p:txBody>
      </p:sp>
    </p:spTree>
    <p:extLst>
      <p:ext uri="{BB962C8B-B14F-4D97-AF65-F5344CB8AC3E}">
        <p14:creationId xmlns:p14="http://schemas.microsoft.com/office/powerpoint/2010/main" val="79931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3. Mesurer la maitrise du temps historien en classe du qualifiant : quels outils de mesure 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 </a:t>
            </a:r>
            <a:r>
              <a:rPr lang="fr-BE" dirty="0" smtClean="0"/>
              <a:t>Méthode des formes dites « parallèles »</a:t>
            </a:r>
          </a:p>
          <a:p>
            <a:pPr marL="0" indent="0">
              <a:buNone/>
            </a:pPr>
            <a:endParaRPr lang="fr-BE" dirty="0" smtClean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fr-FR" dirty="0" smtClean="0"/>
              <a:t>Elle permet </a:t>
            </a:r>
            <a:r>
              <a:rPr lang="fr-FR" dirty="0"/>
              <a:t>de ramener les résultats (que ce soient les scores des élèves ou la difficulté des questions) de tests partiellement différents sur un même continuum</a:t>
            </a:r>
            <a:r>
              <a:rPr lang="fr-FR" dirty="0" smtClean="0"/>
              <a:t>.</a:t>
            </a:r>
          </a:p>
          <a:p>
            <a:pPr marL="502920" lvl="1" indent="0" algn="just">
              <a:buNone/>
            </a:pPr>
            <a:endParaRPr lang="fr-FR" dirty="0" smtClean="0"/>
          </a:p>
          <a:p>
            <a:pPr marL="502920" lvl="1" indent="0" algn="just">
              <a:buNone/>
            </a:pPr>
            <a:r>
              <a:rPr lang="fr-FR" dirty="0" smtClean="0">
                <a:sym typeface="Wingdings" panose="05000000000000000000" pitchFamily="2" charset="2"/>
              </a:rPr>
              <a:t>			 </a:t>
            </a:r>
            <a:r>
              <a:rPr lang="fr-FR" b="1" dirty="0" smtClean="0">
                <a:sym typeface="Wingdings" panose="05000000000000000000" pitchFamily="2" charset="2"/>
              </a:rPr>
              <a:t>afin d’évaluer au mieux l’impact de dispositifs d’apprentissage</a:t>
            </a:r>
            <a:endParaRPr lang="fr-BE" b="1" dirty="0" smtClean="0"/>
          </a:p>
        </p:txBody>
      </p:sp>
    </p:spTree>
    <p:extLst>
      <p:ext uri="{BB962C8B-B14F-4D97-AF65-F5344CB8AC3E}">
        <p14:creationId xmlns:p14="http://schemas.microsoft.com/office/powerpoint/2010/main" val="172685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3. Mesurer la maitrise du temps historien en classe du qualifiant : quels outils de mesure 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 </a:t>
            </a:r>
            <a:r>
              <a:rPr lang="fr-BE" dirty="0" smtClean="0"/>
              <a:t>Méthode des formes dites « parallèles »</a:t>
            </a:r>
          </a:p>
          <a:p>
            <a:pPr marL="0" indent="0">
              <a:buNone/>
            </a:pPr>
            <a:endParaRPr lang="fr-BE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 smtClean="0"/>
              <a:t>Forme A : la guerre de la conquête (1754-1760)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 smtClean="0"/>
              <a:t>Forme B : mai 1968 en France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 smtClean="0"/>
              <a:t>Forme C : 1920 et la loi sèche aux États-Unis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 smtClean="0"/>
              <a:t>Forme D : la guerre de Sécession (1861-1865)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 smtClean="0"/>
              <a:t>Forme E : la guerre des </a:t>
            </a:r>
            <a:r>
              <a:rPr lang="fr-BE" dirty="0" err="1" smtClean="0"/>
              <a:t>Cristeros</a:t>
            </a:r>
            <a:r>
              <a:rPr lang="fr-BE" dirty="0" smtClean="0"/>
              <a:t> (1926-1929)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 smtClean="0"/>
              <a:t>Forme F : la ruée vers l’or de 1848</a:t>
            </a:r>
            <a:endParaRPr lang="fr-BE" dirty="0"/>
          </a:p>
          <a:p>
            <a:pPr>
              <a:buFont typeface="Wingdings" panose="05000000000000000000" pitchFamily="2" charset="2"/>
              <a:buChar char="q"/>
            </a:pPr>
            <a:endParaRPr lang="fr-BE" dirty="0" smtClean="0"/>
          </a:p>
          <a:p>
            <a:pPr>
              <a:buFont typeface="Wingdings" panose="05000000000000000000" pitchFamily="2" charset="2"/>
              <a:buChar char="q"/>
            </a:pPr>
            <a:endParaRPr lang="fr-BE" dirty="0"/>
          </a:p>
          <a:p>
            <a:pPr>
              <a:buFont typeface="Wingdings" panose="05000000000000000000" pitchFamily="2" charset="2"/>
              <a:buChar char="q"/>
            </a:pPr>
            <a:endParaRPr lang="fr-BE" dirty="0" smtClean="0"/>
          </a:p>
          <a:p>
            <a:pPr>
              <a:buFont typeface="Wingdings" panose="05000000000000000000" pitchFamily="2" charset="2"/>
              <a:buChar char="q"/>
            </a:pPr>
            <a:endParaRPr lang="fr-BE" dirty="0" smtClean="0"/>
          </a:p>
          <a:p>
            <a:pPr marL="0" indent="0">
              <a:buNone/>
            </a:pPr>
            <a:endParaRPr lang="fr-BE" dirty="0" smtClean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1332545"/>
              </p:ext>
            </p:extLst>
          </p:nvPr>
        </p:nvGraphicFramePr>
        <p:xfrm>
          <a:off x="3595329" y="4219950"/>
          <a:ext cx="8128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995413089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77024915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91328420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005228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Dispositif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Pré-test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Test intermédiaire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Post-test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496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Dispositif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FD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7838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Dispositif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AC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BD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FE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8033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324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3. Mesurer la maitrise du temps historien en classe du qualifiant : quels outils de mesure 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 </a:t>
            </a:r>
            <a:r>
              <a:rPr lang="fr-BE" dirty="0" smtClean="0"/>
              <a:t>Les quatre dimensions/indicateurs de la temporalité historienne retenus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 smtClean="0"/>
              <a:t> Indicateur 1 : Situer dans le temps </a:t>
            </a:r>
            <a:r>
              <a:rPr lang="fr-BE" dirty="0" smtClean="0">
                <a:sym typeface="Wingdings" panose="05000000000000000000" pitchFamily="2" charset="2"/>
              </a:rPr>
              <a:t> Périodiser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>
                <a:sym typeface="Wingdings" panose="05000000000000000000" pitchFamily="2" charset="2"/>
              </a:rPr>
              <a:t> </a:t>
            </a:r>
            <a:r>
              <a:rPr lang="fr-BE" dirty="0" smtClean="0">
                <a:sym typeface="Wingdings" panose="05000000000000000000" pitchFamily="2" charset="2"/>
              </a:rPr>
              <a:t>Indicateur 2 : Repérer des synchronies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>
                <a:sym typeface="Wingdings" panose="05000000000000000000" pitchFamily="2" charset="2"/>
              </a:rPr>
              <a:t> </a:t>
            </a:r>
            <a:r>
              <a:rPr lang="fr-BE" dirty="0" smtClean="0">
                <a:sym typeface="Wingdings" panose="05000000000000000000" pitchFamily="2" charset="2"/>
              </a:rPr>
              <a:t>Indicateur 3 : Repérer des causes et des conséquences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 smtClean="0">
                <a:sym typeface="Wingdings" panose="05000000000000000000" pitchFamily="2" charset="2"/>
              </a:rPr>
              <a:t>Indicateur 4 :  Repérer des ruptures et des continuités</a:t>
            </a:r>
            <a:endParaRPr lang="fr-BE" dirty="0"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fr-BE" dirty="0" smtClean="0">
                <a:sym typeface="Wingdings" panose="05000000000000000000" pitchFamily="2" charset="2"/>
              </a:rPr>
              <a:t> Critères de sélection 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>
                <a:sym typeface="Wingdings" panose="05000000000000000000" pitchFamily="2" charset="2"/>
              </a:rPr>
              <a:t> </a:t>
            </a:r>
            <a:r>
              <a:rPr lang="fr-BE" dirty="0" smtClean="0">
                <a:sym typeface="Wingdings" panose="05000000000000000000" pitchFamily="2" charset="2"/>
              </a:rPr>
              <a:t>Dimensions les plus travaillées dans le référentiel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 smtClean="0">
                <a:sym typeface="Wingdings" panose="05000000000000000000" pitchFamily="2" charset="2"/>
              </a:rPr>
              <a:t> Dimensions qui peuvent être mesurées dans un exercice de 50 minutes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>
                <a:sym typeface="Wingdings" panose="05000000000000000000" pitchFamily="2" charset="2"/>
              </a:rPr>
              <a:t> </a:t>
            </a:r>
            <a:r>
              <a:rPr lang="fr-BE" dirty="0" smtClean="0">
                <a:sym typeface="Wingdings" panose="05000000000000000000" pitchFamily="2" charset="2"/>
              </a:rPr>
              <a:t>Dimensions fondamentales de la temporalité historienne</a:t>
            </a:r>
          </a:p>
        </p:txBody>
      </p:sp>
    </p:spTree>
    <p:extLst>
      <p:ext uri="{BB962C8B-B14F-4D97-AF65-F5344CB8AC3E}">
        <p14:creationId xmlns:p14="http://schemas.microsoft.com/office/powerpoint/2010/main" val="417265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3. Mesurer la maitrise du temps historien en classe du qualifiant : quels outils de mesure 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 </a:t>
            </a:r>
            <a:r>
              <a:rPr lang="fr-BE" dirty="0" smtClean="0"/>
              <a:t>Construction de l’outil de mesure</a:t>
            </a:r>
          </a:p>
          <a:p>
            <a:pPr marL="0" indent="0">
              <a:buNone/>
            </a:pPr>
            <a:endParaRPr lang="fr-BE" dirty="0" smtClean="0"/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endParaRPr lang="fr-BE" dirty="0" smtClean="0"/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endParaRPr lang="fr-BE" dirty="0" smtClean="0"/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endParaRPr lang="fr-BE" dirty="0" smtClean="0"/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endParaRPr lang="fr-BE" dirty="0" smtClean="0"/>
          </a:p>
          <a:p>
            <a:pPr marL="0" indent="0">
              <a:buNone/>
            </a:pPr>
            <a:endParaRPr lang="fr-BE" dirty="0" smtClean="0"/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2463467937"/>
              </p:ext>
            </p:extLst>
          </p:nvPr>
        </p:nvGraphicFramePr>
        <p:xfrm>
          <a:off x="4265835" y="1690790"/>
          <a:ext cx="6522065" cy="3955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1015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3. Mesurer la maitrise du temps historien en classe du qualifiant : quels outils de mesure 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 </a:t>
            </a:r>
            <a:r>
              <a:rPr lang="fr-BE" dirty="0" smtClean="0"/>
              <a:t>Exemple de la forme AB</a:t>
            </a:r>
          </a:p>
          <a:p>
            <a:pPr marL="502920" lvl="1" indent="0">
              <a:buNone/>
            </a:pPr>
            <a:endParaRPr lang="fr-BE" dirty="0" smtClean="0"/>
          </a:p>
          <a:p>
            <a:pPr>
              <a:buFont typeface="Wingdings" panose="05000000000000000000" pitchFamily="2" charset="2"/>
              <a:buChar char="q"/>
            </a:pPr>
            <a:endParaRPr lang="fr-BE" dirty="0"/>
          </a:p>
          <a:p>
            <a:pPr marL="0" indent="0">
              <a:buNone/>
            </a:pPr>
            <a:endParaRPr lang="fr-BE" dirty="0" smtClean="0"/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0562" y="753829"/>
            <a:ext cx="4297207" cy="5573079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</p:pic>
      <p:sp>
        <p:nvSpPr>
          <p:cNvPr id="6" name="ZoneTexte 5"/>
          <p:cNvSpPr txBox="1"/>
          <p:nvPr/>
        </p:nvSpPr>
        <p:spPr>
          <a:xfrm>
            <a:off x="184727" y="1265382"/>
            <a:ext cx="6890328" cy="20313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fr-BE" i="1" dirty="0"/>
              <a:t>En suivant l’ordre chronologique, quel événement eu lieu </a:t>
            </a:r>
            <a:r>
              <a:rPr lang="fr-BE" b="1" i="1" dirty="0"/>
              <a:t>en premier</a:t>
            </a:r>
            <a:r>
              <a:rPr lang="fr-BE" i="1" dirty="0"/>
              <a:t> ? A - B ou C </a:t>
            </a:r>
            <a:r>
              <a:rPr lang="fr-BE" i="1" dirty="0" smtClean="0"/>
              <a:t>?</a:t>
            </a:r>
          </a:p>
          <a:p>
            <a:endParaRPr lang="en-US" dirty="0"/>
          </a:p>
          <a:p>
            <a:pPr lvl="0"/>
            <a:r>
              <a:rPr lang="fr-BE" dirty="0"/>
              <a:t>A. La bataille des Plaines d’Abraham</a:t>
            </a:r>
            <a:endParaRPr lang="en-US" dirty="0"/>
          </a:p>
          <a:p>
            <a:r>
              <a:rPr lang="fr-BE" dirty="0"/>
              <a:t>B. Le début de la guerre de la Conquête</a:t>
            </a:r>
            <a:endParaRPr lang="en-US" dirty="0"/>
          </a:p>
          <a:p>
            <a:r>
              <a:rPr lang="fr-BE" dirty="0"/>
              <a:t>C. La signature du Traité de </a:t>
            </a:r>
            <a:r>
              <a:rPr lang="fr-BE" dirty="0" smtClean="0"/>
              <a:t>Paris</a:t>
            </a:r>
          </a:p>
          <a:p>
            <a:endParaRPr lang="en-US" dirty="0"/>
          </a:p>
        </p:txBody>
      </p:sp>
      <p:sp>
        <p:nvSpPr>
          <p:cNvPr id="7" name="ZoneTexte 6"/>
          <p:cNvSpPr txBox="1"/>
          <p:nvPr/>
        </p:nvSpPr>
        <p:spPr>
          <a:xfrm>
            <a:off x="184727" y="3426691"/>
            <a:ext cx="6964218" cy="1959960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Choisis </a:t>
            </a:r>
            <a:r>
              <a:rPr lang="fr-BE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</a:t>
            </a:r>
            <a:r>
              <a:rPr lang="fr-BE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trois propositions suivantes : </a:t>
            </a:r>
            <a:r>
              <a:rPr lang="fr-BE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- B ou C ?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SzPts val="1400"/>
            </a:pPr>
            <a:r>
              <a:rPr lang="fr-B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</a:t>
            </a:r>
            <a:r>
              <a:rPr lang="fr-B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Britanniques </a:t>
            </a:r>
            <a:r>
              <a:rPr lang="fr-B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cèdent </a:t>
            </a:r>
            <a:r>
              <a:rPr lang="fr-B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Cuba aux Espagnols la même année que :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fr-B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fr-B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l'année de la bataille des Plaines d’Abraham.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fr-B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l'année de la signature du Traité de Paris.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fr-B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l'année du début de la Guerre de la Conquête.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84727" y="78658"/>
            <a:ext cx="3015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 smtClean="0"/>
              <a:t>FORME A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916188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3. Mesurer la maitrise du temps historien en classe du qualifiant : quels outils de mesure 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 </a:t>
            </a:r>
            <a:r>
              <a:rPr lang="fr-BE" dirty="0" smtClean="0"/>
              <a:t>Exemple de la forme AB</a:t>
            </a:r>
          </a:p>
          <a:p>
            <a:pPr marL="502920" lvl="1" indent="0">
              <a:buNone/>
            </a:pPr>
            <a:endParaRPr lang="fr-BE" b="1" dirty="0" smtClean="0"/>
          </a:p>
          <a:p>
            <a:pPr>
              <a:buFont typeface="Wingdings" panose="05000000000000000000" pitchFamily="2" charset="2"/>
              <a:buChar char="q"/>
            </a:pPr>
            <a:endParaRPr lang="fr-BE" dirty="0" smtClean="0"/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84727" y="1265382"/>
            <a:ext cx="6890328" cy="20313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fr-BE" i="1" dirty="0"/>
              <a:t>En suivant l’ordre chronologique, quel événement eu lieu </a:t>
            </a:r>
            <a:r>
              <a:rPr lang="fr-BE" b="1" i="1" dirty="0"/>
              <a:t>en premier</a:t>
            </a:r>
            <a:r>
              <a:rPr lang="fr-BE" i="1" dirty="0"/>
              <a:t> ? A - B ou C </a:t>
            </a:r>
            <a:r>
              <a:rPr lang="fr-BE" i="1" dirty="0" smtClean="0"/>
              <a:t>?</a:t>
            </a:r>
          </a:p>
          <a:p>
            <a:endParaRPr lang="en-US" dirty="0"/>
          </a:p>
          <a:p>
            <a:pPr lvl="0"/>
            <a:r>
              <a:rPr lang="fr-BE" dirty="0"/>
              <a:t>A. La bataille des Plaines d’Abraham</a:t>
            </a:r>
            <a:endParaRPr lang="en-US" dirty="0"/>
          </a:p>
          <a:p>
            <a:r>
              <a:rPr lang="fr-BE" dirty="0"/>
              <a:t>B. Le début de la guerre de la Conquête</a:t>
            </a:r>
            <a:endParaRPr lang="en-US" dirty="0"/>
          </a:p>
          <a:p>
            <a:r>
              <a:rPr lang="fr-BE" dirty="0"/>
              <a:t>C. La signature du Traité de </a:t>
            </a:r>
            <a:r>
              <a:rPr lang="fr-BE" dirty="0" smtClean="0"/>
              <a:t>Paris</a:t>
            </a:r>
          </a:p>
          <a:p>
            <a:endParaRPr lang="en-US" dirty="0"/>
          </a:p>
        </p:txBody>
      </p:sp>
      <p:sp>
        <p:nvSpPr>
          <p:cNvPr id="7" name="ZoneTexte 6"/>
          <p:cNvSpPr txBox="1"/>
          <p:nvPr/>
        </p:nvSpPr>
        <p:spPr>
          <a:xfrm>
            <a:off x="184727" y="3426691"/>
            <a:ext cx="6964218" cy="1959960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BE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Choisis </a:t>
            </a:r>
            <a:r>
              <a:rPr lang="fr-BE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</a:t>
            </a:r>
            <a:r>
              <a:rPr lang="fr-BE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trois propositions suivantes : </a:t>
            </a:r>
            <a:r>
              <a:rPr lang="fr-BE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- B ou C ?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SzPts val="1400"/>
            </a:pPr>
            <a:r>
              <a:rPr lang="fr-BE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</a:t>
            </a:r>
            <a:r>
              <a:rPr lang="fr-B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Britanniques </a:t>
            </a:r>
            <a:r>
              <a:rPr lang="fr-BE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cèdent </a:t>
            </a:r>
            <a:r>
              <a:rPr lang="fr-B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Cuba aux Espagnols la même année que :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fr-B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fr-B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l'année de la bataille des Plaines d’Abraham.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fr-B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l'année de la signature du Traité de Paris.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fr-BE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l'année du début de la Guerre de la Conquête. 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4193" y="701964"/>
            <a:ext cx="4292684" cy="5597236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184727" y="78658"/>
            <a:ext cx="3015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 smtClean="0"/>
              <a:t>FORME A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2313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Plan de la présentation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1. Le temps historien : un outil pour penser le monde</a:t>
            </a:r>
          </a:p>
          <a:p>
            <a:r>
              <a:rPr lang="fr-BE" dirty="0" smtClean="0"/>
              <a:t>2. Un temps historien à plusieurs facettes</a:t>
            </a:r>
          </a:p>
          <a:p>
            <a:r>
              <a:rPr lang="fr-BE" dirty="0" smtClean="0"/>
              <a:t>3. </a:t>
            </a:r>
            <a:r>
              <a:rPr lang="fr-BE" dirty="0"/>
              <a:t>M</a:t>
            </a:r>
            <a:r>
              <a:rPr lang="fr-BE" dirty="0" smtClean="0"/>
              <a:t>esurer la maitrise du temps historien en classe du qualifiant : quels outils de mesure ? </a:t>
            </a:r>
          </a:p>
          <a:p>
            <a:r>
              <a:rPr lang="fr-BE" dirty="0" smtClean="0"/>
              <a:t>4. Quels résultats ?  </a:t>
            </a:r>
          </a:p>
          <a:p>
            <a:r>
              <a:rPr lang="fr-BE" dirty="0" smtClean="0"/>
              <a:t>5. Bibliographie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58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3. Mesurer la maitrise du temps historien en classe du qualifiant : quels outils de mesure 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 </a:t>
            </a:r>
            <a:r>
              <a:rPr lang="fr-BE" dirty="0" smtClean="0"/>
              <a:t>Exemple de la forme AB</a:t>
            </a:r>
          </a:p>
          <a:p>
            <a:pPr marL="0" indent="0">
              <a:buNone/>
            </a:pPr>
            <a:endParaRPr lang="fr-B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2837" y="700261"/>
            <a:ext cx="4183312" cy="5543105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262148" y="1283457"/>
            <a:ext cx="6739008" cy="2188356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buSzPts val="1400"/>
            </a:pPr>
            <a:r>
              <a:rPr lang="fr-BE" sz="1600" i="1" dirty="0"/>
              <a:t>Choisis </a:t>
            </a:r>
            <a:r>
              <a:rPr lang="fr-BE" sz="1600" b="1" i="1" dirty="0"/>
              <a:t>une </a:t>
            </a:r>
            <a:r>
              <a:rPr lang="fr-BE" sz="1600" i="1" dirty="0"/>
              <a:t>des trois propositions suivantes : A - B ou C </a:t>
            </a:r>
            <a:r>
              <a:rPr lang="fr-BE" sz="1600" i="1" dirty="0" smtClean="0"/>
              <a:t>?</a:t>
            </a:r>
          </a:p>
          <a:p>
            <a:pPr algn="just">
              <a:lnSpc>
                <a:spcPct val="107000"/>
              </a:lnSpc>
              <a:buSzPts val="1400"/>
            </a:pPr>
            <a:endParaRPr lang="fr-BE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SzPts val="1400"/>
            </a:pPr>
            <a:r>
              <a:rPr lang="fr-BE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</a:t>
            </a:r>
            <a:r>
              <a:rPr lang="fr-B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manifestations en France éclatent à cause </a:t>
            </a:r>
            <a:r>
              <a:rPr lang="fr-BE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fr-B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BE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SzPts val="1400"/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fr-B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situation de la France considérée comme trop soumise au pouvoir du président Charles de Gaulle.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fr-B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trop grande place accordée à l’autonomie de l’individu.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fr-B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d' affrontements violents entre policiers et étudiants</a:t>
            </a:r>
            <a:r>
              <a:rPr lang="fr-BE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52919" y="3631433"/>
            <a:ext cx="6665117" cy="2990499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buSzPts val="1400"/>
            </a:pPr>
            <a:r>
              <a:rPr lang="fr-BE" sz="1600" i="1" dirty="0"/>
              <a:t>Choisis </a:t>
            </a:r>
            <a:r>
              <a:rPr lang="fr-BE" sz="1600" b="1" i="1" dirty="0"/>
              <a:t>une </a:t>
            </a:r>
            <a:r>
              <a:rPr lang="fr-BE" sz="1600" i="1" dirty="0"/>
              <a:t>des trois propositions suivantes : A - B ou C ?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buSzPts val="1400"/>
            </a:pPr>
            <a:endParaRPr lang="fr-BE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SzPts val="1400"/>
            </a:pPr>
            <a:r>
              <a:rPr lang="fr-BE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D’un </a:t>
            </a:r>
            <a:r>
              <a:rPr lang="fr-B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point de vue social, pour les Français, les manifestations de mai 1968: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fr-B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fr-B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doivent être considérées comme une rupture car l’autorité traditionnelle est remise en question.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fr-B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 doivent pas être considérées comme une rupture car l’autorité traditionnelle n’est pas remise en question.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fr-BE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</a:t>
            </a:r>
            <a:r>
              <a:rPr lang="fr-B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doivent être considérées ni comme une rupture, ni comme une continuité car les ouvriers se mêlent aux étudiants en organisant une série de grèves.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84727" y="78658"/>
            <a:ext cx="3015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 smtClean="0"/>
              <a:t>FORME B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9852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3. Mesurer la maitrise du temps historien en classe du qualifiant : quels outils de mesure 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 </a:t>
            </a:r>
            <a:r>
              <a:rPr lang="fr-BE" dirty="0" smtClean="0"/>
              <a:t>Exemple de la forme AB</a:t>
            </a:r>
          </a:p>
          <a:p>
            <a:pPr marL="0" indent="0">
              <a:buNone/>
            </a:pPr>
            <a:endParaRPr lang="fr-B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2148" y="1283457"/>
            <a:ext cx="6739008" cy="2188356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buSzPts val="1400"/>
            </a:pPr>
            <a:r>
              <a:rPr lang="fr-BE" sz="1600" i="1" dirty="0"/>
              <a:t>Choisis </a:t>
            </a:r>
            <a:r>
              <a:rPr lang="fr-BE" sz="1600" b="1" i="1" dirty="0"/>
              <a:t>une </a:t>
            </a:r>
            <a:r>
              <a:rPr lang="fr-BE" sz="1600" i="1" dirty="0"/>
              <a:t>des trois propositions suivantes : A - B ou C </a:t>
            </a:r>
            <a:r>
              <a:rPr lang="fr-BE" sz="1600" i="1" dirty="0" smtClean="0"/>
              <a:t>?</a:t>
            </a:r>
          </a:p>
          <a:p>
            <a:pPr algn="just">
              <a:lnSpc>
                <a:spcPct val="107000"/>
              </a:lnSpc>
              <a:buSzPts val="1400"/>
            </a:pPr>
            <a:endParaRPr lang="fr-BE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SzPts val="1400"/>
            </a:pPr>
            <a:r>
              <a:rPr lang="fr-BE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</a:t>
            </a:r>
            <a:r>
              <a:rPr lang="fr-B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manifestations en France éclatent à cause </a:t>
            </a:r>
            <a:r>
              <a:rPr lang="fr-BE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fr-B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BE" sz="16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SzPts val="1400"/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fr-B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situation de la France considérée comme trop soumise au pouvoir du président Charles de Gaulle.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fr-B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la trop grande place accordée à l’autonomie de l’individu.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fr-B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d' affrontements violents entre policiers et étudiants</a:t>
            </a:r>
            <a:r>
              <a:rPr lang="fr-BE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252919" y="3631433"/>
            <a:ext cx="6665117" cy="2990499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buSzPts val="1400"/>
            </a:pPr>
            <a:r>
              <a:rPr lang="fr-BE" sz="1600" i="1" dirty="0"/>
              <a:t>Choisis </a:t>
            </a:r>
            <a:r>
              <a:rPr lang="fr-BE" sz="1600" b="1" i="1" dirty="0"/>
              <a:t>une </a:t>
            </a:r>
            <a:r>
              <a:rPr lang="fr-BE" sz="1600" i="1" dirty="0"/>
              <a:t>des trois propositions suivantes : A - B ou C ?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buSzPts val="1400"/>
            </a:pPr>
            <a:endParaRPr lang="fr-BE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SzPts val="1400"/>
            </a:pPr>
            <a:r>
              <a:rPr lang="fr-BE" sz="1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D’un </a:t>
            </a:r>
            <a:r>
              <a:rPr lang="fr-B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point de vue social, pour les Français, les manifestations de mai 1968: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fr-B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fr-B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doivent être considérées comme une rupture car l’autorité traditionnelle est remise en question.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lphaUcPeriod"/>
            </a:pPr>
            <a:r>
              <a:rPr lang="fr-B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 doivent pas être considérées comme une rupture car l’autorité traditionnelle n’est pas remise en question.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fr-BE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</a:t>
            </a:r>
            <a:r>
              <a:rPr lang="fr-BE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doivent être considérées ni comme une rupture, ni comme une continuité car les ouvriers se mêlent aux étudiants en organisant une série de grèves.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1566" y="573908"/>
            <a:ext cx="4600575" cy="611505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184727" y="78658"/>
            <a:ext cx="3015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 smtClean="0"/>
              <a:t>FORME B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5430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4. Quels résultats ?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4. Quels résultats ?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BE" dirty="0" smtClean="0"/>
              <a:t> Outils de mesure </a:t>
            </a:r>
            <a:r>
              <a:rPr lang="fr-BE" dirty="0" err="1" smtClean="0"/>
              <a:t>pré-testés</a:t>
            </a:r>
            <a:r>
              <a:rPr lang="fr-BE" dirty="0" smtClean="0"/>
              <a:t> dans trois établissements de la province de Liège organisant l’enseignement technique de qualification et professionnel.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 </a:t>
            </a:r>
            <a:r>
              <a:rPr lang="fr-BE" dirty="0" smtClean="0"/>
              <a:t>Résultats présentés aujourd’hui : un seul établissement (n=92)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BE" dirty="0" smtClean="0"/>
              <a:t> Objectifs 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/>
              <a:t>	</a:t>
            </a:r>
            <a:r>
              <a:rPr lang="fr-BE" dirty="0" smtClean="0"/>
              <a:t> Analyser le parallélisme entre les formes et la fidélité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/>
              <a:t> </a:t>
            </a:r>
            <a:r>
              <a:rPr lang="fr-BE" dirty="0" smtClean="0"/>
              <a:t>	 Confirmer la validité des items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 smtClean="0"/>
              <a:t>      Repérer les questions qui posent problème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/>
              <a:t> 	</a:t>
            </a:r>
            <a:r>
              <a:rPr lang="fr-BE" b="1" dirty="0" smtClean="0"/>
              <a:t>Avoir une première indication sur les dimensions les mieux maitrisées</a:t>
            </a:r>
          </a:p>
          <a:p>
            <a:pPr marL="0" indent="0">
              <a:buNone/>
            </a:pPr>
            <a:r>
              <a:rPr lang="fr-BE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87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4. Quels résultats ? 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4. Quels résultats ?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BE" dirty="0" smtClean="0"/>
              <a:t> Pour la forme AB (n=92)</a:t>
            </a:r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endParaRPr lang="fr-BE" dirty="0" smtClean="0"/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endParaRPr lang="fr-BE" dirty="0" smtClean="0"/>
          </a:p>
          <a:p>
            <a:pPr marL="0" indent="0">
              <a:buNone/>
            </a:pPr>
            <a:endParaRPr lang="fr-BE" dirty="0"/>
          </a:p>
          <a:p>
            <a:pPr marL="0" indent="0">
              <a:buNone/>
            </a:pPr>
            <a:endParaRPr lang="fr-BE" dirty="0" smtClean="0"/>
          </a:p>
          <a:p>
            <a:pPr marL="0" indent="0">
              <a:buNone/>
            </a:pPr>
            <a:endParaRPr lang="fr-BE" dirty="0" smtClean="0"/>
          </a:p>
          <a:p>
            <a:pPr marL="0" indent="0">
              <a:buNone/>
            </a:pPr>
            <a:endParaRPr lang="fr-BE" dirty="0" smtClean="0"/>
          </a:p>
          <a:p>
            <a:pPr marL="0" indent="0">
              <a:buNone/>
            </a:pPr>
            <a:r>
              <a:rPr lang="fr-BE" dirty="0" smtClean="0"/>
              <a:t> </a:t>
            </a:r>
            <a:endParaRPr lang="en-US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643412"/>
              </p:ext>
            </p:extLst>
          </p:nvPr>
        </p:nvGraphicFramePr>
        <p:xfrm>
          <a:off x="3731491" y="1994285"/>
          <a:ext cx="65024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26735037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793640818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48067623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3456630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Moyenne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Écart-type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Minimum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Maximum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337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51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93,5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232899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3421428"/>
              </p:ext>
            </p:extLst>
          </p:nvPr>
        </p:nvGraphicFramePr>
        <p:xfrm>
          <a:off x="3731491" y="3332340"/>
          <a:ext cx="6521642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0821">
                  <a:extLst>
                    <a:ext uri="{9D8B030D-6E8A-4147-A177-3AD203B41FA5}">
                      <a16:colId xmlns:a16="http://schemas.microsoft.com/office/drawing/2014/main" val="576574635"/>
                    </a:ext>
                  </a:extLst>
                </a:gridCol>
                <a:gridCol w="3260821">
                  <a:extLst>
                    <a:ext uri="{9D8B030D-6E8A-4147-A177-3AD203B41FA5}">
                      <a16:colId xmlns:a16="http://schemas.microsoft.com/office/drawing/2014/main" val="34527684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Indicateur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Moyenne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097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Situer dans le temps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56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1433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Repérer des synchronies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473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Repérer des causes/conséquences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47,5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83513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BE" dirty="0" smtClean="0"/>
                        <a:t>Repérer des ruptures/continuités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dirty="0" smtClean="0"/>
                        <a:t>45,5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26097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980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3. Mesurer la maitrise du temps historien en classe du qualifiant : quels outils de mesure ?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 </a:t>
            </a:r>
            <a:r>
              <a:rPr lang="fr-BE" dirty="0" smtClean="0"/>
              <a:t>Exemple de la forme AB</a:t>
            </a:r>
          </a:p>
          <a:p>
            <a:pPr marL="502920" lvl="1" indent="0">
              <a:buNone/>
            </a:pPr>
            <a:endParaRPr lang="fr-BE" b="1" dirty="0" smtClean="0"/>
          </a:p>
          <a:p>
            <a:pPr>
              <a:buFont typeface="Wingdings" panose="05000000000000000000" pitchFamily="2" charset="2"/>
              <a:buChar char="q"/>
            </a:pPr>
            <a:endParaRPr lang="fr-BE" dirty="0" smtClean="0"/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84727" y="1265382"/>
            <a:ext cx="6890328" cy="203132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fr-BE" i="1" dirty="0"/>
              <a:t>En suivant l’ordre chronologique, quel événement eu lieu </a:t>
            </a:r>
            <a:r>
              <a:rPr lang="fr-BE" b="1" i="1" dirty="0"/>
              <a:t>en premier</a:t>
            </a:r>
            <a:r>
              <a:rPr lang="fr-BE" i="1" dirty="0"/>
              <a:t> ? A - B ou C </a:t>
            </a:r>
            <a:r>
              <a:rPr lang="fr-BE" i="1" dirty="0" smtClean="0"/>
              <a:t>?</a:t>
            </a:r>
          </a:p>
          <a:p>
            <a:endParaRPr lang="en-US" dirty="0"/>
          </a:p>
          <a:p>
            <a:pPr lvl="0"/>
            <a:r>
              <a:rPr lang="fr-BE" dirty="0"/>
              <a:t>A. La bataille des Plaines d’Abraham</a:t>
            </a:r>
            <a:endParaRPr lang="en-US" dirty="0"/>
          </a:p>
          <a:p>
            <a:r>
              <a:rPr lang="fr-BE" dirty="0"/>
              <a:t>B. Le début de la guerre de la Conquête</a:t>
            </a:r>
            <a:endParaRPr lang="en-US" dirty="0"/>
          </a:p>
          <a:p>
            <a:r>
              <a:rPr lang="fr-BE" dirty="0"/>
              <a:t>C. La signature du Traité de </a:t>
            </a:r>
            <a:r>
              <a:rPr lang="fr-BE" dirty="0" smtClean="0"/>
              <a:t>Paris</a:t>
            </a:r>
          </a:p>
          <a:p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4193" y="701964"/>
            <a:ext cx="4292684" cy="5597236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184727" y="78658"/>
            <a:ext cx="3015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2400" b="1" dirty="0" smtClean="0"/>
              <a:t>FORME A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174074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5.Bilbiographie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BE" dirty="0" smtClean="0"/>
              <a:t>5. Bibliographie</a:t>
            </a: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fr-FR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Antoine, P. (1996). </a:t>
            </a:r>
            <a:r>
              <a:rPr lang="fr-FR" sz="1400" i="1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Douze le</a:t>
            </a:r>
            <a:r>
              <a:rPr lang="fr-FR" sz="1400" i="1" dirty="0">
                <a:solidFill>
                  <a:srgbClr val="595959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ç</a:t>
            </a:r>
            <a:r>
              <a:rPr lang="fr-FR" sz="1400" i="1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ons sur l</a:t>
            </a:r>
            <a:r>
              <a:rPr lang="fr-FR" sz="1400" i="1" dirty="0">
                <a:solidFill>
                  <a:srgbClr val="595959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’</a:t>
            </a:r>
            <a:r>
              <a:rPr lang="fr-FR" sz="1400" i="1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histoire</a:t>
            </a:r>
            <a:r>
              <a:rPr lang="fr-FR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Paris, Le Seuil.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fr-FR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Bloch, M. (1949/1997). </a:t>
            </a:r>
            <a:r>
              <a:rPr lang="fr-FR" sz="1400" i="1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Apologie pour l’histoire ou Métier d’historien. </a:t>
            </a:r>
            <a:r>
              <a:rPr lang="fr-FR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Paris : Armand Colin. 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fr-FR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Braudel, F. (1949). La Méditerranée et le monde </a:t>
            </a:r>
            <a:r>
              <a:rPr lang="fr-FR" sz="1400" dirty="0" err="1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mediterranéen</a:t>
            </a:r>
            <a:r>
              <a:rPr lang="fr-FR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à l'époque de Philippe II. Paris : Armand Colin.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fr-FR" sz="1400" dirty="0" err="1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Britt</a:t>
            </a:r>
            <a:r>
              <a:rPr lang="fr-FR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-Mari Barth, </a:t>
            </a:r>
            <a:r>
              <a:rPr lang="fr-FR" sz="1400" i="1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savoir en construction. Former à une pédagogie de la compréhension. </a:t>
            </a:r>
            <a:r>
              <a:rPr lang="fr-FR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Paris: Retz.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fr-BE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Bruner, J. (2008). </a:t>
            </a:r>
            <a:r>
              <a:rPr lang="fr-FR" sz="1400" i="1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Culture et modes de pensée: l'esprit humain dans ses œuvres</a:t>
            </a:r>
            <a:r>
              <a:rPr lang="fr-FR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Paris : Retz.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en-US" sz="1400" dirty="0" err="1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Ercikan</a:t>
            </a:r>
            <a:r>
              <a:rPr lang="en-US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K., &amp; </a:t>
            </a:r>
            <a:r>
              <a:rPr lang="en-US" sz="1400" dirty="0" err="1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Seixas</a:t>
            </a:r>
            <a:r>
              <a:rPr lang="en-US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P. (Eds.). (2015). </a:t>
            </a:r>
            <a:r>
              <a:rPr lang="en-US" sz="1400" i="1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New directions in assessing historical thinking</a:t>
            </a:r>
            <a:r>
              <a:rPr lang="en-US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Routledge.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fr-BE" sz="1400" dirty="0" err="1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Jadoulle</a:t>
            </a:r>
            <a:r>
              <a:rPr lang="fr-BE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J.-L. (2015</a:t>
            </a:r>
            <a:r>
              <a:rPr lang="fr-BE" sz="1400" i="1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 Faire apprendre l’histoire. Pratiques et fondements d’une « didactique de l’enquête » en classe du secondaire</a:t>
            </a:r>
            <a:r>
              <a:rPr lang="fr-BE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Namur: Erasme.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fr-FR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Martineau, R. (2010). </a:t>
            </a:r>
            <a:r>
              <a:rPr lang="fr-FR" sz="1400" i="1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Fondements et pratiques de l’enseignement de l’histoire à l’école: traité de didactique</a:t>
            </a:r>
            <a:r>
              <a:rPr lang="fr-FR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Québec: Presses de l’Université de Québec.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fr-BE" sz="1400" i="1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fr-BE" sz="1400" i="1" dirty="0">
                <a:solidFill>
                  <a:srgbClr val="595959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fr-BE" sz="1400" i="1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fr-BE" sz="1400" i="1" dirty="0">
                <a:solidFill>
                  <a:srgbClr val="595959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fr-BE" sz="1400" i="1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rentiel d</a:t>
            </a:r>
            <a:r>
              <a:rPr lang="fr-BE" sz="1400" i="1" dirty="0">
                <a:solidFill>
                  <a:srgbClr val="595959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fr-BE" sz="1400" i="1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terminant les comp</a:t>
            </a:r>
            <a:r>
              <a:rPr lang="fr-BE" sz="1400" i="1" dirty="0">
                <a:solidFill>
                  <a:srgbClr val="595959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fr-BE" sz="1400" i="1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tences terminales et savoirs communs en histoire et g</a:t>
            </a:r>
            <a:r>
              <a:rPr lang="fr-BE" sz="1400" i="1" dirty="0">
                <a:solidFill>
                  <a:srgbClr val="595959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fr-BE" sz="1400" i="1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ographie. Humanit</a:t>
            </a:r>
            <a:r>
              <a:rPr lang="fr-BE" sz="1400" i="1" dirty="0">
                <a:solidFill>
                  <a:srgbClr val="595959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fr-BE" sz="1400" i="1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 professionnelles et techniques. </a:t>
            </a:r>
            <a:r>
              <a:rPr lang="fr-BE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Janvier 2014. 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fr-FR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Ricœur, P. (1983-1991). </a:t>
            </a:r>
            <a:r>
              <a:rPr lang="fr-FR" sz="1400" i="1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Temps et récit</a:t>
            </a:r>
            <a:r>
              <a:rPr lang="fr-FR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Paris: Le Seuil.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fr-FR" sz="1400" dirty="0" err="1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Roegiers</a:t>
            </a:r>
            <a:r>
              <a:rPr lang="fr-FR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X. (2004). </a:t>
            </a:r>
            <a:r>
              <a:rPr lang="fr-FR" sz="1400" i="1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FR" sz="1400" i="1" dirty="0">
                <a:solidFill>
                  <a:srgbClr val="595959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’é</a:t>
            </a:r>
            <a:r>
              <a:rPr lang="fr-FR" sz="1400" i="1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cole et l</a:t>
            </a:r>
            <a:r>
              <a:rPr lang="fr-FR" sz="1400" i="1" dirty="0">
                <a:solidFill>
                  <a:srgbClr val="595959"/>
                </a:solidFill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’é</a:t>
            </a:r>
            <a:r>
              <a:rPr lang="fr-FR" sz="1400" i="1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valuation</a:t>
            </a:r>
            <a:r>
              <a:rPr lang="fr-FR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Bruxelles: De Boeck.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fr-BE" sz="1400" dirty="0" err="1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Seixas</a:t>
            </a:r>
            <a:r>
              <a:rPr lang="fr-BE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P. (2006). </a:t>
            </a:r>
            <a:r>
              <a:rPr lang="fr-BE" sz="1400" i="1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</a:t>
            </a:r>
            <a:r>
              <a:rPr lang="fr-BE" sz="1400" i="1" dirty="0">
                <a:solidFill>
                  <a:srgbClr val="595959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é</a:t>
            </a:r>
            <a:r>
              <a:rPr lang="fr-BE" sz="1400" i="1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fr-BE" sz="1400" i="1" dirty="0">
                <a:solidFill>
                  <a:srgbClr val="595959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é</a:t>
            </a:r>
            <a:r>
              <a:rPr lang="fr-BE" sz="1400" i="1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ments (dimensions) de la pens</a:t>
            </a:r>
            <a:r>
              <a:rPr lang="fr-BE" sz="1400" i="1" dirty="0">
                <a:solidFill>
                  <a:srgbClr val="595959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é</a:t>
            </a:r>
            <a:r>
              <a:rPr lang="fr-BE" sz="1400" i="1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historique: un cadre d</a:t>
            </a:r>
            <a:r>
              <a:rPr lang="fr-BE" sz="1400" i="1" dirty="0">
                <a:solidFill>
                  <a:srgbClr val="595959"/>
                </a:solidFill>
                <a:latin typeface="Corbel" panose="020B0503020204020204" pitchFamily="34" charset="0"/>
                <a:ea typeface="Times New Roman" panose="02020603050405020304" pitchFamily="18" charset="0"/>
              </a:rPr>
              <a:t>’é</a:t>
            </a:r>
            <a:r>
              <a:rPr lang="fr-BE" sz="1400" i="1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valuation pour le Canada.</a:t>
            </a:r>
            <a:r>
              <a:rPr lang="fr-BE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Vancouver, BC: University of British Columbia, Centre for the Study of Historical Consciousness.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en-US" sz="1400" dirty="0" err="1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Seixas</a:t>
            </a:r>
            <a:r>
              <a:rPr lang="en-US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P., Morton, T., </a:t>
            </a:r>
            <a:r>
              <a:rPr lang="en-US" sz="1400" dirty="0" err="1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Colyer</a:t>
            </a:r>
            <a:r>
              <a:rPr lang="en-US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J., &amp; </a:t>
            </a:r>
            <a:r>
              <a:rPr lang="en-US" sz="1400" dirty="0" err="1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Fornazzari</a:t>
            </a:r>
            <a:r>
              <a:rPr lang="en-US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S. (2013). </a:t>
            </a:r>
            <a:r>
              <a:rPr lang="en-US" sz="1400" i="1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big six: Historical thinking concepts</a:t>
            </a:r>
            <a:r>
              <a:rPr lang="en-US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Nelson Education.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en-US" sz="1400" dirty="0" err="1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VanSledright</a:t>
            </a:r>
            <a:r>
              <a:rPr lang="en-US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B. A. (2011). </a:t>
            </a:r>
            <a:r>
              <a:rPr lang="en-US" sz="1400" i="1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challenge of rethinking history education: On purposes, practices, and policy</a:t>
            </a:r>
            <a:r>
              <a:rPr lang="en-US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New-York : Routledge.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en-US" sz="1400" dirty="0" err="1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Wineburg</a:t>
            </a:r>
            <a:r>
              <a:rPr lang="en-US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S. (2000). </a:t>
            </a:r>
            <a:r>
              <a:rPr lang="en-US" sz="1400" i="1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Knowing, teaching, and learning history: national and international perspectives</a:t>
            </a:r>
            <a:r>
              <a:rPr lang="en-US" sz="1400" dirty="0">
                <a:solidFill>
                  <a:srgbClr val="595959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New-York: New-York University Press.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Clr>
                <a:srgbClr val="40BAD2"/>
              </a:buClr>
              <a:buNone/>
              <a:tabLst>
                <a:tab pos="457200" algn="l"/>
              </a:tabLst>
            </a:pPr>
            <a:endParaRPr lang="en-US" sz="1400" dirty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55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5.Bilbiographie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6. Questions</a:t>
            </a:r>
          </a:p>
          <a:p>
            <a:pPr marL="0" lvl="0" indent="0" algn="just">
              <a:buClr>
                <a:srgbClr val="40BAD2"/>
              </a:buClr>
              <a:buNone/>
              <a:tabLst>
                <a:tab pos="457200" algn="l"/>
              </a:tabLst>
            </a:pPr>
            <a:endParaRPr lang="fr-BE" sz="1400" dirty="0" smtClean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Clr>
                <a:srgbClr val="40BAD2"/>
              </a:buClr>
              <a:buNone/>
              <a:tabLst>
                <a:tab pos="457200" algn="l"/>
              </a:tabLst>
            </a:pPr>
            <a:endParaRPr lang="fr-BE" sz="1400" dirty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Clr>
                <a:srgbClr val="40BAD2"/>
              </a:buClr>
              <a:buNone/>
              <a:tabLst>
                <a:tab pos="457200" algn="l"/>
              </a:tabLst>
            </a:pPr>
            <a:endParaRPr lang="fr-BE" sz="1400" dirty="0" smtClean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Clr>
                <a:srgbClr val="40BAD2"/>
              </a:buClr>
              <a:buNone/>
              <a:tabLst>
                <a:tab pos="457200" algn="l"/>
              </a:tabLst>
            </a:pPr>
            <a:endParaRPr lang="fr-BE" sz="1400" dirty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Clr>
                <a:srgbClr val="40BAD2"/>
              </a:buClr>
              <a:buNone/>
              <a:tabLst>
                <a:tab pos="457200" algn="l"/>
              </a:tabLst>
            </a:pPr>
            <a:endParaRPr lang="fr-BE" sz="1400" dirty="0" smtClean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Clr>
                <a:srgbClr val="40BAD2"/>
              </a:buClr>
              <a:buNone/>
              <a:tabLst>
                <a:tab pos="457200" algn="l"/>
              </a:tabLst>
            </a:pPr>
            <a:endParaRPr lang="fr-BE" sz="1400" dirty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Clr>
                <a:srgbClr val="40BAD2"/>
              </a:buClr>
              <a:buNone/>
              <a:tabLst>
                <a:tab pos="457200" algn="l"/>
              </a:tabLst>
            </a:pPr>
            <a:endParaRPr lang="fr-BE" sz="1400" dirty="0" smtClean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Clr>
                <a:srgbClr val="40BAD2"/>
              </a:buClr>
              <a:buNone/>
              <a:tabLst>
                <a:tab pos="457200" algn="l"/>
              </a:tabLst>
            </a:pPr>
            <a:endParaRPr lang="fr-BE" sz="1400" dirty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Clr>
                <a:srgbClr val="40BAD2"/>
              </a:buClr>
              <a:buNone/>
              <a:tabLst>
                <a:tab pos="457200" algn="l"/>
              </a:tabLst>
            </a:pPr>
            <a:endParaRPr lang="fr-BE" sz="1400" dirty="0" smtClean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Clr>
                <a:srgbClr val="40BAD2"/>
              </a:buClr>
              <a:buNone/>
              <a:tabLst>
                <a:tab pos="457200" algn="l"/>
              </a:tabLst>
            </a:pPr>
            <a:endParaRPr lang="fr-BE" sz="1400" dirty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Clr>
                <a:srgbClr val="40BAD2"/>
              </a:buClr>
              <a:buNone/>
              <a:tabLst>
                <a:tab pos="457200" algn="l"/>
              </a:tabLst>
            </a:pPr>
            <a:endParaRPr lang="fr-BE" sz="1400" dirty="0" smtClean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Clr>
                <a:srgbClr val="40BAD2"/>
              </a:buClr>
              <a:buNone/>
              <a:tabLst>
                <a:tab pos="457200" algn="l"/>
              </a:tabLst>
            </a:pPr>
            <a:endParaRPr lang="fr-BE" sz="1400" dirty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Clr>
                <a:srgbClr val="40BAD2"/>
              </a:buClr>
              <a:buNone/>
              <a:tabLst>
                <a:tab pos="457200" algn="l"/>
              </a:tabLst>
            </a:pPr>
            <a:endParaRPr lang="fr-BE" sz="1400" dirty="0" smtClean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Clr>
                <a:srgbClr val="40BAD2"/>
              </a:buClr>
              <a:buNone/>
              <a:tabLst>
                <a:tab pos="457200" algn="l"/>
              </a:tabLst>
            </a:pPr>
            <a:endParaRPr lang="fr-BE" sz="1400" dirty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Clr>
                <a:srgbClr val="40BAD2"/>
              </a:buClr>
              <a:buNone/>
              <a:tabLst>
                <a:tab pos="457200" algn="l"/>
              </a:tabLst>
            </a:pPr>
            <a:endParaRPr lang="en-US" sz="1400" dirty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en-US" dirty="0"/>
          </a:p>
        </p:txBody>
      </p:sp>
      <p:graphicFrame>
        <p:nvGraphicFramePr>
          <p:cNvPr id="4" name="Diagramme 3"/>
          <p:cNvGraphicFramePr/>
          <p:nvPr>
            <p:extLst>
              <p:ext uri="{D42A27DB-BD31-4B8C-83A1-F6EECF244321}">
                <p14:modId xmlns:p14="http://schemas.microsoft.com/office/powerpoint/2010/main" val="3808676552"/>
              </p:ext>
            </p:extLst>
          </p:nvPr>
        </p:nvGraphicFramePr>
        <p:xfrm>
          <a:off x="3698240" y="1123837"/>
          <a:ext cx="7670801" cy="5246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2" name="Connecteur en angle 11"/>
          <p:cNvCxnSpPr/>
          <p:nvPr/>
        </p:nvCxnSpPr>
        <p:spPr>
          <a:xfrm rot="5400000">
            <a:off x="5212080" y="4267200"/>
            <a:ext cx="416560" cy="33528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en angle 15"/>
          <p:cNvCxnSpPr/>
          <p:nvPr/>
        </p:nvCxnSpPr>
        <p:spPr>
          <a:xfrm rot="5400000">
            <a:off x="6664960" y="4236720"/>
            <a:ext cx="528320" cy="5080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en angle 17"/>
          <p:cNvCxnSpPr/>
          <p:nvPr/>
        </p:nvCxnSpPr>
        <p:spPr>
          <a:xfrm rot="5400000">
            <a:off x="8361680" y="4287520"/>
            <a:ext cx="528320" cy="40640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en angle 19"/>
          <p:cNvCxnSpPr/>
          <p:nvPr/>
        </p:nvCxnSpPr>
        <p:spPr>
          <a:xfrm rot="5400000">
            <a:off x="9865360" y="4307840"/>
            <a:ext cx="690880" cy="386080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613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5.Bilbiographie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6. Questions</a:t>
            </a:r>
          </a:p>
          <a:p>
            <a:pPr marL="0" lvl="0" indent="0" algn="just">
              <a:buClr>
                <a:srgbClr val="40BAD2"/>
              </a:buClr>
              <a:buNone/>
              <a:tabLst>
                <a:tab pos="457200" algn="l"/>
              </a:tabLst>
            </a:pPr>
            <a:endParaRPr lang="fr-BE" sz="1400" dirty="0" smtClean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Clr>
                <a:srgbClr val="40BAD2"/>
              </a:buClr>
              <a:buNone/>
              <a:tabLst>
                <a:tab pos="457200" algn="l"/>
              </a:tabLst>
            </a:pPr>
            <a:r>
              <a:rPr lang="fr-BE" sz="14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Parcours chronologiques emboités (</a:t>
            </a:r>
            <a:r>
              <a:rPr lang="fr-BE" sz="1400" dirty="0" err="1" smtClean="0">
                <a:solidFill>
                  <a:srgbClr val="000000">
                    <a:lumMod val="65000"/>
                    <a:lumOff val="3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Jadoulle</a:t>
            </a:r>
            <a:r>
              <a:rPr lang="fr-BE" sz="1400" dirty="0" smtClean="0">
                <a:solidFill>
                  <a:srgbClr val="000000">
                    <a:lumMod val="65000"/>
                    <a:lumOff val="35000"/>
                  </a:srgb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2015)</a:t>
            </a:r>
            <a:endParaRPr lang="fr-BE" sz="1400" dirty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Clr>
                <a:srgbClr val="40BAD2"/>
              </a:buClr>
              <a:buNone/>
              <a:tabLst>
                <a:tab pos="457200" algn="l"/>
              </a:tabLst>
            </a:pPr>
            <a:endParaRPr lang="fr-BE" sz="1400" dirty="0" smtClean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Clr>
                <a:srgbClr val="40BAD2"/>
              </a:buClr>
              <a:buNone/>
              <a:tabLst>
                <a:tab pos="457200" algn="l"/>
              </a:tabLst>
            </a:pPr>
            <a:endParaRPr lang="fr-BE" sz="1400" dirty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Clr>
                <a:srgbClr val="40BAD2"/>
              </a:buClr>
              <a:buNone/>
              <a:tabLst>
                <a:tab pos="457200" algn="l"/>
              </a:tabLst>
            </a:pPr>
            <a:endParaRPr lang="fr-BE" sz="1400" dirty="0" smtClean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Clr>
                <a:srgbClr val="40BAD2"/>
              </a:buClr>
              <a:buNone/>
              <a:tabLst>
                <a:tab pos="457200" algn="l"/>
              </a:tabLst>
            </a:pPr>
            <a:endParaRPr lang="fr-BE" sz="1400" dirty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Clr>
                <a:srgbClr val="40BAD2"/>
              </a:buClr>
              <a:buNone/>
              <a:tabLst>
                <a:tab pos="457200" algn="l"/>
              </a:tabLst>
            </a:pPr>
            <a:endParaRPr lang="fr-BE" sz="1400" dirty="0" smtClean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Clr>
                <a:srgbClr val="40BAD2"/>
              </a:buClr>
              <a:buNone/>
              <a:tabLst>
                <a:tab pos="457200" algn="l"/>
              </a:tabLst>
            </a:pPr>
            <a:endParaRPr lang="fr-BE" sz="1400" dirty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Clr>
                <a:srgbClr val="40BAD2"/>
              </a:buClr>
              <a:buNone/>
              <a:tabLst>
                <a:tab pos="457200" algn="l"/>
              </a:tabLst>
            </a:pPr>
            <a:endParaRPr lang="fr-BE" sz="1400" dirty="0" smtClean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Clr>
                <a:srgbClr val="40BAD2"/>
              </a:buClr>
              <a:buNone/>
              <a:tabLst>
                <a:tab pos="457200" algn="l"/>
              </a:tabLst>
            </a:pPr>
            <a:endParaRPr lang="fr-BE" sz="1400" dirty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Clr>
                <a:srgbClr val="40BAD2"/>
              </a:buClr>
              <a:buNone/>
              <a:tabLst>
                <a:tab pos="457200" algn="l"/>
              </a:tabLst>
            </a:pPr>
            <a:endParaRPr lang="fr-BE" sz="1400" dirty="0" smtClean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Clr>
                <a:srgbClr val="40BAD2"/>
              </a:buClr>
              <a:buNone/>
              <a:tabLst>
                <a:tab pos="457200" algn="l"/>
              </a:tabLst>
            </a:pPr>
            <a:endParaRPr lang="fr-BE" sz="1400" dirty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Clr>
                <a:srgbClr val="40BAD2"/>
              </a:buClr>
              <a:buNone/>
              <a:tabLst>
                <a:tab pos="457200" algn="l"/>
              </a:tabLst>
            </a:pPr>
            <a:endParaRPr lang="fr-BE" sz="1400" dirty="0" smtClean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Clr>
                <a:srgbClr val="40BAD2"/>
              </a:buClr>
              <a:buNone/>
              <a:tabLst>
                <a:tab pos="457200" algn="l"/>
              </a:tabLst>
            </a:pPr>
            <a:endParaRPr lang="fr-BE" sz="1400" dirty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just">
              <a:buClr>
                <a:srgbClr val="40BAD2"/>
              </a:buClr>
              <a:buNone/>
              <a:tabLst>
                <a:tab pos="457200" algn="l"/>
              </a:tabLst>
            </a:pPr>
            <a:endParaRPr lang="en-US" sz="1400" dirty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en-US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9268" y="1648747"/>
            <a:ext cx="7286625" cy="422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24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5.Bilbiographie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BE" dirty="0" smtClean="0"/>
              <a:t>6. Questions</a:t>
            </a:r>
          </a:p>
          <a:p>
            <a:pPr marL="0" lvl="0" indent="0" algn="just">
              <a:buClr>
                <a:srgbClr val="40BAD2"/>
              </a:buClr>
              <a:buNone/>
              <a:tabLst>
                <a:tab pos="457200" algn="l"/>
              </a:tabLst>
            </a:pPr>
            <a:endParaRPr lang="fr-BE" sz="1400" dirty="0" smtClean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fr-BE" sz="1600" dirty="0" smtClean="0"/>
              <a:t>Variables chez </a:t>
            </a:r>
            <a:r>
              <a:rPr lang="fr-BE" sz="1600" dirty="0"/>
              <a:t>l’élève:</a:t>
            </a:r>
          </a:p>
          <a:p>
            <a:r>
              <a:rPr lang="fr-BE" sz="1600" dirty="0"/>
              <a:t>Dispositif (chronologique ou partiellement chronologique)</a:t>
            </a:r>
          </a:p>
          <a:p>
            <a:r>
              <a:rPr lang="fr-BE" sz="1600" dirty="0"/>
              <a:t>Âge </a:t>
            </a:r>
          </a:p>
          <a:p>
            <a:r>
              <a:rPr lang="fr-BE" sz="1600" dirty="0"/>
              <a:t>Genre</a:t>
            </a:r>
          </a:p>
          <a:p>
            <a:r>
              <a:rPr lang="fr-BE" sz="1600" dirty="0"/>
              <a:t>Diplômes des parents / Situation professionnelle des parents</a:t>
            </a:r>
          </a:p>
          <a:p>
            <a:r>
              <a:rPr lang="fr-BE" sz="1600" dirty="0"/>
              <a:t>Religion</a:t>
            </a:r>
          </a:p>
          <a:p>
            <a:r>
              <a:rPr lang="fr-BE" sz="1600" dirty="0"/>
              <a:t>Intérêt envers l’histoire/Motivation</a:t>
            </a:r>
          </a:p>
          <a:p>
            <a:r>
              <a:rPr lang="fr-BE" sz="1600" dirty="0"/>
              <a:t>Formation préalable (Formation historique/Etude du milieu)</a:t>
            </a:r>
          </a:p>
          <a:p>
            <a:r>
              <a:rPr lang="fr-BE" sz="1600" dirty="0"/>
              <a:t>Lieu de classe (salle d’histoire ou non)</a:t>
            </a:r>
          </a:p>
          <a:p>
            <a:r>
              <a:rPr lang="fr-BE" sz="1600" dirty="0"/>
              <a:t>Groupe linguistique</a:t>
            </a:r>
          </a:p>
          <a:p>
            <a:r>
              <a:rPr lang="fr-BE" sz="1600" dirty="0"/>
              <a:t>SES de l’établissement</a:t>
            </a:r>
          </a:p>
          <a:p>
            <a:r>
              <a:rPr lang="fr-BE" sz="1600" dirty="0"/>
              <a:t>Troubles du développement et des </a:t>
            </a:r>
            <a:r>
              <a:rPr lang="fr-BE" sz="1600" dirty="0" smtClean="0"/>
              <a:t>apprentissages</a:t>
            </a:r>
            <a:endParaRPr lang="en-US" sz="1600" dirty="0">
              <a:solidFill>
                <a:srgbClr val="000000">
                  <a:lumMod val="65000"/>
                  <a:lumOff val="35000"/>
                </a:srgbClr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77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1. Le temps historien : un outil pour penser le monde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1</a:t>
            </a:r>
            <a:r>
              <a:rPr lang="fr-BE" sz="2800" dirty="0" smtClean="0"/>
              <a:t>. Le temps historien : un outil pour penser le monde</a:t>
            </a:r>
            <a:endParaRPr lang="fr-BE" sz="24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fr-BE" sz="2400" dirty="0"/>
              <a:t> </a:t>
            </a:r>
            <a:r>
              <a:rPr lang="fr-BE" sz="2000" dirty="0" smtClean="0"/>
              <a:t>Nouveau référentiel entré en vigueur en septembre 2016 en Belgique francophone dans </a:t>
            </a:r>
            <a:r>
              <a:rPr lang="fr-BE" sz="2000" dirty="0"/>
              <a:t>l’enseignement technique de qualification et </a:t>
            </a:r>
            <a:r>
              <a:rPr lang="fr-BE" sz="2000" dirty="0" smtClean="0"/>
              <a:t>professionnel.</a:t>
            </a:r>
          </a:p>
          <a:p>
            <a:pPr marL="502920" lvl="1" indent="0">
              <a:buNone/>
            </a:pPr>
            <a:endParaRPr lang="fr-BE" sz="2000" dirty="0" smtClean="0"/>
          </a:p>
          <a:p>
            <a:pPr marL="960120" lvl="2" indent="0">
              <a:buNone/>
            </a:pPr>
            <a:r>
              <a:rPr lang="fr-BE" sz="1800" dirty="0" smtClean="0"/>
              <a:t>«</a:t>
            </a:r>
            <a:r>
              <a:rPr lang="fr-BE" sz="1800" dirty="0"/>
              <a:t> La formation historique a pour finalité fondamentale d’aider le jeune </a:t>
            </a:r>
            <a:r>
              <a:rPr lang="fr-BE" sz="1800" b="1" dirty="0"/>
              <a:t>à comprendre le monde </a:t>
            </a:r>
            <a:r>
              <a:rPr lang="fr-BE" sz="1800" dirty="0"/>
              <a:t>d’aujourd’hui pour lui permettre d’être, demain, un citoyen responsable. Dans cette optique, l’histoire a bien pour objet de contribuer à la compréhension du présent en appréhendant celui‑ci sous </a:t>
            </a:r>
            <a:r>
              <a:rPr lang="fr-BE" sz="1800" b="1" dirty="0"/>
              <a:t>sa dimension temporelle</a:t>
            </a:r>
            <a:r>
              <a:rPr lang="fr-BE" sz="1800" dirty="0"/>
              <a:t>, autrement dit en l’inscrivant dans une </a:t>
            </a:r>
            <a:r>
              <a:rPr lang="fr-BE" sz="1800" b="1" dirty="0"/>
              <a:t>perspective historique</a:t>
            </a:r>
            <a:r>
              <a:rPr lang="fr-BE" sz="1800" dirty="0"/>
              <a:t> </a:t>
            </a:r>
            <a:r>
              <a:rPr lang="fr-BE" sz="1800" dirty="0" smtClean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252904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1. Le temps historien : un outil pour penser le monde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 </a:t>
            </a:r>
            <a:r>
              <a:rPr lang="fr-BE" sz="2400" dirty="0" smtClean="0"/>
              <a:t>Nouveau référentiel entré en vigueur en septembre 2016 en Belgique francophone dans </a:t>
            </a:r>
            <a:r>
              <a:rPr lang="fr-BE" sz="2400" dirty="0"/>
              <a:t>l’enseignement technique de qualification et </a:t>
            </a:r>
            <a:r>
              <a:rPr lang="fr-BE" sz="2400" dirty="0" smtClean="0"/>
              <a:t>professionnel.</a:t>
            </a:r>
          </a:p>
          <a:p>
            <a:pPr marL="0" indent="0">
              <a:buNone/>
            </a:pPr>
            <a:endParaRPr lang="fr-BE" dirty="0" smtClean="0"/>
          </a:p>
          <a:p>
            <a:pPr lvl="2">
              <a:buFont typeface="Wingdings" panose="05000000000000000000" pitchFamily="2" charset="2"/>
              <a:buChar char="Ø"/>
            </a:pPr>
            <a:r>
              <a:rPr lang="fr-BE" sz="2000" dirty="0" smtClean="0"/>
              <a:t>Inscrire différents thèmes dans une perspective historique, c’est-à-dire maitriser trois compétences:</a:t>
            </a:r>
          </a:p>
          <a:p>
            <a:pPr marL="960120" lvl="2" indent="0">
              <a:buNone/>
            </a:pPr>
            <a:endParaRPr lang="fr-BE" sz="2000" dirty="0" smtClean="0"/>
          </a:p>
          <a:p>
            <a:pPr lvl="3">
              <a:buFont typeface="Wingdings" panose="05000000000000000000" pitchFamily="2" charset="2"/>
              <a:buChar char="§"/>
            </a:pPr>
            <a:r>
              <a:rPr lang="fr-BE" sz="1800" dirty="0" smtClean="0"/>
              <a:t>Compétence 1 : Situer dans le temps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fr-BE" sz="1800" dirty="0" smtClean="0"/>
              <a:t>Compétence 2 : Critiquer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fr-BE" sz="1800" dirty="0" smtClean="0"/>
              <a:t>Compétence 3 : Comparer</a:t>
            </a:r>
          </a:p>
        </p:txBody>
      </p:sp>
    </p:spTree>
    <p:extLst>
      <p:ext uri="{BB962C8B-B14F-4D97-AF65-F5344CB8AC3E}">
        <p14:creationId xmlns:p14="http://schemas.microsoft.com/office/powerpoint/2010/main" val="326840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1. Le temps historien : un outil pour penser le monde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 </a:t>
            </a:r>
            <a:r>
              <a:rPr lang="fr-BE" sz="2400" dirty="0" smtClean="0"/>
              <a:t>Compétence 1 : Situer dans le temps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sz="2000" dirty="0" smtClean="0"/>
              <a:t>L’élève doit être capable de situer des réalités dans le temps en les reliant aux contextes historiques et aux repères temporels qui les rendent compréhensibles.</a:t>
            </a:r>
          </a:p>
          <a:p>
            <a:pPr marL="502920" lvl="1" indent="0">
              <a:buNone/>
            </a:pPr>
            <a:endParaRPr lang="fr-BE" sz="2000" dirty="0" smtClean="0"/>
          </a:p>
          <a:p>
            <a:pPr lvl="2">
              <a:buFont typeface="Wingdings" panose="05000000000000000000" pitchFamily="2" charset="2"/>
              <a:buChar char="§"/>
            </a:pPr>
            <a:r>
              <a:rPr lang="fr-BE" sz="1800" dirty="0" smtClean="0"/>
              <a:t>Établir des liens entre les informations temporelles repérées dans des sources/travaux.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fr-BE" sz="1600" dirty="0"/>
              <a:t>Repérer des simultanéités.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fr-BE" sz="1600" dirty="0" smtClean="0"/>
              <a:t>Repérer </a:t>
            </a:r>
            <a:r>
              <a:rPr lang="fr-BE" sz="1600" dirty="0"/>
              <a:t>des ruptures/ des continuités</a:t>
            </a:r>
            <a:r>
              <a:rPr lang="fr-BE" sz="1600" dirty="0" smtClean="0"/>
              <a:t>.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fr-BE" sz="1600" dirty="0" smtClean="0"/>
              <a:t>Repérer des antériorités/ des postériorités</a:t>
            </a:r>
          </a:p>
          <a:p>
            <a:pPr lvl="3">
              <a:buFont typeface="Wingdings" panose="05000000000000000000" pitchFamily="2" charset="2"/>
              <a:buChar char="Ø"/>
            </a:pPr>
            <a:r>
              <a:rPr lang="fr-BE" sz="1600" dirty="0" smtClean="0"/>
              <a:t>Repérer des causes/ des conséquences.</a:t>
            </a:r>
            <a:endParaRPr lang="fr-BE" sz="1600" dirty="0"/>
          </a:p>
          <a:p>
            <a:pPr marL="960120" lvl="2" indent="0">
              <a:buNone/>
            </a:pPr>
            <a:endParaRPr lang="fr-BE" sz="1800" dirty="0" smtClean="0"/>
          </a:p>
          <a:p>
            <a:pPr lvl="2">
              <a:buFont typeface="Wingdings" panose="05000000000000000000" pitchFamily="2" charset="2"/>
              <a:buChar char="§"/>
            </a:pPr>
            <a:r>
              <a:rPr lang="fr-BE" sz="1800" dirty="0" smtClean="0"/>
              <a:t>Construire des périodes rendant compréhensible des situations historiques.</a:t>
            </a:r>
          </a:p>
        </p:txBody>
      </p:sp>
    </p:spTree>
    <p:extLst>
      <p:ext uri="{BB962C8B-B14F-4D97-AF65-F5344CB8AC3E}">
        <p14:creationId xmlns:p14="http://schemas.microsoft.com/office/powerpoint/2010/main" val="3427968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1. Le temps historien : un outil pour penser le monde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 </a:t>
            </a:r>
            <a:r>
              <a:rPr lang="fr-BE" sz="2400" dirty="0" smtClean="0"/>
              <a:t>Compétence 3 : Comparer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sz="2000" dirty="0" smtClean="0"/>
              <a:t>L’élève doit être capable de comparer des situations dans le temps en vue d’identifier des permanences/ des changements, de mettre en évidence des évolutions.</a:t>
            </a:r>
          </a:p>
          <a:p>
            <a:pPr marL="502920" lvl="1" indent="0">
              <a:buNone/>
            </a:pPr>
            <a:endParaRPr lang="fr-BE" sz="2000" dirty="0" smtClean="0"/>
          </a:p>
          <a:p>
            <a:pPr lvl="2">
              <a:buFont typeface="Wingdings" panose="05000000000000000000" pitchFamily="2" charset="2"/>
              <a:buChar char="§"/>
            </a:pPr>
            <a:r>
              <a:rPr lang="fr-BE" sz="1800" dirty="0" smtClean="0"/>
              <a:t>Faire des analogies entre deux situations historiques différentes.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BE" sz="1800" dirty="0" smtClean="0"/>
              <a:t>Repérer des permanences/des changements.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BE" sz="1800" dirty="0"/>
              <a:t>R</a:t>
            </a:r>
            <a:r>
              <a:rPr lang="fr-BE" sz="1800" dirty="0" smtClean="0"/>
              <a:t>epérer des ruptures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BE" sz="1800" dirty="0"/>
              <a:t>Travailler la </a:t>
            </a:r>
            <a:r>
              <a:rPr lang="fr-BE" sz="1800" dirty="0" smtClean="0"/>
              <a:t>durée (des permanences, changements, ruptures)</a:t>
            </a:r>
            <a:endParaRPr lang="fr-BE" sz="1800" dirty="0"/>
          </a:p>
          <a:p>
            <a:pPr lvl="2">
              <a:buFont typeface="Wingdings" panose="05000000000000000000" pitchFamily="2" charset="2"/>
              <a:buChar char="§"/>
            </a:pPr>
            <a:endParaRPr lang="fr-BE" sz="1800" dirty="0" smtClean="0"/>
          </a:p>
        </p:txBody>
      </p:sp>
    </p:spTree>
    <p:extLst>
      <p:ext uri="{BB962C8B-B14F-4D97-AF65-F5344CB8AC3E}">
        <p14:creationId xmlns:p14="http://schemas.microsoft.com/office/powerpoint/2010/main" val="856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1. Le temps historien : un outil pour penser le monde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sz="2800" dirty="0" smtClean="0"/>
              <a:t>1. Le temps historien : un outil pour penser le monde</a:t>
            </a:r>
          </a:p>
          <a:p>
            <a:pPr marL="0" indent="0">
              <a:buNone/>
            </a:pPr>
            <a:r>
              <a:rPr lang="fr-BE" dirty="0" smtClean="0"/>
              <a:t>En conclusion : 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BE" dirty="0"/>
              <a:t> </a:t>
            </a:r>
            <a:r>
              <a:rPr lang="fr-BE" dirty="0" smtClean="0"/>
              <a:t>La finalité de l’enseignement de l’histoire dans ce référentiel est d’inscrire dans une perspective historique un thème d’aujourd’hui en vue d’éclairer des enjeux sociétaux liés à la diversité culturelle, à la citoyenneté active, à l’insertion socioprofessionnelle et à l’environnement.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fr-BE" dirty="0"/>
              <a:t> </a:t>
            </a:r>
            <a:r>
              <a:rPr lang="fr-BE" dirty="0" smtClean="0"/>
              <a:t>Deux des trois compétences sont fortement liées à l’apprentissage du temps historien.</a:t>
            </a:r>
          </a:p>
          <a:p>
            <a:pPr marL="502920" lvl="1" indent="0">
              <a:buNone/>
            </a:pPr>
            <a:r>
              <a:rPr lang="fr-BE" dirty="0" smtClean="0">
                <a:sym typeface="Wingdings" panose="05000000000000000000" pitchFamily="2" charset="2"/>
              </a:rPr>
              <a:t>	</a:t>
            </a:r>
          </a:p>
          <a:p>
            <a:pPr marL="502920" lvl="1" indent="0">
              <a:buNone/>
            </a:pPr>
            <a:r>
              <a:rPr lang="fr-BE" dirty="0" smtClean="0">
                <a:sym typeface="Wingdings" panose="05000000000000000000" pitchFamily="2" charset="2"/>
              </a:rPr>
              <a:t> </a:t>
            </a:r>
            <a:r>
              <a:rPr lang="fr-BE" b="1" dirty="0" smtClean="0">
                <a:sym typeface="Wingdings" panose="05000000000000000000" pitchFamily="2" charset="2"/>
              </a:rPr>
              <a:t>La perspective historienne et le temps historien doivent permettre à l’élève de penser et de comprendre le monde actuel.</a:t>
            </a:r>
            <a:r>
              <a:rPr lang="fr-BE" dirty="0" smtClean="0">
                <a:sym typeface="Wingdings" panose="05000000000000000000" pitchFamily="2" charset="2"/>
              </a:rPr>
              <a:t>	</a:t>
            </a:r>
            <a:endParaRPr lang="fr-BE" dirty="0" smtClean="0"/>
          </a:p>
        </p:txBody>
      </p:sp>
    </p:spTree>
    <p:extLst>
      <p:ext uri="{BB962C8B-B14F-4D97-AF65-F5344CB8AC3E}">
        <p14:creationId xmlns:p14="http://schemas.microsoft.com/office/powerpoint/2010/main" val="227430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2. Un temps historien à plusieurs facettes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2. </a:t>
            </a:r>
            <a:r>
              <a:rPr lang="fr-BE" sz="2800" dirty="0" smtClean="0"/>
              <a:t>Un temps historien à plusieurs facettes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 </a:t>
            </a:r>
            <a:r>
              <a:rPr lang="fr-BE" dirty="0" smtClean="0"/>
              <a:t>Nouveau référentiel </a:t>
            </a:r>
            <a:r>
              <a:rPr lang="fr-BE" dirty="0" smtClean="0">
                <a:sym typeface="Wingdings" panose="05000000000000000000" pitchFamily="2" charset="2"/>
              </a:rPr>
              <a:t> permet la mise en place d’un dispositif de recherche doctorale :</a:t>
            </a:r>
          </a:p>
          <a:p>
            <a:pPr marL="0" indent="0">
              <a:buNone/>
            </a:pPr>
            <a:endParaRPr lang="fr-BE" dirty="0" smtClean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 smtClean="0">
                <a:sym typeface="Wingdings" panose="05000000000000000000" pitchFamily="2" charset="2"/>
              </a:rPr>
              <a:t>Objectif : </a:t>
            </a:r>
            <a:r>
              <a:rPr lang="fr-FR" dirty="0">
                <a:sym typeface="Wingdings" panose="05000000000000000000" pitchFamily="2" charset="2"/>
              </a:rPr>
              <a:t>cerner à trois reprises (pré-test/test intermédiaire/ </a:t>
            </a:r>
            <a:r>
              <a:rPr lang="fr-FR" dirty="0" err="1" smtClean="0">
                <a:sym typeface="Wingdings" panose="05000000000000000000" pitchFamily="2" charset="2"/>
              </a:rPr>
              <a:t>post-test</a:t>
            </a:r>
            <a:r>
              <a:rPr lang="fr-FR" dirty="0">
                <a:sym typeface="Wingdings" panose="05000000000000000000" pitchFamily="2" charset="2"/>
              </a:rPr>
              <a:t>) la maitrise de certaines dimensions liées à la temporalité historienne </a:t>
            </a:r>
            <a:endParaRPr lang="fr-BE" dirty="0" smtClean="0"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 smtClean="0">
                <a:sym typeface="Wingdings" panose="05000000000000000000" pitchFamily="2" charset="2"/>
              </a:rPr>
              <a:t>Public ciblé: élèves de 3</a:t>
            </a:r>
            <a:r>
              <a:rPr lang="fr-BE" baseline="30000" dirty="0" smtClean="0">
                <a:sym typeface="Wingdings" panose="05000000000000000000" pitchFamily="2" charset="2"/>
              </a:rPr>
              <a:t>ème</a:t>
            </a:r>
            <a:r>
              <a:rPr lang="fr-BE" dirty="0" smtClean="0">
                <a:sym typeface="Wingdings" panose="05000000000000000000" pitchFamily="2" charset="2"/>
              </a:rPr>
              <a:t> et 4</a:t>
            </a:r>
            <a:r>
              <a:rPr lang="fr-BE" baseline="30000" dirty="0" smtClean="0">
                <a:sym typeface="Wingdings" panose="05000000000000000000" pitchFamily="2" charset="2"/>
              </a:rPr>
              <a:t>ème</a:t>
            </a:r>
            <a:r>
              <a:rPr lang="fr-BE" dirty="0" smtClean="0">
                <a:sym typeface="Wingdings" panose="05000000000000000000" pitchFamily="2" charset="2"/>
              </a:rPr>
              <a:t> année (14-16 ans) de l’enseignement technique de qualification et professionnel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 smtClean="0">
                <a:sym typeface="Wingdings" panose="05000000000000000000" pitchFamily="2" charset="2"/>
              </a:rPr>
              <a:t>Échantillon : 60 classes de la province de Liège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 smtClean="0">
                <a:sym typeface="Wingdings" panose="05000000000000000000" pitchFamily="2" charset="2"/>
              </a:rPr>
              <a:t>Dispositif longitudinal : janvier 2019 à décembre 2019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BE" dirty="0" smtClean="0">
                <a:sym typeface="Wingdings" panose="05000000000000000000" pitchFamily="2" charset="2"/>
              </a:rPr>
              <a:t>Dispositif 1: enseignement strictement chronologique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fr-BE" dirty="0" smtClean="0">
                <a:sym typeface="Wingdings" panose="05000000000000000000" pitchFamily="2" charset="2"/>
              </a:rPr>
              <a:t>Dispositif 2 : enseignement sous forme de parcours thématiques (parcours chronologiques emboités : </a:t>
            </a:r>
            <a:r>
              <a:rPr lang="fr-BE" dirty="0" err="1" smtClean="0">
                <a:sym typeface="Wingdings" panose="05000000000000000000" pitchFamily="2" charset="2"/>
              </a:rPr>
              <a:t>Jadoulle</a:t>
            </a:r>
            <a:r>
              <a:rPr lang="fr-BE" dirty="0" smtClean="0">
                <a:sym typeface="Wingdings" panose="05000000000000000000" pitchFamily="2" charset="2"/>
              </a:rPr>
              <a:t>, 2015).</a:t>
            </a:r>
            <a:endParaRPr lang="fr-BE" dirty="0" smtClean="0"/>
          </a:p>
        </p:txBody>
      </p:sp>
    </p:spTree>
    <p:extLst>
      <p:ext uri="{BB962C8B-B14F-4D97-AF65-F5344CB8AC3E}">
        <p14:creationId xmlns:p14="http://schemas.microsoft.com/office/powerpoint/2010/main" val="2047843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2. Un temps historien à plusieurs facettes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2. </a:t>
            </a:r>
            <a:r>
              <a:rPr lang="fr-BE" sz="2800" dirty="0" smtClean="0"/>
              <a:t>Un temps historien à plusieurs facettes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 </a:t>
            </a:r>
            <a:r>
              <a:rPr lang="fr-BE" dirty="0" smtClean="0"/>
              <a:t>Après avoir analysé les écrits d’historiens (Marc Bloch, Fernand Braudel, Antoine Prost, Paul </a:t>
            </a:r>
            <a:r>
              <a:rPr lang="fr-BE" dirty="0" err="1" smtClean="0"/>
              <a:t>Ricoeur</a:t>
            </a:r>
            <a:r>
              <a:rPr lang="fr-BE" dirty="0" smtClean="0"/>
              <a:t>, …), de didacticiens de l’histoire (Robert Martineau, Peter </a:t>
            </a:r>
            <a:r>
              <a:rPr lang="fr-BE" dirty="0" err="1" smtClean="0"/>
              <a:t>Seixas</a:t>
            </a:r>
            <a:r>
              <a:rPr lang="fr-BE" dirty="0" smtClean="0"/>
              <a:t>, Sam </a:t>
            </a:r>
            <a:r>
              <a:rPr lang="fr-BE" dirty="0" err="1" smtClean="0"/>
              <a:t>Wineburg</a:t>
            </a:r>
            <a:r>
              <a:rPr lang="fr-BE" dirty="0" smtClean="0"/>
              <a:t>, Jean-Louis </a:t>
            </a:r>
            <a:r>
              <a:rPr lang="fr-BE" dirty="0" err="1" smtClean="0"/>
              <a:t>Jadoulle</a:t>
            </a:r>
            <a:r>
              <a:rPr lang="fr-BE" dirty="0" smtClean="0"/>
              <a:t>, …), de chercheurs en sciences de l’éducation (Jérôme Bruner, </a:t>
            </a:r>
            <a:r>
              <a:rPr lang="fr-BE" dirty="0" err="1" smtClean="0"/>
              <a:t>Britt</a:t>
            </a:r>
            <a:r>
              <a:rPr lang="fr-BE" dirty="0" smtClean="0"/>
              <a:t>-Mari Barth, Xavier </a:t>
            </a:r>
            <a:r>
              <a:rPr lang="fr-BE" dirty="0" err="1" smtClean="0"/>
              <a:t>Roegiers</a:t>
            </a:r>
            <a:r>
              <a:rPr lang="fr-BE" dirty="0" smtClean="0"/>
              <a:t>, De </a:t>
            </a:r>
            <a:r>
              <a:rPr lang="fr-BE" dirty="0" err="1" smtClean="0"/>
              <a:t>Ketele</a:t>
            </a:r>
            <a:r>
              <a:rPr lang="fr-BE" dirty="0" smtClean="0"/>
              <a:t>, J.-M., …), j’ai tenté :</a:t>
            </a:r>
          </a:p>
          <a:p>
            <a:pPr marL="0" indent="0">
              <a:buNone/>
            </a:pPr>
            <a:endParaRPr lang="fr-BE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/>
              <a:t> </a:t>
            </a:r>
            <a:r>
              <a:rPr lang="fr-BE" dirty="0" smtClean="0"/>
              <a:t>de cerner la place du temps historien dans la pensée historienne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 smtClean="0"/>
              <a:t>d’énumérer les dimensions du temps historien afin de pouvoir les transformer en indicateurs mesurables.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/>
              <a:t>de construire une définition personnelle de ce que j’entend par maitriser le temps historien.</a:t>
            </a:r>
          </a:p>
          <a:p>
            <a:pPr marL="502920" lvl="1" indent="0">
              <a:buNone/>
            </a:pPr>
            <a:endParaRPr lang="fr-BE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fr-BE" dirty="0" smtClean="0"/>
          </a:p>
        </p:txBody>
      </p:sp>
    </p:spTree>
    <p:extLst>
      <p:ext uri="{BB962C8B-B14F-4D97-AF65-F5344CB8AC3E}">
        <p14:creationId xmlns:p14="http://schemas.microsoft.com/office/powerpoint/2010/main" val="3316708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dr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TM03457475[[fn=Cadre]]</Template>
  <TotalTime>1839</TotalTime>
  <Words>1692</Words>
  <Application>Microsoft Office PowerPoint</Application>
  <PresentationFormat>Grand écran</PresentationFormat>
  <Paragraphs>420</Paragraphs>
  <Slides>28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28</vt:i4>
      </vt:variant>
    </vt:vector>
  </HeadingPairs>
  <TitlesOfParts>
    <vt:vector size="34" baseType="lpstr">
      <vt:lpstr>Calibri</vt:lpstr>
      <vt:lpstr>Corbel</vt:lpstr>
      <vt:lpstr>Times New Roman</vt:lpstr>
      <vt:lpstr>Wingdings</vt:lpstr>
      <vt:lpstr>Wingdings 2</vt:lpstr>
      <vt:lpstr>Cadre</vt:lpstr>
      <vt:lpstr>La temporalité historienne, un outil pour voir le monde autrement : comment l’évaluer ?</vt:lpstr>
      <vt:lpstr>Plan de la présentation</vt:lpstr>
      <vt:lpstr>1. Le temps historien : un outil pour penser le monde</vt:lpstr>
      <vt:lpstr>1. Le temps historien : un outil pour penser le monde</vt:lpstr>
      <vt:lpstr>1. Le temps historien : un outil pour penser le monde</vt:lpstr>
      <vt:lpstr>1. Le temps historien : un outil pour penser le monde</vt:lpstr>
      <vt:lpstr>1. Le temps historien : un outil pour penser le monde</vt:lpstr>
      <vt:lpstr>2. Un temps historien à plusieurs facettes</vt:lpstr>
      <vt:lpstr>2. Un temps historien à plusieurs facettes</vt:lpstr>
      <vt:lpstr>2. Un temps historien à plusieurs facettes</vt:lpstr>
      <vt:lpstr>2. Un temps historien à plusieurs facettes</vt:lpstr>
      <vt:lpstr>2. Un temps historien à plusieurs facettes</vt:lpstr>
      <vt:lpstr>3. Mesurer la maitrise du temps historien en classe du qualifiant : quels outils de mesure ?</vt:lpstr>
      <vt:lpstr>3. Mesurer la maitrise du temps historien en classe du qualifiant : quels outils de mesure ?</vt:lpstr>
      <vt:lpstr>3. Mesurer la maitrise du temps historien en classe du qualifiant : quels outils de mesure ?</vt:lpstr>
      <vt:lpstr>3. Mesurer la maitrise du temps historien en classe du qualifiant : quels outils de mesure ?</vt:lpstr>
      <vt:lpstr>3. Mesurer la maitrise du temps historien en classe du qualifiant : quels outils de mesure ?</vt:lpstr>
      <vt:lpstr>3. Mesurer la maitrise du temps historien en classe du qualifiant : quels outils de mesure ?</vt:lpstr>
      <vt:lpstr>3. Mesurer la maitrise du temps historien en classe du qualifiant : quels outils de mesure ?</vt:lpstr>
      <vt:lpstr>3. Mesurer la maitrise du temps historien en classe du qualifiant : quels outils de mesure ?</vt:lpstr>
      <vt:lpstr>3. Mesurer la maitrise du temps historien en classe du qualifiant : quels outils de mesure ?</vt:lpstr>
      <vt:lpstr>4. Quels résultats ? </vt:lpstr>
      <vt:lpstr>4. Quels résultats ? </vt:lpstr>
      <vt:lpstr>3. Mesurer la maitrise du temps historien en classe du qualifiant : quels outils de mesure ?</vt:lpstr>
      <vt:lpstr>5.Bilbiographie</vt:lpstr>
      <vt:lpstr>5.Bilbiographie</vt:lpstr>
      <vt:lpstr>5.Bilbiographie</vt:lpstr>
      <vt:lpstr>5.Bilbiographie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temporalité historienne, un outil pour voir le monde autrement : comment l’évaluer ?</dc:title>
  <dc:creator>Gael Pirard</dc:creator>
  <cp:lastModifiedBy>Gael Pirard</cp:lastModifiedBy>
  <cp:revision>74</cp:revision>
  <dcterms:created xsi:type="dcterms:W3CDTF">2018-06-04T07:59:53Z</dcterms:created>
  <dcterms:modified xsi:type="dcterms:W3CDTF">2020-12-29T10:20:47Z</dcterms:modified>
</cp:coreProperties>
</file>