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7" r:id="rId3"/>
    <p:sldId id="268" r:id="rId4"/>
    <p:sldId id="259" r:id="rId5"/>
    <p:sldId id="264" r:id="rId6"/>
    <p:sldId id="265" r:id="rId7"/>
    <p:sldId id="269" r:id="rId8"/>
    <p:sldId id="260" r:id="rId9"/>
    <p:sldId id="266" r:id="rId10"/>
    <p:sldId id="270" r:id="rId11"/>
    <p:sldId id="271" r:id="rId12"/>
    <p:sldId id="272" r:id="rId13"/>
    <p:sldId id="273" r:id="rId14"/>
    <p:sldId id="274" r:id="rId15"/>
    <p:sldId id="261" r:id="rId16"/>
    <p:sldId id="275" r:id="rId17"/>
    <p:sldId id="276" r:id="rId18"/>
    <p:sldId id="277" r:id="rId19"/>
    <p:sldId id="278" r:id="rId20"/>
    <p:sldId id="279" r:id="rId21"/>
    <p:sldId id="262" r:id="rId22"/>
    <p:sldId id="280" r:id="rId23"/>
    <p:sldId id="281" r:id="rId24"/>
    <p:sldId id="263" r:id="rId25"/>
    <p:sldId id="257" r:id="rId26"/>
    <p:sldId id="258" r:id="rId27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A3EA9-21D2-4946-B980-218B46A4E47E}" v="31" dt="2019-10-16T11:46:48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entin Cordier" userId="da42e06944932c3d" providerId="LiveId" clId="{29DA3EA9-21D2-4946-B980-218B46A4E47E}"/>
    <pc:docChg chg="undo custSel modMainMaster">
      <pc:chgData name="Quentin Cordier" userId="da42e06944932c3d" providerId="LiveId" clId="{29DA3EA9-21D2-4946-B980-218B46A4E47E}" dt="2019-10-16T11:47:17.768" v="80" actId="478"/>
      <pc:docMkLst>
        <pc:docMk/>
      </pc:docMkLst>
      <pc:sldMasterChg chg="modSldLayout">
        <pc:chgData name="Quentin Cordier" userId="da42e06944932c3d" providerId="LiveId" clId="{29DA3EA9-21D2-4946-B980-218B46A4E47E}" dt="2019-10-16T11:47:17.768" v="80" actId="478"/>
        <pc:sldMasterMkLst>
          <pc:docMk/>
          <pc:sldMasterMk cId="1807447695" sldId="2147483660"/>
        </pc:sldMasterMkLst>
        <pc:sldLayoutChg chg="addSp delSp modSp">
          <pc:chgData name="Quentin Cordier" userId="da42e06944932c3d" providerId="LiveId" clId="{29DA3EA9-21D2-4946-B980-218B46A4E47E}" dt="2019-10-16T11:43:31.564" v="42"/>
          <pc:sldLayoutMkLst>
            <pc:docMk/>
            <pc:sldMasterMk cId="1807447695" sldId="2147483660"/>
            <pc:sldLayoutMk cId="3080550635" sldId="2147483662"/>
          </pc:sldLayoutMkLst>
          <pc:picChg chg="del mod">
            <ac:chgData name="Quentin Cordier" userId="da42e06944932c3d" providerId="LiveId" clId="{29DA3EA9-21D2-4946-B980-218B46A4E47E}" dt="2019-10-16T11:43:31.017" v="41" actId="478"/>
            <ac:picMkLst>
              <pc:docMk/>
              <pc:sldMasterMk cId="1807447695" sldId="2147483660"/>
              <pc:sldLayoutMk cId="3080550635" sldId="2147483662"/>
              <ac:picMk id="13" creationId="{9C348BD4-467D-4028-95B0-19EF827188C1}"/>
            </ac:picMkLst>
          </pc:picChg>
          <pc:picChg chg="add del">
            <ac:chgData name="Quentin Cordier" userId="da42e06944932c3d" providerId="LiveId" clId="{29DA3EA9-21D2-4946-B980-218B46A4E47E}" dt="2019-10-16T11:41:22.020" v="31"/>
            <ac:picMkLst>
              <pc:docMk/>
              <pc:sldMasterMk cId="1807447695" sldId="2147483660"/>
              <pc:sldLayoutMk cId="3080550635" sldId="2147483662"/>
              <ac:picMk id="14" creationId="{47D87A11-AA96-45C9-9F65-F82EE5653157}"/>
            </ac:picMkLst>
          </pc:picChg>
          <pc:picChg chg="add">
            <ac:chgData name="Quentin Cordier" userId="da42e06944932c3d" providerId="LiveId" clId="{29DA3EA9-21D2-4946-B980-218B46A4E47E}" dt="2019-10-16T11:43:31.564" v="42"/>
            <ac:picMkLst>
              <pc:docMk/>
              <pc:sldMasterMk cId="1807447695" sldId="2147483660"/>
              <pc:sldLayoutMk cId="3080550635" sldId="2147483662"/>
              <ac:picMk id="15" creationId="{FC5805C5-53B1-4332-819D-2A40AB5315A4}"/>
            </ac:picMkLst>
          </pc:picChg>
        </pc:sldLayoutChg>
        <pc:sldLayoutChg chg="modSp">
          <pc:chgData name="Quentin Cordier" userId="da42e06944932c3d" providerId="LiveId" clId="{29DA3EA9-21D2-4946-B980-218B46A4E47E}" dt="2019-10-16T11:43:49.187" v="43" actId="1076"/>
          <pc:sldLayoutMkLst>
            <pc:docMk/>
            <pc:sldMasterMk cId="1807447695" sldId="2147483660"/>
            <pc:sldLayoutMk cId="3226135856" sldId="2147483663"/>
          </pc:sldLayoutMkLst>
          <pc:picChg chg="mod">
            <ac:chgData name="Quentin Cordier" userId="da42e06944932c3d" providerId="LiveId" clId="{29DA3EA9-21D2-4946-B980-218B46A4E47E}" dt="2019-10-16T11:43:49.187" v="43" actId="1076"/>
            <ac:picMkLst>
              <pc:docMk/>
              <pc:sldMasterMk cId="1807447695" sldId="2147483660"/>
              <pc:sldLayoutMk cId="3226135856" sldId="2147483663"/>
              <ac:picMk id="9" creationId="{8B793308-2542-4FCA-98E9-63301B822674}"/>
            </ac:picMkLst>
          </pc:picChg>
        </pc:sldLayoutChg>
        <pc:sldLayoutChg chg="addSp delSp">
          <pc:chgData name="Quentin Cordier" userId="da42e06944932c3d" providerId="LiveId" clId="{29DA3EA9-21D2-4946-B980-218B46A4E47E}" dt="2019-10-16T11:43:55.812" v="45"/>
          <pc:sldLayoutMkLst>
            <pc:docMk/>
            <pc:sldMasterMk cId="1807447695" sldId="2147483660"/>
            <pc:sldLayoutMk cId="127761532" sldId="2147483664"/>
          </pc:sldLayoutMkLst>
          <pc:picChg chg="add del">
            <ac:chgData name="Quentin Cordier" userId="da42e06944932c3d" providerId="LiveId" clId="{29DA3EA9-21D2-4946-B980-218B46A4E47E}" dt="2019-10-16T11:43:54.687" v="44" actId="478"/>
            <ac:picMkLst>
              <pc:docMk/>
              <pc:sldMasterMk cId="1807447695" sldId="2147483660"/>
              <pc:sldLayoutMk cId="127761532" sldId="2147483664"/>
              <ac:picMk id="11" creationId="{F4594005-92F4-48B9-ABB3-F0879CEADE94}"/>
            </ac:picMkLst>
          </pc:picChg>
          <pc:picChg chg="add">
            <ac:chgData name="Quentin Cordier" userId="da42e06944932c3d" providerId="LiveId" clId="{29DA3EA9-21D2-4946-B980-218B46A4E47E}" dt="2019-10-16T11:43:55.812" v="45"/>
            <ac:picMkLst>
              <pc:docMk/>
              <pc:sldMasterMk cId="1807447695" sldId="2147483660"/>
              <pc:sldLayoutMk cId="127761532" sldId="2147483664"/>
              <ac:picMk id="12" creationId="{1E7861F7-6100-4819-8452-49DFE0389332}"/>
            </ac:picMkLst>
          </pc:picChg>
          <pc:picChg chg="del">
            <ac:chgData name="Quentin Cordier" userId="da42e06944932c3d" providerId="LiveId" clId="{29DA3EA9-21D2-4946-B980-218B46A4E47E}" dt="2019-10-16T11:35:24.875" v="5" actId="478"/>
            <ac:picMkLst>
              <pc:docMk/>
              <pc:sldMasterMk cId="1807447695" sldId="2147483660"/>
              <pc:sldLayoutMk cId="127761532" sldId="2147483664"/>
              <ac:picMk id="12" creationId="{2F033D19-FC7F-4BB8-82C4-C87C78D8A7FE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02.284" v="47"/>
          <pc:sldLayoutMkLst>
            <pc:docMk/>
            <pc:sldMasterMk cId="1807447695" sldId="2147483660"/>
            <pc:sldLayoutMk cId="3367246007" sldId="2147483665"/>
          </pc:sldLayoutMkLst>
          <pc:picChg chg="add">
            <ac:chgData name="Quentin Cordier" userId="da42e06944932c3d" providerId="LiveId" clId="{29DA3EA9-21D2-4946-B980-218B46A4E47E}" dt="2019-10-16T11:44:02.284" v="47"/>
            <ac:picMkLst>
              <pc:docMk/>
              <pc:sldMasterMk cId="1807447695" sldId="2147483660"/>
              <pc:sldLayoutMk cId="3367246007" sldId="2147483665"/>
              <ac:picMk id="11" creationId="{14ABDAFE-1AC8-493A-8B5A-796E5B4C593E}"/>
            </ac:picMkLst>
          </pc:picChg>
          <pc:picChg chg="add del mod">
            <ac:chgData name="Quentin Cordier" userId="da42e06944932c3d" providerId="LiveId" clId="{29DA3EA9-21D2-4946-B980-218B46A4E47E}" dt="2019-10-16T11:36:31.523" v="13" actId="478"/>
            <ac:picMkLst>
              <pc:docMk/>
              <pc:sldMasterMk cId="1807447695" sldId="2147483660"/>
              <pc:sldLayoutMk cId="3367246007" sldId="2147483665"/>
              <ac:picMk id="11" creationId="{C2D37881-7985-4DE2-9721-193F01EBD743}"/>
            </ac:picMkLst>
          </pc:picChg>
          <pc:picChg chg="del mod">
            <ac:chgData name="Quentin Cordier" userId="da42e06944932c3d" providerId="LiveId" clId="{29DA3EA9-21D2-4946-B980-218B46A4E47E}" dt="2019-10-16T11:35:32.063" v="8" actId="478"/>
            <ac:picMkLst>
              <pc:docMk/>
              <pc:sldMasterMk cId="1807447695" sldId="2147483660"/>
              <pc:sldLayoutMk cId="3367246007" sldId="2147483665"/>
              <ac:picMk id="12" creationId="{7BE49DC8-866A-4B4A-A8D3-B8FB1879472E}"/>
            </ac:picMkLst>
          </pc:picChg>
          <pc:picChg chg="add del">
            <ac:chgData name="Quentin Cordier" userId="da42e06944932c3d" providerId="LiveId" clId="{29DA3EA9-21D2-4946-B980-218B46A4E47E}" dt="2019-10-16T11:44:01.784" v="46" actId="478"/>
            <ac:picMkLst>
              <pc:docMk/>
              <pc:sldMasterMk cId="1807447695" sldId="2147483660"/>
              <pc:sldLayoutMk cId="3367246007" sldId="2147483665"/>
              <ac:picMk id="15" creationId="{36B3A8AC-5A1A-4A07-963A-CC8A5471D85D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06.987" v="49"/>
          <pc:sldLayoutMkLst>
            <pc:docMk/>
            <pc:sldMasterMk cId="1807447695" sldId="2147483660"/>
            <pc:sldLayoutMk cId="1578303501" sldId="2147483666"/>
          </pc:sldLayoutMkLst>
          <pc:picChg chg="add del">
            <ac:chgData name="Quentin Cordier" userId="da42e06944932c3d" providerId="LiveId" clId="{29DA3EA9-21D2-4946-B980-218B46A4E47E}" dt="2019-10-16T11:44:06.425" v="48" actId="478"/>
            <ac:picMkLst>
              <pc:docMk/>
              <pc:sldMasterMk cId="1807447695" sldId="2147483660"/>
              <pc:sldLayoutMk cId="1578303501" sldId="2147483666"/>
              <ac:picMk id="11" creationId="{1982843D-618C-487D-8EB5-B4386C6AC3DD}"/>
            </ac:picMkLst>
          </pc:picChg>
          <pc:picChg chg="del mod">
            <ac:chgData name="Quentin Cordier" userId="da42e06944932c3d" providerId="LiveId" clId="{29DA3EA9-21D2-4946-B980-218B46A4E47E}" dt="2019-10-16T11:36:37.491" v="16" actId="478"/>
            <ac:picMkLst>
              <pc:docMk/>
              <pc:sldMasterMk cId="1807447695" sldId="2147483660"/>
              <pc:sldLayoutMk cId="1578303501" sldId="2147483666"/>
              <ac:picMk id="12" creationId="{6B7431CE-3D0E-40C7-B8C8-D334857DBEC0}"/>
            </ac:picMkLst>
          </pc:picChg>
          <pc:picChg chg="add">
            <ac:chgData name="Quentin Cordier" userId="da42e06944932c3d" providerId="LiveId" clId="{29DA3EA9-21D2-4946-B980-218B46A4E47E}" dt="2019-10-16T11:44:06.987" v="49"/>
            <ac:picMkLst>
              <pc:docMk/>
              <pc:sldMasterMk cId="1807447695" sldId="2147483660"/>
              <pc:sldLayoutMk cId="1578303501" sldId="2147483666"/>
              <ac:picMk id="12" creationId="{9B4D04BD-770C-42E0-B674-F660FD4E5EF5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19.112" v="51"/>
          <pc:sldLayoutMkLst>
            <pc:docMk/>
            <pc:sldMasterMk cId="1807447695" sldId="2147483660"/>
            <pc:sldLayoutMk cId="1202672704" sldId="2147483687"/>
          </pc:sldLayoutMkLst>
          <pc:picChg chg="add del">
            <ac:chgData name="Quentin Cordier" userId="da42e06944932c3d" providerId="LiveId" clId="{29DA3EA9-21D2-4946-B980-218B46A4E47E}" dt="2019-10-16T11:44:18.471" v="50" actId="478"/>
            <ac:picMkLst>
              <pc:docMk/>
              <pc:sldMasterMk cId="1807447695" sldId="2147483660"/>
              <pc:sldLayoutMk cId="1202672704" sldId="2147483687"/>
              <ac:picMk id="8" creationId="{283BA3C6-397C-443D-B8DA-58EBD5447A2B}"/>
            </ac:picMkLst>
          </pc:picChg>
          <pc:picChg chg="add">
            <ac:chgData name="Quentin Cordier" userId="da42e06944932c3d" providerId="LiveId" clId="{29DA3EA9-21D2-4946-B980-218B46A4E47E}" dt="2019-10-16T11:44:19.112" v="51"/>
            <ac:picMkLst>
              <pc:docMk/>
              <pc:sldMasterMk cId="1807447695" sldId="2147483660"/>
              <pc:sldLayoutMk cId="1202672704" sldId="2147483687"/>
              <ac:picMk id="9" creationId="{3AFEB569-9A6E-4E23-92B8-3DAE124B0C3A}"/>
            </ac:picMkLst>
          </pc:picChg>
          <pc:picChg chg="del mod">
            <ac:chgData name="Quentin Cordier" userId="da42e06944932c3d" providerId="LiveId" clId="{29DA3EA9-21D2-4946-B980-218B46A4E47E}" dt="2019-10-16T11:36:57.385" v="19" actId="478"/>
            <ac:picMkLst>
              <pc:docMk/>
              <pc:sldMasterMk cId="1807447695" sldId="2147483660"/>
              <pc:sldLayoutMk cId="1202672704" sldId="2147483687"/>
              <ac:picMk id="9" creationId="{DE0847BF-E0C7-435E-882B-5D3EAA5453D2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29.190" v="53"/>
          <pc:sldLayoutMkLst>
            <pc:docMk/>
            <pc:sldMasterMk cId="1807447695" sldId="2147483660"/>
            <pc:sldLayoutMk cId="2519631177" sldId="2147483688"/>
          </pc:sldLayoutMkLst>
          <pc:picChg chg="del">
            <ac:chgData name="Quentin Cordier" userId="da42e06944932c3d" providerId="LiveId" clId="{29DA3EA9-21D2-4946-B980-218B46A4E47E}" dt="2019-10-16T11:44:28.612" v="52" actId="478"/>
            <ac:picMkLst>
              <pc:docMk/>
              <pc:sldMasterMk cId="1807447695" sldId="2147483660"/>
              <pc:sldLayoutMk cId="2519631177" sldId="2147483688"/>
              <ac:picMk id="11" creationId="{827B04FD-2E25-428A-9D19-7647AE4CA080}"/>
            </ac:picMkLst>
          </pc:picChg>
          <pc:picChg chg="add del mod">
            <ac:chgData name="Quentin Cordier" userId="da42e06944932c3d" providerId="LiveId" clId="{29DA3EA9-21D2-4946-B980-218B46A4E47E}" dt="2019-10-16T11:41:50.221" v="35"/>
            <ac:picMkLst>
              <pc:docMk/>
              <pc:sldMasterMk cId="1807447695" sldId="2147483660"/>
              <pc:sldLayoutMk cId="2519631177" sldId="2147483688"/>
              <ac:picMk id="12" creationId="{574AD993-84AC-45B4-ADAB-6BDE37977AA9}"/>
            </ac:picMkLst>
          </pc:picChg>
          <pc:picChg chg="add">
            <ac:chgData name="Quentin Cordier" userId="da42e06944932c3d" providerId="LiveId" clId="{29DA3EA9-21D2-4946-B980-218B46A4E47E}" dt="2019-10-16T11:44:29.190" v="53"/>
            <ac:picMkLst>
              <pc:docMk/>
              <pc:sldMasterMk cId="1807447695" sldId="2147483660"/>
              <pc:sldLayoutMk cId="2519631177" sldId="2147483688"/>
              <ac:picMk id="13" creationId="{E02BF532-472D-453D-B62B-B15EEBE0E79E}"/>
            </ac:picMkLst>
          </pc:picChg>
        </pc:sldLayoutChg>
        <pc:sldLayoutChg chg="addSp delSp">
          <pc:chgData name="Quentin Cordier" userId="da42e06944932c3d" providerId="LiveId" clId="{29DA3EA9-21D2-4946-B980-218B46A4E47E}" dt="2019-10-16T11:44:33.612" v="55"/>
          <pc:sldLayoutMkLst>
            <pc:docMk/>
            <pc:sldMasterMk cId="1807447695" sldId="2147483660"/>
            <pc:sldLayoutMk cId="3489645520" sldId="2147483689"/>
          </pc:sldLayoutMkLst>
          <pc:picChg chg="del">
            <ac:chgData name="Quentin Cordier" userId="da42e06944932c3d" providerId="LiveId" clId="{29DA3EA9-21D2-4946-B980-218B46A4E47E}" dt="2019-10-16T11:44:33.065" v="54" actId="478"/>
            <ac:picMkLst>
              <pc:docMk/>
              <pc:sldMasterMk cId="1807447695" sldId="2147483660"/>
              <pc:sldLayoutMk cId="3489645520" sldId="2147483689"/>
              <ac:picMk id="15" creationId="{BA6C6E19-9C75-4E4E-B002-A34D2201131F}"/>
            </ac:picMkLst>
          </pc:picChg>
          <pc:picChg chg="add">
            <ac:chgData name="Quentin Cordier" userId="da42e06944932c3d" providerId="LiveId" clId="{29DA3EA9-21D2-4946-B980-218B46A4E47E}" dt="2019-10-16T11:44:33.612" v="55"/>
            <ac:picMkLst>
              <pc:docMk/>
              <pc:sldMasterMk cId="1807447695" sldId="2147483660"/>
              <pc:sldLayoutMk cId="3489645520" sldId="2147483689"/>
              <ac:picMk id="17" creationId="{8771C0A3-CB71-4D1D-897A-D76A595F93CC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3:09.113" v="40" actId="478"/>
          <pc:sldLayoutMkLst>
            <pc:docMk/>
            <pc:sldMasterMk cId="1807447695" sldId="2147483660"/>
            <pc:sldLayoutMk cId="294949571" sldId="2147483690"/>
          </pc:sldLayoutMkLst>
          <pc:picChg chg="add mod">
            <ac:chgData name="Quentin Cordier" userId="da42e06944932c3d" providerId="LiveId" clId="{29DA3EA9-21D2-4946-B980-218B46A4E47E}" dt="2019-10-16T11:43:05.872" v="39" actId="1076"/>
            <ac:picMkLst>
              <pc:docMk/>
              <pc:sldMasterMk cId="1807447695" sldId="2147483660"/>
              <pc:sldLayoutMk cId="294949571" sldId="2147483690"/>
              <ac:picMk id="3" creationId="{1E0009B4-757C-499A-88A8-C25FED3A4654}"/>
            </ac:picMkLst>
          </pc:picChg>
          <pc:picChg chg="del">
            <ac:chgData name="Quentin Cordier" userId="da42e06944932c3d" providerId="LiveId" clId="{29DA3EA9-21D2-4946-B980-218B46A4E47E}" dt="2019-10-16T11:43:09.113" v="40" actId="478"/>
            <ac:picMkLst>
              <pc:docMk/>
              <pc:sldMasterMk cId="1807447695" sldId="2147483660"/>
              <pc:sldLayoutMk cId="294949571" sldId="2147483690"/>
              <ac:picMk id="11" creationId="{DE1FC5AE-087A-44A8-95EF-82604661FC08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39.533" v="57"/>
          <pc:sldLayoutMkLst>
            <pc:docMk/>
            <pc:sldMasterMk cId="1807447695" sldId="2147483660"/>
            <pc:sldLayoutMk cId="534943974" sldId="2147483691"/>
          </pc:sldLayoutMkLst>
          <pc:picChg chg="add del mod">
            <ac:chgData name="Quentin Cordier" userId="da42e06944932c3d" providerId="LiveId" clId="{29DA3EA9-21D2-4946-B980-218B46A4E47E}" dt="2019-10-16T11:44:39.018" v="56" actId="478"/>
            <ac:picMkLst>
              <pc:docMk/>
              <pc:sldMasterMk cId="1807447695" sldId="2147483660"/>
              <pc:sldLayoutMk cId="534943974" sldId="2147483691"/>
              <ac:picMk id="7" creationId="{EF03B1E6-23D1-422D-AAB7-7E58A902D095}"/>
            </ac:picMkLst>
          </pc:picChg>
          <pc:picChg chg="del mod">
            <ac:chgData name="Quentin Cordier" userId="da42e06944932c3d" providerId="LiveId" clId="{29DA3EA9-21D2-4946-B980-218B46A4E47E}" dt="2019-10-16T11:40:42.237" v="29" actId="478"/>
            <ac:picMkLst>
              <pc:docMk/>
              <pc:sldMasterMk cId="1807447695" sldId="2147483660"/>
              <pc:sldLayoutMk cId="534943974" sldId="2147483691"/>
              <ac:picMk id="11" creationId="{707DB4DA-CA79-4477-8514-8A64FCEE780C}"/>
            </ac:picMkLst>
          </pc:picChg>
          <pc:picChg chg="add">
            <ac:chgData name="Quentin Cordier" userId="da42e06944932c3d" providerId="LiveId" clId="{29DA3EA9-21D2-4946-B980-218B46A4E47E}" dt="2019-10-16T11:44:39.533" v="57"/>
            <ac:picMkLst>
              <pc:docMk/>
              <pc:sldMasterMk cId="1807447695" sldId="2147483660"/>
              <pc:sldLayoutMk cId="534943974" sldId="2147483691"/>
              <ac:picMk id="14" creationId="{F39465F8-E9E2-47E7-BDC1-AF6F8B079DBC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7:17.768" v="80" actId="478"/>
          <pc:sldLayoutMkLst>
            <pc:docMk/>
            <pc:sldMasterMk cId="1807447695" sldId="2147483660"/>
            <pc:sldLayoutMk cId="3310706343" sldId="2147483692"/>
          </pc:sldLayoutMkLst>
          <pc:picChg chg="add mod">
            <ac:chgData name="Quentin Cordier" userId="da42e06944932c3d" providerId="LiveId" clId="{29DA3EA9-21D2-4946-B980-218B46A4E47E}" dt="2019-10-16T11:47:15.135" v="79" actId="1076"/>
            <ac:picMkLst>
              <pc:docMk/>
              <pc:sldMasterMk cId="1807447695" sldId="2147483660"/>
              <pc:sldLayoutMk cId="3310706343" sldId="2147483692"/>
              <ac:picMk id="7" creationId="{0E5478DF-DDE1-4B6E-81AF-0ADF38B5C184}"/>
            </ac:picMkLst>
          </pc:picChg>
          <pc:picChg chg="del">
            <ac:chgData name="Quentin Cordier" userId="da42e06944932c3d" providerId="LiveId" clId="{29DA3EA9-21D2-4946-B980-218B46A4E47E}" dt="2019-10-16T11:47:17.768" v="80" actId="478"/>
            <ac:picMkLst>
              <pc:docMk/>
              <pc:sldMasterMk cId="1807447695" sldId="2147483660"/>
              <pc:sldLayoutMk cId="3310706343" sldId="2147483692"/>
              <ac:picMk id="14" creationId="{5CF037B9-6843-4371-942F-860A2F01F4AF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5:27.646" v="65" actId="478"/>
          <pc:sldLayoutMkLst>
            <pc:docMk/>
            <pc:sldMasterMk cId="1807447695" sldId="2147483660"/>
            <pc:sldLayoutMk cId="310724704" sldId="2147483693"/>
          </pc:sldLayoutMkLst>
          <pc:picChg chg="add mod">
            <ac:chgData name="Quentin Cordier" userId="da42e06944932c3d" providerId="LiveId" clId="{29DA3EA9-21D2-4946-B980-218B46A4E47E}" dt="2019-10-16T11:45:25.271" v="64" actId="12789"/>
            <ac:picMkLst>
              <pc:docMk/>
              <pc:sldMasterMk cId="1807447695" sldId="2147483660"/>
              <pc:sldLayoutMk cId="310724704" sldId="2147483693"/>
              <ac:picMk id="7" creationId="{96EB6485-24F0-47D4-BD2A-DB9829148CD5}"/>
            </ac:picMkLst>
          </pc:picChg>
          <pc:picChg chg="del mod">
            <ac:chgData name="Quentin Cordier" userId="da42e06944932c3d" providerId="LiveId" clId="{29DA3EA9-21D2-4946-B980-218B46A4E47E}" dt="2019-10-16T11:45:27.646" v="65" actId="478"/>
            <ac:picMkLst>
              <pc:docMk/>
              <pc:sldMasterMk cId="1807447695" sldId="2147483660"/>
              <pc:sldLayoutMk cId="310724704" sldId="2147483693"/>
              <ac:picMk id="8" creationId="{D8FB09AA-711A-4179-8C6E-EE33D0D09C69}"/>
            </ac:picMkLst>
          </pc:picChg>
        </pc:sldLayoutChg>
        <pc:sldLayoutChg chg="addSp delSp">
          <pc:chgData name="Quentin Cordier" userId="da42e06944932c3d" providerId="LiveId" clId="{29DA3EA9-21D2-4946-B980-218B46A4E47E}" dt="2019-10-16T11:45:39.171" v="67"/>
          <pc:sldLayoutMkLst>
            <pc:docMk/>
            <pc:sldMasterMk cId="1807447695" sldId="2147483660"/>
            <pc:sldLayoutMk cId="475990373" sldId="2147483694"/>
          </pc:sldLayoutMkLst>
          <pc:picChg chg="del">
            <ac:chgData name="Quentin Cordier" userId="da42e06944932c3d" providerId="LiveId" clId="{29DA3EA9-21D2-4946-B980-218B46A4E47E}" dt="2019-10-16T11:45:38.702" v="66" actId="478"/>
            <ac:picMkLst>
              <pc:docMk/>
              <pc:sldMasterMk cId="1807447695" sldId="2147483660"/>
              <pc:sldLayoutMk cId="475990373" sldId="2147483694"/>
              <ac:picMk id="7" creationId="{47D58643-D11C-4AAC-A5B5-686A79D4F026}"/>
            </ac:picMkLst>
          </pc:picChg>
          <pc:picChg chg="add">
            <ac:chgData name="Quentin Cordier" userId="da42e06944932c3d" providerId="LiveId" clId="{29DA3EA9-21D2-4946-B980-218B46A4E47E}" dt="2019-10-16T11:45:39.171" v="67"/>
            <ac:picMkLst>
              <pc:docMk/>
              <pc:sldMasterMk cId="1807447695" sldId="2147483660"/>
              <pc:sldLayoutMk cId="475990373" sldId="2147483694"/>
              <ac:picMk id="8" creationId="{1C2DB881-046E-4775-82A8-3F24E5E17DFD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5:51.646" v="70" actId="478"/>
          <pc:sldLayoutMkLst>
            <pc:docMk/>
            <pc:sldMasterMk cId="1807447695" sldId="2147483660"/>
            <pc:sldLayoutMk cId="571143276" sldId="2147483695"/>
          </pc:sldLayoutMkLst>
          <pc:picChg chg="add mod">
            <ac:chgData name="Quentin Cordier" userId="da42e06944932c3d" providerId="LiveId" clId="{29DA3EA9-21D2-4946-B980-218B46A4E47E}" dt="2019-10-16T11:45:49.961" v="69" actId="1076"/>
            <ac:picMkLst>
              <pc:docMk/>
              <pc:sldMasterMk cId="1807447695" sldId="2147483660"/>
              <pc:sldLayoutMk cId="571143276" sldId="2147483695"/>
              <ac:picMk id="8" creationId="{C4804201-82A3-4261-B48D-CED65630B982}"/>
            </ac:picMkLst>
          </pc:picChg>
          <pc:picChg chg="del">
            <ac:chgData name="Quentin Cordier" userId="da42e06944932c3d" providerId="LiveId" clId="{29DA3EA9-21D2-4946-B980-218B46A4E47E}" dt="2019-10-16T11:45:51.646" v="70" actId="478"/>
            <ac:picMkLst>
              <pc:docMk/>
              <pc:sldMasterMk cId="1807447695" sldId="2147483660"/>
              <pc:sldLayoutMk cId="571143276" sldId="2147483695"/>
              <ac:picMk id="9" creationId="{F5184E28-1E7C-4AF3-9328-9E99AF9B7B3D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6:10.992" v="75" actId="12789"/>
          <pc:sldLayoutMkLst>
            <pc:docMk/>
            <pc:sldMasterMk cId="1807447695" sldId="2147483660"/>
            <pc:sldLayoutMk cId="556997140" sldId="2147483697"/>
          </pc:sldLayoutMkLst>
          <pc:picChg chg="add mod">
            <ac:chgData name="Quentin Cordier" userId="da42e06944932c3d" providerId="LiveId" clId="{29DA3EA9-21D2-4946-B980-218B46A4E47E}" dt="2019-10-16T11:46:10.992" v="75" actId="12789"/>
            <ac:picMkLst>
              <pc:docMk/>
              <pc:sldMasterMk cId="1807447695" sldId="2147483660"/>
              <pc:sldLayoutMk cId="556997140" sldId="2147483697"/>
              <ac:picMk id="3" creationId="{55AB448A-770F-427D-851F-70109ACC6F0E}"/>
            </ac:picMkLst>
          </pc:picChg>
          <pc:picChg chg="del">
            <ac:chgData name="Quentin Cordier" userId="da42e06944932c3d" providerId="LiveId" clId="{29DA3EA9-21D2-4946-B980-218B46A4E47E}" dt="2019-10-16T11:46:01.461" v="71" actId="478"/>
            <ac:picMkLst>
              <pc:docMk/>
              <pc:sldMasterMk cId="1807447695" sldId="2147483660"/>
              <pc:sldLayoutMk cId="556997140" sldId="2147483697"/>
              <ac:picMk id="4" creationId="{06406EA4-D0D1-40AC-8707-0D7F9BC46BB3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F2E5A-48D2-4ABA-84A9-A9BD0F1F67A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2EDAE62-8A3D-48BC-8062-FA5142EA9C8C}">
      <dgm:prSet phldrT="[Texte]"/>
      <dgm:spPr/>
      <dgm:t>
        <a:bodyPr/>
        <a:lstStyle/>
        <a:p>
          <a:r>
            <a:rPr lang="fr-FR" dirty="0" smtClean="0"/>
            <a:t>Professional </a:t>
          </a:r>
          <a:r>
            <a:rPr lang="fr-FR" dirty="0" err="1" smtClean="0"/>
            <a:t>work</a:t>
          </a:r>
          <a:endParaRPr lang="fr-FR" dirty="0"/>
        </a:p>
      </dgm:t>
    </dgm:pt>
    <dgm:pt modelId="{84C778A2-22EB-4D9F-90F6-96ACACEF7EAA}" type="parTrans" cxnId="{BA2DCA0C-7A55-4E92-92CA-A228D2C587A5}">
      <dgm:prSet/>
      <dgm:spPr/>
      <dgm:t>
        <a:bodyPr/>
        <a:lstStyle/>
        <a:p>
          <a:endParaRPr lang="fr-FR"/>
        </a:p>
      </dgm:t>
    </dgm:pt>
    <dgm:pt modelId="{19335524-AD17-40BD-84C3-2110632DC72D}" type="sibTrans" cxnId="{BA2DCA0C-7A55-4E92-92CA-A228D2C587A5}">
      <dgm:prSet/>
      <dgm:spPr/>
      <dgm:t>
        <a:bodyPr/>
        <a:lstStyle/>
        <a:p>
          <a:endParaRPr lang="fr-FR"/>
        </a:p>
      </dgm:t>
    </dgm:pt>
    <dgm:pt modelId="{81D66249-E27B-4D56-A888-5B2C83BDD479}">
      <dgm:prSet phldrT="[Texte]"/>
      <dgm:spPr/>
      <dgm:t>
        <a:bodyPr/>
        <a:lstStyle/>
        <a:p>
          <a:r>
            <a:rPr lang="fr-FR" dirty="0" err="1" smtClean="0"/>
            <a:t>Remuneration</a:t>
          </a:r>
          <a:endParaRPr lang="fr-FR" dirty="0"/>
        </a:p>
      </dgm:t>
    </dgm:pt>
    <dgm:pt modelId="{D097D3D4-C6C1-4879-8715-CA292E7070B5}" type="parTrans" cxnId="{29571EED-81C2-4029-A50D-5F94E942B040}">
      <dgm:prSet/>
      <dgm:spPr/>
      <dgm:t>
        <a:bodyPr/>
        <a:lstStyle/>
        <a:p>
          <a:endParaRPr lang="fr-FR"/>
        </a:p>
      </dgm:t>
    </dgm:pt>
    <dgm:pt modelId="{1967E513-F84C-4B98-A183-7460FDBE90B3}" type="sibTrans" cxnId="{29571EED-81C2-4029-A50D-5F94E942B040}">
      <dgm:prSet/>
      <dgm:spPr/>
      <dgm:t>
        <a:bodyPr/>
        <a:lstStyle/>
        <a:p>
          <a:endParaRPr lang="fr-FR"/>
        </a:p>
      </dgm:t>
    </dgm:pt>
    <dgm:pt modelId="{7EBB9854-0907-4C2D-8250-0BA6E47811AF}">
      <dgm:prSet phldrT="[Texte]"/>
      <dgm:spPr/>
      <dgm:t>
        <a:bodyPr/>
        <a:lstStyle/>
        <a:p>
          <a:r>
            <a:rPr lang="fr-FR" dirty="0" err="1" smtClean="0"/>
            <a:t>Voluntary</a:t>
          </a:r>
          <a:r>
            <a:rPr lang="fr-FR" dirty="0" smtClean="0"/>
            <a:t> </a:t>
          </a:r>
          <a:r>
            <a:rPr lang="fr-FR" dirty="0" err="1" smtClean="0"/>
            <a:t>work</a:t>
          </a:r>
          <a:endParaRPr lang="fr-FR" dirty="0"/>
        </a:p>
      </dgm:t>
    </dgm:pt>
    <dgm:pt modelId="{41B79597-B9C7-414D-A709-CAF5619BA4A8}" type="parTrans" cxnId="{4801ACFB-6520-4095-9512-0023093B710E}">
      <dgm:prSet/>
      <dgm:spPr/>
      <dgm:t>
        <a:bodyPr/>
        <a:lstStyle/>
        <a:p>
          <a:endParaRPr lang="fr-FR"/>
        </a:p>
      </dgm:t>
    </dgm:pt>
    <dgm:pt modelId="{8D26E7A0-F42E-4425-915D-33AEFED7FD58}" type="sibTrans" cxnId="{4801ACFB-6520-4095-9512-0023093B710E}">
      <dgm:prSet/>
      <dgm:spPr/>
      <dgm:t>
        <a:bodyPr/>
        <a:lstStyle/>
        <a:p>
          <a:endParaRPr lang="fr-FR"/>
        </a:p>
      </dgm:t>
    </dgm:pt>
    <dgm:pt modelId="{99C7C1D5-70AB-4BF5-AE9F-3079FC59C362}">
      <dgm:prSet phldrT="[Texte]"/>
      <dgm:spPr/>
      <dgm:t>
        <a:bodyPr/>
        <a:lstStyle/>
        <a:p>
          <a:r>
            <a:rPr lang="fr-FR" dirty="0" smtClean="0"/>
            <a:t>No </a:t>
          </a:r>
          <a:r>
            <a:rPr lang="fr-FR" dirty="0" err="1" smtClean="0"/>
            <a:t>Remuneration</a:t>
          </a:r>
          <a:endParaRPr lang="fr-FR" dirty="0"/>
        </a:p>
      </dgm:t>
    </dgm:pt>
    <dgm:pt modelId="{90B81DD4-87A4-4FD5-992A-C4AF7D50CAC7}" type="parTrans" cxnId="{7916FED8-794A-4D2F-99C5-C62EAB67E249}">
      <dgm:prSet/>
      <dgm:spPr/>
      <dgm:t>
        <a:bodyPr/>
        <a:lstStyle/>
        <a:p>
          <a:endParaRPr lang="fr-FR"/>
        </a:p>
      </dgm:t>
    </dgm:pt>
    <dgm:pt modelId="{03ED82BD-4528-4CB1-AA91-A357095E7B14}" type="sibTrans" cxnId="{7916FED8-794A-4D2F-99C5-C62EAB67E249}">
      <dgm:prSet/>
      <dgm:spPr/>
      <dgm:t>
        <a:bodyPr/>
        <a:lstStyle/>
        <a:p>
          <a:endParaRPr lang="fr-FR"/>
        </a:p>
      </dgm:t>
    </dgm:pt>
    <dgm:pt modelId="{DE38A459-AACD-4E6A-A79B-70560F6D1CC3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 </a:t>
          </a:r>
          <a:r>
            <a:rPr lang="fr-FR" dirty="0" err="1" smtClean="0">
              <a:sym typeface="Wingdings" panose="05000000000000000000" pitchFamily="2" charset="2"/>
            </a:rPr>
            <a:t>Work</a:t>
          </a:r>
          <a:r>
            <a:rPr lang="fr-FR" dirty="0" smtClean="0">
              <a:sym typeface="Wingdings" panose="05000000000000000000" pitchFamily="2" charset="2"/>
            </a:rPr>
            <a:t> </a:t>
          </a:r>
          <a:r>
            <a:rPr lang="fr-FR" dirty="0" err="1" smtClean="0">
              <a:sym typeface="Wingdings" panose="05000000000000000000" pitchFamily="2" charset="2"/>
            </a:rPr>
            <a:t>regulation</a:t>
          </a:r>
          <a:r>
            <a:rPr lang="fr-FR" dirty="0" smtClean="0">
              <a:sym typeface="Wingdings" panose="05000000000000000000" pitchFamily="2" charset="2"/>
            </a:rPr>
            <a:t> </a:t>
          </a:r>
          <a:r>
            <a:rPr lang="fr-FR" dirty="0" err="1" smtClean="0">
              <a:sym typeface="Wingdings" panose="05000000000000000000" pitchFamily="2" charset="2"/>
            </a:rPr>
            <a:t>law</a:t>
          </a:r>
          <a:r>
            <a:rPr lang="fr-FR" dirty="0" smtClean="0">
              <a:sym typeface="Wingdings" panose="05000000000000000000" pitchFamily="2" charset="2"/>
            </a:rPr>
            <a:t> </a:t>
          </a:r>
          <a:r>
            <a:rPr lang="fr-FR" dirty="0" err="1" smtClean="0">
              <a:sym typeface="Wingdings" panose="05000000000000000000" pitchFamily="2" charset="2"/>
            </a:rPr>
            <a:t>applies</a:t>
          </a:r>
          <a:r>
            <a:rPr lang="fr-FR" dirty="0" smtClean="0">
              <a:sym typeface="Wingdings" panose="05000000000000000000" pitchFamily="2" charset="2"/>
            </a:rPr>
            <a:t> or not</a:t>
          </a:r>
          <a:endParaRPr lang="fr-FR" dirty="0"/>
        </a:p>
      </dgm:t>
    </dgm:pt>
    <dgm:pt modelId="{2709ED47-0211-4F5C-9311-D84E82D0A61F}" type="sibTrans" cxnId="{302603CB-E5FE-4544-BABE-B90416D488CC}">
      <dgm:prSet/>
      <dgm:spPr/>
      <dgm:t>
        <a:bodyPr/>
        <a:lstStyle/>
        <a:p>
          <a:endParaRPr lang="fr-FR"/>
        </a:p>
      </dgm:t>
    </dgm:pt>
    <dgm:pt modelId="{ACEC37EB-23D9-4BDC-90B8-888F19ACE531}" type="parTrans" cxnId="{302603CB-E5FE-4544-BABE-B90416D488CC}">
      <dgm:prSet/>
      <dgm:spPr/>
      <dgm:t>
        <a:bodyPr/>
        <a:lstStyle/>
        <a:p>
          <a:endParaRPr lang="fr-FR"/>
        </a:p>
      </dgm:t>
    </dgm:pt>
    <dgm:pt modelId="{8EC321C9-9F41-4664-8BA2-DA9E8D2EB092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 </a:t>
          </a:r>
          <a:r>
            <a:rPr lang="fr-FR" dirty="0" err="1" smtClean="0">
              <a:sym typeface="Wingdings" panose="05000000000000000000" pitchFamily="2" charset="2"/>
            </a:rPr>
            <a:t>Employee</a:t>
          </a:r>
          <a:endParaRPr lang="fr-FR" dirty="0" smtClean="0">
            <a:sym typeface="Wingdings" panose="05000000000000000000" pitchFamily="2" charset="2"/>
          </a:endParaRPr>
        </a:p>
        <a:p>
          <a:r>
            <a:rPr lang="fr-FR" dirty="0" smtClean="0">
              <a:sym typeface="Wingdings" panose="05000000000000000000" pitchFamily="2" charset="2"/>
            </a:rPr>
            <a:t>Self </a:t>
          </a:r>
          <a:r>
            <a:rPr lang="fr-FR" dirty="0" err="1" smtClean="0">
              <a:sym typeface="Wingdings" panose="05000000000000000000" pitchFamily="2" charset="2"/>
            </a:rPr>
            <a:t>Employed</a:t>
          </a:r>
          <a:endParaRPr lang="fr-FR" dirty="0"/>
        </a:p>
      </dgm:t>
    </dgm:pt>
    <dgm:pt modelId="{C8F88E4F-50A4-4752-9CE8-534F9DD33BBD}" type="sibTrans" cxnId="{25C53E13-67B6-432C-8F86-B5F65BBFEF74}">
      <dgm:prSet/>
      <dgm:spPr/>
      <dgm:t>
        <a:bodyPr/>
        <a:lstStyle/>
        <a:p>
          <a:endParaRPr lang="fr-FR"/>
        </a:p>
      </dgm:t>
    </dgm:pt>
    <dgm:pt modelId="{F1CA3FD6-F215-421D-BDDE-43F7189DBD94}" type="parTrans" cxnId="{25C53E13-67B6-432C-8F86-B5F65BBFEF74}">
      <dgm:prSet/>
      <dgm:spPr/>
      <dgm:t>
        <a:bodyPr/>
        <a:lstStyle/>
        <a:p>
          <a:endParaRPr lang="fr-FR"/>
        </a:p>
      </dgm:t>
    </dgm:pt>
    <dgm:pt modelId="{273D2823-B16E-497E-88D6-6AEAF0ECD54F}" type="pres">
      <dgm:prSet presAssocID="{C0FF2E5A-48D2-4ABA-84A9-A9BD0F1F67A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38397E-71A3-4DC5-A168-CC1672D60BB8}" type="pres">
      <dgm:prSet presAssocID="{72EDAE62-8A3D-48BC-8062-FA5142EA9C8C}" presName="compNode" presStyleCnt="0"/>
      <dgm:spPr/>
    </dgm:pt>
    <dgm:pt modelId="{1A40DBBC-D94D-411A-A85C-8E76ECF338D8}" type="pres">
      <dgm:prSet presAssocID="{72EDAE62-8A3D-48BC-8062-FA5142EA9C8C}" presName="aNode" presStyleLbl="bgShp" presStyleIdx="0" presStyleCnt="2"/>
      <dgm:spPr/>
      <dgm:t>
        <a:bodyPr/>
        <a:lstStyle/>
        <a:p>
          <a:endParaRPr lang="fr-FR"/>
        </a:p>
      </dgm:t>
    </dgm:pt>
    <dgm:pt modelId="{4F16EC98-AE2F-4B52-BD94-8C6C8ACC3949}" type="pres">
      <dgm:prSet presAssocID="{72EDAE62-8A3D-48BC-8062-FA5142EA9C8C}" presName="textNode" presStyleLbl="bgShp" presStyleIdx="0" presStyleCnt="2"/>
      <dgm:spPr/>
      <dgm:t>
        <a:bodyPr/>
        <a:lstStyle/>
        <a:p>
          <a:endParaRPr lang="fr-FR"/>
        </a:p>
      </dgm:t>
    </dgm:pt>
    <dgm:pt modelId="{0E7022D7-4715-4EAD-A8DD-0A7E8D45EF32}" type="pres">
      <dgm:prSet presAssocID="{72EDAE62-8A3D-48BC-8062-FA5142EA9C8C}" presName="compChildNode" presStyleCnt="0"/>
      <dgm:spPr/>
    </dgm:pt>
    <dgm:pt modelId="{96DB8214-9386-4B6F-9C8D-6102DC0BF637}" type="pres">
      <dgm:prSet presAssocID="{72EDAE62-8A3D-48BC-8062-FA5142EA9C8C}" presName="theInnerList" presStyleCnt="0"/>
      <dgm:spPr/>
    </dgm:pt>
    <dgm:pt modelId="{86728DB7-8E86-4063-BAC8-1AC9768FEC50}" type="pres">
      <dgm:prSet presAssocID="{81D66249-E27B-4D56-A888-5B2C83BDD479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E74721-F142-46AB-8CA1-3F5AF66D352E}" type="pres">
      <dgm:prSet presAssocID="{81D66249-E27B-4D56-A888-5B2C83BDD479}" presName="aSpace2" presStyleCnt="0"/>
      <dgm:spPr/>
    </dgm:pt>
    <dgm:pt modelId="{532EC19D-9E71-4331-9859-0CFC25F2273C}" type="pres">
      <dgm:prSet presAssocID="{8EC321C9-9F41-4664-8BA2-DA9E8D2EB09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5C5873-294D-47DE-97B5-F8A48A2B8367}" type="pres">
      <dgm:prSet presAssocID="{72EDAE62-8A3D-48BC-8062-FA5142EA9C8C}" presName="aSpace" presStyleCnt="0"/>
      <dgm:spPr/>
    </dgm:pt>
    <dgm:pt modelId="{428E75ED-2B83-4BCD-AA6F-FC3640B1FEE3}" type="pres">
      <dgm:prSet presAssocID="{7EBB9854-0907-4C2D-8250-0BA6E47811AF}" presName="compNode" presStyleCnt="0"/>
      <dgm:spPr/>
    </dgm:pt>
    <dgm:pt modelId="{78FFBFCC-49FC-47D7-A9A8-342F33DB4EA3}" type="pres">
      <dgm:prSet presAssocID="{7EBB9854-0907-4C2D-8250-0BA6E47811AF}" presName="aNode" presStyleLbl="bgShp" presStyleIdx="1" presStyleCnt="2" custLinFactNeighborX="-968"/>
      <dgm:spPr/>
      <dgm:t>
        <a:bodyPr/>
        <a:lstStyle/>
        <a:p>
          <a:endParaRPr lang="fr-FR"/>
        </a:p>
      </dgm:t>
    </dgm:pt>
    <dgm:pt modelId="{171DA3BD-7E56-424C-B607-E9E4BDD4CBF7}" type="pres">
      <dgm:prSet presAssocID="{7EBB9854-0907-4C2D-8250-0BA6E47811AF}" presName="textNode" presStyleLbl="bgShp" presStyleIdx="1" presStyleCnt="2"/>
      <dgm:spPr/>
      <dgm:t>
        <a:bodyPr/>
        <a:lstStyle/>
        <a:p>
          <a:endParaRPr lang="fr-FR"/>
        </a:p>
      </dgm:t>
    </dgm:pt>
    <dgm:pt modelId="{37947940-56A8-4824-A346-3EC603D93B0C}" type="pres">
      <dgm:prSet presAssocID="{7EBB9854-0907-4C2D-8250-0BA6E47811AF}" presName="compChildNode" presStyleCnt="0"/>
      <dgm:spPr/>
    </dgm:pt>
    <dgm:pt modelId="{1CB4E231-47E8-4667-9148-2949DC0DCE87}" type="pres">
      <dgm:prSet presAssocID="{7EBB9854-0907-4C2D-8250-0BA6E47811AF}" presName="theInnerList" presStyleCnt="0"/>
      <dgm:spPr/>
    </dgm:pt>
    <dgm:pt modelId="{4401CF75-712A-4DD7-AE65-C9A2EE8D3A34}" type="pres">
      <dgm:prSet presAssocID="{99C7C1D5-70AB-4BF5-AE9F-3079FC59C362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6134C2-35E4-4649-B3C2-288D5E483F5A}" type="pres">
      <dgm:prSet presAssocID="{99C7C1D5-70AB-4BF5-AE9F-3079FC59C362}" presName="aSpace2" presStyleCnt="0"/>
      <dgm:spPr/>
    </dgm:pt>
    <dgm:pt modelId="{73257212-557E-4B8C-8507-FD98C81FFB5D}" type="pres">
      <dgm:prSet presAssocID="{DE38A459-AACD-4E6A-A79B-70560F6D1CC3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5C53E13-67B6-432C-8F86-B5F65BBFEF74}" srcId="{72EDAE62-8A3D-48BC-8062-FA5142EA9C8C}" destId="{8EC321C9-9F41-4664-8BA2-DA9E8D2EB092}" srcOrd="1" destOrd="0" parTransId="{F1CA3FD6-F215-421D-BDDE-43F7189DBD94}" sibTransId="{C8F88E4F-50A4-4752-9CE8-534F9DD33BBD}"/>
    <dgm:cxn modelId="{302603CB-E5FE-4544-BABE-B90416D488CC}" srcId="{7EBB9854-0907-4C2D-8250-0BA6E47811AF}" destId="{DE38A459-AACD-4E6A-A79B-70560F6D1CC3}" srcOrd="1" destOrd="0" parTransId="{ACEC37EB-23D9-4BDC-90B8-888F19ACE531}" sibTransId="{2709ED47-0211-4F5C-9311-D84E82D0A61F}"/>
    <dgm:cxn modelId="{C099C804-FC92-4272-801D-DEABFE01F265}" type="presOf" srcId="{7EBB9854-0907-4C2D-8250-0BA6E47811AF}" destId="{171DA3BD-7E56-424C-B607-E9E4BDD4CBF7}" srcOrd="1" destOrd="0" presId="urn:microsoft.com/office/officeart/2005/8/layout/lProcess2"/>
    <dgm:cxn modelId="{916BFC07-FD8D-4AC5-8045-036CCE25CEA6}" type="presOf" srcId="{8EC321C9-9F41-4664-8BA2-DA9E8D2EB092}" destId="{532EC19D-9E71-4331-9859-0CFC25F2273C}" srcOrd="0" destOrd="0" presId="urn:microsoft.com/office/officeart/2005/8/layout/lProcess2"/>
    <dgm:cxn modelId="{B8516752-38D7-4C83-BBD3-6627BEB16FEA}" type="presOf" srcId="{99C7C1D5-70AB-4BF5-AE9F-3079FC59C362}" destId="{4401CF75-712A-4DD7-AE65-C9A2EE8D3A34}" srcOrd="0" destOrd="0" presId="urn:microsoft.com/office/officeart/2005/8/layout/lProcess2"/>
    <dgm:cxn modelId="{BA2DCA0C-7A55-4E92-92CA-A228D2C587A5}" srcId="{C0FF2E5A-48D2-4ABA-84A9-A9BD0F1F67A8}" destId="{72EDAE62-8A3D-48BC-8062-FA5142EA9C8C}" srcOrd="0" destOrd="0" parTransId="{84C778A2-22EB-4D9F-90F6-96ACACEF7EAA}" sibTransId="{19335524-AD17-40BD-84C3-2110632DC72D}"/>
    <dgm:cxn modelId="{4801ACFB-6520-4095-9512-0023093B710E}" srcId="{C0FF2E5A-48D2-4ABA-84A9-A9BD0F1F67A8}" destId="{7EBB9854-0907-4C2D-8250-0BA6E47811AF}" srcOrd="1" destOrd="0" parTransId="{41B79597-B9C7-414D-A709-CAF5619BA4A8}" sibTransId="{8D26E7A0-F42E-4425-915D-33AEFED7FD58}"/>
    <dgm:cxn modelId="{57B3AE08-DE3C-4E17-BD99-E4B1B5FF014B}" type="presOf" srcId="{72EDAE62-8A3D-48BC-8062-FA5142EA9C8C}" destId="{4F16EC98-AE2F-4B52-BD94-8C6C8ACC3949}" srcOrd="1" destOrd="0" presId="urn:microsoft.com/office/officeart/2005/8/layout/lProcess2"/>
    <dgm:cxn modelId="{29571EED-81C2-4029-A50D-5F94E942B040}" srcId="{72EDAE62-8A3D-48BC-8062-FA5142EA9C8C}" destId="{81D66249-E27B-4D56-A888-5B2C83BDD479}" srcOrd="0" destOrd="0" parTransId="{D097D3D4-C6C1-4879-8715-CA292E7070B5}" sibTransId="{1967E513-F84C-4B98-A183-7460FDBE90B3}"/>
    <dgm:cxn modelId="{A26A758E-555F-47F0-B56C-BA9568F406A1}" type="presOf" srcId="{7EBB9854-0907-4C2D-8250-0BA6E47811AF}" destId="{78FFBFCC-49FC-47D7-A9A8-342F33DB4EA3}" srcOrd="0" destOrd="0" presId="urn:microsoft.com/office/officeart/2005/8/layout/lProcess2"/>
    <dgm:cxn modelId="{7D4D9FDF-8F76-464C-BA8C-8AE360CF88E6}" type="presOf" srcId="{72EDAE62-8A3D-48BC-8062-FA5142EA9C8C}" destId="{1A40DBBC-D94D-411A-A85C-8E76ECF338D8}" srcOrd="0" destOrd="0" presId="urn:microsoft.com/office/officeart/2005/8/layout/lProcess2"/>
    <dgm:cxn modelId="{7916FED8-794A-4D2F-99C5-C62EAB67E249}" srcId="{7EBB9854-0907-4C2D-8250-0BA6E47811AF}" destId="{99C7C1D5-70AB-4BF5-AE9F-3079FC59C362}" srcOrd="0" destOrd="0" parTransId="{90B81DD4-87A4-4FD5-992A-C4AF7D50CAC7}" sibTransId="{03ED82BD-4528-4CB1-AA91-A357095E7B14}"/>
    <dgm:cxn modelId="{9C2FAFC4-BA24-4572-B07B-CDDD1DC1EC1B}" type="presOf" srcId="{81D66249-E27B-4D56-A888-5B2C83BDD479}" destId="{86728DB7-8E86-4063-BAC8-1AC9768FEC50}" srcOrd="0" destOrd="0" presId="urn:microsoft.com/office/officeart/2005/8/layout/lProcess2"/>
    <dgm:cxn modelId="{0578EE70-7DC6-41C6-BE56-71295534A48E}" type="presOf" srcId="{DE38A459-AACD-4E6A-A79B-70560F6D1CC3}" destId="{73257212-557E-4B8C-8507-FD98C81FFB5D}" srcOrd="0" destOrd="0" presId="urn:microsoft.com/office/officeart/2005/8/layout/lProcess2"/>
    <dgm:cxn modelId="{DD130191-7E5B-4BE2-AB95-79CF5AC29365}" type="presOf" srcId="{C0FF2E5A-48D2-4ABA-84A9-A9BD0F1F67A8}" destId="{273D2823-B16E-497E-88D6-6AEAF0ECD54F}" srcOrd="0" destOrd="0" presId="urn:microsoft.com/office/officeart/2005/8/layout/lProcess2"/>
    <dgm:cxn modelId="{9E4B72CA-B9B6-4756-9B4D-9E0EE2E95F50}" type="presParOf" srcId="{273D2823-B16E-497E-88D6-6AEAF0ECD54F}" destId="{3438397E-71A3-4DC5-A168-CC1672D60BB8}" srcOrd="0" destOrd="0" presId="urn:microsoft.com/office/officeart/2005/8/layout/lProcess2"/>
    <dgm:cxn modelId="{33909FF7-A02A-464A-A822-19844D32E271}" type="presParOf" srcId="{3438397E-71A3-4DC5-A168-CC1672D60BB8}" destId="{1A40DBBC-D94D-411A-A85C-8E76ECF338D8}" srcOrd="0" destOrd="0" presId="urn:microsoft.com/office/officeart/2005/8/layout/lProcess2"/>
    <dgm:cxn modelId="{D764C3B8-53AB-4AB7-BA51-FE43E576A1B3}" type="presParOf" srcId="{3438397E-71A3-4DC5-A168-CC1672D60BB8}" destId="{4F16EC98-AE2F-4B52-BD94-8C6C8ACC3949}" srcOrd="1" destOrd="0" presId="urn:microsoft.com/office/officeart/2005/8/layout/lProcess2"/>
    <dgm:cxn modelId="{81AD7C16-CDAE-4AF5-86AC-63952B188ABA}" type="presParOf" srcId="{3438397E-71A3-4DC5-A168-CC1672D60BB8}" destId="{0E7022D7-4715-4EAD-A8DD-0A7E8D45EF32}" srcOrd="2" destOrd="0" presId="urn:microsoft.com/office/officeart/2005/8/layout/lProcess2"/>
    <dgm:cxn modelId="{CB7CF532-9891-4AEE-A784-FE5D336B7F9C}" type="presParOf" srcId="{0E7022D7-4715-4EAD-A8DD-0A7E8D45EF32}" destId="{96DB8214-9386-4B6F-9C8D-6102DC0BF637}" srcOrd="0" destOrd="0" presId="urn:microsoft.com/office/officeart/2005/8/layout/lProcess2"/>
    <dgm:cxn modelId="{5F0C6B5C-6229-4F36-AC50-AE2764849805}" type="presParOf" srcId="{96DB8214-9386-4B6F-9C8D-6102DC0BF637}" destId="{86728DB7-8E86-4063-BAC8-1AC9768FEC50}" srcOrd="0" destOrd="0" presId="urn:microsoft.com/office/officeart/2005/8/layout/lProcess2"/>
    <dgm:cxn modelId="{48947383-5672-4078-88FB-7BFCD7763858}" type="presParOf" srcId="{96DB8214-9386-4B6F-9C8D-6102DC0BF637}" destId="{A1E74721-F142-46AB-8CA1-3F5AF66D352E}" srcOrd="1" destOrd="0" presId="urn:microsoft.com/office/officeart/2005/8/layout/lProcess2"/>
    <dgm:cxn modelId="{FE951F16-8C71-4C29-9979-83238F9DEB6B}" type="presParOf" srcId="{96DB8214-9386-4B6F-9C8D-6102DC0BF637}" destId="{532EC19D-9E71-4331-9859-0CFC25F2273C}" srcOrd="2" destOrd="0" presId="urn:microsoft.com/office/officeart/2005/8/layout/lProcess2"/>
    <dgm:cxn modelId="{05393F00-5F68-46CC-9D16-23D62054E67D}" type="presParOf" srcId="{273D2823-B16E-497E-88D6-6AEAF0ECD54F}" destId="{F45C5873-294D-47DE-97B5-F8A48A2B8367}" srcOrd="1" destOrd="0" presId="urn:microsoft.com/office/officeart/2005/8/layout/lProcess2"/>
    <dgm:cxn modelId="{0C22C7CB-FE1E-425C-B5B1-4EEC2764D16E}" type="presParOf" srcId="{273D2823-B16E-497E-88D6-6AEAF0ECD54F}" destId="{428E75ED-2B83-4BCD-AA6F-FC3640B1FEE3}" srcOrd="2" destOrd="0" presId="urn:microsoft.com/office/officeart/2005/8/layout/lProcess2"/>
    <dgm:cxn modelId="{216EE5D2-7C8E-47E8-BBE3-88DC7C8CF4E5}" type="presParOf" srcId="{428E75ED-2B83-4BCD-AA6F-FC3640B1FEE3}" destId="{78FFBFCC-49FC-47D7-A9A8-342F33DB4EA3}" srcOrd="0" destOrd="0" presId="urn:microsoft.com/office/officeart/2005/8/layout/lProcess2"/>
    <dgm:cxn modelId="{E8F29C2F-2C78-4F8E-AA66-7A557F81F725}" type="presParOf" srcId="{428E75ED-2B83-4BCD-AA6F-FC3640B1FEE3}" destId="{171DA3BD-7E56-424C-B607-E9E4BDD4CBF7}" srcOrd="1" destOrd="0" presId="urn:microsoft.com/office/officeart/2005/8/layout/lProcess2"/>
    <dgm:cxn modelId="{8E43B6A2-28C0-4494-B3CE-AE811864E126}" type="presParOf" srcId="{428E75ED-2B83-4BCD-AA6F-FC3640B1FEE3}" destId="{37947940-56A8-4824-A346-3EC603D93B0C}" srcOrd="2" destOrd="0" presId="urn:microsoft.com/office/officeart/2005/8/layout/lProcess2"/>
    <dgm:cxn modelId="{1F16D843-2364-43E7-ABA4-7EC7F4807028}" type="presParOf" srcId="{37947940-56A8-4824-A346-3EC603D93B0C}" destId="{1CB4E231-47E8-4667-9148-2949DC0DCE87}" srcOrd="0" destOrd="0" presId="urn:microsoft.com/office/officeart/2005/8/layout/lProcess2"/>
    <dgm:cxn modelId="{9096E934-B222-43C0-806F-F42616D1FC79}" type="presParOf" srcId="{1CB4E231-47E8-4667-9148-2949DC0DCE87}" destId="{4401CF75-712A-4DD7-AE65-C9A2EE8D3A34}" srcOrd="0" destOrd="0" presId="urn:microsoft.com/office/officeart/2005/8/layout/lProcess2"/>
    <dgm:cxn modelId="{3333D27F-38E0-48AF-9B1B-4946E9792113}" type="presParOf" srcId="{1CB4E231-47E8-4667-9148-2949DC0DCE87}" destId="{2C6134C2-35E4-4649-B3C2-288D5E483F5A}" srcOrd="1" destOrd="0" presId="urn:microsoft.com/office/officeart/2005/8/layout/lProcess2"/>
    <dgm:cxn modelId="{5DC41862-823A-40FD-877E-33D75EC26ED0}" type="presParOf" srcId="{1CB4E231-47E8-4667-9148-2949DC0DCE87}" destId="{73257212-557E-4B8C-8507-FD98C81FFB5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D1237C-C453-47DB-9BF5-83FB961ABD2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521AC1D-028B-48D0-942E-6413F725B407}">
      <dgm:prSet phldrT="[Texte]"/>
      <dgm:spPr/>
      <dgm:t>
        <a:bodyPr/>
        <a:lstStyle/>
        <a:p>
          <a:r>
            <a:rPr lang="fr-FR" dirty="0" smtClean="0"/>
            <a:t>Professional </a:t>
          </a:r>
          <a:r>
            <a:rPr lang="fr-FR" dirty="0" err="1" smtClean="0"/>
            <a:t>work</a:t>
          </a:r>
          <a:endParaRPr lang="fr-FR" dirty="0"/>
        </a:p>
      </dgm:t>
    </dgm:pt>
    <dgm:pt modelId="{3AB0E0B5-7A8B-4E40-8276-FCFBE4A2B8C8}" type="parTrans" cxnId="{A2247D94-4282-4890-A07B-F7547E06E1FF}">
      <dgm:prSet/>
      <dgm:spPr/>
      <dgm:t>
        <a:bodyPr/>
        <a:lstStyle/>
        <a:p>
          <a:endParaRPr lang="fr-FR"/>
        </a:p>
      </dgm:t>
    </dgm:pt>
    <dgm:pt modelId="{381C9549-0CE4-4B33-96C3-9CB2032D888D}" type="sibTrans" cxnId="{A2247D94-4282-4890-A07B-F7547E06E1FF}">
      <dgm:prSet/>
      <dgm:spPr/>
      <dgm:t>
        <a:bodyPr/>
        <a:lstStyle/>
        <a:p>
          <a:endParaRPr lang="fr-FR"/>
        </a:p>
      </dgm:t>
    </dgm:pt>
    <dgm:pt modelId="{368292B2-04E5-4744-AFFA-F066D0ECA236}">
      <dgm:prSet phldrT="[Texte]"/>
      <dgm:spPr/>
      <dgm:t>
        <a:bodyPr/>
        <a:lstStyle/>
        <a:p>
          <a:r>
            <a:rPr lang="fr-FR" dirty="0" err="1" smtClean="0"/>
            <a:t>Remuneration</a:t>
          </a:r>
          <a:endParaRPr lang="fr-FR" dirty="0"/>
        </a:p>
      </dgm:t>
    </dgm:pt>
    <dgm:pt modelId="{17F3D728-F929-4E78-9CF6-5790CAD5A2E9}" type="parTrans" cxnId="{8252EC6F-FC9A-4C07-BE83-32802A099DBC}">
      <dgm:prSet/>
      <dgm:spPr/>
      <dgm:t>
        <a:bodyPr/>
        <a:lstStyle/>
        <a:p>
          <a:endParaRPr lang="fr-FR"/>
        </a:p>
      </dgm:t>
    </dgm:pt>
    <dgm:pt modelId="{D4FDEF0B-C717-43AB-87A9-1686DD185989}" type="sibTrans" cxnId="{8252EC6F-FC9A-4C07-BE83-32802A099DBC}">
      <dgm:prSet/>
      <dgm:spPr/>
      <dgm:t>
        <a:bodyPr/>
        <a:lstStyle/>
        <a:p>
          <a:endParaRPr lang="fr-FR"/>
        </a:p>
      </dgm:t>
    </dgm:pt>
    <dgm:pt modelId="{DDFFE2FD-C1D7-4F3D-842A-18807DFB008B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</a:t>
          </a:r>
          <a:r>
            <a:rPr lang="fr-FR" dirty="0" err="1" smtClean="0">
              <a:sym typeface="Wingdings" panose="05000000000000000000" pitchFamily="2" charset="2"/>
            </a:rPr>
            <a:t>Employee</a:t>
          </a:r>
          <a:endParaRPr lang="fr-FR" dirty="0" smtClean="0">
            <a:sym typeface="Wingdings" panose="05000000000000000000" pitchFamily="2" charset="2"/>
          </a:endParaRPr>
        </a:p>
        <a:p>
          <a:r>
            <a:rPr lang="fr-FR" dirty="0" smtClean="0">
              <a:sym typeface="Wingdings" panose="05000000000000000000" pitchFamily="2" charset="2"/>
            </a:rPr>
            <a:t> Self-</a:t>
          </a:r>
          <a:r>
            <a:rPr lang="fr-FR" dirty="0" err="1" smtClean="0">
              <a:sym typeface="Wingdings" panose="05000000000000000000" pitchFamily="2" charset="2"/>
            </a:rPr>
            <a:t>Employed</a:t>
          </a:r>
          <a:endParaRPr lang="fr-FR" dirty="0"/>
        </a:p>
      </dgm:t>
    </dgm:pt>
    <dgm:pt modelId="{8233064E-8969-41BB-8B09-905F811124FC}" type="parTrans" cxnId="{F2ADA3A2-9ABC-42E8-9B33-8CF99FFFEFDD}">
      <dgm:prSet/>
      <dgm:spPr/>
      <dgm:t>
        <a:bodyPr/>
        <a:lstStyle/>
        <a:p>
          <a:endParaRPr lang="fr-FR"/>
        </a:p>
      </dgm:t>
    </dgm:pt>
    <dgm:pt modelId="{DBBA92C5-1CB5-452D-957D-282FE24F255E}" type="sibTrans" cxnId="{F2ADA3A2-9ABC-42E8-9B33-8CF99FFFEFDD}">
      <dgm:prSet/>
      <dgm:spPr/>
      <dgm:t>
        <a:bodyPr/>
        <a:lstStyle/>
        <a:p>
          <a:endParaRPr lang="fr-FR"/>
        </a:p>
      </dgm:t>
    </dgm:pt>
    <dgm:pt modelId="{D3493DBB-7588-4F17-AA88-35B9FD7F3666}">
      <dgm:prSet phldrT="[Texte]"/>
      <dgm:spPr/>
      <dgm:t>
        <a:bodyPr/>
        <a:lstStyle/>
        <a:p>
          <a:r>
            <a:rPr lang="fr-FR" dirty="0" smtClean="0"/>
            <a:t>Semi-</a:t>
          </a:r>
          <a:r>
            <a:rPr lang="fr-FR" dirty="0" err="1" smtClean="0"/>
            <a:t>agoral</a:t>
          </a:r>
          <a:r>
            <a:rPr lang="fr-FR" dirty="0" smtClean="0"/>
            <a:t> </a:t>
          </a:r>
          <a:r>
            <a:rPr lang="fr-FR" dirty="0" err="1" smtClean="0"/>
            <a:t>work</a:t>
          </a:r>
          <a:endParaRPr lang="fr-FR" dirty="0"/>
        </a:p>
      </dgm:t>
    </dgm:pt>
    <dgm:pt modelId="{72E8E78C-7E19-423A-B8F4-6DB0B72C1237}" type="parTrans" cxnId="{10FA3985-C7CE-4E2B-B9E4-E41974667D86}">
      <dgm:prSet/>
      <dgm:spPr/>
      <dgm:t>
        <a:bodyPr/>
        <a:lstStyle/>
        <a:p>
          <a:endParaRPr lang="fr-FR"/>
        </a:p>
      </dgm:t>
    </dgm:pt>
    <dgm:pt modelId="{7623CA92-0BCB-4FA7-94A2-8D63D19A6A2B}" type="sibTrans" cxnId="{10FA3985-C7CE-4E2B-B9E4-E41974667D86}">
      <dgm:prSet/>
      <dgm:spPr/>
      <dgm:t>
        <a:bodyPr/>
        <a:lstStyle/>
        <a:p>
          <a:endParaRPr lang="fr-FR"/>
        </a:p>
      </dgm:t>
    </dgm:pt>
    <dgm:pt modelId="{95C24574-2732-4A40-9448-A0B050E01225}">
      <dgm:prSet phldrT="[Texte]"/>
      <dgm:spPr/>
      <dgm:t>
        <a:bodyPr/>
        <a:lstStyle/>
        <a:p>
          <a:r>
            <a:rPr lang="fr-FR" dirty="0" smtClean="0"/>
            <a:t>(</a:t>
          </a:r>
          <a:r>
            <a:rPr lang="fr-FR" dirty="0" err="1" smtClean="0"/>
            <a:t>Generally</a:t>
          </a:r>
          <a:r>
            <a:rPr lang="fr-FR" dirty="0" smtClean="0"/>
            <a:t> </a:t>
          </a:r>
          <a:r>
            <a:rPr lang="fr-FR" dirty="0" err="1" smtClean="0"/>
            <a:t>small</a:t>
          </a:r>
          <a:r>
            <a:rPr lang="fr-FR" dirty="0" smtClean="0"/>
            <a:t>) </a:t>
          </a:r>
          <a:r>
            <a:rPr lang="fr-FR" dirty="0" err="1" smtClean="0"/>
            <a:t>financial</a:t>
          </a:r>
          <a:r>
            <a:rPr lang="fr-FR" dirty="0" smtClean="0"/>
            <a:t> compensation</a:t>
          </a:r>
          <a:endParaRPr lang="fr-FR" dirty="0"/>
        </a:p>
      </dgm:t>
    </dgm:pt>
    <dgm:pt modelId="{F024157D-4349-4F4F-9EE1-C2C1B508CF1C}" type="parTrans" cxnId="{5FB99CAC-BEEF-4F09-9F48-E988C52ECA56}">
      <dgm:prSet/>
      <dgm:spPr/>
      <dgm:t>
        <a:bodyPr/>
        <a:lstStyle/>
        <a:p>
          <a:endParaRPr lang="fr-FR"/>
        </a:p>
      </dgm:t>
    </dgm:pt>
    <dgm:pt modelId="{71F7D06A-62F1-4C37-BF78-564D0B190D47}" type="sibTrans" cxnId="{5FB99CAC-BEEF-4F09-9F48-E988C52ECA56}">
      <dgm:prSet/>
      <dgm:spPr/>
      <dgm:t>
        <a:bodyPr/>
        <a:lstStyle/>
        <a:p>
          <a:endParaRPr lang="fr-FR"/>
        </a:p>
      </dgm:t>
    </dgm:pt>
    <dgm:pt modelId="{3CC9EF04-1352-4D9D-A6DC-8605FB162917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 If </a:t>
          </a:r>
          <a:r>
            <a:rPr lang="fr-FR" dirty="0" err="1" smtClean="0">
              <a:sym typeface="Wingdings" panose="05000000000000000000" pitchFamily="2" charset="2"/>
            </a:rPr>
            <a:t>subordinationEmployee</a:t>
          </a:r>
          <a:endParaRPr lang="fr-FR" dirty="0"/>
        </a:p>
      </dgm:t>
    </dgm:pt>
    <dgm:pt modelId="{7B3A4925-5B14-447B-8561-F965D33CBE78}" type="parTrans" cxnId="{6F5AE1BA-7F95-4A6C-964F-A96B83DEBD2A}">
      <dgm:prSet/>
      <dgm:spPr/>
      <dgm:t>
        <a:bodyPr/>
        <a:lstStyle/>
        <a:p>
          <a:endParaRPr lang="fr-FR"/>
        </a:p>
      </dgm:t>
    </dgm:pt>
    <dgm:pt modelId="{E60AEA63-A463-4D21-8CA3-9D1458BA3D2F}" type="sibTrans" cxnId="{6F5AE1BA-7F95-4A6C-964F-A96B83DEBD2A}">
      <dgm:prSet/>
      <dgm:spPr/>
      <dgm:t>
        <a:bodyPr/>
        <a:lstStyle/>
        <a:p>
          <a:endParaRPr lang="fr-FR"/>
        </a:p>
      </dgm:t>
    </dgm:pt>
    <dgm:pt modelId="{6644B402-CC8B-41A8-A384-2911325AEEA1}">
      <dgm:prSet phldrT="[Texte]"/>
      <dgm:spPr/>
      <dgm:t>
        <a:bodyPr/>
        <a:lstStyle/>
        <a:p>
          <a:r>
            <a:rPr lang="fr-FR" dirty="0" err="1" smtClean="0"/>
            <a:t>Voluntary</a:t>
          </a:r>
          <a:r>
            <a:rPr lang="fr-FR" dirty="0" smtClean="0"/>
            <a:t> </a:t>
          </a:r>
          <a:r>
            <a:rPr lang="fr-FR" dirty="0" err="1" smtClean="0"/>
            <a:t>work</a:t>
          </a:r>
          <a:endParaRPr lang="fr-FR" dirty="0"/>
        </a:p>
      </dgm:t>
    </dgm:pt>
    <dgm:pt modelId="{AA0D6D2F-9416-464B-8707-EAB441B1C176}" type="parTrans" cxnId="{F8215BB4-6209-4989-A133-9B3C65EC2643}">
      <dgm:prSet/>
      <dgm:spPr/>
      <dgm:t>
        <a:bodyPr/>
        <a:lstStyle/>
        <a:p>
          <a:endParaRPr lang="fr-FR"/>
        </a:p>
      </dgm:t>
    </dgm:pt>
    <dgm:pt modelId="{F609D40A-4576-4121-A614-B06B91B6B607}" type="sibTrans" cxnId="{F8215BB4-6209-4989-A133-9B3C65EC2643}">
      <dgm:prSet/>
      <dgm:spPr/>
      <dgm:t>
        <a:bodyPr/>
        <a:lstStyle/>
        <a:p>
          <a:endParaRPr lang="fr-FR"/>
        </a:p>
      </dgm:t>
    </dgm:pt>
    <dgm:pt modelId="{42AF3FF3-D2D8-4825-BDB7-6795A4B7DCB6}">
      <dgm:prSet phldrT="[Texte]"/>
      <dgm:spPr/>
      <dgm:t>
        <a:bodyPr/>
        <a:lstStyle/>
        <a:p>
          <a:r>
            <a:rPr lang="fr-FR" dirty="0" smtClean="0"/>
            <a:t>No </a:t>
          </a:r>
          <a:r>
            <a:rPr lang="fr-FR" dirty="0" err="1" smtClean="0"/>
            <a:t>Remuneration</a:t>
          </a:r>
          <a:endParaRPr lang="fr-FR" dirty="0"/>
        </a:p>
      </dgm:t>
    </dgm:pt>
    <dgm:pt modelId="{4957BDE6-E9DD-47D5-B3E6-11C60208B61B}" type="parTrans" cxnId="{5C6847FA-12A1-43A7-B5A3-B1F88DAD2FAF}">
      <dgm:prSet/>
      <dgm:spPr/>
      <dgm:t>
        <a:bodyPr/>
        <a:lstStyle/>
        <a:p>
          <a:endParaRPr lang="fr-FR"/>
        </a:p>
      </dgm:t>
    </dgm:pt>
    <dgm:pt modelId="{45E62993-8A77-4601-962A-CA17E9F064E6}" type="sibTrans" cxnId="{5C6847FA-12A1-43A7-B5A3-B1F88DAD2FAF}">
      <dgm:prSet/>
      <dgm:spPr/>
      <dgm:t>
        <a:bodyPr/>
        <a:lstStyle/>
        <a:p>
          <a:endParaRPr lang="fr-FR"/>
        </a:p>
      </dgm:t>
    </dgm:pt>
    <dgm:pt modelId="{E38928C7-8966-44CF-A6FE-74B69C28BDF1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 </a:t>
          </a:r>
          <a:r>
            <a:rPr lang="fr-FR" dirty="0" err="1" smtClean="0">
              <a:sym typeface="Wingdings" panose="05000000000000000000" pitchFamily="2" charset="2"/>
            </a:rPr>
            <a:t>Work</a:t>
          </a:r>
          <a:r>
            <a:rPr lang="fr-FR" dirty="0" smtClean="0">
              <a:sym typeface="Wingdings" panose="05000000000000000000" pitchFamily="2" charset="2"/>
            </a:rPr>
            <a:t> </a:t>
          </a:r>
          <a:r>
            <a:rPr lang="fr-FR" dirty="0" err="1" smtClean="0">
              <a:sym typeface="Wingdings" panose="05000000000000000000" pitchFamily="2" charset="2"/>
            </a:rPr>
            <a:t>Regulation</a:t>
          </a:r>
          <a:r>
            <a:rPr lang="fr-FR" dirty="0" smtClean="0">
              <a:sym typeface="Wingdings" panose="05000000000000000000" pitchFamily="2" charset="2"/>
            </a:rPr>
            <a:t> Law </a:t>
          </a:r>
          <a:r>
            <a:rPr lang="fr-FR" dirty="0" err="1" smtClean="0">
              <a:sym typeface="Wingdings" panose="05000000000000000000" pitchFamily="2" charset="2"/>
            </a:rPr>
            <a:t>applies</a:t>
          </a:r>
          <a:r>
            <a:rPr lang="fr-FR" dirty="0" smtClean="0">
              <a:sym typeface="Wingdings" panose="05000000000000000000" pitchFamily="2" charset="2"/>
            </a:rPr>
            <a:t> or not</a:t>
          </a:r>
          <a:endParaRPr lang="fr-FR" dirty="0"/>
        </a:p>
      </dgm:t>
    </dgm:pt>
    <dgm:pt modelId="{341DE886-A150-4D98-B75C-1E55B435DD45}" type="parTrans" cxnId="{1FFA94BF-5E40-4965-B4C7-9FDCE85A597D}">
      <dgm:prSet/>
      <dgm:spPr/>
      <dgm:t>
        <a:bodyPr/>
        <a:lstStyle/>
        <a:p>
          <a:endParaRPr lang="fr-FR"/>
        </a:p>
      </dgm:t>
    </dgm:pt>
    <dgm:pt modelId="{77E71258-9399-4A8F-A484-9C25C2F7B8F7}" type="sibTrans" cxnId="{1FFA94BF-5E40-4965-B4C7-9FDCE85A597D}">
      <dgm:prSet/>
      <dgm:spPr/>
      <dgm:t>
        <a:bodyPr/>
        <a:lstStyle/>
        <a:p>
          <a:endParaRPr lang="fr-FR"/>
        </a:p>
      </dgm:t>
    </dgm:pt>
    <dgm:pt modelId="{E8B90EDA-DCB9-4899-BD6D-CFD92FAE4256}" type="pres">
      <dgm:prSet presAssocID="{8ED1237C-C453-47DB-9BF5-83FB961ABD2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4ED111F-B391-4E4E-8209-172C1E1E9CF9}" type="pres">
      <dgm:prSet presAssocID="{1521AC1D-028B-48D0-942E-6413F725B407}" presName="compNode" presStyleCnt="0"/>
      <dgm:spPr/>
    </dgm:pt>
    <dgm:pt modelId="{C9C2E4B7-0E3A-4D1A-9778-DAEBC93A0D6A}" type="pres">
      <dgm:prSet presAssocID="{1521AC1D-028B-48D0-942E-6413F725B407}" presName="aNode" presStyleLbl="bgShp" presStyleIdx="0" presStyleCnt="3"/>
      <dgm:spPr/>
      <dgm:t>
        <a:bodyPr/>
        <a:lstStyle/>
        <a:p>
          <a:endParaRPr lang="fr-FR"/>
        </a:p>
      </dgm:t>
    </dgm:pt>
    <dgm:pt modelId="{E527ABD0-20BC-4605-96A6-18A36A9B957B}" type="pres">
      <dgm:prSet presAssocID="{1521AC1D-028B-48D0-942E-6413F725B407}" presName="textNode" presStyleLbl="bgShp" presStyleIdx="0" presStyleCnt="3"/>
      <dgm:spPr/>
      <dgm:t>
        <a:bodyPr/>
        <a:lstStyle/>
        <a:p>
          <a:endParaRPr lang="fr-FR"/>
        </a:p>
      </dgm:t>
    </dgm:pt>
    <dgm:pt modelId="{ABDE62C7-BB6E-427F-B20D-D7394686724D}" type="pres">
      <dgm:prSet presAssocID="{1521AC1D-028B-48D0-942E-6413F725B407}" presName="compChildNode" presStyleCnt="0"/>
      <dgm:spPr/>
    </dgm:pt>
    <dgm:pt modelId="{6A3D9F28-8958-4963-B4EA-467EA3992B32}" type="pres">
      <dgm:prSet presAssocID="{1521AC1D-028B-48D0-942E-6413F725B407}" presName="theInnerList" presStyleCnt="0"/>
      <dgm:spPr/>
    </dgm:pt>
    <dgm:pt modelId="{2E53300B-0265-4723-821F-9D8FA239E269}" type="pres">
      <dgm:prSet presAssocID="{368292B2-04E5-4744-AFFA-F066D0ECA236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EFFA391-9A86-4655-A5D7-147545CF9477}" type="pres">
      <dgm:prSet presAssocID="{368292B2-04E5-4744-AFFA-F066D0ECA236}" presName="aSpace2" presStyleCnt="0"/>
      <dgm:spPr/>
    </dgm:pt>
    <dgm:pt modelId="{9975BE6D-61E5-43F1-A1C9-4FF0F69D8EEE}" type="pres">
      <dgm:prSet presAssocID="{DDFFE2FD-C1D7-4F3D-842A-18807DFB008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DDDB86D-AD4E-421D-933A-5253C250C035}" type="pres">
      <dgm:prSet presAssocID="{1521AC1D-028B-48D0-942E-6413F725B407}" presName="aSpace" presStyleCnt="0"/>
      <dgm:spPr/>
    </dgm:pt>
    <dgm:pt modelId="{5DA95CFF-7655-445C-A20C-58E69983B405}" type="pres">
      <dgm:prSet presAssocID="{D3493DBB-7588-4F17-AA88-35B9FD7F3666}" presName="compNode" presStyleCnt="0"/>
      <dgm:spPr/>
    </dgm:pt>
    <dgm:pt modelId="{2D906FCC-EE4B-4AE1-AF3E-B0B8F375F851}" type="pres">
      <dgm:prSet presAssocID="{D3493DBB-7588-4F17-AA88-35B9FD7F3666}" presName="aNode" presStyleLbl="bgShp" presStyleIdx="1" presStyleCnt="3"/>
      <dgm:spPr/>
      <dgm:t>
        <a:bodyPr/>
        <a:lstStyle/>
        <a:p>
          <a:endParaRPr lang="fr-FR"/>
        </a:p>
      </dgm:t>
    </dgm:pt>
    <dgm:pt modelId="{099E9757-A2F8-43E8-B7C1-5C9788437A96}" type="pres">
      <dgm:prSet presAssocID="{D3493DBB-7588-4F17-AA88-35B9FD7F3666}" presName="textNode" presStyleLbl="bgShp" presStyleIdx="1" presStyleCnt="3"/>
      <dgm:spPr/>
      <dgm:t>
        <a:bodyPr/>
        <a:lstStyle/>
        <a:p>
          <a:endParaRPr lang="fr-FR"/>
        </a:p>
      </dgm:t>
    </dgm:pt>
    <dgm:pt modelId="{4EFD55AA-AB51-481D-B0D5-5C8A785BE2DB}" type="pres">
      <dgm:prSet presAssocID="{D3493DBB-7588-4F17-AA88-35B9FD7F3666}" presName="compChildNode" presStyleCnt="0"/>
      <dgm:spPr/>
    </dgm:pt>
    <dgm:pt modelId="{BA06B76C-9299-4259-9B26-E6F89C8EE6E1}" type="pres">
      <dgm:prSet presAssocID="{D3493DBB-7588-4F17-AA88-35B9FD7F3666}" presName="theInnerList" presStyleCnt="0"/>
      <dgm:spPr/>
    </dgm:pt>
    <dgm:pt modelId="{BFFA4C5C-E21F-4ED5-9A12-4DD8C1F8BEE9}" type="pres">
      <dgm:prSet presAssocID="{95C24574-2732-4A40-9448-A0B050E01225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6326FA-6B50-43F7-8F79-83D6EE24FBC0}" type="pres">
      <dgm:prSet presAssocID="{95C24574-2732-4A40-9448-A0B050E01225}" presName="aSpace2" presStyleCnt="0"/>
      <dgm:spPr/>
    </dgm:pt>
    <dgm:pt modelId="{44449615-3796-4436-B621-A28FB602B145}" type="pres">
      <dgm:prSet presAssocID="{3CC9EF04-1352-4D9D-A6DC-8605FB162917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9D155C-C900-41A1-B5D9-4E0832D477BE}" type="pres">
      <dgm:prSet presAssocID="{D3493DBB-7588-4F17-AA88-35B9FD7F3666}" presName="aSpace" presStyleCnt="0"/>
      <dgm:spPr/>
    </dgm:pt>
    <dgm:pt modelId="{C60EC82D-D63C-47A6-9355-08F5059A4DCC}" type="pres">
      <dgm:prSet presAssocID="{6644B402-CC8B-41A8-A384-2911325AEEA1}" presName="compNode" presStyleCnt="0"/>
      <dgm:spPr/>
    </dgm:pt>
    <dgm:pt modelId="{D9E834D0-AA9F-43CB-936D-5EECD3290778}" type="pres">
      <dgm:prSet presAssocID="{6644B402-CC8B-41A8-A384-2911325AEEA1}" presName="aNode" presStyleLbl="bgShp" presStyleIdx="2" presStyleCnt="3"/>
      <dgm:spPr/>
      <dgm:t>
        <a:bodyPr/>
        <a:lstStyle/>
        <a:p>
          <a:endParaRPr lang="fr-FR"/>
        </a:p>
      </dgm:t>
    </dgm:pt>
    <dgm:pt modelId="{3879B19D-D3FF-4C9D-AB89-4FA060DB0921}" type="pres">
      <dgm:prSet presAssocID="{6644B402-CC8B-41A8-A384-2911325AEEA1}" presName="textNode" presStyleLbl="bgShp" presStyleIdx="2" presStyleCnt="3"/>
      <dgm:spPr/>
      <dgm:t>
        <a:bodyPr/>
        <a:lstStyle/>
        <a:p>
          <a:endParaRPr lang="fr-FR"/>
        </a:p>
      </dgm:t>
    </dgm:pt>
    <dgm:pt modelId="{9990DBF6-3DF8-4D1C-8D17-91F4AEFE6879}" type="pres">
      <dgm:prSet presAssocID="{6644B402-CC8B-41A8-A384-2911325AEEA1}" presName="compChildNode" presStyleCnt="0"/>
      <dgm:spPr/>
    </dgm:pt>
    <dgm:pt modelId="{E7B89D00-2609-4350-94F3-C0A44A1BEA27}" type="pres">
      <dgm:prSet presAssocID="{6644B402-CC8B-41A8-A384-2911325AEEA1}" presName="theInnerList" presStyleCnt="0"/>
      <dgm:spPr/>
    </dgm:pt>
    <dgm:pt modelId="{CE034E89-00E1-4DFC-88E3-78E12731BCDA}" type="pres">
      <dgm:prSet presAssocID="{42AF3FF3-D2D8-4825-BDB7-6795A4B7DCB6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DE45264-89D8-4E76-9C98-42D551BA9A7F}" type="pres">
      <dgm:prSet presAssocID="{42AF3FF3-D2D8-4825-BDB7-6795A4B7DCB6}" presName="aSpace2" presStyleCnt="0"/>
      <dgm:spPr/>
    </dgm:pt>
    <dgm:pt modelId="{A1D3454E-7233-48DF-96D5-041587F1F25A}" type="pres">
      <dgm:prSet presAssocID="{E38928C7-8966-44CF-A6FE-74B69C28BDF1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2ADA3A2-9ABC-42E8-9B33-8CF99FFFEFDD}" srcId="{1521AC1D-028B-48D0-942E-6413F725B407}" destId="{DDFFE2FD-C1D7-4F3D-842A-18807DFB008B}" srcOrd="1" destOrd="0" parTransId="{8233064E-8969-41BB-8B09-905F811124FC}" sibTransId="{DBBA92C5-1CB5-452D-957D-282FE24F255E}"/>
    <dgm:cxn modelId="{10FA3985-C7CE-4E2B-B9E4-E41974667D86}" srcId="{8ED1237C-C453-47DB-9BF5-83FB961ABD25}" destId="{D3493DBB-7588-4F17-AA88-35B9FD7F3666}" srcOrd="1" destOrd="0" parTransId="{72E8E78C-7E19-423A-B8F4-6DB0B72C1237}" sibTransId="{7623CA92-0BCB-4FA7-94A2-8D63D19A6A2B}"/>
    <dgm:cxn modelId="{FD6ED2FC-CB1F-42E5-9ED6-4D5D88F581D0}" type="presOf" srcId="{1521AC1D-028B-48D0-942E-6413F725B407}" destId="{E527ABD0-20BC-4605-96A6-18A36A9B957B}" srcOrd="1" destOrd="0" presId="urn:microsoft.com/office/officeart/2005/8/layout/lProcess2"/>
    <dgm:cxn modelId="{5C6847FA-12A1-43A7-B5A3-B1F88DAD2FAF}" srcId="{6644B402-CC8B-41A8-A384-2911325AEEA1}" destId="{42AF3FF3-D2D8-4825-BDB7-6795A4B7DCB6}" srcOrd="0" destOrd="0" parTransId="{4957BDE6-E9DD-47D5-B3E6-11C60208B61B}" sibTransId="{45E62993-8A77-4601-962A-CA17E9F064E6}"/>
    <dgm:cxn modelId="{8252EC6F-FC9A-4C07-BE83-32802A099DBC}" srcId="{1521AC1D-028B-48D0-942E-6413F725B407}" destId="{368292B2-04E5-4744-AFFA-F066D0ECA236}" srcOrd="0" destOrd="0" parTransId="{17F3D728-F929-4E78-9CF6-5790CAD5A2E9}" sibTransId="{D4FDEF0B-C717-43AB-87A9-1686DD185989}"/>
    <dgm:cxn modelId="{1FFA94BF-5E40-4965-B4C7-9FDCE85A597D}" srcId="{6644B402-CC8B-41A8-A384-2911325AEEA1}" destId="{E38928C7-8966-44CF-A6FE-74B69C28BDF1}" srcOrd="1" destOrd="0" parTransId="{341DE886-A150-4D98-B75C-1E55B435DD45}" sibTransId="{77E71258-9399-4A8F-A484-9C25C2F7B8F7}"/>
    <dgm:cxn modelId="{5FB99CAC-BEEF-4F09-9F48-E988C52ECA56}" srcId="{D3493DBB-7588-4F17-AA88-35B9FD7F3666}" destId="{95C24574-2732-4A40-9448-A0B050E01225}" srcOrd="0" destOrd="0" parTransId="{F024157D-4349-4F4F-9EE1-C2C1B508CF1C}" sibTransId="{71F7D06A-62F1-4C37-BF78-564D0B190D47}"/>
    <dgm:cxn modelId="{C0A73FA1-3F81-4299-8EEC-98CEBD32FC1F}" type="presOf" srcId="{368292B2-04E5-4744-AFFA-F066D0ECA236}" destId="{2E53300B-0265-4723-821F-9D8FA239E269}" srcOrd="0" destOrd="0" presId="urn:microsoft.com/office/officeart/2005/8/layout/lProcess2"/>
    <dgm:cxn modelId="{6F5AE1BA-7F95-4A6C-964F-A96B83DEBD2A}" srcId="{D3493DBB-7588-4F17-AA88-35B9FD7F3666}" destId="{3CC9EF04-1352-4D9D-A6DC-8605FB162917}" srcOrd="1" destOrd="0" parTransId="{7B3A4925-5B14-447B-8561-F965D33CBE78}" sibTransId="{E60AEA63-A463-4D21-8CA3-9D1458BA3D2F}"/>
    <dgm:cxn modelId="{15482EEF-5E7D-4CFB-B514-217280BF3252}" type="presOf" srcId="{3CC9EF04-1352-4D9D-A6DC-8605FB162917}" destId="{44449615-3796-4436-B621-A28FB602B145}" srcOrd="0" destOrd="0" presId="urn:microsoft.com/office/officeart/2005/8/layout/lProcess2"/>
    <dgm:cxn modelId="{870416BD-93F5-4089-AC3C-319FE86E9CB8}" type="presOf" srcId="{8ED1237C-C453-47DB-9BF5-83FB961ABD25}" destId="{E8B90EDA-DCB9-4899-BD6D-CFD92FAE4256}" srcOrd="0" destOrd="0" presId="urn:microsoft.com/office/officeart/2005/8/layout/lProcess2"/>
    <dgm:cxn modelId="{8DF4A786-CA9E-4D3D-88BB-EFB418C9260C}" type="presOf" srcId="{1521AC1D-028B-48D0-942E-6413F725B407}" destId="{C9C2E4B7-0E3A-4D1A-9778-DAEBC93A0D6A}" srcOrd="0" destOrd="0" presId="urn:microsoft.com/office/officeart/2005/8/layout/lProcess2"/>
    <dgm:cxn modelId="{245099DD-EB14-4CC1-928A-2F8456121C88}" type="presOf" srcId="{6644B402-CC8B-41A8-A384-2911325AEEA1}" destId="{D9E834D0-AA9F-43CB-936D-5EECD3290778}" srcOrd="0" destOrd="0" presId="urn:microsoft.com/office/officeart/2005/8/layout/lProcess2"/>
    <dgm:cxn modelId="{F8215BB4-6209-4989-A133-9B3C65EC2643}" srcId="{8ED1237C-C453-47DB-9BF5-83FB961ABD25}" destId="{6644B402-CC8B-41A8-A384-2911325AEEA1}" srcOrd="2" destOrd="0" parTransId="{AA0D6D2F-9416-464B-8707-EAB441B1C176}" sibTransId="{F609D40A-4576-4121-A614-B06B91B6B607}"/>
    <dgm:cxn modelId="{A2247D94-4282-4890-A07B-F7547E06E1FF}" srcId="{8ED1237C-C453-47DB-9BF5-83FB961ABD25}" destId="{1521AC1D-028B-48D0-942E-6413F725B407}" srcOrd="0" destOrd="0" parTransId="{3AB0E0B5-7A8B-4E40-8276-FCFBE4A2B8C8}" sibTransId="{381C9549-0CE4-4B33-96C3-9CB2032D888D}"/>
    <dgm:cxn modelId="{4F0B885F-C607-4E1B-BF13-88ACCB7F7FF2}" type="presOf" srcId="{E38928C7-8966-44CF-A6FE-74B69C28BDF1}" destId="{A1D3454E-7233-48DF-96D5-041587F1F25A}" srcOrd="0" destOrd="0" presId="urn:microsoft.com/office/officeart/2005/8/layout/lProcess2"/>
    <dgm:cxn modelId="{4F215C4D-5E3F-4492-B8A9-CA89082C601A}" type="presOf" srcId="{DDFFE2FD-C1D7-4F3D-842A-18807DFB008B}" destId="{9975BE6D-61E5-43F1-A1C9-4FF0F69D8EEE}" srcOrd="0" destOrd="0" presId="urn:microsoft.com/office/officeart/2005/8/layout/lProcess2"/>
    <dgm:cxn modelId="{43BF4F57-A954-41C7-B66A-60A30C9C8986}" type="presOf" srcId="{95C24574-2732-4A40-9448-A0B050E01225}" destId="{BFFA4C5C-E21F-4ED5-9A12-4DD8C1F8BEE9}" srcOrd="0" destOrd="0" presId="urn:microsoft.com/office/officeart/2005/8/layout/lProcess2"/>
    <dgm:cxn modelId="{16461DAA-1559-46CC-B621-1B692815BE7B}" type="presOf" srcId="{D3493DBB-7588-4F17-AA88-35B9FD7F3666}" destId="{2D906FCC-EE4B-4AE1-AF3E-B0B8F375F851}" srcOrd="0" destOrd="0" presId="urn:microsoft.com/office/officeart/2005/8/layout/lProcess2"/>
    <dgm:cxn modelId="{4911F010-DC76-4BAB-B8C6-6F7AF2B523D7}" type="presOf" srcId="{42AF3FF3-D2D8-4825-BDB7-6795A4B7DCB6}" destId="{CE034E89-00E1-4DFC-88E3-78E12731BCDA}" srcOrd="0" destOrd="0" presId="urn:microsoft.com/office/officeart/2005/8/layout/lProcess2"/>
    <dgm:cxn modelId="{D52BDC3E-5E0E-4759-9A49-CED79D3850F0}" type="presOf" srcId="{6644B402-CC8B-41A8-A384-2911325AEEA1}" destId="{3879B19D-D3FF-4C9D-AB89-4FA060DB0921}" srcOrd="1" destOrd="0" presId="urn:microsoft.com/office/officeart/2005/8/layout/lProcess2"/>
    <dgm:cxn modelId="{55FD602F-8DFC-49F1-A383-77209850B051}" type="presOf" srcId="{D3493DBB-7588-4F17-AA88-35B9FD7F3666}" destId="{099E9757-A2F8-43E8-B7C1-5C9788437A96}" srcOrd="1" destOrd="0" presId="urn:microsoft.com/office/officeart/2005/8/layout/lProcess2"/>
    <dgm:cxn modelId="{6DAECDBF-CCCD-4157-A3FC-8B9FB99448B4}" type="presParOf" srcId="{E8B90EDA-DCB9-4899-BD6D-CFD92FAE4256}" destId="{F4ED111F-B391-4E4E-8209-172C1E1E9CF9}" srcOrd="0" destOrd="0" presId="urn:microsoft.com/office/officeart/2005/8/layout/lProcess2"/>
    <dgm:cxn modelId="{D2A15CBB-A1A6-4B88-9DF4-594C7EBFD387}" type="presParOf" srcId="{F4ED111F-B391-4E4E-8209-172C1E1E9CF9}" destId="{C9C2E4B7-0E3A-4D1A-9778-DAEBC93A0D6A}" srcOrd="0" destOrd="0" presId="urn:microsoft.com/office/officeart/2005/8/layout/lProcess2"/>
    <dgm:cxn modelId="{A15B0B25-E6D0-4D4A-B0A3-F33FFE3CD966}" type="presParOf" srcId="{F4ED111F-B391-4E4E-8209-172C1E1E9CF9}" destId="{E527ABD0-20BC-4605-96A6-18A36A9B957B}" srcOrd="1" destOrd="0" presId="urn:microsoft.com/office/officeart/2005/8/layout/lProcess2"/>
    <dgm:cxn modelId="{4D38CAB3-978A-4AB9-B771-9C9A59C0DF02}" type="presParOf" srcId="{F4ED111F-B391-4E4E-8209-172C1E1E9CF9}" destId="{ABDE62C7-BB6E-427F-B20D-D7394686724D}" srcOrd="2" destOrd="0" presId="urn:microsoft.com/office/officeart/2005/8/layout/lProcess2"/>
    <dgm:cxn modelId="{141866F9-1A02-468D-8DAA-C7BF18403070}" type="presParOf" srcId="{ABDE62C7-BB6E-427F-B20D-D7394686724D}" destId="{6A3D9F28-8958-4963-B4EA-467EA3992B32}" srcOrd="0" destOrd="0" presId="urn:microsoft.com/office/officeart/2005/8/layout/lProcess2"/>
    <dgm:cxn modelId="{E0CF6BEF-D41B-43E4-9ABE-FA5657DAFDD7}" type="presParOf" srcId="{6A3D9F28-8958-4963-B4EA-467EA3992B32}" destId="{2E53300B-0265-4723-821F-9D8FA239E269}" srcOrd="0" destOrd="0" presId="urn:microsoft.com/office/officeart/2005/8/layout/lProcess2"/>
    <dgm:cxn modelId="{44A659CF-CEB3-45EE-BA16-DAB848D4DECD}" type="presParOf" srcId="{6A3D9F28-8958-4963-B4EA-467EA3992B32}" destId="{5EFFA391-9A86-4655-A5D7-147545CF9477}" srcOrd="1" destOrd="0" presId="urn:microsoft.com/office/officeart/2005/8/layout/lProcess2"/>
    <dgm:cxn modelId="{6D39DBAC-11CA-43AF-ACF7-FEA943FEE5A6}" type="presParOf" srcId="{6A3D9F28-8958-4963-B4EA-467EA3992B32}" destId="{9975BE6D-61E5-43F1-A1C9-4FF0F69D8EEE}" srcOrd="2" destOrd="0" presId="urn:microsoft.com/office/officeart/2005/8/layout/lProcess2"/>
    <dgm:cxn modelId="{85517F6C-2F1C-47EB-B5F0-74B50CD41693}" type="presParOf" srcId="{E8B90EDA-DCB9-4899-BD6D-CFD92FAE4256}" destId="{1DDDB86D-AD4E-421D-933A-5253C250C035}" srcOrd="1" destOrd="0" presId="urn:microsoft.com/office/officeart/2005/8/layout/lProcess2"/>
    <dgm:cxn modelId="{427CBD2D-0424-4A63-A758-A92CDEBB1F20}" type="presParOf" srcId="{E8B90EDA-DCB9-4899-BD6D-CFD92FAE4256}" destId="{5DA95CFF-7655-445C-A20C-58E69983B405}" srcOrd="2" destOrd="0" presId="urn:microsoft.com/office/officeart/2005/8/layout/lProcess2"/>
    <dgm:cxn modelId="{5B85A4EE-2E39-4456-B7A8-A71D5D902D51}" type="presParOf" srcId="{5DA95CFF-7655-445C-A20C-58E69983B405}" destId="{2D906FCC-EE4B-4AE1-AF3E-B0B8F375F851}" srcOrd="0" destOrd="0" presId="urn:microsoft.com/office/officeart/2005/8/layout/lProcess2"/>
    <dgm:cxn modelId="{A8CDFD9C-7658-461E-8E67-BAA691876444}" type="presParOf" srcId="{5DA95CFF-7655-445C-A20C-58E69983B405}" destId="{099E9757-A2F8-43E8-B7C1-5C9788437A96}" srcOrd="1" destOrd="0" presId="urn:microsoft.com/office/officeart/2005/8/layout/lProcess2"/>
    <dgm:cxn modelId="{BA0FEA17-3355-4BA0-9D67-C5A82E1D372A}" type="presParOf" srcId="{5DA95CFF-7655-445C-A20C-58E69983B405}" destId="{4EFD55AA-AB51-481D-B0D5-5C8A785BE2DB}" srcOrd="2" destOrd="0" presId="urn:microsoft.com/office/officeart/2005/8/layout/lProcess2"/>
    <dgm:cxn modelId="{9536A5A1-6E35-4675-9E81-B76858EE8B61}" type="presParOf" srcId="{4EFD55AA-AB51-481D-B0D5-5C8A785BE2DB}" destId="{BA06B76C-9299-4259-9B26-E6F89C8EE6E1}" srcOrd="0" destOrd="0" presId="urn:microsoft.com/office/officeart/2005/8/layout/lProcess2"/>
    <dgm:cxn modelId="{06078EB0-95C5-4BF1-B85D-366899D2E5F4}" type="presParOf" srcId="{BA06B76C-9299-4259-9B26-E6F89C8EE6E1}" destId="{BFFA4C5C-E21F-4ED5-9A12-4DD8C1F8BEE9}" srcOrd="0" destOrd="0" presId="urn:microsoft.com/office/officeart/2005/8/layout/lProcess2"/>
    <dgm:cxn modelId="{0D472844-B3C9-4402-88A6-A530A77DC0F5}" type="presParOf" srcId="{BA06B76C-9299-4259-9B26-E6F89C8EE6E1}" destId="{E96326FA-6B50-43F7-8F79-83D6EE24FBC0}" srcOrd="1" destOrd="0" presId="urn:microsoft.com/office/officeart/2005/8/layout/lProcess2"/>
    <dgm:cxn modelId="{C422FF05-DD1F-4540-AA75-81989A26BBBB}" type="presParOf" srcId="{BA06B76C-9299-4259-9B26-E6F89C8EE6E1}" destId="{44449615-3796-4436-B621-A28FB602B145}" srcOrd="2" destOrd="0" presId="urn:microsoft.com/office/officeart/2005/8/layout/lProcess2"/>
    <dgm:cxn modelId="{C43A40B9-E555-486A-97F8-3C14E964E38A}" type="presParOf" srcId="{E8B90EDA-DCB9-4899-BD6D-CFD92FAE4256}" destId="{989D155C-C900-41A1-B5D9-4E0832D477BE}" srcOrd="3" destOrd="0" presId="urn:microsoft.com/office/officeart/2005/8/layout/lProcess2"/>
    <dgm:cxn modelId="{681683A4-9CD3-4359-B5B6-3BCFBA2A7879}" type="presParOf" srcId="{E8B90EDA-DCB9-4899-BD6D-CFD92FAE4256}" destId="{C60EC82D-D63C-47A6-9355-08F5059A4DCC}" srcOrd="4" destOrd="0" presId="urn:microsoft.com/office/officeart/2005/8/layout/lProcess2"/>
    <dgm:cxn modelId="{872FB4F6-6EC5-4F2E-BCCD-345264227D8B}" type="presParOf" srcId="{C60EC82D-D63C-47A6-9355-08F5059A4DCC}" destId="{D9E834D0-AA9F-43CB-936D-5EECD3290778}" srcOrd="0" destOrd="0" presId="urn:microsoft.com/office/officeart/2005/8/layout/lProcess2"/>
    <dgm:cxn modelId="{C4AED64C-5A82-4EAB-872B-715395E56EB6}" type="presParOf" srcId="{C60EC82D-D63C-47A6-9355-08F5059A4DCC}" destId="{3879B19D-D3FF-4C9D-AB89-4FA060DB0921}" srcOrd="1" destOrd="0" presId="urn:microsoft.com/office/officeart/2005/8/layout/lProcess2"/>
    <dgm:cxn modelId="{D1F3369A-D2A7-4E5B-9BB0-A668B8BBA7F1}" type="presParOf" srcId="{C60EC82D-D63C-47A6-9355-08F5059A4DCC}" destId="{9990DBF6-3DF8-4D1C-8D17-91F4AEFE6879}" srcOrd="2" destOrd="0" presId="urn:microsoft.com/office/officeart/2005/8/layout/lProcess2"/>
    <dgm:cxn modelId="{0769BD02-66A0-4AA2-98A3-14F583C13DDF}" type="presParOf" srcId="{9990DBF6-3DF8-4D1C-8D17-91F4AEFE6879}" destId="{E7B89D00-2609-4350-94F3-C0A44A1BEA27}" srcOrd="0" destOrd="0" presId="urn:microsoft.com/office/officeart/2005/8/layout/lProcess2"/>
    <dgm:cxn modelId="{618FB2D9-E603-43F6-9722-B2B41C5DB3D3}" type="presParOf" srcId="{E7B89D00-2609-4350-94F3-C0A44A1BEA27}" destId="{CE034E89-00E1-4DFC-88E3-78E12731BCDA}" srcOrd="0" destOrd="0" presId="urn:microsoft.com/office/officeart/2005/8/layout/lProcess2"/>
    <dgm:cxn modelId="{303D4673-436B-4808-ABF9-63ED6FB30B15}" type="presParOf" srcId="{E7B89D00-2609-4350-94F3-C0A44A1BEA27}" destId="{6DE45264-89D8-4E76-9C98-42D551BA9A7F}" srcOrd="1" destOrd="0" presId="urn:microsoft.com/office/officeart/2005/8/layout/lProcess2"/>
    <dgm:cxn modelId="{3F12383E-7624-4BDB-A02B-1C6A057E9F27}" type="presParOf" srcId="{E7B89D00-2609-4350-94F3-C0A44A1BEA27}" destId="{A1D3454E-7233-48DF-96D5-041587F1F25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0DBBC-D94D-411A-A85C-8E76ECF338D8}">
      <dsp:nvSpPr>
        <dsp:cNvPr id="0" name=""/>
        <dsp:cNvSpPr/>
      </dsp:nvSpPr>
      <dsp:spPr>
        <a:xfrm>
          <a:off x="2805" y="0"/>
          <a:ext cx="2698701" cy="4378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Professional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2805" y="0"/>
        <a:ext cx="2698701" cy="1313613"/>
      </dsp:txXfrm>
    </dsp:sp>
    <dsp:sp modelId="{86728DB7-8E86-4063-BAC8-1AC9768FEC50}">
      <dsp:nvSpPr>
        <dsp:cNvPr id="0" name=""/>
        <dsp:cNvSpPr/>
      </dsp:nvSpPr>
      <dsp:spPr>
        <a:xfrm>
          <a:off x="272675" y="1314896"/>
          <a:ext cx="2158961" cy="1320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Remuneration</a:t>
          </a:r>
          <a:endParaRPr lang="fr-FR" sz="1700" kern="1200" dirty="0"/>
        </a:p>
      </dsp:txBody>
      <dsp:txXfrm>
        <a:off x="311344" y="1353565"/>
        <a:ext cx="2081623" cy="1242903"/>
      </dsp:txXfrm>
    </dsp:sp>
    <dsp:sp modelId="{532EC19D-9E71-4331-9859-0CFC25F2273C}">
      <dsp:nvSpPr>
        <dsp:cNvPr id="0" name=""/>
        <dsp:cNvSpPr/>
      </dsp:nvSpPr>
      <dsp:spPr>
        <a:xfrm>
          <a:off x="272675" y="2838252"/>
          <a:ext cx="2158961" cy="1320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With</a:t>
          </a:r>
          <a:r>
            <a:rPr lang="fr-FR" sz="1700" kern="1200" dirty="0" smtClean="0"/>
            <a:t> or </a:t>
          </a:r>
          <a:r>
            <a:rPr lang="fr-FR" sz="1700" kern="1200" dirty="0" err="1" smtClean="0"/>
            <a:t>without</a:t>
          </a:r>
          <a:r>
            <a:rPr lang="fr-FR" sz="1700" kern="1200" dirty="0" smtClean="0"/>
            <a:t> subordination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ym typeface="Wingdings" panose="05000000000000000000" pitchFamily="2" charset="2"/>
            </a:rPr>
            <a:t> </a:t>
          </a:r>
          <a:r>
            <a:rPr lang="fr-FR" sz="1700" kern="1200" dirty="0" err="1" smtClean="0">
              <a:sym typeface="Wingdings" panose="05000000000000000000" pitchFamily="2" charset="2"/>
            </a:rPr>
            <a:t>Employee</a:t>
          </a:r>
          <a:endParaRPr lang="fr-FR" sz="1700" kern="1200" dirty="0" smtClean="0">
            <a:sym typeface="Wingdings" panose="05000000000000000000" pitchFamily="2" charset="2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ym typeface="Wingdings" panose="05000000000000000000" pitchFamily="2" charset="2"/>
            </a:rPr>
            <a:t>Self </a:t>
          </a:r>
          <a:r>
            <a:rPr lang="fr-FR" sz="1700" kern="1200" dirty="0" err="1" smtClean="0">
              <a:sym typeface="Wingdings" panose="05000000000000000000" pitchFamily="2" charset="2"/>
            </a:rPr>
            <a:t>Employed</a:t>
          </a:r>
          <a:endParaRPr lang="fr-FR" sz="1700" kern="1200" dirty="0"/>
        </a:p>
      </dsp:txBody>
      <dsp:txXfrm>
        <a:off x="311344" y="2876921"/>
        <a:ext cx="2081623" cy="1242903"/>
      </dsp:txXfrm>
    </dsp:sp>
    <dsp:sp modelId="{78FFBFCC-49FC-47D7-A9A8-342F33DB4EA3}">
      <dsp:nvSpPr>
        <dsp:cNvPr id="0" name=""/>
        <dsp:cNvSpPr/>
      </dsp:nvSpPr>
      <dsp:spPr>
        <a:xfrm>
          <a:off x="2877786" y="0"/>
          <a:ext cx="2698701" cy="4378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err="1" smtClean="0"/>
            <a:t>Voluntary</a:t>
          </a:r>
          <a:r>
            <a:rPr lang="fr-FR" sz="3600" kern="1200" dirty="0" smtClean="0"/>
            <a:t>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2877786" y="0"/>
        <a:ext cx="2698701" cy="1313613"/>
      </dsp:txXfrm>
    </dsp:sp>
    <dsp:sp modelId="{4401CF75-712A-4DD7-AE65-C9A2EE8D3A34}">
      <dsp:nvSpPr>
        <dsp:cNvPr id="0" name=""/>
        <dsp:cNvSpPr/>
      </dsp:nvSpPr>
      <dsp:spPr>
        <a:xfrm>
          <a:off x="3173779" y="1314896"/>
          <a:ext cx="2158961" cy="1320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No </a:t>
          </a:r>
          <a:r>
            <a:rPr lang="fr-FR" sz="1700" kern="1200" dirty="0" err="1" smtClean="0"/>
            <a:t>Remuneration</a:t>
          </a:r>
          <a:endParaRPr lang="fr-FR" sz="1700" kern="1200" dirty="0"/>
        </a:p>
      </dsp:txBody>
      <dsp:txXfrm>
        <a:off x="3212448" y="1353565"/>
        <a:ext cx="2081623" cy="1242903"/>
      </dsp:txXfrm>
    </dsp:sp>
    <dsp:sp modelId="{73257212-557E-4B8C-8507-FD98C81FFB5D}">
      <dsp:nvSpPr>
        <dsp:cNvPr id="0" name=""/>
        <dsp:cNvSpPr/>
      </dsp:nvSpPr>
      <dsp:spPr>
        <a:xfrm>
          <a:off x="3173779" y="2838252"/>
          <a:ext cx="2158961" cy="1320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With</a:t>
          </a:r>
          <a:r>
            <a:rPr lang="fr-FR" sz="1700" kern="1200" dirty="0" smtClean="0"/>
            <a:t> or </a:t>
          </a:r>
          <a:r>
            <a:rPr lang="fr-FR" sz="1700" kern="1200" dirty="0" err="1" smtClean="0"/>
            <a:t>without</a:t>
          </a:r>
          <a:r>
            <a:rPr lang="fr-FR" sz="1700" kern="1200" dirty="0" smtClean="0"/>
            <a:t> subordination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ym typeface="Wingdings" panose="05000000000000000000" pitchFamily="2" charset="2"/>
            </a:rPr>
            <a:t> </a:t>
          </a:r>
          <a:r>
            <a:rPr lang="fr-FR" sz="1700" kern="1200" dirty="0" err="1" smtClean="0">
              <a:sym typeface="Wingdings" panose="05000000000000000000" pitchFamily="2" charset="2"/>
            </a:rPr>
            <a:t>Work</a:t>
          </a:r>
          <a:r>
            <a:rPr lang="fr-FR" sz="1700" kern="1200" dirty="0" smtClean="0">
              <a:sym typeface="Wingdings" panose="05000000000000000000" pitchFamily="2" charset="2"/>
            </a:rPr>
            <a:t> </a:t>
          </a:r>
          <a:r>
            <a:rPr lang="fr-FR" sz="1700" kern="1200" dirty="0" err="1" smtClean="0">
              <a:sym typeface="Wingdings" panose="05000000000000000000" pitchFamily="2" charset="2"/>
            </a:rPr>
            <a:t>regulation</a:t>
          </a:r>
          <a:r>
            <a:rPr lang="fr-FR" sz="1700" kern="1200" dirty="0" smtClean="0">
              <a:sym typeface="Wingdings" panose="05000000000000000000" pitchFamily="2" charset="2"/>
            </a:rPr>
            <a:t> </a:t>
          </a:r>
          <a:r>
            <a:rPr lang="fr-FR" sz="1700" kern="1200" dirty="0" err="1" smtClean="0">
              <a:sym typeface="Wingdings" panose="05000000000000000000" pitchFamily="2" charset="2"/>
            </a:rPr>
            <a:t>law</a:t>
          </a:r>
          <a:r>
            <a:rPr lang="fr-FR" sz="1700" kern="1200" dirty="0" smtClean="0">
              <a:sym typeface="Wingdings" panose="05000000000000000000" pitchFamily="2" charset="2"/>
            </a:rPr>
            <a:t> </a:t>
          </a:r>
          <a:r>
            <a:rPr lang="fr-FR" sz="1700" kern="1200" dirty="0" err="1" smtClean="0">
              <a:sym typeface="Wingdings" panose="05000000000000000000" pitchFamily="2" charset="2"/>
            </a:rPr>
            <a:t>applies</a:t>
          </a:r>
          <a:r>
            <a:rPr lang="fr-FR" sz="1700" kern="1200" dirty="0" smtClean="0">
              <a:sym typeface="Wingdings" panose="05000000000000000000" pitchFamily="2" charset="2"/>
            </a:rPr>
            <a:t> or not</a:t>
          </a:r>
          <a:endParaRPr lang="fr-FR" sz="1700" kern="1200" dirty="0"/>
        </a:p>
      </dsp:txBody>
      <dsp:txXfrm>
        <a:off x="3212448" y="2876921"/>
        <a:ext cx="2081623" cy="12429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2E4B7-0E3A-4D1A-9778-DAEBC93A0D6A}">
      <dsp:nvSpPr>
        <dsp:cNvPr id="0" name=""/>
        <dsp:cNvSpPr/>
      </dsp:nvSpPr>
      <dsp:spPr>
        <a:xfrm>
          <a:off x="985" y="0"/>
          <a:ext cx="2561261" cy="5138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Professional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985" y="0"/>
        <a:ext cx="2561261" cy="1541417"/>
      </dsp:txXfrm>
    </dsp:sp>
    <dsp:sp modelId="{2E53300B-0265-4723-821F-9D8FA239E269}">
      <dsp:nvSpPr>
        <dsp:cNvPr id="0" name=""/>
        <dsp:cNvSpPr/>
      </dsp:nvSpPr>
      <dsp:spPr>
        <a:xfrm>
          <a:off x="257111" y="1542922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Remuneration</a:t>
          </a:r>
          <a:endParaRPr lang="fr-FR" sz="1300" kern="1200" dirty="0"/>
        </a:p>
      </dsp:txBody>
      <dsp:txXfrm>
        <a:off x="302485" y="1588296"/>
        <a:ext cx="1958261" cy="1458446"/>
      </dsp:txXfrm>
    </dsp:sp>
    <dsp:sp modelId="{9975BE6D-61E5-43F1-A1C9-4FF0F69D8EEE}">
      <dsp:nvSpPr>
        <dsp:cNvPr id="0" name=""/>
        <dsp:cNvSpPr/>
      </dsp:nvSpPr>
      <dsp:spPr>
        <a:xfrm>
          <a:off x="257111" y="3330455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With</a:t>
          </a:r>
          <a:r>
            <a:rPr lang="fr-FR" sz="1300" kern="1200" dirty="0" smtClean="0"/>
            <a:t> or </a:t>
          </a:r>
          <a:r>
            <a:rPr lang="fr-FR" sz="1300" kern="1200" dirty="0" err="1" smtClean="0"/>
            <a:t>without</a:t>
          </a:r>
          <a:r>
            <a:rPr lang="fr-FR" sz="1300" kern="1200" dirty="0" smtClean="0"/>
            <a:t> subordination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ym typeface="Wingdings" panose="05000000000000000000" pitchFamily="2" charset="2"/>
            </a:rPr>
            <a:t></a:t>
          </a:r>
          <a:r>
            <a:rPr lang="fr-FR" sz="1300" kern="1200" dirty="0" err="1" smtClean="0">
              <a:sym typeface="Wingdings" panose="05000000000000000000" pitchFamily="2" charset="2"/>
            </a:rPr>
            <a:t>Employee</a:t>
          </a:r>
          <a:endParaRPr lang="fr-FR" sz="1300" kern="1200" dirty="0" smtClean="0">
            <a:sym typeface="Wingdings" panose="05000000000000000000" pitchFamily="2" charset="2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ym typeface="Wingdings" panose="05000000000000000000" pitchFamily="2" charset="2"/>
            </a:rPr>
            <a:t> Self-</a:t>
          </a:r>
          <a:r>
            <a:rPr lang="fr-FR" sz="1300" kern="1200" dirty="0" err="1" smtClean="0">
              <a:sym typeface="Wingdings" panose="05000000000000000000" pitchFamily="2" charset="2"/>
            </a:rPr>
            <a:t>Employed</a:t>
          </a:r>
          <a:endParaRPr lang="fr-FR" sz="1300" kern="1200" dirty="0"/>
        </a:p>
      </dsp:txBody>
      <dsp:txXfrm>
        <a:off x="302485" y="3375829"/>
        <a:ext cx="1958261" cy="1458446"/>
      </dsp:txXfrm>
    </dsp:sp>
    <dsp:sp modelId="{2D906FCC-EE4B-4AE1-AF3E-B0B8F375F851}">
      <dsp:nvSpPr>
        <dsp:cNvPr id="0" name=""/>
        <dsp:cNvSpPr/>
      </dsp:nvSpPr>
      <dsp:spPr>
        <a:xfrm>
          <a:off x="2754341" y="0"/>
          <a:ext cx="2561261" cy="5138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Semi-</a:t>
          </a:r>
          <a:r>
            <a:rPr lang="fr-FR" sz="3600" kern="1200" dirty="0" err="1" smtClean="0"/>
            <a:t>agoral</a:t>
          </a:r>
          <a:r>
            <a:rPr lang="fr-FR" sz="3600" kern="1200" dirty="0" smtClean="0"/>
            <a:t>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2754341" y="0"/>
        <a:ext cx="2561261" cy="1541417"/>
      </dsp:txXfrm>
    </dsp:sp>
    <dsp:sp modelId="{BFFA4C5C-E21F-4ED5-9A12-4DD8C1F8BEE9}">
      <dsp:nvSpPr>
        <dsp:cNvPr id="0" name=""/>
        <dsp:cNvSpPr/>
      </dsp:nvSpPr>
      <dsp:spPr>
        <a:xfrm>
          <a:off x="3010467" y="1542922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(</a:t>
          </a:r>
          <a:r>
            <a:rPr lang="fr-FR" sz="1300" kern="1200" dirty="0" err="1" smtClean="0"/>
            <a:t>Generally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small</a:t>
          </a:r>
          <a:r>
            <a:rPr lang="fr-FR" sz="1300" kern="1200" dirty="0" smtClean="0"/>
            <a:t>) </a:t>
          </a:r>
          <a:r>
            <a:rPr lang="fr-FR" sz="1300" kern="1200" dirty="0" err="1" smtClean="0"/>
            <a:t>financial</a:t>
          </a:r>
          <a:r>
            <a:rPr lang="fr-FR" sz="1300" kern="1200" dirty="0" smtClean="0"/>
            <a:t> compensation</a:t>
          </a:r>
          <a:endParaRPr lang="fr-FR" sz="1300" kern="1200" dirty="0"/>
        </a:p>
      </dsp:txBody>
      <dsp:txXfrm>
        <a:off x="3055841" y="1588296"/>
        <a:ext cx="1958261" cy="1458446"/>
      </dsp:txXfrm>
    </dsp:sp>
    <dsp:sp modelId="{44449615-3796-4436-B621-A28FB602B145}">
      <dsp:nvSpPr>
        <dsp:cNvPr id="0" name=""/>
        <dsp:cNvSpPr/>
      </dsp:nvSpPr>
      <dsp:spPr>
        <a:xfrm>
          <a:off x="3010467" y="3330455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With</a:t>
          </a:r>
          <a:r>
            <a:rPr lang="fr-FR" sz="1300" kern="1200" dirty="0" smtClean="0"/>
            <a:t> or </a:t>
          </a:r>
          <a:r>
            <a:rPr lang="fr-FR" sz="1300" kern="1200" dirty="0" err="1" smtClean="0"/>
            <a:t>without</a:t>
          </a:r>
          <a:r>
            <a:rPr lang="fr-FR" sz="1300" kern="1200" dirty="0" smtClean="0"/>
            <a:t> subordination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ym typeface="Wingdings" panose="05000000000000000000" pitchFamily="2" charset="2"/>
            </a:rPr>
            <a:t> If </a:t>
          </a:r>
          <a:r>
            <a:rPr lang="fr-FR" sz="1300" kern="1200" dirty="0" err="1" smtClean="0">
              <a:sym typeface="Wingdings" panose="05000000000000000000" pitchFamily="2" charset="2"/>
            </a:rPr>
            <a:t>subordinationEmployee</a:t>
          </a:r>
          <a:endParaRPr lang="fr-FR" sz="1300" kern="1200" dirty="0"/>
        </a:p>
      </dsp:txBody>
      <dsp:txXfrm>
        <a:off x="3055841" y="3375829"/>
        <a:ext cx="1958261" cy="1458446"/>
      </dsp:txXfrm>
    </dsp:sp>
    <dsp:sp modelId="{D9E834D0-AA9F-43CB-936D-5EECD3290778}">
      <dsp:nvSpPr>
        <dsp:cNvPr id="0" name=""/>
        <dsp:cNvSpPr/>
      </dsp:nvSpPr>
      <dsp:spPr>
        <a:xfrm>
          <a:off x="5507698" y="0"/>
          <a:ext cx="2561261" cy="5138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err="1" smtClean="0"/>
            <a:t>Voluntary</a:t>
          </a:r>
          <a:r>
            <a:rPr lang="fr-FR" sz="3600" kern="1200" dirty="0" smtClean="0"/>
            <a:t>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5507698" y="0"/>
        <a:ext cx="2561261" cy="1541417"/>
      </dsp:txXfrm>
    </dsp:sp>
    <dsp:sp modelId="{CE034E89-00E1-4DFC-88E3-78E12731BCDA}">
      <dsp:nvSpPr>
        <dsp:cNvPr id="0" name=""/>
        <dsp:cNvSpPr/>
      </dsp:nvSpPr>
      <dsp:spPr>
        <a:xfrm>
          <a:off x="5763824" y="1542922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No </a:t>
          </a:r>
          <a:r>
            <a:rPr lang="fr-FR" sz="1300" kern="1200" dirty="0" err="1" smtClean="0"/>
            <a:t>Remuneration</a:t>
          </a:r>
          <a:endParaRPr lang="fr-FR" sz="1300" kern="1200" dirty="0"/>
        </a:p>
      </dsp:txBody>
      <dsp:txXfrm>
        <a:off x="5809198" y="1588296"/>
        <a:ext cx="1958261" cy="1458446"/>
      </dsp:txXfrm>
    </dsp:sp>
    <dsp:sp modelId="{A1D3454E-7233-48DF-96D5-041587F1F25A}">
      <dsp:nvSpPr>
        <dsp:cNvPr id="0" name=""/>
        <dsp:cNvSpPr/>
      </dsp:nvSpPr>
      <dsp:spPr>
        <a:xfrm>
          <a:off x="5763824" y="3330455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With</a:t>
          </a:r>
          <a:r>
            <a:rPr lang="fr-FR" sz="1300" kern="1200" dirty="0" smtClean="0"/>
            <a:t> or </a:t>
          </a:r>
          <a:r>
            <a:rPr lang="fr-FR" sz="1300" kern="1200" dirty="0" err="1" smtClean="0"/>
            <a:t>without</a:t>
          </a:r>
          <a:r>
            <a:rPr lang="fr-FR" sz="1300" kern="1200" dirty="0" smtClean="0"/>
            <a:t> subordination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ym typeface="Wingdings" panose="05000000000000000000" pitchFamily="2" charset="2"/>
            </a:rPr>
            <a:t> </a:t>
          </a:r>
          <a:r>
            <a:rPr lang="fr-FR" sz="1300" kern="1200" dirty="0" err="1" smtClean="0">
              <a:sym typeface="Wingdings" panose="05000000000000000000" pitchFamily="2" charset="2"/>
            </a:rPr>
            <a:t>Work</a:t>
          </a:r>
          <a:r>
            <a:rPr lang="fr-FR" sz="1300" kern="1200" dirty="0" smtClean="0">
              <a:sym typeface="Wingdings" panose="05000000000000000000" pitchFamily="2" charset="2"/>
            </a:rPr>
            <a:t> </a:t>
          </a:r>
          <a:r>
            <a:rPr lang="fr-FR" sz="1300" kern="1200" dirty="0" err="1" smtClean="0">
              <a:sym typeface="Wingdings" panose="05000000000000000000" pitchFamily="2" charset="2"/>
            </a:rPr>
            <a:t>Regulation</a:t>
          </a:r>
          <a:r>
            <a:rPr lang="fr-FR" sz="1300" kern="1200" dirty="0" smtClean="0">
              <a:sym typeface="Wingdings" panose="05000000000000000000" pitchFamily="2" charset="2"/>
            </a:rPr>
            <a:t> Law </a:t>
          </a:r>
          <a:r>
            <a:rPr lang="fr-FR" sz="1300" kern="1200" dirty="0" err="1" smtClean="0">
              <a:sym typeface="Wingdings" panose="05000000000000000000" pitchFamily="2" charset="2"/>
            </a:rPr>
            <a:t>applies</a:t>
          </a:r>
          <a:r>
            <a:rPr lang="fr-FR" sz="1300" kern="1200" dirty="0" smtClean="0">
              <a:sym typeface="Wingdings" panose="05000000000000000000" pitchFamily="2" charset="2"/>
            </a:rPr>
            <a:t> or not</a:t>
          </a:r>
          <a:endParaRPr lang="fr-FR" sz="1300" kern="1200" dirty="0"/>
        </a:p>
      </dsp:txBody>
      <dsp:txXfrm>
        <a:off x="5809198" y="3375829"/>
        <a:ext cx="1958261" cy="1458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B8E66E6-6C38-486D-95D5-3FBA6CF86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4C3223C7-7D36-4288-9753-A896F165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2051450"/>
            <a:ext cx="6849271" cy="222890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3A7F0557-8D19-4B43-A502-9357E2DD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400" y="4413363"/>
            <a:ext cx="6849270" cy="120602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EFEBE9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786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B53BF58-347A-435F-B3E3-64B564E31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612A94D1-7406-46E7-BD67-6B25953F8DE1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344DD1D-FC9F-4914-B658-C979409B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8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rectangle 13">
            <a:extLst>
              <a:ext uri="{FF2B5EF4-FFF2-40B4-BE49-F238E27FC236}">
                <a16:creationId xmlns:a16="http://schemas.microsoft.com/office/drawing/2014/main" id="{DD0FD8BE-0CD3-4B35-AD30-6B1CABC75B9F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841A8C5-A7DB-4D56-A0CC-B56E28E3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3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274638"/>
            <a:ext cx="103920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2400" y="1600201"/>
            <a:ext cx="499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72400" y="1600200"/>
            <a:ext cx="499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2400" y="6356351"/>
            <a:ext cx="2844800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453EDA5-A07A-40EC-97E6-F85199BA9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0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1535113"/>
            <a:ext cx="4992000" cy="648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72400" y="2174875"/>
            <a:ext cx="499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970000" y="1535113"/>
            <a:ext cx="4992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970000" y="2166637"/>
            <a:ext cx="499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C3F2609B-A12E-448C-BCFB-264C4D3D0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26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7068AF-0755-41BB-B9AD-C5B1DE013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3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0D70B00-64C3-4CBA-B19B-5596D8C26EDD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B3DB1BF-25BA-4C73-B078-94E2BFC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5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3357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7" y="273050"/>
            <a:ext cx="3556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2711" y="273051"/>
            <a:ext cx="657482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71827" y="1435101"/>
            <a:ext cx="3556001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0BE51CA-071A-40A8-A5FB-AB76303D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3D0A32B-295A-4821-B49E-DF14B9771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2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triangl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186B50D-7A9A-4C26-A361-193920B65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69"/>
          <a:stretch/>
        </p:blipFill>
        <p:spPr>
          <a:xfrm>
            <a:off x="0" y="1"/>
            <a:ext cx="11792857" cy="6858000"/>
          </a:xfrm>
          <a:prstGeom prst="rect">
            <a:avLst/>
          </a:prstGeom>
        </p:spPr>
      </p:pic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93FFFD2A-7B82-4122-A9D3-1A0E246AF41A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003671" y="1229649"/>
            <a:ext cx="11188328" cy="562835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BD3022D-2542-442B-808D-5202447836B9}"/>
              </a:ext>
            </a:extLst>
          </p:cNvPr>
          <p:cNvSpPr>
            <a:spLocks noChangeAspect="1"/>
          </p:cNvSpPr>
          <p:nvPr/>
        </p:nvSpPr>
        <p:spPr>
          <a:xfrm>
            <a:off x="0" y="3575544"/>
            <a:ext cx="6518368" cy="3282456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20E6C27-2AE9-4FB3-A4CA-9DEC3190D3C5}"/>
              </a:ext>
            </a:extLst>
          </p:cNvPr>
          <p:cNvSpPr>
            <a:spLocks noChangeAspect="1"/>
          </p:cNvSpPr>
          <p:nvPr/>
        </p:nvSpPr>
        <p:spPr>
          <a:xfrm rot="10800000">
            <a:off x="5125802" y="1"/>
            <a:ext cx="7066198" cy="35458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28E6A2BE-1A69-49F4-ABDB-084CBADE8416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521747" y="3975709"/>
            <a:ext cx="7564505" cy="1069122"/>
          </a:xfrm>
        </p:spPr>
        <p:txBody>
          <a:bodyPr tIns="36000" bIns="36000" anchor="b"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9B18075-0FAD-4EBC-8A1C-C7DA9039DC69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521748" y="5074520"/>
            <a:ext cx="7564504" cy="824127"/>
          </a:xfrm>
        </p:spPr>
        <p:txBody>
          <a:bodyPr tIns="0" bIns="0">
            <a:noAutofit/>
          </a:bodyPr>
          <a:lstStyle>
            <a:lvl1pPr marL="0" indent="0" algn="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FC5805C5-53B1-4332-819D-2A40AB531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5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165BC5AF-66B2-4FF5-8D66-541989CD55A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9BE2E7A4-B44B-49B9-8226-9D7FCD966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8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39B8AC76-F257-4FEE-A86E-B12A4DB9F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11203344" y="5801056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238758" y="260649"/>
            <a:ext cx="2461141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8688" y="260649"/>
            <a:ext cx="7567712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4B0F298-245B-405C-8754-511454A9C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11203344" y="5801056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94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et triangle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48EED0-0A57-4655-9879-BB4BBE38F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6798" b="16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E466FE93-BCCA-4DEB-B128-EDA5937013B3}"/>
              </a:ext>
            </a:extLst>
          </p:cNvPr>
          <p:cNvSpPr/>
          <p:nvPr/>
        </p:nvSpPr>
        <p:spPr>
          <a:xfrm flipH="1">
            <a:off x="4200000" y="2858400"/>
            <a:ext cx="7992000" cy="399960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CED83DE5-27A0-439B-8B1B-5E0DFE9DCC27}"/>
              </a:ext>
            </a:extLst>
          </p:cNvPr>
          <p:cNvSpPr/>
          <p:nvPr/>
        </p:nvSpPr>
        <p:spPr>
          <a:xfrm flipH="1" flipV="1">
            <a:off x="4200000" y="0"/>
            <a:ext cx="7992000" cy="39996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3CFC905C-D692-43EF-A413-5BD3FC5D5CE6}"/>
              </a:ext>
            </a:extLst>
          </p:cNvPr>
          <p:cNvSpPr>
            <a:spLocks noChangeAspect="1"/>
          </p:cNvSpPr>
          <p:nvPr/>
        </p:nvSpPr>
        <p:spPr>
          <a:xfrm>
            <a:off x="0" y="2106000"/>
            <a:ext cx="9500400" cy="4752000"/>
          </a:xfrm>
          <a:prstGeom prst="rtTriangle">
            <a:avLst/>
          </a:prstGeom>
          <a:solidFill>
            <a:schemeClr val="accent1">
              <a:alpha val="847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3AFEB569-9A6E-4E23-92B8-3DAE124B0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2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Triangle et image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89B84DC-DA94-4A3B-BB2D-18F3335C1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6798" b="16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6F9CE725-9F0E-4867-847C-F2274CE5737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003672" y="1229649"/>
            <a:ext cx="11188328" cy="562835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BD3022D-2542-442B-808D-5202447836B9}"/>
              </a:ext>
            </a:extLst>
          </p:cNvPr>
          <p:cNvSpPr>
            <a:spLocks noChangeAspect="1"/>
          </p:cNvSpPr>
          <p:nvPr/>
        </p:nvSpPr>
        <p:spPr>
          <a:xfrm>
            <a:off x="0" y="3575544"/>
            <a:ext cx="6518368" cy="3282456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20E6C27-2AE9-4FB3-A4CA-9DEC3190D3C5}"/>
              </a:ext>
            </a:extLst>
          </p:cNvPr>
          <p:cNvSpPr>
            <a:spLocks noChangeAspect="1"/>
          </p:cNvSpPr>
          <p:nvPr/>
        </p:nvSpPr>
        <p:spPr>
          <a:xfrm rot="10800000">
            <a:off x="5125802" y="1"/>
            <a:ext cx="7066198" cy="35458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0">
            <a:extLst>
              <a:ext uri="{FF2B5EF4-FFF2-40B4-BE49-F238E27FC236}">
                <a16:creationId xmlns:a16="http://schemas.microsoft.com/office/drawing/2014/main" id="{EEECA6DB-FE45-4F0C-9997-81E8823BE3BF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521747" y="3975709"/>
            <a:ext cx="7564505" cy="1069122"/>
          </a:xfrm>
        </p:spPr>
        <p:txBody>
          <a:bodyPr tIns="36000" bIns="36000" anchor="b"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2ED0D76D-8361-4720-A879-E969FBCFB0E6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521748" y="5074520"/>
            <a:ext cx="7564504" cy="824127"/>
          </a:xfrm>
        </p:spPr>
        <p:txBody>
          <a:bodyPr tIns="0" bIns="0">
            <a:noAutofit/>
          </a:bodyPr>
          <a:lstStyle>
            <a:lvl1pPr marL="0" indent="0" algn="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02BF532-472D-453D-B62B-B15EEBE0E7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3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4BEE6B7-6726-40A8-B682-418CD4504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3252"/>
          <a:stretch/>
        </p:blipFill>
        <p:spPr>
          <a:xfrm>
            <a:off x="0" y="0"/>
            <a:ext cx="7532914" cy="4886956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B69A3261-0B63-4F95-8DFF-EE72BDFD742A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81451F3F-6F39-4C4D-AC93-F3A07058C804}"/>
              </a:ext>
            </a:extLst>
          </p:cNvPr>
          <p:cNvSpPr/>
          <p:nvPr/>
        </p:nvSpPr>
        <p:spPr>
          <a:xfrm>
            <a:off x="1" y="3175200"/>
            <a:ext cx="7430400" cy="3682800"/>
          </a:xfrm>
          <a:prstGeom prst="rtTriangle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059627"/>
            <a:ext cx="2844800" cy="661850"/>
          </a:xfrm>
        </p:spPr>
        <p:txBody>
          <a:bodyPr anchor="t"/>
          <a:lstStyle>
            <a:lvl1pPr>
              <a:defRPr sz="16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2ADB040-BA9D-4C5A-A012-D7BA1741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495170"/>
            <a:ext cx="11010000" cy="108236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92110A2D-EE1B-45F5-96B6-541C66382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581003"/>
            <a:ext cx="11009999" cy="9610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771C0A3-CB71-4D1D-897A-D76A595F9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5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0F4F805-C2F8-4520-BD8B-755F503B3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3252"/>
          <a:stretch/>
        </p:blipFill>
        <p:spPr>
          <a:xfrm>
            <a:off x="0" y="0"/>
            <a:ext cx="7532914" cy="4886956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32BA8963-0FF6-4A19-8B5B-0689D3AA063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53C0011F-D29D-48F0-AB5C-8C5CFEB68921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6D13421-62DF-44A8-A64A-F96CD33F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960000"/>
            <a:ext cx="11043598" cy="1080000"/>
          </a:xfrm>
        </p:spPr>
        <p:txBody>
          <a:bodyPr anchor="b">
            <a:normAutofit/>
          </a:bodyPr>
          <a:lstStyle>
            <a:lvl1pPr algn="r">
              <a:defRPr sz="3200" b="1" cap="none" baseline="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8BE65B4F-FABF-45EF-8BD3-F275E9683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00" y="5220000"/>
            <a:ext cx="11043598" cy="863559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1E0009B4-757C-499A-88A8-C25FED3A4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9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71E0A66B-DB9D-4AB9-ADF4-40E84E420424}"/>
              </a:ext>
            </a:extLst>
          </p:cNvPr>
          <p:cNvSpPr/>
          <p:nvPr/>
        </p:nvSpPr>
        <p:spPr>
          <a:xfrm flipV="1">
            <a:off x="0" y="0"/>
            <a:ext cx="7430400" cy="36828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81451F3F-6F39-4C4D-AC93-F3A07058C804}"/>
              </a:ext>
            </a:extLst>
          </p:cNvPr>
          <p:cNvSpPr/>
          <p:nvPr/>
        </p:nvSpPr>
        <p:spPr>
          <a:xfrm>
            <a:off x="0" y="3175200"/>
            <a:ext cx="7430400" cy="3682800"/>
          </a:xfrm>
          <a:prstGeom prst="rtTriangle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059627"/>
            <a:ext cx="2844800" cy="661850"/>
          </a:xfrm>
        </p:spPr>
        <p:txBody>
          <a:bodyPr anchor="t"/>
          <a:lstStyle>
            <a:lvl1pPr>
              <a:defRPr sz="16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2ADB040-BA9D-4C5A-A012-D7BA1741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495170"/>
            <a:ext cx="11010000" cy="108236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61BCD301-28D6-4DED-9149-0B0CF8272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581003"/>
            <a:ext cx="11009999" cy="9610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F39465F8-E9E2-47E7-BDC1-AF6F8B079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43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ercie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547525E4-AC16-4CAF-B3D3-BD2C7A73410B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6647468" cy="32947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2F56595C-9867-4C3E-9EEA-ED39D6506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213" y="1732179"/>
            <a:ext cx="7341387" cy="226309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66A2B0E-41E7-4618-9AE9-1F01F0C6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56" y="432000"/>
            <a:ext cx="6227543" cy="1143000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F239FEE7-05BB-4D8F-A370-4D608D68C4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00" y="4932378"/>
            <a:ext cx="11047199" cy="137498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06DFF1A-32E6-4337-BAFD-2C4EEC438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00" y="4152453"/>
            <a:ext cx="11047199" cy="62482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E5478DF-DDE1-4B6E-81AF-0ADF38B5C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8429" y="429238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06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merciem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3339CA6A-741C-4A8E-AF1D-052FFF7D176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547525E4-AC16-4CAF-B3D3-BD2C7A73410B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6647468" cy="3294748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2F56595C-9867-4C3E-9EEA-ED39D6506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213" y="1732179"/>
            <a:ext cx="7341387" cy="226309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66A2B0E-41E7-4618-9AE9-1F01F0C6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56" y="432000"/>
            <a:ext cx="6227543" cy="1143000"/>
          </a:xfrm>
        </p:spPr>
        <p:txBody>
          <a:bodyPr/>
          <a:lstStyle>
            <a:lvl1pPr algn="r">
              <a:defRPr sz="2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F239FEE7-05BB-4D8F-A370-4D608D68C4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00" y="4932378"/>
            <a:ext cx="11047199" cy="137498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06DFF1A-32E6-4337-BAFD-2C4EEC438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00" y="4152453"/>
            <a:ext cx="11047199" cy="62482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58D217-F45A-46D5-BA46-1994B7A92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1629" y="431438"/>
            <a:ext cx="2026800" cy="6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96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CF1279-0A96-46BC-BDEC-342B1904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02" y="2462286"/>
            <a:ext cx="7493796" cy="56734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E94DBEBC-C3DD-417A-AE0B-7F2FFBE8B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181" y="3108237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ABD0B67-8261-4A54-B433-27B04D6C5FA5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4" name="Triangle rectangle 26">
              <a:extLst>
                <a:ext uri="{FF2B5EF4-FFF2-40B4-BE49-F238E27FC236}">
                  <a16:creationId xmlns:a16="http://schemas.microsoft.com/office/drawing/2014/main" id="{AED1471E-38A9-4C43-B330-15A5928385CA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riangle rectangle 26">
              <a:extLst>
                <a:ext uri="{FF2B5EF4-FFF2-40B4-BE49-F238E27FC236}">
                  <a16:creationId xmlns:a16="http://schemas.microsoft.com/office/drawing/2014/main" id="{692F3268-955F-4A36-89E1-8B2CBE6FECE9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Triangle isocèle 2">
              <a:extLst>
                <a:ext uri="{FF2B5EF4-FFF2-40B4-BE49-F238E27FC236}">
                  <a16:creationId xmlns:a16="http://schemas.microsoft.com/office/drawing/2014/main" id="{C12C66E5-C642-4A82-B37D-6149495CC1CB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8B793308-2542-4FCA-98E9-63301B822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089600" y="435600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35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1E69DD1-20E2-4033-855D-1DB35DD81AA4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1" name="Triangle rectangle 26">
              <a:extLst>
                <a:ext uri="{FF2B5EF4-FFF2-40B4-BE49-F238E27FC236}">
                  <a16:creationId xmlns:a16="http://schemas.microsoft.com/office/drawing/2014/main" id="{CBAFF0A8-EF7F-4551-B92A-B2DEC1CDD375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24323A89-83F5-4937-BF4A-0C432B1AE11D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2D031C7C-554A-4831-B3BB-E45C7ED0A51A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96EB6485-24F0-47D4-BD2A-DB9829148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04960" y="2732400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4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116EE20-0978-42ED-B377-D7237342D524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A0C8D663-01D0-4CF7-B6F2-3A75FE7900B1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26">
              <a:extLst>
                <a:ext uri="{FF2B5EF4-FFF2-40B4-BE49-F238E27FC236}">
                  <a16:creationId xmlns:a16="http://schemas.microsoft.com/office/drawing/2014/main" id="{BA55A5D8-67BE-4C2A-AEBD-D9094E1A5DFB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782EA74F-4041-4199-B217-7ABA249B5012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6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1C2DB881-046E-4775-82A8-3F24E5E17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04960" y="2732400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90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0CAB536-F998-4B20-8FA8-B7F96539D4A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07594" y="2792413"/>
            <a:ext cx="4976812" cy="13938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fr-FR" dirty="0"/>
              <a:t>Merci</a:t>
            </a:r>
            <a:endParaRPr lang="fr-BE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B6A43A5-AA3A-4BFC-B7DB-5DE5EB0B7779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0" name="Triangle rectangle 26">
              <a:extLst>
                <a:ext uri="{FF2B5EF4-FFF2-40B4-BE49-F238E27FC236}">
                  <a16:creationId xmlns:a16="http://schemas.microsoft.com/office/drawing/2014/main" id="{54206899-FB18-4847-BC57-167CAF217DF1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rectangle 26">
              <a:extLst>
                <a:ext uri="{FF2B5EF4-FFF2-40B4-BE49-F238E27FC236}">
                  <a16:creationId xmlns:a16="http://schemas.microsoft.com/office/drawing/2014/main" id="{F2C10157-9E7F-4D71-AB98-2BE7CC23FE66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877BF605-1224-44AC-96C9-FFBFA7439C7D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C4804201-82A3-4261-B48D-CED65630B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20439" y="500408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43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55AB448A-770F-427D-851F-70109ACC6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52000" y="2169000"/>
            <a:ext cx="8288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9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1">
            <a:extLst>
              <a:ext uri="{FF2B5EF4-FFF2-40B4-BE49-F238E27FC236}">
                <a16:creationId xmlns:a16="http://schemas.microsoft.com/office/drawing/2014/main" id="{2241C72F-8B64-4833-B9EA-07DC2E34F56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2000" cy="6863694"/>
            <a:chOff x="-5102" y="-5100"/>
            <a:chExt cx="9149101" cy="5150642"/>
          </a:xfrm>
        </p:grpSpPr>
        <p:sp>
          <p:nvSpPr>
            <p:cNvPr id="7" name="Triangle isocèle 17">
              <a:extLst>
                <a:ext uri="{FF2B5EF4-FFF2-40B4-BE49-F238E27FC236}">
                  <a16:creationId xmlns:a16="http://schemas.microsoft.com/office/drawing/2014/main" id="{254C6A41-E4CB-4892-81E8-7463EEA69623}"/>
                </a:ext>
              </a:extLst>
            </p:cNvPr>
            <p:cNvSpPr/>
            <p:nvPr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A858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>
                <a:solidFill>
                  <a:srgbClr val="5B257D"/>
                </a:solidFill>
              </a:endParaRPr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B629F952-43F5-4EB4-857F-4F3C5F5274C9}"/>
                </a:ext>
              </a:extLst>
            </p:cNvPr>
            <p:cNvSpPr/>
            <p:nvPr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664D58-8FC7-41BD-ACDB-D5E84E9B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2023E7-7B76-4FA3-9608-8B33B4F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5E3D61-0E00-4CEE-B060-9D83A856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83D0827-1551-4DEF-AEE5-8BD3BD50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992" y="4791656"/>
            <a:ext cx="6356336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1F87DFC7-3329-4F55-8747-8F14050EA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1992" y="5437607"/>
            <a:ext cx="6356336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1E7861F7-6100-4819-8452-49DFE0389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0592D962-125E-40AB-A930-7AA00616D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769"/>
          <a:stretch/>
        </p:blipFill>
        <p:spPr>
          <a:xfrm>
            <a:off x="0" y="-1"/>
            <a:ext cx="7546694" cy="4388693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864029D-2963-4A65-B032-A8175CB95F1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D40B19F9-0171-42B6-84C3-DBE1B2949BC3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960000"/>
            <a:ext cx="11043598" cy="1080000"/>
          </a:xfrm>
        </p:spPr>
        <p:txBody>
          <a:bodyPr anchor="b">
            <a:normAutofit/>
          </a:bodyPr>
          <a:lstStyle>
            <a:lvl1pPr algn="r">
              <a:defRPr sz="3200" b="1" cap="none" baseline="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5220000"/>
            <a:ext cx="11043598" cy="863559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14ABDAFE-1AC8-493A-8B5A-796E5B4C5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4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5B5860-269D-417B-A8E7-19FBD2A0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8A0599-C68A-4E69-AD24-F58B6AF4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427AB3-0931-4524-9E39-39B01BFF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37BDB4-C7E2-464F-8E9B-068858F75CEB}"/>
              </a:ext>
            </a:extLst>
          </p:cNvPr>
          <p:cNvGrpSpPr/>
          <p:nvPr/>
        </p:nvGrpSpPr>
        <p:grpSpPr>
          <a:xfrm>
            <a:off x="0" y="0"/>
            <a:ext cx="9465276" cy="6858000"/>
            <a:chOff x="0" y="0"/>
            <a:chExt cx="9465276" cy="6858000"/>
          </a:xfrm>
        </p:grpSpPr>
        <p:sp>
          <p:nvSpPr>
            <p:cNvPr id="7" name="Triangle rectangle 6">
              <a:extLst>
                <a:ext uri="{FF2B5EF4-FFF2-40B4-BE49-F238E27FC236}">
                  <a16:creationId xmlns:a16="http://schemas.microsoft.com/office/drawing/2014/main" id="{5B097EBE-1403-4461-8BC8-95DB246D7EB6}"/>
                </a:ext>
              </a:extLst>
            </p:cNvPr>
            <p:cNvSpPr/>
            <p:nvPr/>
          </p:nvSpPr>
          <p:spPr>
            <a:xfrm flipV="1">
              <a:off x="0" y="0"/>
              <a:ext cx="6342868" cy="31940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1FBADB"/>
                </a:solidFill>
              </a:endParaRPr>
            </a:p>
          </p:txBody>
        </p:sp>
        <p:sp>
          <p:nvSpPr>
            <p:cNvPr id="8" name="Triangle rectangle 7">
              <a:extLst>
                <a:ext uri="{FF2B5EF4-FFF2-40B4-BE49-F238E27FC236}">
                  <a16:creationId xmlns:a16="http://schemas.microsoft.com/office/drawing/2014/main" id="{79502811-6ACB-420A-AD49-65F9DA2AF29B}"/>
                </a:ext>
              </a:extLst>
            </p:cNvPr>
            <p:cNvSpPr/>
            <p:nvPr/>
          </p:nvSpPr>
          <p:spPr>
            <a:xfrm>
              <a:off x="0" y="2091570"/>
              <a:ext cx="9465276" cy="4766430"/>
            </a:xfrm>
            <a:prstGeom prst="rtTriangle">
              <a:avLst/>
            </a:pr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2F15EA7B-C4EB-49CC-BCC6-D8966413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4717898"/>
            <a:ext cx="7454000" cy="567349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1FC12A7-3105-4716-8D56-C90E64A8DE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2400" y="5363849"/>
            <a:ext cx="7454000" cy="486486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9B4D04BD-770C-42E0-B674-F660FD4E5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0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EDC8ECE-BC03-46C4-8549-294628CA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7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03254CBB-1086-403B-B41D-67E9E1C3A603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DDDB33-DD70-4F0B-BEA6-3DE9948C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6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03254CBB-1086-403B-B41D-67E9E1C3A603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419EF0B-C3E2-49B0-84D9-20E19BE85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8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72400" y="274638"/>
            <a:ext cx="1038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BE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1600201"/>
            <a:ext cx="1038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BE" noProof="0" dirty="0"/>
              <a:t>Cliquez pour modifier les styles du texte du masque</a:t>
            </a:r>
          </a:p>
          <a:p>
            <a:pPr lvl="1"/>
            <a:r>
              <a:rPr lang="fr-BE" noProof="0" dirty="0"/>
              <a:t>Deuxième niveau</a:t>
            </a:r>
          </a:p>
          <a:p>
            <a:pPr lvl="2"/>
            <a:r>
              <a:rPr lang="fr-BE" noProof="0" dirty="0"/>
              <a:t>Troisième niveau</a:t>
            </a:r>
          </a:p>
          <a:p>
            <a:pPr lvl="3"/>
            <a:r>
              <a:rPr lang="fr-BE" noProof="0" dirty="0"/>
              <a:t>Quatrième niveau</a:t>
            </a:r>
          </a:p>
          <a:p>
            <a:pPr lvl="4"/>
            <a:r>
              <a:rPr lang="fr-BE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2400" y="6356351"/>
            <a:ext cx="288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3B87A-11AD-42B6-B851-8DD850EB46BC}" type="datetimeFigureOut">
              <a:rPr lang="fr-BE" smtClean="0"/>
              <a:t>14-12-20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8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74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8" r:id="rId29"/>
    <p:sldLayoutId id="2147483693" r:id="rId30"/>
    <p:sldLayoutId id="2147483694" r:id="rId31"/>
    <p:sldLayoutId id="2147483695" r:id="rId32"/>
    <p:sldLayoutId id="2147483697" r:id="rId33"/>
  </p:sldLayoutIdLst>
  <p:txStyles>
    <p:titleStyle>
      <a:lvl1pPr algn="just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4500" indent="-4445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Calibri" panose="020F050202020403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Wingdings 3" panose="05040102010807070707" pitchFamily="18" charset="2"/>
        <a:buChar char="u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Calibri" panose="020F050202020403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ACA20-A6B0-4D28-AD3B-C4CA0BCE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Flexibilization</a:t>
            </a:r>
            <a:r>
              <a:rPr lang="en-US" dirty="0"/>
              <a:t> of </a:t>
            </a:r>
            <a:r>
              <a:rPr lang="en-US" dirty="0" err="1"/>
              <a:t>Labour</a:t>
            </a:r>
            <a:r>
              <a:rPr lang="en-US" dirty="0"/>
              <a:t> Law in Belgium: Analysis of a Short-Lived New Regime and its Downfall: The Case of Associative Work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1E682A-37A5-4C7A-98FF-F06966E6F9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Vincent Février</a:t>
            </a:r>
          </a:p>
          <a:p>
            <a:r>
              <a:rPr lang="fr-FR" dirty="0" smtClean="0"/>
              <a:t>PhD Candidate at the </a:t>
            </a:r>
            <a:r>
              <a:rPr lang="fr-FR" dirty="0" err="1" smtClean="0"/>
              <a:t>University</a:t>
            </a:r>
            <a:r>
              <a:rPr lang="fr-FR" dirty="0" smtClean="0"/>
              <a:t> of Liège</a:t>
            </a:r>
          </a:p>
          <a:p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fellow</a:t>
            </a:r>
            <a:r>
              <a:rPr lang="fr-FR" dirty="0" smtClean="0"/>
              <a:t> at the F.R.S.-F.N.R.S.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9963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Scope of application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Article 2 of the </a:t>
            </a:r>
            <a:r>
              <a:rPr lang="fr-FR" dirty="0" err="1" smtClean="0"/>
              <a:t>statute</a:t>
            </a:r>
            <a:endParaRPr lang="fr-FR" dirty="0" smtClean="0"/>
          </a:p>
          <a:p>
            <a:r>
              <a:rPr lang="fr-FR" dirty="0" err="1" smtClean="0"/>
              <a:t>Activities</a:t>
            </a:r>
            <a:r>
              <a:rPr lang="fr-FR" dirty="0" smtClean="0"/>
              <a:t> </a:t>
            </a:r>
            <a:r>
              <a:rPr lang="fr-FR" dirty="0" err="1" smtClean="0"/>
              <a:t>taking</a:t>
            </a:r>
            <a:r>
              <a:rPr lang="fr-FR" dirty="0" smtClean="0"/>
              <a:t> place </a:t>
            </a:r>
            <a:r>
              <a:rPr lang="fr-FR" dirty="0" err="1" smtClean="0"/>
              <a:t>within</a:t>
            </a:r>
            <a:r>
              <a:rPr lang="fr-FR" dirty="0" smtClean="0"/>
              <a:t> non-profit </a:t>
            </a:r>
            <a:r>
              <a:rPr lang="fr-FR" dirty="0" err="1" smtClean="0"/>
              <a:t>organizations</a:t>
            </a:r>
            <a:endParaRPr lang="fr-FR" dirty="0" smtClean="0"/>
          </a:p>
          <a:p>
            <a:r>
              <a:rPr lang="fr-FR" dirty="0" smtClean="0"/>
              <a:t>Article 3</a:t>
            </a:r>
          </a:p>
          <a:p>
            <a:r>
              <a:rPr lang="fr-FR" dirty="0" smtClean="0"/>
              <a:t>Exhaustive </a:t>
            </a:r>
            <a:r>
              <a:rPr lang="fr-FR" dirty="0" err="1" smtClean="0"/>
              <a:t>list</a:t>
            </a:r>
            <a:r>
              <a:rPr lang="fr-FR" dirty="0" smtClean="0"/>
              <a:t> of </a:t>
            </a:r>
            <a:r>
              <a:rPr lang="fr-FR" dirty="0" err="1" smtClean="0"/>
              <a:t>activities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990" y="3425597"/>
            <a:ext cx="4427964" cy="29490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1" y="4052887"/>
            <a:ext cx="3375320" cy="22533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473" y="4052888"/>
            <a:ext cx="3095714" cy="23217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00456" y="3179376"/>
            <a:ext cx="2891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Royalty</a:t>
            </a:r>
            <a:r>
              <a:rPr lang="fr-FR" sz="1000" dirty="0" smtClean="0"/>
              <a:t> free images </a:t>
            </a:r>
            <a:r>
              <a:rPr lang="fr-FR" sz="1000" dirty="0" err="1" smtClean="0"/>
              <a:t>from</a:t>
            </a:r>
            <a:r>
              <a:rPr lang="fr-FR" sz="1000" dirty="0" smtClean="0"/>
              <a:t>: https://pixabay.com/ </a:t>
            </a:r>
            <a:endParaRPr lang="fr-BE" sz="1000" dirty="0"/>
          </a:p>
        </p:txBody>
      </p:sp>
    </p:spTree>
    <p:extLst>
      <p:ext uri="{BB962C8B-B14F-4D97-AF65-F5344CB8AC3E}">
        <p14:creationId xmlns:p14="http://schemas.microsoft.com/office/powerpoint/2010/main" val="9062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Scope of application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Article 4</a:t>
            </a:r>
          </a:p>
          <a:p>
            <a:r>
              <a:rPr lang="fr-FR" dirty="0" err="1" smtClean="0"/>
              <a:t>Already</a:t>
            </a:r>
            <a:r>
              <a:rPr lang="fr-FR" dirty="0" smtClean="0"/>
              <a:t> have a Main Professional Activity </a:t>
            </a:r>
            <a:r>
              <a:rPr lang="fr-FR" dirty="0" smtClean="0"/>
              <a:t>(</a:t>
            </a:r>
            <a:r>
              <a:rPr lang="fr-FR" smtClean="0"/>
              <a:t>4/5th time, T-3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Also</a:t>
            </a:r>
            <a:r>
              <a:rPr lang="fr-FR" dirty="0" smtClean="0"/>
              <a:t> for </a:t>
            </a:r>
            <a:r>
              <a:rPr lang="fr-FR" dirty="0" err="1" smtClean="0"/>
              <a:t>retired</a:t>
            </a:r>
            <a:r>
              <a:rPr lang="fr-FR" dirty="0" smtClean="0"/>
              <a:t> </a:t>
            </a:r>
            <a:r>
              <a:rPr lang="fr-FR" dirty="0" err="1" smtClean="0"/>
              <a:t>workers</a:t>
            </a:r>
            <a:endParaRPr lang="fr-FR" dirty="0" smtClean="0"/>
          </a:p>
          <a:p>
            <a:r>
              <a:rPr lang="fr-FR" dirty="0" smtClean="0"/>
              <a:t>Article 12 and 24: </a:t>
            </a:r>
            <a:r>
              <a:rPr lang="fr-FR" dirty="0" err="1" smtClean="0"/>
              <a:t>thresholds</a:t>
            </a:r>
            <a:endParaRPr lang="fr-FR" dirty="0" smtClean="0"/>
          </a:p>
          <a:p>
            <a:endParaRPr lang="fr-FR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12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If all conditions are met…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Article 28 </a:t>
            </a:r>
            <a:r>
              <a:rPr lang="fr-FR" dirty="0" smtClean="0">
                <a:sym typeface="Wingdings" panose="05000000000000000000" pitchFamily="2" charset="2"/>
              </a:rPr>
              <a:t> Exclusion </a:t>
            </a:r>
            <a:r>
              <a:rPr lang="fr-FR" dirty="0" err="1" smtClean="0">
                <a:sym typeface="Wingdings" panose="05000000000000000000" pitchFamily="2" charset="2"/>
              </a:rPr>
              <a:t>from</a:t>
            </a:r>
            <a:r>
              <a:rPr lang="fr-FR" dirty="0" smtClean="0">
                <a:sym typeface="Wingdings" panose="05000000000000000000" pitchFamily="2" charset="2"/>
              </a:rPr>
              <a:t> the </a:t>
            </a:r>
            <a:r>
              <a:rPr lang="fr-FR" dirty="0" err="1" smtClean="0">
                <a:sym typeface="Wingdings" panose="05000000000000000000" pitchFamily="2" charset="2"/>
              </a:rPr>
              <a:t>field</a:t>
            </a:r>
            <a:r>
              <a:rPr lang="fr-FR" dirty="0" smtClean="0">
                <a:sym typeface="Wingdings" panose="05000000000000000000" pitchFamily="2" charset="2"/>
              </a:rPr>
              <a:t> of application of </a:t>
            </a:r>
            <a:r>
              <a:rPr lang="fr-FR" dirty="0" err="1" smtClean="0">
                <a:sym typeface="Wingdings" panose="05000000000000000000" pitchFamily="2" charset="2"/>
              </a:rPr>
              <a:t>most</a:t>
            </a:r>
            <a:r>
              <a:rPr lang="fr-FR" dirty="0" smtClean="0">
                <a:sym typeface="Wingdings" panose="05000000000000000000" pitchFamily="2" charset="2"/>
              </a:rPr>
              <a:t> of Labour Law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Basic protection: </a:t>
            </a:r>
            <a:r>
              <a:rPr lang="fr-FR" dirty="0" err="1" smtClean="0">
                <a:sym typeface="Wingdings" panose="05000000000000000000" pitchFamily="2" charset="2"/>
              </a:rPr>
              <a:t>well-being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liability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If </a:t>
            </a:r>
            <a:r>
              <a:rPr lang="fr-FR" dirty="0" err="1" smtClean="0">
                <a:sym typeface="Wingdings" panose="05000000000000000000" pitchFamily="2" charset="2"/>
              </a:rPr>
              <a:t>subordinated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less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protected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than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voluntary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workers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Surprising</a:t>
            </a:r>
            <a:r>
              <a:rPr lang="fr-FR" dirty="0" smtClean="0">
                <a:sym typeface="Wingdings" panose="05000000000000000000" pitchFamily="2" charset="2"/>
              </a:rPr>
              <a:t>: If not </a:t>
            </a:r>
            <a:r>
              <a:rPr lang="fr-FR" dirty="0" err="1" smtClean="0">
                <a:sym typeface="Wingdings" panose="05000000000000000000" pitchFamily="2" charset="2"/>
              </a:rPr>
              <a:t>subordinated</a:t>
            </a:r>
            <a:r>
              <a:rPr lang="fr-FR" dirty="0" smtClean="0">
                <a:sym typeface="Wingdings" panose="05000000000000000000" pitchFamily="2" charset="2"/>
              </a:rPr>
              <a:t>  more protection </a:t>
            </a:r>
            <a:r>
              <a:rPr lang="fr-FR" dirty="0" err="1" smtClean="0">
                <a:sym typeface="Wingdings" panose="05000000000000000000" pitchFamily="2" charset="2"/>
              </a:rPr>
              <a:t>than</a:t>
            </a:r>
            <a:r>
              <a:rPr lang="fr-FR" dirty="0" smtClean="0">
                <a:sym typeface="Wingdings" panose="05000000000000000000" pitchFamily="2" charset="2"/>
              </a:rPr>
              <a:t> self-</a:t>
            </a:r>
            <a:r>
              <a:rPr lang="fr-FR" dirty="0" err="1" smtClean="0">
                <a:sym typeface="Wingdings" panose="05000000000000000000" pitchFamily="2" charset="2"/>
              </a:rPr>
              <a:t>employed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363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If conditions are not met…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Article 41,§4</a:t>
            </a:r>
            <a:r>
              <a:rPr lang="fr-FR" dirty="0" smtClean="0">
                <a:sym typeface="Wingdings" panose="05000000000000000000" pitchFamily="2" charset="2"/>
              </a:rPr>
              <a:t> Requalification as an </a:t>
            </a:r>
            <a:r>
              <a:rPr lang="fr-FR" dirty="0" err="1" smtClean="0">
                <a:sym typeface="Wingdings" panose="05000000000000000000" pitchFamily="2" charset="2"/>
              </a:rPr>
              <a:t>employment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contract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EVEN </a:t>
            </a:r>
            <a:r>
              <a:rPr lang="fr-FR" dirty="0" smtClean="0">
                <a:sym typeface="Wingdings" panose="05000000000000000000" pitchFamily="2" charset="2"/>
              </a:rPr>
              <a:t>IF NOT </a:t>
            </a:r>
            <a:r>
              <a:rPr lang="fr-FR" dirty="0" smtClean="0">
                <a:sym typeface="Wingdings" panose="05000000000000000000" pitchFamily="2" charset="2"/>
              </a:rPr>
              <a:t>SUBORDINATED!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If the </a:t>
            </a:r>
            <a:r>
              <a:rPr lang="fr-FR" dirty="0" err="1" smtClean="0">
                <a:sym typeface="Wingdings" panose="05000000000000000000" pitchFamily="2" charset="2"/>
              </a:rPr>
              <a:t>organization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acted</a:t>
            </a:r>
            <a:r>
              <a:rPr lang="fr-FR" dirty="0" smtClean="0">
                <a:sym typeface="Wingdings" panose="05000000000000000000" pitchFamily="2" charset="2"/>
              </a:rPr>
              <a:t> in good </a:t>
            </a:r>
            <a:r>
              <a:rPr lang="fr-FR" dirty="0" err="1" smtClean="0">
                <a:sym typeface="Wingdings" panose="05000000000000000000" pitchFamily="2" charset="2"/>
              </a:rPr>
              <a:t>faith</a:t>
            </a:r>
            <a:r>
              <a:rPr lang="fr-FR" dirty="0" smtClean="0">
                <a:sym typeface="Wingdings" panose="05000000000000000000" pitchFamily="2" charset="2"/>
              </a:rPr>
              <a:t> Not the employer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2551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400" y="1689105"/>
            <a:ext cx="10389600" cy="4525964"/>
          </a:xfrm>
        </p:spPr>
        <p:txBody>
          <a:bodyPr/>
          <a:lstStyle/>
          <a:p>
            <a:endParaRPr lang="fr-BE" dirty="0"/>
          </a:p>
        </p:txBody>
      </p:sp>
      <p:grpSp>
        <p:nvGrpSpPr>
          <p:cNvPr id="4" name="Groupe 3"/>
          <p:cNvGrpSpPr/>
          <p:nvPr/>
        </p:nvGrpSpPr>
        <p:grpSpPr>
          <a:xfrm>
            <a:off x="1652710" y="1347651"/>
            <a:ext cx="2561261" cy="5138058"/>
            <a:chOff x="985" y="0"/>
            <a:chExt cx="2561261" cy="5138058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985" y="0"/>
              <a:ext cx="2561261" cy="513805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ZoneTexte 29"/>
            <p:cNvSpPr txBox="1"/>
            <p:nvPr/>
          </p:nvSpPr>
          <p:spPr>
            <a:xfrm>
              <a:off x="985" y="0"/>
              <a:ext cx="2561261" cy="1541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600" kern="1200" dirty="0" smtClean="0"/>
                <a:t>Professional </a:t>
              </a:r>
              <a:r>
                <a:rPr lang="fr-FR" sz="3600" kern="1200" dirty="0" err="1" smtClean="0"/>
                <a:t>work</a:t>
              </a:r>
              <a:endParaRPr lang="fr-FR" sz="3600" kern="1200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908836" y="2890573"/>
            <a:ext cx="2049009" cy="1549194"/>
            <a:chOff x="257111" y="1542922"/>
            <a:chExt cx="2049009" cy="1549194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257111" y="1542922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ZoneTexte 27"/>
            <p:cNvSpPr txBox="1"/>
            <p:nvPr/>
          </p:nvSpPr>
          <p:spPr>
            <a:xfrm>
              <a:off x="302485" y="1588296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err="1" smtClean="0"/>
                <a:t>Remuneration</a:t>
              </a:r>
              <a:endParaRPr lang="fr-FR" sz="1300" kern="1200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908836" y="4678106"/>
            <a:ext cx="2049009" cy="1549194"/>
            <a:chOff x="257111" y="3330455"/>
            <a:chExt cx="2049009" cy="1549194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257111" y="3330455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ZoneTexte 25"/>
            <p:cNvSpPr txBox="1"/>
            <p:nvPr/>
          </p:nvSpPr>
          <p:spPr>
            <a:xfrm>
              <a:off x="302485" y="3375829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err="1" smtClean="0"/>
                <a:t>With</a:t>
              </a:r>
              <a:r>
                <a:rPr lang="fr-FR" sz="1300" kern="1200" dirty="0" smtClean="0"/>
                <a:t> or </a:t>
              </a:r>
              <a:r>
                <a:rPr lang="fr-FR" sz="1300" kern="1200" dirty="0" err="1" smtClean="0"/>
                <a:t>without</a:t>
              </a:r>
              <a:r>
                <a:rPr lang="fr-FR" sz="1300" kern="1200" dirty="0" smtClean="0"/>
                <a:t> subordination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Employee</a:t>
              </a:r>
              <a:endParaRPr lang="fr-FR" sz="1300" kern="1200" dirty="0" smtClean="0">
                <a:sym typeface="Wingdings" panose="05000000000000000000" pitchFamily="2" charset="2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 Self-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Employed</a:t>
              </a:r>
              <a:endParaRPr lang="fr-FR" sz="1300" kern="1200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406066" y="1347651"/>
            <a:ext cx="2561261" cy="5138058"/>
            <a:chOff x="2754341" y="0"/>
            <a:chExt cx="2561261" cy="5138058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2754341" y="0"/>
              <a:ext cx="2561261" cy="513805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ZoneTexte 23"/>
            <p:cNvSpPr txBox="1"/>
            <p:nvPr/>
          </p:nvSpPr>
          <p:spPr>
            <a:xfrm>
              <a:off x="2754341" y="0"/>
              <a:ext cx="2561261" cy="1541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600" dirty="0" smtClean="0"/>
                <a:t>Associative </a:t>
              </a:r>
              <a:r>
                <a:rPr lang="fr-FR" sz="3600" dirty="0" err="1" smtClean="0"/>
                <a:t>work</a:t>
              </a:r>
              <a:endParaRPr lang="fr-FR" sz="3600" kern="1200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662192" y="2890573"/>
            <a:ext cx="2049009" cy="1549194"/>
            <a:chOff x="3010467" y="1542922"/>
            <a:chExt cx="2049009" cy="1549194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3010467" y="1542922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ZoneTexte 21"/>
            <p:cNvSpPr txBox="1"/>
            <p:nvPr/>
          </p:nvSpPr>
          <p:spPr>
            <a:xfrm>
              <a:off x="3055841" y="1588296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dirty="0" smtClean="0">
                  <a:sym typeface="Wingdings" panose="05000000000000000000" pitchFamily="2" charset="2"/>
                </a:rPr>
                <a:t>Exhaustive </a:t>
              </a:r>
              <a:r>
                <a:rPr lang="fr-FR" sz="1300" dirty="0" err="1" smtClean="0">
                  <a:sym typeface="Wingdings" panose="05000000000000000000" pitchFamily="2" charset="2"/>
                </a:rPr>
                <a:t>list</a:t>
              </a:r>
              <a:endParaRPr lang="fr-FR" sz="1300" dirty="0" smtClean="0">
                <a:sym typeface="Wingdings" panose="05000000000000000000" pitchFamily="2" charset="2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dirty="0" smtClean="0">
                  <a:sym typeface="Wingdings" panose="05000000000000000000" pitchFamily="2" charset="2"/>
                </a:rPr>
                <a:t>Main </a:t>
              </a:r>
              <a:r>
                <a:rPr lang="fr-FR" sz="1300" dirty="0" err="1" smtClean="0">
                  <a:sym typeface="Wingdings" panose="05000000000000000000" pitchFamily="2" charset="2"/>
                </a:rPr>
                <a:t>activity</a:t>
              </a:r>
              <a:r>
                <a:rPr lang="fr-FR" sz="1300" dirty="0" smtClean="0">
                  <a:sym typeface="Wingdings" panose="05000000000000000000" pitchFamily="2" charset="2"/>
                </a:rPr>
                <a:t> </a:t>
              </a:r>
              <a:r>
                <a:rPr lang="fr-FR" sz="1300" dirty="0" err="1" smtClean="0">
                  <a:sym typeface="Wingdings" panose="05000000000000000000" pitchFamily="2" charset="2"/>
                </a:rPr>
                <a:t>requirements</a:t>
              </a:r>
              <a:endParaRPr lang="fr-FR" sz="1300" dirty="0" smtClean="0">
                <a:sym typeface="Wingdings" panose="05000000000000000000" pitchFamily="2" charset="2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Compensation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threshold</a:t>
              </a:r>
              <a:endParaRPr lang="fr-FR" sz="1300" kern="12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662192" y="4678106"/>
            <a:ext cx="2049009" cy="1549194"/>
            <a:chOff x="3010467" y="3330455"/>
            <a:chExt cx="2049009" cy="1549194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3010467" y="3330455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ZoneTexte 19"/>
            <p:cNvSpPr txBox="1"/>
            <p:nvPr/>
          </p:nvSpPr>
          <p:spPr>
            <a:xfrm>
              <a:off x="3055841" y="3375829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err="1" smtClean="0"/>
                <a:t>With</a:t>
              </a:r>
              <a:r>
                <a:rPr lang="fr-FR" sz="1300" kern="1200" dirty="0" smtClean="0"/>
                <a:t> or </a:t>
              </a:r>
              <a:r>
                <a:rPr lang="fr-FR" sz="1300" kern="1200" dirty="0" err="1" smtClean="0"/>
                <a:t>without</a:t>
              </a:r>
              <a:r>
                <a:rPr lang="fr-FR" sz="1300" kern="1200" dirty="0" smtClean="0"/>
                <a:t> subordination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dirty="0" smtClean="0">
                  <a:sym typeface="Wingdings" panose="05000000000000000000" pitchFamily="2" charset="2"/>
                </a:rPr>
                <a:t>Labour </a:t>
              </a:r>
              <a:r>
                <a:rPr lang="fr-FR" sz="1300" dirty="0" err="1" smtClean="0">
                  <a:sym typeface="Wingdings" panose="05000000000000000000" pitchFamily="2" charset="2"/>
                </a:rPr>
                <a:t>law</a:t>
              </a:r>
              <a:r>
                <a:rPr lang="fr-FR" sz="1300" dirty="0" smtClean="0">
                  <a:sym typeface="Wingdings" panose="05000000000000000000" pitchFamily="2" charset="2"/>
                </a:rPr>
                <a:t> </a:t>
              </a:r>
              <a:r>
                <a:rPr lang="fr-FR" sz="1300" dirty="0" err="1" smtClean="0">
                  <a:sym typeface="Wingdings" panose="05000000000000000000" pitchFamily="2" charset="2"/>
                </a:rPr>
                <a:t>mostly</a:t>
              </a:r>
              <a:r>
                <a:rPr lang="fr-FR" sz="1300" dirty="0" smtClean="0">
                  <a:sym typeface="Wingdings" panose="05000000000000000000" pitchFamily="2" charset="2"/>
                </a:rPr>
                <a:t> </a:t>
              </a:r>
              <a:r>
                <a:rPr lang="fr-FR" sz="1300" dirty="0" err="1" smtClean="0">
                  <a:sym typeface="Wingdings" panose="05000000000000000000" pitchFamily="2" charset="2"/>
                </a:rPr>
                <a:t>excluded</a:t>
              </a:r>
              <a:endParaRPr lang="fr-FR" sz="1300" dirty="0" smtClean="0">
                <a:sym typeface="Wingdings" panose="05000000000000000000" pitchFamily="2" charset="2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 Basic protection for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well-being</a:t>
              </a:r>
              <a:r>
                <a:rPr lang="fr-FR" sz="1300" kern="1200" dirty="0" smtClean="0">
                  <a:sym typeface="Wingdings" panose="05000000000000000000" pitchFamily="2" charset="2"/>
                </a:rPr>
                <a:t> and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liability</a:t>
              </a:r>
              <a:endParaRPr lang="fr-FR" sz="1300" kern="1200" dirty="0" smtClean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159423" y="1347651"/>
            <a:ext cx="2561261" cy="5138058"/>
            <a:chOff x="5507698" y="0"/>
            <a:chExt cx="2561261" cy="5138058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5507698" y="0"/>
              <a:ext cx="2561261" cy="513805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ZoneTexte 17"/>
            <p:cNvSpPr txBox="1"/>
            <p:nvPr/>
          </p:nvSpPr>
          <p:spPr>
            <a:xfrm>
              <a:off x="5507698" y="0"/>
              <a:ext cx="2561261" cy="1541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600" kern="1200" dirty="0" err="1" smtClean="0"/>
                <a:t>Voluntary</a:t>
              </a:r>
              <a:r>
                <a:rPr lang="fr-FR" sz="3600" kern="1200" dirty="0" smtClean="0"/>
                <a:t> </a:t>
              </a:r>
              <a:r>
                <a:rPr lang="fr-FR" sz="3600" kern="1200" dirty="0" err="1" smtClean="0"/>
                <a:t>work</a:t>
              </a:r>
              <a:endParaRPr lang="fr-FR" sz="3600" kern="12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415549" y="2890573"/>
            <a:ext cx="2049009" cy="1549194"/>
            <a:chOff x="5763824" y="1542922"/>
            <a:chExt cx="2049009" cy="1549194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5763824" y="1542922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oneTexte 15"/>
            <p:cNvSpPr txBox="1"/>
            <p:nvPr/>
          </p:nvSpPr>
          <p:spPr>
            <a:xfrm>
              <a:off x="5809198" y="1588296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/>
                <a:t>No </a:t>
              </a:r>
              <a:r>
                <a:rPr lang="fr-FR" sz="1300" kern="1200" dirty="0" err="1" smtClean="0"/>
                <a:t>Remuneration</a:t>
              </a:r>
              <a:endParaRPr lang="fr-FR" sz="1300" kern="1200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415549" y="4678106"/>
            <a:ext cx="2049009" cy="1549194"/>
            <a:chOff x="5763824" y="3330455"/>
            <a:chExt cx="2049009" cy="1549194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5763824" y="3330455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ZoneTexte 13"/>
            <p:cNvSpPr txBox="1"/>
            <p:nvPr/>
          </p:nvSpPr>
          <p:spPr>
            <a:xfrm>
              <a:off x="5809198" y="3375829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err="1" smtClean="0"/>
                <a:t>With</a:t>
              </a:r>
              <a:r>
                <a:rPr lang="fr-FR" sz="1300" kern="1200" dirty="0" smtClean="0"/>
                <a:t> or </a:t>
              </a:r>
              <a:r>
                <a:rPr lang="fr-FR" sz="1300" kern="1200" dirty="0" err="1" smtClean="0"/>
                <a:t>without</a:t>
              </a:r>
              <a:r>
                <a:rPr lang="fr-FR" sz="1300" kern="1200" dirty="0" smtClean="0"/>
                <a:t> subordination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Work</a:t>
              </a:r>
              <a:r>
                <a:rPr lang="fr-FR" sz="1300" kern="1200" dirty="0" smtClean="0">
                  <a:sym typeface="Wingdings" panose="05000000000000000000" pitchFamily="2" charset="2"/>
                </a:rPr>
                <a:t>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Regulation</a:t>
              </a:r>
              <a:r>
                <a:rPr lang="fr-FR" sz="1300" kern="1200" dirty="0" smtClean="0">
                  <a:sym typeface="Wingdings" panose="05000000000000000000" pitchFamily="2" charset="2"/>
                </a:rPr>
                <a:t> Law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applies</a:t>
              </a:r>
              <a:r>
                <a:rPr lang="fr-FR" sz="1300" kern="1200" dirty="0" smtClean="0">
                  <a:sym typeface="Wingdings" panose="05000000000000000000" pitchFamily="2" charset="2"/>
                </a:rPr>
                <a:t> or not</a:t>
              </a:r>
              <a:endParaRPr lang="fr-FR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85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decision</a:t>
            </a:r>
            <a:r>
              <a:rPr lang="fr-FR" dirty="0" smtClean="0"/>
              <a:t> of the </a:t>
            </a:r>
            <a:r>
              <a:rPr lang="fr-FR" dirty="0" err="1" smtClean="0"/>
              <a:t>Constitutional</a:t>
            </a:r>
            <a:r>
              <a:rPr lang="fr-FR" dirty="0" smtClean="0"/>
              <a:t> Court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Downfall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628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Decision</a:t>
            </a:r>
            <a:r>
              <a:rPr lang="fr-FR" dirty="0" smtClean="0"/>
              <a:t> on 23 </a:t>
            </a:r>
            <a:r>
              <a:rPr lang="fr-FR" dirty="0" err="1" smtClean="0"/>
              <a:t>april</a:t>
            </a:r>
            <a:r>
              <a:rPr lang="fr-FR" dirty="0" smtClean="0"/>
              <a:t> 2020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Focus on labour </a:t>
            </a:r>
            <a:r>
              <a:rPr lang="fr-FR" dirty="0" err="1" smtClean="0"/>
              <a:t>law</a:t>
            </a:r>
            <a:r>
              <a:rPr lang="fr-FR" dirty="0" smtClean="0"/>
              <a:t> issues</a:t>
            </a:r>
          </a:p>
          <a:p>
            <a:r>
              <a:rPr lang="fr-FR" dirty="0" err="1" smtClean="0"/>
              <a:t>Creation</a:t>
            </a:r>
            <a:r>
              <a:rPr lang="fr-FR" dirty="0" smtClean="0"/>
              <a:t> of a new type of </a:t>
            </a:r>
            <a:r>
              <a:rPr lang="fr-FR" dirty="0" err="1" smtClean="0"/>
              <a:t>employment</a:t>
            </a:r>
            <a:r>
              <a:rPr lang="fr-FR" dirty="0" smtClean="0"/>
              <a:t> </a:t>
            </a:r>
            <a:r>
              <a:rPr lang="fr-FR" dirty="0" err="1" smtClean="0"/>
              <a:t>contract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Political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choice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OK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Discrimination </a:t>
            </a:r>
            <a:r>
              <a:rPr lang="fr-FR" dirty="0" err="1" smtClean="0">
                <a:sym typeface="Wingdings" panose="05000000000000000000" pitchFamily="2" charset="2"/>
              </a:rPr>
              <a:t>without</a:t>
            </a:r>
            <a:r>
              <a:rPr lang="fr-FR" dirty="0" smtClean="0">
                <a:sym typeface="Wingdings" panose="05000000000000000000" pitchFamily="2" charset="2"/>
              </a:rPr>
              <a:t> justification NOT OK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Disproportionate</a:t>
            </a:r>
            <a:r>
              <a:rPr lang="fr-FR" dirty="0" smtClean="0">
                <a:sym typeface="Wingdings" panose="05000000000000000000" pitchFamily="2" charset="2"/>
              </a:rPr>
              <a:t>  NOT OK</a:t>
            </a:r>
          </a:p>
          <a:p>
            <a:endParaRPr lang="fr-FR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631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of incertitude?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Merely</a:t>
            </a:r>
            <a:r>
              <a:rPr lang="fr-FR" dirty="0" smtClean="0"/>
              <a:t> </a:t>
            </a:r>
            <a:r>
              <a:rPr lang="fr-FR" dirty="0" err="1" smtClean="0"/>
              <a:t>complete</a:t>
            </a:r>
            <a:r>
              <a:rPr lang="fr-FR" dirty="0" smtClean="0"/>
              <a:t> exclusion of labour </a:t>
            </a:r>
            <a:r>
              <a:rPr lang="fr-FR" dirty="0" err="1" smtClean="0"/>
              <a:t>law</a:t>
            </a:r>
            <a:r>
              <a:rPr lang="fr-FR" dirty="0"/>
              <a:t> </a:t>
            </a:r>
            <a:r>
              <a:rPr lang="fr-FR" dirty="0" smtClean="0">
                <a:sym typeface="Wingdings" panose="05000000000000000000" pitchFamily="2" charset="2"/>
              </a:rPr>
              <a:t> Not </a:t>
            </a:r>
            <a:r>
              <a:rPr lang="fr-FR" dirty="0" err="1" smtClean="0">
                <a:sym typeface="Wingdings" panose="05000000000000000000" pitchFamily="2" charset="2"/>
              </a:rPr>
              <a:t>sufficient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Primacy</a:t>
            </a:r>
            <a:r>
              <a:rPr lang="fr-FR" dirty="0" smtClean="0">
                <a:sym typeface="Wingdings" panose="05000000000000000000" pitchFamily="2" charset="2"/>
              </a:rPr>
              <a:t> of social </a:t>
            </a:r>
            <a:r>
              <a:rPr lang="fr-FR" dirty="0" err="1" smtClean="0">
                <a:sym typeface="Wingdings" panose="05000000000000000000" pitchFamily="2" charset="2"/>
              </a:rPr>
              <a:t>interests</a:t>
            </a:r>
            <a:r>
              <a:rPr lang="fr-FR" dirty="0" smtClean="0">
                <a:sym typeface="Wingdings" panose="05000000000000000000" pitchFamily="2" charset="2"/>
              </a:rPr>
              <a:t> on profit motives?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Personal</a:t>
            </a:r>
            <a:r>
              <a:rPr lang="fr-FR" dirty="0" smtClean="0">
                <a:sym typeface="Wingdings" panose="05000000000000000000" pitchFamily="2" charset="2"/>
              </a:rPr>
              <a:t> intention?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965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Fight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abusive </a:t>
            </a:r>
            <a:r>
              <a:rPr lang="fr-FR" dirty="0" err="1" smtClean="0"/>
              <a:t>recourse</a:t>
            </a:r>
            <a:r>
              <a:rPr lang="fr-FR" dirty="0" smtClean="0"/>
              <a:t> to </a:t>
            </a:r>
            <a:r>
              <a:rPr lang="fr-FR" dirty="0" err="1" smtClean="0"/>
              <a:t>voluntary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/>
              <a:t>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Risks</a:t>
            </a:r>
            <a:r>
              <a:rPr lang="fr-FR" dirty="0" smtClean="0"/>
              <a:t> </a:t>
            </a:r>
            <a:r>
              <a:rPr lang="fr-FR" dirty="0" err="1" smtClean="0"/>
              <a:t>facilitating</a:t>
            </a:r>
            <a:r>
              <a:rPr lang="fr-FR" dirty="0" smtClean="0"/>
              <a:t> abuse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5726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Discrimination associative </a:t>
            </a:r>
            <a:r>
              <a:rPr lang="fr-FR" dirty="0" err="1" smtClean="0"/>
              <a:t>workers</a:t>
            </a:r>
            <a:r>
              <a:rPr lang="fr-FR" dirty="0" smtClean="0"/>
              <a:t>/</a:t>
            </a:r>
            <a:r>
              <a:rPr lang="fr-FR" dirty="0" err="1" smtClean="0"/>
              <a:t>employees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Doubts</a:t>
            </a:r>
            <a:r>
              <a:rPr lang="fr-FR" dirty="0" smtClean="0"/>
              <a:t> on </a:t>
            </a:r>
            <a:r>
              <a:rPr lang="fr-FR" dirty="0" err="1" smtClean="0"/>
              <a:t>primacy</a:t>
            </a:r>
            <a:r>
              <a:rPr lang="fr-FR" dirty="0" smtClean="0"/>
              <a:t> of the social </a:t>
            </a:r>
            <a:r>
              <a:rPr lang="fr-FR" dirty="0" err="1" smtClean="0"/>
              <a:t>interest</a:t>
            </a:r>
            <a:r>
              <a:rPr lang="fr-FR" dirty="0" smtClean="0"/>
              <a:t> on profit motive</a:t>
            </a:r>
          </a:p>
          <a:p>
            <a:r>
              <a:rPr lang="fr-FR" dirty="0" err="1" smtClean="0"/>
              <a:t>Doubts</a:t>
            </a:r>
            <a:r>
              <a:rPr lang="fr-FR" dirty="0" smtClean="0"/>
              <a:t> on the high </a:t>
            </a:r>
            <a:r>
              <a:rPr lang="fr-FR" dirty="0" err="1" smtClean="0"/>
              <a:t>societal</a:t>
            </a:r>
            <a:r>
              <a:rPr lang="fr-FR" dirty="0" smtClean="0"/>
              <a:t> value of the </a:t>
            </a:r>
            <a:r>
              <a:rPr lang="fr-FR" dirty="0" err="1" smtClean="0"/>
              <a:t>activities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8960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23712"/>
            <a:ext cx="10389600" cy="806400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Statute</a:t>
            </a:r>
            <a:r>
              <a:rPr lang="fr-FR" dirty="0" smtClean="0"/>
              <a:t> of 18 </a:t>
            </a:r>
            <a:r>
              <a:rPr lang="fr-FR" dirty="0" err="1" smtClean="0"/>
              <a:t>july</a:t>
            </a:r>
            <a:r>
              <a:rPr lang="fr-FR" dirty="0" smtClean="0"/>
              <a:t> 2018 on </a:t>
            </a:r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 err="1" smtClean="0"/>
              <a:t>recovery</a:t>
            </a:r>
            <a:endParaRPr lang="fr-FR" dirty="0" smtClean="0"/>
          </a:p>
          <a:p>
            <a:r>
              <a:rPr lang="fr-FR" dirty="0" smtClean="0"/>
              <a:t>New </a:t>
            </a:r>
            <a:r>
              <a:rPr lang="fr-FR" dirty="0" err="1" smtClean="0"/>
              <a:t>legal</a:t>
            </a:r>
            <a:r>
              <a:rPr lang="fr-FR" dirty="0" smtClean="0"/>
              <a:t> figure: Associative </a:t>
            </a:r>
            <a:r>
              <a:rPr lang="fr-FR" dirty="0" err="1"/>
              <a:t>W</a:t>
            </a:r>
            <a:r>
              <a:rPr lang="fr-FR" dirty="0" err="1" smtClean="0"/>
              <a:t>ork</a:t>
            </a:r>
            <a:endParaRPr lang="fr-FR" dirty="0" smtClean="0"/>
          </a:p>
          <a:p>
            <a:r>
              <a:rPr lang="fr-FR" dirty="0" smtClean="0"/>
              <a:t>23 </a:t>
            </a:r>
            <a:r>
              <a:rPr lang="fr-FR" dirty="0" err="1" smtClean="0"/>
              <a:t>april</a:t>
            </a:r>
            <a:r>
              <a:rPr lang="fr-FR" dirty="0" smtClean="0"/>
              <a:t> 2020: annulation </a:t>
            </a:r>
            <a:r>
              <a:rPr lang="fr-FR" dirty="0" err="1" smtClean="0"/>
              <a:t>decision</a:t>
            </a:r>
            <a:r>
              <a:rPr lang="fr-FR" dirty="0" smtClean="0"/>
              <a:t> by the </a:t>
            </a:r>
            <a:r>
              <a:rPr lang="fr-FR" dirty="0" err="1" smtClean="0"/>
              <a:t>Constitutional</a:t>
            </a:r>
            <a:r>
              <a:rPr lang="fr-FR" dirty="0" smtClean="0"/>
              <a:t> Court</a:t>
            </a:r>
          </a:p>
          <a:p>
            <a:r>
              <a:rPr lang="fr-FR" dirty="0" err="1" smtClean="0"/>
              <a:t>Proposal</a:t>
            </a:r>
            <a:r>
              <a:rPr lang="fr-FR" dirty="0" smtClean="0"/>
              <a:t> for a new </a:t>
            </a:r>
            <a:r>
              <a:rPr lang="fr-FR" dirty="0" err="1" smtClean="0"/>
              <a:t>statute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344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Annulation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194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new </a:t>
            </a:r>
            <a:r>
              <a:rPr lang="fr-FR" dirty="0" err="1" smtClean="0"/>
              <a:t>proposal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113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Main changes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50h/</a:t>
            </a:r>
            <a:r>
              <a:rPr lang="fr-FR" dirty="0" err="1" smtClean="0"/>
              <a:t>month</a:t>
            </a:r>
            <a:r>
              <a:rPr lang="fr-FR" dirty="0" smtClean="0"/>
              <a:t>, 3 successive </a:t>
            </a:r>
            <a:r>
              <a:rPr lang="fr-FR" dirty="0" err="1" smtClean="0"/>
              <a:t>contracts</a:t>
            </a:r>
            <a:r>
              <a:rPr lang="fr-FR" dirty="0" smtClean="0"/>
              <a:t>/</a:t>
            </a:r>
            <a:r>
              <a:rPr lang="fr-FR" dirty="0" err="1" smtClean="0"/>
              <a:t>year</a:t>
            </a:r>
            <a:endParaRPr lang="fr-FR" dirty="0" smtClean="0"/>
          </a:p>
          <a:p>
            <a:r>
              <a:rPr lang="fr-FR" dirty="0" err="1" smtClean="0"/>
              <a:t>Broader</a:t>
            </a:r>
            <a:r>
              <a:rPr lang="fr-FR" dirty="0" smtClean="0"/>
              <a:t> set of protective </a:t>
            </a:r>
            <a:r>
              <a:rPr lang="fr-FR" dirty="0" err="1" smtClean="0"/>
              <a:t>measures</a:t>
            </a: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err="1" smtClean="0"/>
              <a:t>Working</a:t>
            </a:r>
            <a:r>
              <a:rPr lang="fr-FR" dirty="0" smtClean="0"/>
              <a:t> </a:t>
            </a:r>
            <a:r>
              <a:rPr lang="fr-FR" dirty="0" err="1" smtClean="0"/>
              <a:t>hours</a:t>
            </a: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Suspension, </a:t>
            </a:r>
            <a:r>
              <a:rPr lang="fr-FR" dirty="0" err="1" smtClean="0"/>
              <a:t>early</a:t>
            </a:r>
            <a:r>
              <a:rPr lang="fr-FR" dirty="0" smtClean="0"/>
              <a:t> </a:t>
            </a:r>
            <a:r>
              <a:rPr lang="fr-FR" dirty="0" err="1" smtClean="0"/>
              <a:t>termination</a:t>
            </a:r>
            <a:r>
              <a:rPr lang="fr-FR" dirty="0" smtClean="0"/>
              <a:t> and compensation</a:t>
            </a:r>
          </a:p>
          <a:p>
            <a:pPr lvl="0">
              <a:buClr>
                <a:srgbClr val="5B257D"/>
              </a:buClr>
            </a:pPr>
            <a:r>
              <a:rPr lang="fr-FR" dirty="0" err="1" smtClean="0">
                <a:solidFill>
                  <a:prstClr val="black"/>
                </a:solidFill>
              </a:rPr>
              <a:t>Solidarity</a:t>
            </a:r>
            <a:r>
              <a:rPr lang="fr-FR" dirty="0" smtClean="0">
                <a:solidFill>
                  <a:prstClr val="black"/>
                </a:solidFill>
              </a:rPr>
              <a:t> contribution of 10%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697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Cautious</a:t>
            </a:r>
            <a:r>
              <a:rPr lang="fr-FR" dirty="0" smtClean="0"/>
              <a:t> opinion of the Council of State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Most of the original </a:t>
            </a:r>
            <a:r>
              <a:rPr lang="fr-FR" dirty="0" err="1" smtClean="0"/>
              <a:t>regime</a:t>
            </a:r>
            <a:r>
              <a:rPr lang="fr-FR" dirty="0" smtClean="0"/>
              <a:t> </a:t>
            </a:r>
            <a:r>
              <a:rPr lang="fr-FR" dirty="0" err="1" smtClean="0"/>
              <a:t>retained</a:t>
            </a:r>
            <a:endParaRPr lang="fr-FR" dirty="0" smtClean="0"/>
          </a:p>
          <a:p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punctual</a:t>
            </a:r>
            <a:r>
              <a:rPr lang="fr-FR" dirty="0" smtClean="0"/>
              <a:t> adaptations</a:t>
            </a:r>
          </a:p>
          <a:p>
            <a:r>
              <a:rPr lang="fr-FR" dirty="0" smtClean="0"/>
              <a:t>High </a:t>
            </a:r>
            <a:r>
              <a:rPr lang="fr-FR" dirty="0" err="1" smtClean="0"/>
              <a:t>societal</a:t>
            </a:r>
            <a:r>
              <a:rPr lang="fr-FR" dirty="0" smtClean="0"/>
              <a:t> value?</a:t>
            </a:r>
          </a:p>
          <a:p>
            <a:endParaRPr lang="fr-FR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875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Conclusions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13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</a:p>
          <a:p>
            <a:r>
              <a:rPr lang="fr-FR" dirty="0" err="1" smtClean="0"/>
              <a:t>Any</a:t>
            </a:r>
            <a:r>
              <a:rPr lang="fr-FR" dirty="0" smtClean="0"/>
              <a:t> questions?</a:t>
            </a:r>
          </a:p>
          <a:p>
            <a:r>
              <a:rPr lang="fr-FR" dirty="0" err="1" smtClean="0"/>
              <a:t>Further</a:t>
            </a:r>
            <a:r>
              <a:rPr lang="fr-FR" dirty="0" smtClean="0"/>
              <a:t> contact: Vincent.fevrier@uliege.be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10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7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Which</a:t>
            </a:r>
            <a:r>
              <a:rPr lang="fr-FR" dirty="0" smtClean="0"/>
              <a:t> impact on </a:t>
            </a:r>
            <a:r>
              <a:rPr lang="fr-FR" dirty="0" err="1" smtClean="0"/>
              <a:t>flexibilization</a:t>
            </a:r>
            <a:r>
              <a:rPr lang="fr-FR" dirty="0" smtClean="0"/>
              <a:t> in </a:t>
            </a:r>
            <a:r>
              <a:rPr lang="fr-FR" dirty="0" err="1" smtClean="0"/>
              <a:t>Belgian</a:t>
            </a:r>
            <a:r>
              <a:rPr lang="fr-FR" dirty="0" smtClean="0"/>
              <a:t> Labour Law?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303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Genesis of the </a:t>
            </a:r>
            <a:r>
              <a:rPr lang="fr-FR" dirty="0" err="1" smtClean="0"/>
              <a:t>statute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02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volunteer</a:t>
            </a:r>
            <a:r>
              <a:rPr lang="fr-FR" dirty="0" smtClean="0"/>
              <a:t>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2000’s</a:t>
            </a:r>
          </a:p>
          <a:p>
            <a:endParaRPr lang="fr-BE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883313153"/>
              </p:ext>
            </p:extLst>
          </p:nvPr>
        </p:nvGraphicFramePr>
        <p:xfrm>
          <a:off x="3137987" y="2173998"/>
          <a:ext cx="5605417" cy="437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90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Semi-</a:t>
            </a:r>
            <a:r>
              <a:rPr lang="fr-FR" dirty="0" err="1" smtClean="0"/>
              <a:t>agoral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Doctrinal </a:t>
            </a:r>
            <a:r>
              <a:rPr lang="fr-FR" dirty="0" err="1" smtClean="0"/>
              <a:t>reflexion</a:t>
            </a:r>
            <a:endParaRPr lang="fr-FR" dirty="0" smtClean="0"/>
          </a:p>
          <a:p>
            <a:r>
              <a:rPr lang="fr-FR" dirty="0" err="1" smtClean="0"/>
              <a:t>Flemish</a:t>
            </a:r>
            <a:r>
              <a:rPr lang="fr-FR" dirty="0" smtClean="0"/>
              <a:t> </a:t>
            </a:r>
            <a:r>
              <a:rPr lang="fr-FR" dirty="0" err="1" smtClean="0"/>
              <a:t>terminology</a:t>
            </a:r>
            <a:endParaRPr lang="fr-FR" dirty="0" smtClean="0"/>
          </a:p>
          <a:p>
            <a:r>
              <a:rPr lang="fr-FR" dirty="0" smtClean="0"/>
              <a:t>A Grey Zone? </a:t>
            </a:r>
            <a:endParaRPr lang="fr-BE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622337727"/>
              </p:ext>
            </p:extLst>
          </p:nvPr>
        </p:nvGraphicFramePr>
        <p:xfrm>
          <a:off x="3878214" y="1393371"/>
          <a:ext cx="8069945" cy="5138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31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Semi-</a:t>
            </a:r>
            <a:r>
              <a:rPr lang="fr-FR" dirty="0" err="1" smtClean="0"/>
              <a:t>agoral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If </a:t>
            </a:r>
            <a:r>
              <a:rPr lang="fr-FR" dirty="0" err="1" smtClean="0"/>
              <a:t>link</a:t>
            </a:r>
            <a:r>
              <a:rPr lang="fr-FR" dirty="0" smtClean="0"/>
              <a:t> of subordination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b="1" dirty="0" err="1" smtClean="0">
                <a:sym typeface="Wingdings" panose="05000000000000000000" pitchFamily="2" charset="2"/>
              </a:rPr>
              <a:t>Employees</a:t>
            </a:r>
            <a:endParaRPr lang="fr-FR" b="1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Seen</a:t>
            </a:r>
            <a:r>
              <a:rPr lang="fr-FR" dirty="0" smtClean="0">
                <a:sym typeface="Wingdings" panose="05000000000000000000" pitchFamily="2" charset="2"/>
              </a:rPr>
              <a:t> as </a:t>
            </a:r>
            <a:r>
              <a:rPr lang="fr-FR" dirty="0" err="1" smtClean="0">
                <a:sym typeface="Wingdings" panose="05000000000000000000" pitchFamily="2" charset="2"/>
              </a:rPr>
              <a:t>unsatisfactory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High </a:t>
            </a:r>
            <a:r>
              <a:rPr lang="fr-FR" dirty="0" err="1" smtClean="0">
                <a:sym typeface="Wingdings" panose="05000000000000000000" pitchFamily="2" charset="2"/>
              </a:rPr>
              <a:t>societal</a:t>
            </a:r>
            <a:r>
              <a:rPr lang="fr-FR" dirty="0" smtClean="0">
                <a:sym typeface="Wingdings" panose="05000000000000000000" pitchFamily="2" charset="2"/>
              </a:rPr>
              <a:t> value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Need</a:t>
            </a:r>
            <a:r>
              <a:rPr lang="fr-FR" dirty="0" smtClean="0">
                <a:sym typeface="Wingdings" panose="05000000000000000000" pitchFamily="2" charset="2"/>
              </a:rPr>
              <a:t> for </a:t>
            </a:r>
            <a:r>
              <a:rPr lang="fr-FR" dirty="0" err="1" smtClean="0">
                <a:sym typeface="Wingdings" panose="05000000000000000000" pitchFamily="2" charset="2"/>
              </a:rPr>
              <a:t>flexibility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Interest</a:t>
            </a:r>
            <a:r>
              <a:rPr lang="fr-FR" dirty="0" smtClean="0">
                <a:sym typeface="Wingdings" panose="05000000000000000000" pitchFamily="2" charset="2"/>
              </a:rPr>
              <a:t> of the </a:t>
            </a:r>
            <a:r>
              <a:rPr lang="fr-FR" dirty="0" err="1" smtClean="0">
                <a:sym typeface="Wingdings" panose="05000000000000000000" pitchFamily="2" charset="2"/>
              </a:rPr>
              <a:t>legislator</a:t>
            </a:r>
            <a:endParaRPr lang="fr-FR" dirty="0" smtClean="0">
              <a:sym typeface="Wingdings" panose="05000000000000000000" pitchFamily="2" charset="2"/>
            </a:endParaRPr>
          </a:p>
          <a:p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05522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statute</a:t>
            </a:r>
            <a:r>
              <a:rPr lang="fr-FR" dirty="0" smtClean="0"/>
              <a:t> of 18 </a:t>
            </a:r>
            <a:r>
              <a:rPr lang="fr-FR" dirty="0" err="1" smtClean="0"/>
              <a:t>july</a:t>
            </a:r>
            <a:r>
              <a:rPr lang="fr-FR" dirty="0" smtClean="0"/>
              <a:t> 2018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21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Associative </a:t>
            </a:r>
            <a:r>
              <a:rPr lang="fr-FR" dirty="0" err="1" smtClean="0"/>
              <a:t>work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Corresponds to Semi-</a:t>
            </a:r>
            <a:r>
              <a:rPr lang="fr-FR" dirty="0" err="1" smtClean="0"/>
              <a:t>Agoral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FR" dirty="0"/>
          </a:p>
          <a:p>
            <a:r>
              <a:rPr lang="fr-FR" dirty="0" err="1" smtClean="0"/>
              <a:t>Several</a:t>
            </a:r>
            <a:r>
              <a:rPr lang="fr-FR" dirty="0" smtClean="0"/>
              <a:t> conditions to </a:t>
            </a:r>
            <a:r>
              <a:rPr lang="fr-FR" dirty="0" err="1" smtClean="0"/>
              <a:t>meet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4213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ITE">
  <a:themeElements>
    <a:clrScheme name="Droit_ULiège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5B257D"/>
      </a:accent1>
      <a:accent2>
        <a:srgbClr val="FFD000"/>
      </a:accent2>
      <a:accent3>
        <a:srgbClr val="00707F"/>
      </a:accent3>
      <a:accent4>
        <a:srgbClr val="5FA4B0"/>
      </a:accent4>
      <a:accent5>
        <a:srgbClr val="E62D31"/>
      </a:accent5>
      <a:accent6>
        <a:srgbClr val="005CA9"/>
      </a:accent6>
      <a:hlink>
        <a:srgbClr val="8DA6D6"/>
      </a:hlink>
      <a:folHlink>
        <a:srgbClr val="1FBA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ides discret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E" id="{D207611A-2C48-48B6-AA4D-7F75B4727C6B}" vid="{D18068EF-8DC9-46A9-90BB-4F655C0681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CITE</Template>
  <TotalTime>20825</TotalTime>
  <Words>552</Words>
  <Application>Microsoft Office PowerPoint</Application>
  <PresentationFormat>Grand écran</PresentationFormat>
  <Paragraphs>119</Paragraphs>
  <Slides>26</Slides>
  <Notes>0</Notes>
  <HiddenSlides>3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Calibri</vt:lpstr>
      <vt:lpstr>Source Sans Pro Black</vt:lpstr>
      <vt:lpstr>Wingdings</vt:lpstr>
      <vt:lpstr>Wingdings 3</vt:lpstr>
      <vt:lpstr>CITE</vt:lpstr>
      <vt:lpstr>Flexibilization of Labour Law in Belgium: Analysis of a Short-Lived New Regime and its Downfall: The Case of Associative Work</vt:lpstr>
      <vt:lpstr>Introduction</vt:lpstr>
      <vt:lpstr>Which impact on flexibilization in Belgian Labour Law?</vt:lpstr>
      <vt:lpstr>Genesis of the statute</vt:lpstr>
      <vt:lpstr>What is a volunteer?</vt:lpstr>
      <vt:lpstr>Semi-agoral work</vt:lpstr>
      <vt:lpstr>Semi-agoral work</vt:lpstr>
      <vt:lpstr>The statute of 18 july 2018</vt:lpstr>
      <vt:lpstr>Associative work</vt:lpstr>
      <vt:lpstr>Scope of application</vt:lpstr>
      <vt:lpstr>Scope of application</vt:lpstr>
      <vt:lpstr>If all conditions are met…</vt:lpstr>
      <vt:lpstr>If conditions are not met…</vt:lpstr>
      <vt:lpstr>Summary</vt:lpstr>
      <vt:lpstr>The decision of the Constitutional Court</vt:lpstr>
      <vt:lpstr>Decision on 23 april 2020</vt:lpstr>
      <vt:lpstr>Situation of incertitude?</vt:lpstr>
      <vt:lpstr>Fight against abusive recourse to voluntary work?</vt:lpstr>
      <vt:lpstr>Discrimination associative workers/employees</vt:lpstr>
      <vt:lpstr>Présentation PowerPoint</vt:lpstr>
      <vt:lpstr>The new proposal</vt:lpstr>
      <vt:lpstr>Main changes</vt:lpstr>
      <vt:lpstr>Cautious opinion of the Council of State</vt:lpstr>
      <vt:lpstr>Conclusions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Quentin Cordier</dc:creator>
  <cp:lastModifiedBy>Février Vincent</cp:lastModifiedBy>
  <cp:revision>33</cp:revision>
  <dcterms:created xsi:type="dcterms:W3CDTF">2019-10-15T16:50:55Z</dcterms:created>
  <dcterms:modified xsi:type="dcterms:W3CDTF">2020-12-18T09:17:03Z</dcterms:modified>
</cp:coreProperties>
</file>