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06" r:id="rId2"/>
    <p:sldId id="290" r:id="rId3"/>
    <p:sldId id="258" r:id="rId4"/>
    <p:sldId id="261" r:id="rId5"/>
    <p:sldId id="293" r:id="rId6"/>
    <p:sldId id="294" r:id="rId7"/>
    <p:sldId id="295" r:id="rId8"/>
    <p:sldId id="270" r:id="rId9"/>
    <p:sldId id="271" r:id="rId10"/>
    <p:sldId id="276" r:id="rId11"/>
    <p:sldId id="274" r:id="rId12"/>
    <p:sldId id="297" r:id="rId13"/>
    <p:sldId id="299" r:id="rId14"/>
    <p:sldId id="304" r:id="rId15"/>
    <p:sldId id="302" r:id="rId16"/>
    <p:sldId id="303" r:id="rId17"/>
    <p:sldId id="265" r:id="rId18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285">
          <p15:clr>
            <a:srgbClr val="A4A3A4"/>
          </p15:clr>
        </p15:guide>
        <p15:guide id="4" pos="54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3B"/>
    <a:srgbClr val="289B38"/>
    <a:srgbClr val="8C8B82"/>
    <a:srgbClr val="C6C0B4"/>
    <a:srgbClr val="E8E2DE"/>
    <a:srgbClr val="5FA4B0"/>
    <a:srgbClr val="0070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81646" autoAdjust="0"/>
  </p:normalViewPr>
  <p:slideViewPr>
    <p:cSldViewPr snapToGrid="0" snapToObjects="1">
      <p:cViewPr varScale="1">
        <p:scale>
          <a:sx n="137" d="100"/>
          <a:sy n="137" d="100"/>
        </p:scale>
        <p:origin x="846" y="114"/>
      </p:cViewPr>
      <p:guideLst>
        <p:guide orient="horz" pos="259"/>
        <p:guide orient="horz" pos="1620"/>
        <p:guide pos="285"/>
        <p:guide pos="548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3" d="100"/>
          <a:sy n="103" d="100"/>
        </p:scale>
        <p:origin x="-38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D57291-1467-48EA-9515-02192E4D6276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1874FD69-88C0-4684-A8D2-7A86BE26CA07}">
      <dgm:prSet/>
      <dgm:spPr>
        <a:solidFill>
          <a:srgbClr val="00843B"/>
        </a:solidFill>
      </dgm:spPr>
      <dgm:t>
        <a:bodyPr/>
        <a:lstStyle/>
        <a:p>
          <a:pPr algn="ctr" rtl="0"/>
          <a:r>
            <a:rPr lang="fr-BE" b="1" i="0" dirty="0" smtClean="0"/>
            <a:t>Population</a:t>
          </a:r>
          <a:endParaRPr lang="fr-BE" dirty="0"/>
        </a:p>
      </dgm:t>
    </dgm:pt>
    <dgm:pt modelId="{FCD7EBE2-B36A-4DD4-B64D-EC3CFEFF5A51}" type="parTrans" cxnId="{83D8F32C-CDE9-413C-A99E-B95EBC8B5349}">
      <dgm:prSet/>
      <dgm:spPr/>
      <dgm:t>
        <a:bodyPr/>
        <a:lstStyle/>
        <a:p>
          <a:pPr algn="ctr"/>
          <a:endParaRPr lang="fr-FR"/>
        </a:p>
      </dgm:t>
    </dgm:pt>
    <dgm:pt modelId="{E096B295-815E-46D7-87AE-3B4618589544}" type="sibTrans" cxnId="{83D8F32C-CDE9-413C-A99E-B95EBC8B5349}">
      <dgm:prSet/>
      <dgm:spPr/>
      <dgm:t>
        <a:bodyPr/>
        <a:lstStyle/>
        <a:p>
          <a:pPr algn="ctr"/>
          <a:endParaRPr lang="fr-FR"/>
        </a:p>
      </dgm:t>
    </dgm:pt>
    <dgm:pt modelId="{E9DE922A-D2D7-4ECB-B0F8-4FC1AFE84AB4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fr-BE" sz="1050" b="0" i="0" dirty="0" smtClean="0"/>
            <a:t> 28 étudiants universitaires en 3</a:t>
          </a:r>
          <a:r>
            <a:rPr lang="fr-BE" sz="1050" b="0" i="0" baseline="30000" dirty="0" smtClean="0"/>
            <a:t>e</a:t>
          </a:r>
          <a:r>
            <a:rPr lang="fr-BE" sz="1050" b="0" i="0" dirty="0" smtClean="0"/>
            <a:t> année                                                </a:t>
          </a:r>
          <a:r>
            <a:rPr lang="fr-BE" sz="900" b="0" i="0" dirty="0" smtClean="0"/>
            <a:t>(filière traduction-interprétation de l’</a:t>
          </a:r>
          <a:r>
            <a:rPr lang="fr-BE" sz="900" b="0" i="0" dirty="0" err="1" smtClean="0"/>
            <a:t>ULiège</a:t>
          </a:r>
          <a:r>
            <a:rPr lang="fr-BE" sz="900" b="0" i="0" dirty="0" smtClean="0"/>
            <a:t>)</a:t>
          </a:r>
          <a:endParaRPr lang="fr-BE" sz="900" dirty="0"/>
        </a:p>
      </dgm:t>
    </dgm:pt>
    <dgm:pt modelId="{53490591-CCF8-4BCA-8949-E312E07B8B07}" type="parTrans" cxnId="{08716C77-7AF5-4B08-9F70-19BD296F13F5}">
      <dgm:prSet/>
      <dgm:spPr/>
      <dgm:t>
        <a:bodyPr/>
        <a:lstStyle/>
        <a:p>
          <a:pPr algn="ctr"/>
          <a:endParaRPr lang="fr-FR"/>
        </a:p>
      </dgm:t>
    </dgm:pt>
    <dgm:pt modelId="{58197006-A9FD-44A2-AF95-CB44F5B70696}" type="sibTrans" cxnId="{08716C77-7AF5-4B08-9F70-19BD296F13F5}">
      <dgm:prSet/>
      <dgm:spPr/>
      <dgm:t>
        <a:bodyPr/>
        <a:lstStyle/>
        <a:p>
          <a:pPr algn="ctr"/>
          <a:endParaRPr lang="fr-FR"/>
        </a:p>
      </dgm:t>
    </dgm:pt>
    <dgm:pt modelId="{17E24150-9CF4-4F42-9E8A-0DF652641864}">
      <dgm:prSet/>
      <dgm:spPr>
        <a:solidFill>
          <a:srgbClr val="00843B"/>
        </a:solidFill>
      </dgm:spPr>
      <dgm:t>
        <a:bodyPr/>
        <a:lstStyle/>
        <a:p>
          <a:pPr algn="ctr" rtl="0"/>
          <a:r>
            <a:rPr lang="fr-BE" b="1" i="0" dirty="0" smtClean="0"/>
            <a:t>Textes source</a:t>
          </a:r>
          <a:endParaRPr lang="fr-BE" dirty="0"/>
        </a:p>
      </dgm:t>
    </dgm:pt>
    <dgm:pt modelId="{22A0F8DB-CDC2-4C24-AB3F-F5AFDCF34863}" type="parTrans" cxnId="{A59C968A-B909-46B6-A67B-AD7D7955D227}">
      <dgm:prSet/>
      <dgm:spPr/>
      <dgm:t>
        <a:bodyPr/>
        <a:lstStyle/>
        <a:p>
          <a:pPr algn="ctr"/>
          <a:endParaRPr lang="fr-FR"/>
        </a:p>
      </dgm:t>
    </dgm:pt>
    <dgm:pt modelId="{84C84357-459F-4EB6-8FDF-1D06560398BC}" type="sibTrans" cxnId="{A59C968A-B909-46B6-A67B-AD7D7955D227}">
      <dgm:prSet/>
      <dgm:spPr/>
      <dgm:t>
        <a:bodyPr/>
        <a:lstStyle/>
        <a:p>
          <a:pPr algn="ctr"/>
          <a:endParaRPr lang="fr-FR"/>
        </a:p>
      </dgm:t>
    </dgm:pt>
    <dgm:pt modelId="{EBE29AF0-BD9E-462A-ABCB-924BB7F4E292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fr-BE" b="0" i="0" dirty="0" smtClean="0"/>
            <a:t> Article de presse</a:t>
          </a:r>
          <a:endParaRPr lang="fr-BE" dirty="0"/>
        </a:p>
      </dgm:t>
    </dgm:pt>
    <dgm:pt modelId="{C686E7D8-8EE9-45D0-8846-69C64C0A6C01}" type="parTrans" cxnId="{16A2D71A-D1B0-4FA1-9A49-8E79A351C2A3}">
      <dgm:prSet/>
      <dgm:spPr/>
      <dgm:t>
        <a:bodyPr/>
        <a:lstStyle/>
        <a:p>
          <a:pPr algn="ctr"/>
          <a:endParaRPr lang="fr-FR"/>
        </a:p>
      </dgm:t>
    </dgm:pt>
    <dgm:pt modelId="{52C05E06-14FB-4498-883C-21BE0F714583}" type="sibTrans" cxnId="{16A2D71A-D1B0-4FA1-9A49-8E79A351C2A3}">
      <dgm:prSet/>
      <dgm:spPr/>
      <dgm:t>
        <a:bodyPr/>
        <a:lstStyle/>
        <a:p>
          <a:pPr algn="ctr"/>
          <a:endParaRPr lang="fr-FR"/>
        </a:p>
      </dgm:t>
    </dgm:pt>
    <dgm:pt modelId="{A04019EC-9344-4D0D-86DE-609CBA4C8861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fr-BE" b="0" i="0" dirty="0" smtClean="0"/>
            <a:t> Article économique </a:t>
          </a:r>
          <a:endParaRPr lang="fr-BE" dirty="0"/>
        </a:p>
      </dgm:t>
    </dgm:pt>
    <dgm:pt modelId="{C9D39E16-F996-4998-8DA4-0FB40199A364}" type="parTrans" cxnId="{D3DB84AE-F9BD-4EA2-949F-B42D543D861A}">
      <dgm:prSet/>
      <dgm:spPr/>
      <dgm:t>
        <a:bodyPr/>
        <a:lstStyle/>
        <a:p>
          <a:pPr algn="ctr"/>
          <a:endParaRPr lang="fr-FR"/>
        </a:p>
      </dgm:t>
    </dgm:pt>
    <dgm:pt modelId="{2DC0B2F8-477F-4D31-BEF0-890EC794728C}" type="sibTrans" cxnId="{D3DB84AE-F9BD-4EA2-949F-B42D543D861A}">
      <dgm:prSet/>
      <dgm:spPr/>
      <dgm:t>
        <a:bodyPr/>
        <a:lstStyle/>
        <a:p>
          <a:pPr algn="ctr"/>
          <a:endParaRPr lang="fr-FR"/>
        </a:p>
      </dgm:t>
    </dgm:pt>
    <dgm:pt modelId="{2C22F542-D318-43FA-8BE4-B71F01EE6572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fr-BE" b="0" i="0" dirty="0" smtClean="0"/>
            <a:t> Article de vulgarisation scientifique</a:t>
          </a:r>
          <a:endParaRPr lang="fr-BE" dirty="0"/>
        </a:p>
      </dgm:t>
    </dgm:pt>
    <dgm:pt modelId="{F9B4D5F4-10DA-46B2-A44F-FB53BF353E0D}" type="parTrans" cxnId="{27254CA1-F113-4F62-A850-93DA3EE94808}">
      <dgm:prSet/>
      <dgm:spPr/>
      <dgm:t>
        <a:bodyPr/>
        <a:lstStyle/>
        <a:p>
          <a:pPr algn="ctr"/>
          <a:endParaRPr lang="fr-FR"/>
        </a:p>
      </dgm:t>
    </dgm:pt>
    <dgm:pt modelId="{876D94CC-5D44-4C5D-8E04-1EAFA1802DDC}" type="sibTrans" cxnId="{27254CA1-F113-4F62-A850-93DA3EE94808}">
      <dgm:prSet/>
      <dgm:spPr/>
      <dgm:t>
        <a:bodyPr/>
        <a:lstStyle/>
        <a:p>
          <a:pPr algn="ctr"/>
          <a:endParaRPr lang="fr-FR"/>
        </a:p>
      </dgm:t>
    </dgm:pt>
    <dgm:pt modelId="{ADAC1AF6-63A2-4A26-A70F-63F3BFCB2FF5}">
      <dgm:prSet/>
      <dgm:spPr>
        <a:solidFill>
          <a:srgbClr val="00843B"/>
        </a:solidFill>
      </dgm:spPr>
      <dgm:t>
        <a:bodyPr/>
        <a:lstStyle/>
        <a:p>
          <a:pPr algn="ctr" rtl="0"/>
          <a:r>
            <a:rPr lang="fr-BE" b="1" i="0" dirty="0" smtClean="0"/>
            <a:t>Modes de traduction (EN-FR)</a:t>
          </a:r>
          <a:endParaRPr lang="fr-BE" dirty="0"/>
        </a:p>
      </dgm:t>
    </dgm:pt>
    <dgm:pt modelId="{328C128E-6FE8-4792-B372-429B407E3904}" type="parTrans" cxnId="{6555B6FB-76DA-4EDC-A2DF-E0D7AAC10F2D}">
      <dgm:prSet/>
      <dgm:spPr/>
      <dgm:t>
        <a:bodyPr/>
        <a:lstStyle/>
        <a:p>
          <a:pPr algn="ctr"/>
          <a:endParaRPr lang="fr-FR"/>
        </a:p>
      </dgm:t>
    </dgm:pt>
    <dgm:pt modelId="{5D837EAA-69F1-4547-A0F7-F72B3CC459A0}" type="sibTrans" cxnId="{6555B6FB-76DA-4EDC-A2DF-E0D7AAC10F2D}">
      <dgm:prSet/>
      <dgm:spPr/>
      <dgm:t>
        <a:bodyPr/>
        <a:lstStyle/>
        <a:p>
          <a:pPr algn="ctr"/>
          <a:endParaRPr lang="fr-FR"/>
        </a:p>
      </dgm:t>
    </dgm:pt>
    <dgm:pt modelId="{ECE96C32-4979-48F7-AC4F-0ADDFBA921C1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fr-BE" b="0" i="0" dirty="0" smtClean="0"/>
            <a:t> Traduction humaine (TH)</a:t>
          </a:r>
          <a:endParaRPr lang="fr-BE" dirty="0"/>
        </a:p>
      </dgm:t>
    </dgm:pt>
    <dgm:pt modelId="{890F52C0-CABC-40F7-851B-E813C0B66F3C}" type="parTrans" cxnId="{3876D623-D10A-4CAA-B31A-BD854A220C16}">
      <dgm:prSet/>
      <dgm:spPr/>
      <dgm:t>
        <a:bodyPr/>
        <a:lstStyle/>
        <a:p>
          <a:pPr algn="ctr"/>
          <a:endParaRPr lang="fr-FR"/>
        </a:p>
      </dgm:t>
    </dgm:pt>
    <dgm:pt modelId="{9E7E88ED-705A-4B96-BCCF-72609B581D0C}" type="sibTrans" cxnId="{3876D623-D10A-4CAA-B31A-BD854A220C16}">
      <dgm:prSet/>
      <dgm:spPr/>
      <dgm:t>
        <a:bodyPr/>
        <a:lstStyle/>
        <a:p>
          <a:pPr algn="ctr"/>
          <a:endParaRPr lang="fr-FR"/>
        </a:p>
      </dgm:t>
    </dgm:pt>
    <dgm:pt modelId="{4874A253-0D62-4AA3-AF3E-FC7E5B6F134A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fr-BE" b="0" i="0" dirty="0" smtClean="0"/>
            <a:t> Post-édition de TA statistique (TAS)</a:t>
          </a:r>
          <a:endParaRPr lang="fr-BE" dirty="0"/>
        </a:p>
      </dgm:t>
    </dgm:pt>
    <dgm:pt modelId="{67C5ADED-4E63-4569-8495-16236B87D7AE}" type="parTrans" cxnId="{F2A0FCED-E4E5-42C2-99D8-95D49CE24162}">
      <dgm:prSet/>
      <dgm:spPr/>
      <dgm:t>
        <a:bodyPr/>
        <a:lstStyle/>
        <a:p>
          <a:pPr algn="ctr"/>
          <a:endParaRPr lang="fr-FR"/>
        </a:p>
      </dgm:t>
    </dgm:pt>
    <dgm:pt modelId="{C116ACB8-63B0-4D56-BA34-A49CF73865B6}" type="sibTrans" cxnId="{F2A0FCED-E4E5-42C2-99D8-95D49CE24162}">
      <dgm:prSet/>
      <dgm:spPr/>
      <dgm:t>
        <a:bodyPr/>
        <a:lstStyle/>
        <a:p>
          <a:pPr algn="ctr"/>
          <a:endParaRPr lang="fr-FR"/>
        </a:p>
      </dgm:t>
    </dgm:pt>
    <dgm:pt modelId="{26175FE0-32B8-4389-A5A2-23835EDFA517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fr-BE" b="0" i="0" dirty="0" smtClean="0"/>
            <a:t> Post-édition de TA neuronale (TAN)</a:t>
          </a:r>
          <a:endParaRPr lang="fr-BE" dirty="0"/>
        </a:p>
      </dgm:t>
    </dgm:pt>
    <dgm:pt modelId="{74D8F0A1-533A-422B-BBB4-6D9C11372E74}" type="parTrans" cxnId="{B4E5D262-A3F3-4BE5-B454-977C7D912C65}">
      <dgm:prSet/>
      <dgm:spPr/>
      <dgm:t>
        <a:bodyPr/>
        <a:lstStyle/>
        <a:p>
          <a:pPr algn="ctr"/>
          <a:endParaRPr lang="fr-FR"/>
        </a:p>
      </dgm:t>
    </dgm:pt>
    <dgm:pt modelId="{0EFC4CC8-CDB1-4941-AD7F-1270DE59E05A}" type="sibTrans" cxnId="{B4E5D262-A3F3-4BE5-B454-977C7D912C65}">
      <dgm:prSet/>
      <dgm:spPr/>
      <dgm:t>
        <a:bodyPr/>
        <a:lstStyle/>
        <a:p>
          <a:pPr algn="ctr"/>
          <a:endParaRPr lang="fr-FR"/>
        </a:p>
      </dgm:t>
    </dgm:pt>
    <dgm:pt modelId="{BEFC01F4-BEE4-41DF-B627-41BEDB237B06}" type="pres">
      <dgm:prSet presAssocID="{3CD57291-1467-48EA-9515-02192E4D62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025AB8B-6A4A-43C4-A90A-E529BF699F0D}" type="pres">
      <dgm:prSet presAssocID="{1874FD69-88C0-4684-A8D2-7A86BE26CA07}" presName="linNode" presStyleCnt="0"/>
      <dgm:spPr/>
      <dgm:t>
        <a:bodyPr/>
        <a:lstStyle/>
        <a:p>
          <a:endParaRPr lang="fr-FR"/>
        </a:p>
      </dgm:t>
    </dgm:pt>
    <dgm:pt modelId="{E62BA4E6-978C-4066-AD4A-F764EA21039F}" type="pres">
      <dgm:prSet presAssocID="{1874FD69-88C0-4684-A8D2-7A86BE26CA07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9A8127F-60B7-4AF0-B152-33FCBC66089C}" type="pres">
      <dgm:prSet presAssocID="{1874FD69-88C0-4684-A8D2-7A86BE26CA07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08867CA-84AF-4D56-81E1-DAA1C5FA58E3}" type="pres">
      <dgm:prSet presAssocID="{E096B295-815E-46D7-87AE-3B4618589544}" presName="sp" presStyleCnt="0"/>
      <dgm:spPr/>
      <dgm:t>
        <a:bodyPr/>
        <a:lstStyle/>
        <a:p>
          <a:endParaRPr lang="fr-FR"/>
        </a:p>
      </dgm:t>
    </dgm:pt>
    <dgm:pt modelId="{B27D52BC-B099-4B7A-903B-4CC7AA7AE007}" type="pres">
      <dgm:prSet presAssocID="{17E24150-9CF4-4F42-9E8A-0DF652641864}" presName="linNode" presStyleCnt="0"/>
      <dgm:spPr/>
      <dgm:t>
        <a:bodyPr/>
        <a:lstStyle/>
        <a:p>
          <a:endParaRPr lang="fr-FR"/>
        </a:p>
      </dgm:t>
    </dgm:pt>
    <dgm:pt modelId="{6A8F508E-7129-4648-AEC5-1817FD9E0198}" type="pres">
      <dgm:prSet presAssocID="{17E24150-9CF4-4F42-9E8A-0DF65264186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98E36B7-E47B-48EB-AA7A-0BECBEDCD9DA}" type="pres">
      <dgm:prSet presAssocID="{17E24150-9CF4-4F42-9E8A-0DF65264186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381B325-8D15-47FC-A75E-8C70DB1C9691}" type="pres">
      <dgm:prSet presAssocID="{84C84357-459F-4EB6-8FDF-1D06560398BC}" presName="sp" presStyleCnt="0"/>
      <dgm:spPr/>
      <dgm:t>
        <a:bodyPr/>
        <a:lstStyle/>
        <a:p>
          <a:endParaRPr lang="fr-FR"/>
        </a:p>
      </dgm:t>
    </dgm:pt>
    <dgm:pt modelId="{C35AE3B5-3A79-4CB8-9808-D9787A5E8AA5}" type="pres">
      <dgm:prSet presAssocID="{ADAC1AF6-63A2-4A26-A70F-63F3BFCB2FF5}" presName="linNode" presStyleCnt="0"/>
      <dgm:spPr/>
      <dgm:t>
        <a:bodyPr/>
        <a:lstStyle/>
        <a:p>
          <a:endParaRPr lang="fr-FR"/>
        </a:p>
      </dgm:t>
    </dgm:pt>
    <dgm:pt modelId="{206A5913-8185-4E02-A761-84390326EDD8}" type="pres">
      <dgm:prSet presAssocID="{ADAC1AF6-63A2-4A26-A70F-63F3BFCB2FF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E6E90EF-1155-46E5-99DE-9066EDCA851E}" type="pres">
      <dgm:prSet presAssocID="{ADAC1AF6-63A2-4A26-A70F-63F3BFCB2FF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3DB84AE-F9BD-4EA2-949F-B42D543D861A}" srcId="{17E24150-9CF4-4F42-9E8A-0DF652641864}" destId="{A04019EC-9344-4D0D-86DE-609CBA4C8861}" srcOrd="1" destOrd="0" parTransId="{C9D39E16-F996-4998-8DA4-0FB40199A364}" sibTransId="{2DC0B2F8-477F-4D31-BEF0-890EC794728C}"/>
    <dgm:cxn modelId="{A59C968A-B909-46B6-A67B-AD7D7955D227}" srcId="{3CD57291-1467-48EA-9515-02192E4D6276}" destId="{17E24150-9CF4-4F42-9E8A-0DF652641864}" srcOrd="1" destOrd="0" parTransId="{22A0F8DB-CDC2-4C24-AB3F-F5AFDCF34863}" sibTransId="{84C84357-459F-4EB6-8FDF-1D06560398BC}"/>
    <dgm:cxn modelId="{5B5C9C4C-F27D-45E5-976F-86BEBB78E4EA}" type="presOf" srcId="{ADAC1AF6-63A2-4A26-A70F-63F3BFCB2FF5}" destId="{206A5913-8185-4E02-A761-84390326EDD8}" srcOrd="0" destOrd="0" presId="urn:microsoft.com/office/officeart/2005/8/layout/vList5"/>
    <dgm:cxn modelId="{08CF5132-8C5E-46DE-A39D-A75C931E1488}" type="presOf" srcId="{E9DE922A-D2D7-4ECB-B0F8-4FC1AFE84AB4}" destId="{69A8127F-60B7-4AF0-B152-33FCBC66089C}" srcOrd="0" destOrd="0" presId="urn:microsoft.com/office/officeart/2005/8/layout/vList5"/>
    <dgm:cxn modelId="{BB84867E-8865-47ED-9317-B60257F449B6}" type="presOf" srcId="{EBE29AF0-BD9E-462A-ABCB-924BB7F4E292}" destId="{898E36B7-E47B-48EB-AA7A-0BECBEDCD9DA}" srcOrd="0" destOrd="0" presId="urn:microsoft.com/office/officeart/2005/8/layout/vList5"/>
    <dgm:cxn modelId="{F2D9B746-2375-4C3C-B7E9-B800B22CBC9B}" type="presOf" srcId="{17E24150-9CF4-4F42-9E8A-0DF652641864}" destId="{6A8F508E-7129-4648-AEC5-1817FD9E0198}" srcOrd="0" destOrd="0" presId="urn:microsoft.com/office/officeart/2005/8/layout/vList5"/>
    <dgm:cxn modelId="{B4E5D262-A3F3-4BE5-B454-977C7D912C65}" srcId="{ADAC1AF6-63A2-4A26-A70F-63F3BFCB2FF5}" destId="{26175FE0-32B8-4389-A5A2-23835EDFA517}" srcOrd="2" destOrd="0" parTransId="{74D8F0A1-533A-422B-BBB4-6D9C11372E74}" sibTransId="{0EFC4CC8-CDB1-4941-AD7F-1270DE59E05A}"/>
    <dgm:cxn modelId="{27254CA1-F113-4F62-A850-93DA3EE94808}" srcId="{17E24150-9CF4-4F42-9E8A-0DF652641864}" destId="{2C22F542-D318-43FA-8BE4-B71F01EE6572}" srcOrd="2" destOrd="0" parTransId="{F9B4D5F4-10DA-46B2-A44F-FB53BF353E0D}" sibTransId="{876D94CC-5D44-4C5D-8E04-1EAFA1802DDC}"/>
    <dgm:cxn modelId="{D4574A08-14FC-4DB4-9327-B3D73A97B544}" type="presOf" srcId="{4874A253-0D62-4AA3-AF3E-FC7E5B6F134A}" destId="{EE6E90EF-1155-46E5-99DE-9066EDCA851E}" srcOrd="0" destOrd="1" presId="urn:microsoft.com/office/officeart/2005/8/layout/vList5"/>
    <dgm:cxn modelId="{3876D623-D10A-4CAA-B31A-BD854A220C16}" srcId="{ADAC1AF6-63A2-4A26-A70F-63F3BFCB2FF5}" destId="{ECE96C32-4979-48F7-AC4F-0ADDFBA921C1}" srcOrd="0" destOrd="0" parTransId="{890F52C0-CABC-40F7-851B-E813C0B66F3C}" sibTransId="{9E7E88ED-705A-4B96-BCCF-72609B581D0C}"/>
    <dgm:cxn modelId="{83D8F32C-CDE9-413C-A99E-B95EBC8B5349}" srcId="{3CD57291-1467-48EA-9515-02192E4D6276}" destId="{1874FD69-88C0-4684-A8D2-7A86BE26CA07}" srcOrd="0" destOrd="0" parTransId="{FCD7EBE2-B36A-4DD4-B64D-EC3CFEFF5A51}" sibTransId="{E096B295-815E-46D7-87AE-3B4618589544}"/>
    <dgm:cxn modelId="{6555B6FB-76DA-4EDC-A2DF-E0D7AAC10F2D}" srcId="{3CD57291-1467-48EA-9515-02192E4D6276}" destId="{ADAC1AF6-63A2-4A26-A70F-63F3BFCB2FF5}" srcOrd="2" destOrd="0" parTransId="{328C128E-6FE8-4792-B372-429B407E3904}" sibTransId="{5D837EAA-69F1-4547-A0F7-F72B3CC459A0}"/>
    <dgm:cxn modelId="{31757C15-1215-41DB-8072-DC7FF1534A81}" type="presOf" srcId="{2C22F542-D318-43FA-8BE4-B71F01EE6572}" destId="{898E36B7-E47B-48EB-AA7A-0BECBEDCD9DA}" srcOrd="0" destOrd="2" presId="urn:microsoft.com/office/officeart/2005/8/layout/vList5"/>
    <dgm:cxn modelId="{CED46272-D6B7-4527-97EB-1F580805159B}" type="presOf" srcId="{1874FD69-88C0-4684-A8D2-7A86BE26CA07}" destId="{E62BA4E6-978C-4066-AD4A-F764EA21039F}" srcOrd="0" destOrd="0" presId="urn:microsoft.com/office/officeart/2005/8/layout/vList5"/>
    <dgm:cxn modelId="{0D4717E8-F456-4984-9CB2-9CC2715BBAAC}" type="presOf" srcId="{ECE96C32-4979-48F7-AC4F-0ADDFBA921C1}" destId="{EE6E90EF-1155-46E5-99DE-9066EDCA851E}" srcOrd="0" destOrd="0" presId="urn:microsoft.com/office/officeart/2005/8/layout/vList5"/>
    <dgm:cxn modelId="{CAEF256F-DC20-45CB-9B12-5AAEA26591C1}" type="presOf" srcId="{26175FE0-32B8-4389-A5A2-23835EDFA517}" destId="{EE6E90EF-1155-46E5-99DE-9066EDCA851E}" srcOrd="0" destOrd="2" presId="urn:microsoft.com/office/officeart/2005/8/layout/vList5"/>
    <dgm:cxn modelId="{16A2D71A-D1B0-4FA1-9A49-8E79A351C2A3}" srcId="{17E24150-9CF4-4F42-9E8A-0DF652641864}" destId="{EBE29AF0-BD9E-462A-ABCB-924BB7F4E292}" srcOrd="0" destOrd="0" parTransId="{C686E7D8-8EE9-45D0-8846-69C64C0A6C01}" sibTransId="{52C05E06-14FB-4498-883C-21BE0F714583}"/>
    <dgm:cxn modelId="{F2A0FCED-E4E5-42C2-99D8-95D49CE24162}" srcId="{ADAC1AF6-63A2-4A26-A70F-63F3BFCB2FF5}" destId="{4874A253-0D62-4AA3-AF3E-FC7E5B6F134A}" srcOrd="1" destOrd="0" parTransId="{67C5ADED-4E63-4569-8495-16236B87D7AE}" sibTransId="{C116ACB8-63B0-4D56-BA34-A49CF73865B6}"/>
    <dgm:cxn modelId="{5C322C07-AB1A-4E4B-838A-216931D5229B}" type="presOf" srcId="{3CD57291-1467-48EA-9515-02192E4D6276}" destId="{BEFC01F4-BEE4-41DF-B627-41BEDB237B06}" srcOrd="0" destOrd="0" presId="urn:microsoft.com/office/officeart/2005/8/layout/vList5"/>
    <dgm:cxn modelId="{EAC8BDE8-E7C4-4941-B47D-3ECB16125AA8}" type="presOf" srcId="{A04019EC-9344-4D0D-86DE-609CBA4C8861}" destId="{898E36B7-E47B-48EB-AA7A-0BECBEDCD9DA}" srcOrd="0" destOrd="1" presId="urn:microsoft.com/office/officeart/2005/8/layout/vList5"/>
    <dgm:cxn modelId="{08716C77-7AF5-4B08-9F70-19BD296F13F5}" srcId="{1874FD69-88C0-4684-A8D2-7A86BE26CA07}" destId="{E9DE922A-D2D7-4ECB-B0F8-4FC1AFE84AB4}" srcOrd="0" destOrd="0" parTransId="{53490591-CCF8-4BCA-8949-E312E07B8B07}" sibTransId="{58197006-A9FD-44A2-AF95-CB44F5B70696}"/>
    <dgm:cxn modelId="{291DE032-2D64-4AED-AC44-A9A0A1243555}" type="presParOf" srcId="{BEFC01F4-BEE4-41DF-B627-41BEDB237B06}" destId="{E025AB8B-6A4A-43C4-A90A-E529BF699F0D}" srcOrd="0" destOrd="0" presId="urn:microsoft.com/office/officeart/2005/8/layout/vList5"/>
    <dgm:cxn modelId="{0E919A20-1ABD-4AF3-80D5-6065E1B262CF}" type="presParOf" srcId="{E025AB8B-6A4A-43C4-A90A-E529BF699F0D}" destId="{E62BA4E6-978C-4066-AD4A-F764EA21039F}" srcOrd="0" destOrd="0" presId="urn:microsoft.com/office/officeart/2005/8/layout/vList5"/>
    <dgm:cxn modelId="{85D55F2A-B6B6-419C-B865-C63C4EDE5900}" type="presParOf" srcId="{E025AB8B-6A4A-43C4-A90A-E529BF699F0D}" destId="{69A8127F-60B7-4AF0-B152-33FCBC66089C}" srcOrd="1" destOrd="0" presId="urn:microsoft.com/office/officeart/2005/8/layout/vList5"/>
    <dgm:cxn modelId="{799FFBCF-0802-48E6-BE02-8B46B07817E8}" type="presParOf" srcId="{BEFC01F4-BEE4-41DF-B627-41BEDB237B06}" destId="{808867CA-84AF-4D56-81E1-DAA1C5FA58E3}" srcOrd="1" destOrd="0" presId="urn:microsoft.com/office/officeart/2005/8/layout/vList5"/>
    <dgm:cxn modelId="{4102C898-C339-4D08-96ED-54F4B4D13193}" type="presParOf" srcId="{BEFC01F4-BEE4-41DF-B627-41BEDB237B06}" destId="{B27D52BC-B099-4B7A-903B-4CC7AA7AE007}" srcOrd="2" destOrd="0" presId="urn:microsoft.com/office/officeart/2005/8/layout/vList5"/>
    <dgm:cxn modelId="{F9DFCBB2-9E81-49FB-8F8C-6C8DFAB42A6B}" type="presParOf" srcId="{B27D52BC-B099-4B7A-903B-4CC7AA7AE007}" destId="{6A8F508E-7129-4648-AEC5-1817FD9E0198}" srcOrd="0" destOrd="0" presId="urn:microsoft.com/office/officeart/2005/8/layout/vList5"/>
    <dgm:cxn modelId="{529F73C5-05AB-4BE0-91FD-3A3FFE3F6A14}" type="presParOf" srcId="{B27D52BC-B099-4B7A-903B-4CC7AA7AE007}" destId="{898E36B7-E47B-48EB-AA7A-0BECBEDCD9DA}" srcOrd="1" destOrd="0" presId="urn:microsoft.com/office/officeart/2005/8/layout/vList5"/>
    <dgm:cxn modelId="{29B5D9D8-A8EF-4EA3-8609-133E42126A8D}" type="presParOf" srcId="{BEFC01F4-BEE4-41DF-B627-41BEDB237B06}" destId="{0381B325-8D15-47FC-A75E-8C70DB1C9691}" srcOrd="3" destOrd="0" presId="urn:microsoft.com/office/officeart/2005/8/layout/vList5"/>
    <dgm:cxn modelId="{ECE163C4-DA63-4203-9F78-7E18AB79CD18}" type="presParOf" srcId="{BEFC01F4-BEE4-41DF-B627-41BEDB237B06}" destId="{C35AE3B5-3A79-4CB8-9808-D9787A5E8AA5}" srcOrd="4" destOrd="0" presId="urn:microsoft.com/office/officeart/2005/8/layout/vList5"/>
    <dgm:cxn modelId="{28B0442B-7565-4C42-B045-319EEE329FCE}" type="presParOf" srcId="{C35AE3B5-3A79-4CB8-9808-D9787A5E8AA5}" destId="{206A5913-8185-4E02-A761-84390326EDD8}" srcOrd="0" destOrd="0" presId="urn:microsoft.com/office/officeart/2005/8/layout/vList5"/>
    <dgm:cxn modelId="{BE9692E5-8A48-4733-83A6-06BE00B11D33}" type="presParOf" srcId="{C35AE3B5-3A79-4CB8-9808-D9787A5E8AA5}" destId="{EE6E90EF-1155-46E5-99DE-9066EDCA851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A8127F-60B7-4AF0-B152-33FCBC66089C}">
      <dsp:nvSpPr>
        <dsp:cNvPr id="0" name=""/>
        <dsp:cNvSpPr/>
      </dsp:nvSpPr>
      <dsp:spPr>
        <a:xfrm rot="5400000">
          <a:off x="3982058" y="-1640392"/>
          <a:ext cx="596316" cy="4028439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050" b="0" i="0" kern="1200" dirty="0" smtClean="0"/>
            <a:t> 28 étudiants universitaires en 3</a:t>
          </a:r>
          <a:r>
            <a:rPr lang="fr-BE" sz="1050" b="0" i="0" kern="1200" baseline="30000" dirty="0" smtClean="0"/>
            <a:t>e</a:t>
          </a:r>
          <a:r>
            <a:rPr lang="fr-BE" sz="1050" b="0" i="0" kern="1200" dirty="0" smtClean="0"/>
            <a:t> année                                                </a:t>
          </a:r>
          <a:r>
            <a:rPr lang="fr-BE" sz="900" b="0" i="0" kern="1200" dirty="0" smtClean="0"/>
            <a:t>(filière traduction-interprétation de l’</a:t>
          </a:r>
          <a:r>
            <a:rPr lang="fr-BE" sz="900" b="0" i="0" kern="1200" dirty="0" err="1" smtClean="0"/>
            <a:t>ULiège</a:t>
          </a:r>
          <a:r>
            <a:rPr lang="fr-BE" sz="900" b="0" i="0" kern="1200" dirty="0" smtClean="0"/>
            <a:t>)</a:t>
          </a:r>
          <a:endParaRPr lang="fr-BE" sz="900" kern="1200" dirty="0"/>
        </a:p>
      </dsp:txBody>
      <dsp:txXfrm rot="-5400000">
        <a:off x="2265997" y="104779"/>
        <a:ext cx="3999329" cy="538096"/>
      </dsp:txXfrm>
    </dsp:sp>
    <dsp:sp modelId="{E62BA4E6-978C-4066-AD4A-F764EA21039F}">
      <dsp:nvSpPr>
        <dsp:cNvPr id="0" name=""/>
        <dsp:cNvSpPr/>
      </dsp:nvSpPr>
      <dsp:spPr>
        <a:xfrm>
          <a:off x="0" y="1129"/>
          <a:ext cx="2265997" cy="745396"/>
        </a:xfrm>
        <a:prstGeom prst="roundRect">
          <a:avLst/>
        </a:prstGeom>
        <a:solidFill>
          <a:srgbClr val="0084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b="1" i="0" kern="1200" dirty="0" smtClean="0"/>
            <a:t>Population</a:t>
          </a:r>
          <a:endParaRPr lang="fr-BE" sz="2000" kern="1200" dirty="0"/>
        </a:p>
      </dsp:txBody>
      <dsp:txXfrm>
        <a:off x="36387" y="37516"/>
        <a:ext cx="2193223" cy="672622"/>
      </dsp:txXfrm>
    </dsp:sp>
    <dsp:sp modelId="{898E36B7-E47B-48EB-AA7A-0BECBEDCD9DA}">
      <dsp:nvSpPr>
        <dsp:cNvPr id="0" name=""/>
        <dsp:cNvSpPr/>
      </dsp:nvSpPr>
      <dsp:spPr>
        <a:xfrm rot="5400000">
          <a:off x="3982058" y="-857726"/>
          <a:ext cx="596316" cy="4028439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000" b="0" i="0" kern="1200" dirty="0" smtClean="0"/>
            <a:t> Article de presse</a:t>
          </a:r>
          <a:endParaRPr lang="fr-BE" sz="10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000" b="0" i="0" kern="1200" dirty="0" smtClean="0"/>
            <a:t> Article économique </a:t>
          </a:r>
          <a:endParaRPr lang="fr-BE" sz="10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000" b="0" i="0" kern="1200" dirty="0" smtClean="0"/>
            <a:t> Article de vulgarisation scientifique</a:t>
          </a:r>
          <a:endParaRPr lang="fr-BE" sz="1000" kern="1200" dirty="0"/>
        </a:p>
      </dsp:txBody>
      <dsp:txXfrm rot="-5400000">
        <a:off x="2265997" y="887445"/>
        <a:ext cx="3999329" cy="538096"/>
      </dsp:txXfrm>
    </dsp:sp>
    <dsp:sp modelId="{6A8F508E-7129-4648-AEC5-1817FD9E0198}">
      <dsp:nvSpPr>
        <dsp:cNvPr id="0" name=""/>
        <dsp:cNvSpPr/>
      </dsp:nvSpPr>
      <dsp:spPr>
        <a:xfrm>
          <a:off x="0" y="783795"/>
          <a:ext cx="2265997" cy="745396"/>
        </a:xfrm>
        <a:prstGeom prst="roundRect">
          <a:avLst/>
        </a:prstGeom>
        <a:solidFill>
          <a:srgbClr val="0084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b="1" i="0" kern="1200" dirty="0" smtClean="0"/>
            <a:t>Textes source</a:t>
          </a:r>
          <a:endParaRPr lang="fr-BE" sz="2000" kern="1200" dirty="0"/>
        </a:p>
      </dsp:txBody>
      <dsp:txXfrm>
        <a:off x="36387" y="820182"/>
        <a:ext cx="2193223" cy="672622"/>
      </dsp:txXfrm>
    </dsp:sp>
    <dsp:sp modelId="{EE6E90EF-1155-46E5-99DE-9066EDCA851E}">
      <dsp:nvSpPr>
        <dsp:cNvPr id="0" name=""/>
        <dsp:cNvSpPr/>
      </dsp:nvSpPr>
      <dsp:spPr>
        <a:xfrm rot="5400000">
          <a:off x="3982058" y="-75060"/>
          <a:ext cx="596316" cy="4028439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000" b="0" i="0" kern="1200" dirty="0" smtClean="0"/>
            <a:t> Traduction humaine (TH)</a:t>
          </a:r>
          <a:endParaRPr lang="fr-BE" sz="10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000" b="0" i="0" kern="1200" dirty="0" smtClean="0"/>
            <a:t> Post-édition de TA statistique (TAS)</a:t>
          </a:r>
          <a:endParaRPr lang="fr-BE" sz="10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000" b="0" i="0" kern="1200" dirty="0" smtClean="0"/>
            <a:t> Post-édition de TA neuronale (TAN)</a:t>
          </a:r>
          <a:endParaRPr lang="fr-BE" sz="1000" kern="1200" dirty="0"/>
        </a:p>
      </dsp:txBody>
      <dsp:txXfrm rot="-5400000">
        <a:off x="2265997" y="1670111"/>
        <a:ext cx="3999329" cy="538096"/>
      </dsp:txXfrm>
    </dsp:sp>
    <dsp:sp modelId="{206A5913-8185-4E02-A761-84390326EDD8}">
      <dsp:nvSpPr>
        <dsp:cNvPr id="0" name=""/>
        <dsp:cNvSpPr/>
      </dsp:nvSpPr>
      <dsp:spPr>
        <a:xfrm>
          <a:off x="0" y="1566461"/>
          <a:ext cx="2265997" cy="745396"/>
        </a:xfrm>
        <a:prstGeom prst="roundRect">
          <a:avLst/>
        </a:prstGeom>
        <a:solidFill>
          <a:srgbClr val="0084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b="1" i="0" kern="1200" dirty="0" smtClean="0"/>
            <a:t>Modes de traduction (EN-FR)</a:t>
          </a:r>
          <a:endParaRPr lang="fr-BE" sz="2000" kern="1200" dirty="0"/>
        </a:p>
      </dsp:txBody>
      <dsp:txXfrm>
        <a:off x="36387" y="1602848"/>
        <a:ext cx="2193223" cy="672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3F5FB-08FB-B347-AB98-4ADD350AA490}" type="datetimeFigureOut">
              <a:rPr lang="fr-FR" smtClean="0"/>
              <a:t>27/11/2020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B8460-0177-FC47-BD0D-1CFCF98011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2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DE</a:t>
            </a:r>
            <a:r>
              <a:rPr lang="fr-FR" baseline="0" dirty="0"/>
              <a:t> CONTENU 1 / Possibilité d'insérer du texte, des images, de la vidéo, des graphiques </a:t>
            </a:r>
            <a:r>
              <a:rPr lang="mr-IN" baseline="0" dirty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79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PAGE D'INTRODUCTION 2 / Page sans photo</a:t>
            </a:r>
            <a:r>
              <a:rPr lang="fr-FR" baseline="0" dirty="0"/>
              <a:t> permettant l'insertion du titre de la présentation ainsi que d'autres infos (date, lieu, orateur, sous-titre,</a:t>
            </a:r>
            <a:r>
              <a:rPr lang="mr-IN" baseline="0" dirty="0"/>
              <a:t>…</a:t>
            </a:r>
            <a:r>
              <a:rPr lang="nl-BE" baseline="0" dirty="0"/>
              <a:t>)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5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DE</a:t>
            </a:r>
            <a:r>
              <a:rPr lang="fr-FR" baseline="0" dirty="0"/>
              <a:t> CONTENU 1 / Possibilité d'insérer du texte, des images, de la vidéo, des graphiques </a:t>
            </a:r>
            <a:r>
              <a:rPr lang="mr-IN" baseline="0" dirty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DE</a:t>
            </a:r>
            <a:r>
              <a:rPr lang="fr-FR" baseline="0" dirty="0"/>
              <a:t> CONTENU 1 / Possibilité d'insérer du texte, des images, de la vidéo, des graphiques </a:t>
            </a:r>
            <a:r>
              <a:rPr lang="mr-IN" baseline="0" dirty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689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PAGE D'INTRODUCTION 2 / Page sans photo</a:t>
            </a:r>
            <a:r>
              <a:rPr lang="fr-FR" baseline="0" dirty="0"/>
              <a:t> permettant l'insertion du titre de la présentation ainsi que d'autres infos (date, lieu, orateur, sous-titre,</a:t>
            </a:r>
            <a:r>
              <a:rPr lang="mr-IN" baseline="0" dirty="0"/>
              <a:t>…</a:t>
            </a:r>
            <a:r>
              <a:rPr lang="nl-BE" baseline="0" dirty="0"/>
              <a:t>)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767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PAGE DE SOUS-SECTION / Page avec p</a:t>
            </a:r>
            <a:r>
              <a:rPr lang="fr-FR" baseline="0" dirty="0"/>
              <a:t>ossibilité d'insertion d'un titre de sous-chapitre et d'un petit texte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334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PAGE DE SOUS-SECTION / Page avec p</a:t>
            </a:r>
            <a:r>
              <a:rPr lang="fr-FR" baseline="0" dirty="0"/>
              <a:t>ossibilité d'insertion d'un titre de sous-chapitre et d'un petit texte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840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PAGE DE SOUS-SECTION / Page avec p</a:t>
            </a:r>
            <a:r>
              <a:rPr lang="fr-FR" baseline="0" dirty="0"/>
              <a:t>ossibilité d'insertion d'un titre de sous-chapitre et d'un petit texte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647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DE FIN 1 / Possibilité de personnaliser</a:t>
            </a:r>
            <a:r>
              <a:rPr lang="fr-FR" baseline="0" dirty="0"/>
              <a:t> le texte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560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ond-PhilosophieLettres-16x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75051" cy="5143500"/>
          </a:xfrm>
          <a:prstGeom prst="rect">
            <a:avLst/>
          </a:prstGeom>
        </p:spPr>
      </p:pic>
      <p:sp>
        <p:nvSpPr>
          <p:cNvPr id="17" name="Triangle rectangle 16"/>
          <p:cNvSpPr/>
          <p:nvPr userDrawn="1"/>
        </p:nvSpPr>
        <p:spPr>
          <a:xfrm rot="10800000" flipV="1">
            <a:off x="771865" y="931852"/>
            <a:ext cx="8372134" cy="4211649"/>
          </a:xfrm>
          <a:prstGeom prst="rtTriangle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rectangle 17"/>
          <p:cNvSpPr/>
          <p:nvPr userDrawn="1"/>
        </p:nvSpPr>
        <p:spPr>
          <a:xfrm>
            <a:off x="1" y="2810694"/>
            <a:ext cx="4632534" cy="2332806"/>
          </a:xfrm>
          <a:prstGeom prst="rtTriangle">
            <a:avLst/>
          </a:prstGeom>
          <a:solidFill>
            <a:srgbClr val="00843B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rectangle 18"/>
          <p:cNvSpPr>
            <a:spLocks noChangeAspect="1"/>
          </p:cNvSpPr>
          <p:nvPr userDrawn="1"/>
        </p:nvSpPr>
        <p:spPr>
          <a:xfrm rot="10800000">
            <a:off x="4122130" y="1"/>
            <a:ext cx="5021870" cy="2520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3656775" y="3607361"/>
            <a:ext cx="5152370" cy="521302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00843B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6775" y="4176675"/>
            <a:ext cx="5152370" cy="585698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 descr="uLIEGE_Faculte_PhilosophieLettres_Logo_RVB_pos@2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76" y="246730"/>
            <a:ext cx="2913560" cy="73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0"/>
            <a:ext cx="7099373" cy="5143500"/>
            <a:chOff x="0" y="0"/>
            <a:chExt cx="7099373" cy="5143500"/>
          </a:xfrm>
        </p:grpSpPr>
        <p:sp>
          <p:nvSpPr>
            <p:cNvPr id="14" name="Triangle rectangle 13"/>
            <p:cNvSpPr/>
            <p:nvPr userDrawn="1"/>
          </p:nvSpPr>
          <p:spPr>
            <a:xfrm flipV="1">
              <a:off x="1" y="0"/>
              <a:ext cx="4757430" cy="2395700"/>
            </a:xfrm>
            <a:prstGeom prst="rtTriangle">
              <a:avLst/>
            </a:prstGeom>
            <a:solidFill>
              <a:srgbClr val="0084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rectangle 12"/>
            <p:cNvSpPr/>
            <p:nvPr userDrawn="1"/>
          </p:nvSpPr>
          <p:spPr>
            <a:xfrm>
              <a:off x="0" y="1568468"/>
              <a:ext cx="7099373" cy="3575032"/>
            </a:xfrm>
            <a:prstGeom prst="rtTriangle">
              <a:avLst/>
            </a:prstGeom>
            <a:solidFill>
              <a:srgbClr val="E6E6E6">
                <a:alpha val="5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27/11/2020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3285075"/>
            <a:ext cx="5622328" cy="567349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843B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931026"/>
            <a:ext cx="5622328" cy="486486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Image 11" descr="uLIEGE_Faculte_PhilosophieLettres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520" y="69400"/>
            <a:ext cx="1990001" cy="50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27/11/2020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275227"/>
            <a:ext cx="8229600" cy="34281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63917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00843B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10" name="Image 9" descr="uLIEGE_PhilosophieLettres_U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21" y="74499"/>
            <a:ext cx="497119" cy="53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27/11/2020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1" y="1278175"/>
            <a:ext cx="393566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725976" y="1278175"/>
            <a:ext cx="396342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98952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00843B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12" name="Image 11" descr="uLIEGE_PhilosophieLettres_U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21" y="74499"/>
            <a:ext cx="497119" cy="53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27/11/2020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LIEGE_PhilosophieLettres_U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21" y="74499"/>
            <a:ext cx="497119" cy="53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392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8C8B8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27/11/2020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LIEGE_PhilosophieLettres_U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21" y="74499"/>
            <a:ext cx="497119" cy="53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2271293"/>
            <a:ext cx="9145410" cy="2872676"/>
            <a:chOff x="0" y="2271293"/>
            <a:chExt cx="9145410" cy="2872676"/>
          </a:xfrm>
        </p:grpSpPr>
        <p:sp>
          <p:nvSpPr>
            <p:cNvPr id="7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84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843B">
                <a:alpha val="79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00843B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pic>
        <p:nvPicPr>
          <p:cNvPr id="8" name="Image 7" descr="uLIEGE_Faculte_PhilosophieLettres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20" y="246730"/>
            <a:ext cx="2913560" cy="73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r 12"/>
          <p:cNvGrpSpPr/>
          <p:nvPr userDrawn="1"/>
        </p:nvGrpSpPr>
        <p:grpSpPr>
          <a:xfrm>
            <a:off x="0" y="2271293"/>
            <a:ext cx="9145410" cy="2872676"/>
            <a:chOff x="0" y="2271293"/>
            <a:chExt cx="9145410" cy="2872676"/>
          </a:xfrm>
        </p:grpSpPr>
        <p:sp>
          <p:nvSpPr>
            <p:cNvPr id="14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84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Triangle isocèle 15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843B">
                <a:alpha val="79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00843B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28198" y="3952223"/>
            <a:ext cx="2465236" cy="875838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400"/>
            </a:lvl3pPr>
            <a:lvl4pPr marL="1371600" indent="0" algn="r">
              <a:buNone/>
              <a:defRPr sz="1400"/>
            </a:lvl4pPr>
            <a:lvl5pPr marL="1828800" indent="0" algn="r">
              <a:buNone/>
              <a:defRPr sz="1400"/>
            </a:lvl5pPr>
          </a:lstStyle>
          <a:p>
            <a:pPr lvl="0"/>
            <a:r>
              <a:rPr lang="fr-FR" sz="1400" dirty="0">
                <a:solidFill>
                  <a:srgbClr val="00843B"/>
                </a:solidFill>
              </a:rPr>
              <a:t>Contact</a:t>
            </a:r>
            <a:endParaRPr lang="fr-FR" dirty="0"/>
          </a:p>
          <a:p>
            <a:pPr lvl="0"/>
            <a:r>
              <a:rPr lang="fr-FR" dirty="0"/>
              <a:t>À compléter</a:t>
            </a:r>
          </a:p>
        </p:txBody>
      </p:sp>
      <p:pic>
        <p:nvPicPr>
          <p:cNvPr id="17" name="Image 16" descr="uLIEGE_Faculte_PhilosophieLettres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20" y="246730"/>
            <a:ext cx="2913560" cy="73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LIEGE_Faculte_PhilosophieLettres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28" y="2030849"/>
            <a:ext cx="4265744" cy="108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6DEB-028E-4385-BFB3-C6EAB3FBF37B}" type="datetimeFigureOut">
              <a:rPr lang="fr-BE" smtClean="0"/>
              <a:t>27-11-20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C328-839C-4CD4-AE9A-EE0A830DF9E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6912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806155"/>
            <a:ext cx="9144000" cy="4337345"/>
          </a:xfrm>
          <a:custGeom>
            <a:avLst/>
            <a:gdLst>
              <a:gd name="T0" fmla="*/ 14030 w 14312"/>
              <a:gd name="T1" fmla="*/ 4320 h 6877"/>
              <a:gd name="T2" fmla="*/ 13660 w 14312"/>
              <a:gd name="T3" fmla="*/ 4157 h 6877"/>
              <a:gd name="T4" fmla="*/ 13457 w 14312"/>
              <a:gd name="T5" fmla="*/ 3864 h 6877"/>
              <a:gd name="T6" fmla="*/ 13023 w 14312"/>
              <a:gd name="T7" fmla="*/ 3655 h 6877"/>
              <a:gd name="T8" fmla="*/ 11783 w 14312"/>
              <a:gd name="T9" fmla="*/ 2895 h 6877"/>
              <a:gd name="T10" fmla="*/ 10665 w 14312"/>
              <a:gd name="T11" fmla="*/ 2087 h 6877"/>
              <a:gd name="T12" fmla="*/ 13982 w 14312"/>
              <a:gd name="T13" fmla="*/ 4039 h 6877"/>
              <a:gd name="T14" fmla="*/ 13742 w 14312"/>
              <a:gd name="T15" fmla="*/ 3734 h 6877"/>
              <a:gd name="T16" fmla="*/ 14287 w 14312"/>
              <a:gd name="T17" fmla="*/ 3776 h 6877"/>
              <a:gd name="T18" fmla="*/ 2775 w 14312"/>
              <a:gd name="T19" fmla="*/ 6756 h 6877"/>
              <a:gd name="T20" fmla="*/ 853 w 14312"/>
              <a:gd name="T21" fmla="*/ 6296 h 6877"/>
              <a:gd name="T22" fmla="*/ 319 w 14312"/>
              <a:gd name="T23" fmla="*/ 6075 h 6877"/>
              <a:gd name="T24" fmla="*/ 1053 w 14312"/>
              <a:gd name="T25" fmla="*/ 6638 h 6877"/>
              <a:gd name="T26" fmla="*/ 754 w 14312"/>
              <a:gd name="T27" fmla="*/ 6571 h 6877"/>
              <a:gd name="T28" fmla="*/ 793 w 14312"/>
              <a:gd name="T29" fmla="*/ 6856 h 6877"/>
              <a:gd name="T30" fmla="*/ 2378 w 14312"/>
              <a:gd name="T31" fmla="*/ 1660 h 6877"/>
              <a:gd name="T32" fmla="*/ 2101 w 14312"/>
              <a:gd name="T33" fmla="*/ 1366 h 6877"/>
              <a:gd name="T34" fmla="*/ 3067 w 14312"/>
              <a:gd name="T35" fmla="*/ 1810 h 6877"/>
              <a:gd name="T36" fmla="*/ 1702 w 14312"/>
              <a:gd name="T37" fmla="*/ 995 h 6877"/>
              <a:gd name="T38" fmla="*/ 795 w 14312"/>
              <a:gd name="T39" fmla="*/ 363 h 6877"/>
              <a:gd name="T40" fmla="*/ 3780 w 14312"/>
              <a:gd name="T41" fmla="*/ 2093 h 6877"/>
              <a:gd name="T42" fmla="*/ 5452 w 14312"/>
              <a:gd name="T43" fmla="*/ 2940 h 6877"/>
              <a:gd name="T44" fmla="*/ 7301 w 14312"/>
              <a:gd name="T45" fmla="*/ 4118 h 6877"/>
              <a:gd name="T46" fmla="*/ 6345 w 14312"/>
              <a:gd name="T47" fmla="*/ 3419 h 6877"/>
              <a:gd name="T48" fmla="*/ 6120 w 14312"/>
              <a:gd name="T49" fmla="*/ 3153 h 6877"/>
              <a:gd name="T50" fmla="*/ 7327 w 14312"/>
              <a:gd name="T51" fmla="*/ 3827 h 6877"/>
              <a:gd name="T52" fmla="*/ 6843 w 14312"/>
              <a:gd name="T53" fmla="*/ 3428 h 6877"/>
              <a:gd name="T54" fmla="*/ 6719 w 14312"/>
              <a:gd name="T55" fmla="*/ 3123 h 6877"/>
              <a:gd name="T56" fmla="*/ 6402 w 14312"/>
              <a:gd name="T57" fmla="*/ 3057 h 6877"/>
              <a:gd name="T58" fmla="*/ 4678 w 14312"/>
              <a:gd name="T59" fmla="*/ 1914 h 6877"/>
              <a:gd name="T60" fmla="*/ 5592 w 14312"/>
              <a:gd name="T61" fmla="*/ 2413 h 6877"/>
              <a:gd name="T62" fmla="*/ 7443 w 14312"/>
              <a:gd name="T63" fmla="*/ 3517 h 6877"/>
              <a:gd name="T64" fmla="*/ 6993 w 14312"/>
              <a:gd name="T65" fmla="*/ 3066 h 6877"/>
              <a:gd name="T66" fmla="*/ 7896 w 14312"/>
              <a:gd name="T67" fmla="*/ 3456 h 6877"/>
              <a:gd name="T68" fmla="*/ 7687 w 14312"/>
              <a:gd name="T69" fmla="*/ 3175 h 6877"/>
              <a:gd name="T70" fmla="*/ 8023 w 14312"/>
              <a:gd name="T71" fmla="*/ 3066 h 6877"/>
              <a:gd name="T72" fmla="*/ 9372 w 14312"/>
              <a:gd name="T73" fmla="*/ 3797 h 6877"/>
              <a:gd name="T74" fmla="*/ 8970 w 14312"/>
              <a:gd name="T75" fmla="*/ 3545 h 6877"/>
              <a:gd name="T76" fmla="*/ 8105 w 14312"/>
              <a:gd name="T77" fmla="*/ 2971 h 6877"/>
              <a:gd name="T78" fmla="*/ 6731 w 14312"/>
              <a:gd name="T79" fmla="*/ 2135 h 6877"/>
              <a:gd name="T80" fmla="*/ 9698 w 14312"/>
              <a:gd name="T81" fmla="*/ 3863 h 6877"/>
              <a:gd name="T82" fmla="*/ 9103 w 14312"/>
              <a:gd name="T83" fmla="*/ 3360 h 6877"/>
              <a:gd name="T84" fmla="*/ 9978 w 14312"/>
              <a:gd name="T85" fmla="*/ 3562 h 6877"/>
              <a:gd name="T86" fmla="*/ 10410 w 14312"/>
              <a:gd name="T87" fmla="*/ 3555 h 6877"/>
              <a:gd name="T88" fmla="*/ 9923 w 14312"/>
              <a:gd name="T89" fmla="*/ 3224 h 6877"/>
              <a:gd name="T90" fmla="*/ 10751 w 14312"/>
              <a:gd name="T91" fmla="*/ 3700 h 6877"/>
              <a:gd name="T92" fmla="*/ 9273 w 14312"/>
              <a:gd name="T93" fmla="*/ 2594 h 6877"/>
              <a:gd name="T94" fmla="*/ 10521 w 14312"/>
              <a:gd name="T95" fmla="*/ 3175 h 6877"/>
              <a:gd name="T96" fmla="*/ 10892 w 14312"/>
              <a:gd name="T97" fmla="*/ 3319 h 6877"/>
              <a:gd name="T98" fmla="*/ 10541 w 14312"/>
              <a:gd name="T99" fmla="*/ 2895 h 6877"/>
              <a:gd name="T100" fmla="*/ 10077 w 14312"/>
              <a:gd name="T101" fmla="*/ 2467 h 6877"/>
              <a:gd name="T102" fmla="*/ 8816 w 14312"/>
              <a:gd name="T103" fmla="*/ 1747 h 6877"/>
              <a:gd name="T104" fmla="*/ 8950 w 14312"/>
              <a:gd name="T105" fmla="*/ 1763 h 6877"/>
              <a:gd name="T106" fmla="*/ 10012 w 14312"/>
              <a:gd name="T107" fmla="*/ 2200 h 6877"/>
              <a:gd name="T108" fmla="*/ 9814 w 14312"/>
              <a:gd name="T109" fmla="*/ 2027 h 6877"/>
              <a:gd name="T110" fmla="*/ 11961 w 14312"/>
              <a:gd name="T111" fmla="*/ 3249 h 6877"/>
              <a:gd name="T112" fmla="*/ 12856 w 14312"/>
              <a:gd name="T113" fmla="*/ 3781 h 6877"/>
              <a:gd name="T114" fmla="*/ 14143 w 14312"/>
              <a:gd name="T115" fmla="*/ 4529 h 6877"/>
              <a:gd name="T116" fmla="*/ 12470 w 14312"/>
              <a:gd name="T117" fmla="*/ 3019 h 6877"/>
              <a:gd name="T118" fmla="*/ 10927 w 14312"/>
              <a:gd name="T119" fmla="*/ 2476 h 6877"/>
              <a:gd name="T120" fmla="*/ 4273 w 14312"/>
              <a:gd name="T121" fmla="*/ 1687 h 6877"/>
              <a:gd name="T122" fmla="*/ 2497 w 14312"/>
              <a:gd name="T123" fmla="*/ 861 h 6877"/>
              <a:gd name="T124" fmla="*/ 10547 w 14312"/>
              <a:gd name="T125" fmla="*/ 2212 h 6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312" h="6877">
                <a:moveTo>
                  <a:pt x="14312" y="3615"/>
                </a:moveTo>
                <a:lnTo>
                  <a:pt x="14312" y="3777"/>
                </a:lnTo>
                <a:lnTo>
                  <a:pt x="14290" y="3765"/>
                </a:lnTo>
                <a:lnTo>
                  <a:pt x="14268" y="3751"/>
                </a:lnTo>
                <a:lnTo>
                  <a:pt x="14246" y="3738"/>
                </a:lnTo>
                <a:lnTo>
                  <a:pt x="14224" y="3725"/>
                </a:lnTo>
                <a:lnTo>
                  <a:pt x="14202" y="3712"/>
                </a:lnTo>
                <a:lnTo>
                  <a:pt x="14179" y="3698"/>
                </a:lnTo>
                <a:lnTo>
                  <a:pt x="14158" y="3685"/>
                </a:lnTo>
                <a:lnTo>
                  <a:pt x="14135" y="3673"/>
                </a:lnTo>
                <a:lnTo>
                  <a:pt x="14114" y="3656"/>
                </a:lnTo>
                <a:lnTo>
                  <a:pt x="14091" y="3639"/>
                </a:lnTo>
                <a:lnTo>
                  <a:pt x="14070" y="3623"/>
                </a:lnTo>
                <a:lnTo>
                  <a:pt x="14047" y="3606"/>
                </a:lnTo>
                <a:lnTo>
                  <a:pt x="14026" y="3590"/>
                </a:lnTo>
                <a:lnTo>
                  <a:pt x="14004" y="3573"/>
                </a:lnTo>
                <a:lnTo>
                  <a:pt x="13983" y="3557"/>
                </a:lnTo>
                <a:lnTo>
                  <a:pt x="13961" y="3540"/>
                </a:lnTo>
                <a:lnTo>
                  <a:pt x="13971" y="3540"/>
                </a:lnTo>
                <a:lnTo>
                  <a:pt x="13979" y="3539"/>
                </a:lnTo>
                <a:lnTo>
                  <a:pt x="13985" y="3537"/>
                </a:lnTo>
                <a:lnTo>
                  <a:pt x="13989" y="3534"/>
                </a:lnTo>
                <a:lnTo>
                  <a:pt x="13991" y="3531"/>
                </a:lnTo>
                <a:lnTo>
                  <a:pt x="13992" y="3528"/>
                </a:lnTo>
                <a:lnTo>
                  <a:pt x="13992" y="3525"/>
                </a:lnTo>
                <a:lnTo>
                  <a:pt x="13992" y="3520"/>
                </a:lnTo>
                <a:lnTo>
                  <a:pt x="13991" y="3512"/>
                </a:lnTo>
                <a:lnTo>
                  <a:pt x="13991" y="3504"/>
                </a:lnTo>
                <a:lnTo>
                  <a:pt x="13992" y="3501"/>
                </a:lnTo>
                <a:lnTo>
                  <a:pt x="13996" y="3499"/>
                </a:lnTo>
                <a:lnTo>
                  <a:pt x="14000" y="3497"/>
                </a:lnTo>
                <a:lnTo>
                  <a:pt x="14006" y="3495"/>
                </a:lnTo>
                <a:lnTo>
                  <a:pt x="14029" y="3494"/>
                </a:lnTo>
                <a:lnTo>
                  <a:pt x="14050" y="3494"/>
                </a:lnTo>
                <a:lnTo>
                  <a:pt x="14071" y="3495"/>
                </a:lnTo>
                <a:lnTo>
                  <a:pt x="14090" y="3498"/>
                </a:lnTo>
                <a:lnTo>
                  <a:pt x="14108" y="3501"/>
                </a:lnTo>
                <a:lnTo>
                  <a:pt x="14126" y="3505"/>
                </a:lnTo>
                <a:lnTo>
                  <a:pt x="14143" y="3512"/>
                </a:lnTo>
                <a:lnTo>
                  <a:pt x="14158" y="3517"/>
                </a:lnTo>
                <a:lnTo>
                  <a:pt x="14173" y="3525"/>
                </a:lnTo>
                <a:lnTo>
                  <a:pt x="14188" y="3532"/>
                </a:lnTo>
                <a:lnTo>
                  <a:pt x="14201" y="3540"/>
                </a:lnTo>
                <a:lnTo>
                  <a:pt x="14215" y="3548"/>
                </a:lnTo>
                <a:lnTo>
                  <a:pt x="14240" y="3565"/>
                </a:lnTo>
                <a:lnTo>
                  <a:pt x="14265" y="3583"/>
                </a:lnTo>
                <a:lnTo>
                  <a:pt x="14312" y="3615"/>
                </a:lnTo>
                <a:close/>
                <a:moveTo>
                  <a:pt x="14312" y="3790"/>
                </a:moveTo>
                <a:lnTo>
                  <a:pt x="14312" y="4504"/>
                </a:lnTo>
                <a:lnTo>
                  <a:pt x="14304" y="4500"/>
                </a:lnTo>
                <a:lnTo>
                  <a:pt x="14295" y="4496"/>
                </a:lnTo>
                <a:lnTo>
                  <a:pt x="14235" y="4469"/>
                </a:lnTo>
                <a:lnTo>
                  <a:pt x="14176" y="4443"/>
                </a:lnTo>
                <a:lnTo>
                  <a:pt x="14148" y="4429"/>
                </a:lnTo>
                <a:lnTo>
                  <a:pt x="14121" y="4416"/>
                </a:lnTo>
                <a:lnTo>
                  <a:pt x="14097" y="4403"/>
                </a:lnTo>
                <a:lnTo>
                  <a:pt x="14075" y="4390"/>
                </a:lnTo>
                <a:lnTo>
                  <a:pt x="14057" y="4378"/>
                </a:lnTo>
                <a:lnTo>
                  <a:pt x="14042" y="4365"/>
                </a:lnTo>
                <a:lnTo>
                  <a:pt x="14036" y="4360"/>
                </a:lnTo>
                <a:lnTo>
                  <a:pt x="14031" y="4354"/>
                </a:lnTo>
                <a:lnTo>
                  <a:pt x="14028" y="4348"/>
                </a:lnTo>
                <a:lnTo>
                  <a:pt x="14026" y="4343"/>
                </a:lnTo>
                <a:lnTo>
                  <a:pt x="14025" y="4337"/>
                </a:lnTo>
                <a:lnTo>
                  <a:pt x="14025" y="4331"/>
                </a:lnTo>
                <a:lnTo>
                  <a:pt x="14027" y="4326"/>
                </a:lnTo>
                <a:lnTo>
                  <a:pt x="14030" y="4320"/>
                </a:lnTo>
                <a:lnTo>
                  <a:pt x="14034" y="4316"/>
                </a:lnTo>
                <a:lnTo>
                  <a:pt x="14041" y="4311"/>
                </a:lnTo>
                <a:lnTo>
                  <a:pt x="14049" y="4305"/>
                </a:lnTo>
                <a:lnTo>
                  <a:pt x="14059" y="4301"/>
                </a:lnTo>
                <a:lnTo>
                  <a:pt x="14063" y="4299"/>
                </a:lnTo>
                <a:lnTo>
                  <a:pt x="14066" y="4297"/>
                </a:lnTo>
                <a:lnTo>
                  <a:pt x="14069" y="4295"/>
                </a:lnTo>
                <a:lnTo>
                  <a:pt x="14070" y="4293"/>
                </a:lnTo>
                <a:lnTo>
                  <a:pt x="14071" y="4289"/>
                </a:lnTo>
                <a:lnTo>
                  <a:pt x="14071" y="4286"/>
                </a:lnTo>
                <a:lnTo>
                  <a:pt x="14070" y="4284"/>
                </a:lnTo>
                <a:lnTo>
                  <a:pt x="14069" y="4281"/>
                </a:lnTo>
                <a:lnTo>
                  <a:pt x="14064" y="4273"/>
                </a:lnTo>
                <a:lnTo>
                  <a:pt x="14058" y="4267"/>
                </a:lnTo>
                <a:lnTo>
                  <a:pt x="14049" y="4258"/>
                </a:lnTo>
                <a:lnTo>
                  <a:pt x="14039" y="4251"/>
                </a:lnTo>
                <a:lnTo>
                  <a:pt x="14026" y="4243"/>
                </a:lnTo>
                <a:lnTo>
                  <a:pt x="14012" y="4235"/>
                </a:lnTo>
                <a:lnTo>
                  <a:pt x="13997" y="4226"/>
                </a:lnTo>
                <a:lnTo>
                  <a:pt x="13979" y="4219"/>
                </a:lnTo>
                <a:lnTo>
                  <a:pt x="13944" y="4203"/>
                </a:lnTo>
                <a:lnTo>
                  <a:pt x="13906" y="4189"/>
                </a:lnTo>
                <a:lnTo>
                  <a:pt x="13875" y="4177"/>
                </a:lnTo>
                <a:lnTo>
                  <a:pt x="13846" y="4165"/>
                </a:lnTo>
                <a:lnTo>
                  <a:pt x="13819" y="4153"/>
                </a:lnTo>
                <a:lnTo>
                  <a:pt x="13792" y="4141"/>
                </a:lnTo>
                <a:lnTo>
                  <a:pt x="13767" y="4129"/>
                </a:lnTo>
                <a:lnTo>
                  <a:pt x="13741" y="4117"/>
                </a:lnTo>
                <a:lnTo>
                  <a:pt x="13713" y="4105"/>
                </a:lnTo>
                <a:lnTo>
                  <a:pt x="13684" y="4094"/>
                </a:lnTo>
                <a:lnTo>
                  <a:pt x="13657" y="4073"/>
                </a:lnTo>
                <a:lnTo>
                  <a:pt x="13629" y="4052"/>
                </a:lnTo>
                <a:lnTo>
                  <a:pt x="13602" y="4030"/>
                </a:lnTo>
                <a:lnTo>
                  <a:pt x="13574" y="4009"/>
                </a:lnTo>
                <a:lnTo>
                  <a:pt x="13570" y="3999"/>
                </a:lnTo>
                <a:lnTo>
                  <a:pt x="13564" y="3988"/>
                </a:lnTo>
                <a:lnTo>
                  <a:pt x="13556" y="3979"/>
                </a:lnTo>
                <a:lnTo>
                  <a:pt x="13545" y="3969"/>
                </a:lnTo>
                <a:lnTo>
                  <a:pt x="13531" y="3958"/>
                </a:lnTo>
                <a:lnTo>
                  <a:pt x="13513" y="3948"/>
                </a:lnTo>
                <a:lnTo>
                  <a:pt x="13490" y="3936"/>
                </a:lnTo>
                <a:lnTo>
                  <a:pt x="13460" y="3924"/>
                </a:lnTo>
                <a:lnTo>
                  <a:pt x="13457" y="3927"/>
                </a:lnTo>
                <a:lnTo>
                  <a:pt x="13455" y="3931"/>
                </a:lnTo>
                <a:lnTo>
                  <a:pt x="13454" y="3934"/>
                </a:lnTo>
                <a:lnTo>
                  <a:pt x="13454" y="3937"/>
                </a:lnTo>
                <a:lnTo>
                  <a:pt x="13454" y="3941"/>
                </a:lnTo>
                <a:lnTo>
                  <a:pt x="13455" y="3945"/>
                </a:lnTo>
                <a:lnTo>
                  <a:pt x="13458" y="3949"/>
                </a:lnTo>
                <a:lnTo>
                  <a:pt x="13460" y="3953"/>
                </a:lnTo>
                <a:lnTo>
                  <a:pt x="13468" y="3962"/>
                </a:lnTo>
                <a:lnTo>
                  <a:pt x="13478" y="3970"/>
                </a:lnTo>
                <a:lnTo>
                  <a:pt x="13488" y="3980"/>
                </a:lnTo>
                <a:lnTo>
                  <a:pt x="13501" y="3990"/>
                </a:lnTo>
                <a:lnTo>
                  <a:pt x="13530" y="4017"/>
                </a:lnTo>
                <a:lnTo>
                  <a:pt x="13560" y="4044"/>
                </a:lnTo>
                <a:lnTo>
                  <a:pt x="13589" y="4071"/>
                </a:lnTo>
                <a:lnTo>
                  <a:pt x="13618" y="4099"/>
                </a:lnTo>
                <a:lnTo>
                  <a:pt x="13640" y="4113"/>
                </a:lnTo>
                <a:lnTo>
                  <a:pt x="13655" y="4126"/>
                </a:lnTo>
                <a:lnTo>
                  <a:pt x="13660" y="4131"/>
                </a:lnTo>
                <a:lnTo>
                  <a:pt x="13664" y="4136"/>
                </a:lnTo>
                <a:lnTo>
                  <a:pt x="13666" y="4141"/>
                </a:lnTo>
                <a:lnTo>
                  <a:pt x="13667" y="4146"/>
                </a:lnTo>
                <a:lnTo>
                  <a:pt x="13667" y="4149"/>
                </a:lnTo>
                <a:lnTo>
                  <a:pt x="13665" y="4153"/>
                </a:lnTo>
                <a:lnTo>
                  <a:pt x="13660" y="4157"/>
                </a:lnTo>
                <a:lnTo>
                  <a:pt x="13655" y="4159"/>
                </a:lnTo>
                <a:lnTo>
                  <a:pt x="13649" y="4161"/>
                </a:lnTo>
                <a:lnTo>
                  <a:pt x="13640" y="4163"/>
                </a:lnTo>
                <a:lnTo>
                  <a:pt x="13630" y="4164"/>
                </a:lnTo>
                <a:lnTo>
                  <a:pt x="13618" y="4165"/>
                </a:lnTo>
                <a:lnTo>
                  <a:pt x="13600" y="4161"/>
                </a:lnTo>
                <a:lnTo>
                  <a:pt x="13586" y="4156"/>
                </a:lnTo>
                <a:lnTo>
                  <a:pt x="13578" y="4150"/>
                </a:lnTo>
                <a:lnTo>
                  <a:pt x="13570" y="4145"/>
                </a:lnTo>
                <a:lnTo>
                  <a:pt x="13565" y="4139"/>
                </a:lnTo>
                <a:lnTo>
                  <a:pt x="13558" y="4134"/>
                </a:lnTo>
                <a:lnTo>
                  <a:pt x="13552" y="4128"/>
                </a:lnTo>
                <a:lnTo>
                  <a:pt x="13541" y="4122"/>
                </a:lnTo>
                <a:lnTo>
                  <a:pt x="13490" y="4088"/>
                </a:lnTo>
                <a:lnTo>
                  <a:pt x="13437" y="4055"/>
                </a:lnTo>
                <a:lnTo>
                  <a:pt x="13384" y="4021"/>
                </a:lnTo>
                <a:lnTo>
                  <a:pt x="13333" y="3986"/>
                </a:lnTo>
                <a:lnTo>
                  <a:pt x="13280" y="3953"/>
                </a:lnTo>
                <a:lnTo>
                  <a:pt x="13228" y="3919"/>
                </a:lnTo>
                <a:lnTo>
                  <a:pt x="13176" y="3885"/>
                </a:lnTo>
                <a:lnTo>
                  <a:pt x="13123" y="3850"/>
                </a:lnTo>
                <a:lnTo>
                  <a:pt x="13072" y="3817"/>
                </a:lnTo>
                <a:lnTo>
                  <a:pt x="13019" y="3783"/>
                </a:lnTo>
                <a:lnTo>
                  <a:pt x="12967" y="3749"/>
                </a:lnTo>
                <a:lnTo>
                  <a:pt x="12915" y="3714"/>
                </a:lnTo>
                <a:lnTo>
                  <a:pt x="12863" y="3681"/>
                </a:lnTo>
                <a:lnTo>
                  <a:pt x="12810" y="3647"/>
                </a:lnTo>
                <a:lnTo>
                  <a:pt x="12758" y="3613"/>
                </a:lnTo>
                <a:lnTo>
                  <a:pt x="12706" y="3578"/>
                </a:lnTo>
                <a:lnTo>
                  <a:pt x="12732" y="3589"/>
                </a:lnTo>
                <a:lnTo>
                  <a:pt x="12759" y="3600"/>
                </a:lnTo>
                <a:lnTo>
                  <a:pt x="12787" y="3609"/>
                </a:lnTo>
                <a:lnTo>
                  <a:pt x="12815" y="3620"/>
                </a:lnTo>
                <a:lnTo>
                  <a:pt x="12841" y="3631"/>
                </a:lnTo>
                <a:lnTo>
                  <a:pt x="12864" y="3640"/>
                </a:lnTo>
                <a:lnTo>
                  <a:pt x="12885" y="3650"/>
                </a:lnTo>
                <a:lnTo>
                  <a:pt x="12900" y="3661"/>
                </a:lnTo>
                <a:lnTo>
                  <a:pt x="12933" y="3683"/>
                </a:lnTo>
                <a:lnTo>
                  <a:pt x="12966" y="3704"/>
                </a:lnTo>
                <a:lnTo>
                  <a:pt x="12999" y="3722"/>
                </a:lnTo>
                <a:lnTo>
                  <a:pt x="13032" y="3738"/>
                </a:lnTo>
                <a:lnTo>
                  <a:pt x="13065" y="3753"/>
                </a:lnTo>
                <a:lnTo>
                  <a:pt x="13097" y="3765"/>
                </a:lnTo>
                <a:lnTo>
                  <a:pt x="13131" y="3776"/>
                </a:lnTo>
                <a:lnTo>
                  <a:pt x="13164" y="3785"/>
                </a:lnTo>
                <a:lnTo>
                  <a:pt x="13197" y="3794"/>
                </a:lnTo>
                <a:lnTo>
                  <a:pt x="13231" y="3800"/>
                </a:lnTo>
                <a:lnTo>
                  <a:pt x="13264" y="3804"/>
                </a:lnTo>
                <a:lnTo>
                  <a:pt x="13297" y="3809"/>
                </a:lnTo>
                <a:lnTo>
                  <a:pt x="13332" y="3811"/>
                </a:lnTo>
                <a:lnTo>
                  <a:pt x="13365" y="3812"/>
                </a:lnTo>
                <a:lnTo>
                  <a:pt x="13399" y="3812"/>
                </a:lnTo>
                <a:lnTo>
                  <a:pt x="13435" y="3811"/>
                </a:lnTo>
                <a:lnTo>
                  <a:pt x="13425" y="3818"/>
                </a:lnTo>
                <a:lnTo>
                  <a:pt x="13416" y="3827"/>
                </a:lnTo>
                <a:lnTo>
                  <a:pt x="13415" y="3830"/>
                </a:lnTo>
                <a:lnTo>
                  <a:pt x="13414" y="3832"/>
                </a:lnTo>
                <a:lnTo>
                  <a:pt x="13414" y="3834"/>
                </a:lnTo>
                <a:lnTo>
                  <a:pt x="13415" y="3837"/>
                </a:lnTo>
                <a:lnTo>
                  <a:pt x="13416" y="3841"/>
                </a:lnTo>
                <a:lnTo>
                  <a:pt x="13420" y="3844"/>
                </a:lnTo>
                <a:lnTo>
                  <a:pt x="13424" y="3848"/>
                </a:lnTo>
                <a:lnTo>
                  <a:pt x="13429" y="3852"/>
                </a:lnTo>
                <a:lnTo>
                  <a:pt x="13436" y="3856"/>
                </a:lnTo>
                <a:lnTo>
                  <a:pt x="13442" y="3860"/>
                </a:lnTo>
                <a:lnTo>
                  <a:pt x="13450" y="3862"/>
                </a:lnTo>
                <a:lnTo>
                  <a:pt x="13457" y="3864"/>
                </a:lnTo>
                <a:lnTo>
                  <a:pt x="13465" y="3866"/>
                </a:lnTo>
                <a:lnTo>
                  <a:pt x="13472" y="3866"/>
                </a:lnTo>
                <a:lnTo>
                  <a:pt x="13480" y="3866"/>
                </a:lnTo>
                <a:lnTo>
                  <a:pt x="13486" y="3865"/>
                </a:lnTo>
                <a:lnTo>
                  <a:pt x="13496" y="3862"/>
                </a:lnTo>
                <a:lnTo>
                  <a:pt x="13503" y="3858"/>
                </a:lnTo>
                <a:lnTo>
                  <a:pt x="13507" y="3856"/>
                </a:lnTo>
                <a:lnTo>
                  <a:pt x="13509" y="3854"/>
                </a:lnTo>
                <a:lnTo>
                  <a:pt x="13511" y="3851"/>
                </a:lnTo>
                <a:lnTo>
                  <a:pt x="13512" y="3848"/>
                </a:lnTo>
                <a:lnTo>
                  <a:pt x="13512" y="3845"/>
                </a:lnTo>
                <a:lnTo>
                  <a:pt x="13511" y="3842"/>
                </a:lnTo>
                <a:lnTo>
                  <a:pt x="13509" y="3839"/>
                </a:lnTo>
                <a:lnTo>
                  <a:pt x="13506" y="3834"/>
                </a:lnTo>
                <a:lnTo>
                  <a:pt x="13495" y="3826"/>
                </a:lnTo>
                <a:lnTo>
                  <a:pt x="13479" y="3815"/>
                </a:lnTo>
                <a:lnTo>
                  <a:pt x="13477" y="3813"/>
                </a:lnTo>
                <a:lnTo>
                  <a:pt x="13476" y="3811"/>
                </a:lnTo>
                <a:lnTo>
                  <a:pt x="13476" y="3809"/>
                </a:lnTo>
                <a:lnTo>
                  <a:pt x="13477" y="3807"/>
                </a:lnTo>
                <a:lnTo>
                  <a:pt x="13482" y="3806"/>
                </a:lnTo>
                <a:lnTo>
                  <a:pt x="13492" y="3806"/>
                </a:lnTo>
                <a:lnTo>
                  <a:pt x="13517" y="3809"/>
                </a:lnTo>
                <a:lnTo>
                  <a:pt x="13545" y="3812"/>
                </a:lnTo>
                <a:lnTo>
                  <a:pt x="13558" y="3814"/>
                </a:lnTo>
                <a:lnTo>
                  <a:pt x="13568" y="3814"/>
                </a:lnTo>
                <a:lnTo>
                  <a:pt x="13572" y="3814"/>
                </a:lnTo>
                <a:lnTo>
                  <a:pt x="13575" y="3813"/>
                </a:lnTo>
                <a:lnTo>
                  <a:pt x="13578" y="3812"/>
                </a:lnTo>
                <a:lnTo>
                  <a:pt x="13580" y="3811"/>
                </a:lnTo>
                <a:lnTo>
                  <a:pt x="13579" y="3809"/>
                </a:lnTo>
                <a:lnTo>
                  <a:pt x="13578" y="3806"/>
                </a:lnTo>
                <a:lnTo>
                  <a:pt x="13574" y="3803"/>
                </a:lnTo>
                <a:lnTo>
                  <a:pt x="13570" y="3799"/>
                </a:lnTo>
                <a:lnTo>
                  <a:pt x="13556" y="3790"/>
                </a:lnTo>
                <a:lnTo>
                  <a:pt x="13535" y="3777"/>
                </a:lnTo>
                <a:lnTo>
                  <a:pt x="13503" y="3762"/>
                </a:lnTo>
                <a:lnTo>
                  <a:pt x="13470" y="3749"/>
                </a:lnTo>
                <a:lnTo>
                  <a:pt x="13438" y="3736"/>
                </a:lnTo>
                <a:lnTo>
                  <a:pt x="13407" y="3726"/>
                </a:lnTo>
                <a:lnTo>
                  <a:pt x="13392" y="3722"/>
                </a:lnTo>
                <a:lnTo>
                  <a:pt x="13379" y="3719"/>
                </a:lnTo>
                <a:lnTo>
                  <a:pt x="13365" y="3716"/>
                </a:lnTo>
                <a:lnTo>
                  <a:pt x="13353" y="3715"/>
                </a:lnTo>
                <a:lnTo>
                  <a:pt x="13343" y="3714"/>
                </a:lnTo>
                <a:lnTo>
                  <a:pt x="13334" y="3714"/>
                </a:lnTo>
                <a:lnTo>
                  <a:pt x="13326" y="3716"/>
                </a:lnTo>
                <a:lnTo>
                  <a:pt x="13321" y="3719"/>
                </a:lnTo>
                <a:lnTo>
                  <a:pt x="13310" y="3724"/>
                </a:lnTo>
                <a:lnTo>
                  <a:pt x="13300" y="3729"/>
                </a:lnTo>
                <a:lnTo>
                  <a:pt x="13291" y="3734"/>
                </a:lnTo>
                <a:lnTo>
                  <a:pt x="13280" y="3737"/>
                </a:lnTo>
                <a:lnTo>
                  <a:pt x="13269" y="3739"/>
                </a:lnTo>
                <a:lnTo>
                  <a:pt x="13260" y="3740"/>
                </a:lnTo>
                <a:lnTo>
                  <a:pt x="13249" y="3741"/>
                </a:lnTo>
                <a:lnTo>
                  <a:pt x="13238" y="3741"/>
                </a:lnTo>
                <a:lnTo>
                  <a:pt x="13228" y="3741"/>
                </a:lnTo>
                <a:lnTo>
                  <a:pt x="13218" y="3740"/>
                </a:lnTo>
                <a:lnTo>
                  <a:pt x="13207" y="3738"/>
                </a:lnTo>
                <a:lnTo>
                  <a:pt x="13196" y="3736"/>
                </a:lnTo>
                <a:lnTo>
                  <a:pt x="13175" y="3729"/>
                </a:lnTo>
                <a:lnTo>
                  <a:pt x="13153" y="3722"/>
                </a:lnTo>
                <a:lnTo>
                  <a:pt x="13132" y="3712"/>
                </a:lnTo>
                <a:lnTo>
                  <a:pt x="13110" y="3703"/>
                </a:lnTo>
                <a:lnTo>
                  <a:pt x="13089" y="3691"/>
                </a:lnTo>
                <a:lnTo>
                  <a:pt x="13066" y="3679"/>
                </a:lnTo>
                <a:lnTo>
                  <a:pt x="13023" y="3655"/>
                </a:lnTo>
                <a:lnTo>
                  <a:pt x="12979" y="3633"/>
                </a:lnTo>
                <a:lnTo>
                  <a:pt x="12944" y="3613"/>
                </a:lnTo>
                <a:lnTo>
                  <a:pt x="12909" y="3591"/>
                </a:lnTo>
                <a:lnTo>
                  <a:pt x="12874" y="3571"/>
                </a:lnTo>
                <a:lnTo>
                  <a:pt x="12839" y="3549"/>
                </a:lnTo>
                <a:lnTo>
                  <a:pt x="12816" y="3531"/>
                </a:lnTo>
                <a:lnTo>
                  <a:pt x="12793" y="3516"/>
                </a:lnTo>
                <a:lnTo>
                  <a:pt x="12772" y="3503"/>
                </a:lnTo>
                <a:lnTo>
                  <a:pt x="12750" y="3494"/>
                </a:lnTo>
                <a:lnTo>
                  <a:pt x="12730" y="3486"/>
                </a:lnTo>
                <a:lnTo>
                  <a:pt x="12709" y="3481"/>
                </a:lnTo>
                <a:lnTo>
                  <a:pt x="12690" y="3477"/>
                </a:lnTo>
                <a:lnTo>
                  <a:pt x="12672" y="3474"/>
                </a:lnTo>
                <a:lnTo>
                  <a:pt x="12654" y="3473"/>
                </a:lnTo>
                <a:lnTo>
                  <a:pt x="12635" y="3473"/>
                </a:lnTo>
                <a:lnTo>
                  <a:pt x="12617" y="3473"/>
                </a:lnTo>
                <a:lnTo>
                  <a:pt x="12599" y="3474"/>
                </a:lnTo>
                <a:lnTo>
                  <a:pt x="12563" y="3475"/>
                </a:lnTo>
                <a:lnTo>
                  <a:pt x="12527" y="3475"/>
                </a:lnTo>
                <a:lnTo>
                  <a:pt x="12505" y="3465"/>
                </a:lnTo>
                <a:lnTo>
                  <a:pt x="12494" y="3455"/>
                </a:lnTo>
                <a:lnTo>
                  <a:pt x="12485" y="3449"/>
                </a:lnTo>
                <a:lnTo>
                  <a:pt x="12479" y="3443"/>
                </a:lnTo>
                <a:lnTo>
                  <a:pt x="12473" y="3438"/>
                </a:lnTo>
                <a:lnTo>
                  <a:pt x="12469" y="3433"/>
                </a:lnTo>
                <a:lnTo>
                  <a:pt x="12465" y="3428"/>
                </a:lnTo>
                <a:lnTo>
                  <a:pt x="12462" y="3423"/>
                </a:lnTo>
                <a:lnTo>
                  <a:pt x="12460" y="3419"/>
                </a:lnTo>
                <a:lnTo>
                  <a:pt x="12459" y="3414"/>
                </a:lnTo>
                <a:lnTo>
                  <a:pt x="12459" y="3410"/>
                </a:lnTo>
                <a:lnTo>
                  <a:pt x="12459" y="3407"/>
                </a:lnTo>
                <a:lnTo>
                  <a:pt x="12460" y="3403"/>
                </a:lnTo>
                <a:lnTo>
                  <a:pt x="12461" y="3399"/>
                </a:lnTo>
                <a:lnTo>
                  <a:pt x="12466" y="3392"/>
                </a:lnTo>
                <a:lnTo>
                  <a:pt x="12470" y="3385"/>
                </a:lnTo>
                <a:lnTo>
                  <a:pt x="12475" y="3378"/>
                </a:lnTo>
                <a:lnTo>
                  <a:pt x="12480" y="3372"/>
                </a:lnTo>
                <a:lnTo>
                  <a:pt x="12483" y="3364"/>
                </a:lnTo>
                <a:lnTo>
                  <a:pt x="12486" y="3356"/>
                </a:lnTo>
                <a:lnTo>
                  <a:pt x="12486" y="3352"/>
                </a:lnTo>
                <a:lnTo>
                  <a:pt x="12486" y="3348"/>
                </a:lnTo>
                <a:lnTo>
                  <a:pt x="12485" y="3343"/>
                </a:lnTo>
                <a:lnTo>
                  <a:pt x="12484" y="3338"/>
                </a:lnTo>
                <a:lnTo>
                  <a:pt x="12481" y="3333"/>
                </a:lnTo>
                <a:lnTo>
                  <a:pt x="12477" y="3328"/>
                </a:lnTo>
                <a:lnTo>
                  <a:pt x="12473" y="3322"/>
                </a:lnTo>
                <a:lnTo>
                  <a:pt x="12468" y="3317"/>
                </a:lnTo>
                <a:lnTo>
                  <a:pt x="12446" y="3297"/>
                </a:lnTo>
                <a:lnTo>
                  <a:pt x="12423" y="3276"/>
                </a:lnTo>
                <a:lnTo>
                  <a:pt x="12396" y="3257"/>
                </a:lnTo>
                <a:lnTo>
                  <a:pt x="12366" y="3237"/>
                </a:lnTo>
                <a:lnTo>
                  <a:pt x="12335" y="3217"/>
                </a:lnTo>
                <a:lnTo>
                  <a:pt x="12302" y="3198"/>
                </a:lnTo>
                <a:lnTo>
                  <a:pt x="12269" y="3179"/>
                </a:lnTo>
                <a:lnTo>
                  <a:pt x="12235" y="3160"/>
                </a:lnTo>
                <a:lnTo>
                  <a:pt x="12167" y="3121"/>
                </a:lnTo>
                <a:lnTo>
                  <a:pt x="12100" y="3082"/>
                </a:lnTo>
                <a:lnTo>
                  <a:pt x="12069" y="3063"/>
                </a:lnTo>
                <a:lnTo>
                  <a:pt x="12040" y="3044"/>
                </a:lnTo>
                <a:lnTo>
                  <a:pt x="12013" y="3025"/>
                </a:lnTo>
                <a:lnTo>
                  <a:pt x="11989" y="3005"/>
                </a:lnTo>
                <a:lnTo>
                  <a:pt x="11953" y="2984"/>
                </a:lnTo>
                <a:lnTo>
                  <a:pt x="11918" y="2964"/>
                </a:lnTo>
                <a:lnTo>
                  <a:pt x="11882" y="2944"/>
                </a:lnTo>
                <a:lnTo>
                  <a:pt x="11847" y="2924"/>
                </a:lnTo>
                <a:lnTo>
                  <a:pt x="11813" y="2910"/>
                </a:lnTo>
                <a:lnTo>
                  <a:pt x="11783" y="2895"/>
                </a:lnTo>
                <a:lnTo>
                  <a:pt x="11755" y="2881"/>
                </a:lnTo>
                <a:lnTo>
                  <a:pt x="11731" y="2866"/>
                </a:lnTo>
                <a:lnTo>
                  <a:pt x="11707" y="2852"/>
                </a:lnTo>
                <a:lnTo>
                  <a:pt x="11686" y="2837"/>
                </a:lnTo>
                <a:lnTo>
                  <a:pt x="11665" y="2823"/>
                </a:lnTo>
                <a:lnTo>
                  <a:pt x="11646" y="2808"/>
                </a:lnTo>
                <a:lnTo>
                  <a:pt x="11609" y="2779"/>
                </a:lnTo>
                <a:lnTo>
                  <a:pt x="11573" y="2750"/>
                </a:lnTo>
                <a:lnTo>
                  <a:pt x="11555" y="2735"/>
                </a:lnTo>
                <a:lnTo>
                  <a:pt x="11534" y="2720"/>
                </a:lnTo>
                <a:lnTo>
                  <a:pt x="11514" y="2706"/>
                </a:lnTo>
                <a:lnTo>
                  <a:pt x="11491" y="2691"/>
                </a:lnTo>
                <a:lnTo>
                  <a:pt x="11460" y="2674"/>
                </a:lnTo>
                <a:lnTo>
                  <a:pt x="11431" y="2658"/>
                </a:lnTo>
                <a:lnTo>
                  <a:pt x="11403" y="2641"/>
                </a:lnTo>
                <a:lnTo>
                  <a:pt x="11377" y="2624"/>
                </a:lnTo>
                <a:lnTo>
                  <a:pt x="11329" y="2590"/>
                </a:lnTo>
                <a:lnTo>
                  <a:pt x="11281" y="2555"/>
                </a:lnTo>
                <a:lnTo>
                  <a:pt x="11233" y="2521"/>
                </a:lnTo>
                <a:lnTo>
                  <a:pt x="11182" y="2487"/>
                </a:lnTo>
                <a:lnTo>
                  <a:pt x="11154" y="2470"/>
                </a:lnTo>
                <a:lnTo>
                  <a:pt x="11125" y="2454"/>
                </a:lnTo>
                <a:lnTo>
                  <a:pt x="11093" y="2437"/>
                </a:lnTo>
                <a:lnTo>
                  <a:pt x="11059" y="2419"/>
                </a:lnTo>
                <a:lnTo>
                  <a:pt x="11027" y="2400"/>
                </a:lnTo>
                <a:lnTo>
                  <a:pt x="10994" y="2380"/>
                </a:lnTo>
                <a:lnTo>
                  <a:pt x="10961" y="2359"/>
                </a:lnTo>
                <a:lnTo>
                  <a:pt x="10929" y="2340"/>
                </a:lnTo>
                <a:lnTo>
                  <a:pt x="10897" y="2320"/>
                </a:lnTo>
                <a:lnTo>
                  <a:pt x="10864" y="2299"/>
                </a:lnTo>
                <a:lnTo>
                  <a:pt x="10831" y="2280"/>
                </a:lnTo>
                <a:lnTo>
                  <a:pt x="10799" y="2260"/>
                </a:lnTo>
                <a:lnTo>
                  <a:pt x="10767" y="2236"/>
                </a:lnTo>
                <a:lnTo>
                  <a:pt x="10733" y="2213"/>
                </a:lnTo>
                <a:lnTo>
                  <a:pt x="10697" y="2188"/>
                </a:lnTo>
                <a:lnTo>
                  <a:pt x="10661" y="2165"/>
                </a:lnTo>
                <a:lnTo>
                  <a:pt x="10587" y="2117"/>
                </a:lnTo>
                <a:lnTo>
                  <a:pt x="10509" y="2071"/>
                </a:lnTo>
                <a:lnTo>
                  <a:pt x="10430" y="2024"/>
                </a:lnTo>
                <a:lnTo>
                  <a:pt x="10350" y="1978"/>
                </a:lnTo>
                <a:lnTo>
                  <a:pt x="10271" y="1931"/>
                </a:lnTo>
                <a:lnTo>
                  <a:pt x="10191" y="1885"/>
                </a:lnTo>
                <a:lnTo>
                  <a:pt x="10158" y="1865"/>
                </a:lnTo>
                <a:lnTo>
                  <a:pt x="10123" y="1844"/>
                </a:lnTo>
                <a:lnTo>
                  <a:pt x="10090" y="1824"/>
                </a:lnTo>
                <a:lnTo>
                  <a:pt x="10057" y="1804"/>
                </a:lnTo>
                <a:lnTo>
                  <a:pt x="10067" y="1803"/>
                </a:lnTo>
                <a:lnTo>
                  <a:pt x="10078" y="1801"/>
                </a:lnTo>
                <a:lnTo>
                  <a:pt x="10089" y="1801"/>
                </a:lnTo>
                <a:lnTo>
                  <a:pt x="10102" y="1803"/>
                </a:lnTo>
                <a:lnTo>
                  <a:pt x="10115" y="1805"/>
                </a:lnTo>
                <a:lnTo>
                  <a:pt x="10128" y="1809"/>
                </a:lnTo>
                <a:lnTo>
                  <a:pt x="10142" y="1813"/>
                </a:lnTo>
                <a:lnTo>
                  <a:pt x="10155" y="1821"/>
                </a:lnTo>
                <a:lnTo>
                  <a:pt x="10220" y="1855"/>
                </a:lnTo>
                <a:lnTo>
                  <a:pt x="10284" y="1890"/>
                </a:lnTo>
                <a:lnTo>
                  <a:pt x="10348" y="1925"/>
                </a:lnTo>
                <a:lnTo>
                  <a:pt x="10412" y="1960"/>
                </a:lnTo>
                <a:lnTo>
                  <a:pt x="10476" y="1994"/>
                </a:lnTo>
                <a:lnTo>
                  <a:pt x="10539" y="2030"/>
                </a:lnTo>
                <a:lnTo>
                  <a:pt x="10604" y="2064"/>
                </a:lnTo>
                <a:lnTo>
                  <a:pt x="10667" y="2099"/>
                </a:lnTo>
                <a:lnTo>
                  <a:pt x="10654" y="2083"/>
                </a:lnTo>
                <a:lnTo>
                  <a:pt x="10639" y="2067"/>
                </a:lnTo>
                <a:lnTo>
                  <a:pt x="10652" y="2076"/>
                </a:lnTo>
                <a:lnTo>
                  <a:pt x="10662" y="2084"/>
                </a:lnTo>
                <a:lnTo>
                  <a:pt x="10665" y="2087"/>
                </a:lnTo>
                <a:lnTo>
                  <a:pt x="10667" y="2092"/>
                </a:lnTo>
                <a:lnTo>
                  <a:pt x="10668" y="2096"/>
                </a:lnTo>
                <a:lnTo>
                  <a:pt x="10667" y="2099"/>
                </a:lnTo>
                <a:lnTo>
                  <a:pt x="10749" y="2147"/>
                </a:lnTo>
                <a:lnTo>
                  <a:pt x="10830" y="2195"/>
                </a:lnTo>
                <a:lnTo>
                  <a:pt x="10912" y="2242"/>
                </a:lnTo>
                <a:lnTo>
                  <a:pt x="10995" y="2290"/>
                </a:lnTo>
                <a:lnTo>
                  <a:pt x="11078" y="2337"/>
                </a:lnTo>
                <a:lnTo>
                  <a:pt x="11159" y="2385"/>
                </a:lnTo>
                <a:lnTo>
                  <a:pt x="11240" y="2432"/>
                </a:lnTo>
                <a:lnTo>
                  <a:pt x="11319" y="2480"/>
                </a:lnTo>
                <a:lnTo>
                  <a:pt x="11390" y="2523"/>
                </a:lnTo>
                <a:lnTo>
                  <a:pt x="11465" y="2567"/>
                </a:lnTo>
                <a:lnTo>
                  <a:pt x="11543" y="2610"/>
                </a:lnTo>
                <a:lnTo>
                  <a:pt x="11621" y="2653"/>
                </a:lnTo>
                <a:lnTo>
                  <a:pt x="11702" y="2696"/>
                </a:lnTo>
                <a:lnTo>
                  <a:pt x="11782" y="2739"/>
                </a:lnTo>
                <a:lnTo>
                  <a:pt x="11863" y="2781"/>
                </a:lnTo>
                <a:lnTo>
                  <a:pt x="11942" y="2824"/>
                </a:lnTo>
                <a:lnTo>
                  <a:pt x="12001" y="2857"/>
                </a:lnTo>
                <a:lnTo>
                  <a:pt x="12062" y="2891"/>
                </a:lnTo>
                <a:lnTo>
                  <a:pt x="12121" y="2924"/>
                </a:lnTo>
                <a:lnTo>
                  <a:pt x="12181" y="2957"/>
                </a:lnTo>
                <a:lnTo>
                  <a:pt x="12240" y="2990"/>
                </a:lnTo>
                <a:lnTo>
                  <a:pt x="12300" y="3023"/>
                </a:lnTo>
                <a:lnTo>
                  <a:pt x="12359" y="3058"/>
                </a:lnTo>
                <a:lnTo>
                  <a:pt x="12417" y="3091"/>
                </a:lnTo>
                <a:lnTo>
                  <a:pt x="12476" y="3124"/>
                </a:lnTo>
                <a:lnTo>
                  <a:pt x="12534" y="3157"/>
                </a:lnTo>
                <a:lnTo>
                  <a:pt x="12591" y="3192"/>
                </a:lnTo>
                <a:lnTo>
                  <a:pt x="12648" y="3225"/>
                </a:lnTo>
                <a:lnTo>
                  <a:pt x="12704" y="3259"/>
                </a:lnTo>
                <a:lnTo>
                  <a:pt x="12759" y="3292"/>
                </a:lnTo>
                <a:lnTo>
                  <a:pt x="12814" y="3327"/>
                </a:lnTo>
                <a:lnTo>
                  <a:pt x="12866" y="3360"/>
                </a:lnTo>
                <a:lnTo>
                  <a:pt x="12896" y="3379"/>
                </a:lnTo>
                <a:lnTo>
                  <a:pt x="12927" y="3397"/>
                </a:lnTo>
                <a:lnTo>
                  <a:pt x="12959" y="3415"/>
                </a:lnTo>
                <a:lnTo>
                  <a:pt x="12992" y="3434"/>
                </a:lnTo>
                <a:lnTo>
                  <a:pt x="13026" y="3451"/>
                </a:lnTo>
                <a:lnTo>
                  <a:pt x="13063" y="3469"/>
                </a:lnTo>
                <a:lnTo>
                  <a:pt x="13099" y="3486"/>
                </a:lnTo>
                <a:lnTo>
                  <a:pt x="13137" y="3504"/>
                </a:lnTo>
                <a:lnTo>
                  <a:pt x="13170" y="3530"/>
                </a:lnTo>
                <a:lnTo>
                  <a:pt x="13206" y="3555"/>
                </a:lnTo>
                <a:lnTo>
                  <a:pt x="13243" y="3580"/>
                </a:lnTo>
                <a:lnTo>
                  <a:pt x="13283" y="3606"/>
                </a:lnTo>
                <a:lnTo>
                  <a:pt x="13366" y="3658"/>
                </a:lnTo>
                <a:lnTo>
                  <a:pt x="13453" y="3708"/>
                </a:lnTo>
                <a:lnTo>
                  <a:pt x="13542" y="3759"/>
                </a:lnTo>
                <a:lnTo>
                  <a:pt x="13630" y="3811"/>
                </a:lnTo>
                <a:lnTo>
                  <a:pt x="13674" y="3835"/>
                </a:lnTo>
                <a:lnTo>
                  <a:pt x="13717" y="3861"/>
                </a:lnTo>
                <a:lnTo>
                  <a:pt x="13758" y="3887"/>
                </a:lnTo>
                <a:lnTo>
                  <a:pt x="13798" y="3912"/>
                </a:lnTo>
                <a:lnTo>
                  <a:pt x="13800" y="3918"/>
                </a:lnTo>
                <a:lnTo>
                  <a:pt x="13802" y="3922"/>
                </a:lnTo>
                <a:lnTo>
                  <a:pt x="13805" y="3927"/>
                </a:lnTo>
                <a:lnTo>
                  <a:pt x="13809" y="3932"/>
                </a:lnTo>
                <a:lnTo>
                  <a:pt x="13818" y="3942"/>
                </a:lnTo>
                <a:lnTo>
                  <a:pt x="13830" y="3952"/>
                </a:lnTo>
                <a:lnTo>
                  <a:pt x="13844" y="3963"/>
                </a:lnTo>
                <a:lnTo>
                  <a:pt x="13860" y="3972"/>
                </a:lnTo>
                <a:lnTo>
                  <a:pt x="13877" y="3983"/>
                </a:lnTo>
                <a:lnTo>
                  <a:pt x="13897" y="3994"/>
                </a:lnTo>
                <a:lnTo>
                  <a:pt x="13938" y="4015"/>
                </a:lnTo>
                <a:lnTo>
                  <a:pt x="13982" y="4039"/>
                </a:lnTo>
                <a:lnTo>
                  <a:pt x="14026" y="4065"/>
                </a:lnTo>
                <a:lnTo>
                  <a:pt x="14071" y="4091"/>
                </a:lnTo>
                <a:lnTo>
                  <a:pt x="14071" y="4086"/>
                </a:lnTo>
                <a:lnTo>
                  <a:pt x="14070" y="4079"/>
                </a:lnTo>
                <a:lnTo>
                  <a:pt x="14068" y="4074"/>
                </a:lnTo>
                <a:lnTo>
                  <a:pt x="14065" y="4068"/>
                </a:lnTo>
                <a:lnTo>
                  <a:pt x="14059" y="4057"/>
                </a:lnTo>
                <a:lnTo>
                  <a:pt x="14049" y="4045"/>
                </a:lnTo>
                <a:lnTo>
                  <a:pt x="14037" y="4035"/>
                </a:lnTo>
                <a:lnTo>
                  <a:pt x="14025" y="4025"/>
                </a:lnTo>
                <a:lnTo>
                  <a:pt x="14010" y="4014"/>
                </a:lnTo>
                <a:lnTo>
                  <a:pt x="13994" y="4005"/>
                </a:lnTo>
                <a:lnTo>
                  <a:pt x="13960" y="3985"/>
                </a:lnTo>
                <a:lnTo>
                  <a:pt x="13926" y="3966"/>
                </a:lnTo>
                <a:lnTo>
                  <a:pt x="13893" y="3949"/>
                </a:lnTo>
                <a:lnTo>
                  <a:pt x="13867" y="3931"/>
                </a:lnTo>
                <a:lnTo>
                  <a:pt x="13876" y="3933"/>
                </a:lnTo>
                <a:lnTo>
                  <a:pt x="13883" y="3926"/>
                </a:lnTo>
                <a:lnTo>
                  <a:pt x="13889" y="3920"/>
                </a:lnTo>
                <a:lnTo>
                  <a:pt x="13898" y="3913"/>
                </a:lnTo>
                <a:lnTo>
                  <a:pt x="13906" y="3909"/>
                </a:lnTo>
                <a:lnTo>
                  <a:pt x="13916" y="3905"/>
                </a:lnTo>
                <a:lnTo>
                  <a:pt x="13928" y="3903"/>
                </a:lnTo>
                <a:lnTo>
                  <a:pt x="13941" y="3901"/>
                </a:lnTo>
                <a:lnTo>
                  <a:pt x="13957" y="3901"/>
                </a:lnTo>
                <a:lnTo>
                  <a:pt x="13974" y="3903"/>
                </a:lnTo>
                <a:lnTo>
                  <a:pt x="13993" y="3907"/>
                </a:lnTo>
                <a:lnTo>
                  <a:pt x="14016" y="3912"/>
                </a:lnTo>
                <a:lnTo>
                  <a:pt x="14042" y="3921"/>
                </a:lnTo>
                <a:lnTo>
                  <a:pt x="14070" y="3932"/>
                </a:lnTo>
                <a:lnTo>
                  <a:pt x="14102" y="3945"/>
                </a:lnTo>
                <a:lnTo>
                  <a:pt x="14136" y="3961"/>
                </a:lnTo>
                <a:lnTo>
                  <a:pt x="14176" y="3980"/>
                </a:lnTo>
                <a:lnTo>
                  <a:pt x="14158" y="3953"/>
                </a:lnTo>
                <a:lnTo>
                  <a:pt x="14143" y="3928"/>
                </a:lnTo>
                <a:lnTo>
                  <a:pt x="14128" y="3906"/>
                </a:lnTo>
                <a:lnTo>
                  <a:pt x="14110" y="3884"/>
                </a:lnTo>
                <a:lnTo>
                  <a:pt x="14101" y="3872"/>
                </a:lnTo>
                <a:lnTo>
                  <a:pt x="14090" y="3861"/>
                </a:lnTo>
                <a:lnTo>
                  <a:pt x="14077" y="3850"/>
                </a:lnTo>
                <a:lnTo>
                  <a:pt x="14063" y="3839"/>
                </a:lnTo>
                <a:lnTo>
                  <a:pt x="14047" y="3828"/>
                </a:lnTo>
                <a:lnTo>
                  <a:pt x="14030" y="3816"/>
                </a:lnTo>
                <a:lnTo>
                  <a:pt x="14010" y="3804"/>
                </a:lnTo>
                <a:lnTo>
                  <a:pt x="13986" y="3791"/>
                </a:lnTo>
                <a:lnTo>
                  <a:pt x="13978" y="3791"/>
                </a:lnTo>
                <a:lnTo>
                  <a:pt x="13974" y="3794"/>
                </a:lnTo>
                <a:lnTo>
                  <a:pt x="13971" y="3797"/>
                </a:lnTo>
                <a:lnTo>
                  <a:pt x="13969" y="3800"/>
                </a:lnTo>
                <a:lnTo>
                  <a:pt x="13969" y="3810"/>
                </a:lnTo>
                <a:lnTo>
                  <a:pt x="13967" y="3818"/>
                </a:lnTo>
                <a:lnTo>
                  <a:pt x="13964" y="3821"/>
                </a:lnTo>
                <a:lnTo>
                  <a:pt x="13960" y="3824"/>
                </a:lnTo>
                <a:lnTo>
                  <a:pt x="13954" y="3825"/>
                </a:lnTo>
                <a:lnTo>
                  <a:pt x="13944" y="3822"/>
                </a:lnTo>
                <a:lnTo>
                  <a:pt x="13931" y="3819"/>
                </a:lnTo>
                <a:lnTo>
                  <a:pt x="13914" y="3814"/>
                </a:lnTo>
                <a:lnTo>
                  <a:pt x="13892" y="3804"/>
                </a:lnTo>
                <a:lnTo>
                  <a:pt x="13866" y="3792"/>
                </a:lnTo>
                <a:lnTo>
                  <a:pt x="13841" y="3786"/>
                </a:lnTo>
                <a:lnTo>
                  <a:pt x="13819" y="3779"/>
                </a:lnTo>
                <a:lnTo>
                  <a:pt x="13801" y="3771"/>
                </a:lnTo>
                <a:lnTo>
                  <a:pt x="13785" y="3764"/>
                </a:lnTo>
                <a:lnTo>
                  <a:pt x="13772" y="3756"/>
                </a:lnTo>
                <a:lnTo>
                  <a:pt x="13760" y="3749"/>
                </a:lnTo>
                <a:lnTo>
                  <a:pt x="13751" y="3741"/>
                </a:lnTo>
                <a:lnTo>
                  <a:pt x="13742" y="3734"/>
                </a:lnTo>
                <a:lnTo>
                  <a:pt x="13726" y="3717"/>
                </a:lnTo>
                <a:lnTo>
                  <a:pt x="13709" y="3703"/>
                </a:lnTo>
                <a:lnTo>
                  <a:pt x="13700" y="3694"/>
                </a:lnTo>
                <a:lnTo>
                  <a:pt x="13689" y="3686"/>
                </a:lnTo>
                <a:lnTo>
                  <a:pt x="13676" y="3679"/>
                </a:lnTo>
                <a:lnTo>
                  <a:pt x="13661" y="3671"/>
                </a:lnTo>
                <a:lnTo>
                  <a:pt x="13661" y="3668"/>
                </a:lnTo>
                <a:lnTo>
                  <a:pt x="13661" y="3664"/>
                </a:lnTo>
                <a:lnTo>
                  <a:pt x="13662" y="3662"/>
                </a:lnTo>
                <a:lnTo>
                  <a:pt x="13665" y="3659"/>
                </a:lnTo>
                <a:lnTo>
                  <a:pt x="13668" y="3656"/>
                </a:lnTo>
                <a:lnTo>
                  <a:pt x="13671" y="3654"/>
                </a:lnTo>
                <a:lnTo>
                  <a:pt x="13676" y="3653"/>
                </a:lnTo>
                <a:lnTo>
                  <a:pt x="13681" y="3651"/>
                </a:lnTo>
                <a:lnTo>
                  <a:pt x="13693" y="3649"/>
                </a:lnTo>
                <a:lnTo>
                  <a:pt x="13707" y="3648"/>
                </a:lnTo>
                <a:lnTo>
                  <a:pt x="13722" y="3648"/>
                </a:lnTo>
                <a:lnTo>
                  <a:pt x="13737" y="3648"/>
                </a:lnTo>
                <a:lnTo>
                  <a:pt x="13769" y="3650"/>
                </a:lnTo>
                <a:lnTo>
                  <a:pt x="13798" y="3653"/>
                </a:lnTo>
                <a:lnTo>
                  <a:pt x="13819" y="3656"/>
                </a:lnTo>
                <a:lnTo>
                  <a:pt x="13831" y="3659"/>
                </a:lnTo>
                <a:lnTo>
                  <a:pt x="13877" y="3670"/>
                </a:lnTo>
                <a:lnTo>
                  <a:pt x="13912" y="3677"/>
                </a:lnTo>
                <a:lnTo>
                  <a:pt x="13935" y="3681"/>
                </a:lnTo>
                <a:lnTo>
                  <a:pt x="13949" y="3682"/>
                </a:lnTo>
                <a:lnTo>
                  <a:pt x="13954" y="3682"/>
                </a:lnTo>
                <a:lnTo>
                  <a:pt x="13956" y="3681"/>
                </a:lnTo>
                <a:lnTo>
                  <a:pt x="13956" y="3680"/>
                </a:lnTo>
                <a:lnTo>
                  <a:pt x="13955" y="3678"/>
                </a:lnTo>
                <a:lnTo>
                  <a:pt x="13948" y="3673"/>
                </a:lnTo>
                <a:lnTo>
                  <a:pt x="13938" y="3667"/>
                </a:lnTo>
                <a:lnTo>
                  <a:pt x="13909" y="3652"/>
                </a:lnTo>
                <a:lnTo>
                  <a:pt x="13877" y="3637"/>
                </a:lnTo>
                <a:lnTo>
                  <a:pt x="13863" y="3630"/>
                </a:lnTo>
                <a:lnTo>
                  <a:pt x="13854" y="3624"/>
                </a:lnTo>
                <a:lnTo>
                  <a:pt x="13850" y="3622"/>
                </a:lnTo>
                <a:lnTo>
                  <a:pt x="13848" y="3620"/>
                </a:lnTo>
                <a:lnTo>
                  <a:pt x="13848" y="3618"/>
                </a:lnTo>
                <a:lnTo>
                  <a:pt x="13849" y="3618"/>
                </a:lnTo>
                <a:lnTo>
                  <a:pt x="13846" y="3614"/>
                </a:lnTo>
                <a:lnTo>
                  <a:pt x="13844" y="3610"/>
                </a:lnTo>
                <a:lnTo>
                  <a:pt x="13842" y="3607"/>
                </a:lnTo>
                <a:lnTo>
                  <a:pt x="13842" y="3605"/>
                </a:lnTo>
                <a:lnTo>
                  <a:pt x="13842" y="3603"/>
                </a:lnTo>
                <a:lnTo>
                  <a:pt x="13843" y="3601"/>
                </a:lnTo>
                <a:lnTo>
                  <a:pt x="13845" y="3599"/>
                </a:lnTo>
                <a:lnTo>
                  <a:pt x="13848" y="3596"/>
                </a:lnTo>
                <a:lnTo>
                  <a:pt x="13855" y="3594"/>
                </a:lnTo>
                <a:lnTo>
                  <a:pt x="13863" y="3592"/>
                </a:lnTo>
                <a:lnTo>
                  <a:pt x="13874" y="3591"/>
                </a:lnTo>
                <a:lnTo>
                  <a:pt x="13885" y="3590"/>
                </a:lnTo>
                <a:lnTo>
                  <a:pt x="13901" y="3590"/>
                </a:lnTo>
                <a:lnTo>
                  <a:pt x="13918" y="3589"/>
                </a:lnTo>
                <a:lnTo>
                  <a:pt x="13934" y="3588"/>
                </a:lnTo>
                <a:lnTo>
                  <a:pt x="13951" y="3587"/>
                </a:lnTo>
                <a:lnTo>
                  <a:pt x="13991" y="3608"/>
                </a:lnTo>
                <a:lnTo>
                  <a:pt x="14030" y="3631"/>
                </a:lnTo>
                <a:lnTo>
                  <a:pt x="14070" y="3652"/>
                </a:lnTo>
                <a:lnTo>
                  <a:pt x="14109" y="3674"/>
                </a:lnTo>
                <a:lnTo>
                  <a:pt x="14134" y="3689"/>
                </a:lnTo>
                <a:lnTo>
                  <a:pt x="14160" y="3703"/>
                </a:lnTo>
                <a:lnTo>
                  <a:pt x="14186" y="3717"/>
                </a:lnTo>
                <a:lnTo>
                  <a:pt x="14210" y="3732"/>
                </a:lnTo>
                <a:lnTo>
                  <a:pt x="14236" y="3746"/>
                </a:lnTo>
                <a:lnTo>
                  <a:pt x="14262" y="3761"/>
                </a:lnTo>
                <a:lnTo>
                  <a:pt x="14287" y="3776"/>
                </a:lnTo>
                <a:lnTo>
                  <a:pt x="14312" y="3790"/>
                </a:lnTo>
                <a:close/>
                <a:moveTo>
                  <a:pt x="14312" y="4587"/>
                </a:moveTo>
                <a:lnTo>
                  <a:pt x="14312" y="6877"/>
                </a:lnTo>
                <a:lnTo>
                  <a:pt x="3154" y="6877"/>
                </a:lnTo>
                <a:lnTo>
                  <a:pt x="3139" y="6869"/>
                </a:lnTo>
                <a:lnTo>
                  <a:pt x="3123" y="6862"/>
                </a:lnTo>
                <a:lnTo>
                  <a:pt x="3108" y="6853"/>
                </a:lnTo>
                <a:lnTo>
                  <a:pt x="3094" y="6846"/>
                </a:lnTo>
                <a:lnTo>
                  <a:pt x="3066" y="6835"/>
                </a:lnTo>
                <a:lnTo>
                  <a:pt x="3038" y="6824"/>
                </a:lnTo>
                <a:lnTo>
                  <a:pt x="3010" y="6813"/>
                </a:lnTo>
                <a:lnTo>
                  <a:pt x="2982" y="6802"/>
                </a:lnTo>
                <a:lnTo>
                  <a:pt x="2957" y="6781"/>
                </a:lnTo>
                <a:lnTo>
                  <a:pt x="2930" y="6759"/>
                </a:lnTo>
                <a:lnTo>
                  <a:pt x="2901" y="6738"/>
                </a:lnTo>
                <a:lnTo>
                  <a:pt x="2870" y="6716"/>
                </a:lnTo>
                <a:lnTo>
                  <a:pt x="2837" y="6695"/>
                </a:lnTo>
                <a:lnTo>
                  <a:pt x="2803" y="6673"/>
                </a:lnTo>
                <a:lnTo>
                  <a:pt x="2766" y="6652"/>
                </a:lnTo>
                <a:lnTo>
                  <a:pt x="2730" y="6631"/>
                </a:lnTo>
                <a:lnTo>
                  <a:pt x="2652" y="6588"/>
                </a:lnTo>
                <a:lnTo>
                  <a:pt x="2573" y="6545"/>
                </a:lnTo>
                <a:lnTo>
                  <a:pt x="2492" y="6502"/>
                </a:lnTo>
                <a:lnTo>
                  <a:pt x="2413" y="6459"/>
                </a:lnTo>
                <a:lnTo>
                  <a:pt x="2389" y="6443"/>
                </a:lnTo>
                <a:lnTo>
                  <a:pt x="2369" y="6427"/>
                </a:lnTo>
                <a:lnTo>
                  <a:pt x="2348" y="6411"/>
                </a:lnTo>
                <a:lnTo>
                  <a:pt x="2326" y="6394"/>
                </a:lnTo>
                <a:lnTo>
                  <a:pt x="2312" y="6384"/>
                </a:lnTo>
                <a:lnTo>
                  <a:pt x="2297" y="6376"/>
                </a:lnTo>
                <a:lnTo>
                  <a:pt x="2279" y="6367"/>
                </a:lnTo>
                <a:lnTo>
                  <a:pt x="2260" y="6358"/>
                </a:lnTo>
                <a:lnTo>
                  <a:pt x="2237" y="6348"/>
                </a:lnTo>
                <a:lnTo>
                  <a:pt x="2213" y="6338"/>
                </a:lnTo>
                <a:lnTo>
                  <a:pt x="2184" y="6329"/>
                </a:lnTo>
                <a:lnTo>
                  <a:pt x="2152" y="6318"/>
                </a:lnTo>
                <a:lnTo>
                  <a:pt x="2162" y="6329"/>
                </a:lnTo>
                <a:lnTo>
                  <a:pt x="2173" y="6338"/>
                </a:lnTo>
                <a:lnTo>
                  <a:pt x="2185" y="6348"/>
                </a:lnTo>
                <a:lnTo>
                  <a:pt x="2198" y="6358"/>
                </a:lnTo>
                <a:lnTo>
                  <a:pt x="2226" y="6376"/>
                </a:lnTo>
                <a:lnTo>
                  <a:pt x="2255" y="6394"/>
                </a:lnTo>
                <a:lnTo>
                  <a:pt x="2286" y="6411"/>
                </a:lnTo>
                <a:lnTo>
                  <a:pt x="2317" y="6428"/>
                </a:lnTo>
                <a:lnTo>
                  <a:pt x="2348" y="6445"/>
                </a:lnTo>
                <a:lnTo>
                  <a:pt x="2379" y="6461"/>
                </a:lnTo>
                <a:lnTo>
                  <a:pt x="2428" y="6489"/>
                </a:lnTo>
                <a:lnTo>
                  <a:pt x="2476" y="6517"/>
                </a:lnTo>
                <a:lnTo>
                  <a:pt x="2524" y="6545"/>
                </a:lnTo>
                <a:lnTo>
                  <a:pt x="2573" y="6573"/>
                </a:lnTo>
                <a:lnTo>
                  <a:pt x="2621" y="6601"/>
                </a:lnTo>
                <a:lnTo>
                  <a:pt x="2669" y="6627"/>
                </a:lnTo>
                <a:lnTo>
                  <a:pt x="2717" y="6655"/>
                </a:lnTo>
                <a:lnTo>
                  <a:pt x="2765" y="6683"/>
                </a:lnTo>
                <a:lnTo>
                  <a:pt x="2759" y="6687"/>
                </a:lnTo>
                <a:lnTo>
                  <a:pt x="2753" y="6692"/>
                </a:lnTo>
                <a:lnTo>
                  <a:pt x="2750" y="6696"/>
                </a:lnTo>
                <a:lnTo>
                  <a:pt x="2748" y="6700"/>
                </a:lnTo>
                <a:lnTo>
                  <a:pt x="2746" y="6706"/>
                </a:lnTo>
                <a:lnTo>
                  <a:pt x="2746" y="6710"/>
                </a:lnTo>
                <a:lnTo>
                  <a:pt x="2747" y="6715"/>
                </a:lnTo>
                <a:lnTo>
                  <a:pt x="2748" y="6721"/>
                </a:lnTo>
                <a:lnTo>
                  <a:pt x="2751" y="6727"/>
                </a:lnTo>
                <a:lnTo>
                  <a:pt x="2754" y="6732"/>
                </a:lnTo>
                <a:lnTo>
                  <a:pt x="2759" y="6738"/>
                </a:lnTo>
                <a:lnTo>
                  <a:pt x="2763" y="6744"/>
                </a:lnTo>
                <a:lnTo>
                  <a:pt x="2775" y="6756"/>
                </a:lnTo>
                <a:lnTo>
                  <a:pt x="2789" y="6769"/>
                </a:lnTo>
                <a:lnTo>
                  <a:pt x="2821" y="6794"/>
                </a:lnTo>
                <a:lnTo>
                  <a:pt x="2856" y="6821"/>
                </a:lnTo>
                <a:lnTo>
                  <a:pt x="2874" y="6835"/>
                </a:lnTo>
                <a:lnTo>
                  <a:pt x="2891" y="6848"/>
                </a:lnTo>
                <a:lnTo>
                  <a:pt x="2907" y="6861"/>
                </a:lnTo>
                <a:lnTo>
                  <a:pt x="2921" y="6874"/>
                </a:lnTo>
                <a:lnTo>
                  <a:pt x="2921" y="6876"/>
                </a:lnTo>
                <a:lnTo>
                  <a:pt x="2922" y="6877"/>
                </a:lnTo>
                <a:lnTo>
                  <a:pt x="1627" y="6877"/>
                </a:lnTo>
                <a:lnTo>
                  <a:pt x="1621" y="6873"/>
                </a:lnTo>
                <a:lnTo>
                  <a:pt x="1603" y="6851"/>
                </a:lnTo>
                <a:lnTo>
                  <a:pt x="1585" y="6829"/>
                </a:lnTo>
                <a:lnTo>
                  <a:pt x="1577" y="6819"/>
                </a:lnTo>
                <a:lnTo>
                  <a:pt x="1567" y="6808"/>
                </a:lnTo>
                <a:lnTo>
                  <a:pt x="1556" y="6797"/>
                </a:lnTo>
                <a:lnTo>
                  <a:pt x="1543" y="6786"/>
                </a:lnTo>
                <a:lnTo>
                  <a:pt x="1528" y="6774"/>
                </a:lnTo>
                <a:lnTo>
                  <a:pt x="1511" y="6762"/>
                </a:lnTo>
                <a:lnTo>
                  <a:pt x="1491" y="6751"/>
                </a:lnTo>
                <a:lnTo>
                  <a:pt x="1467" y="6738"/>
                </a:lnTo>
                <a:lnTo>
                  <a:pt x="1440" y="6724"/>
                </a:lnTo>
                <a:lnTo>
                  <a:pt x="1409" y="6709"/>
                </a:lnTo>
                <a:lnTo>
                  <a:pt x="1374" y="6694"/>
                </a:lnTo>
                <a:lnTo>
                  <a:pt x="1333" y="6678"/>
                </a:lnTo>
                <a:lnTo>
                  <a:pt x="1293" y="6661"/>
                </a:lnTo>
                <a:lnTo>
                  <a:pt x="1255" y="6643"/>
                </a:lnTo>
                <a:lnTo>
                  <a:pt x="1221" y="6626"/>
                </a:lnTo>
                <a:lnTo>
                  <a:pt x="1189" y="6608"/>
                </a:lnTo>
                <a:lnTo>
                  <a:pt x="1160" y="6589"/>
                </a:lnTo>
                <a:lnTo>
                  <a:pt x="1134" y="6571"/>
                </a:lnTo>
                <a:lnTo>
                  <a:pt x="1110" y="6551"/>
                </a:lnTo>
                <a:lnTo>
                  <a:pt x="1091" y="6533"/>
                </a:lnTo>
                <a:lnTo>
                  <a:pt x="1081" y="6524"/>
                </a:lnTo>
                <a:lnTo>
                  <a:pt x="1074" y="6515"/>
                </a:lnTo>
                <a:lnTo>
                  <a:pt x="1066" y="6505"/>
                </a:lnTo>
                <a:lnTo>
                  <a:pt x="1060" y="6497"/>
                </a:lnTo>
                <a:lnTo>
                  <a:pt x="1055" y="6487"/>
                </a:lnTo>
                <a:lnTo>
                  <a:pt x="1049" y="6479"/>
                </a:lnTo>
                <a:lnTo>
                  <a:pt x="1046" y="6470"/>
                </a:lnTo>
                <a:lnTo>
                  <a:pt x="1043" y="6461"/>
                </a:lnTo>
                <a:lnTo>
                  <a:pt x="1041" y="6453"/>
                </a:lnTo>
                <a:lnTo>
                  <a:pt x="1040" y="6444"/>
                </a:lnTo>
                <a:lnTo>
                  <a:pt x="1038" y="6437"/>
                </a:lnTo>
                <a:lnTo>
                  <a:pt x="1040" y="6428"/>
                </a:lnTo>
                <a:lnTo>
                  <a:pt x="1041" y="6421"/>
                </a:lnTo>
                <a:lnTo>
                  <a:pt x="1043" y="6413"/>
                </a:lnTo>
                <a:lnTo>
                  <a:pt x="1046" y="6406"/>
                </a:lnTo>
                <a:lnTo>
                  <a:pt x="1050" y="6399"/>
                </a:lnTo>
                <a:lnTo>
                  <a:pt x="1057" y="6393"/>
                </a:lnTo>
                <a:lnTo>
                  <a:pt x="1065" y="6386"/>
                </a:lnTo>
                <a:lnTo>
                  <a:pt x="1075" y="6381"/>
                </a:lnTo>
                <a:lnTo>
                  <a:pt x="1085" y="6375"/>
                </a:lnTo>
                <a:lnTo>
                  <a:pt x="1089" y="6371"/>
                </a:lnTo>
                <a:lnTo>
                  <a:pt x="1091" y="6368"/>
                </a:lnTo>
                <a:lnTo>
                  <a:pt x="1093" y="6364"/>
                </a:lnTo>
                <a:lnTo>
                  <a:pt x="1094" y="6360"/>
                </a:lnTo>
                <a:lnTo>
                  <a:pt x="1094" y="6354"/>
                </a:lnTo>
                <a:lnTo>
                  <a:pt x="1092" y="6349"/>
                </a:lnTo>
                <a:lnTo>
                  <a:pt x="1089" y="6343"/>
                </a:lnTo>
                <a:lnTo>
                  <a:pt x="1084" y="6336"/>
                </a:lnTo>
                <a:lnTo>
                  <a:pt x="1046" y="6330"/>
                </a:lnTo>
                <a:lnTo>
                  <a:pt x="1007" y="6323"/>
                </a:lnTo>
                <a:lnTo>
                  <a:pt x="969" y="6317"/>
                </a:lnTo>
                <a:lnTo>
                  <a:pt x="930" y="6310"/>
                </a:lnTo>
                <a:lnTo>
                  <a:pt x="891" y="6304"/>
                </a:lnTo>
                <a:lnTo>
                  <a:pt x="853" y="6296"/>
                </a:lnTo>
                <a:lnTo>
                  <a:pt x="814" y="6290"/>
                </a:lnTo>
                <a:lnTo>
                  <a:pt x="774" y="6283"/>
                </a:lnTo>
                <a:lnTo>
                  <a:pt x="747" y="6263"/>
                </a:lnTo>
                <a:lnTo>
                  <a:pt x="720" y="6243"/>
                </a:lnTo>
                <a:lnTo>
                  <a:pt x="694" y="6221"/>
                </a:lnTo>
                <a:lnTo>
                  <a:pt x="667" y="6201"/>
                </a:lnTo>
                <a:lnTo>
                  <a:pt x="657" y="6196"/>
                </a:lnTo>
                <a:lnTo>
                  <a:pt x="646" y="6190"/>
                </a:lnTo>
                <a:lnTo>
                  <a:pt x="637" y="6186"/>
                </a:lnTo>
                <a:lnTo>
                  <a:pt x="627" y="6181"/>
                </a:lnTo>
                <a:lnTo>
                  <a:pt x="594" y="6159"/>
                </a:lnTo>
                <a:lnTo>
                  <a:pt x="561" y="6138"/>
                </a:lnTo>
                <a:lnTo>
                  <a:pt x="528" y="6117"/>
                </a:lnTo>
                <a:lnTo>
                  <a:pt x="496" y="6095"/>
                </a:lnTo>
                <a:lnTo>
                  <a:pt x="463" y="6075"/>
                </a:lnTo>
                <a:lnTo>
                  <a:pt x="430" y="6053"/>
                </a:lnTo>
                <a:lnTo>
                  <a:pt x="398" y="6033"/>
                </a:lnTo>
                <a:lnTo>
                  <a:pt x="366" y="6012"/>
                </a:lnTo>
                <a:lnTo>
                  <a:pt x="349" y="6001"/>
                </a:lnTo>
                <a:lnTo>
                  <a:pt x="330" y="5990"/>
                </a:lnTo>
                <a:lnTo>
                  <a:pt x="313" y="5978"/>
                </a:lnTo>
                <a:lnTo>
                  <a:pt x="295" y="5968"/>
                </a:lnTo>
                <a:lnTo>
                  <a:pt x="273" y="5956"/>
                </a:lnTo>
                <a:lnTo>
                  <a:pt x="250" y="5945"/>
                </a:lnTo>
                <a:lnTo>
                  <a:pt x="223" y="5934"/>
                </a:lnTo>
                <a:lnTo>
                  <a:pt x="192" y="5923"/>
                </a:lnTo>
                <a:lnTo>
                  <a:pt x="195" y="5928"/>
                </a:lnTo>
                <a:lnTo>
                  <a:pt x="199" y="5934"/>
                </a:lnTo>
                <a:lnTo>
                  <a:pt x="205" y="5940"/>
                </a:lnTo>
                <a:lnTo>
                  <a:pt x="211" y="5945"/>
                </a:lnTo>
                <a:lnTo>
                  <a:pt x="227" y="5956"/>
                </a:lnTo>
                <a:lnTo>
                  <a:pt x="246" y="5968"/>
                </a:lnTo>
                <a:lnTo>
                  <a:pt x="287" y="5990"/>
                </a:lnTo>
                <a:lnTo>
                  <a:pt x="332" y="6013"/>
                </a:lnTo>
                <a:lnTo>
                  <a:pt x="328" y="6023"/>
                </a:lnTo>
                <a:lnTo>
                  <a:pt x="326" y="6034"/>
                </a:lnTo>
                <a:lnTo>
                  <a:pt x="310" y="6034"/>
                </a:lnTo>
                <a:lnTo>
                  <a:pt x="294" y="6034"/>
                </a:lnTo>
                <a:lnTo>
                  <a:pt x="282" y="6030"/>
                </a:lnTo>
                <a:lnTo>
                  <a:pt x="271" y="6026"/>
                </a:lnTo>
                <a:lnTo>
                  <a:pt x="261" y="6021"/>
                </a:lnTo>
                <a:lnTo>
                  <a:pt x="251" y="6016"/>
                </a:lnTo>
                <a:lnTo>
                  <a:pt x="233" y="6003"/>
                </a:lnTo>
                <a:lnTo>
                  <a:pt x="218" y="5989"/>
                </a:lnTo>
                <a:lnTo>
                  <a:pt x="203" y="5976"/>
                </a:lnTo>
                <a:lnTo>
                  <a:pt x="188" y="5963"/>
                </a:lnTo>
                <a:lnTo>
                  <a:pt x="170" y="5949"/>
                </a:lnTo>
                <a:lnTo>
                  <a:pt x="149" y="5936"/>
                </a:lnTo>
                <a:lnTo>
                  <a:pt x="135" y="5928"/>
                </a:lnTo>
                <a:lnTo>
                  <a:pt x="120" y="5921"/>
                </a:lnTo>
                <a:lnTo>
                  <a:pt x="103" y="5912"/>
                </a:lnTo>
                <a:lnTo>
                  <a:pt x="83" y="5903"/>
                </a:lnTo>
                <a:lnTo>
                  <a:pt x="80" y="5910"/>
                </a:lnTo>
                <a:lnTo>
                  <a:pt x="80" y="5916"/>
                </a:lnTo>
                <a:lnTo>
                  <a:pt x="81" y="5923"/>
                </a:lnTo>
                <a:lnTo>
                  <a:pt x="84" y="5929"/>
                </a:lnTo>
                <a:lnTo>
                  <a:pt x="89" y="5936"/>
                </a:lnTo>
                <a:lnTo>
                  <a:pt x="95" y="5942"/>
                </a:lnTo>
                <a:lnTo>
                  <a:pt x="104" y="5949"/>
                </a:lnTo>
                <a:lnTo>
                  <a:pt x="113" y="5956"/>
                </a:lnTo>
                <a:lnTo>
                  <a:pt x="135" y="5971"/>
                </a:lnTo>
                <a:lnTo>
                  <a:pt x="162" y="5986"/>
                </a:lnTo>
                <a:lnTo>
                  <a:pt x="191" y="6001"/>
                </a:lnTo>
                <a:lnTo>
                  <a:pt x="222" y="6017"/>
                </a:lnTo>
                <a:lnTo>
                  <a:pt x="254" y="6036"/>
                </a:lnTo>
                <a:lnTo>
                  <a:pt x="286" y="6055"/>
                </a:lnTo>
                <a:lnTo>
                  <a:pt x="319" y="6075"/>
                </a:lnTo>
                <a:lnTo>
                  <a:pt x="352" y="6095"/>
                </a:lnTo>
                <a:lnTo>
                  <a:pt x="351" y="6099"/>
                </a:lnTo>
                <a:lnTo>
                  <a:pt x="352" y="6104"/>
                </a:lnTo>
                <a:lnTo>
                  <a:pt x="355" y="6109"/>
                </a:lnTo>
                <a:lnTo>
                  <a:pt x="359" y="6114"/>
                </a:lnTo>
                <a:lnTo>
                  <a:pt x="372" y="6125"/>
                </a:lnTo>
                <a:lnTo>
                  <a:pt x="390" y="6136"/>
                </a:lnTo>
                <a:lnTo>
                  <a:pt x="428" y="6158"/>
                </a:lnTo>
                <a:lnTo>
                  <a:pt x="465" y="6181"/>
                </a:lnTo>
                <a:lnTo>
                  <a:pt x="463" y="6183"/>
                </a:lnTo>
                <a:lnTo>
                  <a:pt x="463" y="6185"/>
                </a:lnTo>
                <a:lnTo>
                  <a:pt x="462" y="6187"/>
                </a:lnTo>
                <a:lnTo>
                  <a:pt x="463" y="6189"/>
                </a:lnTo>
                <a:lnTo>
                  <a:pt x="465" y="6195"/>
                </a:lnTo>
                <a:lnTo>
                  <a:pt x="470" y="6200"/>
                </a:lnTo>
                <a:lnTo>
                  <a:pt x="477" y="6205"/>
                </a:lnTo>
                <a:lnTo>
                  <a:pt x="485" y="6212"/>
                </a:lnTo>
                <a:lnTo>
                  <a:pt x="497" y="6218"/>
                </a:lnTo>
                <a:lnTo>
                  <a:pt x="510" y="6225"/>
                </a:lnTo>
                <a:lnTo>
                  <a:pt x="535" y="6243"/>
                </a:lnTo>
                <a:lnTo>
                  <a:pt x="558" y="6261"/>
                </a:lnTo>
                <a:lnTo>
                  <a:pt x="581" y="6278"/>
                </a:lnTo>
                <a:lnTo>
                  <a:pt x="604" y="6296"/>
                </a:lnTo>
                <a:lnTo>
                  <a:pt x="629" y="6315"/>
                </a:lnTo>
                <a:lnTo>
                  <a:pt x="657" y="6333"/>
                </a:lnTo>
                <a:lnTo>
                  <a:pt x="688" y="6351"/>
                </a:lnTo>
                <a:lnTo>
                  <a:pt x="724" y="6370"/>
                </a:lnTo>
                <a:lnTo>
                  <a:pt x="724" y="6374"/>
                </a:lnTo>
                <a:lnTo>
                  <a:pt x="724" y="6376"/>
                </a:lnTo>
                <a:lnTo>
                  <a:pt x="724" y="6379"/>
                </a:lnTo>
                <a:lnTo>
                  <a:pt x="725" y="6382"/>
                </a:lnTo>
                <a:lnTo>
                  <a:pt x="729" y="6389"/>
                </a:lnTo>
                <a:lnTo>
                  <a:pt x="734" y="6395"/>
                </a:lnTo>
                <a:lnTo>
                  <a:pt x="742" y="6401"/>
                </a:lnTo>
                <a:lnTo>
                  <a:pt x="751" y="6408"/>
                </a:lnTo>
                <a:lnTo>
                  <a:pt x="760" y="6415"/>
                </a:lnTo>
                <a:lnTo>
                  <a:pt x="772" y="6422"/>
                </a:lnTo>
                <a:lnTo>
                  <a:pt x="797" y="6436"/>
                </a:lnTo>
                <a:lnTo>
                  <a:pt x="824" y="6450"/>
                </a:lnTo>
                <a:lnTo>
                  <a:pt x="852" y="6464"/>
                </a:lnTo>
                <a:lnTo>
                  <a:pt x="879" y="6476"/>
                </a:lnTo>
                <a:lnTo>
                  <a:pt x="919" y="6505"/>
                </a:lnTo>
                <a:lnTo>
                  <a:pt x="957" y="6533"/>
                </a:lnTo>
                <a:lnTo>
                  <a:pt x="972" y="6547"/>
                </a:lnTo>
                <a:lnTo>
                  <a:pt x="984" y="6560"/>
                </a:lnTo>
                <a:lnTo>
                  <a:pt x="987" y="6566"/>
                </a:lnTo>
                <a:lnTo>
                  <a:pt x="990" y="6572"/>
                </a:lnTo>
                <a:lnTo>
                  <a:pt x="991" y="6578"/>
                </a:lnTo>
                <a:lnTo>
                  <a:pt x="991" y="6583"/>
                </a:lnTo>
                <a:lnTo>
                  <a:pt x="991" y="6583"/>
                </a:lnTo>
                <a:lnTo>
                  <a:pt x="991" y="6585"/>
                </a:lnTo>
                <a:lnTo>
                  <a:pt x="968" y="6585"/>
                </a:lnTo>
                <a:lnTo>
                  <a:pt x="946" y="6585"/>
                </a:lnTo>
                <a:lnTo>
                  <a:pt x="943" y="6586"/>
                </a:lnTo>
                <a:lnTo>
                  <a:pt x="940" y="6587"/>
                </a:lnTo>
                <a:lnTo>
                  <a:pt x="939" y="6588"/>
                </a:lnTo>
                <a:lnTo>
                  <a:pt x="939" y="6590"/>
                </a:lnTo>
                <a:lnTo>
                  <a:pt x="939" y="6592"/>
                </a:lnTo>
                <a:lnTo>
                  <a:pt x="942" y="6594"/>
                </a:lnTo>
                <a:lnTo>
                  <a:pt x="946" y="6598"/>
                </a:lnTo>
                <a:lnTo>
                  <a:pt x="951" y="6602"/>
                </a:lnTo>
                <a:lnTo>
                  <a:pt x="965" y="6609"/>
                </a:lnTo>
                <a:lnTo>
                  <a:pt x="982" y="6617"/>
                </a:lnTo>
                <a:lnTo>
                  <a:pt x="998" y="6623"/>
                </a:lnTo>
                <a:lnTo>
                  <a:pt x="1016" y="6628"/>
                </a:lnTo>
                <a:lnTo>
                  <a:pt x="1034" y="6634"/>
                </a:lnTo>
                <a:lnTo>
                  <a:pt x="1053" y="6638"/>
                </a:lnTo>
                <a:lnTo>
                  <a:pt x="1073" y="6642"/>
                </a:lnTo>
                <a:lnTo>
                  <a:pt x="1092" y="6646"/>
                </a:lnTo>
                <a:lnTo>
                  <a:pt x="1122" y="6661"/>
                </a:lnTo>
                <a:lnTo>
                  <a:pt x="1150" y="6676"/>
                </a:lnTo>
                <a:lnTo>
                  <a:pt x="1174" y="6691"/>
                </a:lnTo>
                <a:lnTo>
                  <a:pt x="1194" y="6705"/>
                </a:lnTo>
                <a:lnTo>
                  <a:pt x="1213" y="6718"/>
                </a:lnTo>
                <a:lnTo>
                  <a:pt x="1230" y="6733"/>
                </a:lnTo>
                <a:lnTo>
                  <a:pt x="1245" y="6747"/>
                </a:lnTo>
                <a:lnTo>
                  <a:pt x="1260" y="6761"/>
                </a:lnTo>
                <a:lnTo>
                  <a:pt x="1289" y="6789"/>
                </a:lnTo>
                <a:lnTo>
                  <a:pt x="1320" y="6817"/>
                </a:lnTo>
                <a:lnTo>
                  <a:pt x="1338" y="6832"/>
                </a:lnTo>
                <a:lnTo>
                  <a:pt x="1359" y="6846"/>
                </a:lnTo>
                <a:lnTo>
                  <a:pt x="1382" y="6861"/>
                </a:lnTo>
                <a:lnTo>
                  <a:pt x="1408" y="6876"/>
                </a:lnTo>
                <a:lnTo>
                  <a:pt x="1409" y="6877"/>
                </a:lnTo>
                <a:lnTo>
                  <a:pt x="1312" y="6877"/>
                </a:lnTo>
                <a:lnTo>
                  <a:pt x="1243" y="6841"/>
                </a:lnTo>
                <a:lnTo>
                  <a:pt x="1174" y="6804"/>
                </a:lnTo>
                <a:lnTo>
                  <a:pt x="1108" y="6768"/>
                </a:lnTo>
                <a:lnTo>
                  <a:pt x="1045" y="6731"/>
                </a:lnTo>
                <a:lnTo>
                  <a:pt x="985" y="6694"/>
                </a:lnTo>
                <a:lnTo>
                  <a:pt x="928" y="6657"/>
                </a:lnTo>
                <a:lnTo>
                  <a:pt x="900" y="6639"/>
                </a:lnTo>
                <a:lnTo>
                  <a:pt x="874" y="6621"/>
                </a:lnTo>
                <a:lnTo>
                  <a:pt x="848" y="6603"/>
                </a:lnTo>
                <a:lnTo>
                  <a:pt x="825" y="6583"/>
                </a:lnTo>
                <a:lnTo>
                  <a:pt x="825" y="6577"/>
                </a:lnTo>
                <a:lnTo>
                  <a:pt x="825" y="6570"/>
                </a:lnTo>
                <a:lnTo>
                  <a:pt x="824" y="6566"/>
                </a:lnTo>
                <a:lnTo>
                  <a:pt x="821" y="6562"/>
                </a:lnTo>
                <a:lnTo>
                  <a:pt x="819" y="6559"/>
                </a:lnTo>
                <a:lnTo>
                  <a:pt x="816" y="6555"/>
                </a:lnTo>
                <a:lnTo>
                  <a:pt x="812" y="6550"/>
                </a:lnTo>
                <a:lnTo>
                  <a:pt x="806" y="6546"/>
                </a:lnTo>
                <a:lnTo>
                  <a:pt x="800" y="6542"/>
                </a:lnTo>
                <a:lnTo>
                  <a:pt x="792" y="6537"/>
                </a:lnTo>
                <a:lnTo>
                  <a:pt x="773" y="6528"/>
                </a:lnTo>
                <a:lnTo>
                  <a:pt x="747" y="6518"/>
                </a:lnTo>
                <a:lnTo>
                  <a:pt x="725" y="6505"/>
                </a:lnTo>
                <a:lnTo>
                  <a:pt x="701" y="6492"/>
                </a:lnTo>
                <a:lnTo>
                  <a:pt x="677" y="6479"/>
                </a:lnTo>
                <a:lnTo>
                  <a:pt x="653" y="6466"/>
                </a:lnTo>
                <a:lnTo>
                  <a:pt x="627" y="6451"/>
                </a:lnTo>
                <a:lnTo>
                  <a:pt x="600" y="6436"/>
                </a:lnTo>
                <a:lnTo>
                  <a:pt x="570" y="6420"/>
                </a:lnTo>
                <a:lnTo>
                  <a:pt x="540" y="6401"/>
                </a:lnTo>
                <a:lnTo>
                  <a:pt x="542" y="6410"/>
                </a:lnTo>
                <a:lnTo>
                  <a:pt x="544" y="6419"/>
                </a:lnTo>
                <a:lnTo>
                  <a:pt x="549" y="6426"/>
                </a:lnTo>
                <a:lnTo>
                  <a:pt x="553" y="6434"/>
                </a:lnTo>
                <a:lnTo>
                  <a:pt x="558" y="6441"/>
                </a:lnTo>
                <a:lnTo>
                  <a:pt x="565" y="6449"/>
                </a:lnTo>
                <a:lnTo>
                  <a:pt x="571" y="6456"/>
                </a:lnTo>
                <a:lnTo>
                  <a:pt x="579" y="6464"/>
                </a:lnTo>
                <a:lnTo>
                  <a:pt x="587" y="6471"/>
                </a:lnTo>
                <a:lnTo>
                  <a:pt x="597" y="6479"/>
                </a:lnTo>
                <a:lnTo>
                  <a:pt x="608" y="6486"/>
                </a:lnTo>
                <a:lnTo>
                  <a:pt x="619" y="6492"/>
                </a:lnTo>
                <a:lnTo>
                  <a:pt x="644" y="6507"/>
                </a:lnTo>
                <a:lnTo>
                  <a:pt x="673" y="6522"/>
                </a:lnTo>
                <a:lnTo>
                  <a:pt x="692" y="6533"/>
                </a:lnTo>
                <a:lnTo>
                  <a:pt x="712" y="6543"/>
                </a:lnTo>
                <a:lnTo>
                  <a:pt x="731" y="6554"/>
                </a:lnTo>
                <a:lnTo>
                  <a:pt x="751" y="6564"/>
                </a:lnTo>
                <a:lnTo>
                  <a:pt x="754" y="6571"/>
                </a:lnTo>
                <a:lnTo>
                  <a:pt x="759" y="6577"/>
                </a:lnTo>
                <a:lnTo>
                  <a:pt x="766" y="6583"/>
                </a:lnTo>
                <a:lnTo>
                  <a:pt x="774" y="6590"/>
                </a:lnTo>
                <a:lnTo>
                  <a:pt x="792" y="6604"/>
                </a:lnTo>
                <a:lnTo>
                  <a:pt x="812" y="6618"/>
                </a:lnTo>
                <a:lnTo>
                  <a:pt x="820" y="6624"/>
                </a:lnTo>
                <a:lnTo>
                  <a:pt x="829" y="6631"/>
                </a:lnTo>
                <a:lnTo>
                  <a:pt x="836" y="6638"/>
                </a:lnTo>
                <a:lnTo>
                  <a:pt x="843" y="6643"/>
                </a:lnTo>
                <a:lnTo>
                  <a:pt x="847" y="6650"/>
                </a:lnTo>
                <a:lnTo>
                  <a:pt x="849" y="6656"/>
                </a:lnTo>
                <a:lnTo>
                  <a:pt x="849" y="6658"/>
                </a:lnTo>
                <a:lnTo>
                  <a:pt x="849" y="6662"/>
                </a:lnTo>
                <a:lnTo>
                  <a:pt x="848" y="6664"/>
                </a:lnTo>
                <a:lnTo>
                  <a:pt x="846" y="6666"/>
                </a:lnTo>
                <a:lnTo>
                  <a:pt x="819" y="6651"/>
                </a:lnTo>
                <a:lnTo>
                  <a:pt x="791" y="6634"/>
                </a:lnTo>
                <a:lnTo>
                  <a:pt x="776" y="6626"/>
                </a:lnTo>
                <a:lnTo>
                  <a:pt x="760" y="6620"/>
                </a:lnTo>
                <a:lnTo>
                  <a:pt x="743" y="6615"/>
                </a:lnTo>
                <a:lnTo>
                  <a:pt x="723" y="6611"/>
                </a:lnTo>
                <a:lnTo>
                  <a:pt x="710" y="6610"/>
                </a:lnTo>
                <a:lnTo>
                  <a:pt x="700" y="6610"/>
                </a:lnTo>
                <a:lnTo>
                  <a:pt x="694" y="6611"/>
                </a:lnTo>
                <a:lnTo>
                  <a:pt x="689" y="6612"/>
                </a:lnTo>
                <a:lnTo>
                  <a:pt x="687" y="6615"/>
                </a:lnTo>
                <a:lnTo>
                  <a:pt x="687" y="6617"/>
                </a:lnTo>
                <a:lnTo>
                  <a:pt x="689" y="6619"/>
                </a:lnTo>
                <a:lnTo>
                  <a:pt x="692" y="6622"/>
                </a:lnTo>
                <a:lnTo>
                  <a:pt x="702" y="6630"/>
                </a:lnTo>
                <a:lnTo>
                  <a:pt x="714" y="6638"/>
                </a:lnTo>
                <a:lnTo>
                  <a:pt x="728" y="6646"/>
                </a:lnTo>
                <a:lnTo>
                  <a:pt x="740" y="6653"/>
                </a:lnTo>
                <a:lnTo>
                  <a:pt x="770" y="6672"/>
                </a:lnTo>
                <a:lnTo>
                  <a:pt x="803" y="6691"/>
                </a:lnTo>
                <a:lnTo>
                  <a:pt x="840" y="6709"/>
                </a:lnTo>
                <a:lnTo>
                  <a:pt x="877" y="6726"/>
                </a:lnTo>
                <a:lnTo>
                  <a:pt x="918" y="6744"/>
                </a:lnTo>
                <a:lnTo>
                  <a:pt x="959" y="6761"/>
                </a:lnTo>
                <a:lnTo>
                  <a:pt x="1001" y="6779"/>
                </a:lnTo>
                <a:lnTo>
                  <a:pt x="1044" y="6797"/>
                </a:lnTo>
                <a:lnTo>
                  <a:pt x="1066" y="6817"/>
                </a:lnTo>
                <a:lnTo>
                  <a:pt x="1092" y="6836"/>
                </a:lnTo>
                <a:lnTo>
                  <a:pt x="1119" y="6857"/>
                </a:lnTo>
                <a:lnTo>
                  <a:pt x="1148" y="6877"/>
                </a:lnTo>
                <a:lnTo>
                  <a:pt x="980" y="6877"/>
                </a:lnTo>
                <a:lnTo>
                  <a:pt x="964" y="6867"/>
                </a:lnTo>
                <a:lnTo>
                  <a:pt x="949" y="6858"/>
                </a:lnTo>
                <a:lnTo>
                  <a:pt x="932" y="6849"/>
                </a:lnTo>
                <a:lnTo>
                  <a:pt x="914" y="6841"/>
                </a:lnTo>
                <a:lnTo>
                  <a:pt x="894" y="6833"/>
                </a:lnTo>
                <a:lnTo>
                  <a:pt x="874" y="6826"/>
                </a:lnTo>
                <a:lnTo>
                  <a:pt x="850" y="6819"/>
                </a:lnTo>
                <a:lnTo>
                  <a:pt x="825" y="6813"/>
                </a:lnTo>
                <a:lnTo>
                  <a:pt x="807" y="6811"/>
                </a:lnTo>
                <a:lnTo>
                  <a:pt x="795" y="6809"/>
                </a:lnTo>
                <a:lnTo>
                  <a:pt x="785" y="6809"/>
                </a:lnTo>
                <a:lnTo>
                  <a:pt x="778" y="6812"/>
                </a:lnTo>
                <a:lnTo>
                  <a:pt x="776" y="6813"/>
                </a:lnTo>
                <a:lnTo>
                  <a:pt x="775" y="6814"/>
                </a:lnTo>
                <a:lnTo>
                  <a:pt x="775" y="6816"/>
                </a:lnTo>
                <a:lnTo>
                  <a:pt x="774" y="6818"/>
                </a:lnTo>
                <a:lnTo>
                  <a:pt x="775" y="6822"/>
                </a:lnTo>
                <a:lnTo>
                  <a:pt x="778" y="6828"/>
                </a:lnTo>
                <a:lnTo>
                  <a:pt x="785" y="6838"/>
                </a:lnTo>
                <a:lnTo>
                  <a:pt x="791" y="6850"/>
                </a:lnTo>
                <a:lnTo>
                  <a:pt x="793" y="6856"/>
                </a:lnTo>
                <a:lnTo>
                  <a:pt x="793" y="6860"/>
                </a:lnTo>
                <a:lnTo>
                  <a:pt x="792" y="6862"/>
                </a:lnTo>
                <a:lnTo>
                  <a:pt x="791" y="6864"/>
                </a:lnTo>
                <a:lnTo>
                  <a:pt x="790" y="6865"/>
                </a:lnTo>
                <a:lnTo>
                  <a:pt x="787" y="6867"/>
                </a:lnTo>
                <a:lnTo>
                  <a:pt x="738" y="6853"/>
                </a:lnTo>
                <a:lnTo>
                  <a:pt x="699" y="6845"/>
                </a:lnTo>
                <a:lnTo>
                  <a:pt x="684" y="6843"/>
                </a:lnTo>
                <a:lnTo>
                  <a:pt x="671" y="6842"/>
                </a:lnTo>
                <a:lnTo>
                  <a:pt x="660" y="6841"/>
                </a:lnTo>
                <a:lnTo>
                  <a:pt x="653" y="6842"/>
                </a:lnTo>
                <a:lnTo>
                  <a:pt x="647" y="6843"/>
                </a:lnTo>
                <a:lnTo>
                  <a:pt x="644" y="6845"/>
                </a:lnTo>
                <a:lnTo>
                  <a:pt x="643" y="6847"/>
                </a:lnTo>
                <a:lnTo>
                  <a:pt x="643" y="6849"/>
                </a:lnTo>
                <a:lnTo>
                  <a:pt x="643" y="6850"/>
                </a:lnTo>
                <a:lnTo>
                  <a:pt x="644" y="6852"/>
                </a:lnTo>
                <a:lnTo>
                  <a:pt x="647" y="6858"/>
                </a:lnTo>
                <a:lnTo>
                  <a:pt x="653" y="6864"/>
                </a:lnTo>
                <a:lnTo>
                  <a:pt x="660" y="6871"/>
                </a:lnTo>
                <a:lnTo>
                  <a:pt x="670" y="6877"/>
                </a:lnTo>
                <a:lnTo>
                  <a:pt x="0" y="6877"/>
                </a:lnTo>
                <a:lnTo>
                  <a:pt x="0" y="266"/>
                </a:lnTo>
                <a:lnTo>
                  <a:pt x="51" y="296"/>
                </a:lnTo>
                <a:lnTo>
                  <a:pt x="103" y="326"/>
                </a:lnTo>
                <a:lnTo>
                  <a:pt x="153" y="356"/>
                </a:lnTo>
                <a:lnTo>
                  <a:pt x="205" y="385"/>
                </a:lnTo>
                <a:lnTo>
                  <a:pt x="256" y="415"/>
                </a:lnTo>
                <a:lnTo>
                  <a:pt x="307" y="445"/>
                </a:lnTo>
                <a:lnTo>
                  <a:pt x="358" y="475"/>
                </a:lnTo>
                <a:lnTo>
                  <a:pt x="409" y="504"/>
                </a:lnTo>
                <a:lnTo>
                  <a:pt x="460" y="533"/>
                </a:lnTo>
                <a:lnTo>
                  <a:pt x="511" y="563"/>
                </a:lnTo>
                <a:lnTo>
                  <a:pt x="561" y="593"/>
                </a:lnTo>
                <a:lnTo>
                  <a:pt x="612" y="623"/>
                </a:lnTo>
                <a:lnTo>
                  <a:pt x="662" y="653"/>
                </a:lnTo>
                <a:lnTo>
                  <a:pt x="714" y="683"/>
                </a:lnTo>
                <a:lnTo>
                  <a:pt x="763" y="713"/>
                </a:lnTo>
                <a:lnTo>
                  <a:pt x="814" y="743"/>
                </a:lnTo>
                <a:lnTo>
                  <a:pt x="900" y="794"/>
                </a:lnTo>
                <a:lnTo>
                  <a:pt x="987" y="845"/>
                </a:lnTo>
                <a:lnTo>
                  <a:pt x="1075" y="896"/>
                </a:lnTo>
                <a:lnTo>
                  <a:pt x="1162" y="947"/>
                </a:lnTo>
                <a:lnTo>
                  <a:pt x="1251" y="998"/>
                </a:lnTo>
                <a:lnTo>
                  <a:pt x="1339" y="1049"/>
                </a:lnTo>
                <a:lnTo>
                  <a:pt x="1428" y="1100"/>
                </a:lnTo>
                <a:lnTo>
                  <a:pt x="1517" y="1150"/>
                </a:lnTo>
                <a:lnTo>
                  <a:pt x="1605" y="1202"/>
                </a:lnTo>
                <a:lnTo>
                  <a:pt x="1694" y="1253"/>
                </a:lnTo>
                <a:lnTo>
                  <a:pt x="1781" y="1305"/>
                </a:lnTo>
                <a:lnTo>
                  <a:pt x="1869" y="1355"/>
                </a:lnTo>
                <a:lnTo>
                  <a:pt x="1955" y="1406"/>
                </a:lnTo>
                <a:lnTo>
                  <a:pt x="2041" y="1459"/>
                </a:lnTo>
                <a:lnTo>
                  <a:pt x="2126" y="1510"/>
                </a:lnTo>
                <a:lnTo>
                  <a:pt x="2211" y="1563"/>
                </a:lnTo>
                <a:lnTo>
                  <a:pt x="2203" y="1563"/>
                </a:lnTo>
                <a:lnTo>
                  <a:pt x="2220" y="1578"/>
                </a:lnTo>
                <a:lnTo>
                  <a:pt x="2239" y="1593"/>
                </a:lnTo>
                <a:lnTo>
                  <a:pt x="2256" y="1608"/>
                </a:lnTo>
                <a:lnTo>
                  <a:pt x="2276" y="1622"/>
                </a:lnTo>
                <a:lnTo>
                  <a:pt x="2287" y="1628"/>
                </a:lnTo>
                <a:lnTo>
                  <a:pt x="2300" y="1634"/>
                </a:lnTo>
                <a:lnTo>
                  <a:pt x="2313" y="1641"/>
                </a:lnTo>
                <a:lnTo>
                  <a:pt x="2327" y="1646"/>
                </a:lnTo>
                <a:lnTo>
                  <a:pt x="2343" y="1652"/>
                </a:lnTo>
                <a:lnTo>
                  <a:pt x="2359" y="1656"/>
                </a:lnTo>
                <a:lnTo>
                  <a:pt x="2378" y="1660"/>
                </a:lnTo>
                <a:lnTo>
                  <a:pt x="2399" y="1664"/>
                </a:lnTo>
                <a:lnTo>
                  <a:pt x="2419" y="1676"/>
                </a:lnTo>
                <a:lnTo>
                  <a:pt x="2439" y="1688"/>
                </a:lnTo>
                <a:lnTo>
                  <a:pt x="2460" y="1700"/>
                </a:lnTo>
                <a:lnTo>
                  <a:pt x="2480" y="1712"/>
                </a:lnTo>
                <a:lnTo>
                  <a:pt x="2501" y="1723"/>
                </a:lnTo>
                <a:lnTo>
                  <a:pt x="2522" y="1736"/>
                </a:lnTo>
                <a:lnTo>
                  <a:pt x="2543" y="1748"/>
                </a:lnTo>
                <a:lnTo>
                  <a:pt x="2564" y="1760"/>
                </a:lnTo>
                <a:lnTo>
                  <a:pt x="2558" y="1752"/>
                </a:lnTo>
                <a:lnTo>
                  <a:pt x="2549" y="1745"/>
                </a:lnTo>
                <a:lnTo>
                  <a:pt x="2540" y="1737"/>
                </a:lnTo>
                <a:lnTo>
                  <a:pt x="2531" y="1730"/>
                </a:lnTo>
                <a:lnTo>
                  <a:pt x="2509" y="1715"/>
                </a:lnTo>
                <a:lnTo>
                  <a:pt x="2486" y="1700"/>
                </a:lnTo>
                <a:lnTo>
                  <a:pt x="2463" y="1685"/>
                </a:lnTo>
                <a:lnTo>
                  <a:pt x="2443" y="1670"/>
                </a:lnTo>
                <a:lnTo>
                  <a:pt x="2433" y="1662"/>
                </a:lnTo>
                <a:lnTo>
                  <a:pt x="2424" y="1655"/>
                </a:lnTo>
                <a:lnTo>
                  <a:pt x="2418" y="1647"/>
                </a:lnTo>
                <a:lnTo>
                  <a:pt x="2413" y="1641"/>
                </a:lnTo>
                <a:lnTo>
                  <a:pt x="2398" y="1631"/>
                </a:lnTo>
                <a:lnTo>
                  <a:pt x="2384" y="1623"/>
                </a:lnTo>
                <a:lnTo>
                  <a:pt x="2369" y="1613"/>
                </a:lnTo>
                <a:lnTo>
                  <a:pt x="2355" y="1604"/>
                </a:lnTo>
                <a:lnTo>
                  <a:pt x="2326" y="1586"/>
                </a:lnTo>
                <a:lnTo>
                  <a:pt x="2294" y="1568"/>
                </a:lnTo>
                <a:lnTo>
                  <a:pt x="2280" y="1559"/>
                </a:lnTo>
                <a:lnTo>
                  <a:pt x="2271" y="1551"/>
                </a:lnTo>
                <a:lnTo>
                  <a:pt x="2266" y="1547"/>
                </a:lnTo>
                <a:lnTo>
                  <a:pt x="2265" y="1542"/>
                </a:lnTo>
                <a:lnTo>
                  <a:pt x="2265" y="1538"/>
                </a:lnTo>
                <a:lnTo>
                  <a:pt x="2266" y="1535"/>
                </a:lnTo>
                <a:lnTo>
                  <a:pt x="2274" y="1533"/>
                </a:lnTo>
                <a:lnTo>
                  <a:pt x="2277" y="1532"/>
                </a:lnTo>
                <a:lnTo>
                  <a:pt x="2278" y="1529"/>
                </a:lnTo>
                <a:lnTo>
                  <a:pt x="2279" y="1528"/>
                </a:lnTo>
                <a:lnTo>
                  <a:pt x="2278" y="1527"/>
                </a:lnTo>
                <a:lnTo>
                  <a:pt x="2278" y="1525"/>
                </a:lnTo>
                <a:lnTo>
                  <a:pt x="2271" y="1518"/>
                </a:lnTo>
                <a:lnTo>
                  <a:pt x="2259" y="1509"/>
                </a:lnTo>
                <a:lnTo>
                  <a:pt x="2246" y="1501"/>
                </a:lnTo>
                <a:lnTo>
                  <a:pt x="2234" y="1492"/>
                </a:lnTo>
                <a:lnTo>
                  <a:pt x="2230" y="1488"/>
                </a:lnTo>
                <a:lnTo>
                  <a:pt x="2227" y="1484"/>
                </a:lnTo>
                <a:lnTo>
                  <a:pt x="2227" y="1482"/>
                </a:lnTo>
                <a:lnTo>
                  <a:pt x="2226" y="1481"/>
                </a:lnTo>
                <a:lnTo>
                  <a:pt x="2227" y="1480"/>
                </a:lnTo>
                <a:lnTo>
                  <a:pt x="2228" y="1478"/>
                </a:lnTo>
                <a:lnTo>
                  <a:pt x="2246" y="1482"/>
                </a:lnTo>
                <a:lnTo>
                  <a:pt x="2265" y="1487"/>
                </a:lnTo>
                <a:lnTo>
                  <a:pt x="2280" y="1490"/>
                </a:lnTo>
                <a:lnTo>
                  <a:pt x="2286" y="1490"/>
                </a:lnTo>
                <a:lnTo>
                  <a:pt x="2285" y="1487"/>
                </a:lnTo>
                <a:lnTo>
                  <a:pt x="2282" y="1483"/>
                </a:lnTo>
                <a:lnTo>
                  <a:pt x="2278" y="1480"/>
                </a:lnTo>
                <a:lnTo>
                  <a:pt x="2275" y="1477"/>
                </a:lnTo>
                <a:lnTo>
                  <a:pt x="2265" y="1471"/>
                </a:lnTo>
                <a:lnTo>
                  <a:pt x="2255" y="1463"/>
                </a:lnTo>
                <a:lnTo>
                  <a:pt x="2230" y="1450"/>
                </a:lnTo>
                <a:lnTo>
                  <a:pt x="2205" y="1436"/>
                </a:lnTo>
                <a:lnTo>
                  <a:pt x="2173" y="1416"/>
                </a:lnTo>
                <a:lnTo>
                  <a:pt x="2139" y="1396"/>
                </a:lnTo>
                <a:lnTo>
                  <a:pt x="2123" y="1386"/>
                </a:lnTo>
                <a:lnTo>
                  <a:pt x="2110" y="1375"/>
                </a:lnTo>
                <a:lnTo>
                  <a:pt x="2104" y="1371"/>
                </a:lnTo>
                <a:lnTo>
                  <a:pt x="2101" y="1366"/>
                </a:lnTo>
                <a:lnTo>
                  <a:pt x="2098" y="1360"/>
                </a:lnTo>
                <a:lnTo>
                  <a:pt x="2096" y="1355"/>
                </a:lnTo>
                <a:lnTo>
                  <a:pt x="2132" y="1375"/>
                </a:lnTo>
                <a:lnTo>
                  <a:pt x="2169" y="1396"/>
                </a:lnTo>
                <a:lnTo>
                  <a:pt x="2205" y="1416"/>
                </a:lnTo>
                <a:lnTo>
                  <a:pt x="2242" y="1436"/>
                </a:lnTo>
                <a:lnTo>
                  <a:pt x="2248" y="1435"/>
                </a:lnTo>
                <a:lnTo>
                  <a:pt x="2255" y="1433"/>
                </a:lnTo>
                <a:lnTo>
                  <a:pt x="2218" y="1412"/>
                </a:lnTo>
                <a:lnTo>
                  <a:pt x="2183" y="1390"/>
                </a:lnTo>
                <a:lnTo>
                  <a:pt x="2146" y="1369"/>
                </a:lnTo>
                <a:lnTo>
                  <a:pt x="2111" y="1346"/>
                </a:lnTo>
                <a:lnTo>
                  <a:pt x="2078" y="1326"/>
                </a:lnTo>
                <a:lnTo>
                  <a:pt x="2045" y="1306"/>
                </a:lnTo>
                <a:lnTo>
                  <a:pt x="2013" y="1284"/>
                </a:lnTo>
                <a:lnTo>
                  <a:pt x="1980" y="1264"/>
                </a:lnTo>
                <a:lnTo>
                  <a:pt x="1984" y="1252"/>
                </a:lnTo>
                <a:lnTo>
                  <a:pt x="1987" y="1241"/>
                </a:lnTo>
                <a:lnTo>
                  <a:pt x="2016" y="1257"/>
                </a:lnTo>
                <a:lnTo>
                  <a:pt x="2044" y="1273"/>
                </a:lnTo>
                <a:lnTo>
                  <a:pt x="2072" y="1291"/>
                </a:lnTo>
                <a:lnTo>
                  <a:pt x="2100" y="1307"/>
                </a:lnTo>
                <a:lnTo>
                  <a:pt x="2128" y="1323"/>
                </a:lnTo>
                <a:lnTo>
                  <a:pt x="2156" y="1339"/>
                </a:lnTo>
                <a:lnTo>
                  <a:pt x="2184" y="1355"/>
                </a:lnTo>
                <a:lnTo>
                  <a:pt x="2212" y="1371"/>
                </a:lnTo>
                <a:lnTo>
                  <a:pt x="2235" y="1388"/>
                </a:lnTo>
                <a:lnTo>
                  <a:pt x="2260" y="1404"/>
                </a:lnTo>
                <a:lnTo>
                  <a:pt x="2286" y="1420"/>
                </a:lnTo>
                <a:lnTo>
                  <a:pt x="2312" y="1436"/>
                </a:lnTo>
                <a:lnTo>
                  <a:pt x="2366" y="1468"/>
                </a:lnTo>
                <a:lnTo>
                  <a:pt x="2423" y="1499"/>
                </a:lnTo>
                <a:lnTo>
                  <a:pt x="2481" y="1532"/>
                </a:lnTo>
                <a:lnTo>
                  <a:pt x="2540" y="1563"/>
                </a:lnTo>
                <a:lnTo>
                  <a:pt x="2598" y="1594"/>
                </a:lnTo>
                <a:lnTo>
                  <a:pt x="2655" y="1626"/>
                </a:lnTo>
                <a:lnTo>
                  <a:pt x="2670" y="1635"/>
                </a:lnTo>
                <a:lnTo>
                  <a:pt x="2684" y="1644"/>
                </a:lnTo>
                <a:lnTo>
                  <a:pt x="2720" y="1665"/>
                </a:lnTo>
                <a:lnTo>
                  <a:pt x="2755" y="1687"/>
                </a:lnTo>
                <a:lnTo>
                  <a:pt x="2790" y="1708"/>
                </a:lnTo>
                <a:lnTo>
                  <a:pt x="2824" y="1729"/>
                </a:lnTo>
                <a:lnTo>
                  <a:pt x="2853" y="1742"/>
                </a:lnTo>
                <a:lnTo>
                  <a:pt x="2881" y="1754"/>
                </a:lnTo>
                <a:lnTo>
                  <a:pt x="2909" y="1767"/>
                </a:lnTo>
                <a:lnTo>
                  <a:pt x="2937" y="1780"/>
                </a:lnTo>
                <a:lnTo>
                  <a:pt x="2963" y="1795"/>
                </a:lnTo>
                <a:lnTo>
                  <a:pt x="2986" y="1810"/>
                </a:lnTo>
                <a:lnTo>
                  <a:pt x="3010" y="1826"/>
                </a:lnTo>
                <a:lnTo>
                  <a:pt x="3034" y="1841"/>
                </a:lnTo>
                <a:lnTo>
                  <a:pt x="3058" y="1857"/>
                </a:lnTo>
                <a:lnTo>
                  <a:pt x="3087" y="1871"/>
                </a:lnTo>
                <a:lnTo>
                  <a:pt x="3102" y="1878"/>
                </a:lnTo>
                <a:lnTo>
                  <a:pt x="3120" y="1884"/>
                </a:lnTo>
                <a:lnTo>
                  <a:pt x="3137" y="1890"/>
                </a:lnTo>
                <a:lnTo>
                  <a:pt x="3156" y="1896"/>
                </a:lnTo>
                <a:lnTo>
                  <a:pt x="3156" y="1888"/>
                </a:lnTo>
                <a:lnTo>
                  <a:pt x="3154" y="1880"/>
                </a:lnTo>
                <a:lnTo>
                  <a:pt x="3150" y="1872"/>
                </a:lnTo>
                <a:lnTo>
                  <a:pt x="3144" y="1865"/>
                </a:lnTo>
                <a:lnTo>
                  <a:pt x="3137" y="1857"/>
                </a:lnTo>
                <a:lnTo>
                  <a:pt x="3129" y="1849"/>
                </a:lnTo>
                <a:lnTo>
                  <a:pt x="3118" y="1841"/>
                </a:lnTo>
                <a:lnTo>
                  <a:pt x="3108" y="1834"/>
                </a:lnTo>
                <a:lnTo>
                  <a:pt x="3095" y="1826"/>
                </a:lnTo>
                <a:lnTo>
                  <a:pt x="3082" y="1818"/>
                </a:lnTo>
                <a:lnTo>
                  <a:pt x="3067" y="1810"/>
                </a:lnTo>
                <a:lnTo>
                  <a:pt x="3051" y="1803"/>
                </a:lnTo>
                <a:lnTo>
                  <a:pt x="3015" y="1788"/>
                </a:lnTo>
                <a:lnTo>
                  <a:pt x="2977" y="1771"/>
                </a:lnTo>
                <a:lnTo>
                  <a:pt x="2954" y="1752"/>
                </a:lnTo>
                <a:lnTo>
                  <a:pt x="2930" y="1733"/>
                </a:lnTo>
                <a:lnTo>
                  <a:pt x="2908" y="1715"/>
                </a:lnTo>
                <a:lnTo>
                  <a:pt x="2885" y="1698"/>
                </a:lnTo>
                <a:lnTo>
                  <a:pt x="2862" y="1683"/>
                </a:lnTo>
                <a:lnTo>
                  <a:pt x="2839" y="1668"/>
                </a:lnTo>
                <a:lnTo>
                  <a:pt x="2815" y="1654"/>
                </a:lnTo>
                <a:lnTo>
                  <a:pt x="2793" y="1641"/>
                </a:lnTo>
                <a:lnTo>
                  <a:pt x="2769" y="1629"/>
                </a:lnTo>
                <a:lnTo>
                  <a:pt x="2746" y="1618"/>
                </a:lnTo>
                <a:lnTo>
                  <a:pt x="2721" y="1609"/>
                </a:lnTo>
                <a:lnTo>
                  <a:pt x="2697" y="1599"/>
                </a:lnTo>
                <a:lnTo>
                  <a:pt x="2673" y="1592"/>
                </a:lnTo>
                <a:lnTo>
                  <a:pt x="2647" y="1584"/>
                </a:lnTo>
                <a:lnTo>
                  <a:pt x="2622" y="1578"/>
                </a:lnTo>
                <a:lnTo>
                  <a:pt x="2595" y="1572"/>
                </a:lnTo>
                <a:lnTo>
                  <a:pt x="2536" y="1539"/>
                </a:lnTo>
                <a:lnTo>
                  <a:pt x="2478" y="1505"/>
                </a:lnTo>
                <a:lnTo>
                  <a:pt x="2423" y="1471"/>
                </a:lnTo>
                <a:lnTo>
                  <a:pt x="2367" y="1435"/>
                </a:lnTo>
                <a:lnTo>
                  <a:pt x="2311" y="1401"/>
                </a:lnTo>
                <a:lnTo>
                  <a:pt x="2251" y="1368"/>
                </a:lnTo>
                <a:lnTo>
                  <a:pt x="2221" y="1351"/>
                </a:lnTo>
                <a:lnTo>
                  <a:pt x="2189" y="1335"/>
                </a:lnTo>
                <a:lnTo>
                  <a:pt x="2156" y="1318"/>
                </a:lnTo>
                <a:lnTo>
                  <a:pt x="2121" y="1302"/>
                </a:lnTo>
                <a:lnTo>
                  <a:pt x="2083" y="1280"/>
                </a:lnTo>
                <a:lnTo>
                  <a:pt x="2044" y="1256"/>
                </a:lnTo>
                <a:lnTo>
                  <a:pt x="2005" y="1234"/>
                </a:lnTo>
                <a:lnTo>
                  <a:pt x="1967" y="1211"/>
                </a:lnTo>
                <a:lnTo>
                  <a:pt x="1928" y="1188"/>
                </a:lnTo>
                <a:lnTo>
                  <a:pt x="1889" y="1165"/>
                </a:lnTo>
                <a:lnTo>
                  <a:pt x="1851" y="1142"/>
                </a:lnTo>
                <a:lnTo>
                  <a:pt x="1812" y="1119"/>
                </a:lnTo>
                <a:lnTo>
                  <a:pt x="1787" y="1105"/>
                </a:lnTo>
                <a:lnTo>
                  <a:pt x="1764" y="1090"/>
                </a:lnTo>
                <a:lnTo>
                  <a:pt x="1739" y="1075"/>
                </a:lnTo>
                <a:lnTo>
                  <a:pt x="1715" y="1061"/>
                </a:lnTo>
                <a:lnTo>
                  <a:pt x="1691" y="1046"/>
                </a:lnTo>
                <a:lnTo>
                  <a:pt x="1667" y="1033"/>
                </a:lnTo>
                <a:lnTo>
                  <a:pt x="1643" y="1018"/>
                </a:lnTo>
                <a:lnTo>
                  <a:pt x="1620" y="1004"/>
                </a:lnTo>
                <a:lnTo>
                  <a:pt x="1578" y="976"/>
                </a:lnTo>
                <a:lnTo>
                  <a:pt x="1538" y="948"/>
                </a:lnTo>
                <a:lnTo>
                  <a:pt x="1521" y="934"/>
                </a:lnTo>
                <a:lnTo>
                  <a:pt x="1506" y="921"/>
                </a:lnTo>
                <a:lnTo>
                  <a:pt x="1500" y="914"/>
                </a:lnTo>
                <a:lnTo>
                  <a:pt x="1495" y="907"/>
                </a:lnTo>
                <a:lnTo>
                  <a:pt x="1492" y="901"/>
                </a:lnTo>
                <a:lnTo>
                  <a:pt x="1490" y="894"/>
                </a:lnTo>
                <a:lnTo>
                  <a:pt x="1525" y="916"/>
                </a:lnTo>
                <a:lnTo>
                  <a:pt x="1562" y="936"/>
                </a:lnTo>
                <a:lnTo>
                  <a:pt x="1597" y="958"/>
                </a:lnTo>
                <a:lnTo>
                  <a:pt x="1633" y="978"/>
                </a:lnTo>
                <a:lnTo>
                  <a:pt x="1640" y="985"/>
                </a:lnTo>
                <a:lnTo>
                  <a:pt x="1649" y="992"/>
                </a:lnTo>
                <a:lnTo>
                  <a:pt x="1656" y="997"/>
                </a:lnTo>
                <a:lnTo>
                  <a:pt x="1665" y="1003"/>
                </a:lnTo>
                <a:lnTo>
                  <a:pt x="1674" y="1006"/>
                </a:lnTo>
                <a:lnTo>
                  <a:pt x="1685" y="1008"/>
                </a:lnTo>
                <a:lnTo>
                  <a:pt x="1696" y="1009"/>
                </a:lnTo>
                <a:lnTo>
                  <a:pt x="1709" y="1008"/>
                </a:lnTo>
                <a:lnTo>
                  <a:pt x="1709" y="1006"/>
                </a:lnTo>
                <a:lnTo>
                  <a:pt x="1702" y="995"/>
                </a:lnTo>
                <a:lnTo>
                  <a:pt x="1694" y="984"/>
                </a:lnTo>
                <a:lnTo>
                  <a:pt x="1682" y="974"/>
                </a:lnTo>
                <a:lnTo>
                  <a:pt x="1667" y="962"/>
                </a:lnTo>
                <a:lnTo>
                  <a:pt x="1651" y="951"/>
                </a:lnTo>
                <a:lnTo>
                  <a:pt x="1632" y="940"/>
                </a:lnTo>
                <a:lnTo>
                  <a:pt x="1610" y="930"/>
                </a:lnTo>
                <a:lnTo>
                  <a:pt x="1586" y="919"/>
                </a:lnTo>
                <a:lnTo>
                  <a:pt x="1571" y="910"/>
                </a:lnTo>
                <a:lnTo>
                  <a:pt x="1557" y="901"/>
                </a:lnTo>
                <a:lnTo>
                  <a:pt x="1543" y="892"/>
                </a:lnTo>
                <a:lnTo>
                  <a:pt x="1529" y="884"/>
                </a:lnTo>
                <a:lnTo>
                  <a:pt x="1496" y="865"/>
                </a:lnTo>
                <a:lnTo>
                  <a:pt x="1463" y="846"/>
                </a:lnTo>
                <a:lnTo>
                  <a:pt x="1430" y="826"/>
                </a:lnTo>
                <a:lnTo>
                  <a:pt x="1397" y="807"/>
                </a:lnTo>
                <a:lnTo>
                  <a:pt x="1363" y="796"/>
                </a:lnTo>
                <a:lnTo>
                  <a:pt x="1329" y="785"/>
                </a:lnTo>
                <a:lnTo>
                  <a:pt x="1294" y="775"/>
                </a:lnTo>
                <a:lnTo>
                  <a:pt x="1261" y="765"/>
                </a:lnTo>
                <a:lnTo>
                  <a:pt x="1254" y="751"/>
                </a:lnTo>
                <a:lnTo>
                  <a:pt x="1249" y="737"/>
                </a:lnTo>
                <a:lnTo>
                  <a:pt x="1246" y="730"/>
                </a:lnTo>
                <a:lnTo>
                  <a:pt x="1243" y="723"/>
                </a:lnTo>
                <a:lnTo>
                  <a:pt x="1237" y="715"/>
                </a:lnTo>
                <a:lnTo>
                  <a:pt x="1232" y="708"/>
                </a:lnTo>
                <a:lnTo>
                  <a:pt x="1217" y="692"/>
                </a:lnTo>
                <a:lnTo>
                  <a:pt x="1201" y="677"/>
                </a:lnTo>
                <a:lnTo>
                  <a:pt x="1192" y="669"/>
                </a:lnTo>
                <a:lnTo>
                  <a:pt x="1182" y="662"/>
                </a:lnTo>
                <a:lnTo>
                  <a:pt x="1173" y="656"/>
                </a:lnTo>
                <a:lnTo>
                  <a:pt x="1162" y="649"/>
                </a:lnTo>
                <a:lnTo>
                  <a:pt x="1150" y="644"/>
                </a:lnTo>
                <a:lnTo>
                  <a:pt x="1138" y="638"/>
                </a:lnTo>
                <a:lnTo>
                  <a:pt x="1125" y="634"/>
                </a:lnTo>
                <a:lnTo>
                  <a:pt x="1112" y="630"/>
                </a:lnTo>
                <a:lnTo>
                  <a:pt x="1096" y="627"/>
                </a:lnTo>
                <a:lnTo>
                  <a:pt x="1080" y="624"/>
                </a:lnTo>
                <a:lnTo>
                  <a:pt x="1063" y="622"/>
                </a:lnTo>
                <a:lnTo>
                  <a:pt x="1045" y="622"/>
                </a:lnTo>
                <a:lnTo>
                  <a:pt x="1018" y="603"/>
                </a:lnTo>
                <a:lnTo>
                  <a:pt x="993" y="584"/>
                </a:lnTo>
                <a:lnTo>
                  <a:pt x="970" y="564"/>
                </a:lnTo>
                <a:lnTo>
                  <a:pt x="946" y="545"/>
                </a:lnTo>
                <a:lnTo>
                  <a:pt x="920" y="526"/>
                </a:lnTo>
                <a:lnTo>
                  <a:pt x="892" y="507"/>
                </a:lnTo>
                <a:lnTo>
                  <a:pt x="877" y="498"/>
                </a:lnTo>
                <a:lnTo>
                  <a:pt x="860" y="488"/>
                </a:lnTo>
                <a:lnTo>
                  <a:pt x="842" y="480"/>
                </a:lnTo>
                <a:lnTo>
                  <a:pt x="822" y="470"/>
                </a:lnTo>
                <a:lnTo>
                  <a:pt x="828" y="465"/>
                </a:lnTo>
                <a:lnTo>
                  <a:pt x="834" y="460"/>
                </a:lnTo>
                <a:lnTo>
                  <a:pt x="839" y="457"/>
                </a:lnTo>
                <a:lnTo>
                  <a:pt x="843" y="455"/>
                </a:lnTo>
                <a:lnTo>
                  <a:pt x="847" y="453"/>
                </a:lnTo>
                <a:lnTo>
                  <a:pt x="854" y="452"/>
                </a:lnTo>
                <a:lnTo>
                  <a:pt x="860" y="451"/>
                </a:lnTo>
                <a:lnTo>
                  <a:pt x="868" y="451"/>
                </a:lnTo>
                <a:lnTo>
                  <a:pt x="876" y="451"/>
                </a:lnTo>
                <a:lnTo>
                  <a:pt x="886" y="452"/>
                </a:lnTo>
                <a:lnTo>
                  <a:pt x="908" y="456"/>
                </a:lnTo>
                <a:lnTo>
                  <a:pt x="937" y="464"/>
                </a:lnTo>
                <a:lnTo>
                  <a:pt x="894" y="436"/>
                </a:lnTo>
                <a:lnTo>
                  <a:pt x="855" y="411"/>
                </a:lnTo>
                <a:lnTo>
                  <a:pt x="818" y="388"/>
                </a:lnTo>
                <a:lnTo>
                  <a:pt x="783" y="365"/>
                </a:lnTo>
                <a:lnTo>
                  <a:pt x="788" y="364"/>
                </a:lnTo>
                <a:lnTo>
                  <a:pt x="795" y="363"/>
                </a:lnTo>
                <a:lnTo>
                  <a:pt x="858" y="396"/>
                </a:lnTo>
                <a:lnTo>
                  <a:pt x="920" y="430"/>
                </a:lnTo>
                <a:lnTo>
                  <a:pt x="983" y="464"/>
                </a:lnTo>
                <a:lnTo>
                  <a:pt x="1046" y="497"/>
                </a:lnTo>
                <a:lnTo>
                  <a:pt x="1108" y="530"/>
                </a:lnTo>
                <a:lnTo>
                  <a:pt x="1171" y="564"/>
                </a:lnTo>
                <a:lnTo>
                  <a:pt x="1232" y="598"/>
                </a:lnTo>
                <a:lnTo>
                  <a:pt x="1294" y="632"/>
                </a:lnTo>
                <a:lnTo>
                  <a:pt x="1356" y="665"/>
                </a:lnTo>
                <a:lnTo>
                  <a:pt x="1418" y="699"/>
                </a:lnTo>
                <a:lnTo>
                  <a:pt x="1479" y="734"/>
                </a:lnTo>
                <a:lnTo>
                  <a:pt x="1540" y="768"/>
                </a:lnTo>
                <a:lnTo>
                  <a:pt x="1600" y="802"/>
                </a:lnTo>
                <a:lnTo>
                  <a:pt x="1662" y="837"/>
                </a:lnTo>
                <a:lnTo>
                  <a:pt x="1722" y="871"/>
                </a:lnTo>
                <a:lnTo>
                  <a:pt x="1782" y="906"/>
                </a:lnTo>
                <a:lnTo>
                  <a:pt x="1800" y="915"/>
                </a:lnTo>
                <a:lnTo>
                  <a:pt x="1821" y="924"/>
                </a:lnTo>
                <a:lnTo>
                  <a:pt x="1842" y="933"/>
                </a:lnTo>
                <a:lnTo>
                  <a:pt x="1864" y="941"/>
                </a:lnTo>
                <a:lnTo>
                  <a:pt x="1902" y="964"/>
                </a:lnTo>
                <a:lnTo>
                  <a:pt x="1941" y="988"/>
                </a:lnTo>
                <a:lnTo>
                  <a:pt x="1980" y="1010"/>
                </a:lnTo>
                <a:lnTo>
                  <a:pt x="2019" y="1034"/>
                </a:lnTo>
                <a:lnTo>
                  <a:pt x="2058" y="1056"/>
                </a:lnTo>
                <a:lnTo>
                  <a:pt x="2097" y="1080"/>
                </a:lnTo>
                <a:lnTo>
                  <a:pt x="2136" y="1103"/>
                </a:lnTo>
                <a:lnTo>
                  <a:pt x="2175" y="1127"/>
                </a:lnTo>
                <a:lnTo>
                  <a:pt x="2197" y="1139"/>
                </a:lnTo>
                <a:lnTo>
                  <a:pt x="2217" y="1148"/>
                </a:lnTo>
                <a:lnTo>
                  <a:pt x="2227" y="1150"/>
                </a:lnTo>
                <a:lnTo>
                  <a:pt x="2234" y="1151"/>
                </a:lnTo>
                <a:lnTo>
                  <a:pt x="2237" y="1150"/>
                </a:lnTo>
                <a:lnTo>
                  <a:pt x="2241" y="1148"/>
                </a:lnTo>
                <a:lnTo>
                  <a:pt x="2243" y="1146"/>
                </a:lnTo>
                <a:lnTo>
                  <a:pt x="2245" y="1142"/>
                </a:lnTo>
                <a:lnTo>
                  <a:pt x="2265" y="1149"/>
                </a:lnTo>
                <a:lnTo>
                  <a:pt x="2285" y="1156"/>
                </a:lnTo>
                <a:lnTo>
                  <a:pt x="2305" y="1163"/>
                </a:lnTo>
                <a:lnTo>
                  <a:pt x="2324" y="1170"/>
                </a:lnTo>
                <a:lnTo>
                  <a:pt x="2403" y="1217"/>
                </a:lnTo>
                <a:lnTo>
                  <a:pt x="2480" y="1264"/>
                </a:lnTo>
                <a:lnTo>
                  <a:pt x="2557" y="1311"/>
                </a:lnTo>
                <a:lnTo>
                  <a:pt x="2633" y="1359"/>
                </a:lnTo>
                <a:lnTo>
                  <a:pt x="2709" y="1406"/>
                </a:lnTo>
                <a:lnTo>
                  <a:pt x="2784" y="1454"/>
                </a:lnTo>
                <a:lnTo>
                  <a:pt x="2860" y="1502"/>
                </a:lnTo>
                <a:lnTo>
                  <a:pt x="2935" y="1550"/>
                </a:lnTo>
                <a:lnTo>
                  <a:pt x="3010" y="1598"/>
                </a:lnTo>
                <a:lnTo>
                  <a:pt x="3086" y="1645"/>
                </a:lnTo>
                <a:lnTo>
                  <a:pt x="3163" y="1693"/>
                </a:lnTo>
                <a:lnTo>
                  <a:pt x="3239" y="1740"/>
                </a:lnTo>
                <a:lnTo>
                  <a:pt x="3317" y="1789"/>
                </a:lnTo>
                <a:lnTo>
                  <a:pt x="3396" y="1836"/>
                </a:lnTo>
                <a:lnTo>
                  <a:pt x="3475" y="1883"/>
                </a:lnTo>
                <a:lnTo>
                  <a:pt x="3557" y="1930"/>
                </a:lnTo>
                <a:lnTo>
                  <a:pt x="3570" y="1943"/>
                </a:lnTo>
                <a:lnTo>
                  <a:pt x="3585" y="1957"/>
                </a:lnTo>
                <a:lnTo>
                  <a:pt x="3602" y="1970"/>
                </a:lnTo>
                <a:lnTo>
                  <a:pt x="3620" y="1982"/>
                </a:lnTo>
                <a:lnTo>
                  <a:pt x="3662" y="2008"/>
                </a:lnTo>
                <a:lnTo>
                  <a:pt x="3706" y="2033"/>
                </a:lnTo>
                <a:lnTo>
                  <a:pt x="3729" y="2056"/>
                </a:lnTo>
                <a:lnTo>
                  <a:pt x="3753" y="2079"/>
                </a:lnTo>
                <a:lnTo>
                  <a:pt x="3762" y="2084"/>
                </a:lnTo>
                <a:lnTo>
                  <a:pt x="3771" y="2089"/>
                </a:lnTo>
                <a:lnTo>
                  <a:pt x="3780" y="2093"/>
                </a:lnTo>
                <a:lnTo>
                  <a:pt x="3792" y="2097"/>
                </a:lnTo>
                <a:lnTo>
                  <a:pt x="3805" y="2100"/>
                </a:lnTo>
                <a:lnTo>
                  <a:pt x="3820" y="2104"/>
                </a:lnTo>
                <a:lnTo>
                  <a:pt x="3837" y="2106"/>
                </a:lnTo>
                <a:lnTo>
                  <a:pt x="3857" y="2108"/>
                </a:lnTo>
                <a:lnTo>
                  <a:pt x="3869" y="2110"/>
                </a:lnTo>
                <a:lnTo>
                  <a:pt x="3884" y="2115"/>
                </a:lnTo>
                <a:lnTo>
                  <a:pt x="3903" y="2122"/>
                </a:lnTo>
                <a:lnTo>
                  <a:pt x="3923" y="2130"/>
                </a:lnTo>
                <a:lnTo>
                  <a:pt x="3965" y="2151"/>
                </a:lnTo>
                <a:lnTo>
                  <a:pt x="4006" y="2169"/>
                </a:lnTo>
                <a:lnTo>
                  <a:pt x="4060" y="2199"/>
                </a:lnTo>
                <a:lnTo>
                  <a:pt x="4111" y="2229"/>
                </a:lnTo>
                <a:lnTo>
                  <a:pt x="4163" y="2261"/>
                </a:lnTo>
                <a:lnTo>
                  <a:pt x="4214" y="2293"/>
                </a:lnTo>
                <a:lnTo>
                  <a:pt x="4270" y="2325"/>
                </a:lnTo>
                <a:lnTo>
                  <a:pt x="4329" y="2358"/>
                </a:lnTo>
                <a:lnTo>
                  <a:pt x="4362" y="2374"/>
                </a:lnTo>
                <a:lnTo>
                  <a:pt x="4395" y="2392"/>
                </a:lnTo>
                <a:lnTo>
                  <a:pt x="4430" y="2408"/>
                </a:lnTo>
                <a:lnTo>
                  <a:pt x="4468" y="2425"/>
                </a:lnTo>
                <a:lnTo>
                  <a:pt x="4455" y="2413"/>
                </a:lnTo>
                <a:lnTo>
                  <a:pt x="4441" y="2402"/>
                </a:lnTo>
                <a:lnTo>
                  <a:pt x="4426" y="2391"/>
                </a:lnTo>
                <a:lnTo>
                  <a:pt x="4411" y="2380"/>
                </a:lnTo>
                <a:lnTo>
                  <a:pt x="4379" y="2359"/>
                </a:lnTo>
                <a:lnTo>
                  <a:pt x="4348" y="2339"/>
                </a:lnTo>
                <a:lnTo>
                  <a:pt x="4334" y="2328"/>
                </a:lnTo>
                <a:lnTo>
                  <a:pt x="4320" y="2319"/>
                </a:lnTo>
                <a:lnTo>
                  <a:pt x="4308" y="2310"/>
                </a:lnTo>
                <a:lnTo>
                  <a:pt x="4297" y="2301"/>
                </a:lnTo>
                <a:lnTo>
                  <a:pt x="4288" y="2291"/>
                </a:lnTo>
                <a:lnTo>
                  <a:pt x="4282" y="2282"/>
                </a:lnTo>
                <a:lnTo>
                  <a:pt x="4280" y="2277"/>
                </a:lnTo>
                <a:lnTo>
                  <a:pt x="4278" y="2273"/>
                </a:lnTo>
                <a:lnTo>
                  <a:pt x="4277" y="2268"/>
                </a:lnTo>
                <a:lnTo>
                  <a:pt x="4277" y="2264"/>
                </a:lnTo>
                <a:lnTo>
                  <a:pt x="4335" y="2295"/>
                </a:lnTo>
                <a:lnTo>
                  <a:pt x="4393" y="2326"/>
                </a:lnTo>
                <a:lnTo>
                  <a:pt x="4451" y="2358"/>
                </a:lnTo>
                <a:lnTo>
                  <a:pt x="4508" y="2389"/>
                </a:lnTo>
                <a:lnTo>
                  <a:pt x="4564" y="2421"/>
                </a:lnTo>
                <a:lnTo>
                  <a:pt x="4619" y="2452"/>
                </a:lnTo>
                <a:lnTo>
                  <a:pt x="4675" y="2483"/>
                </a:lnTo>
                <a:lnTo>
                  <a:pt x="4730" y="2515"/>
                </a:lnTo>
                <a:lnTo>
                  <a:pt x="4785" y="2546"/>
                </a:lnTo>
                <a:lnTo>
                  <a:pt x="4840" y="2577"/>
                </a:lnTo>
                <a:lnTo>
                  <a:pt x="4893" y="2608"/>
                </a:lnTo>
                <a:lnTo>
                  <a:pt x="4947" y="2640"/>
                </a:lnTo>
                <a:lnTo>
                  <a:pt x="5001" y="2671"/>
                </a:lnTo>
                <a:lnTo>
                  <a:pt x="5055" y="2702"/>
                </a:lnTo>
                <a:lnTo>
                  <a:pt x="5107" y="2733"/>
                </a:lnTo>
                <a:lnTo>
                  <a:pt x="5161" y="2765"/>
                </a:lnTo>
                <a:lnTo>
                  <a:pt x="5169" y="2774"/>
                </a:lnTo>
                <a:lnTo>
                  <a:pt x="5179" y="2784"/>
                </a:lnTo>
                <a:lnTo>
                  <a:pt x="5189" y="2793"/>
                </a:lnTo>
                <a:lnTo>
                  <a:pt x="5201" y="2802"/>
                </a:lnTo>
                <a:lnTo>
                  <a:pt x="5225" y="2820"/>
                </a:lnTo>
                <a:lnTo>
                  <a:pt x="5253" y="2837"/>
                </a:lnTo>
                <a:lnTo>
                  <a:pt x="5284" y="2855"/>
                </a:lnTo>
                <a:lnTo>
                  <a:pt x="5319" y="2872"/>
                </a:lnTo>
                <a:lnTo>
                  <a:pt x="5355" y="2890"/>
                </a:lnTo>
                <a:lnTo>
                  <a:pt x="5396" y="2906"/>
                </a:lnTo>
                <a:lnTo>
                  <a:pt x="5410" y="2914"/>
                </a:lnTo>
                <a:lnTo>
                  <a:pt x="5424" y="2923"/>
                </a:lnTo>
                <a:lnTo>
                  <a:pt x="5438" y="2931"/>
                </a:lnTo>
                <a:lnTo>
                  <a:pt x="5452" y="2940"/>
                </a:lnTo>
                <a:lnTo>
                  <a:pt x="5463" y="2953"/>
                </a:lnTo>
                <a:lnTo>
                  <a:pt x="5477" y="2965"/>
                </a:lnTo>
                <a:lnTo>
                  <a:pt x="5493" y="2977"/>
                </a:lnTo>
                <a:lnTo>
                  <a:pt x="5509" y="2989"/>
                </a:lnTo>
                <a:lnTo>
                  <a:pt x="5548" y="3015"/>
                </a:lnTo>
                <a:lnTo>
                  <a:pt x="5588" y="3040"/>
                </a:lnTo>
                <a:lnTo>
                  <a:pt x="5630" y="3064"/>
                </a:lnTo>
                <a:lnTo>
                  <a:pt x="5673" y="3089"/>
                </a:lnTo>
                <a:lnTo>
                  <a:pt x="5694" y="3101"/>
                </a:lnTo>
                <a:lnTo>
                  <a:pt x="5713" y="3113"/>
                </a:lnTo>
                <a:lnTo>
                  <a:pt x="5731" y="3125"/>
                </a:lnTo>
                <a:lnTo>
                  <a:pt x="5749" y="3138"/>
                </a:lnTo>
                <a:lnTo>
                  <a:pt x="5757" y="3137"/>
                </a:lnTo>
                <a:lnTo>
                  <a:pt x="5761" y="3140"/>
                </a:lnTo>
                <a:lnTo>
                  <a:pt x="5767" y="3142"/>
                </a:lnTo>
                <a:lnTo>
                  <a:pt x="5758" y="3140"/>
                </a:lnTo>
                <a:lnTo>
                  <a:pt x="5749" y="3138"/>
                </a:lnTo>
                <a:lnTo>
                  <a:pt x="5766" y="3153"/>
                </a:lnTo>
                <a:lnTo>
                  <a:pt x="5785" y="3169"/>
                </a:lnTo>
                <a:lnTo>
                  <a:pt x="5805" y="3184"/>
                </a:lnTo>
                <a:lnTo>
                  <a:pt x="5827" y="3199"/>
                </a:lnTo>
                <a:lnTo>
                  <a:pt x="5874" y="3230"/>
                </a:lnTo>
                <a:lnTo>
                  <a:pt x="5926" y="3260"/>
                </a:lnTo>
                <a:lnTo>
                  <a:pt x="5978" y="3291"/>
                </a:lnTo>
                <a:lnTo>
                  <a:pt x="6031" y="3321"/>
                </a:lnTo>
                <a:lnTo>
                  <a:pt x="6083" y="3351"/>
                </a:lnTo>
                <a:lnTo>
                  <a:pt x="6132" y="3382"/>
                </a:lnTo>
                <a:lnTo>
                  <a:pt x="6192" y="3422"/>
                </a:lnTo>
                <a:lnTo>
                  <a:pt x="6250" y="3462"/>
                </a:lnTo>
                <a:lnTo>
                  <a:pt x="6306" y="3501"/>
                </a:lnTo>
                <a:lnTo>
                  <a:pt x="6360" y="3540"/>
                </a:lnTo>
                <a:lnTo>
                  <a:pt x="6409" y="3578"/>
                </a:lnTo>
                <a:lnTo>
                  <a:pt x="6457" y="3617"/>
                </a:lnTo>
                <a:lnTo>
                  <a:pt x="6478" y="3636"/>
                </a:lnTo>
                <a:lnTo>
                  <a:pt x="6498" y="3655"/>
                </a:lnTo>
                <a:lnTo>
                  <a:pt x="6519" y="3674"/>
                </a:lnTo>
                <a:lnTo>
                  <a:pt x="6538" y="3693"/>
                </a:lnTo>
                <a:lnTo>
                  <a:pt x="6552" y="3701"/>
                </a:lnTo>
                <a:lnTo>
                  <a:pt x="6566" y="3710"/>
                </a:lnTo>
                <a:lnTo>
                  <a:pt x="6581" y="3720"/>
                </a:lnTo>
                <a:lnTo>
                  <a:pt x="6596" y="3728"/>
                </a:lnTo>
                <a:lnTo>
                  <a:pt x="6618" y="3745"/>
                </a:lnTo>
                <a:lnTo>
                  <a:pt x="6641" y="3762"/>
                </a:lnTo>
                <a:lnTo>
                  <a:pt x="6667" y="3780"/>
                </a:lnTo>
                <a:lnTo>
                  <a:pt x="6695" y="3797"/>
                </a:lnTo>
                <a:lnTo>
                  <a:pt x="6753" y="3832"/>
                </a:lnTo>
                <a:lnTo>
                  <a:pt x="6814" y="3866"/>
                </a:lnTo>
                <a:lnTo>
                  <a:pt x="6877" y="3901"/>
                </a:lnTo>
                <a:lnTo>
                  <a:pt x="6936" y="3935"/>
                </a:lnTo>
                <a:lnTo>
                  <a:pt x="6964" y="3952"/>
                </a:lnTo>
                <a:lnTo>
                  <a:pt x="6989" y="3970"/>
                </a:lnTo>
                <a:lnTo>
                  <a:pt x="7014" y="3987"/>
                </a:lnTo>
                <a:lnTo>
                  <a:pt x="7037" y="4005"/>
                </a:lnTo>
                <a:lnTo>
                  <a:pt x="7051" y="4015"/>
                </a:lnTo>
                <a:lnTo>
                  <a:pt x="7070" y="4027"/>
                </a:lnTo>
                <a:lnTo>
                  <a:pt x="7093" y="4040"/>
                </a:lnTo>
                <a:lnTo>
                  <a:pt x="7119" y="4052"/>
                </a:lnTo>
                <a:lnTo>
                  <a:pt x="7133" y="4058"/>
                </a:lnTo>
                <a:lnTo>
                  <a:pt x="7148" y="4063"/>
                </a:lnTo>
                <a:lnTo>
                  <a:pt x="7164" y="4068"/>
                </a:lnTo>
                <a:lnTo>
                  <a:pt x="7180" y="4073"/>
                </a:lnTo>
                <a:lnTo>
                  <a:pt x="7195" y="4076"/>
                </a:lnTo>
                <a:lnTo>
                  <a:pt x="7211" y="4079"/>
                </a:lnTo>
                <a:lnTo>
                  <a:pt x="7227" y="4082"/>
                </a:lnTo>
                <a:lnTo>
                  <a:pt x="7242" y="4083"/>
                </a:lnTo>
                <a:lnTo>
                  <a:pt x="7271" y="4100"/>
                </a:lnTo>
                <a:lnTo>
                  <a:pt x="7301" y="4118"/>
                </a:lnTo>
                <a:lnTo>
                  <a:pt x="7330" y="4135"/>
                </a:lnTo>
                <a:lnTo>
                  <a:pt x="7360" y="4153"/>
                </a:lnTo>
                <a:lnTo>
                  <a:pt x="7372" y="4152"/>
                </a:lnTo>
                <a:lnTo>
                  <a:pt x="7384" y="4152"/>
                </a:lnTo>
                <a:lnTo>
                  <a:pt x="7397" y="4152"/>
                </a:lnTo>
                <a:lnTo>
                  <a:pt x="7410" y="4151"/>
                </a:lnTo>
                <a:lnTo>
                  <a:pt x="7411" y="4152"/>
                </a:lnTo>
                <a:lnTo>
                  <a:pt x="7413" y="4153"/>
                </a:lnTo>
                <a:lnTo>
                  <a:pt x="7393" y="4135"/>
                </a:lnTo>
                <a:lnTo>
                  <a:pt x="7372" y="4118"/>
                </a:lnTo>
                <a:lnTo>
                  <a:pt x="7349" y="4101"/>
                </a:lnTo>
                <a:lnTo>
                  <a:pt x="7326" y="4083"/>
                </a:lnTo>
                <a:lnTo>
                  <a:pt x="7275" y="4047"/>
                </a:lnTo>
                <a:lnTo>
                  <a:pt x="7222" y="4012"/>
                </a:lnTo>
                <a:lnTo>
                  <a:pt x="7166" y="3978"/>
                </a:lnTo>
                <a:lnTo>
                  <a:pt x="7108" y="3942"/>
                </a:lnTo>
                <a:lnTo>
                  <a:pt x="7049" y="3908"/>
                </a:lnTo>
                <a:lnTo>
                  <a:pt x="6989" y="3875"/>
                </a:lnTo>
                <a:lnTo>
                  <a:pt x="6960" y="3860"/>
                </a:lnTo>
                <a:lnTo>
                  <a:pt x="6930" y="3845"/>
                </a:lnTo>
                <a:lnTo>
                  <a:pt x="6901" y="3831"/>
                </a:lnTo>
                <a:lnTo>
                  <a:pt x="6873" y="3817"/>
                </a:lnTo>
                <a:lnTo>
                  <a:pt x="6861" y="3811"/>
                </a:lnTo>
                <a:lnTo>
                  <a:pt x="6849" y="3804"/>
                </a:lnTo>
                <a:lnTo>
                  <a:pt x="6838" y="3797"/>
                </a:lnTo>
                <a:lnTo>
                  <a:pt x="6828" y="3790"/>
                </a:lnTo>
                <a:lnTo>
                  <a:pt x="6821" y="3783"/>
                </a:lnTo>
                <a:lnTo>
                  <a:pt x="6815" y="3775"/>
                </a:lnTo>
                <a:lnTo>
                  <a:pt x="6811" y="3768"/>
                </a:lnTo>
                <a:lnTo>
                  <a:pt x="6809" y="3760"/>
                </a:lnTo>
                <a:lnTo>
                  <a:pt x="6771" y="3751"/>
                </a:lnTo>
                <a:lnTo>
                  <a:pt x="6741" y="3740"/>
                </a:lnTo>
                <a:lnTo>
                  <a:pt x="6729" y="3736"/>
                </a:lnTo>
                <a:lnTo>
                  <a:pt x="6719" y="3730"/>
                </a:lnTo>
                <a:lnTo>
                  <a:pt x="6710" y="3726"/>
                </a:lnTo>
                <a:lnTo>
                  <a:pt x="6703" y="3721"/>
                </a:lnTo>
                <a:lnTo>
                  <a:pt x="6696" y="3716"/>
                </a:lnTo>
                <a:lnTo>
                  <a:pt x="6691" y="3712"/>
                </a:lnTo>
                <a:lnTo>
                  <a:pt x="6688" y="3707"/>
                </a:lnTo>
                <a:lnTo>
                  <a:pt x="6684" y="3703"/>
                </a:lnTo>
                <a:lnTo>
                  <a:pt x="6680" y="3694"/>
                </a:lnTo>
                <a:lnTo>
                  <a:pt x="6677" y="3685"/>
                </a:lnTo>
                <a:lnTo>
                  <a:pt x="6676" y="3676"/>
                </a:lnTo>
                <a:lnTo>
                  <a:pt x="6674" y="3667"/>
                </a:lnTo>
                <a:lnTo>
                  <a:pt x="6670" y="3659"/>
                </a:lnTo>
                <a:lnTo>
                  <a:pt x="6665" y="3649"/>
                </a:lnTo>
                <a:lnTo>
                  <a:pt x="6661" y="3645"/>
                </a:lnTo>
                <a:lnTo>
                  <a:pt x="6655" y="3640"/>
                </a:lnTo>
                <a:lnTo>
                  <a:pt x="6649" y="3635"/>
                </a:lnTo>
                <a:lnTo>
                  <a:pt x="6641" y="3631"/>
                </a:lnTo>
                <a:lnTo>
                  <a:pt x="6633" y="3625"/>
                </a:lnTo>
                <a:lnTo>
                  <a:pt x="6622" y="3621"/>
                </a:lnTo>
                <a:lnTo>
                  <a:pt x="6609" y="3616"/>
                </a:lnTo>
                <a:lnTo>
                  <a:pt x="6595" y="3611"/>
                </a:lnTo>
                <a:lnTo>
                  <a:pt x="6582" y="3603"/>
                </a:lnTo>
                <a:lnTo>
                  <a:pt x="6572" y="3595"/>
                </a:lnTo>
                <a:lnTo>
                  <a:pt x="6567" y="3584"/>
                </a:lnTo>
                <a:lnTo>
                  <a:pt x="6563" y="3572"/>
                </a:lnTo>
                <a:lnTo>
                  <a:pt x="6555" y="3560"/>
                </a:lnTo>
                <a:lnTo>
                  <a:pt x="6547" y="3548"/>
                </a:lnTo>
                <a:lnTo>
                  <a:pt x="6534" y="3535"/>
                </a:lnTo>
                <a:lnTo>
                  <a:pt x="6518" y="3522"/>
                </a:lnTo>
                <a:lnTo>
                  <a:pt x="6495" y="3505"/>
                </a:lnTo>
                <a:lnTo>
                  <a:pt x="6468" y="3488"/>
                </a:lnTo>
                <a:lnTo>
                  <a:pt x="6429" y="3465"/>
                </a:lnTo>
                <a:lnTo>
                  <a:pt x="6387" y="3441"/>
                </a:lnTo>
                <a:lnTo>
                  <a:pt x="6345" y="3419"/>
                </a:lnTo>
                <a:lnTo>
                  <a:pt x="6303" y="3395"/>
                </a:lnTo>
                <a:lnTo>
                  <a:pt x="6263" y="3372"/>
                </a:lnTo>
                <a:lnTo>
                  <a:pt x="6226" y="3348"/>
                </a:lnTo>
                <a:lnTo>
                  <a:pt x="6208" y="3336"/>
                </a:lnTo>
                <a:lnTo>
                  <a:pt x="6191" y="3323"/>
                </a:lnTo>
                <a:lnTo>
                  <a:pt x="6176" y="3312"/>
                </a:lnTo>
                <a:lnTo>
                  <a:pt x="6162" y="3300"/>
                </a:lnTo>
                <a:lnTo>
                  <a:pt x="6151" y="3290"/>
                </a:lnTo>
                <a:lnTo>
                  <a:pt x="6141" y="3283"/>
                </a:lnTo>
                <a:lnTo>
                  <a:pt x="6131" y="3276"/>
                </a:lnTo>
                <a:lnTo>
                  <a:pt x="6120" y="3270"/>
                </a:lnTo>
                <a:lnTo>
                  <a:pt x="6111" y="3266"/>
                </a:lnTo>
                <a:lnTo>
                  <a:pt x="6101" y="3261"/>
                </a:lnTo>
                <a:lnTo>
                  <a:pt x="6091" y="3259"/>
                </a:lnTo>
                <a:lnTo>
                  <a:pt x="6082" y="3257"/>
                </a:lnTo>
                <a:lnTo>
                  <a:pt x="6062" y="3255"/>
                </a:lnTo>
                <a:lnTo>
                  <a:pt x="6045" y="3254"/>
                </a:lnTo>
                <a:lnTo>
                  <a:pt x="6027" y="3255"/>
                </a:lnTo>
                <a:lnTo>
                  <a:pt x="6010" y="3256"/>
                </a:lnTo>
                <a:lnTo>
                  <a:pt x="6014" y="3241"/>
                </a:lnTo>
                <a:lnTo>
                  <a:pt x="6019" y="3227"/>
                </a:lnTo>
                <a:lnTo>
                  <a:pt x="6019" y="3223"/>
                </a:lnTo>
                <a:lnTo>
                  <a:pt x="6018" y="3218"/>
                </a:lnTo>
                <a:lnTo>
                  <a:pt x="6015" y="3213"/>
                </a:lnTo>
                <a:lnTo>
                  <a:pt x="6010" y="3208"/>
                </a:lnTo>
                <a:lnTo>
                  <a:pt x="6003" y="3202"/>
                </a:lnTo>
                <a:lnTo>
                  <a:pt x="5994" y="3196"/>
                </a:lnTo>
                <a:lnTo>
                  <a:pt x="5982" y="3189"/>
                </a:lnTo>
                <a:lnTo>
                  <a:pt x="5967" y="3182"/>
                </a:lnTo>
                <a:lnTo>
                  <a:pt x="5962" y="3176"/>
                </a:lnTo>
                <a:lnTo>
                  <a:pt x="5957" y="3168"/>
                </a:lnTo>
                <a:lnTo>
                  <a:pt x="5949" y="3162"/>
                </a:lnTo>
                <a:lnTo>
                  <a:pt x="5941" y="3155"/>
                </a:lnTo>
                <a:lnTo>
                  <a:pt x="5920" y="3140"/>
                </a:lnTo>
                <a:lnTo>
                  <a:pt x="5899" y="3126"/>
                </a:lnTo>
                <a:lnTo>
                  <a:pt x="5877" y="3111"/>
                </a:lnTo>
                <a:lnTo>
                  <a:pt x="5859" y="3097"/>
                </a:lnTo>
                <a:lnTo>
                  <a:pt x="5852" y="3091"/>
                </a:lnTo>
                <a:lnTo>
                  <a:pt x="5845" y="3085"/>
                </a:lnTo>
                <a:lnTo>
                  <a:pt x="5841" y="3078"/>
                </a:lnTo>
                <a:lnTo>
                  <a:pt x="5840" y="3072"/>
                </a:lnTo>
                <a:lnTo>
                  <a:pt x="5852" y="3070"/>
                </a:lnTo>
                <a:lnTo>
                  <a:pt x="5864" y="3068"/>
                </a:lnTo>
                <a:lnTo>
                  <a:pt x="5875" y="3071"/>
                </a:lnTo>
                <a:lnTo>
                  <a:pt x="5885" y="3073"/>
                </a:lnTo>
                <a:lnTo>
                  <a:pt x="5894" y="3074"/>
                </a:lnTo>
                <a:lnTo>
                  <a:pt x="5900" y="3074"/>
                </a:lnTo>
                <a:lnTo>
                  <a:pt x="5904" y="3074"/>
                </a:lnTo>
                <a:lnTo>
                  <a:pt x="5908" y="3073"/>
                </a:lnTo>
                <a:lnTo>
                  <a:pt x="5909" y="3071"/>
                </a:lnTo>
                <a:lnTo>
                  <a:pt x="5910" y="3068"/>
                </a:lnTo>
                <a:lnTo>
                  <a:pt x="5908" y="3058"/>
                </a:lnTo>
                <a:lnTo>
                  <a:pt x="5905" y="3046"/>
                </a:lnTo>
                <a:lnTo>
                  <a:pt x="5931" y="3051"/>
                </a:lnTo>
                <a:lnTo>
                  <a:pt x="5955" y="3057"/>
                </a:lnTo>
                <a:lnTo>
                  <a:pt x="5977" y="3064"/>
                </a:lnTo>
                <a:lnTo>
                  <a:pt x="5998" y="3072"/>
                </a:lnTo>
                <a:lnTo>
                  <a:pt x="6017" y="3080"/>
                </a:lnTo>
                <a:lnTo>
                  <a:pt x="6035" y="3089"/>
                </a:lnTo>
                <a:lnTo>
                  <a:pt x="6052" y="3097"/>
                </a:lnTo>
                <a:lnTo>
                  <a:pt x="6067" y="3107"/>
                </a:lnTo>
                <a:lnTo>
                  <a:pt x="6079" y="3116"/>
                </a:lnTo>
                <a:lnTo>
                  <a:pt x="6091" y="3124"/>
                </a:lnTo>
                <a:lnTo>
                  <a:pt x="6101" y="3133"/>
                </a:lnTo>
                <a:lnTo>
                  <a:pt x="6110" y="3140"/>
                </a:lnTo>
                <a:lnTo>
                  <a:pt x="6116" y="3147"/>
                </a:lnTo>
                <a:lnTo>
                  <a:pt x="6120" y="3153"/>
                </a:lnTo>
                <a:lnTo>
                  <a:pt x="6124" y="3157"/>
                </a:lnTo>
                <a:lnTo>
                  <a:pt x="6126" y="3162"/>
                </a:lnTo>
                <a:lnTo>
                  <a:pt x="6128" y="3171"/>
                </a:lnTo>
                <a:lnTo>
                  <a:pt x="6131" y="3180"/>
                </a:lnTo>
                <a:lnTo>
                  <a:pt x="6136" y="3188"/>
                </a:lnTo>
                <a:lnTo>
                  <a:pt x="6142" y="3196"/>
                </a:lnTo>
                <a:lnTo>
                  <a:pt x="6149" y="3204"/>
                </a:lnTo>
                <a:lnTo>
                  <a:pt x="6158" y="3212"/>
                </a:lnTo>
                <a:lnTo>
                  <a:pt x="6168" y="3218"/>
                </a:lnTo>
                <a:lnTo>
                  <a:pt x="6178" y="3226"/>
                </a:lnTo>
                <a:lnTo>
                  <a:pt x="6191" y="3233"/>
                </a:lnTo>
                <a:lnTo>
                  <a:pt x="6205" y="3240"/>
                </a:lnTo>
                <a:lnTo>
                  <a:pt x="6221" y="3247"/>
                </a:lnTo>
                <a:lnTo>
                  <a:pt x="6238" y="3254"/>
                </a:lnTo>
                <a:lnTo>
                  <a:pt x="6278" y="3269"/>
                </a:lnTo>
                <a:lnTo>
                  <a:pt x="6324" y="3284"/>
                </a:lnTo>
                <a:lnTo>
                  <a:pt x="6347" y="3292"/>
                </a:lnTo>
                <a:lnTo>
                  <a:pt x="6370" y="3302"/>
                </a:lnTo>
                <a:lnTo>
                  <a:pt x="6391" y="3314"/>
                </a:lnTo>
                <a:lnTo>
                  <a:pt x="6413" y="3326"/>
                </a:lnTo>
                <a:lnTo>
                  <a:pt x="6433" y="3338"/>
                </a:lnTo>
                <a:lnTo>
                  <a:pt x="6452" y="3351"/>
                </a:lnTo>
                <a:lnTo>
                  <a:pt x="6472" y="3364"/>
                </a:lnTo>
                <a:lnTo>
                  <a:pt x="6490" y="3377"/>
                </a:lnTo>
                <a:lnTo>
                  <a:pt x="6506" y="3389"/>
                </a:lnTo>
                <a:lnTo>
                  <a:pt x="6523" y="3400"/>
                </a:lnTo>
                <a:lnTo>
                  <a:pt x="6541" y="3412"/>
                </a:lnTo>
                <a:lnTo>
                  <a:pt x="6562" y="3424"/>
                </a:lnTo>
                <a:lnTo>
                  <a:pt x="6573" y="3429"/>
                </a:lnTo>
                <a:lnTo>
                  <a:pt x="6583" y="3434"/>
                </a:lnTo>
                <a:lnTo>
                  <a:pt x="6595" y="3438"/>
                </a:lnTo>
                <a:lnTo>
                  <a:pt x="6608" y="3442"/>
                </a:lnTo>
                <a:lnTo>
                  <a:pt x="6621" y="3445"/>
                </a:lnTo>
                <a:lnTo>
                  <a:pt x="6635" y="3449"/>
                </a:lnTo>
                <a:lnTo>
                  <a:pt x="6650" y="3450"/>
                </a:lnTo>
                <a:lnTo>
                  <a:pt x="6665" y="3451"/>
                </a:lnTo>
                <a:lnTo>
                  <a:pt x="6666" y="3456"/>
                </a:lnTo>
                <a:lnTo>
                  <a:pt x="6667" y="3462"/>
                </a:lnTo>
                <a:lnTo>
                  <a:pt x="6667" y="3465"/>
                </a:lnTo>
                <a:lnTo>
                  <a:pt x="6668" y="3467"/>
                </a:lnTo>
                <a:lnTo>
                  <a:pt x="6671" y="3470"/>
                </a:lnTo>
                <a:lnTo>
                  <a:pt x="6675" y="3472"/>
                </a:lnTo>
                <a:lnTo>
                  <a:pt x="6719" y="3497"/>
                </a:lnTo>
                <a:lnTo>
                  <a:pt x="6763" y="3522"/>
                </a:lnTo>
                <a:lnTo>
                  <a:pt x="6808" y="3545"/>
                </a:lnTo>
                <a:lnTo>
                  <a:pt x="6852" y="3570"/>
                </a:lnTo>
                <a:lnTo>
                  <a:pt x="6897" y="3594"/>
                </a:lnTo>
                <a:lnTo>
                  <a:pt x="6942" y="3619"/>
                </a:lnTo>
                <a:lnTo>
                  <a:pt x="6987" y="3644"/>
                </a:lnTo>
                <a:lnTo>
                  <a:pt x="7032" y="3668"/>
                </a:lnTo>
                <a:lnTo>
                  <a:pt x="7039" y="3669"/>
                </a:lnTo>
                <a:lnTo>
                  <a:pt x="7044" y="3669"/>
                </a:lnTo>
                <a:lnTo>
                  <a:pt x="7049" y="3668"/>
                </a:lnTo>
                <a:lnTo>
                  <a:pt x="7052" y="3667"/>
                </a:lnTo>
                <a:lnTo>
                  <a:pt x="7052" y="3667"/>
                </a:lnTo>
                <a:lnTo>
                  <a:pt x="7053" y="3667"/>
                </a:lnTo>
                <a:lnTo>
                  <a:pt x="7043" y="3668"/>
                </a:lnTo>
                <a:lnTo>
                  <a:pt x="7032" y="3668"/>
                </a:lnTo>
                <a:lnTo>
                  <a:pt x="7064" y="3685"/>
                </a:lnTo>
                <a:lnTo>
                  <a:pt x="7096" y="3703"/>
                </a:lnTo>
                <a:lnTo>
                  <a:pt x="7128" y="3720"/>
                </a:lnTo>
                <a:lnTo>
                  <a:pt x="7159" y="3737"/>
                </a:lnTo>
                <a:lnTo>
                  <a:pt x="7191" y="3754"/>
                </a:lnTo>
                <a:lnTo>
                  <a:pt x="7223" y="3771"/>
                </a:lnTo>
                <a:lnTo>
                  <a:pt x="7255" y="3788"/>
                </a:lnTo>
                <a:lnTo>
                  <a:pt x="7286" y="3805"/>
                </a:lnTo>
                <a:lnTo>
                  <a:pt x="7327" y="3827"/>
                </a:lnTo>
                <a:lnTo>
                  <a:pt x="7369" y="3849"/>
                </a:lnTo>
                <a:lnTo>
                  <a:pt x="7411" y="3871"/>
                </a:lnTo>
                <a:lnTo>
                  <a:pt x="7454" y="3893"/>
                </a:lnTo>
                <a:lnTo>
                  <a:pt x="7498" y="3917"/>
                </a:lnTo>
                <a:lnTo>
                  <a:pt x="7543" y="3940"/>
                </a:lnTo>
                <a:lnTo>
                  <a:pt x="7590" y="3965"/>
                </a:lnTo>
                <a:lnTo>
                  <a:pt x="7639" y="3991"/>
                </a:lnTo>
                <a:lnTo>
                  <a:pt x="7636" y="3983"/>
                </a:lnTo>
                <a:lnTo>
                  <a:pt x="7631" y="3975"/>
                </a:lnTo>
                <a:lnTo>
                  <a:pt x="7623" y="3967"/>
                </a:lnTo>
                <a:lnTo>
                  <a:pt x="7615" y="3958"/>
                </a:lnTo>
                <a:lnTo>
                  <a:pt x="7605" y="3951"/>
                </a:lnTo>
                <a:lnTo>
                  <a:pt x="7594" y="3942"/>
                </a:lnTo>
                <a:lnTo>
                  <a:pt x="7583" y="3934"/>
                </a:lnTo>
                <a:lnTo>
                  <a:pt x="7570" y="3926"/>
                </a:lnTo>
                <a:lnTo>
                  <a:pt x="7542" y="3909"/>
                </a:lnTo>
                <a:lnTo>
                  <a:pt x="7512" y="3893"/>
                </a:lnTo>
                <a:lnTo>
                  <a:pt x="7480" y="3877"/>
                </a:lnTo>
                <a:lnTo>
                  <a:pt x="7450" y="3861"/>
                </a:lnTo>
                <a:lnTo>
                  <a:pt x="7420" y="3845"/>
                </a:lnTo>
                <a:lnTo>
                  <a:pt x="7392" y="3830"/>
                </a:lnTo>
                <a:lnTo>
                  <a:pt x="7368" y="3815"/>
                </a:lnTo>
                <a:lnTo>
                  <a:pt x="7347" y="3800"/>
                </a:lnTo>
                <a:lnTo>
                  <a:pt x="7340" y="3794"/>
                </a:lnTo>
                <a:lnTo>
                  <a:pt x="7332" y="3786"/>
                </a:lnTo>
                <a:lnTo>
                  <a:pt x="7327" y="3780"/>
                </a:lnTo>
                <a:lnTo>
                  <a:pt x="7324" y="3772"/>
                </a:lnTo>
                <a:lnTo>
                  <a:pt x="7321" y="3766"/>
                </a:lnTo>
                <a:lnTo>
                  <a:pt x="7321" y="3759"/>
                </a:lnTo>
                <a:lnTo>
                  <a:pt x="7324" y="3754"/>
                </a:lnTo>
                <a:lnTo>
                  <a:pt x="7329" y="3747"/>
                </a:lnTo>
                <a:lnTo>
                  <a:pt x="7347" y="3749"/>
                </a:lnTo>
                <a:lnTo>
                  <a:pt x="7361" y="3746"/>
                </a:lnTo>
                <a:lnTo>
                  <a:pt x="7367" y="3745"/>
                </a:lnTo>
                <a:lnTo>
                  <a:pt x="7371" y="3743"/>
                </a:lnTo>
                <a:lnTo>
                  <a:pt x="7374" y="3741"/>
                </a:lnTo>
                <a:lnTo>
                  <a:pt x="7377" y="3739"/>
                </a:lnTo>
                <a:lnTo>
                  <a:pt x="7378" y="3736"/>
                </a:lnTo>
                <a:lnTo>
                  <a:pt x="7379" y="3732"/>
                </a:lnTo>
                <a:lnTo>
                  <a:pt x="7379" y="3729"/>
                </a:lnTo>
                <a:lnTo>
                  <a:pt x="7378" y="3725"/>
                </a:lnTo>
                <a:lnTo>
                  <a:pt x="7375" y="3716"/>
                </a:lnTo>
                <a:lnTo>
                  <a:pt x="7370" y="3708"/>
                </a:lnTo>
                <a:lnTo>
                  <a:pt x="7372" y="3706"/>
                </a:lnTo>
                <a:lnTo>
                  <a:pt x="7373" y="3705"/>
                </a:lnTo>
                <a:lnTo>
                  <a:pt x="7373" y="3703"/>
                </a:lnTo>
                <a:lnTo>
                  <a:pt x="7372" y="3700"/>
                </a:lnTo>
                <a:lnTo>
                  <a:pt x="7367" y="3696"/>
                </a:lnTo>
                <a:lnTo>
                  <a:pt x="7356" y="3690"/>
                </a:lnTo>
                <a:lnTo>
                  <a:pt x="7327" y="3679"/>
                </a:lnTo>
                <a:lnTo>
                  <a:pt x="7298" y="3668"/>
                </a:lnTo>
                <a:lnTo>
                  <a:pt x="7269" y="3656"/>
                </a:lnTo>
                <a:lnTo>
                  <a:pt x="7240" y="3646"/>
                </a:lnTo>
                <a:lnTo>
                  <a:pt x="7211" y="3635"/>
                </a:lnTo>
                <a:lnTo>
                  <a:pt x="7182" y="3623"/>
                </a:lnTo>
                <a:lnTo>
                  <a:pt x="7153" y="3611"/>
                </a:lnTo>
                <a:lnTo>
                  <a:pt x="7125" y="3600"/>
                </a:lnTo>
                <a:lnTo>
                  <a:pt x="7109" y="3589"/>
                </a:lnTo>
                <a:lnTo>
                  <a:pt x="7090" y="3579"/>
                </a:lnTo>
                <a:lnTo>
                  <a:pt x="7071" y="3572"/>
                </a:lnTo>
                <a:lnTo>
                  <a:pt x="7052" y="3564"/>
                </a:lnTo>
                <a:lnTo>
                  <a:pt x="7031" y="3551"/>
                </a:lnTo>
                <a:lnTo>
                  <a:pt x="7010" y="3539"/>
                </a:lnTo>
                <a:lnTo>
                  <a:pt x="6988" y="3526"/>
                </a:lnTo>
                <a:lnTo>
                  <a:pt x="6967" y="3512"/>
                </a:lnTo>
                <a:lnTo>
                  <a:pt x="6904" y="3470"/>
                </a:lnTo>
                <a:lnTo>
                  <a:pt x="6843" y="3428"/>
                </a:lnTo>
                <a:lnTo>
                  <a:pt x="6786" y="3388"/>
                </a:lnTo>
                <a:lnTo>
                  <a:pt x="6733" y="3346"/>
                </a:lnTo>
                <a:lnTo>
                  <a:pt x="6680" y="3304"/>
                </a:lnTo>
                <a:lnTo>
                  <a:pt x="6630" y="3263"/>
                </a:lnTo>
                <a:lnTo>
                  <a:pt x="6580" y="3222"/>
                </a:lnTo>
                <a:lnTo>
                  <a:pt x="6530" y="3181"/>
                </a:lnTo>
                <a:lnTo>
                  <a:pt x="6543" y="3184"/>
                </a:lnTo>
                <a:lnTo>
                  <a:pt x="6554" y="3187"/>
                </a:lnTo>
                <a:lnTo>
                  <a:pt x="6567" y="3192"/>
                </a:lnTo>
                <a:lnTo>
                  <a:pt x="6578" y="3197"/>
                </a:lnTo>
                <a:lnTo>
                  <a:pt x="6602" y="3208"/>
                </a:lnTo>
                <a:lnTo>
                  <a:pt x="6624" y="3218"/>
                </a:lnTo>
                <a:lnTo>
                  <a:pt x="6647" y="3230"/>
                </a:lnTo>
                <a:lnTo>
                  <a:pt x="6670" y="3240"/>
                </a:lnTo>
                <a:lnTo>
                  <a:pt x="6683" y="3244"/>
                </a:lnTo>
                <a:lnTo>
                  <a:pt x="6695" y="3247"/>
                </a:lnTo>
                <a:lnTo>
                  <a:pt x="6708" y="3251"/>
                </a:lnTo>
                <a:lnTo>
                  <a:pt x="6722" y="3253"/>
                </a:lnTo>
                <a:lnTo>
                  <a:pt x="6721" y="3249"/>
                </a:lnTo>
                <a:lnTo>
                  <a:pt x="6720" y="3245"/>
                </a:lnTo>
                <a:lnTo>
                  <a:pt x="6718" y="3242"/>
                </a:lnTo>
                <a:lnTo>
                  <a:pt x="6716" y="3239"/>
                </a:lnTo>
                <a:lnTo>
                  <a:pt x="6708" y="3232"/>
                </a:lnTo>
                <a:lnTo>
                  <a:pt x="6699" y="3226"/>
                </a:lnTo>
                <a:lnTo>
                  <a:pt x="6688" y="3221"/>
                </a:lnTo>
                <a:lnTo>
                  <a:pt x="6676" y="3215"/>
                </a:lnTo>
                <a:lnTo>
                  <a:pt x="6662" y="3210"/>
                </a:lnTo>
                <a:lnTo>
                  <a:pt x="6648" y="3204"/>
                </a:lnTo>
                <a:lnTo>
                  <a:pt x="6619" y="3194"/>
                </a:lnTo>
                <a:lnTo>
                  <a:pt x="6592" y="3184"/>
                </a:lnTo>
                <a:lnTo>
                  <a:pt x="6579" y="3179"/>
                </a:lnTo>
                <a:lnTo>
                  <a:pt x="6568" y="3172"/>
                </a:lnTo>
                <a:lnTo>
                  <a:pt x="6560" y="3167"/>
                </a:lnTo>
                <a:lnTo>
                  <a:pt x="6553" y="3160"/>
                </a:lnTo>
                <a:lnTo>
                  <a:pt x="6565" y="3149"/>
                </a:lnTo>
                <a:lnTo>
                  <a:pt x="6576" y="3137"/>
                </a:lnTo>
                <a:lnTo>
                  <a:pt x="6575" y="3137"/>
                </a:lnTo>
                <a:lnTo>
                  <a:pt x="6583" y="3134"/>
                </a:lnTo>
                <a:lnTo>
                  <a:pt x="6591" y="3128"/>
                </a:lnTo>
                <a:lnTo>
                  <a:pt x="6596" y="3128"/>
                </a:lnTo>
                <a:lnTo>
                  <a:pt x="6605" y="3130"/>
                </a:lnTo>
                <a:lnTo>
                  <a:pt x="6617" y="3135"/>
                </a:lnTo>
                <a:lnTo>
                  <a:pt x="6633" y="3145"/>
                </a:lnTo>
                <a:lnTo>
                  <a:pt x="6646" y="3152"/>
                </a:lnTo>
                <a:lnTo>
                  <a:pt x="6659" y="3158"/>
                </a:lnTo>
                <a:lnTo>
                  <a:pt x="6670" y="3164"/>
                </a:lnTo>
                <a:lnTo>
                  <a:pt x="6681" y="3167"/>
                </a:lnTo>
                <a:lnTo>
                  <a:pt x="6692" y="3171"/>
                </a:lnTo>
                <a:lnTo>
                  <a:pt x="6702" y="3173"/>
                </a:lnTo>
                <a:lnTo>
                  <a:pt x="6711" y="3176"/>
                </a:lnTo>
                <a:lnTo>
                  <a:pt x="6720" y="3177"/>
                </a:lnTo>
                <a:lnTo>
                  <a:pt x="6737" y="3177"/>
                </a:lnTo>
                <a:lnTo>
                  <a:pt x="6751" y="3177"/>
                </a:lnTo>
                <a:lnTo>
                  <a:pt x="6763" y="3175"/>
                </a:lnTo>
                <a:lnTo>
                  <a:pt x="6774" y="3173"/>
                </a:lnTo>
                <a:lnTo>
                  <a:pt x="6780" y="3173"/>
                </a:lnTo>
                <a:lnTo>
                  <a:pt x="6784" y="3172"/>
                </a:lnTo>
                <a:lnTo>
                  <a:pt x="6787" y="3170"/>
                </a:lnTo>
                <a:lnTo>
                  <a:pt x="6787" y="3167"/>
                </a:lnTo>
                <a:lnTo>
                  <a:pt x="6786" y="3165"/>
                </a:lnTo>
                <a:lnTo>
                  <a:pt x="6783" y="3162"/>
                </a:lnTo>
                <a:lnTo>
                  <a:pt x="6780" y="3157"/>
                </a:lnTo>
                <a:lnTo>
                  <a:pt x="6775" y="3154"/>
                </a:lnTo>
                <a:lnTo>
                  <a:pt x="6763" y="3146"/>
                </a:lnTo>
                <a:lnTo>
                  <a:pt x="6748" y="3138"/>
                </a:lnTo>
                <a:lnTo>
                  <a:pt x="6733" y="3130"/>
                </a:lnTo>
                <a:lnTo>
                  <a:pt x="6719" y="3123"/>
                </a:lnTo>
                <a:lnTo>
                  <a:pt x="6681" y="3104"/>
                </a:lnTo>
                <a:lnTo>
                  <a:pt x="6646" y="3085"/>
                </a:lnTo>
                <a:lnTo>
                  <a:pt x="6612" y="3066"/>
                </a:lnTo>
                <a:lnTo>
                  <a:pt x="6581" y="3047"/>
                </a:lnTo>
                <a:lnTo>
                  <a:pt x="6552" y="3028"/>
                </a:lnTo>
                <a:lnTo>
                  <a:pt x="6525" y="3010"/>
                </a:lnTo>
                <a:lnTo>
                  <a:pt x="6502" y="2991"/>
                </a:lnTo>
                <a:lnTo>
                  <a:pt x="6479" y="2974"/>
                </a:lnTo>
                <a:lnTo>
                  <a:pt x="6467" y="2964"/>
                </a:lnTo>
                <a:lnTo>
                  <a:pt x="6454" y="2955"/>
                </a:lnTo>
                <a:lnTo>
                  <a:pt x="6444" y="2947"/>
                </a:lnTo>
                <a:lnTo>
                  <a:pt x="6432" y="2941"/>
                </a:lnTo>
                <a:lnTo>
                  <a:pt x="6421" y="2936"/>
                </a:lnTo>
                <a:lnTo>
                  <a:pt x="6410" y="2930"/>
                </a:lnTo>
                <a:lnTo>
                  <a:pt x="6400" y="2927"/>
                </a:lnTo>
                <a:lnTo>
                  <a:pt x="6390" y="2924"/>
                </a:lnTo>
                <a:lnTo>
                  <a:pt x="6370" y="2920"/>
                </a:lnTo>
                <a:lnTo>
                  <a:pt x="6349" y="2916"/>
                </a:lnTo>
                <a:lnTo>
                  <a:pt x="6328" y="2914"/>
                </a:lnTo>
                <a:lnTo>
                  <a:pt x="6305" y="2911"/>
                </a:lnTo>
                <a:lnTo>
                  <a:pt x="6277" y="2894"/>
                </a:lnTo>
                <a:lnTo>
                  <a:pt x="6248" y="2876"/>
                </a:lnTo>
                <a:lnTo>
                  <a:pt x="6219" y="2857"/>
                </a:lnTo>
                <a:lnTo>
                  <a:pt x="6188" y="2838"/>
                </a:lnTo>
                <a:lnTo>
                  <a:pt x="6155" y="2817"/>
                </a:lnTo>
                <a:lnTo>
                  <a:pt x="6119" y="2794"/>
                </a:lnTo>
                <a:lnTo>
                  <a:pt x="6082" y="2771"/>
                </a:lnTo>
                <a:lnTo>
                  <a:pt x="6040" y="2744"/>
                </a:lnTo>
                <a:lnTo>
                  <a:pt x="6062" y="2771"/>
                </a:lnTo>
                <a:lnTo>
                  <a:pt x="6085" y="2794"/>
                </a:lnTo>
                <a:lnTo>
                  <a:pt x="6097" y="2806"/>
                </a:lnTo>
                <a:lnTo>
                  <a:pt x="6108" y="2817"/>
                </a:lnTo>
                <a:lnTo>
                  <a:pt x="6122" y="2827"/>
                </a:lnTo>
                <a:lnTo>
                  <a:pt x="6135" y="2838"/>
                </a:lnTo>
                <a:lnTo>
                  <a:pt x="6150" y="2848"/>
                </a:lnTo>
                <a:lnTo>
                  <a:pt x="6165" y="2857"/>
                </a:lnTo>
                <a:lnTo>
                  <a:pt x="6183" y="2866"/>
                </a:lnTo>
                <a:lnTo>
                  <a:pt x="6200" y="2876"/>
                </a:lnTo>
                <a:lnTo>
                  <a:pt x="6219" y="2884"/>
                </a:lnTo>
                <a:lnTo>
                  <a:pt x="6240" y="2894"/>
                </a:lnTo>
                <a:lnTo>
                  <a:pt x="6261" y="2902"/>
                </a:lnTo>
                <a:lnTo>
                  <a:pt x="6285" y="2911"/>
                </a:lnTo>
                <a:lnTo>
                  <a:pt x="6310" y="2928"/>
                </a:lnTo>
                <a:lnTo>
                  <a:pt x="6335" y="2945"/>
                </a:lnTo>
                <a:lnTo>
                  <a:pt x="6361" y="2962"/>
                </a:lnTo>
                <a:lnTo>
                  <a:pt x="6387" y="2980"/>
                </a:lnTo>
                <a:lnTo>
                  <a:pt x="6414" y="2997"/>
                </a:lnTo>
                <a:lnTo>
                  <a:pt x="6439" y="3014"/>
                </a:lnTo>
                <a:lnTo>
                  <a:pt x="6465" y="3031"/>
                </a:lnTo>
                <a:lnTo>
                  <a:pt x="6491" y="3048"/>
                </a:lnTo>
                <a:lnTo>
                  <a:pt x="6507" y="3061"/>
                </a:lnTo>
                <a:lnTo>
                  <a:pt x="6520" y="3072"/>
                </a:lnTo>
                <a:lnTo>
                  <a:pt x="6524" y="3077"/>
                </a:lnTo>
                <a:lnTo>
                  <a:pt x="6529" y="3081"/>
                </a:lnTo>
                <a:lnTo>
                  <a:pt x="6530" y="3086"/>
                </a:lnTo>
                <a:lnTo>
                  <a:pt x="6531" y="3089"/>
                </a:lnTo>
                <a:lnTo>
                  <a:pt x="6531" y="3092"/>
                </a:lnTo>
                <a:lnTo>
                  <a:pt x="6529" y="3095"/>
                </a:lnTo>
                <a:lnTo>
                  <a:pt x="6525" y="3097"/>
                </a:lnTo>
                <a:lnTo>
                  <a:pt x="6521" y="3100"/>
                </a:lnTo>
                <a:lnTo>
                  <a:pt x="6515" y="3102"/>
                </a:lnTo>
                <a:lnTo>
                  <a:pt x="6507" y="3102"/>
                </a:lnTo>
                <a:lnTo>
                  <a:pt x="6498" y="3103"/>
                </a:lnTo>
                <a:lnTo>
                  <a:pt x="6488" y="3103"/>
                </a:lnTo>
                <a:lnTo>
                  <a:pt x="6459" y="3087"/>
                </a:lnTo>
                <a:lnTo>
                  <a:pt x="6430" y="3071"/>
                </a:lnTo>
                <a:lnTo>
                  <a:pt x="6402" y="3057"/>
                </a:lnTo>
                <a:lnTo>
                  <a:pt x="6375" y="3045"/>
                </a:lnTo>
                <a:lnTo>
                  <a:pt x="6363" y="3041"/>
                </a:lnTo>
                <a:lnTo>
                  <a:pt x="6351" y="3037"/>
                </a:lnTo>
                <a:lnTo>
                  <a:pt x="6339" y="3036"/>
                </a:lnTo>
                <a:lnTo>
                  <a:pt x="6330" y="3036"/>
                </a:lnTo>
                <a:lnTo>
                  <a:pt x="6320" y="3037"/>
                </a:lnTo>
                <a:lnTo>
                  <a:pt x="6312" y="3042"/>
                </a:lnTo>
                <a:lnTo>
                  <a:pt x="6308" y="3044"/>
                </a:lnTo>
                <a:lnTo>
                  <a:pt x="6305" y="3047"/>
                </a:lnTo>
                <a:lnTo>
                  <a:pt x="6301" y="3051"/>
                </a:lnTo>
                <a:lnTo>
                  <a:pt x="6299" y="3056"/>
                </a:lnTo>
                <a:lnTo>
                  <a:pt x="6284" y="3046"/>
                </a:lnTo>
                <a:lnTo>
                  <a:pt x="6270" y="3037"/>
                </a:lnTo>
                <a:lnTo>
                  <a:pt x="6255" y="3029"/>
                </a:lnTo>
                <a:lnTo>
                  <a:pt x="6241" y="3021"/>
                </a:lnTo>
                <a:lnTo>
                  <a:pt x="6238" y="3015"/>
                </a:lnTo>
                <a:lnTo>
                  <a:pt x="6234" y="3010"/>
                </a:lnTo>
                <a:lnTo>
                  <a:pt x="6228" y="3004"/>
                </a:lnTo>
                <a:lnTo>
                  <a:pt x="6221" y="2998"/>
                </a:lnTo>
                <a:lnTo>
                  <a:pt x="6205" y="2986"/>
                </a:lnTo>
                <a:lnTo>
                  <a:pt x="6187" y="2975"/>
                </a:lnTo>
                <a:lnTo>
                  <a:pt x="6144" y="2952"/>
                </a:lnTo>
                <a:lnTo>
                  <a:pt x="6102" y="2928"/>
                </a:lnTo>
                <a:lnTo>
                  <a:pt x="6032" y="2883"/>
                </a:lnTo>
                <a:lnTo>
                  <a:pt x="5962" y="2838"/>
                </a:lnTo>
                <a:lnTo>
                  <a:pt x="5893" y="2792"/>
                </a:lnTo>
                <a:lnTo>
                  <a:pt x="5823" y="2747"/>
                </a:lnTo>
                <a:lnTo>
                  <a:pt x="5753" y="2701"/>
                </a:lnTo>
                <a:lnTo>
                  <a:pt x="5683" y="2656"/>
                </a:lnTo>
                <a:lnTo>
                  <a:pt x="5613" y="2611"/>
                </a:lnTo>
                <a:lnTo>
                  <a:pt x="5543" y="2566"/>
                </a:lnTo>
                <a:lnTo>
                  <a:pt x="5506" y="2539"/>
                </a:lnTo>
                <a:lnTo>
                  <a:pt x="5469" y="2512"/>
                </a:lnTo>
                <a:lnTo>
                  <a:pt x="5433" y="2485"/>
                </a:lnTo>
                <a:lnTo>
                  <a:pt x="5395" y="2458"/>
                </a:lnTo>
                <a:lnTo>
                  <a:pt x="5355" y="2432"/>
                </a:lnTo>
                <a:lnTo>
                  <a:pt x="5312" y="2406"/>
                </a:lnTo>
                <a:lnTo>
                  <a:pt x="5289" y="2393"/>
                </a:lnTo>
                <a:lnTo>
                  <a:pt x="5265" y="2380"/>
                </a:lnTo>
                <a:lnTo>
                  <a:pt x="5239" y="2367"/>
                </a:lnTo>
                <a:lnTo>
                  <a:pt x="5212" y="2354"/>
                </a:lnTo>
                <a:lnTo>
                  <a:pt x="5197" y="2339"/>
                </a:lnTo>
                <a:lnTo>
                  <a:pt x="5180" y="2324"/>
                </a:lnTo>
                <a:lnTo>
                  <a:pt x="5161" y="2309"/>
                </a:lnTo>
                <a:lnTo>
                  <a:pt x="5139" y="2294"/>
                </a:lnTo>
                <a:lnTo>
                  <a:pt x="5094" y="2263"/>
                </a:lnTo>
                <a:lnTo>
                  <a:pt x="5047" y="2233"/>
                </a:lnTo>
                <a:lnTo>
                  <a:pt x="5001" y="2202"/>
                </a:lnTo>
                <a:lnTo>
                  <a:pt x="4958" y="2172"/>
                </a:lnTo>
                <a:lnTo>
                  <a:pt x="4940" y="2157"/>
                </a:lnTo>
                <a:lnTo>
                  <a:pt x="4922" y="2142"/>
                </a:lnTo>
                <a:lnTo>
                  <a:pt x="4907" y="2128"/>
                </a:lnTo>
                <a:lnTo>
                  <a:pt x="4897" y="2113"/>
                </a:lnTo>
                <a:lnTo>
                  <a:pt x="4857" y="2086"/>
                </a:lnTo>
                <a:lnTo>
                  <a:pt x="4818" y="2059"/>
                </a:lnTo>
                <a:lnTo>
                  <a:pt x="4778" y="2032"/>
                </a:lnTo>
                <a:lnTo>
                  <a:pt x="4740" y="2004"/>
                </a:lnTo>
                <a:lnTo>
                  <a:pt x="4723" y="1989"/>
                </a:lnTo>
                <a:lnTo>
                  <a:pt x="4705" y="1975"/>
                </a:lnTo>
                <a:lnTo>
                  <a:pt x="4689" y="1961"/>
                </a:lnTo>
                <a:lnTo>
                  <a:pt x="4672" y="1947"/>
                </a:lnTo>
                <a:lnTo>
                  <a:pt x="4662" y="1932"/>
                </a:lnTo>
                <a:lnTo>
                  <a:pt x="4653" y="1917"/>
                </a:lnTo>
                <a:lnTo>
                  <a:pt x="4644" y="1902"/>
                </a:lnTo>
                <a:lnTo>
                  <a:pt x="4634" y="1887"/>
                </a:lnTo>
                <a:lnTo>
                  <a:pt x="4657" y="1901"/>
                </a:lnTo>
                <a:lnTo>
                  <a:pt x="4678" y="1914"/>
                </a:lnTo>
                <a:lnTo>
                  <a:pt x="4701" y="1928"/>
                </a:lnTo>
                <a:lnTo>
                  <a:pt x="4724" y="1941"/>
                </a:lnTo>
                <a:lnTo>
                  <a:pt x="4746" y="1954"/>
                </a:lnTo>
                <a:lnTo>
                  <a:pt x="4768" y="1967"/>
                </a:lnTo>
                <a:lnTo>
                  <a:pt x="4790" y="1980"/>
                </a:lnTo>
                <a:lnTo>
                  <a:pt x="4813" y="1993"/>
                </a:lnTo>
                <a:lnTo>
                  <a:pt x="4825" y="1997"/>
                </a:lnTo>
                <a:lnTo>
                  <a:pt x="4834" y="2002"/>
                </a:lnTo>
                <a:lnTo>
                  <a:pt x="4844" y="2006"/>
                </a:lnTo>
                <a:lnTo>
                  <a:pt x="4851" y="2010"/>
                </a:lnTo>
                <a:lnTo>
                  <a:pt x="4868" y="2020"/>
                </a:lnTo>
                <a:lnTo>
                  <a:pt x="4882" y="2031"/>
                </a:lnTo>
                <a:lnTo>
                  <a:pt x="4895" y="2040"/>
                </a:lnTo>
                <a:lnTo>
                  <a:pt x="4912" y="2050"/>
                </a:lnTo>
                <a:lnTo>
                  <a:pt x="4920" y="2054"/>
                </a:lnTo>
                <a:lnTo>
                  <a:pt x="4930" y="2059"/>
                </a:lnTo>
                <a:lnTo>
                  <a:pt x="4942" y="2062"/>
                </a:lnTo>
                <a:lnTo>
                  <a:pt x="4954" y="2065"/>
                </a:lnTo>
                <a:lnTo>
                  <a:pt x="4986" y="2082"/>
                </a:lnTo>
                <a:lnTo>
                  <a:pt x="5019" y="2100"/>
                </a:lnTo>
                <a:lnTo>
                  <a:pt x="5053" y="2120"/>
                </a:lnTo>
                <a:lnTo>
                  <a:pt x="5093" y="2142"/>
                </a:lnTo>
                <a:lnTo>
                  <a:pt x="5085" y="2130"/>
                </a:lnTo>
                <a:lnTo>
                  <a:pt x="5079" y="2121"/>
                </a:lnTo>
                <a:lnTo>
                  <a:pt x="5077" y="2116"/>
                </a:lnTo>
                <a:lnTo>
                  <a:pt x="5076" y="2111"/>
                </a:lnTo>
                <a:lnTo>
                  <a:pt x="5075" y="2108"/>
                </a:lnTo>
                <a:lnTo>
                  <a:pt x="5076" y="2104"/>
                </a:lnTo>
                <a:lnTo>
                  <a:pt x="5077" y="2100"/>
                </a:lnTo>
                <a:lnTo>
                  <a:pt x="5079" y="2098"/>
                </a:lnTo>
                <a:lnTo>
                  <a:pt x="5082" y="2095"/>
                </a:lnTo>
                <a:lnTo>
                  <a:pt x="5087" y="2093"/>
                </a:lnTo>
                <a:lnTo>
                  <a:pt x="5091" y="2092"/>
                </a:lnTo>
                <a:lnTo>
                  <a:pt x="5097" y="2091"/>
                </a:lnTo>
                <a:lnTo>
                  <a:pt x="5105" y="2090"/>
                </a:lnTo>
                <a:lnTo>
                  <a:pt x="5114" y="2090"/>
                </a:lnTo>
                <a:lnTo>
                  <a:pt x="5146" y="2112"/>
                </a:lnTo>
                <a:lnTo>
                  <a:pt x="5178" y="2136"/>
                </a:lnTo>
                <a:lnTo>
                  <a:pt x="5209" y="2159"/>
                </a:lnTo>
                <a:lnTo>
                  <a:pt x="5243" y="2182"/>
                </a:lnTo>
                <a:lnTo>
                  <a:pt x="5260" y="2193"/>
                </a:lnTo>
                <a:lnTo>
                  <a:pt x="5278" y="2204"/>
                </a:lnTo>
                <a:lnTo>
                  <a:pt x="5298" y="2215"/>
                </a:lnTo>
                <a:lnTo>
                  <a:pt x="5319" y="2227"/>
                </a:lnTo>
                <a:lnTo>
                  <a:pt x="5340" y="2237"/>
                </a:lnTo>
                <a:lnTo>
                  <a:pt x="5364" y="2248"/>
                </a:lnTo>
                <a:lnTo>
                  <a:pt x="5390" y="2259"/>
                </a:lnTo>
                <a:lnTo>
                  <a:pt x="5417" y="2268"/>
                </a:lnTo>
                <a:lnTo>
                  <a:pt x="5438" y="2282"/>
                </a:lnTo>
                <a:lnTo>
                  <a:pt x="5458" y="2295"/>
                </a:lnTo>
                <a:lnTo>
                  <a:pt x="5480" y="2309"/>
                </a:lnTo>
                <a:lnTo>
                  <a:pt x="5501" y="2322"/>
                </a:lnTo>
                <a:lnTo>
                  <a:pt x="5523" y="2336"/>
                </a:lnTo>
                <a:lnTo>
                  <a:pt x="5543" y="2349"/>
                </a:lnTo>
                <a:lnTo>
                  <a:pt x="5565" y="2363"/>
                </a:lnTo>
                <a:lnTo>
                  <a:pt x="5586" y="2377"/>
                </a:lnTo>
                <a:lnTo>
                  <a:pt x="5573" y="2381"/>
                </a:lnTo>
                <a:lnTo>
                  <a:pt x="5562" y="2386"/>
                </a:lnTo>
                <a:lnTo>
                  <a:pt x="5561" y="2388"/>
                </a:lnTo>
                <a:lnTo>
                  <a:pt x="5559" y="2389"/>
                </a:lnTo>
                <a:lnTo>
                  <a:pt x="5559" y="2392"/>
                </a:lnTo>
                <a:lnTo>
                  <a:pt x="5561" y="2395"/>
                </a:lnTo>
                <a:lnTo>
                  <a:pt x="5563" y="2397"/>
                </a:lnTo>
                <a:lnTo>
                  <a:pt x="5566" y="2400"/>
                </a:lnTo>
                <a:lnTo>
                  <a:pt x="5570" y="2403"/>
                </a:lnTo>
                <a:lnTo>
                  <a:pt x="5577" y="2407"/>
                </a:lnTo>
                <a:lnTo>
                  <a:pt x="5592" y="2413"/>
                </a:lnTo>
                <a:lnTo>
                  <a:pt x="5604" y="2417"/>
                </a:lnTo>
                <a:lnTo>
                  <a:pt x="5614" y="2418"/>
                </a:lnTo>
                <a:lnTo>
                  <a:pt x="5623" y="2418"/>
                </a:lnTo>
                <a:lnTo>
                  <a:pt x="5637" y="2414"/>
                </a:lnTo>
                <a:lnTo>
                  <a:pt x="5653" y="2412"/>
                </a:lnTo>
                <a:lnTo>
                  <a:pt x="5671" y="2421"/>
                </a:lnTo>
                <a:lnTo>
                  <a:pt x="5688" y="2430"/>
                </a:lnTo>
                <a:lnTo>
                  <a:pt x="5703" y="2441"/>
                </a:lnTo>
                <a:lnTo>
                  <a:pt x="5718" y="2451"/>
                </a:lnTo>
                <a:lnTo>
                  <a:pt x="5735" y="2460"/>
                </a:lnTo>
                <a:lnTo>
                  <a:pt x="5753" y="2470"/>
                </a:lnTo>
                <a:lnTo>
                  <a:pt x="5764" y="2474"/>
                </a:lnTo>
                <a:lnTo>
                  <a:pt x="5774" y="2478"/>
                </a:lnTo>
                <a:lnTo>
                  <a:pt x="5786" y="2482"/>
                </a:lnTo>
                <a:lnTo>
                  <a:pt x="5800" y="2486"/>
                </a:lnTo>
                <a:lnTo>
                  <a:pt x="5802" y="2487"/>
                </a:lnTo>
                <a:lnTo>
                  <a:pt x="5842" y="2519"/>
                </a:lnTo>
                <a:lnTo>
                  <a:pt x="5884" y="2551"/>
                </a:lnTo>
                <a:lnTo>
                  <a:pt x="5928" y="2583"/>
                </a:lnTo>
                <a:lnTo>
                  <a:pt x="5974" y="2615"/>
                </a:lnTo>
                <a:lnTo>
                  <a:pt x="6021" y="2648"/>
                </a:lnTo>
                <a:lnTo>
                  <a:pt x="6071" y="2679"/>
                </a:lnTo>
                <a:lnTo>
                  <a:pt x="6120" y="2711"/>
                </a:lnTo>
                <a:lnTo>
                  <a:pt x="6171" y="2743"/>
                </a:lnTo>
                <a:lnTo>
                  <a:pt x="6222" y="2775"/>
                </a:lnTo>
                <a:lnTo>
                  <a:pt x="6274" y="2806"/>
                </a:lnTo>
                <a:lnTo>
                  <a:pt x="6326" y="2838"/>
                </a:lnTo>
                <a:lnTo>
                  <a:pt x="6376" y="2870"/>
                </a:lnTo>
                <a:lnTo>
                  <a:pt x="6426" y="2901"/>
                </a:lnTo>
                <a:lnTo>
                  <a:pt x="6476" y="2934"/>
                </a:lnTo>
                <a:lnTo>
                  <a:pt x="6524" y="2966"/>
                </a:lnTo>
                <a:lnTo>
                  <a:pt x="6572" y="2998"/>
                </a:lnTo>
                <a:lnTo>
                  <a:pt x="6622" y="3031"/>
                </a:lnTo>
                <a:lnTo>
                  <a:pt x="6673" y="3065"/>
                </a:lnTo>
                <a:lnTo>
                  <a:pt x="6725" y="3100"/>
                </a:lnTo>
                <a:lnTo>
                  <a:pt x="6779" y="3134"/>
                </a:lnTo>
                <a:lnTo>
                  <a:pt x="6832" y="3167"/>
                </a:lnTo>
                <a:lnTo>
                  <a:pt x="6885" y="3201"/>
                </a:lnTo>
                <a:lnTo>
                  <a:pt x="6939" y="3234"/>
                </a:lnTo>
                <a:lnTo>
                  <a:pt x="6992" y="3269"/>
                </a:lnTo>
                <a:lnTo>
                  <a:pt x="7001" y="3279"/>
                </a:lnTo>
                <a:lnTo>
                  <a:pt x="7012" y="3289"/>
                </a:lnTo>
                <a:lnTo>
                  <a:pt x="7025" y="3300"/>
                </a:lnTo>
                <a:lnTo>
                  <a:pt x="7038" y="3311"/>
                </a:lnTo>
                <a:lnTo>
                  <a:pt x="7068" y="3331"/>
                </a:lnTo>
                <a:lnTo>
                  <a:pt x="7100" y="3352"/>
                </a:lnTo>
                <a:lnTo>
                  <a:pt x="7135" y="3373"/>
                </a:lnTo>
                <a:lnTo>
                  <a:pt x="7170" y="3394"/>
                </a:lnTo>
                <a:lnTo>
                  <a:pt x="7205" y="3414"/>
                </a:lnTo>
                <a:lnTo>
                  <a:pt x="7241" y="3436"/>
                </a:lnTo>
                <a:lnTo>
                  <a:pt x="7249" y="3448"/>
                </a:lnTo>
                <a:lnTo>
                  <a:pt x="7258" y="3459"/>
                </a:lnTo>
                <a:lnTo>
                  <a:pt x="7263" y="3465"/>
                </a:lnTo>
                <a:lnTo>
                  <a:pt x="7269" y="3470"/>
                </a:lnTo>
                <a:lnTo>
                  <a:pt x="7275" y="3475"/>
                </a:lnTo>
                <a:lnTo>
                  <a:pt x="7282" y="3481"/>
                </a:lnTo>
                <a:lnTo>
                  <a:pt x="7289" y="3485"/>
                </a:lnTo>
                <a:lnTo>
                  <a:pt x="7299" y="3490"/>
                </a:lnTo>
                <a:lnTo>
                  <a:pt x="7310" y="3494"/>
                </a:lnTo>
                <a:lnTo>
                  <a:pt x="7321" y="3498"/>
                </a:lnTo>
                <a:lnTo>
                  <a:pt x="7335" y="3501"/>
                </a:lnTo>
                <a:lnTo>
                  <a:pt x="7350" y="3503"/>
                </a:lnTo>
                <a:lnTo>
                  <a:pt x="7369" y="3505"/>
                </a:lnTo>
                <a:lnTo>
                  <a:pt x="7388" y="3507"/>
                </a:lnTo>
                <a:lnTo>
                  <a:pt x="7411" y="3512"/>
                </a:lnTo>
                <a:lnTo>
                  <a:pt x="7429" y="3515"/>
                </a:lnTo>
                <a:lnTo>
                  <a:pt x="7443" y="3517"/>
                </a:lnTo>
                <a:lnTo>
                  <a:pt x="7453" y="3517"/>
                </a:lnTo>
                <a:lnTo>
                  <a:pt x="7460" y="3516"/>
                </a:lnTo>
                <a:lnTo>
                  <a:pt x="7463" y="3514"/>
                </a:lnTo>
                <a:lnTo>
                  <a:pt x="7465" y="3511"/>
                </a:lnTo>
                <a:lnTo>
                  <a:pt x="7464" y="3508"/>
                </a:lnTo>
                <a:lnTo>
                  <a:pt x="7459" y="3498"/>
                </a:lnTo>
                <a:lnTo>
                  <a:pt x="7450" y="3486"/>
                </a:lnTo>
                <a:lnTo>
                  <a:pt x="7442" y="3475"/>
                </a:lnTo>
                <a:lnTo>
                  <a:pt x="7436" y="3465"/>
                </a:lnTo>
                <a:lnTo>
                  <a:pt x="7463" y="3480"/>
                </a:lnTo>
                <a:lnTo>
                  <a:pt x="7490" y="3496"/>
                </a:lnTo>
                <a:lnTo>
                  <a:pt x="7505" y="3502"/>
                </a:lnTo>
                <a:lnTo>
                  <a:pt x="7520" y="3509"/>
                </a:lnTo>
                <a:lnTo>
                  <a:pt x="7537" y="3514"/>
                </a:lnTo>
                <a:lnTo>
                  <a:pt x="7556" y="3519"/>
                </a:lnTo>
                <a:lnTo>
                  <a:pt x="7546" y="3508"/>
                </a:lnTo>
                <a:lnTo>
                  <a:pt x="7535" y="3496"/>
                </a:lnTo>
                <a:lnTo>
                  <a:pt x="7523" y="3485"/>
                </a:lnTo>
                <a:lnTo>
                  <a:pt x="7509" y="3473"/>
                </a:lnTo>
                <a:lnTo>
                  <a:pt x="7482" y="3450"/>
                </a:lnTo>
                <a:lnTo>
                  <a:pt x="7449" y="3426"/>
                </a:lnTo>
                <a:lnTo>
                  <a:pt x="7415" y="3403"/>
                </a:lnTo>
                <a:lnTo>
                  <a:pt x="7379" y="3379"/>
                </a:lnTo>
                <a:lnTo>
                  <a:pt x="7343" y="3354"/>
                </a:lnTo>
                <a:lnTo>
                  <a:pt x="7305" y="3331"/>
                </a:lnTo>
                <a:lnTo>
                  <a:pt x="7321" y="3330"/>
                </a:lnTo>
                <a:lnTo>
                  <a:pt x="7334" y="3328"/>
                </a:lnTo>
                <a:lnTo>
                  <a:pt x="7340" y="3326"/>
                </a:lnTo>
                <a:lnTo>
                  <a:pt x="7345" y="3324"/>
                </a:lnTo>
                <a:lnTo>
                  <a:pt x="7348" y="3322"/>
                </a:lnTo>
                <a:lnTo>
                  <a:pt x="7350" y="3319"/>
                </a:lnTo>
                <a:lnTo>
                  <a:pt x="7352" y="3317"/>
                </a:lnTo>
                <a:lnTo>
                  <a:pt x="7352" y="3314"/>
                </a:lnTo>
                <a:lnTo>
                  <a:pt x="7349" y="3309"/>
                </a:lnTo>
                <a:lnTo>
                  <a:pt x="7346" y="3305"/>
                </a:lnTo>
                <a:lnTo>
                  <a:pt x="7340" y="3301"/>
                </a:lnTo>
                <a:lnTo>
                  <a:pt x="7332" y="3296"/>
                </a:lnTo>
                <a:lnTo>
                  <a:pt x="7323" y="3290"/>
                </a:lnTo>
                <a:lnTo>
                  <a:pt x="7310" y="3284"/>
                </a:lnTo>
                <a:lnTo>
                  <a:pt x="7270" y="3264"/>
                </a:lnTo>
                <a:lnTo>
                  <a:pt x="7233" y="3245"/>
                </a:lnTo>
                <a:lnTo>
                  <a:pt x="7199" y="3226"/>
                </a:lnTo>
                <a:lnTo>
                  <a:pt x="7166" y="3206"/>
                </a:lnTo>
                <a:lnTo>
                  <a:pt x="7133" y="3186"/>
                </a:lnTo>
                <a:lnTo>
                  <a:pt x="7100" y="3166"/>
                </a:lnTo>
                <a:lnTo>
                  <a:pt x="7065" y="3147"/>
                </a:lnTo>
                <a:lnTo>
                  <a:pt x="7028" y="3127"/>
                </a:lnTo>
                <a:lnTo>
                  <a:pt x="7017" y="3124"/>
                </a:lnTo>
                <a:lnTo>
                  <a:pt x="7008" y="3122"/>
                </a:lnTo>
                <a:lnTo>
                  <a:pt x="7006" y="3121"/>
                </a:lnTo>
                <a:lnTo>
                  <a:pt x="7005" y="3121"/>
                </a:lnTo>
                <a:lnTo>
                  <a:pt x="7016" y="3124"/>
                </a:lnTo>
                <a:lnTo>
                  <a:pt x="7028" y="3127"/>
                </a:lnTo>
                <a:lnTo>
                  <a:pt x="7027" y="3123"/>
                </a:lnTo>
                <a:lnTo>
                  <a:pt x="7028" y="3120"/>
                </a:lnTo>
                <a:lnTo>
                  <a:pt x="7030" y="3117"/>
                </a:lnTo>
                <a:lnTo>
                  <a:pt x="7034" y="3112"/>
                </a:lnTo>
                <a:lnTo>
                  <a:pt x="7036" y="3109"/>
                </a:lnTo>
                <a:lnTo>
                  <a:pt x="7039" y="3106"/>
                </a:lnTo>
                <a:lnTo>
                  <a:pt x="7040" y="3102"/>
                </a:lnTo>
                <a:lnTo>
                  <a:pt x="7041" y="3098"/>
                </a:lnTo>
                <a:lnTo>
                  <a:pt x="7039" y="3094"/>
                </a:lnTo>
                <a:lnTo>
                  <a:pt x="7036" y="3090"/>
                </a:lnTo>
                <a:lnTo>
                  <a:pt x="7030" y="3085"/>
                </a:lnTo>
                <a:lnTo>
                  <a:pt x="7021" y="3079"/>
                </a:lnTo>
                <a:lnTo>
                  <a:pt x="7009" y="3073"/>
                </a:lnTo>
                <a:lnTo>
                  <a:pt x="6993" y="3066"/>
                </a:lnTo>
                <a:lnTo>
                  <a:pt x="6972" y="3060"/>
                </a:lnTo>
                <a:lnTo>
                  <a:pt x="6946" y="3051"/>
                </a:lnTo>
                <a:lnTo>
                  <a:pt x="6935" y="3047"/>
                </a:lnTo>
                <a:lnTo>
                  <a:pt x="6922" y="3040"/>
                </a:lnTo>
                <a:lnTo>
                  <a:pt x="6909" y="3030"/>
                </a:lnTo>
                <a:lnTo>
                  <a:pt x="6897" y="3020"/>
                </a:lnTo>
                <a:lnTo>
                  <a:pt x="6893" y="3015"/>
                </a:lnTo>
                <a:lnTo>
                  <a:pt x="6890" y="3011"/>
                </a:lnTo>
                <a:lnTo>
                  <a:pt x="6888" y="3005"/>
                </a:lnTo>
                <a:lnTo>
                  <a:pt x="6887" y="3001"/>
                </a:lnTo>
                <a:lnTo>
                  <a:pt x="6890" y="2998"/>
                </a:lnTo>
                <a:lnTo>
                  <a:pt x="6893" y="2995"/>
                </a:lnTo>
                <a:lnTo>
                  <a:pt x="6898" y="2991"/>
                </a:lnTo>
                <a:lnTo>
                  <a:pt x="6907" y="2990"/>
                </a:lnTo>
                <a:lnTo>
                  <a:pt x="6907" y="2987"/>
                </a:lnTo>
                <a:lnTo>
                  <a:pt x="6907" y="2984"/>
                </a:lnTo>
                <a:lnTo>
                  <a:pt x="6914" y="2988"/>
                </a:lnTo>
                <a:lnTo>
                  <a:pt x="6922" y="2992"/>
                </a:lnTo>
                <a:lnTo>
                  <a:pt x="6907" y="2989"/>
                </a:lnTo>
                <a:lnTo>
                  <a:pt x="6972" y="3027"/>
                </a:lnTo>
                <a:lnTo>
                  <a:pt x="7036" y="3063"/>
                </a:lnTo>
                <a:lnTo>
                  <a:pt x="7097" y="3101"/>
                </a:lnTo>
                <a:lnTo>
                  <a:pt x="7159" y="3138"/>
                </a:lnTo>
                <a:lnTo>
                  <a:pt x="7223" y="3175"/>
                </a:lnTo>
                <a:lnTo>
                  <a:pt x="7290" y="3211"/>
                </a:lnTo>
                <a:lnTo>
                  <a:pt x="7325" y="3229"/>
                </a:lnTo>
                <a:lnTo>
                  <a:pt x="7361" y="3247"/>
                </a:lnTo>
                <a:lnTo>
                  <a:pt x="7399" y="3266"/>
                </a:lnTo>
                <a:lnTo>
                  <a:pt x="7437" y="3283"/>
                </a:lnTo>
                <a:lnTo>
                  <a:pt x="7462" y="3302"/>
                </a:lnTo>
                <a:lnTo>
                  <a:pt x="7487" y="3321"/>
                </a:lnTo>
                <a:lnTo>
                  <a:pt x="7512" y="3342"/>
                </a:lnTo>
                <a:lnTo>
                  <a:pt x="7536" y="3362"/>
                </a:lnTo>
                <a:lnTo>
                  <a:pt x="7555" y="3362"/>
                </a:lnTo>
                <a:lnTo>
                  <a:pt x="7567" y="3362"/>
                </a:lnTo>
                <a:lnTo>
                  <a:pt x="7572" y="3361"/>
                </a:lnTo>
                <a:lnTo>
                  <a:pt x="7575" y="3360"/>
                </a:lnTo>
                <a:lnTo>
                  <a:pt x="7577" y="3359"/>
                </a:lnTo>
                <a:lnTo>
                  <a:pt x="7578" y="3358"/>
                </a:lnTo>
                <a:lnTo>
                  <a:pt x="7579" y="3356"/>
                </a:lnTo>
                <a:lnTo>
                  <a:pt x="7578" y="3353"/>
                </a:lnTo>
                <a:lnTo>
                  <a:pt x="7577" y="3351"/>
                </a:lnTo>
                <a:lnTo>
                  <a:pt x="7576" y="3349"/>
                </a:lnTo>
                <a:lnTo>
                  <a:pt x="7571" y="3345"/>
                </a:lnTo>
                <a:lnTo>
                  <a:pt x="7564" y="3338"/>
                </a:lnTo>
                <a:lnTo>
                  <a:pt x="7547" y="3327"/>
                </a:lnTo>
                <a:lnTo>
                  <a:pt x="7530" y="3315"/>
                </a:lnTo>
                <a:lnTo>
                  <a:pt x="7522" y="3309"/>
                </a:lnTo>
                <a:lnTo>
                  <a:pt x="7517" y="3305"/>
                </a:lnTo>
                <a:lnTo>
                  <a:pt x="7515" y="3302"/>
                </a:lnTo>
                <a:lnTo>
                  <a:pt x="7514" y="3300"/>
                </a:lnTo>
                <a:lnTo>
                  <a:pt x="7513" y="3299"/>
                </a:lnTo>
                <a:lnTo>
                  <a:pt x="7513" y="3297"/>
                </a:lnTo>
                <a:lnTo>
                  <a:pt x="7533" y="3294"/>
                </a:lnTo>
                <a:lnTo>
                  <a:pt x="7552" y="3293"/>
                </a:lnTo>
                <a:lnTo>
                  <a:pt x="7572" y="3291"/>
                </a:lnTo>
                <a:lnTo>
                  <a:pt x="7592" y="3289"/>
                </a:lnTo>
                <a:lnTo>
                  <a:pt x="7618" y="3299"/>
                </a:lnTo>
                <a:lnTo>
                  <a:pt x="7642" y="3308"/>
                </a:lnTo>
                <a:lnTo>
                  <a:pt x="7663" y="3319"/>
                </a:lnTo>
                <a:lnTo>
                  <a:pt x="7685" y="3329"/>
                </a:lnTo>
                <a:lnTo>
                  <a:pt x="7722" y="3350"/>
                </a:lnTo>
                <a:lnTo>
                  <a:pt x="7757" y="3370"/>
                </a:lnTo>
                <a:lnTo>
                  <a:pt x="7790" y="3393"/>
                </a:lnTo>
                <a:lnTo>
                  <a:pt x="7823" y="3414"/>
                </a:lnTo>
                <a:lnTo>
                  <a:pt x="7859" y="3436"/>
                </a:lnTo>
                <a:lnTo>
                  <a:pt x="7896" y="3456"/>
                </a:lnTo>
                <a:lnTo>
                  <a:pt x="7920" y="3473"/>
                </a:lnTo>
                <a:lnTo>
                  <a:pt x="7944" y="3493"/>
                </a:lnTo>
                <a:lnTo>
                  <a:pt x="7967" y="3512"/>
                </a:lnTo>
                <a:lnTo>
                  <a:pt x="7992" y="3531"/>
                </a:lnTo>
                <a:lnTo>
                  <a:pt x="8005" y="3540"/>
                </a:lnTo>
                <a:lnTo>
                  <a:pt x="8017" y="3548"/>
                </a:lnTo>
                <a:lnTo>
                  <a:pt x="8031" y="3556"/>
                </a:lnTo>
                <a:lnTo>
                  <a:pt x="8043" y="3562"/>
                </a:lnTo>
                <a:lnTo>
                  <a:pt x="8056" y="3568"/>
                </a:lnTo>
                <a:lnTo>
                  <a:pt x="8070" y="3572"/>
                </a:lnTo>
                <a:lnTo>
                  <a:pt x="8084" y="3575"/>
                </a:lnTo>
                <a:lnTo>
                  <a:pt x="8099" y="3576"/>
                </a:lnTo>
                <a:lnTo>
                  <a:pt x="8107" y="3576"/>
                </a:lnTo>
                <a:lnTo>
                  <a:pt x="8113" y="3576"/>
                </a:lnTo>
                <a:lnTo>
                  <a:pt x="8119" y="3575"/>
                </a:lnTo>
                <a:lnTo>
                  <a:pt x="8122" y="3574"/>
                </a:lnTo>
                <a:lnTo>
                  <a:pt x="8124" y="3573"/>
                </a:lnTo>
                <a:lnTo>
                  <a:pt x="8124" y="3571"/>
                </a:lnTo>
                <a:lnTo>
                  <a:pt x="8124" y="3569"/>
                </a:lnTo>
                <a:lnTo>
                  <a:pt x="8122" y="3566"/>
                </a:lnTo>
                <a:lnTo>
                  <a:pt x="8115" y="3560"/>
                </a:lnTo>
                <a:lnTo>
                  <a:pt x="8106" y="3554"/>
                </a:lnTo>
                <a:lnTo>
                  <a:pt x="8093" y="3546"/>
                </a:lnTo>
                <a:lnTo>
                  <a:pt x="8078" y="3538"/>
                </a:lnTo>
                <a:lnTo>
                  <a:pt x="8046" y="3520"/>
                </a:lnTo>
                <a:lnTo>
                  <a:pt x="8013" y="3502"/>
                </a:lnTo>
                <a:lnTo>
                  <a:pt x="7999" y="3494"/>
                </a:lnTo>
                <a:lnTo>
                  <a:pt x="7988" y="3485"/>
                </a:lnTo>
                <a:lnTo>
                  <a:pt x="7983" y="3482"/>
                </a:lnTo>
                <a:lnTo>
                  <a:pt x="7979" y="3478"/>
                </a:lnTo>
                <a:lnTo>
                  <a:pt x="7976" y="3474"/>
                </a:lnTo>
                <a:lnTo>
                  <a:pt x="7974" y="3471"/>
                </a:lnTo>
                <a:lnTo>
                  <a:pt x="7965" y="3462"/>
                </a:lnTo>
                <a:lnTo>
                  <a:pt x="7953" y="3453"/>
                </a:lnTo>
                <a:lnTo>
                  <a:pt x="7966" y="3453"/>
                </a:lnTo>
                <a:lnTo>
                  <a:pt x="7983" y="3452"/>
                </a:lnTo>
                <a:lnTo>
                  <a:pt x="8000" y="3451"/>
                </a:lnTo>
                <a:lnTo>
                  <a:pt x="8017" y="3450"/>
                </a:lnTo>
                <a:lnTo>
                  <a:pt x="8034" y="3448"/>
                </a:lnTo>
                <a:lnTo>
                  <a:pt x="8016" y="3436"/>
                </a:lnTo>
                <a:lnTo>
                  <a:pt x="7995" y="3425"/>
                </a:lnTo>
                <a:lnTo>
                  <a:pt x="7973" y="3413"/>
                </a:lnTo>
                <a:lnTo>
                  <a:pt x="7950" y="3403"/>
                </a:lnTo>
                <a:lnTo>
                  <a:pt x="7903" y="3380"/>
                </a:lnTo>
                <a:lnTo>
                  <a:pt x="7855" y="3358"/>
                </a:lnTo>
                <a:lnTo>
                  <a:pt x="7832" y="3347"/>
                </a:lnTo>
                <a:lnTo>
                  <a:pt x="7809" y="3336"/>
                </a:lnTo>
                <a:lnTo>
                  <a:pt x="7787" y="3324"/>
                </a:lnTo>
                <a:lnTo>
                  <a:pt x="7766" y="3313"/>
                </a:lnTo>
                <a:lnTo>
                  <a:pt x="7747" y="3301"/>
                </a:lnTo>
                <a:lnTo>
                  <a:pt x="7730" y="3289"/>
                </a:lnTo>
                <a:lnTo>
                  <a:pt x="7714" y="3277"/>
                </a:lnTo>
                <a:lnTo>
                  <a:pt x="7701" y="3264"/>
                </a:lnTo>
                <a:lnTo>
                  <a:pt x="7684" y="3251"/>
                </a:lnTo>
                <a:lnTo>
                  <a:pt x="7666" y="3236"/>
                </a:lnTo>
                <a:lnTo>
                  <a:pt x="7649" y="3221"/>
                </a:lnTo>
                <a:lnTo>
                  <a:pt x="7631" y="3207"/>
                </a:lnTo>
                <a:lnTo>
                  <a:pt x="7645" y="3206"/>
                </a:lnTo>
                <a:lnTo>
                  <a:pt x="7659" y="3204"/>
                </a:lnTo>
                <a:lnTo>
                  <a:pt x="7673" y="3203"/>
                </a:lnTo>
                <a:lnTo>
                  <a:pt x="7688" y="3203"/>
                </a:lnTo>
                <a:lnTo>
                  <a:pt x="7691" y="3199"/>
                </a:lnTo>
                <a:lnTo>
                  <a:pt x="7694" y="3195"/>
                </a:lnTo>
                <a:lnTo>
                  <a:pt x="7695" y="3191"/>
                </a:lnTo>
                <a:lnTo>
                  <a:pt x="7695" y="3185"/>
                </a:lnTo>
                <a:lnTo>
                  <a:pt x="7692" y="3180"/>
                </a:lnTo>
                <a:lnTo>
                  <a:pt x="7687" y="3175"/>
                </a:lnTo>
                <a:lnTo>
                  <a:pt x="7679" y="3167"/>
                </a:lnTo>
                <a:lnTo>
                  <a:pt x="7667" y="3160"/>
                </a:lnTo>
                <a:lnTo>
                  <a:pt x="7603" y="3120"/>
                </a:lnTo>
                <a:lnTo>
                  <a:pt x="7557" y="3090"/>
                </a:lnTo>
                <a:lnTo>
                  <a:pt x="7541" y="3077"/>
                </a:lnTo>
                <a:lnTo>
                  <a:pt x="7529" y="3066"/>
                </a:lnTo>
                <a:lnTo>
                  <a:pt x="7525" y="3062"/>
                </a:lnTo>
                <a:lnTo>
                  <a:pt x="7521" y="3058"/>
                </a:lnTo>
                <a:lnTo>
                  <a:pt x="7519" y="3053"/>
                </a:lnTo>
                <a:lnTo>
                  <a:pt x="7518" y="3050"/>
                </a:lnTo>
                <a:lnTo>
                  <a:pt x="7518" y="3047"/>
                </a:lnTo>
                <a:lnTo>
                  <a:pt x="7520" y="3044"/>
                </a:lnTo>
                <a:lnTo>
                  <a:pt x="7522" y="3041"/>
                </a:lnTo>
                <a:lnTo>
                  <a:pt x="7526" y="3038"/>
                </a:lnTo>
                <a:lnTo>
                  <a:pt x="7536" y="3034"/>
                </a:lnTo>
                <a:lnTo>
                  <a:pt x="7551" y="3030"/>
                </a:lnTo>
                <a:lnTo>
                  <a:pt x="7570" y="3027"/>
                </a:lnTo>
                <a:lnTo>
                  <a:pt x="7593" y="3023"/>
                </a:lnTo>
                <a:lnTo>
                  <a:pt x="7621" y="3021"/>
                </a:lnTo>
                <a:lnTo>
                  <a:pt x="7655" y="3018"/>
                </a:lnTo>
                <a:lnTo>
                  <a:pt x="7655" y="3018"/>
                </a:lnTo>
                <a:lnTo>
                  <a:pt x="7655" y="3018"/>
                </a:lnTo>
                <a:lnTo>
                  <a:pt x="7666" y="3021"/>
                </a:lnTo>
                <a:lnTo>
                  <a:pt x="7677" y="3026"/>
                </a:lnTo>
                <a:lnTo>
                  <a:pt x="7688" y="3030"/>
                </a:lnTo>
                <a:lnTo>
                  <a:pt x="7697" y="3035"/>
                </a:lnTo>
                <a:lnTo>
                  <a:pt x="7716" y="3047"/>
                </a:lnTo>
                <a:lnTo>
                  <a:pt x="7734" y="3059"/>
                </a:lnTo>
                <a:lnTo>
                  <a:pt x="7744" y="3065"/>
                </a:lnTo>
                <a:lnTo>
                  <a:pt x="7753" y="3071"/>
                </a:lnTo>
                <a:lnTo>
                  <a:pt x="7763" y="3076"/>
                </a:lnTo>
                <a:lnTo>
                  <a:pt x="7774" y="3080"/>
                </a:lnTo>
                <a:lnTo>
                  <a:pt x="7785" y="3083"/>
                </a:lnTo>
                <a:lnTo>
                  <a:pt x="7797" y="3086"/>
                </a:lnTo>
                <a:lnTo>
                  <a:pt x="7810" y="3087"/>
                </a:lnTo>
                <a:lnTo>
                  <a:pt x="7825" y="3088"/>
                </a:lnTo>
                <a:lnTo>
                  <a:pt x="7838" y="3087"/>
                </a:lnTo>
                <a:lnTo>
                  <a:pt x="7848" y="3085"/>
                </a:lnTo>
                <a:lnTo>
                  <a:pt x="7851" y="3083"/>
                </a:lnTo>
                <a:lnTo>
                  <a:pt x="7853" y="3082"/>
                </a:lnTo>
                <a:lnTo>
                  <a:pt x="7855" y="3080"/>
                </a:lnTo>
                <a:lnTo>
                  <a:pt x="7856" y="3079"/>
                </a:lnTo>
                <a:lnTo>
                  <a:pt x="7856" y="3075"/>
                </a:lnTo>
                <a:lnTo>
                  <a:pt x="7854" y="3071"/>
                </a:lnTo>
                <a:lnTo>
                  <a:pt x="7850" y="3066"/>
                </a:lnTo>
                <a:lnTo>
                  <a:pt x="7844" y="3061"/>
                </a:lnTo>
                <a:lnTo>
                  <a:pt x="7829" y="3049"/>
                </a:lnTo>
                <a:lnTo>
                  <a:pt x="7810" y="3038"/>
                </a:lnTo>
                <a:lnTo>
                  <a:pt x="7792" y="3027"/>
                </a:lnTo>
                <a:lnTo>
                  <a:pt x="7777" y="3015"/>
                </a:lnTo>
                <a:lnTo>
                  <a:pt x="7766" y="3005"/>
                </a:lnTo>
                <a:lnTo>
                  <a:pt x="7758" y="2996"/>
                </a:lnTo>
                <a:lnTo>
                  <a:pt x="7756" y="2991"/>
                </a:lnTo>
                <a:lnTo>
                  <a:pt x="7752" y="2987"/>
                </a:lnTo>
                <a:lnTo>
                  <a:pt x="7751" y="2983"/>
                </a:lnTo>
                <a:lnTo>
                  <a:pt x="7751" y="2980"/>
                </a:lnTo>
                <a:lnTo>
                  <a:pt x="7753" y="2977"/>
                </a:lnTo>
                <a:lnTo>
                  <a:pt x="7756" y="2975"/>
                </a:lnTo>
                <a:lnTo>
                  <a:pt x="7760" y="2974"/>
                </a:lnTo>
                <a:lnTo>
                  <a:pt x="7766" y="2974"/>
                </a:lnTo>
                <a:lnTo>
                  <a:pt x="7774" y="2976"/>
                </a:lnTo>
                <a:lnTo>
                  <a:pt x="7785" y="2979"/>
                </a:lnTo>
                <a:lnTo>
                  <a:pt x="7796" y="2983"/>
                </a:lnTo>
                <a:lnTo>
                  <a:pt x="7811" y="2988"/>
                </a:lnTo>
                <a:lnTo>
                  <a:pt x="7881" y="3014"/>
                </a:lnTo>
                <a:lnTo>
                  <a:pt x="7952" y="3040"/>
                </a:lnTo>
                <a:lnTo>
                  <a:pt x="8023" y="3066"/>
                </a:lnTo>
                <a:lnTo>
                  <a:pt x="8093" y="3093"/>
                </a:lnTo>
                <a:lnTo>
                  <a:pt x="8128" y="3107"/>
                </a:lnTo>
                <a:lnTo>
                  <a:pt x="8162" y="3121"/>
                </a:lnTo>
                <a:lnTo>
                  <a:pt x="8196" y="3135"/>
                </a:lnTo>
                <a:lnTo>
                  <a:pt x="8228" y="3150"/>
                </a:lnTo>
                <a:lnTo>
                  <a:pt x="8260" y="3166"/>
                </a:lnTo>
                <a:lnTo>
                  <a:pt x="8292" y="3182"/>
                </a:lnTo>
                <a:lnTo>
                  <a:pt x="8321" y="3199"/>
                </a:lnTo>
                <a:lnTo>
                  <a:pt x="8350" y="3216"/>
                </a:lnTo>
                <a:lnTo>
                  <a:pt x="8365" y="3226"/>
                </a:lnTo>
                <a:lnTo>
                  <a:pt x="8375" y="3236"/>
                </a:lnTo>
                <a:lnTo>
                  <a:pt x="8379" y="3239"/>
                </a:lnTo>
                <a:lnTo>
                  <a:pt x="8379" y="3242"/>
                </a:lnTo>
                <a:lnTo>
                  <a:pt x="8378" y="3243"/>
                </a:lnTo>
                <a:lnTo>
                  <a:pt x="8375" y="3244"/>
                </a:lnTo>
                <a:lnTo>
                  <a:pt x="8373" y="3245"/>
                </a:lnTo>
                <a:lnTo>
                  <a:pt x="8370" y="3246"/>
                </a:lnTo>
                <a:lnTo>
                  <a:pt x="8365" y="3246"/>
                </a:lnTo>
                <a:lnTo>
                  <a:pt x="8358" y="3245"/>
                </a:lnTo>
                <a:lnTo>
                  <a:pt x="8353" y="3244"/>
                </a:lnTo>
                <a:lnTo>
                  <a:pt x="8345" y="3242"/>
                </a:lnTo>
                <a:lnTo>
                  <a:pt x="8332" y="3236"/>
                </a:lnTo>
                <a:lnTo>
                  <a:pt x="8317" y="3229"/>
                </a:lnTo>
                <a:lnTo>
                  <a:pt x="8303" y="3223"/>
                </a:lnTo>
                <a:lnTo>
                  <a:pt x="8289" y="3218"/>
                </a:lnTo>
                <a:lnTo>
                  <a:pt x="8283" y="3216"/>
                </a:lnTo>
                <a:lnTo>
                  <a:pt x="8277" y="3215"/>
                </a:lnTo>
                <a:lnTo>
                  <a:pt x="8271" y="3215"/>
                </a:lnTo>
                <a:lnTo>
                  <a:pt x="8266" y="3216"/>
                </a:lnTo>
                <a:lnTo>
                  <a:pt x="8282" y="3228"/>
                </a:lnTo>
                <a:lnTo>
                  <a:pt x="8298" y="3240"/>
                </a:lnTo>
                <a:lnTo>
                  <a:pt x="8316" y="3251"/>
                </a:lnTo>
                <a:lnTo>
                  <a:pt x="8335" y="3262"/>
                </a:lnTo>
                <a:lnTo>
                  <a:pt x="8373" y="3284"/>
                </a:lnTo>
                <a:lnTo>
                  <a:pt x="8415" y="3305"/>
                </a:lnTo>
                <a:lnTo>
                  <a:pt x="8502" y="3347"/>
                </a:lnTo>
                <a:lnTo>
                  <a:pt x="8594" y="3389"/>
                </a:lnTo>
                <a:lnTo>
                  <a:pt x="8639" y="3409"/>
                </a:lnTo>
                <a:lnTo>
                  <a:pt x="8684" y="3430"/>
                </a:lnTo>
                <a:lnTo>
                  <a:pt x="8727" y="3451"/>
                </a:lnTo>
                <a:lnTo>
                  <a:pt x="8769" y="3472"/>
                </a:lnTo>
                <a:lnTo>
                  <a:pt x="8808" y="3494"/>
                </a:lnTo>
                <a:lnTo>
                  <a:pt x="8845" y="3516"/>
                </a:lnTo>
                <a:lnTo>
                  <a:pt x="8862" y="3528"/>
                </a:lnTo>
                <a:lnTo>
                  <a:pt x="8878" y="3539"/>
                </a:lnTo>
                <a:lnTo>
                  <a:pt x="8893" y="3550"/>
                </a:lnTo>
                <a:lnTo>
                  <a:pt x="8907" y="3562"/>
                </a:lnTo>
                <a:lnTo>
                  <a:pt x="8937" y="3586"/>
                </a:lnTo>
                <a:lnTo>
                  <a:pt x="8970" y="3610"/>
                </a:lnTo>
                <a:lnTo>
                  <a:pt x="9005" y="3634"/>
                </a:lnTo>
                <a:lnTo>
                  <a:pt x="9040" y="3658"/>
                </a:lnTo>
                <a:lnTo>
                  <a:pt x="9078" y="3682"/>
                </a:lnTo>
                <a:lnTo>
                  <a:pt x="9117" y="3706"/>
                </a:lnTo>
                <a:lnTo>
                  <a:pt x="9157" y="3730"/>
                </a:lnTo>
                <a:lnTo>
                  <a:pt x="9196" y="3754"/>
                </a:lnTo>
                <a:lnTo>
                  <a:pt x="9213" y="3765"/>
                </a:lnTo>
                <a:lnTo>
                  <a:pt x="9231" y="3773"/>
                </a:lnTo>
                <a:lnTo>
                  <a:pt x="9247" y="3782"/>
                </a:lnTo>
                <a:lnTo>
                  <a:pt x="9264" y="3788"/>
                </a:lnTo>
                <a:lnTo>
                  <a:pt x="9280" y="3792"/>
                </a:lnTo>
                <a:lnTo>
                  <a:pt x="9298" y="3797"/>
                </a:lnTo>
                <a:lnTo>
                  <a:pt x="9317" y="3799"/>
                </a:lnTo>
                <a:lnTo>
                  <a:pt x="9337" y="3800"/>
                </a:lnTo>
                <a:lnTo>
                  <a:pt x="9350" y="3800"/>
                </a:lnTo>
                <a:lnTo>
                  <a:pt x="9360" y="3800"/>
                </a:lnTo>
                <a:lnTo>
                  <a:pt x="9367" y="3799"/>
                </a:lnTo>
                <a:lnTo>
                  <a:pt x="9372" y="3797"/>
                </a:lnTo>
                <a:lnTo>
                  <a:pt x="9376" y="3796"/>
                </a:lnTo>
                <a:lnTo>
                  <a:pt x="9377" y="3792"/>
                </a:lnTo>
                <a:lnTo>
                  <a:pt x="9376" y="3790"/>
                </a:lnTo>
                <a:lnTo>
                  <a:pt x="9374" y="3787"/>
                </a:lnTo>
                <a:lnTo>
                  <a:pt x="9364" y="3780"/>
                </a:lnTo>
                <a:lnTo>
                  <a:pt x="9350" y="3771"/>
                </a:lnTo>
                <a:lnTo>
                  <a:pt x="9332" y="3762"/>
                </a:lnTo>
                <a:lnTo>
                  <a:pt x="9312" y="3753"/>
                </a:lnTo>
                <a:lnTo>
                  <a:pt x="9292" y="3742"/>
                </a:lnTo>
                <a:lnTo>
                  <a:pt x="9276" y="3734"/>
                </a:lnTo>
                <a:lnTo>
                  <a:pt x="9265" y="3726"/>
                </a:lnTo>
                <a:lnTo>
                  <a:pt x="9259" y="3720"/>
                </a:lnTo>
                <a:lnTo>
                  <a:pt x="9256" y="3716"/>
                </a:lnTo>
                <a:lnTo>
                  <a:pt x="9254" y="3714"/>
                </a:lnTo>
                <a:lnTo>
                  <a:pt x="9254" y="3711"/>
                </a:lnTo>
                <a:lnTo>
                  <a:pt x="9254" y="3710"/>
                </a:lnTo>
                <a:lnTo>
                  <a:pt x="9256" y="3706"/>
                </a:lnTo>
                <a:lnTo>
                  <a:pt x="9261" y="3703"/>
                </a:lnTo>
                <a:lnTo>
                  <a:pt x="9274" y="3698"/>
                </a:lnTo>
                <a:lnTo>
                  <a:pt x="9289" y="3694"/>
                </a:lnTo>
                <a:lnTo>
                  <a:pt x="9296" y="3692"/>
                </a:lnTo>
                <a:lnTo>
                  <a:pt x="9303" y="3690"/>
                </a:lnTo>
                <a:lnTo>
                  <a:pt x="9308" y="3686"/>
                </a:lnTo>
                <a:lnTo>
                  <a:pt x="9311" y="3683"/>
                </a:lnTo>
                <a:lnTo>
                  <a:pt x="9329" y="3689"/>
                </a:lnTo>
                <a:lnTo>
                  <a:pt x="9349" y="3694"/>
                </a:lnTo>
                <a:lnTo>
                  <a:pt x="9367" y="3698"/>
                </a:lnTo>
                <a:lnTo>
                  <a:pt x="9386" y="3704"/>
                </a:lnTo>
                <a:lnTo>
                  <a:pt x="9363" y="3688"/>
                </a:lnTo>
                <a:lnTo>
                  <a:pt x="9341" y="3670"/>
                </a:lnTo>
                <a:lnTo>
                  <a:pt x="9320" y="3654"/>
                </a:lnTo>
                <a:lnTo>
                  <a:pt x="9296" y="3638"/>
                </a:lnTo>
                <a:lnTo>
                  <a:pt x="9283" y="3631"/>
                </a:lnTo>
                <a:lnTo>
                  <a:pt x="9269" y="3623"/>
                </a:lnTo>
                <a:lnTo>
                  <a:pt x="9254" y="3616"/>
                </a:lnTo>
                <a:lnTo>
                  <a:pt x="9237" y="3609"/>
                </a:lnTo>
                <a:lnTo>
                  <a:pt x="9218" y="3604"/>
                </a:lnTo>
                <a:lnTo>
                  <a:pt x="9197" y="3599"/>
                </a:lnTo>
                <a:lnTo>
                  <a:pt x="9174" y="3594"/>
                </a:lnTo>
                <a:lnTo>
                  <a:pt x="9148" y="3591"/>
                </a:lnTo>
                <a:lnTo>
                  <a:pt x="9141" y="3593"/>
                </a:lnTo>
                <a:lnTo>
                  <a:pt x="9137" y="3595"/>
                </a:lnTo>
                <a:lnTo>
                  <a:pt x="9135" y="3599"/>
                </a:lnTo>
                <a:lnTo>
                  <a:pt x="9135" y="3602"/>
                </a:lnTo>
                <a:lnTo>
                  <a:pt x="9135" y="3606"/>
                </a:lnTo>
                <a:lnTo>
                  <a:pt x="9137" y="3609"/>
                </a:lnTo>
                <a:lnTo>
                  <a:pt x="9140" y="3615"/>
                </a:lnTo>
                <a:lnTo>
                  <a:pt x="9144" y="3619"/>
                </a:lnTo>
                <a:lnTo>
                  <a:pt x="9152" y="3629"/>
                </a:lnTo>
                <a:lnTo>
                  <a:pt x="9161" y="3637"/>
                </a:lnTo>
                <a:lnTo>
                  <a:pt x="9164" y="3643"/>
                </a:lnTo>
                <a:lnTo>
                  <a:pt x="9168" y="3647"/>
                </a:lnTo>
                <a:lnTo>
                  <a:pt x="9170" y="3651"/>
                </a:lnTo>
                <a:lnTo>
                  <a:pt x="9173" y="3655"/>
                </a:lnTo>
                <a:lnTo>
                  <a:pt x="9157" y="3650"/>
                </a:lnTo>
                <a:lnTo>
                  <a:pt x="9144" y="3644"/>
                </a:lnTo>
                <a:lnTo>
                  <a:pt x="9131" y="3637"/>
                </a:lnTo>
                <a:lnTo>
                  <a:pt x="9120" y="3631"/>
                </a:lnTo>
                <a:lnTo>
                  <a:pt x="9101" y="3618"/>
                </a:lnTo>
                <a:lnTo>
                  <a:pt x="9083" y="3605"/>
                </a:lnTo>
                <a:lnTo>
                  <a:pt x="9066" y="3593"/>
                </a:lnTo>
                <a:lnTo>
                  <a:pt x="9047" y="3580"/>
                </a:lnTo>
                <a:lnTo>
                  <a:pt x="9036" y="3575"/>
                </a:lnTo>
                <a:lnTo>
                  <a:pt x="9024" y="3569"/>
                </a:lnTo>
                <a:lnTo>
                  <a:pt x="9010" y="3563"/>
                </a:lnTo>
                <a:lnTo>
                  <a:pt x="8995" y="3558"/>
                </a:lnTo>
                <a:lnTo>
                  <a:pt x="8970" y="3545"/>
                </a:lnTo>
                <a:lnTo>
                  <a:pt x="8947" y="3531"/>
                </a:lnTo>
                <a:lnTo>
                  <a:pt x="8928" y="3518"/>
                </a:lnTo>
                <a:lnTo>
                  <a:pt x="8909" y="3505"/>
                </a:lnTo>
                <a:lnTo>
                  <a:pt x="8878" y="3479"/>
                </a:lnTo>
                <a:lnTo>
                  <a:pt x="8849" y="3453"/>
                </a:lnTo>
                <a:lnTo>
                  <a:pt x="8834" y="3439"/>
                </a:lnTo>
                <a:lnTo>
                  <a:pt x="8818" y="3426"/>
                </a:lnTo>
                <a:lnTo>
                  <a:pt x="8801" y="3413"/>
                </a:lnTo>
                <a:lnTo>
                  <a:pt x="8782" y="3400"/>
                </a:lnTo>
                <a:lnTo>
                  <a:pt x="8760" y="3387"/>
                </a:lnTo>
                <a:lnTo>
                  <a:pt x="8735" y="3374"/>
                </a:lnTo>
                <a:lnTo>
                  <a:pt x="8707" y="3361"/>
                </a:lnTo>
                <a:lnTo>
                  <a:pt x="8675" y="3348"/>
                </a:lnTo>
                <a:lnTo>
                  <a:pt x="8652" y="3333"/>
                </a:lnTo>
                <a:lnTo>
                  <a:pt x="8628" y="3319"/>
                </a:lnTo>
                <a:lnTo>
                  <a:pt x="8605" y="3305"/>
                </a:lnTo>
                <a:lnTo>
                  <a:pt x="8582" y="3290"/>
                </a:lnTo>
                <a:lnTo>
                  <a:pt x="8558" y="3276"/>
                </a:lnTo>
                <a:lnTo>
                  <a:pt x="8534" y="3262"/>
                </a:lnTo>
                <a:lnTo>
                  <a:pt x="8511" y="3247"/>
                </a:lnTo>
                <a:lnTo>
                  <a:pt x="8487" y="3233"/>
                </a:lnTo>
                <a:lnTo>
                  <a:pt x="8488" y="3224"/>
                </a:lnTo>
                <a:lnTo>
                  <a:pt x="8491" y="3214"/>
                </a:lnTo>
                <a:lnTo>
                  <a:pt x="8495" y="3206"/>
                </a:lnTo>
                <a:lnTo>
                  <a:pt x="8497" y="3197"/>
                </a:lnTo>
                <a:lnTo>
                  <a:pt x="8498" y="3192"/>
                </a:lnTo>
                <a:lnTo>
                  <a:pt x="8498" y="3186"/>
                </a:lnTo>
                <a:lnTo>
                  <a:pt x="8497" y="3181"/>
                </a:lnTo>
                <a:lnTo>
                  <a:pt x="8495" y="3176"/>
                </a:lnTo>
                <a:lnTo>
                  <a:pt x="8490" y="3170"/>
                </a:lnTo>
                <a:lnTo>
                  <a:pt x="8486" y="3164"/>
                </a:lnTo>
                <a:lnTo>
                  <a:pt x="8480" y="3157"/>
                </a:lnTo>
                <a:lnTo>
                  <a:pt x="8472" y="3150"/>
                </a:lnTo>
                <a:lnTo>
                  <a:pt x="8448" y="3136"/>
                </a:lnTo>
                <a:lnTo>
                  <a:pt x="8426" y="3122"/>
                </a:lnTo>
                <a:lnTo>
                  <a:pt x="8402" y="3109"/>
                </a:lnTo>
                <a:lnTo>
                  <a:pt x="8380" y="3095"/>
                </a:lnTo>
                <a:lnTo>
                  <a:pt x="8356" y="3081"/>
                </a:lnTo>
                <a:lnTo>
                  <a:pt x="8334" y="3067"/>
                </a:lnTo>
                <a:lnTo>
                  <a:pt x="8310" y="3053"/>
                </a:lnTo>
                <a:lnTo>
                  <a:pt x="8286" y="3040"/>
                </a:lnTo>
                <a:lnTo>
                  <a:pt x="8271" y="3041"/>
                </a:lnTo>
                <a:lnTo>
                  <a:pt x="8254" y="3042"/>
                </a:lnTo>
                <a:lnTo>
                  <a:pt x="8278" y="3056"/>
                </a:lnTo>
                <a:lnTo>
                  <a:pt x="8301" y="3070"/>
                </a:lnTo>
                <a:lnTo>
                  <a:pt x="8324" y="3083"/>
                </a:lnTo>
                <a:lnTo>
                  <a:pt x="8347" y="3097"/>
                </a:lnTo>
                <a:lnTo>
                  <a:pt x="8371" y="3111"/>
                </a:lnTo>
                <a:lnTo>
                  <a:pt x="8394" y="3124"/>
                </a:lnTo>
                <a:lnTo>
                  <a:pt x="8417" y="3138"/>
                </a:lnTo>
                <a:lnTo>
                  <a:pt x="8441" y="3152"/>
                </a:lnTo>
                <a:lnTo>
                  <a:pt x="8415" y="3147"/>
                </a:lnTo>
                <a:lnTo>
                  <a:pt x="8393" y="3141"/>
                </a:lnTo>
                <a:lnTo>
                  <a:pt x="8370" y="3135"/>
                </a:lnTo>
                <a:lnTo>
                  <a:pt x="8351" y="3127"/>
                </a:lnTo>
                <a:lnTo>
                  <a:pt x="8331" y="3120"/>
                </a:lnTo>
                <a:lnTo>
                  <a:pt x="8314" y="3112"/>
                </a:lnTo>
                <a:lnTo>
                  <a:pt x="8298" y="3104"/>
                </a:lnTo>
                <a:lnTo>
                  <a:pt x="8282" y="3095"/>
                </a:lnTo>
                <a:lnTo>
                  <a:pt x="8252" y="3077"/>
                </a:lnTo>
                <a:lnTo>
                  <a:pt x="8224" y="3059"/>
                </a:lnTo>
                <a:lnTo>
                  <a:pt x="8194" y="3041"/>
                </a:lnTo>
                <a:lnTo>
                  <a:pt x="8163" y="3023"/>
                </a:lnTo>
                <a:lnTo>
                  <a:pt x="8152" y="3011"/>
                </a:lnTo>
                <a:lnTo>
                  <a:pt x="8139" y="2997"/>
                </a:lnTo>
                <a:lnTo>
                  <a:pt x="8123" y="2984"/>
                </a:lnTo>
                <a:lnTo>
                  <a:pt x="8105" y="2971"/>
                </a:lnTo>
                <a:lnTo>
                  <a:pt x="8085" y="2957"/>
                </a:lnTo>
                <a:lnTo>
                  <a:pt x="8064" y="2944"/>
                </a:lnTo>
                <a:lnTo>
                  <a:pt x="8041" y="2931"/>
                </a:lnTo>
                <a:lnTo>
                  <a:pt x="8019" y="2919"/>
                </a:lnTo>
                <a:lnTo>
                  <a:pt x="7970" y="2892"/>
                </a:lnTo>
                <a:lnTo>
                  <a:pt x="7923" y="2866"/>
                </a:lnTo>
                <a:lnTo>
                  <a:pt x="7899" y="2852"/>
                </a:lnTo>
                <a:lnTo>
                  <a:pt x="7878" y="2839"/>
                </a:lnTo>
                <a:lnTo>
                  <a:pt x="7858" y="2826"/>
                </a:lnTo>
                <a:lnTo>
                  <a:pt x="7838" y="2813"/>
                </a:lnTo>
                <a:lnTo>
                  <a:pt x="7823" y="2804"/>
                </a:lnTo>
                <a:lnTo>
                  <a:pt x="7808" y="2794"/>
                </a:lnTo>
                <a:lnTo>
                  <a:pt x="7794" y="2786"/>
                </a:lnTo>
                <a:lnTo>
                  <a:pt x="7778" y="2776"/>
                </a:lnTo>
                <a:lnTo>
                  <a:pt x="7780" y="2776"/>
                </a:lnTo>
                <a:lnTo>
                  <a:pt x="7779" y="2776"/>
                </a:lnTo>
                <a:lnTo>
                  <a:pt x="7778" y="2775"/>
                </a:lnTo>
                <a:lnTo>
                  <a:pt x="7751" y="2765"/>
                </a:lnTo>
                <a:lnTo>
                  <a:pt x="7725" y="2756"/>
                </a:lnTo>
                <a:lnTo>
                  <a:pt x="7702" y="2745"/>
                </a:lnTo>
                <a:lnTo>
                  <a:pt x="7679" y="2733"/>
                </a:lnTo>
                <a:lnTo>
                  <a:pt x="7636" y="2711"/>
                </a:lnTo>
                <a:lnTo>
                  <a:pt x="7595" y="2687"/>
                </a:lnTo>
                <a:lnTo>
                  <a:pt x="7556" y="2664"/>
                </a:lnTo>
                <a:lnTo>
                  <a:pt x="7515" y="2640"/>
                </a:lnTo>
                <a:lnTo>
                  <a:pt x="7492" y="2629"/>
                </a:lnTo>
                <a:lnTo>
                  <a:pt x="7470" y="2619"/>
                </a:lnTo>
                <a:lnTo>
                  <a:pt x="7445" y="2608"/>
                </a:lnTo>
                <a:lnTo>
                  <a:pt x="7419" y="2597"/>
                </a:lnTo>
                <a:lnTo>
                  <a:pt x="7418" y="2597"/>
                </a:lnTo>
                <a:lnTo>
                  <a:pt x="7417" y="2597"/>
                </a:lnTo>
                <a:lnTo>
                  <a:pt x="7418" y="2597"/>
                </a:lnTo>
                <a:lnTo>
                  <a:pt x="7419" y="2597"/>
                </a:lnTo>
                <a:lnTo>
                  <a:pt x="7398" y="2582"/>
                </a:lnTo>
                <a:lnTo>
                  <a:pt x="7377" y="2568"/>
                </a:lnTo>
                <a:lnTo>
                  <a:pt x="7357" y="2553"/>
                </a:lnTo>
                <a:lnTo>
                  <a:pt x="7334" y="2539"/>
                </a:lnTo>
                <a:lnTo>
                  <a:pt x="7312" y="2525"/>
                </a:lnTo>
                <a:lnTo>
                  <a:pt x="7287" y="2510"/>
                </a:lnTo>
                <a:lnTo>
                  <a:pt x="7260" y="2497"/>
                </a:lnTo>
                <a:lnTo>
                  <a:pt x="7231" y="2484"/>
                </a:lnTo>
                <a:lnTo>
                  <a:pt x="7225" y="2474"/>
                </a:lnTo>
                <a:lnTo>
                  <a:pt x="7217" y="2466"/>
                </a:lnTo>
                <a:lnTo>
                  <a:pt x="7208" y="2457"/>
                </a:lnTo>
                <a:lnTo>
                  <a:pt x="7197" y="2448"/>
                </a:lnTo>
                <a:lnTo>
                  <a:pt x="7172" y="2431"/>
                </a:lnTo>
                <a:lnTo>
                  <a:pt x="7144" y="2414"/>
                </a:lnTo>
                <a:lnTo>
                  <a:pt x="7113" y="2397"/>
                </a:lnTo>
                <a:lnTo>
                  <a:pt x="7082" y="2380"/>
                </a:lnTo>
                <a:lnTo>
                  <a:pt x="7051" y="2363"/>
                </a:lnTo>
                <a:lnTo>
                  <a:pt x="7021" y="2346"/>
                </a:lnTo>
                <a:lnTo>
                  <a:pt x="6998" y="2332"/>
                </a:lnTo>
                <a:lnTo>
                  <a:pt x="6977" y="2318"/>
                </a:lnTo>
                <a:lnTo>
                  <a:pt x="6954" y="2305"/>
                </a:lnTo>
                <a:lnTo>
                  <a:pt x="6931" y="2291"/>
                </a:lnTo>
                <a:lnTo>
                  <a:pt x="6910" y="2277"/>
                </a:lnTo>
                <a:lnTo>
                  <a:pt x="6887" y="2263"/>
                </a:lnTo>
                <a:lnTo>
                  <a:pt x="6865" y="2249"/>
                </a:lnTo>
                <a:lnTo>
                  <a:pt x="6842" y="2235"/>
                </a:lnTo>
                <a:lnTo>
                  <a:pt x="6839" y="2226"/>
                </a:lnTo>
                <a:lnTo>
                  <a:pt x="6836" y="2215"/>
                </a:lnTo>
                <a:lnTo>
                  <a:pt x="6813" y="2199"/>
                </a:lnTo>
                <a:lnTo>
                  <a:pt x="6790" y="2183"/>
                </a:lnTo>
                <a:lnTo>
                  <a:pt x="6767" y="2166"/>
                </a:lnTo>
                <a:lnTo>
                  <a:pt x="6747" y="2150"/>
                </a:lnTo>
                <a:lnTo>
                  <a:pt x="6738" y="2142"/>
                </a:lnTo>
                <a:lnTo>
                  <a:pt x="6731" y="2135"/>
                </a:lnTo>
                <a:lnTo>
                  <a:pt x="6724" y="2127"/>
                </a:lnTo>
                <a:lnTo>
                  <a:pt x="6720" y="2120"/>
                </a:lnTo>
                <a:lnTo>
                  <a:pt x="6718" y="2113"/>
                </a:lnTo>
                <a:lnTo>
                  <a:pt x="6718" y="2107"/>
                </a:lnTo>
                <a:lnTo>
                  <a:pt x="6719" y="2104"/>
                </a:lnTo>
                <a:lnTo>
                  <a:pt x="6720" y="2100"/>
                </a:lnTo>
                <a:lnTo>
                  <a:pt x="6722" y="2097"/>
                </a:lnTo>
                <a:lnTo>
                  <a:pt x="6725" y="2095"/>
                </a:lnTo>
                <a:lnTo>
                  <a:pt x="6761" y="2113"/>
                </a:lnTo>
                <a:lnTo>
                  <a:pt x="6795" y="2132"/>
                </a:lnTo>
                <a:lnTo>
                  <a:pt x="6829" y="2151"/>
                </a:lnTo>
                <a:lnTo>
                  <a:pt x="6862" y="2170"/>
                </a:lnTo>
                <a:lnTo>
                  <a:pt x="6926" y="2208"/>
                </a:lnTo>
                <a:lnTo>
                  <a:pt x="6988" y="2247"/>
                </a:lnTo>
                <a:lnTo>
                  <a:pt x="7053" y="2286"/>
                </a:lnTo>
                <a:lnTo>
                  <a:pt x="7119" y="2324"/>
                </a:lnTo>
                <a:lnTo>
                  <a:pt x="7155" y="2343"/>
                </a:lnTo>
                <a:lnTo>
                  <a:pt x="7190" y="2362"/>
                </a:lnTo>
                <a:lnTo>
                  <a:pt x="7229" y="2380"/>
                </a:lnTo>
                <a:lnTo>
                  <a:pt x="7268" y="2398"/>
                </a:lnTo>
                <a:lnTo>
                  <a:pt x="7334" y="2438"/>
                </a:lnTo>
                <a:lnTo>
                  <a:pt x="7401" y="2476"/>
                </a:lnTo>
                <a:lnTo>
                  <a:pt x="7466" y="2516"/>
                </a:lnTo>
                <a:lnTo>
                  <a:pt x="7533" y="2555"/>
                </a:lnTo>
                <a:lnTo>
                  <a:pt x="7600" y="2594"/>
                </a:lnTo>
                <a:lnTo>
                  <a:pt x="7665" y="2634"/>
                </a:lnTo>
                <a:lnTo>
                  <a:pt x="7732" y="2672"/>
                </a:lnTo>
                <a:lnTo>
                  <a:pt x="7798" y="2712"/>
                </a:lnTo>
                <a:lnTo>
                  <a:pt x="7864" y="2751"/>
                </a:lnTo>
                <a:lnTo>
                  <a:pt x="7931" y="2791"/>
                </a:lnTo>
                <a:lnTo>
                  <a:pt x="7997" y="2830"/>
                </a:lnTo>
                <a:lnTo>
                  <a:pt x="8064" y="2869"/>
                </a:lnTo>
                <a:lnTo>
                  <a:pt x="8130" y="2909"/>
                </a:lnTo>
                <a:lnTo>
                  <a:pt x="8197" y="2949"/>
                </a:lnTo>
                <a:lnTo>
                  <a:pt x="8264" y="2988"/>
                </a:lnTo>
                <a:lnTo>
                  <a:pt x="8331" y="3028"/>
                </a:lnTo>
                <a:lnTo>
                  <a:pt x="8359" y="3043"/>
                </a:lnTo>
                <a:lnTo>
                  <a:pt x="8392" y="3059"/>
                </a:lnTo>
                <a:lnTo>
                  <a:pt x="8426" y="3074"/>
                </a:lnTo>
                <a:lnTo>
                  <a:pt x="8458" y="3090"/>
                </a:lnTo>
                <a:lnTo>
                  <a:pt x="8474" y="3098"/>
                </a:lnTo>
                <a:lnTo>
                  <a:pt x="8490" y="3107"/>
                </a:lnTo>
                <a:lnTo>
                  <a:pt x="8507" y="3117"/>
                </a:lnTo>
                <a:lnTo>
                  <a:pt x="8523" y="3125"/>
                </a:lnTo>
                <a:lnTo>
                  <a:pt x="8590" y="3166"/>
                </a:lnTo>
                <a:lnTo>
                  <a:pt x="8659" y="3206"/>
                </a:lnTo>
                <a:lnTo>
                  <a:pt x="8728" y="3246"/>
                </a:lnTo>
                <a:lnTo>
                  <a:pt x="8797" y="3287"/>
                </a:lnTo>
                <a:lnTo>
                  <a:pt x="8864" y="3328"/>
                </a:lnTo>
                <a:lnTo>
                  <a:pt x="8933" y="3367"/>
                </a:lnTo>
                <a:lnTo>
                  <a:pt x="9002" y="3408"/>
                </a:lnTo>
                <a:lnTo>
                  <a:pt x="9071" y="3449"/>
                </a:lnTo>
                <a:lnTo>
                  <a:pt x="9147" y="3494"/>
                </a:lnTo>
                <a:lnTo>
                  <a:pt x="9223" y="3540"/>
                </a:lnTo>
                <a:lnTo>
                  <a:pt x="9299" y="3585"/>
                </a:lnTo>
                <a:lnTo>
                  <a:pt x="9375" y="3631"/>
                </a:lnTo>
                <a:lnTo>
                  <a:pt x="9448" y="3677"/>
                </a:lnTo>
                <a:lnTo>
                  <a:pt x="9519" y="3722"/>
                </a:lnTo>
                <a:lnTo>
                  <a:pt x="9552" y="3745"/>
                </a:lnTo>
                <a:lnTo>
                  <a:pt x="9585" y="3768"/>
                </a:lnTo>
                <a:lnTo>
                  <a:pt x="9617" y="3791"/>
                </a:lnTo>
                <a:lnTo>
                  <a:pt x="9647" y="3814"/>
                </a:lnTo>
                <a:lnTo>
                  <a:pt x="9652" y="3821"/>
                </a:lnTo>
                <a:lnTo>
                  <a:pt x="9657" y="3830"/>
                </a:lnTo>
                <a:lnTo>
                  <a:pt x="9666" y="3839"/>
                </a:lnTo>
                <a:lnTo>
                  <a:pt x="9674" y="3846"/>
                </a:lnTo>
                <a:lnTo>
                  <a:pt x="9698" y="3863"/>
                </a:lnTo>
                <a:lnTo>
                  <a:pt x="9725" y="3880"/>
                </a:lnTo>
                <a:lnTo>
                  <a:pt x="9754" y="3897"/>
                </a:lnTo>
                <a:lnTo>
                  <a:pt x="9783" y="3915"/>
                </a:lnTo>
                <a:lnTo>
                  <a:pt x="9811" y="3932"/>
                </a:lnTo>
                <a:lnTo>
                  <a:pt x="9836" y="3948"/>
                </a:lnTo>
                <a:lnTo>
                  <a:pt x="9811" y="3941"/>
                </a:lnTo>
                <a:lnTo>
                  <a:pt x="9786" y="3935"/>
                </a:lnTo>
                <a:lnTo>
                  <a:pt x="9761" y="3928"/>
                </a:lnTo>
                <a:lnTo>
                  <a:pt x="9737" y="3922"/>
                </a:lnTo>
                <a:lnTo>
                  <a:pt x="9740" y="3926"/>
                </a:lnTo>
                <a:lnTo>
                  <a:pt x="9743" y="3931"/>
                </a:lnTo>
                <a:lnTo>
                  <a:pt x="9748" y="3935"/>
                </a:lnTo>
                <a:lnTo>
                  <a:pt x="9754" y="3940"/>
                </a:lnTo>
                <a:lnTo>
                  <a:pt x="9767" y="3949"/>
                </a:lnTo>
                <a:lnTo>
                  <a:pt x="9782" y="3957"/>
                </a:lnTo>
                <a:lnTo>
                  <a:pt x="9799" y="3966"/>
                </a:lnTo>
                <a:lnTo>
                  <a:pt x="9816" y="3973"/>
                </a:lnTo>
                <a:lnTo>
                  <a:pt x="9833" y="3981"/>
                </a:lnTo>
                <a:lnTo>
                  <a:pt x="9849" y="3987"/>
                </a:lnTo>
                <a:lnTo>
                  <a:pt x="9865" y="3992"/>
                </a:lnTo>
                <a:lnTo>
                  <a:pt x="9872" y="3993"/>
                </a:lnTo>
                <a:lnTo>
                  <a:pt x="9873" y="3992"/>
                </a:lnTo>
                <a:lnTo>
                  <a:pt x="9874" y="3991"/>
                </a:lnTo>
                <a:lnTo>
                  <a:pt x="9874" y="3988"/>
                </a:lnTo>
                <a:lnTo>
                  <a:pt x="9874" y="3986"/>
                </a:lnTo>
                <a:lnTo>
                  <a:pt x="9872" y="3981"/>
                </a:lnTo>
                <a:lnTo>
                  <a:pt x="9870" y="3977"/>
                </a:lnTo>
                <a:lnTo>
                  <a:pt x="9870" y="3975"/>
                </a:lnTo>
                <a:lnTo>
                  <a:pt x="9871" y="3972"/>
                </a:lnTo>
                <a:lnTo>
                  <a:pt x="9872" y="3971"/>
                </a:lnTo>
                <a:lnTo>
                  <a:pt x="9875" y="3970"/>
                </a:lnTo>
                <a:lnTo>
                  <a:pt x="9901" y="3979"/>
                </a:lnTo>
                <a:lnTo>
                  <a:pt x="9932" y="3990"/>
                </a:lnTo>
                <a:lnTo>
                  <a:pt x="9972" y="4003"/>
                </a:lnTo>
                <a:lnTo>
                  <a:pt x="10026" y="4021"/>
                </a:lnTo>
                <a:lnTo>
                  <a:pt x="9998" y="4006"/>
                </a:lnTo>
                <a:lnTo>
                  <a:pt x="9973" y="3992"/>
                </a:lnTo>
                <a:lnTo>
                  <a:pt x="9950" y="3977"/>
                </a:lnTo>
                <a:lnTo>
                  <a:pt x="9930" y="3963"/>
                </a:lnTo>
                <a:lnTo>
                  <a:pt x="9892" y="3936"/>
                </a:lnTo>
                <a:lnTo>
                  <a:pt x="9858" y="3910"/>
                </a:lnTo>
                <a:lnTo>
                  <a:pt x="9825" y="3885"/>
                </a:lnTo>
                <a:lnTo>
                  <a:pt x="9788" y="3860"/>
                </a:lnTo>
                <a:lnTo>
                  <a:pt x="9769" y="3847"/>
                </a:lnTo>
                <a:lnTo>
                  <a:pt x="9747" y="3835"/>
                </a:lnTo>
                <a:lnTo>
                  <a:pt x="9724" y="3822"/>
                </a:lnTo>
                <a:lnTo>
                  <a:pt x="9698" y="3811"/>
                </a:lnTo>
                <a:lnTo>
                  <a:pt x="9658" y="3782"/>
                </a:lnTo>
                <a:lnTo>
                  <a:pt x="9617" y="3752"/>
                </a:lnTo>
                <a:lnTo>
                  <a:pt x="9577" y="3723"/>
                </a:lnTo>
                <a:lnTo>
                  <a:pt x="9537" y="3694"/>
                </a:lnTo>
                <a:lnTo>
                  <a:pt x="9511" y="3673"/>
                </a:lnTo>
                <a:lnTo>
                  <a:pt x="9483" y="3652"/>
                </a:lnTo>
                <a:lnTo>
                  <a:pt x="9455" y="3632"/>
                </a:lnTo>
                <a:lnTo>
                  <a:pt x="9425" y="3611"/>
                </a:lnTo>
                <a:lnTo>
                  <a:pt x="9365" y="3570"/>
                </a:lnTo>
                <a:lnTo>
                  <a:pt x="9305" y="3528"/>
                </a:lnTo>
                <a:lnTo>
                  <a:pt x="9245" y="3486"/>
                </a:lnTo>
                <a:lnTo>
                  <a:pt x="9188" y="3445"/>
                </a:lnTo>
                <a:lnTo>
                  <a:pt x="9161" y="3425"/>
                </a:lnTo>
                <a:lnTo>
                  <a:pt x="9136" y="3404"/>
                </a:lnTo>
                <a:lnTo>
                  <a:pt x="9112" y="3383"/>
                </a:lnTo>
                <a:lnTo>
                  <a:pt x="9090" y="3363"/>
                </a:lnTo>
                <a:lnTo>
                  <a:pt x="9095" y="3363"/>
                </a:lnTo>
                <a:lnTo>
                  <a:pt x="9100" y="3362"/>
                </a:lnTo>
                <a:lnTo>
                  <a:pt x="9102" y="3361"/>
                </a:lnTo>
                <a:lnTo>
                  <a:pt x="9103" y="3360"/>
                </a:lnTo>
                <a:lnTo>
                  <a:pt x="9103" y="3358"/>
                </a:lnTo>
                <a:lnTo>
                  <a:pt x="9102" y="3357"/>
                </a:lnTo>
                <a:lnTo>
                  <a:pt x="9101" y="3354"/>
                </a:lnTo>
                <a:lnTo>
                  <a:pt x="9098" y="3352"/>
                </a:lnTo>
                <a:lnTo>
                  <a:pt x="9088" y="3343"/>
                </a:lnTo>
                <a:lnTo>
                  <a:pt x="9077" y="3332"/>
                </a:lnTo>
                <a:lnTo>
                  <a:pt x="9069" y="3322"/>
                </a:lnTo>
                <a:lnTo>
                  <a:pt x="9063" y="3311"/>
                </a:lnTo>
                <a:lnTo>
                  <a:pt x="9060" y="3305"/>
                </a:lnTo>
                <a:lnTo>
                  <a:pt x="9058" y="3300"/>
                </a:lnTo>
                <a:lnTo>
                  <a:pt x="9057" y="3294"/>
                </a:lnTo>
                <a:lnTo>
                  <a:pt x="9056" y="3290"/>
                </a:lnTo>
                <a:lnTo>
                  <a:pt x="9056" y="3286"/>
                </a:lnTo>
                <a:lnTo>
                  <a:pt x="9057" y="3282"/>
                </a:lnTo>
                <a:lnTo>
                  <a:pt x="9059" y="3277"/>
                </a:lnTo>
                <a:lnTo>
                  <a:pt x="9063" y="3274"/>
                </a:lnTo>
                <a:lnTo>
                  <a:pt x="9067" y="3272"/>
                </a:lnTo>
                <a:lnTo>
                  <a:pt x="9074" y="3270"/>
                </a:lnTo>
                <a:lnTo>
                  <a:pt x="9082" y="3270"/>
                </a:lnTo>
                <a:lnTo>
                  <a:pt x="9092" y="3270"/>
                </a:lnTo>
                <a:lnTo>
                  <a:pt x="9104" y="3270"/>
                </a:lnTo>
                <a:lnTo>
                  <a:pt x="9116" y="3272"/>
                </a:lnTo>
                <a:lnTo>
                  <a:pt x="9126" y="3274"/>
                </a:lnTo>
                <a:lnTo>
                  <a:pt x="9136" y="3277"/>
                </a:lnTo>
                <a:lnTo>
                  <a:pt x="9157" y="3286"/>
                </a:lnTo>
                <a:lnTo>
                  <a:pt x="9175" y="3296"/>
                </a:lnTo>
                <a:lnTo>
                  <a:pt x="9210" y="3317"/>
                </a:lnTo>
                <a:lnTo>
                  <a:pt x="9245" y="3341"/>
                </a:lnTo>
                <a:lnTo>
                  <a:pt x="9263" y="3350"/>
                </a:lnTo>
                <a:lnTo>
                  <a:pt x="9281" y="3361"/>
                </a:lnTo>
                <a:lnTo>
                  <a:pt x="9300" y="3370"/>
                </a:lnTo>
                <a:lnTo>
                  <a:pt x="9321" y="3379"/>
                </a:lnTo>
                <a:lnTo>
                  <a:pt x="9363" y="3397"/>
                </a:lnTo>
                <a:lnTo>
                  <a:pt x="9407" y="3415"/>
                </a:lnTo>
                <a:lnTo>
                  <a:pt x="9451" y="3432"/>
                </a:lnTo>
                <a:lnTo>
                  <a:pt x="9496" y="3449"/>
                </a:lnTo>
                <a:lnTo>
                  <a:pt x="9541" y="3466"/>
                </a:lnTo>
                <a:lnTo>
                  <a:pt x="9584" y="3483"/>
                </a:lnTo>
                <a:lnTo>
                  <a:pt x="9610" y="3494"/>
                </a:lnTo>
                <a:lnTo>
                  <a:pt x="9635" y="3502"/>
                </a:lnTo>
                <a:lnTo>
                  <a:pt x="9657" y="3509"/>
                </a:lnTo>
                <a:lnTo>
                  <a:pt x="9679" y="3515"/>
                </a:lnTo>
                <a:lnTo>
                  <a:pt x="9698" y="3519"/>
                </a:lnTo>
                <a:lnTo>
                  <a:pt x="9716" y="3523"/>
                </a:lnTo>
                <a:lnTo>
                  <a:pt x="9733" y="3525"/>
                </a:lnTo>
                <a:lnTo>
                  <a:pt x="9751" y="3526"/>
                </a:lnTo>
                <a:lnTo>
                  <a:pt x="9766" y="3526"/>
                </a:lnTo>
                <a:lnTo>
                  <a:pt x="9780" y="3526"/>
                </a:lnTo>
                <a:lnTo>
                  <a:pt x="9794" y="3525"/>
                </a:lnTo>
                <a:lnTo>
                  <a:pt x="9807" y="3523"/>
                </a:lnTo>
                <a:lnTo>
                  <a:pt x="9831" y="3517"/>
                </a:lnTo>
                <a:lnTo>
                  <a:pt x="9855" y="3512"/>
                </a:lnTo>
                <a:lnTo>
                  <a:pt x="9862" y="3511"/>
                </a:lnTo>
                <a:lnTo>
                  <a:pt x="9872" y="3510"/>
                </a:lnTo>
                <a:lnTo>
                  <a:pt x="9884" y="3511"/>
                </a:lnTo>
                <a:lnTo>
                  <a:pt x="9896" y="3513"/>
                </a:lnTo>
                <a:lnTo>
                  <a:pt x="9909" y="3516"/>
                </a:lnTo>
                <a:lnTo>
                  <a:pt x="9923" y="3520"/>
                </a:lnTo>
                <a:lnTo>
                  <a:pt x="9937" y="3525"/>
                </a:lnTo>
                <a:lnTo>
                  <a:pt x="9949" y="3531"/>
                </a:lnTo>
                <a:lnTo>
                  <a:pt x="9966" y="3541"/>
                </a:lnTo>
                <a:lnTo>
                  <a:pt x="9975" y="3548"/>
                </a:lnTo>
                <a:lnTo>
                  <a:pt x="9978" y="3551"/>
                </a:lnTo>
                <a:lnTo>
                  <a:pt x="9979" y="3555"/>
                </a:lnTo>
                <a:lnTo>
                  <a:pt x="9981" y="3558"/>
                </a:lnTo>
                <a:lnTo>
                  <a:pt x="9979" y="3560"/>
                </a:lnTo>
                <a:lnTo>
                  <a:pt x="9978" y="3562"/>
                </a:lnTo>
                <a:lnTo>
                  <a:pt x="9975" y="3563"/>
                </a:lnTo>
                <a:lnTo>
                  <a:pt x="9972" y="3564"/>
                </a:lnTo>
                <a:lnTo>
                  <a:pt x="9968" y="3565"/>
                </a:lnTo>
                <a:lnTo>
                  <a:pt x="9956" y="3565"/>
                </a:lnTo>
                <a:lnTo>
                  <a:pt x="9941" y="3564"/>
                </a:lnTo>
                <a:lnTo>
                  <a:pt x="9923" y="3562"/>
                </a:lnTo>
                <a:lnTo>
                  <a:pt x="9908" y="3562"/>
                </a:lnTo>
                <a:lnTo>
                  <a:pt x="9895" y="3562"/>
                </a:lnTo>
                <a:lnTo>
                  <a:pt x="9885" y="3564"/>
                </a:lnTo>
                <a:lnTo>
                  <a:pt x="9875" y="3566"/>
                </a:lnTo>
                <a:lnTo>
                  <a:pt x="9868" y="3570"/>
                </a:lnTo>
                <a:lnTo>
                  <a:pt x="9861" y="3573"/>
                </a:lnTo>
                <a:lnTo>
                  <a:pt x="9856" y="3576"/>
                </a:lnTo>
                <a:lnTo>
                  <a:pt x="9844" y="3585"/>
                </a:lnTo>
                <a:lnTo>
                  <a:pt x="9830" y="3592"/>
                </a:lnTo>
                <a:lnTo>
                  <a:pt x="9822" y="3594"/>
                </a:lnTo>
                <a:lnTo>
                  <a:pt x="9811" y="3598"/>
                </a:lnTo>
                <a:lnTo>
                  <a:pt x="9799" y="3599"/>
                </a:lnTo>
                <a:lnTo>
                  <a:pt x="9784" y="3600"/>
                </a:lnTo>
                <a:lnTo>
                  <a:pt x="9836" y="3618"/>
                </a:lnTo>
                <a:lnTo>
                  <a:pt x="9887" y="3635"/>
                </a:lnTo>
                <a:lnTo>
                  <a:pt x="9939" y="3651"/>
                </a:lnTo>
                <a:lnTo>
                  <a:pt x="9989" y="3669"/>
                </a:lnTo>
                <a:lnTo>
                  <a:pt x="10014" y="3678"/>
                </a:lnTo>
                <a:lnTo>
                  <a:pt x="10040" y="3689"/>
                </a:lnTo>
                <a:lnTo>
                  <a:pt x="10064" y="3698"/>
                </a:lnTo>
                <a:lnTo>
                  <a:pt x="10090" y="3710"/>
                </a:lnTo>
                <a:lnTo>
                  <a:pt x="10115" y="3722"/>
                </a:lnTo>
                <a:lnTo>
                  <a:pt x="10141" y="3736"/>
                </a:lnTo>
                <a:lnTo>
                  <a:pt x="10166" y="3750"/>
                </a:lnTo>
                <a:lnTo>
                  <a:pt x="10192" y="3766"/>
                </a:lnTo>
                <a:lnTo>
                  <a:pt x="10168" y="3727"/>
                </a:lnTo>
                <a:lnTo>
                  <a:pt x="10147" y="3696"/>
                </a:lnTo>
                <a:lnTo>
                  <a:pt x="10129" y="3669"/>
                </a:lnTo>
                <a:lnTo>
                  <a:pt x="10114" y="3645"/>
                </a:lnTo>
                <a:lnTo>
                  <a:pt x="10149" y="3653"/>
                </a:lnTo>
                <a:lnTo>
                  <a:pt x="10189" y="3665"/>
                </a:lnTo>
                <a:lnTo>
                  <a:pt x="10228" y="3676"/>
                </a:lnTo>
                <a:lnTo>
                  <a:pt x="10265" y="3685"/>
                </a:lnTo>
                <a:lnTo>
                  <a:pt x="10281" y="3690"/>
                </a:lnTo>
                <a:lnTo>
                  <a:pt x="10295" y="3691"/>
                </a:lnTo>
                <a:lnTo>
                  <a:pt x="10302" y="3692"/>
                </a:lnTo>
                <a:lnTo>
                  <a:pt x="10308" y="3691"/>
                </a:lnTo>
                <a:lnTo>
                  <a:pt x="10313" y="3691"/>
                </a:lnTo>
                <a:lnTo>
                  <a:pt x="10318" y="3690"/>
                </a:lnTo>
                <a:lnTo>
                  <a:pt x="10321" y="3688"/>
                </a:lnTo>
                <a:lnTo>
                  <a:pt x="10324" y="3685"/>
                </a:lnTo>
                <a:lnTo>
                  <a:pt x="10327" y="3682"/>
                </a:lnTo>
                <a:lnTo>
                  <a:pt x="10328" y="3678"/>
                </a:lnTo>
                <a:lnTo>
                  <a:pt x="10328" y="3674"/>
                </a:lnTo>
                <a:lnTo>
                  <a:pt x="10327" y="3668"/>
                </a:lnTo>
                <a:lnTo>
                  <a:pt x="10324" y="3663"/>
                </a:lnTo>
                <a:lnTo>
                  <a:pt x="10322" y="3655"/>
                </a:lnTo>
                <a:lnTo>
                  <a:pt x="10315" y="3640"/>
                </a:lnTo>
                <a:lnTo>
                  <a:pt x="10308" y="3628"/>
                </a:lnTo>
                <a:lnTo>
                  <a:pt x="10304" y="3616"/>
                </a:lnTo>
                <a:lnTo>
                  <a:pt x="10301" y="3606"/>
                </a:lnTo>
                <a:lnTo>
                  <a:pt x="10299" y="3598"/>
                </a:lnTo>
                <a:lnTo>
                  <a:pt x="10299" y="3590"/>
                </a:lnTo>
                <a:lnTo>
                  <a:pt x="10301" y="3584"/>
                </a:lnTo>
                <a:lnTo>
                  <a:pt x="10304" y="3579"/>
                </a:lnTo>
                <a:lnTo>
                  <a:pt x="10309" y="3575"/>
                </a:lnTo>
                <a:lnTo>
                  <a:pt x="10317" y="3571"/>
                </a:lnTo>
                <a:lnTo>
                  <a:pt x="10327" y="3568"/>
                </a:lnTo>
                <a:lnTo>
                  <a:pt x="10338" y="3565"/>
                </a:lnTo>
                <a:lnTo>
                  <a:pt x="10369" y="3560"/>
                </a:lnTo>
                <a:lnTo>
                  <a:pt x="10410" y="3555"/>
                </a:lnTo>
                <a:lnTo>
                  <a:pt x="10368" y="3535"/>
                </a:lnTo>
                <a:lnTo>
                  <a:pt x="10328" y="3516"/>
                </a:lnTo>
                <a:lnTo>
                  <a:pt x="10286" y="3498"/>
                </a:lnTo>
                <a:lnTo>
                  <a:pt x="10244" y="3481"/>
                </a:lnTo>
                <a:lnTo>
                  <a:pt x="10222" y="3472"/>
                </a:lnTo>
                <a:lnTo>
                  <a:pt x="10201" y="3465"/>
                </a:lnTo>
                <a:lnTo>
                  <a:pt x="10178" y="3458"/>
                </a:lnTo>
                <a:lnTo>
                  <a:pt x="10156" y="3452"/>
                </a:lnTo>
                <a:lnTo>
                  <a:pt x="10133" y="3447"/>
                </a:lnTo>
                <a:lnTo>
                  <a:pt x="10109" y="3441"/>
                </a:lnTo>
                <a:lnTo>
                  <a:pt x="10086" y="3438"/>
                </a:lnTo>
                <a:lnTo>
                  <a:pt x="10061" y="3435"/>
                </a:lnTo>
                <a:lnTo>
                  <a:pt x="10045" y="3424"/>
                </a:lnTo>
                <a:lnTo>
                  <a:pt x="10029" y="3415"/>
                </a:lnTo>
                <a:lnTo>
                  <a:pt x="10031" y="3413"/>
                </a:lnTo>
                <a:lnTo>
                  <a:pt x="10032" y="3411"/>
                </a:lnTo>
                <a:lnTo>
                  <a:pt x="10033" y="3409"/>
                </a:lnTo>
                <a:lnTo>
                  <a:pt x="10033" y="3406"/>
                </a:lnTo>
                <a:lnTo>
                  <a:pt x="10033" y="3400"/>
                </a:lnTo>
                <a:lnTo>
                  <a:pt x="10033" y="3395"/>
                </a:lnTo>
                <a:lnTo>
                  <a:pt x="10034" y="3393"/>
                </a:lnTo>
                <a:lnTo>
                  <a:pt x="10035" y="3391"/>
                </a:lnTo>
                <a:lnTo>
                  <a:pt x="10038" y="3389"/>
                </a:lnTo>
                <a:lnTo>
                  <a:pt x="10041" y="3387"/>
                </a:lnTo>
                <a:lnTo>
                  <a:pt x="10045" y="3384"/>
                </a:lnTo>
                <a:lnTo>
                  <a:pt x="10051" y="3383"/>
                </a:lnTo>
                <a:lnTo>
                  <a:pt x="10058" y="3383"/>
                </a:lnTo>
                <a:lnTo>
                  <a:pt x="10067" y="3382"/>
                </a:lnTo>
                <a:lnTo>
                  <a:pt x="10075" y="3382"/>
                </a:lnTo>
                <a:lnTo>
                  <a:pt x="10082" y="3382"/>
                </a:lnTo>
                <a:lnTo>
                  <a:pt x="10086" y="3381"/>
                </a:lnTo>
                <a:lnTo>
                  <a:pt x="10088" y="3380"/>
                </a:lnTo>
                <a:lnTo>
                  <a:pt x="10088" y="3378"/>
                </a:lnTo>
                <a:lnTo>
                  <a:pt x="10087" y="3376"/>
                </a:lnTo>
                <a:lnTo>
                  <a:pt x="10085" y="3374"/>
                </a:lnTo>
                <a:lnTo>
                  <a:pt x="10080" y="3370"/>
                </a:lnTo>
                <a:lnTo>
                  <a:pt x="10070" y="3365"/>
                </a:lnTo>
                <a:lnTo>
                  <a:pt x="10055" y="3360"/>
                </a:lnTo>
                <a:lnTo>
                  <a:pt x="10036" y="3353"/>
                </a:lnTo>
                <a:lnTo>
                  <a:pt x="10018" y="3348"/>
                </a:lnTo>
                <a:lnTo>
                  <a:pt x="10003" y="3341"/>
                </a:lnTo>
                <a:lnTo>
                  <a:pt x="9990" y="3332"/>
                </a:lnTo>
                <a:lnTo>
                  <a:pt x="9996" y="3328"/>
                </a:lnTo>
                <a:lnTo>
                  <a:pt x="10000" y="3322"/>
                </a:lnTo>
                <a:lnTo>
                  <a:pt x="10000" y="3320"/>
                </a:lnTo>
                <a:lnTo>
                  <a:pt x="10000" y="3317"/>
                </a:lnTo>
                <a:lnTo>
                  <a:pt x="9999" y="3314"/>
                </a:lnTo>
                <a:lnTo>
                  <a:pt x="9997" y="3311"/>
                </a:lnTo>
                <a:lnTo>
                  <a:pt x="9990" y="3304"/>
                </a:lnTo>
                <a:lnTo>
                  <a:pt x="9979" y="3297"/>
                </a:lnTo>
                <a:lnTo>
                  <a:pt x="9964" y="3289"/>
                </a:lnTo>
                <a:lnTo>
                  <a:pt x="9945" y="3279"/>
                </a:lnTo>
                <a:lnTo>
                  <a:pt x="9923" y="3269"/>
                </a:lnTo>
                <a:lnTo>
                  <a:pt x="9905" y="3259"/>
                </a:lnTo>
                <a:lnTo>
                  <a:pt x="9899" y="3255"/>
                </a:lnTo>
                <a:lnTo>
                  <a:pt x="9895" y="3251"/>
                </a:lnTo>
                <a:lnTo>
                  <a:pt x="9890" y="3247"/>
                </a:lnTo>
                <a:lnTo>
                  <a:pt x="9888" y="3244"/>
                </a:lnTo>
                <a:lnTo>
                  <a:pt x="9887" y="3241"/>
                </a:lnTo>
                <a:lnTo>
                  <a:pt x="9887" y="3238"/>
                </a:lnTo>
                <a:lnTo>
                  <a:pt x="9889" y="3234"/>
                </a:lnTo>
                <a:lnTo>
                  <a:pt x="9891" y="3232"/>
                </a:lnTo>
                <a:lnTo>
                  <a:pt x="9896" y="3230"/>
                </a:lnTo>
                <a:lnTo>
                  <a:pt x="9901" y="3229"/>
                </a:lnTo>
                <a:lnTo>
                  <a:pt x="9908" y="3227"/>
                </a:lnTo>
                <a:lnTo>
                  <a:pt x="9916" y="3226"/>
                </a:lnTo>
                <a:lnTo>
                  <a:pt x="9923" y="3224"/>
                </a:lnTo>
                <a:lnTo>
                  <a:pt x="9926" y="3222"/>
                </a:lnTo>
                <a:lnTo>
                  <a:pt x="9927" y="3218"/>
                </a:lnTo>
                <a:lnTo>
                  <a:pt x="9926" y="3215"/>
                </a:lnTo>
                <a:lnTo>
                  <a:pt x="9917" y="3208"/>
                </a:lnTo>
                <a:lnTo>
                  <a:pt x="9905" y="3199"/>
                </a:lnTo>
                <a:lnTo>
                  <a:pt x="9892" y="3191"/>
                </a:lnTo>
                <a:lnTo>
                  <a:pt x="9883" y="3182"/>
                </a:lnTo>
                <a:lnTo>
                  <a:pt x="9878" y="3178"/>
                </a:lnTo>
                <a:lnTo>
                  <a:pt x="9877" y="3175"/>
                </a:lnTo>
                <a:lnTo>
                  <a:pt x="9877" y="3173"/>
                </a:lnTo>
                <a:lnTo>
                  <a:pt x="9877" y="3171"/>
                </a:lnTo>
                <a:lnTo>
                  <a:pt x="9880" y="3170"/>
                </a:lnTo>
                <a:lnTo>
                  <a:pt x="9881" y="3169"/>
                </a:lnTo>
                <a:lnTo>
                  <a:pt x="9910" y="3187"/>
                </a:lnTo>
                <a:lnTo>
                  <a:pt x="9940" y="3206"/>
                </a:lnTo>
                <a:lnTo>
                  <a:pt x="9969" y="3224"/>
                </a:lnTo>
                <a:lnTo>
                  <a:pt x="9999" y="3242"/>
                </a:lnTo>
                <a:lnTo>
                  <a:pt x="10012" y="3255"/>
                </a:lnTo>
                <a:lnTo>
                  <a:pt x="10027" y="3267"/>
                </a:lnTo>
                <a:lnTo>
                  <a:pt x="10042" y="3279"/>
                </a:lnTo>
                <a:lnTo>
                  <a:pt x="10059" y="3291"/>
                </a:lnTo>
                <a:lnTo>
                  <a:pt x="10097" y="3316"/>
                </a:lnTo>
                <a:lnTo>
                  <a:pt x="10136" y="3341"/>
                </a:lnTo>
                <a:lnTo>
                  <a:pt x="10178" y="3364"/>
                </a:lnTo>
                <a:lnTo>
                  <a:pt x="10220" y="3389"/>
                </a:lnTo>
                <a:lnTo>
                  <a:pt x="10260" y="3413"/>
                </a:lnTo>
                <a:lnTo>
                  <a:pt x="10299" y="3437"/>
                </a:lnTo>
                <a:lnTo>
                  <a:pt x="10303" y="3444"/>
                </a:lnTo>
                <a:lnTo>
                  <a:pt x="10308" y="3451"/>
                </a:lnTo>
                <a:lnTo>
                  <a:pt x="10314" y="3457"/>
                </a:lnTo>
                <a:lnTo>
                  <a:pt x="10321" y="3464"/>
                </a:lnTo>
                <a:lnTo>
                  <a:pt x="10338" y="3477"/>
                </a:lnTo>
                <a:lnTo>
                  <a:pt x="10358" y="3489"/>
                </a:lnTo>
                <a:lnTo>
                  <a:pt x="10403" y="3516"/>
                </a:lnTo>
                <a:lnTo>
                  <a:pt x="10451" y="3542"/>
                </a:lnTo>
                <a:lnTo>
                  <a:pt x="10476" y="3556"/>
                </a:lnTo>
                <a:lnTo>
                  <a:pt x="10499" y="3570"/>
                </a:lnTo>
                <a:lnTo>
                  <a:pt x="10523" y="3585"/>
                </a:lnTo>
                <a:lnTo>
                  <a:pt x="10547" y="3599"/>
                </a:lnTo>
                <a:lnTo>
                  <a:pt x="10569" y="3611"/>
                </a:lnTo>
                <a:lnTo>
                  <a:pt x="10594" y="3625"/>
                </a:lnTo>
                <a:lnTo>
                  <a:pt x="10605" y="3632"/>
                </a:lnTo>
                <a:lnTo>
                  <a:pt x="10612" y="3638"/>
                </a:lnTo>
                <a:lnTo>
                  <a:pt x="10614" y="3641"/>
                </a:lnTo>
                <a:lnTo>
                  <a:pt x="10616" y="3645"/>
                </a:lnTo>
                <a:lnTo>
                  <a:pt x="10616" y="3648"/>
                </a:lnTo>
                <a:lnTo>
                  <a:pt x="10614" y="3651"/>
                </a:lnTo>
                <a:lnTo>
                  <a:pt x="10613" y="3652"/>
                </a:lnTo>
                <a:lnTo>
                  <a:pt x="10614" y="3654"/>
                </a:lnTo>
                <a:lnTo>
                  <a:pt x="10617" y="3656"/>
                </a:lnTo>
                <a:lnTo>
                  <a:pt x="10619" y="3659"/>
                </a:lnTo>
                <a:lnTo>
                  <a:pt x="10625" y="3665"/>
                </a:lnTo>
                <a:lnTo>
                  <a:pt x="10634" y="3670"/>
                </a:lnTo>
                <a:lnTo>
                  <a:pt x="10643" y="3676"/>
                </a:lnTo>
                <a:lnTo>
                  <a:pt x="10653" y="3680"/>
                </a:lnTo>
                <a:lnTo>
                  <a:pt x="10658" y="3681"/>
                </a:lnTo>
                <a:lnTo>
                  <a:pt x="10663" y="3682"/>
                </a:lnTo>
                <a:lnTo>
                  <a:pt x="10667" y="3682"/>
                </a:lnTo>
                <a:lnTo>
                  <a:pt x="10670" y="3681"/>
                </a:lnTo>
                <a:lnTo>
                  <a:pt x="10677" y="3679"/>
                </a:lnTo>
                <a:lnTo>
                  <a:pt x="10684" y="3678"/>
                </a:lnTo>
                <a:lnTo>
                  <a:pt x="10692" y="3678"/>
                </a:lnTo>
                <a:lnTo>
                  <a:pt x="10698" y="3679"/>
                </a:lnTo>
                <a:lnTo>
                  <a:pt x="10713" y="3683"/>
                </a:lnTo>
                <a:lnTo>
                  <a:pt x="10727" y="3689"/>
                </a:lnTo>
                <a:lnTo>
                  <a:pt x="10740" y="3695"/>
                </a:lnTo>
                <a:lnTo>
                  <a:pt x="10751" y="3700"/>
                </a:lnTo>
                <a:lnTo>
                  <a:pt x="10756" y="3703"/>
                </a:lnTo>
                <a:lnTo>
                  <a:pt x="10762" y="3704"/>
                </a:lnTo>
                <a:lnTo>
                  <a:pt x="10765" y="3705"/>
                </a:lnTo>
                <a:lnTo>
                  <a:pt x="10769" y="3704"/>
                </a:lnTo>
                <a:lnTo>
                  <a:pt x="10772" y="3703"/>
                </a:lnTo>
                <a:lnTo>
                  <a:pt x="10775" y="3700"/>
                </a:lnTo>
                <a:lnTo>
                  <a:pt x="10775" y="3698"/>
                </a:lnTo>
                <a:lnTo>
                  <a:pt x="10775" y="3696"/>
                </a:lnTo>
                <a:lnTo>
                  <a:pt x="10769" y="3692"/>
                </a:lnTo>
                <a:lnTo>
                  <a:pt x="10761" y="3685"/>
                </a:lnTo>
                <a:lnTo>
                  <a:pt x="10739" y="3674"/>
                </a:lnTo>
                <a:lnTo>
                  <a:pt x="10718" y="3663"/>
                </a:lnTo>
                <a:lnTo>
                  <a:pt x="10690" y="3646"/>
                </a:lnTo>
                <a:lnTo>
                  <a:pt x="10660" y="3630"/>
                </a:lnTo>
                <a:lnTo>
                  <a:pt x="10628" y="3613"/>
                </a:lnTo>
                <a:lnTo>
                  <a:pt x="10598" y="3595"/>
                </a:lnTo>
                <a:lnTo>
                  <a:pt x="10535" y="3551"/>
                </a:lnTo>
                <a:lnTo>
                  <a:pt x="10473" y="3507"/>
                </a:lnTo>
                <a:lnTo>
                  <a:pt x="10409" y="3463"/>
                </a:lnTo>
                <a:lnTo>
                  <a:pt x="10344" y="3418"/>
                </a:lnTo>
                <a:lnTo>
                  <a:pt x="10309" y="3395"/>
                </a:lnTo>
                <a:lnTo>
                  <a:pt x="10275" y="3374"/>
                </a:lnTo>
                <a:lnTo>
                  <a:pt x="10238" y="3351"/>
                </a:lnTo>
                <a:lnTo>
                  <a:pt x="10202" y="3329"/>
                </a:lnTo>
                <a:lnTo>
                  <a:pt x="10163" y="3306"/>
                </a:lnTo>
                <a:lnTo>
                  <a:pt x="10122" y="3285"/>
                </a:lnTo>
                <a:lnTo>
                  <a:pt x="10080" y="3262"/>
                </a:lnTo>
                <a:lnTo>
                  <a:pt x="10038" y="3241"/>
                </a:lnTo>
                <a:lnTo>
                  <a:pt x="10010" y="3217"/>
                </a:lnTo>
                <a:lnTo>
                  <a:pt x="9979" y="3194"/>
                </a:lnTo>
                <a:lnTo>
                  <a:pt x="9948" y="3170"/>
                </a:lnTo>
                <a:lnTo>
                  <a:pt x="9916" y="3147"/>
                </a:lnTo>
                <a:lnTo>
                  <a:pt x="9848" y="3100"/>
                </a:lnTo>
                <a:lnTo>
                  <a:pt x="9776" y="3052"/>
                </a:lnTo>
                <a:lnTo>
                  <a:pt x="9701" y="3005"/>
                </a:lnTo>
                <a:lnTo>
                  <a:pt x="9624" y="2958"/>
                </a:lnTo>
                <a:lnTo>
                  <a:pt x="9545" y="2911"/>
                </a:lnTo>
                <a:lnTo>
                  <a:pt x="9467" y="2864"/>
                </a:lnTo>
                <a:lnTo>
                  <a:pt x="9434" y="2845"/>
                </a:lnTo>
                <a:lnTo>
                  <a:pt x="9401" y="2825"/>
                </a:lnTo>
                <a:lnTo>
                  <a:pt x="9369" y="2806"/>
                </a:lnTo>
                <a:lnTo>
                  <a:pt x="9336" y="2786"/>
                </a:lnTo>
                <a:lnTo>
                  <a:pt x="9304" y="2766"/>
                </a:lnTo>
                <a:lnTo>
                  <a:pt x="9271" y="2747"/>
                </a:lnTo>
                <a:lnTo>
                  <a:pt x="9239" y="2728"/>
                </a:lnTo>
                <a:lnTo>
                  <a:pt x="9206" y="2709"/>
                </a:lnTo>
                <a:lnTo>
                  <a:pt x="9196" y="2697"/>
                </a:lnTo>
                <a:lnTo>
                  <a:pt x="9186" y="2686"/>
                </a:lnTo>
                <a:lnTo>
                  <a:pt x="9173" y="2674"/>
                </a:lnTo>
                <a:lnTo>
                  <a:pt x="9159" y="2664"/>
                </a:lnTo>
                <a:lnTo>
                  <a:pt x="9126" y="2641"/>
                </a:lnTo>
                <a:lnTo>
                  <a:pt x="9091" y="2619"/>
                </a:lnTo>
                <a:lnTo>
                  <a:pt x="9053" y="2596"/>
                </a:lnTo>
                <a:lnTo>
                  <a:pt x="9016" y="2574"/>
                </a:lnTo>
                <a:lnTo>
                  <a:pt x="8980" y="2551"/>
                </a:lnTo>
                <a:lnTo>
                  <a:pt x="8947" y="2529"/>
                </a:lnTo>
                <a:lnTo>
                  <a:pt x="8973" y="2535"/>
                </a:lnTo>
                <a:lnTo>
                  <a:pt x="8997" y="2542"/>
                </a:lnTo>
                <a:lnTo>
                  <a:pt x="9022" y="2546"/>
                </a:lnTo>
                <a:lnTo>
                  <a:pt x="9047" y="2550"/>
                </a:lnTo>
                <a:lnTo>
                  <a:pt x="9095" y="2557"/>
                </a:lnTo>
                <a:lnTo>
                  <a:pt x="9144" y="2564"/>
                </a:lnTo>
                <a:lnTo>
                  <a:pt x="9168" y="2568"/>
                </a:lnTo>
                <a:lnTo>
                  <a:pt x="9193" y="2573"/>
                </a:lnTo>
                <a:lnTo>
                  <a:pt x="9219" y="2578"/>
                </a:lnTo>
                <a:lnTo>
                  <a:pt x="9246" y="2585"/>
                </a:lnTo>
                <a:lnTo>
                  <a:pt x="9273" y="2594"/>
                </a:lnTo>
                <a:lnTo>
                  <a:pt x="9302" y="2604"/>
                </a:lnTo>
                <a:lnTo>
                  <a:pt x="9331" y="2615"/>
                </a:lnTo>
                <a:lnTo>
                  <a:pt x="9361" y="2630"/>
                </a:lnTo>
                <a:lnTo>
                  <a:pt x="9424" y="2660"/>
                </a:lnTo>
                <a:lnTo>
                  <a:pt x="9486" y="2690"/>
                </a:lnTo>
                <a:lnTo>
                  <a:pt x="9548" y="2719"/>
                </a:lnTo>
                <a:lnTo>
                  <a:pt x="9609" y="2749"/>
                </a:lnTo>
                <a:lnTo>
                  <a:pt x="9669" y="2779"/>
                </a:lnTo>
                <a:lnTo>
                  <a:pt x="9727" y="2811"/>
                </a:lnTo>
                <a:lnTo>
                  <a:pt x="9756" y="2829"/>
                </a:lnTo>
                <a:lnTo>
                  <a:pt x="9784" y="2846"/>
                </a:lnTo>
                <a:lnTo>
                  <a:pt x="9812" y="2863"/>
                </a:lnTo>
                <a:lnTo>
                  <a:pt x="9840" y="2881"/>
                </a:lnTo>
                <a:lnTo>
                  <a:pt x="9908" y="2929"/>
                </a:lnTo>
                <a:lnTo>
                  <a:pt x="9976" y="2977"/>
                </a:lnTo>
                <a:lnTo>
                  <a:pt x="10046" y="3026"/>
                </a:lnTo>
                <a:lnTo>
                  <a:pt x="10118" y="3075"/>
                </a:lnTo>
                <a:lnTo>
                  <a:pt x="10193" y="3124"/>
                </a:lnTo>
                <a:lnTo>
                  <a:pt x="10271" y="3172"/>
                </a:lnTo>
                <a:lnTo>
                  <a:pt x="10311" y="3197"/>
                </a:lnTo>
                <a:lnTo>
                  <a:pt x="10353" y="3221"/>
                </a:lnTo>
                <a:lnTo>
                  <a:pt x="10395" y="3245"/>
                </a:lnTo>
                <a:lnTo>
                  <a:pt x="10439" y="3269"/>
                </a:lnTo>
                <a:lnTo>
                  <a:pt x="10460" y="3279"/>
                </a:lnTo>
                <a:lnTo>
                  <a:pt x="10481" y="3289"/>
                </a:lnTo>
                <a:lnTo>
                  <a:pt x="10505" y="3299"/>
                </a:lnTo>
                <a:lnTo>
                  <a:pt x="10528" y="3308"/>
                </a:lnTo>
                <a:lnTo>
                  <a:pt x="10579" y="3328"/>
                </a:lnTo>
                <a:lnTo>
                  <a:pt x="10633" y="3347"/>
                </a:lnTo>
                <a:lnTo>
                  <a:pt x="10688" y="3365"/>
                </a:lnTo>
                <a:lnTo>
                  <a:pt x="10743" y="3384"/>
                </a:lnTo>
                <a:lnTo>
                  <a:pt x="10800" y="3403"/>
                </a:lnTo>
                <a:lnTo>
                  <a:pt x="10855" y="3422"/>
                </a:lnTo>
                <a:lnTo>
                  <a:pt x="10855" y="3418"/>
                </a:lnTo>
                <a:lnTo>
                  <a:pt x="10855" y="3412"/>
                </a:lnTo>
                <a:lnTo>
                  <a:pt x="10854" y="3407"/>
                </a:lnTo>
                <a:lnTo>
                  <a:pt x="10853" y="3403"/>
                </a:lnTo>
                <a:lnTo>
                  <a:pt x="10849" y="3392"/>
                </a:lnTo>
                <a:lnTo>
                  <a:pt x="10841" y="3382"/>
                </a:lnTo>
                <a:lnTo>
                  <a:pt x="10833" y="3372"/>
                </a:lnTo>
                <a:lnTo>
                  <a:pt x="10822" y="3362"/>
                </a:lnTo>
                <a:lnTo>
                  <a:pt x="10809" y="3352"/>
                </a:lnTo>
                <a:lnTo>
                  <a:pt x="10795" y="3343"/>
                </a:lnTo>
                <a:lnTo>
                  <a:pt x="10779" y="3332"/>
                </a:lnTo>
                <a:lnTo>
                  <a:pt x="10762" y="3322"/>
                </a:lnTo>
                <a:lnTo>
                  <a:pt x="10743" y="3313"/>
                </a:lnTo>
                <a:lnTo>
                  <a:pt x="10723" y="3303"/>
                </a:lnTo>
                <a:lnTo>
                  <a:pt x="10682" y="3285"/>
                </a:lnTo>
                <a:lnTo>
                  <a:pt x="10638" y="3267"/>
                </a:lnTo>
                <a:lnTo>
                  <a:pt x="10591" y="3252"/>
                </a:lnTo>
                <a:lnTo>
                  <a:pt x="10544" y="3238"/>
                </a:lnTo>
                <a:lnTo>
                  <a:pt x="10533" y="3234"/>
                </a:lnTo>
                <a:lnTo>
                  <a:pt x="10522" y="3230"/>
                </a:lnTo>
                <a:lnTo>
                  <a:pt x="10512" y="3226"/>
                </a:lnTo>
                <a:lnTo>
                  <a:pt x="10505" y="3222"/>
                </a:lnTo>
                <a:lnTo>
                  <a:pt x="10497" y="3216"/>
                </a:lnTo>
                <a:lnTo>
                  <a:pt x="10491" y="3211"/>
                </a:lnTo>
                <a:lnTo>
                  <a:pt x="10486" y="3204"/>
                </a:lnTo>
                <a:lnTo>
                  <a:pt x="10483" y="3198"/>
                </a:lnTo>
                <a:lnTo>
                  <a:pt x="10482" y="3193"/>
                </a:lnTo>
                <a:lnTo>
                  <a:pt x="10483" y="3187"/>
                </a:lnTo>
                <a:lnTo>
                  <a:pt x="10486" y="3184"/>
                </a:lnTo>
                <a:lnTo>
                  <a:pt x="10490" y="3181"/>
                </a:lnTo>
                <a:lnTo>
                  <a:pt x="10496" y="3179"/>
                </a:lnTo>
                <a:lnTo>
                  <a:pt x="10504" y="3177"/>
                </a:lnTo>
                <a:lnTo>
                  <a:pt x="10511" y="3176"/>
                </a:lnTo>
                <a:lnTo>
                  <a:pt x="10521" y="3175"/>
                </a:lnTo>
                <a:lnTo>
                  <a:pt x="10564" y="3176"/>
                </a:lnTo>
                <a:lnTo>
                  <a:pt x="10609" y="3178"/>
                </a:lnTo>
                <a:lnTo>
                  <a:pt x="10622" y="3179"/>
                </a:lnTo>
                <a:lnTo>
                  <a:pt x="10636" y="3181"/>
                </a:lnTo>
                <a:lnTo>
                  <a:pt x="10652" y="3185"/>
                </a:lnTo>
                <a:lnTo>
                  <a:pt x="10669" y="3189"/>
                </a:lnTo>
                <a:lnTo>
                  <a:pt x="10686" y="3194"/>
                </a:lnTo>
                <a:lnTo>
                  <a:pt x="10704" y="3197"/>
                </a:lnTo>
                <a:lnTo>
                  <a:pt x="10720" y="3198"/>
                </a:lnTo>
                <a:lnTo>
                  <a:pt x="10733" y="3198"/>
                </a:lnTo>
                <a:lnTo>
                  <a:pt x="10750" y="3214"/>
                </a:lnTo>
                <a:lnTo>
                  <a:pt x="10768" y="3229"/>
                </a:lnTo>
                <a:lnTo>
                  <a:pt x="10785" y="3245"/>
                </a:lnTo>
                <a:lnTo>
                  <a:pt x="10802" y="3260"/>
                </a:lnTo>
                <a:lnTo>
                  <a:pt x="10801" y="3270"/>
                </a:lnTo>
                <a:lnTo>
                  <a:pt x="10799" y="3279"/>
                </a:lnTo>
                <a:lnTo>
                  <a:pt x="10776" y="3267"/>
                </a:lnTo>
                <a:lnTo>
                  <a:pt x="10749" y="3253"/>
                </a:lnTo>
                <a:lnTo>
                  <a:pt x="10737" y="3247"/>
                </a:lnTo>
                <a:lnTo>
                  <a:pt x="10727" y="3243"/>
                </a:lnTo>
                <a:lnTo>
                  <a:pt x="10724" y="3242"/>
                </a:lnTo>
                <a:lnTo>
                  <a:pt x="10721" y="3241"/>
                </a:lnTo>
                <a:lnTo>
                  <a:pt x="10719" y="3242"/>
                </a:lnTo>
                <a:lnTo>
                  <a:pt x="10718" y="3242"/>
                </a:lnTo>
                <a:lnTo>
                  <a:pt x="10717" y="3246"/>
                </a:lnTo>
                <a:lnTo>
                  <a:pt x="10717" y="3252"/>
                </a:lnTo>
                <a:lnTo>
                  <a:pt x="10717" y="3256"/>
                </a:lnTo>
                <a:lnTo>
                  <a:pt x="10719" y="3260"/>
                </a:lnTo>
                <a:lnTo>
                  <a:pt x="10721" y="3266"/>
                </a:lnTo>
                <a:lnTo>
                  <a:pt x="10724" y="3271"/>
                </a:lnTo>
                <a:lnTo>
                  <a:pt x="10729" y="3275"/>
                </a:lnTo>
                <a:lnTo>
                  <a:pt x="10735" y="3281"/>
                </a:lnTo>
                <a:lnTo>
                  <a:pt x="10742" y="3286"/>
                </a:lnTo>
                <a:lnTo>
                  <a:pt x="10751" y="3291"/>
                </a:lnTo>
                <a:lnTo>
                  <a:pt x="10761" y="3297"/>
                </a:lnTo>
                <a:lnTo>
                  <a:pt x="10772" y="3302"/>
                </a:lnTo>
                <a:lnTo>
                  <a:pt x="10786" y="3307"/>
                </a:lnTo>
                <a:lnTo>
                  <a:pt x="10801" y="3313"/>
                </a:lnTo>
                <a:lnTo>
                  <a:pt x="10819" y="3318"/>
                </a:lnTo>
                <a:lnTo>
                  <a:pt x="10837" y="3323"/>
                </a:lnTo>
                <a:lnTo>
                  <a:pt x="10847" y="3329"/>
                </a:lnTo>
                <a:lnTo>
                  <a:pt x="10857" y="3334"/>
                </a:lnTo>
                <a:lnTo>
                  <a:pt x="10867" y="3339"/>
                </a:lnTo>
                <a:lnTo>
                  <a:pt x="10877" y="3345"/>
                </a:lnTo>
                <a:lnTo>
                  <a:pt x="10901" y="3360"/>
                </a:lnTo>
                <a:lnTo>
                  <a:pt x="10926" y="3374"/>
                </a:lnTo>
                <a:lnTo>
                  <a:pt x="10951" y="3389"/>
                </a:lnTo>
                <a:lnTo>
                  <a:pt x="10977" y="3403"/>
                </a:lnTo>
                <a:lnTo>
                  <a:pt x="11001" y="3418"/>
                </a:lnTo>
                <a:lnTo>
                  <a:pt x="11026" y="3433"/>
                </a:lnTo>
                <a:lnTo>
                  <a:pt x="11051" y="3447"/>
                </a:lnTo>
                <a:lnTo>
                  <a:pt x="11075" y="3462"/>
                </a:lnTo>
                <a:lnTo>
                  <a:pt x="11084" y="3462"/>
                </a:lnTo>
                <a:lnTo>
                  <a:pt x="11091" y="3462"/>
                </a:lnTo>
                <a:lnTo>
                  <a:pt x="11100" y="3462"/>
                </a:lnTo>
                <a:lnTo>
                  <a:pt x="11109" y="3462"/>
                </a:lnTo>
                <a:lnTo>
                  <a:pt x="11083" y="3447"/>
                </a:lnTo>
                <a:lnTo>
                  <a:pt x="11058" y="3432"/>
                </a:lnTo>
                <a:lnTo>
                  <a:pt x="11032" y="3415"/>
                </a:lnTo>
                <a:lnTo>
                  <a:pt x="11008" y="3400"/>
                </a:lnTo>
                <a:lnTo>
                  <a:pt x="10982" y="3385"/>
                </a:lnTo>
                <a:lnTo>
                  <a:pt x="10957" y="3370"/>
                </a:lnTo>
                <a:lnTo>
                  <a:pt x="10931" y="3356"/>
                </a:lnTo>
                <a:lnTo>
                  <a:pt x="10907" y="3341"/>
                </a:lnTo>
                <a:lnTo>
                  <a:pt x="10898" y="3331"/>
                </a:lnTo>
                <a:lnTo>
                  <a:pt x="10893" y="3323"/>
                </a:lnTo>
                <a:lnTo>
                  <a:pt x="10892" y="3319"/>
                </a:lnTo>
                <a:lnTo>
                  <a:pt x="10892" y="3316"/>
                </a:lnTo>
                <a:lnTo>
                  <a:pt x="10892" y="3313"/>
                </a:lnTo>
                <a:lnTo>
                  <a:pt x="10893" y="3309"/>
                </a:lnTo>
                <a:lnTo>
                  <a:pt x="10895" y="3306"/>
                </a:lnTo>
                <a:lnTo>
                  <a:pt x="10898" y="3304"/>
                </a:lnTo>
                <a:lnTo>
                  <a:pt x="10901" y="3302"/>
                </a:lnTo>
                <a:lnTo>
                  <a:pt x="10906" y="3300"/>
                </a:lnTo>
                <a:lnTo>
                  <a:pt x="10915" y="3297"/>
                </a:lnTo>
                <a:lnTo>
                  <a:pt x="10928" y="3293"/>
                </a:lnTo>
                <a:lnTo>
                  <a:pt x="10952" y="3301"/>
                </a:lnTo>
                <a:lnTo>
                  <a:pt x="10972" y="3306"/>
                </a:lnTo>
                <a:lnTo>
                  <a:pt x="10990" y="3309"/>
                </a:lnTo>
                <a:lnTo>
                  <a:pt x="11008" y="3312"/>
                </a:lnTo>
                <a:lnTo>
                  <a:pt x="11038" y="3312"/>
                </a:lnTo>
                <a:lnTo>
                  <a:pt x="11066" y="3311"/>
                </a:lnTo>
                <a:lnTo>
                  <a:pt x="11086" y="3322"/>
                </a:lnTo>
                <a:lnTo>
                  <a:pt x="11107" y="3334"/>
                </a:lnTo>
                <a:lnTo>
                  <a:pt x="11126" y="3346"/>
                </a:lnTo>
                <a:lnTo>
                  <a:pt x="11146" y="3358"/>
                </a:lnTo>
                <a:lnTo>
                  <a:pt x="11168" y="3369"/>
                </a:lnTo>
                <a:lnTo>
                  <a:pt x="11194" y="3380"/>
                </a:lnTo>
                <a:lnTo>
                  <a:pt x="11208" y="3384"/>
                </a:lnTo>
                <a:lnTo>
                  <a:pt x="11223" y="3390"/>
                </a:lnTo>
                <a:lnTo>
                  <a:pt x="11240" y="3394"/>
                </a:lnTo>
                <a:lnTo>
                  <a:pt x="11257" y="3397"/>
                </a:lnTo>
                <a:lnTo>
                  <a:pt x="11240" y="3374"/>
                </a:lnTo>
                <a:lnTo>
                  <a:pt x="11221" y="3349"/>
                </a:lnTo>
                <a:lnTo>
                  <a:pt x="11203" y="3326"/>
                </a:lnTo>
                <a:lnTo>
                  <a:pt x="11186" y="3302"/>
                </a:lnTo>
                <a:lnTo>
                  <a:pt x="11177" y="3289"/>
                </a:lnTo>
                <a:lnTo>
                  <a:pt x="11167" y="3276"/>
                </a:lnTo>
                <a:lnTo>
                  <a:pt x="11154" y="3264"/>
                </a:lnTo>
                <a:lnTo>
                  <a:pt x="11140" y="3252"/>
                </a:lnTo>
                <a:lnTo>
                  <a:pt x="11124" y="3239"/>
                </a:lnTo>
                <a:lnTo>
                  <a:pt x="11107" y="3226"/>
                </a:lnTo>
                <a:lnTo>
                  <a:pt x="11088" y="3213"/>
                </a:lnTo>
                <a:lnTo>
                  <a:pt x="11069" y="3200"/>
                </a:lnTo>
                <a:lnTo>
                  <a:pt x="11026" y="3175"/>
                </a:lnTo>
                <a:lnTo>
                  <a:pt x="10980" y="3149"/>
                </a:lnTo>
                <a:lnTo>
                  <a:pt x="10931" y="3123"/>
                </a:lnTo>
                <a:lnTo>
                  <a:pt x="10883" y="3097"/>
                </a:lnTo>
                <a:lnTo>
                  <a:pt x="10855" y="3080"/>
                </a:lnTo>
                <a:lnTo>
                  <a:pt x="10826" y="3064"/>
                </a:lnTo>
                <a:lnTo>
                  <a:pt x="10810" y="3057"/>
                </a:lnTo>
                <a:lnTo>
                  <a:pt x="10792" y="3050"/>
                </a:lnTo>
                <a:lnTo>
                  <a:pt x="10772" y="3044"/>
                </a:lnTo>
                <a:lnTo>
                  <a:pt x="10751" y="3038"/>
                </a:lnTo>
                <a:lnTo>
                  <a:pt x="10744" y="3030"/>
                </a:lnTo>
                <a:lnTo>
                  <a:pt x="10738" y="3020"/>
                </a:lnTo>
                <a:lnTo>
                  <a:pt x="10732" y="3012"/>
                </a:lnTo>
                <a:lnTo>
                  <a:pt x="10726" y="3003"/>
                </a:lnTo>
                <a:lnTo>
                  <a:pt x="10725" y="2998"/>
                </a:lnTo>
                <a:lnTo>
                  <a:pt x="10724" y="2994"/>
                </a:lnTo>
                <a:lnTo>
                  <a:pt x="10722" y="2988"/>
                </a:lnTo>
                <a:lnTo>
                  <a:pt x="10720" y="2984"/>
                </a:lnTo>
                <a:lnTo>
                  <a:pt x="10715" y="2979"/>
                </a:lnTo>
                <a:lnTo>
                  <a:pt x="10710" y="2974"/>
                </a:lnTo>
                <a:lnTo>
                  <a:pt x="10705" y="2970"/>
                </a:lnTo>
                <a:lnTo>
                  <a:pt x="10698" y="2966"/>
                </a:lnTo>
                <a:lnTo>
                  <a:pt x="10682" y="2957"/>
                </a:lnTo>
                <a:lnTo>
                  <a:pt x="10661" y="2949"/>
                </a:lnTo>
                <a:lnTo>
                  <a:pt x="10636" y="2940"/>
                </a:lnTo>
                <a:lnTo>
                  <a:pt x="10607" y="2932"/>
                </a:lnTo>
                <a:lnTo>
                  <a:pt x="10590" y="2923"/>
                </a:lnTo>
                <a:lnTo>
                  <a:pt x="10574" y="2914"/>
                </a:lnTo>
                <a:lnTo>
                  <a:pt x="10558" y="2905"/>
                </a:lnTo>
                <a:lnTo>
                  <a:pt x="10541" y="2895"/>
                </a:lnTo>
                <a:lnTo>
                  <a:pt x="10547" y="2894"/>
                </a:lnTo>
                <a:lnTo>
                  <a:pt x="10550" y="2893"/>
                </a:lnTo>
                <a:lnTo>
                  <a:pt x="10554" y="2891"/>
                </a:lnTo>
                <a:lnTo>
                  <a:pt x="10556" y="2889"/>
                </a:lnTo>
                <a:lnTo>
                  <a:pt x="10558" y="2886"/>
                </a:lnTo>
                <a:lnTo>
                  <a:pt x="10559" y="2884"/>
                </a:lnTo>
                <a:lnTo>
                  <a:pt x="10559" y="2882"/>
                </a:lnTo>
                <a:lnTo>
                  <a:pt x="10559" y="2880"/>
                </a:lnTo>
                <a:lnTo>
                  <a:pt x="10555" y="2875"/>
                </a:lnTo>
                <a:lnTo>
                  <a:pt x="10551" y="2868"/>
                </a:lnTo>
                <a:lnTo>
                  <a:pt x="10545" y="2863"/>
                </a:lnTo>
                <a:lnTo>
                  <a:pt x="10537" y="2856"/>
                </a:lnTo>
                <a:lnTo>
                  <a:pt x="10522" y="2842"/>
                </a:lnTo>
                <a:lnTo>
                  <a:pt x="10509" y="2831"/>
                </a:lnTo>
                <a:lnTo>
                  <a:pt x="10505" y="2824"/>
                </a:lnTo>
                <a:lnTo>
                  <a:pt x="10502" y="2819"/>
                </a:lnTo>
                <a:lnTo>
                  <a:pt x="10502" y="2817"/>
                </a:lnTo>
                <a:lnTo>
                  <a:pt x="10502" y="2815"/>
                </a:lnTo>
                <a:lnTo>
                  <a:pt x="10502" y="2813"/>
                </a:lnTo>
                <a:lnTo>
                  <a:pt x="10504" y="2810"/>
                </a:lnTo>
                <a:lnTo>
                  <a:pt x="10515" y="2811"/>
                </a:lnTo>
                <a:lnTo>
                  <a:pt x="10527" y="2814"/>
                </a:lnTo>
                <a:lnTo>
                  <a:pt x="10540" y="2816"/>
                </a:lnTo>
                <a:lnTo>
                  <a:pt x="10554" y="2819"/>
                </a:lnTo>
                <a:lnTo>
                  <a:pt x="10582" y="2826"/>
                </a:lnTo>
                <a:lnTo>
                  <a:pt x="10611" y="2835"/>
                </a:lnTo>
                <a:lnTo>
                  <a:pt x="10637" y="2841"/>
                </a:lnTo>
                <a:lnTo>
                  <a:pt x="10661" y="2847"/>
                </a:lnTo>
                <a:lnTo>
                  <a:pt x="10670" y="2848"/>
                </a:lnTo>
                <a:lnTo>
                  <a:pt x="10679" y="2848"/>
                </a:lnTo>
                <a:lnTo>
                  <a:pt x="10686" y="2847"/>
                </a:lnTo>
                <a:lnTo>
                  <a:pt x="10691" y="2845"/>
                </a:lnTo>
                <a:lnTo>
                  <a:pt x="10693" y="2842"/>
                </a:lnTo>
                <a:lnTo>
                  <a:pt x="10695" y="2840"/>
                </a:lnTo>
                <a:lnTo>
                  <a:pt x="10696" y="2838"/>
                </a:lnTo>
                <a:lnTo>
                  <a:pt x="10696" y="2835"/>
                </a:lnTo>
                <a:lnTo>
                  <a:pt x="10695" y="2831"/>
                </a:lnTo>
                <a:lnTo>
                  <a:pt x="10693" y="2824"/>
                </a:lnTo>
                <a:lnTo>
                  <a:pt x="10688" y="2819"/>
                </a:lnTo>
                <a:lnTo>
                  <a:pt x="10682" y="2813"/>
                </a:lnTo>
                <a:lnTo>
                  <a:pt x="10675" y="2806"/>
                </a:lnTo>
                <a:lnTo>
                  <a:pt x="10665" y="2800"/>
                </a:lnTo>
                <a:lnTo>
                  <a:pt x="10645" y="2786"/>
                </a:lnTo>
                <a:lnTo>
                  <a:pt x="10622" y="2771"/>
                </a:lnTo>
                <a:lnTo>
                  <a:pt x="10597" y="2757"/>
                </a:lnTo>
                <a:lnTo>
                  <a:pt x="10573" y="2743"/>
                </a:lnTo>
                <a:lnTo>
                  <a:pt x="10542" y="2726"/>
                </a:lnTo>
                <a:lnTo>
                  <a:pt x="10512" y="2709"/>
                </a:lnTo>
                <a:lnTo>
                  <a:pt x="10482" y="2691"/>
                </a:lnTo>
                <a:lnTo>
                  <a:pt x="10452" y="2674"/>
                </a:lnTo>
                <a:lnTo>
                  <a:pt x="10443" y="2659"/>
                </a:lnTo>
                <a:lnTo>
                  <a:pt x="10432" y="2645"/>
                </a:lnTo>
                <a:lnTo>
                  <a:pt x="10420" y="2632"/>
                </a:lnTo>
                <a:lnTo>
                  <a:pt x="10406" y="2618"/>
                </a:lnTo>
                <a:lnTo>
                  <a:pt x="10391" y="2604"/>
                </a:lnTo>
                <a:lnTo>
                  <a:pt x="10374" y="2590"/>
                </a:lnTo>
                <a:lnTo>
                  <a:pt x="10354" y="2577"/>
                </a:lnTo>
                <a:lnTo>
                  <a:pt x="10334" y="2563"/>
                </a:lnTo>
                <a:lnTo>
                  <a:pt x="10310" y="2551"/>
                </a:lnTo>
                <a:lnTo>
                  <a:pt x="10286" y="2538"/>
                </a:lnTo>
                <a:lnTo>
                  <a:pt x="10258" y="2527"/>
                </a:lnTo>
                <a:lnTo>
                  <a:pt x="10228" y="2515"/>
                </a:lnTo>
                <a:lnTo>
                  <a:pt x="10194" y="2504"/>
                </a:lnTo>
                <a:lnTo>
                  <a:pt x="10159" y="2493"/>
                </a:lnTo>
                <a:lnTo>
                  <a:pt x="10120" y="2483"/>
                </a:lnTo>
                <a:lnTo>
                  <a:pt x="10079" y="2473"/>
                </a:lnTo>
                <a:lnTo>
                  <a:pt x="10077" y="2467"/>
                </a:lnTo>
                <a:lnTo>
                  <a:pt x="10075" y="2460"/>
                </a:lnTo>
                <a:lnTo>
                  <a:pt x="10071" y="2454"/>
                </a:lnTo>
                <a:lnTo>
                  <a:pt x="10067" y="2447"/>
                </a:lnTo>
                <a:lnTo>
                  <a:pt x="10055" y="2434"/>
                </a:lnTo>
                <a:lnTo>
                  <a:pt x="10040" y="2422"/>
                </a:lnTo>
                <a:lnTo>
                  <a:pt x="10022" y="2409"/>
                </a:lnTo>
                <a:lnTo>
                  <a:pt x="10003" y="2397"/>
                </a:lnTo>
                <a:lnTo>
                  <a:pt x="9982" y="2384"/>
                </a:lnTo>
                <a:lnTo>
                  <a:pt x="9958" y="2371"/>
                </a:lnTo>
                <a:lnTo>
                  <a:pt x="9910" y="2347"/>
                </a:lnTo>
                <a:lnTo>
                  <a:pt x="9859" y="2322"/>
                </a:lnTo>
                <a:lnTo>
                  <a:pt x="9834" y="2309"/>
                </a:lnTo>
                <a:lnTo>
                  <a:pt x="9811" y="2296"/>
                </a:lnTo>
                <a:lnTo>
                  <a:pt x="9788" y="2285"/>
                </a:lnTo>
                <a:lnTo>
                  <a:pt x="9768" y="2272"/>
                </a:lnTo>
                <a:lnTo>
                  <a:pt x="9699" y="2229"/>
                </a:lnTo>
                <a:lnTo>
                  <a:pt x="9631" y="2187"/>
                </a:lnTo>
                <a:lnTo>
                  <a:pt x="9564" y="2144"/>
                </a:lnTo>
                <a:lnTo>
                  <a:pt x="9495" y="2102"/>
                </a:lnTo>
                <a:lnTo>
                  <a:pt x="9427" y="2060"/>
                </a:lnTo>
                <a:lnTo>
                  <a:pt x="9358" y="2017"/>
                </a:lnTo>
                <a:lnTo>
                  <a:pt x="9291" y="1975"/>
                </a:lnTo>
                <a:lnTo>
                  <a:pt x="9223" y="1932"/>
                </a:lnTo>
                <a:lnTo>
                  <a:pt x="9201" y="1916"/>
                </a:lnTo>
                <a:lnTo>
                  <a:pt x="9177" y="1899"/>
                </a:lnTo>
                <a:lnTo>
                  <a:pt x="9150" y="1882"/>
                </a:lnTo>
                <a:lnTo>
                  <a:pt x="9121" y="1866"/>
                </a:lnTo>
                <a:lnTo>
                  <a:pt x="9087" y="1849"/>
                </a:lnTo>
                <a:lnTo>
                  <a:pt x="9048" y="1831"/>
                </a:lnTo>
                <a:lnTo>
                  <a:pt x="9004" y="1813"/>
                </a:lnTo>
                <a:lnTo>
                  <a:pt x="8953" y="1795"/>
                </a:lnTo>
                <a:lnTo>
                  <a:pt x="8965" y="1807"/>
                </a:lnTo>
                <a:lnTo>
                  <a:pt x="8977" y="1816"/>
                </a:lnTo>
                <a:lnTo>
                  <a:pt x="8990" y="1827"/>
                </a:lnTo>
                <a:lnTo>
                  <a:pt x="9003" y="1837"/>
                </a:lnTo>
                <a:lnTo>
                  <a:pt x="9031" y="1856"/>
                </a:lnTo>
                <a:lnTo>
                  <a:pt x="9059" y="1873"/>
                </a:lnTo>
                <a:lnTo>
                  <a:pt x="9089" y="1890"/>
                </a:lnTo>
                <a:lnTo>
                  <a:pt x="9118" y="1906"/>
                </a:lnTo>
                <a:lnTo>
                  <a:pt x="9147" y="1923"/>
                </a:lnTo>
                <a:lnTo>
                  <a:pt x="9176" y="1937"/>
                </a:lnTo>
                <a:lnTo>
                  <a:pt x="9215" y="1963"/>
                </a:lnTo>
                <a:lnTo>
                  <a:pt x="9253" y="1988"/>
                </a:lnTo>
                <a:lnTo>
                  <a:pt x="9291" y="2012"/>
                </a:lnTo>
                <a:lnTo>
                  <a:pt x="9329" y="2038"/>
                </a:lnTo>
                <a:lnTo>
                  <a:pt x="9294" y="2027"/>
                </a:lnTo>
                <a:lnTo>
                  <a:pt x="9263" y="2017"/>
                </a:lnTo>
                <a:lnTo>
                  <a:pt x="9234" y="2005"/>
                </a:lnTo>
                <a:lnTo>
                  <a:pt x="9208" y="1993"/>
                </a:lnTo>
                <a:lnTo>
                  <a:pt x="9184" y="1981"/>
                </a:lnTo>
                <a:lnTo>
                  <a:pt x="9163" y="1969"/>
                </a:lnTo>
                <a:lnTo>
                  <a:pt x="9144" y="1956"/>
                </a:lnTo>
                <a:lnTo>
                  <a:pt x="9124" y="1943"/>
                </a:lnTo>
                <a:lnTo>
                  <a:pt x="9089" y="1917"/>
                </a:lnTo>
                <a:lnTo>
                  <a:pt x="9053" y="1890"/>
                </a:lnTo>
                <a:lnTo>
                  <a:pt x="9034" y="1878"/>
                </a:lnTo>
                <a:lnTo>
                  <a:pt x="9014" y="1865"/>
                </a:lnTo>
                <a:lnTo>
                  <a:pt x="8992" y="1853"/>
                </a:lnTo>
                <a:lnTo>
                  <a:pt x="8968" y="1840"/>
                </a:lnTo>
                <a:lnTo>
                  <a:pt x="8928" y="1822"/>
                </a:lnTo>
                <a:lnTo>
                  <a:pt x="8888" y="1803"/>
                </a:lnTo>
                <a:lnTo>
                  <a:pt x="8848" y="1784"/>
                </a:lnTo>
                <a:lnTo>
                  <a:pt x="8808" y="1766"/>
                </a:lnTo>
                <a:lnTo>
                  <a:pt x="8807" y="1764"/>
                </a:lnTo>
                <a:lnTo>
                  <a:pt x="8813" y="1758"/>
                </a:lnTo>
                <a:lnTo>
                  <a:pt x="8815" y="1751"/>
                </a:lnTo>
                <a:lnTo>
                  <a:pt x="8816" y="1747"/>
                </a:lnTo>
                <a:lnTo>
                  <a:pt x="8815" y="1744"/>
                </a:lnTo>
                <a:lnTo>
                  <a:pt x="8814" y="1739"/>
                </a:lnTo>
                <a:lnTo>
                  <a:pt x="8813" y="1735"/>
                </a:lnTo>
                <a:lnTo>
                  <a:pt x="8809" y="1731"/>
                </a:lnTo>
                <a:lnTo>
                  <a:pt x="8805" y="1727"/>
                </a:lnTo>
                <a:lnTo>
                  <a:pt x="8801" y="1722"/>
                </a:lnTo>
                <a:lnTo>
                  <a:pt x="8794" y="1718"/>
                </a:lnTo>
                <a:lnTo>
                  <a:pt x="8778" y="1709"/>
                </a:lnTo>
                <a:lnTo>
                  <a:pt x="8757" y="1699"/>
                </a:lnTo>
                <a:lnTo>
                  <a:pt x="8744" y="1694"/>
                </a:lnTo>
                <a:lnTo>
                  <a:pt x="8732" y="1691"/>
                </a:lnTo>
                <a:lnTo>
                  <a:pt x="8722" y="1688"/>
                </a:lnTo>
                <a:lnTo>
                  <a:pt x="8714" y="1687"/>
                </a:lnTo>
                <a:lnTo>
                  <a:pt x="8707" y="1687"/>
                </a:lnTo>
                <a:lnTo>
                  <a:pt x="8702" y="1688"/>
                </a:lnTo>
                <a:lnTo>
                  <a:pt x="8698" y="1689"/>
                </a:lnTo>
                <a:lnTo>
                  <a:pt x="8693" y="1690"/>
                </a:lnTo>
                <a:lnTo>
                  <a:pt x="8688" y="1695"/>
                </a:lnTo>
                <a:lnTo>
                  <a:pt x="8684" y="1701"/>
                </a:lnTo>
                <a:lnTo>
                  <a:pt x="8681" y="1703"/>
                </a:lnTo>
                <a:lnTo>
                  <a:pt x="8678" y="1705"/>
                </a:lnTo>
                <a:lnTo>
                  <a:pt x="8675" y="1707"/>
                </a:lnTo>
                <a:lnTo>
                  <a:pt x="8671" y="1709"/>
                </a:lnTo>
                <a:lnTo>
                  <a:pt x="8639" y="1689"/>
                </a:lnTo>
                <a:lnTo>
                  <a:pt x="8606" y="1670"/>
                </a:lnTo>
                <a:lnTo>
                  <a:pt x="8574" y="1649"/>
                </a:lnTo>
                <a:lnTo>
                  <a:pt x="8541" y="1630"/>
                </a:lnTo>
                <a:lnTo>
                  <a:pt x="8509" y="1610"/>
                </a:lnTo>
                <a:lnTo>
                  <a:pt x="8475" y="1589"/>
                </a:lnTo>
                <a:lnTo>
                  <a:pt x="8443" y="1570"/>
                </a:lnTo>
                <a:lnTo>
                  <a:pt x="8410" y="1550"/>
                </a:lnTo>
                <a:lnTo>
                  <a:pt x="8431" y="1553"/>
                </a:lnTo>
                <a:lnTo>
                  <a:pt x="8453" y="1557"/>
                </a:lnTo>
                <a:lnTo>
                  <a:pt x="8474" y="1561"/>
                </a:lnTo>
                <a:lnTo>
                  <a:pt x="8496" y="1564"/>
                </a:lnTo>
                <a:lnTo>
                  <a:pt x="8502" y="1566"/>
                </a:lnTo>
                <a:lnTo>
                  <a:pt x="8509" y="1569"/>
                </a:lnTo>
                <a:lnTo>
                  <a:pt x="8514" y="1572"/>
                </a:lnTo>
                <a:lnTo>
                  <a:pt x="8520" y="1575"/>
                </a:lnTo>
                <a:lnTo>
                  <a:pt x="8531" y="1584"/>
                </a:lnTo>
                <a:lnTo>
                  <a:pt x="8542" y="1592"/>
                </a:lnTo>
                <a:lnTo>
                  <a:pt x="8547" y="1595"/>
                </a:lnTo>
                <a:lnTo>
                  <a:pt x="8554" y="1598"/>
                </a:lnTo>
                <a:lnTo>
                  <a:pt x="8560" y="1600"/>
                </a:lnTo>
                <a:lnTo>
                  <a:pt x="8567" y="1602"/>
                </a:lnTo>
                <a:lnTo>
                  <a:pt x="8574" y="1603"/>
                </a:lnTo>
                <a:lnTo>
                  <a:pt x="8582" y="1603"/>
                </a:lnTo>
                <a:lnTo>
                  <a:pt x="8590" y="1602"/>
                </a:lnTo>
                <a:lnTo>
                  <a:pt x="8600" y="1599"/>
                </a:lnTo>
                <a:lnTo>
                  <a:pt x="8645" y="1613"/>
                </a:lnTo>
                <a:lnTo>
                  <a:pt x="8688" y="1628"/>
                </a:lnTo>
                <a:lnTo>
                  <a:pt x="8728" y="1643"/>
                </a:lnTo>
                <a:lnTo>
                  <a:pt x="8764" y="1660"/>
                </a:lnTo>
                <a:lnTo>
                  <a:pt x="8782" y="1669"/>
                </a:lnTo>
                <a:lnTo>
                  <a:pt x="8797" y="1677"/>
                </a:lnTo>
                <a:lnTo>
                  <a:pt x="8811" y="1686"/>
                </a:lnTo>
                <a:lnTo>
                  <a:pt x="8825" y="1695"/>
                </a:lnTo>
                <a:lnTo>
                  <a:pt x="8836" y="1705"/>
                </a:lnTo>
                <a:lnTo>
                  <a:pt x="8846" y="1715"/>
                </a:lnTo>
                <a:lnTo>
                  <a:pt x="8856" y="1724"/>
                </a:lnTo>
                <a:lnTo>
                  <a:pt x="8863" y="1735"/>
                </a:lnTo>
                <a:lnTo>
                  <a:pt x="8884" y="1744"/>
                </a:lnTo>
                <a:lnTo>
                  <a:pt x="8905" y="1753"/>
                </a:lnTo>
                <a:lnTo>
                  <a:pt x="8924" y="1761"/>
                </a:lnTo>
                <a:lnTo>
                  <a:pt x="8937" y="1764"/>
                </a:lnTo>
                <a:lnTo>
                  <a:pt x="8945" y="1764"/>
                </a:lnTo>
                <a:lnTo>
                  <a:pt x="8950" y="1763"/>
                </a:lnTo>
                <a:lnTo>
                  <a:pt x="8953" y="1762"/>
                </a:lnTo>
                <a:lnTo>
                  <a:pt x="8956" y="1761"/>
                </a:lnTo>
                <a:lnTo>
                  <a:pt x="8957" y="1759"/>
                </a:lnTo>
                <a:lnTo>
                  <a:pt x="8957" y="1758"/>
                </a:lnTo>
                <a:lnTo>
                  <a:pt x="8956" y="1754"/>
                </a:lnTo>
                <a:lnTo>
                  <a:pt x="8955" y="1752"/>
                </a:lnTo>
                <a:lnTo>
                  <a:pt x="8941" y="1740"/>
                </a:lnTo>
                <a:lnTo>
                  <a:pt x="8923" y="1729"/>
                </a:lnTo>
                <a:lnTo>
                  <a:pt x="8938" y="1728"/>
                </a:lnTo>
                <a:lnTo>
                  <a:pt x="8953" y="1725"/>
                </a:lnTo>
                <a:lnTo>
                  <a:pt x="8968" y="1723"/>
                </a:lnTo>
                <a:lnTo>
                  <a:pt x="8982" y="1722"/>
                </a:lnTo>
                <a:lnTo>
                  <a:pt x="9009" y="1737"/>
                </a:lnTo>
                <a:lnTo>
                  <a:pt x="9035" y="1751"/>
                </a:lnTo>
                <a:lnTo>
                  <a:pt x="9061" y="1766"/>
                </a:lnTo>
                <a:lnTo>
                  <a:pt x="9088" y="1780"/>
                </a:lnTo>
                <a:lnTo>
                  <a:pt x="9143" y="1812"/>
                </a:lnTo>
                <a:lnTo>
                  <a:pt x="9197" y="1845"/>
                </a:lnTo>
                <a:lnTo>
                  <a:pt x="9252" y="1878"/>
                </a:lnTo>
                <a:lnTo>
                  <a:pt x="9308" y="1910"/>
                </a:lnTo>
                <a:lnTo>
                  <a:pt x="9363" y="1943"/>
                </a:lnTo>
                <a:lnTo>
                  <a:pt x="9419" y="1975"/>
                </a:lnTo>
                <a:lnTo>
                  <a:pt x="9475" y="2008"/>
                </a:lnTo>
                <a:lnTo>
                  <a:pt x="9530" y="2041"/>
                </a:lnTo>
                <a:lnTo>
                  <a:pt x="9534" y="2038"/>
                </a:lnTo>
                <a:lnTo>
                  <a:pt x="9538" y="2035"/>
                </a:lnTo>
                <a:lnTo>
                  <a:pt x="9539" y="2034"/>
                </a:lnTo>
                <a:lnTo>
                  <a:pt x="9539" y="2032"/>
                </a:lnTo>
                <a:lnTo>
                  <a:pt x="9539" y="2031"/>
                </a:lnTo>
                <a:lnTo>
                  <a:pt x="9538" y="2029"/>
                </a:lnTo>
                <a:lnTo>
                  <a:pt x="9529" y="2022"/>
                </a:lnTo>
                <a:lnTo>
                  <a:pt x="9519" y="2015"/>
                </a:lnTo>
                <a:lnTo>
                  <a:pt x="9508" y="2007"/>
                </a:lnTo>
                <a:lnTo>
                  <a:pt x="9497" y="2000"/>
                </a:lnTo>
                <a:lnTo>
                  <a:pt x="9494" y="1999"/>
                </a:lnTo>
                <a:lnTo>
                  <a:pt x="9491" y="1996"/>
                </a:lnTo>
                <a:lnTo>
                  <a:pt x="9494" y="1997"/>
                </a:lnTo>
                <a:lnTo>
                  <a:pt x="9498" y="2000"/>
                </a:lnTo>
                <a:lnTo>
                  <a:pt x="9537" y="2011"/>
                </a:lnTo>
                <a:lnTo>
                  <a:pt x="9574" y="2022"/>
                </a:lnTo>
                <a:lnTo>
                  <a:pt x="9611" y="2034"/>
                </a:lnTo>
                <a:lnTo>
                  <a:pt x="9644" y="2047"/>
                </a:lnTo>
                <a:lnTo>
                  <a:pt x="9659" y="2053"/>
                </a:lnTo>
                <a:lnTo>
                  <a:pt x="9673" y="2061"/>
                </a:lnTo>
                <a:lnTo>
                  <a:pt x="9687" y="2068"/>
                </a:lnTo>
                <a:lnTo>
                  <a:pt x="9699" y="2077"/>
                </a:lnTo>
                <a:lnTo>
                  <a:pt x="9711" y="2085"/>
                </a:lnTo>
                <a:lnTo>
                  <a:pt x="9721" y="2095"/>
                </a:lnTo>
                <a:lnTo>
                  <a:pt x="9729" y="2105"/>
                </a:lnTo>
                <a:lnTo>
                  <a:pt x="9737" y="2115"/>
                </a:lnTo>
                <a:lnTo>
                  <a:pt x="9741" y="2121"/>
                </a:lnTo>
                <a:lnTo>
                  <a:pt x="9746" y="2127"/>
                </a:lnTo>
                <a:lnTo>
                  <a:pt x="9753" y="2133"/>
                </a:lnTo>
                <a:lnTo>
                  <a:pt x="9760" y="2140"/>
                </a:lnTo>
                <a:lnTo>
                  <a:pt x="9780" y="2154"/>
                </a:lnTo>
                <a:lnTo>
                  <a:pt x="9802" y="2168"/>
                </a:lnTo>
                <a:lnTo>
                  <a:pt x="9829" y="2182"/>
                </a:lnTo>
                <a:lnTo>
                  <a:pt x="9858" y="2195"/>
                </a:lnTo>
                <a:lnTo>
                  <a:pt x="9889" y="2207"/>
                </a:lnTo>
                <a:lnTo>
                  <a:pt x="9924" y="2218"/>
                </a:lnTo>
                <a:lnTo>
                  <a:pt x="9933" y="2220"/>
                </a:lnTo>
                <a:lnTo>
                  <a:pt x="9944" y="2220"/>
                </a:lnTo>
                <a:lnTo>
                  <a:pt x="9955" y="2219"/>
                </a:lnTo>
                <a:lnTo>
                  <a:pt x="9966" y="2217"/>
                </a:lnTo>
                <a:lnTo>
                  <a:pt x="9987" y="2211"/>
                </a:lnTo>
                <a:lnTo>
                  <a:pt x="10004" y="2204"/>
                </a:lnTo>
                <a:lnTo>
                  <a:pt x="10012" y="2200"/>
                </a:lnTo>
                <a:lnTo>
                  <a:pt x="10016" y="2196"/>
                </a:lnTo>
                <a:lnTo>
                  <a:pt x="10017" y="2193"/>
                </a:lnTo>
                <a:lnTo>
                  <a:pt x="10017" y="2191"/>
                </a:lnTo>
                <a:lnTo>
                  <a:pt x="10017" y="2189"/>
                </a:lnTo>
                <a:lnTo>
                  <a:pt x="10016" y="2186"/>
                </a:lnTo>
                <a:lnTo>
                  <a:pt x="10013" y="2181"/>
                </a:lnTo>
                <a:lnTo>
                  <a:pt x="10007" y="2175"/>
                </a:lnTo>
                <a:lnTo>
                  <a:pt x="10001" y="2170"/>
                </a:lnTo>
                <a:lnTo>
                  <a:pt x="9992" y="2163"/>
                </a:lnTo>
                <a:lnTo>
                  <a:pt x="9973" y="2152"/>
                </a:lnTo>
                <a:lnTo>
                  <a:pt x="9950" y="2139"/>
                </a:lnTo>
                <a:lnTo>
                  <a:pt x="9929" y="2127"/>
                </a:lnTo>
                <a:lnTo>
                  <a:pt x="9909" y="2115"/>
                </a:lnTo>
                <a:lnTo>
                  <a:pt x="9865" y="2087"/>
                </a:lnTo>
                <a:lnTo>
                  <a:pt x="9819" y="2060"/>
                </a:lnTo>
                <a:lnTo>
                  <a:pt x="9773" y="2033"/>
                </a:lnTo>
                <a:lnTo>
                  <a:pt x="9726" y="2005"/>
                </a:lnTo>
                <a:lnTo>
                  <a:pt x="9678" y="1978"/>
                </a:lnTo>
                <a:lnTo>
                  <a:pt x="9628" y="1950"/>
                </a:lnTo>
                <a:lnTo>
                  <a:pt x="9579" y="1924"/>
                </a:lnTo>
                <a:lnTo>
                  <a:pt x="9528" y="1897"/>
                </a:lnTo>
                <a:lnTo>
                  <a:pt x="9478" y="1870"/>
                </a:lnTo>
                <a:lnTo>
                  <a:pt x="9427" y="1843"/>
                </a:lnTo>
                <a:lnTo>
                  <a:pt x="9377" y="1815"/>
                </a:lnTo>
                <a:lnTo>
                  <a:pt x="9326" y="1789"/>
                </a:lnTo>
                <a:lnTo>
                  <a:pt x="9277" y="1762"/>
                </a:lnTo>
                <a:lnTo>
                  <a:pt x="9227" y="1735"/>
                </a:lnTo>
                <a:lnTo>
                  <a:pt x="9179" y="1708"/>
                </a:lnTo>
                <a:lnTo>
                  <a:pt x="9132" y="1680"/>
                </a:lnTo>
                <a:lnTo>
                  <a:pt x="9132" y="1680"/>
                </a:lnTo>
                <a:lnTo>
                  <a:pt x="9132" y="1680"/>
                </a:lnTo>
                <a:lnTo>
                  <a:pt x="9111" y="1667"/>
                </a:lnTo>
                <a:lnTo>
                  <a:pt x="9090" y="1653"/>
                </a:lnTo>
                <a:lnTo>
                  <a:pt x="9066" y="1640"/>
                </a:lnTo>
                <a:lnTo>
                  <a:pt x="9042" y="1626"/>
                </a:lnTo>
                <a:lnTo>
                  <a:pt x="8988" y="1599"/>
                </a:lnTo>
                <a:lnTo>
                  <a:pt x="8934" y="1572"/>
                </a:lnTo>
                <a:lnTo>
                  <a:pt x="8908" y="1558"/>
                </a:lnTo>
                <a:lnTo>
                  <a:pt x="8884" y="1544"/>
                </a:lnTo>
                <a:lnTo>
                  <a:pt x="8861" y="1531"/>
                </a:lnTo>
                <a:lnTo>
                  <a:pt x="8841" y="1517"/>
                </a:lnTo>
                <a:lnTo>
                  <a:pt x="8832" y="1510"/>
                </a:lnTo>
                <a:lnTo>
                  <a:pt x="8823" y="1503"/>
                </a:lnTo>
                <a:lnTo>
                  <a:pt x="8816" y="1496"/>
                </a:lnTo>
                <a:lnTo>
                  <a:pt x="8809" y="1489"/>
                </a:lnTo>
                <a:lnTo>
                  <a:pt x="8803" y="1481"/>
                </a:lnTo>
                <a:lnTo>
                  <a:pt x="8799" y="1475"/>
                </a:lnTo>
                <a:lnTo>
                  <a:pt x="8794" y="1467"/>
                </a:lnTo>
                <a:lnTo>
                  <a:pt x="8792" y="1460"/>
                </a:lnTo>
                <a:lnTo>
                  <a:pt x="8849" y="1491"/>
                </a:lnTo>
                <a:lnTo>
                  <a:pt x="8906" y="1522"/>
                </a:lnTo>
                <a:lnTo>
                  <a:pt x="8963" y="1552"/>
                </a:lnTo>
                <a:lnTo>
                  <a:pt x="9020" y="1583"/>
                </a:lnTo>
                <a:lnTo>
                  <a:pt x="9077" y="1614"/>
                </a:lnTo>
                <a:lnTo>
                  <a:pt x="9134" y="1645"/>
                </a:lnTo>
                <a:lnTo>
                  <a:pt x="9191" y="1676"/>
                </a:lnTo>
                <a:lnTo>
                  <a:pt x="9248" y="1707"/>
                </a:lnTo>
                <a:lnTo>
                  <a:pt x="9306" y="1737"/>
                </a:lnTo>
                <a:lnTo>
                  <a:pt x="9363" y="1768"/>
                </a:lnTo>
                <a:lnTo>
                  <a:pt x="9420" y="1799"/>
                </a:lnTo>
                <a:lnTo>
                  <a:pt x="9477" y="1830"/>
                </a:lnTo>
                <a:lnTo>
                  <a:pt x="9534" y="1861"/>
                </a:lnTo>
                <a:lnTo>
                  <a:pt x="9591" y="1893"/>
                </a:lnTo>
                <a:lnTo>
                  <a:pt x="9649" y="1923"/>
                </a:lnTo>
                <a:lnTo>
                  <a:pt x="9706" y="1954"/>
                </a:lnTo>
                <a:lnTo>
                  <a:pt x="9759" y="1991"/>
                </a:lnTo>
                <a:lnTo>
                  <a:pt x="9814" y="2027"/>
                </a:lnTo>
                <a:lnTo>
                  <a:pt x="9871" y="2064"/>
                </a:lnTo>
                <a:lnTo>
                  <a:pt x="9929" y="2100"/>
                </a:lnTo>
                <a:lnTo>
                  <a:pt x="9988" y="2137"/>
                </a:lnTo>
                <a:lnTo>
                  <a:pt x="10048" y="2172"/>
                </a:lnTo>
                <a:lnTo>
                  <a:pt x="10111" y="2208"/>
                </a:lnTo>
                <a:lnTo>
                  <a:pt x="10173" y="2244"/>
                </a:lnTo>
                <a:lnTo>
                  <a:pt x="10237" y="2279"/>
                </a:lnTo>
                <a:lnTo>
                  <a:pt x="10303" y="2316"/>
                </a:lnTo>
                <a:lnTo>
                  <a:pt x="10368" y="2351"/>
                </a:lnTo>
                <a:lnTo>
                  <a:pt x="10436" y="2386"/>
                </a:lnTo>
                <a:lnTo>
                  <a:pt x="10504" y="2422"/>
                </a:lnTo>
                <a:lnTo>
                  <a:pt x="10573" y="2457"/>
                </a:lnTo>
                <a:lnTo>
                  <a:pt x="10642" y="2492"/>
                </a:lnTo>
                <a:lnTo>
                  <a:pt x="10712" y="2527"/>
                </a:lnTo>
                <a:lnTo>
                  <a:pt x="10736" y="2540"/>
                </a:lnTo>
                <a:lnTo>
                  <a:pt x="10758" y="2554"/>
                </a:lnTo>
                <a:lnTo>
                  <a:pt x="10782" y="2567"/>
                </a:lnTo>
                <a:lnTo>
                  <a:pt x="10805" y="2581"/>
                </a:lnTo>
                <a:lnTo>
                  <a:pt x="10828" y="2595"/>
                </a:lnTo>
                <a:lnTo>
                  <a:pt x="10851" y="2608"/>
                </a:lnTo>
                <a:lnTo>
                  <a:pt x="10874" y="2622"/>
                </a:lnTo>
                <a:lnTo>
                  <a:pt x="10898" y="2636"/>
                </a:lnTo>
                <a:lnTo>
                  <a:pt x="10927" y="2658"/>
                </a:lnTo>
                <a:lnTo>
                  <a:pt x="10957" y="2682"/>
                </a:lnTo>
                <a:lnTo>
                  <a:pt x="10989" y="2704"/>
                </a:lnTo>
                <a:lnTo>
                  <a:pt x="11022" y="2727"/>
                </a:lnTo>
                <a:lnTo>
                  <a:pt x="11090" y="2772"/>
                </a:lnTo>
                <a:lnTo>
                  <a:pt x="11162" y="2817"/>
                </a:lnTo>
                <a:lnTo>
                  <a:pt x="11234" y="2863"/>
                </a:lnTo>
                <a:lnTo>
                  <a:pt x="11307" y="2910"/>
                </a:lnTo>
                <a:lnTo>
                  <a:pt x="11379" y="2956"/>
                </a:lnTo>
                <a:lnTo>
                  <a:pt x="11449" y="3004"/>
                </a:lnTo>
                <a:lnTo>
                  <a:pt x="11450" y="3001"/>
                </a:lnTo>
                <a:lnTo>
                  <a:pt x="11450" y="2998"/>
                </a:lnTo>
                <a:lnTo>
                  <a:pt x="11450" y="2995"/>
                </a:lnTo>
                <a:lnTo>
                  <a:pt x="11449" y="2991"/>
                </a:lnTo>
                <a:lnTo>
                  <a:pt x="11445" y="2985"/>
                </a:lnTo>
                <a:lnTo>
                  <a:pt x="11440" y="2977"/>
                </a:lnTo>
                <a:lnTo>
                  <a:pt x="11423" y="2964"/>
                </a:lnTo>
                <a:lnTo>
                  <a:pt x="11403" y="2950"/>
                </a:lnTo>
                <a:lnTo>
                  <a:pt x="11383" y="2937"/>
                </a:lnTo>
                <a:lnTo>
                  <a:pt x="11365" y="2923"/>
                </a:lnTo>
                <a:lnTo>
                  <a:pt x="11359" y="2916"/>
                </a:lnTo>
                <a:lnTo>
                  <a:pt x="11354" y="2910"/>
                </a:lnTo>
                <a:lnTo>
                  <a:pt x="11353" y="2907"/>
                </a:lnTo>
                <a:lnTo>
                  <a:pt x="11351" y="2904"/>
                </a:lnTo>
                <a:lnTo>
                  <a:pt x="11351" y="2900"/>
                </a:lnTo>
                <a:lnTo>
                  <a:pt x="11351" y="2898"/>
                </a:lnTo>
                <a:lnTo>
                  <a:pt x="11412" y="2924"/>
                </a:lnTo>
                <a:lnTo>
                  <a:pt x="11465" y="2950"/>
                </a:lnTo>
                <a:lnTo>
                  <a:pt x="11515" y="2975"/>
                </a:lnTo>
                <a:lnTo>
                  <a:pt x="11561" y="3001"/>
                </a:lnTo>
                <a:lnTo>
                  <a:pt x="11605" y="3027"/>
                </a:lnTo>
                <a:lnTo>
                  <a:pt x="11646" y="3053"/>
                </a:lnTo>
                <a:lnTo>
                  <a:pt x="11685" y="3080"/>
                </a:lnTo>
                <a:lnTo>
                  <a:pt x="11723" y="3107"/>
                </a:lnTo>
                <a:lnTo>
                  <a:pt x="11752" y="3128"/>
                </a:lnTo>
                <a:lnTo>
                  <a:pt x="11780" y="3152"/>
                </a:lnTo>
                <a:lnTo>
                  <a:pt x="11795" y="3164"/>
                </a:lnTo>
                <a:lnTo>
                  <a:pt x="11810" y="3176"/>
                </a:lnTo>
                <a:lnTo>
                  <a:pt x="11827" y="3186"/>
                </a:lnTo>
                <a:lnTo>
                  <a:pt x="11845" y="3198"/>
                </a:lnTo>
                <a:lnTo>
                  <a:pt x="11864" y="3210"/>
                </a:lnTo>
                <a:lnTo>
                  <a:pt x="11884" y="3221"/>
                </a:lnTo>
                <a:lnTo>
                  <a:pt x="11908" y="3230"/>
                </a:lnTo>
                <a:lnTo>
                  <a:pt x="11933" y="3241"/>
                </a:lnTo>
                <a:lnTo>
                  <a:pt x="11961" y="3249"/>
                </a:lnTo>
                <a:lnTo>
                  <a:pt x="11992" y="3258"/>
                </a:lnTo>
                <a:lnTo>
                  <a:pt x="12025" y="3267"/>
                </a:lnTo>
                <a:lnTo>
                  <a:pt x="12063" y="3273"/>
                </a:lnTo>
                <a:lnTo>
                  <a:pt x="12089" y="3281"/>
                </a:lnTo>
                <a:lnTo>
                  <a:pt x="12112" y="3289"/>
                </a:lnTo>
                <a:lnTo>
                  <a:pt x="12135" y="3299"/>
                </a:lnTo>
                <a:lnTo>
                  <a:pt x="12155" y="3307"/>
                </a:lnTo>
                <a:lnTo>
                  <a:pt x="12173" y="3317"/>
                </a:lnTo>
                <a:lnTo>
                  <a:pt x="12192" y="3326"/>
                </a:lnTo>
                <a:lnTo>
                  <a:pt x="12209" y="3335"/>
                </a:lnTo>
                <a:lnTo>
                  <a:pt x="12225" y="3345"/>
                </a:lnTo>
                <a:lnTo>
                  <a:pt x="12256" y="3365"/>
                </a:lnTo>
                <a:lnTo>
                  <a:pt x="12288" y="3384"/>
                </a:lnTo>
                <a:lnTo>
                  <a:pt x="12304" y="3394"/>
                </a:lnTo>
                <a:lnTo>
                  <a:pt x="12322" y="3404"/>
                </a:lnTo>
                <a:lnTo>
                  <a:pt x="12340" y="3413"/>
                </a:lnTo>
                <a:lnTo>
                  <a:pt x="12358" y="3422"/>
                </a:lnTo>
                <a:lnTo>
                  <a:pt x="12359" y="3422"/>
                </a:lnTo>
                <a:lnTo>
                  <a:pt x="12360" y="3422"/>
                </a:lnTo>
                <a:lnTo>
                  <a:pt x="12414" y="3455"/>
                </a:lnTo>
                <a:lnTo>
                  <a:pt x="12468" y="3488"/>
                </a:lnTo>
                <a:lnTo>
                  <a:pt x="12523" y="3520"/>
                </a:lnTo>
                <a:lnTo>
                  <a:pt x="12577" y="3554"/>
                </a:lnTo>
                <a:lnTo>
                  <a:pt x="12631" y="3586"/>
                </a:lnTo>
                <a:lnTo>
                  <a:pt x="12686" y="3619"/>
                </a:lnTo>
                <a:lnTo>
                  <a:pt x="12740" y="3651"/>
                </a:lnTo>
                <a:lnTo>
                  <a:pt x="12794" y="3684"/>
                </a:lnTo>
                <a:lnTo>
                  <a:pt x="12776" y="3679"/>
                </a:lnTo>
                <a:lnTo>
                  <a:pt x="12759" y="3674"/>
                </a:lnTo>
                <a:lnTo>
                  <a:pt x="12743" y="3667"/>
                </a:lnTo>
                <a:lnTo>
                  <a:pt x="12729" y="3662"/>
                </a:lnTo>
                <a:lnTo>
                  <a:pt x="12703" y="3649"/>
                </a:lnTo>
                <a:lnTo>
                  <a:pt x="12679" y="3636"/>
                </a:lnTo>
                <a:lnTo>
                  <a:pt x="12657" y="3622"/>
                </a:lnTo>
                <a:lnTo>
                  <a:pt x="12635" y="3609"/>
                </a:lnTo>
                <a:lnTo>
                  <a:pt x="12613" y="3596"/>
                </a:lnTo>
                <a:lnTo>
                  <a:pt x="12587" y="3584"/>
                </a:lnTo>
                <a:lnTo>
                  <a:pt x="12569" y="3572"/>
                </a:lnTo>
                <a:lnTo>
                  <a:pt x="12552" y="3561"/>
                </a:lnTo>
                <a:lnTo>
                  <a:pt x="12532" y="3549"/>
                </a:lnTo>
                <a:lnTo>
                  <a:pt x="12512" y="3538"/>
                </a:lnTo>
                <a:lnTo>
                  <a:pt x="12489" y="3526"/>
                </a:lnTo>
                <a:lnTo>
                  <a:pt x="12463" y="3515"/>
                </a:lnTo>
                <a:lnTo>
                  <a:pt x="12432" y="3503"/>
                </a:lnTo>
                <a:lnTo>
                  <a:pt x="12396" y="3493"/>
                </a:lnTo>
                <a:lnTo>
                  <a:pt x="12399" y="3500"/>
                </a:lnTo>
                <a:lnTo>
                  <a:pt x="12402" y="3507"/>
                </a:lnTo>
                <a:lnTo>
                  <a:pt x="12408" y="3514"/>
                </a:lnTo>
                <a:lnTo>
                  <a:pt x="12413" y="3520"/>
                </a:lnTo>
                <a:lnTo>
                  <a:pt x="12419" y="3527"/>
                </a:lnTo>
                <a:lnTo>
                  <a:pt x="12427" y="3532"/>
                </a:lnTo>
                <a:lnTo>
                  <a:pt x="12436" y="3539"/>
                </a:lnTo>
                <a:lnTo>
                  <a:pt x="12445" y="3545"/>
                </a:lnTo>
                <a:lnTo>
                  <a:pt x="12468" y="3556"/>
                </a:lnTo>
                <a:lnTo>
                  <a:pt x="12494" y="3568"/>
                </a:lnTo>
                <a:lnTo>
                  <a:pt x="12525" y="3578"/>
                </a:lnTo>
                <a:lnTo>
                  <a:pt x="12559" y="3589"/>
                </a:lnTo>
                <a:lnTo>
                  <a:pt x="12591" y="3609"/>
                </a:lnTo>
                <a:lnTo>
                  <a:pt x="12624" y="3631"/>
                </a:lnTo>
                <a:lnTo>
                  <a:pt x="12655" y="3652"/>
                </a:lnTo>
                <a:lnTo>
                  <a:pt x="12687" y="3673"/>
                </a:lnTo>
                <a:lnTo>
                  <a:pt x="12718" y="3694"/>
                </a:lnTo>
                <a:lnTo>
                  <a:pt x="12750" y="3714"/>
                </a:lnTo>
                <a:lnTo>
                  <a:pt x="12783" y="3735"/>
                </a:lnTo>
                <a:lnTo>
                  <a:pt x="12814" y="3756"/>
                </a:lnTo>
                <a:lnTo>
                  <a:pt x="12835" y="3768"/>
                </a:lnTo>
                <a:lnTo>
                  <a:pt x="12856" y="3781"/>
                </a:lnTo>
                <a:lnTo>
                  <a:pt x="12877" y="3794"/>
                </a:lnTo>
                <a:lnTo>
                  <a:pt x="12899" y="3805"/>
                </a:lnTo>
                <a:lnTo>
                  <a:pt x="12919" y="3817"/>
                </a:lnTo>
                <a:lnTo>
                  <a:pt x="12940" y="3830"/>
                </a:lnTo>
                <a:lnTo>
                  <a:pt x="12961" y="3842"/>
                </a:lnTo>
                <a:lnTo>
                  <a:pt x="12981" y="3854"/>
                </a:lnTo>
                <a:lnTo>
                  <a:pt x="12990" y="3855"/>
                </a:lnTo>
                <a:lnTo>
                  <a:pt x="12999" y="3856"/>
                </a:lnTo>
                <a:lnTo>
                  <a:pt x="12966" y="3830"/>
                </a:lnTo>
                <a:lnTo>
                  <a:pt x="12933" y="3803"/>
                </a:lnTo>
                <a:lnTo>
                  <a:pt x="12900" y="3777"/>
                </a:lnTo>
                <a:lnTo>
                  <a:pt x="12866" y="3751"/>
                </a:lnTo>
                <a:lnTo>
                  <a:pt x="12877" y="3752"/>
                </a:lnTo>
                <a:lnTo>
                  <a:pt x="12887" y="3752"/>
                </a:lnTo>
                <a:lnTo>
                  <a:pt x="12896" y="3752"/>
                </a:lnTo>
                <a:lnTo>
                  <a:pt x="12907" y="3752"/>
                </a:lnTo>
                <a:lnTo>
                  <a:pt x="12937" y="3775"/>
                </a:lnTo>
                <a:lnTo>
                  <a:pt x="12971" y="3798"/>
                </a:lnTo>
                <a:lnTo>
                  <a:pt x="13006" y="3821"/>
                </a:lnTo>
                <a:lnTo>
                  <a:pt x="13043" y="3845"/>
                </a:lnTo>
                <a:lnTo>
                  <a:pt x="13120" y="3892"/>
                </a:lnTo>
                <a:lnTo>
                  <a:pt x="13197" y="3940"/>
                </a:lnTo>
                <a:lnTo>
                  <a:pt x="13236" y="3964"/>
                </a:lnTo>
                <a:lnTo>
                  <a:pt x="13272" y="3987"/>
                </a:lnTo>
                <a:lnTo>
                  <a:pt x="13308" y="4011"/>
                </a:lnTo>
                <a:lnTo>
                  <a:pt x="13341" y="4035"/>
                </a:lnTo>
                <a:lnTo>
                  <a:pt x="13372" y="4058"/>
                </a:lnTo>
                <a:lnTo>
                  <a:pt x="13400" y="4081"/>
                </a:lnTo>
                <a:lnTo>
                  <a:pt x="13412" y="4092"/>
                </a:lnTo>
                <a:lnTo>
                  <a:pt x="13424" y="4104"/>
                </a:lnTo>
                <a:lnTo>
                  <a:pt x="13435" y="4115"/>
                </a:lnTo>
                <a:lnTo>
                  <a:pt x="13444" y="4127"/>
                </a:lnTo>
                <a:lnTo>
                  <a:pt x="13474" y="4143"/>
                </a:lnTo>
                <a:lnTo>
                  <a:pt x="13506" y="4158"/>
                </a:lnTo>
                <a:lnTo>
                  <a:pt x="13536" y="4174"/>
                </a:lnTo>
                <a:lnTo>
                  <a:pt x="13566" y="4189"/>
                </a:lnTo>
                <a:lnTo>
                  <a:pt x="13596" y="4205"/>
                </a:lnTo>
                <a:lnTo>
                  <a:pt x="13627" y="4220"/>
                </a:lnTo>
                <a:lnTo>
                  <a:pt x="13657" y="4236"/>
                </a:lnTo>
                <a:lnTo>
                  <a:pt x="13687" y="4251"/>
                </a:lnTo>
                <a:lnTo>
                  <a:pt x="13695" y="4267"/>
                </a:lnTo>
                <a:lnTo>
                  <a:pt x="13704" y="4282"/>
                </a:lnTo>
                <a:lnTo>
                  <a:pt x="13710" y="4289"/>
                </a:lnTo>
                <a:lnTo>
                  <a:pt x="13717" y="4297"/>
                </a:lnTo>
                <a:lnTo>
                  <a:pt x="13725" y="4304"/>
                </a:lnTo>
                <a:lnTo>
                  <a:pt x="13734" y="4313"/>
                </a:lnTo>
                <a:lnTo>
                  <a:pt x="13745" y="4320"/>
                </a:lnTo>
                <a:lnTo>
                  <a:pt x="13757" y="4328"/>
                </a:lnTo>
                <a:lnTo>
                  <a:pt x="13770" y="4337"/>
                </a:lnTo>
                <a:lnTo>
                  <a:pt x="13785" y="4344"/>
                </a:lnTo>
                <a:lnTo>
                  <a:pt x="13802" y="4353"/>
                </a:lnTo>
                <a:lnTo>
                  <a:pt x="13821" y="4361"/>
                </a:lnTo>
                <a:lnTo>
                  <a:pt x="13843" y="4370"/>
                </a:lnTo>
                <a:lnTo>
                  <a:pt x="13867" y="4378"/>
                </a:lnTo>
                <a:lnTo>
                  <a:pt x="13873" y="4386"/>
                </a:lnTo>
                <a:lnTo>
                  <a:pt x="13882" y="4394"/>
                </a:lnTo>
                <a:lnTo>
                  <a:pt x="13889" y="4402"/>
                </a:lnTo>
                <a:lnTo>
                  <a:pt x="13899" y="4410"/>
                </a:lnTo>
                <a:lnTo>
                  <a:pt x="13919" y="4425"/>
                </a:lnTo>
                <a:lnTo>
                  <a:pt x="13941" y="4439"/>
                </a:lnTo>
                <a:lnTo>
                  <a:pt x="13965" y="4453"/>
                </a:lnTo>
                <a:lnTo>
                  <a:pt x="13991" y="4467"/>
                </a:lnTo>
                <a:lnTo>
                  <a:pt x="14019" y="4480"/>
                </a:lnTo>
                <a:lnTo>
                  <a:pt x="14048" y="4493"/>
                </a:lnTo>
                <a:lnTo>
                  <a:pt x="14078" y="4506"/>
                </a:lnTo>
                <a:lnTo>
                  <a:pt x="14110" y="4518"/>
                </a:lnTo>
                <a:lnTo>
                  <a:pt x="14143" y="4529"/>
                </a:lnTo>
                <a:lnTo>
                  <a:pt x="14176" y="4541"/>
                </a:lnTo>
                <a:lnTo>
                  <a:pt x="14244" y="4565"/>
                </a:lnTo>
                <a:lnTo>
                  <a:pt x="14312" y="4587"/>
                </a:lnTo>
                <a:close/>
                <a:moveTo>
                  <a:pt x="3097" y="6877"/>
                </a:moveTo>
                <a:lnTo>
                  <a:pt x="3001" y="6877"/>
                </a:lnTo>
                <a:lnTo>
                  <a:pt x="2993" y="6873"/>
                </a:lnTo>
                <a:lnTo>
                  <a:pt x="2978" y="6863"/>
                </a:lnTo>
                <a:lnTo>
                  <a:pt x="2967" y="6856"/>
                </a:lnTo>
                <a:lnTo>
                  <a:pt x="2959" y="6849"/>
                </a:lnTo>
                <a:lnTo>
                  <a:pt x="2954" y="6845"/>
                </a:lnTo>
                <a:lnTo>
                  <a:pt x="2953" y="6843"/>
                </a:lnTo>
                <a:lnTo>
                  <a:pt x="2953" y="6841"/>
                </a:lnTo>
                <a:lnTo>
                  <a:pt x="2953" y="6839"/>
                </a:lnTo>
                <a:lnTo>
                  <a:pt x="2954" y="6837"/>
                </a:lnTo>
                <a:lnTo>
                  <a:pt x="2957" y="6836"/>
                </a:lnTo>
                <a:lnTo>
                  <a:pt x="2964" y="6835"/>
                </a:lnTo>
                <a:lnTo>
                  <a:pt x="2981" y="6835"/>
                </a:lnTo>
                <a:lnTo>
                  <a:pt x="3004" y="6837"/>
                </a:lnTo>
                <a:lnTo>
                  <a:pt x="3030" y="6841"/>
                </a:lnTo>
                <a:lnTo>
                  <a:pt x="3058" y="6845"/>
                </a:lnTo>
                <a:lnTo>
                  <a:pt x="3066" y="6853"/>
                </a:lnTo>
                <a:lnTo>
                  <a:pt x="3074" y="6862"/>
                </a:lnTo>
                <a:lnTo>
                  <a:pt x="3085" y="6869"/>
                </a:lnTo>
                <a:lnTo>
                  <a:pt x="3097" y="6877"/>
                </a:lnTo>
                <a:close/>
                <a:moveTo>
                  <a:pt x="0" y="138"/>
                </a:moveTo>
                <a:lnTo>
                  <a:pt x="0" y="106"/>
                </a:lnTo>
                <a:lnTo>
                  <a:pt x="5" y="109"/>
                </a:lnTo>
                <a:lnTo>
                  <a:pt x="10" y="111"/>
                </a:lnTo>
                <a:lnTo>
                  <a:pt x="8" y="124"/>
                </a:lnTo>
                <a:lnTo>
                  <a:pt x="7" y="136"/>
                </a:lnTo>
                <a:lnTo>
                  <a:pt x="0" y="138"/>
                </a:lnTo>
                <a:close/>
                <a:moveTo>
                  <a:pt x="0" y="57"/>
                </a:moveTo>
                <a:lnTo>
                  <a:pt x="0" y="0"/>
                </a:lnTo>
                <a:lnTo>
                  <a:pt x="53" y="34"/>
                </a:lnTo>
                <a:lnTo>
                  <a:pt x="63" y="39"/>
                </a:lnTo>
                <a:lnTo>
                  <a:pt x="73" y="43"/>
                </a:lnTo>
                <a:lnTo>
                  <a:pt x="82" y="46"/>
                </a:lnTo>
                <a:lnTo>
                  <a:pt x="93" y="49"/>
                </a:lnTo>
                <a:lnTo>
                  <a:pt x="79" y="48"/>
                </a:lnTo>
                <a:lnTo>
                  <a:pt x="68" y="47"/>
                </a:lnTo>
                <a:lnTo>
                  <a:pt x="59" y="48"/>
                </a:lnTo>
                <a:lnTo>
                  <a:pt x="50" y="50"/>
                </a:lnTo>
                <a:lnTo>
                  <a:pt x="44" y="53"/>
                </a:lnTo>
                <a:lnTo>
                  <a:pt x="37" y="56"/>
                </a:lnTo>
                <a:lnTo>
                  <a:pt x="32" y="60"/>
                </a:lnTo>
                <a:lnTo>
                  <a:pt x="27" y="64"/>
                </a:lnTo>
                <a:lnTo>
                  <a:pt x="25" y="68"/>
                </a:lnTo>
                <a:lnTo>
                  <a:pt x="25" y="70"/>
                </a:lnTo>
                <a:lnTo>
                  <a:pt x="26" y="73"/>
                </a:lnTo>
                <a:lnTo>
                  <a:pt x="30" y="76"/>
                </a:lnTo>
                <a:lnTo>
                  <a:pt x="34" y="78"/>
                </a:lnTo>
                <a:lnTo>
                  <a:pt x="39" y="81"/>
                </a:lnTo>
                <a:lnTo>
                  <a:pt x="48" y="85"/>
                </a:lnTo>
                <a:lnTo>
                  <a:pt x="58" y="88"/>
                </a:lnTo>
                <a:lnTo>
                  <a:pt x="47" y="87"/>
                </a:lnTo>
                <a:lnTo>
                  <a:pt x="38" y="85"/>
                </a:lnTo>
                <a:lnTo>
                  <a:pt x="32" y="83"/>
                </a:lnTo>
                <a:lnTo>
                  <a:pt x="27" y="78"/>
                </a:lnTo>
                <a:lnTo>
                  <a:pt x="19" y="71"/>
                </a:lnTo>
                <a:lnTo>
                  <a:pt x="10" y="63"/>
                </a:lnTo>
                <a:lnTo>
                  <a:pt x="5" y="60"/>
                </a:lnTo>
                <a:lnTo>
                  <a:pt x="0" y="57"/>
                </a:lnTo>
                <a:close/>
                <a:moveTo>
                  <a:pt x="12467" y="3018"/>
                </a:moveTo>
                <a:lnTo>
                  <a:pt x="12467" y="3018"/>
                </a:lnTo>
                <a:lnTo>
                  <a:pt x="12468" y="3018"/>
                </a:lnTo>
                <a:lnTo>
                  <a:pt x="12469" y="3019"/>
                </a:lnTo>
                <a:lnTo>
                  <a:pt x="12470" y="3019"/>
                </a:lnTo>
                <a:lnTo>
                  <a:pt x="12469" y="3019"/>
                </a:lnTo>
                <a:lnTo>
                  <a:pt x="12467" y="3018"/>
                </a:lnTo>
                <a:close/>
                <a:moveTo>
                  <a:pt x="12213" y="3303"/>
                </a:moveTo>
                <a:lnTo>
                  <a:pt x="12214" y="3304"/>
                </a:lnTo>
                <a:lnTo>
                  <a:pt x="12215" y="3305"/>
                </a:lnTo>
                <a:lnTo>
                  <a:pt x="12214" y="3304"/>
                </a:lnTo>
                <a:lnTo>
                  <a:pt x="12213" y="3303"/>
                </a:lnTo>
                <a:close/>
                <a:moveTo>
                  <a:pt x="10842" y="3128"/>
                </a:moveTo>
                <a:lnTo>
                  <a:pt x="10842" y="3130"/>
                </a:lnTo>
                <a:lnTo>
                  <a:pt x="10828" y="3122"/>
                </a:lnTo>
                <a:lnTo>
                  <a:pt x="10814" y="3113"/>
                </a:lnTo>
                <a:lnTo>
                  <a:pt x="10828" y="3122"/>
                </a:lnTo>
                <a:lnTo>
                  <a:pt x="10842" y="3128"/>
                </a:lnTo>
                <a:close/>
                <a:moveTo>
                  <a:pt x="6859" y="2160"/>
                </a:moveTo>
                <a:lnTo>
                  <a:pt x="6896" y="2180"/>
                </a:lnTo>
                <a:lnTo>
                  <a:pt x="6931" y="2200"/>
                </a:lnTo>
                <a:lnTo>
                  <a:pt x="6965" y="2220"/>
                </a:lnTo>
                <a:lnTo>
                  <a:pt x="6996" y="2241"/>
                </a:lnTo>
                <a:lnTo>
                  <a:pt x="7005" y="2246"/>
                </a:lnTo>
                <a:lnTo>
                  <a:pt x="7013" y="2251"/>
                </a:lnTo>
                <a:lnTo>
                  <a:pt x="6973" y="2229"/>
                </a:lnTo>
                <a:lnTo>
                  <a:pt x="6936" y="2206"/>
                </a:lnTo>
                <a:lnTo>
                  <a:pt x="6897" y="2183"/>
                </a:lnTo>
                <a:lnTo>
                  <a:pt x="6859" y="2160"/>
                </a:lnTo>
                <a:close/>
                <a:moveTo>
                  <a:pt x="7217" y="3734"/>
                </a:moveTo>
                <a:lnTo>
                  <a:pt x="7226" y="3734"/>
                </a:lnTo>
                <a:lnTo>
                  <a:pt x="7231" y="3734"/>
                </a:lnTo>
                <a:lnTo>
                  <a:pt x="7232" y="3735"/>
                </a:lnTo>
                <a:lnTo>
                  <a:pt x="7232" y="3735"/>
                </a:lnTo>
                <a:lnTo>
                  <a:pt x="7231" y="3735"/>
                </a:lnTo>
                <a:lnTo>
                  <a:pt x="7229" y="3735"/>
                </a:lnTo>
                <a:lnTo>
                  <a:pt x="7224" y="3735"/>
                </a:lnTo>
                <a:lnTo>
                  <a:pt x="7217" y="3734"/>
                </a:lnTo>
                <a:close/>
                <a:moveTo>
                  <a:pt x="4380" y="2247"/>
                </a:moveTo>
                <a:lnTo>
                  <a:pt x="4381" y="2247"/>
                </a:lnTo>
                <a:lnTo>
                  <a:pt x="4382" y="2246"/>
                </a:lnTo>
                <a:lnTo>
                  <a:pt x="4384" y="2247"/>
                </a:lnTo>
                <a:lnTo>
                  <a:pt x="4386" y="2249"/>
                </a:lnTo>
                <a:lnTo>
                  <a:pt x="4383" y="2247"/>
                </a:lnTo>
                <a:lnTo>
                  <a:pt x="4380" y="2247"/>
                </a:lnTo>
                <a:close/>
                <a:moveTo>
                  <a:pt x="979" y="679"/>
                </a:moveTo>
                <a:lnTo>
                  <a:pt x="978" y="678"/>
                </a:lnTo>
                <a:lnTo>
                  <a:pt x="977" y="678"/>
                </a:lnTo>
                <a:lnTo>
                  <a:pt x="978" y="678"/>
                </a:lnTo>
                <a:lnTo>
                  <a:pt x="979" y="679"/>
                </a:lnTo>
                <a:close/>
                <a:moveTo>
                  <a:pt x="12058" y="2827"/>
                </a:moveTo>
                <a:lnTo>
                  <a:pt x="12068" y="2830"/>
                </a:lnTo>
                <a:lnTo>
                  <a:pt x="12077" y="2833"/>
                </a:lnTo>
                <a:lnTo>
                  <a:pt x="12079" y="2834"/>
                </a:lnTo>
                <a:lnTo>
                  <a:pt x="12079" y="2834"/>
                </a:lnTo>
                <a:lnTo>
                  <a:pt x="12076" y="2834"/>
                </a:lnTo>
                <a:lnTo>
                  <a:pt x="12069" y="2832"/>
                </a:lnTo>
                <a:lnTo>
                  <a:pt x="12064" y="2830"/>
                </a:lnTo>
                <a:lnTo>
                  <a:pt x="12058" y="2827"/>
                </a:lnTo>
                <a:close/>
                <a:moveTo>
                  <a:pt x="10519" y="2159"/>
                </a:moveTo>
                <a:lnTo>
                  <a:pt x="10521" y="2161"/>
                </a:lnTo>
                <a:lnTo>
                  <a:pt x="10523" y="2165"/>
                </a:lnTo>
                <a:lnTo>
                  <a:pt x="10517" y="2160"/>
                </a:lnTo>
                <a:lnTo>
                  <a:pt x="10511" y="2157"/>
                </a:lnTo>
                <a:lnTo>
                  <a:pt x="10516" y="2158"/>
                </a:lnTo>
                <a:lnTo>
                  <a:pt x="10519" y="2159"/>
                </a:lnTo>
                <a:close/>
                <a:moveTo>
                  <a:pt x="10923" y="2474"/>
                </a:moveTo>
                <a:lnTo>
                  <a:pt x="10928" y="2476"/>
                </a:lnTo>
                <a:lnTo>
                  <a:pt x="10934" y="2479"/>
                </a:lnTo>
                <a:lnTo>
                  <a:pt x="10932" y="2479"/>
                </a:lnTo>
                <a:lnTo>
                  <a:pt x="10930" y="2479"/>
                </a:lnTo>
                <a:lnTo>
                  <a:pt x="10927" y="2476"/>
                </a:lnTo>
                <a:lnTo>
                  <a:pt x="10923" y="2474"/>
                </a:lnTo>
                <a:close/>
                <a:moveTo>
                  <a:pt x="9110" y="1450"/>
                </a:moveTo>
                <a:lnTo>
                  <a:pt x="9109" y="1450"/>
                </a:lnTo>
                <a:lnTo>
                  <a:pt x="9110" y="1450"/>
                </a:lnTo>
                <a:close/>
                <a:moveTo>
                  <a:pt x="6847" y="3061"/>
                </a:moveTo>
                <a:lnTo>
                  <a:pt x="6856" y="3065"/>
                </a:lnTo>
                <a:lnTo>
                  <a:pt x="6865" y="3068"/>
                </a:lnTo>
                <a:lnTo>
                  <a:pt x="6875" y="3072"/>
                </a:lnTo>
                <a:lnTo>
                  <a:pt x="6883" y="3075"/>
                </a:lnTo>
                <a:lnTo>
                  <a:pt x="6878" y="3076"/>
                </a:lnTo>
                <a:lnTo>
                  <a:pt x="6875" y="3077"/>
                </a:lnTo>
                <a:lnTo>
                  <a:pt x="6861" y="3070"/>
                </a:lnTo>
                <a:lnTo>
                  <a:pt x="6847" y="3061"/>
                </a:lnTo>
                <a:close/>
                <a:moveTo>
                  <a:pt x="4980" y="2023"/>
                </a:moveTo>
                <a:lnTo>
                  <a:pt x="4975" y="2020"/>
                </a:lnTo>
                <a:lnTo>
                  <a:pt x="4970" y="2016"/>
                </a:lnTo>
                <a:lnTo>
                  <a:pt x="4974" y="2018"/>
                </a:lnTo>
                <a:lnTo>
                  <a:pt x="4978" y="2020"/>
                </a:lnTo>
                <a:lnTo>
                  <a:pt x="4979" y="2021"/>
                </a:lnTo>
                <a:lnTo>
                  <a:pt x="4980" y="2023"/>
                </a:lnTo>
                <a:close/>
                <a:moveTo>
                  <a:pt x="4798" y="2112"/>
                </a:moveTo>
                <a:lnTo>
                  <a:pt x="4802" y="2113"/>
                </a:lnTo>
                <a:lnTo>
                  <a:pt x="4806" y="2114"/>
                </a:lnTo>
                <a:lnTo>
                  <a:pt x="4806" y="2116"/>
                </a:lnTo>
                <a:lnTo>
                  <a:pt x="4806" y="2118"/>
                </a:lnTo>
                <a:lnTo>
                  <a:pt x="4802" y="2115"/>
                </a:lnTo>
                <a:lnTo>
                  <a:pt x="4798" y="2112"/>
                </a:lnTo>
                <a:close/>
                <a:moveTo>
                  <a:pt x="11660" y="2062"/>
                </a:moveTo>
                <a:lnTo>
                  <a:pt x="11661" y="2061"/>
                </a:lnTo>
                <a:lnTo>
                  <a:pt x="11662" y="2060"/>
                </a:lnTo>
                <a:lnTo>
                  <a:pt x="11665" y="2062"/>
                </a:lnTo>
                <a:lnTo>
                  <a:pt x="11669" y="2064"/>
                </a:lnTo>
                <a:lnTo>
                  <a:pt x="11664" y="2063"/>
                </a:lnTo>
                <a:lnTo>
                  <a:pt x="11660" y="2062"/>
                </a:lnTo>
                <a:close/>
                <a:moveTo>
                  <a:pt x="8582" y="1241"/>
                </a:moveTo>
                <a:lnTo>
                  <a:pt x="8581" y="1239"/>
                </a:lnTo>
                <a:lnTo>
                  <a:pt x="8578" y="1237"/>
                </a:lnTo>
                <a:lnTo>
                  <a:pt x="8578" y="1235"/>
                </a:lnTo>
                <a:lnTo>
                  <a:pt x="8578" y="1234"/>
                </a:lnTo>
                <a:lnTo>
                  <a:pt x="8580" y="1232"/>
                </a:lnTo>
                <a:lnTo>
                  <a:pt x="8581" y="1231"/>
                </a:lnTo>
                <a:lnTo>
                  <a:pt x="8584" y="1230"/>
                </a:lnTo>
                <a:lnTo>
                  <a:pt x="8587" y="1228"/>
                </a:lnTo>
                <a:lnTo>
                  <a:pt x="8584" y="1235"/>
                </a:lnTo>
                <a:lnTo>
                  <a:pt x="8582" y="1241"/>
                </a:lnTo>
                <a:close/>
                <a:moveTo>
                  <a:pt x="7145" y="2745"/>
                </a:moveTo>
                <a:lnTo>
                  <a:pt x="7147" y="2746"/>
                </a:lnTo>
                <a:lnTo>
                  <a:pt x="7151" y="2747"/>
                </a:lnTo>
                <a:lnTo>
                  <a:pt x="7144" y="2748"/>
                </a:lnTo>
                <a:lnTo>
                  <a:pt x="7137" y="2748"/>
                </a:lnTo>
                <a:lnTo>
                  <a:pt x="7142" y="2747"/>
                </a:lnTo>
                <a:lnTo>
                  <a:pt x="7145" y="2745"/>
                </a:lnTo>
                <a:close/>
                <a:moveTo>
                  <a:pt x="6612" y="2364"/>
                </a:moveTo>
                <a:lnTo>
                  <a:pt x="6616" y="2362"/>
                </a:lnTo>
                <a:lnTo>
                  <a:pt x="6619" y="2361"/>
                </a:lnTo>
                <a:lnTo>
                  <a:pt x="6622" y="2362"/>
                </a:lnTo>
                <a:lnTo>
                  <a:pt x="6625" y="2364"/>
                </a:lnTo>
                <a:lnTo>
                  <a:pt x="6612" y="2364"/>
                </a:lnTo>
                <a:lnTo>
                  <a:pt x="6613" y="2364"/>
                </a:lnTo>
                <a:lnTo>
                  <a:pt x="6615" y="2365"/>
                </a:lnTo>
                <a:lnTo>
                  <a:pt x="6613" y="2365"/>
                </a:lnTo>
                <a:lnTo>
                  <a:pt x="6612" y="2364"/>
                </a:lnTo>
                <a:lnTo>
                  <a:pt x="6612" y="2364"/>
                </a:lnTo>
                <a:lnTo>
                  <a:pt x="6612" y="2364"/>
                </a:lnTo>
                <a:close/>
                <a:moveTo>
                  <a:pt x="4268" y="1688"/>
                </a:moveTo>
                <a:lnTo>
                  <a:pt x="4270" y="1688"/>
                </a:lnTo>
                <a:lnTo>
                  <a:pt x="4273" y="1687"/>
                </a:lnTo>
                <a:lnTo>
                  <a:pt x="4279" y="1691"/>
                </a:lnTo>
                <a:lnTo>
                  <a:pt x="4284" y="1694"/>
                </a:lnTo>
                <a:lnTo>
                  <a:pt x="4277" y="1691"/>
                </a:lnTo>
                <a:lnTo>
                  <a:pt x="4268" y="1688"/>
                </a:lnTo>
                <a:close/>
                <a:moveTo>
                  <a:pt x="1957" y="883"/>
                </a:moveTo>
                <a:lnTo>
                  <a:pt x="1956" y="883"/>
                </a:lnTo>
                <a:lnTo>
                  <a:pt x="1957" y="883"/>
                </a:lnTo>
                <a:lnTo>
                  <a:pt x="1957" y="883"/>
                </a:lnTo>
                <a:close/>
                <a:moveTo>
                  <a:pt x="3931" y="1414"/>
                </a:moveTo>
                <a:lnTo>
                  <a:pt x="3931" y="1414"/>
                </a:lnTo>
                <a:lnTo>
                  <a:pt x="3931" y="1414"/>
                </a:lnTo>
                <a:lnTo>
                  <a:pt x="3934" y="1415"/>
                </a:lnTo>
                <a:lnTo>
                  <a:pt x="3937" y="1417"/>
                </a:lnTo>
                <a:lnTo>
                  <a:pt x="3934" y="1416"/>
                </a:lnTo>
                <a:lnTo>
                  <a:pt x="3931" y="1414"/>
                </a:lnTo>
                <a:close/>
                <a:moveTo>
                  <a:pt x="4106" y="1993"/>
                </a:moveTo>
                <a:lnTo>
                  <a:pt x="4106" y="1994"/>
                </a:lnTo>
                <a:lnTo>
                  <a:pt x="4105" y="1993"/>
                </a:lnTo>
                <a:lnTo>
                  <a:pt x="4105" y="1992"/>
                </a:lnTo>
                <a:lnTo>
                  <a:pt x="4105" y="1993"/>
                </a:lnTo>
                <a:lnTo>
                  <a:pt x="4106" y="1993"/>
                </a:lnTo>
                <a:close/>
                <a:moveTo>
                  <a:pt x="7501" y="2192"/>
                </a:moveTo>
                <a:lnTo>
                  <a:pt x="7501" y="2192"/>
                </a:lnTo>
                <a:lnTo>
                  <a:pt x="7501" y="2192"/>
                </a:lnTo>
                <a:lnTo>
                  <a:pt x="7500" y="2192"/>
                </a:lnTo>
                <a:lnTo>
                  <a:pt x="7500" y="2192"/>
                </a:lnTo>
                <a:lnTo>
                  <a:pt x="7501" y="2192"/>
                </a:lnTo>
                <a:close/>
                <a:moveTo>
                  <a:pt x="8260" y="2230"/>
                </a:moveTo>
                <a:lnTo>
                  <a:pt x="8259" y="2229"/>
                </a:lnTo>
                <a:lnTo>
                  <a:pt x="8259" y="2227"/>
                </a:lnTo>
                <a:lnTo>
                  <a:pt x="8265" y="2229"/>
                </a:lnTo>
                <a:lnTo>
                  <a:pt x="8268" y="2232"/>
                </a:lnTo>
                <a:lnTo>
                  <a:pt x="8264" y="2231"/>
                </a:lnTo>
                <a:lnTo>
                  <a:pt x="8260" y="2230"/>
                </a:lnTo>
                <a:close/>
                <a:moveTo>
                  <a:pt x="3966" y="1858"/>
                </a:moveTo>
                <a:lnTo>
                  <a:pt x="3965" y="1858"/>
                </a:lnTo>
                <a:lnTo>
                  <a:pt x="3966" y="1858"/>
                </a:lnTo>
                <a:lnTo>
                  <a:pt x="3966" y="1858"/>
                </a:lnTo>
                <a:close/>
                <a:moveTo>
                  <a:pt x="3107" y="1164"/>
                </a:moveTo>
                <a:lnTo>
                  <a:pt x="3107" y="1163"/>
                </a:lnTo>
                <a:lnTo>
                  <a:pt x="3107" y="1162"/>
                </a:lnTo>
                <a:lnTo>
                  <a:pt x="3108" y="1163"/>
                </a:lnTo>
                <a:lnTo>
                  <a:pt x="3109" y="1164"/>
                </a:lnTo>
                <a:lnTo>
                  <a:pt x="3108" y="1164"/>
                </a:lnTo>
                <a:lnTo>
                  <a:pt x="3107" y="1164"/>
                </a:lnTo>
                <a:close/>
                <a:moveTo>
                  <a:pt x="2172" y="722"/>
                </a:moveTo>
                <a:lnTo>
                  <a:pt x="2173" y="720"/>
                </a:lnTo>
                <a:lnTo>
                  <a:pt x="2175" y="717"/>
                </a:lnTo>
                <a:lnTo>
                  <a:pt x="2181" y="719"/>
                </a:lnTo>
                <a:lnTo>
                  <a:pt x="2185" y="721"/>
                </a:lnTo>
                <a:lnTo>
                  <a:pt x="2178" y="722"/>
                </a:lnTo>
                <a:lnTo>
                  <a:pt x="2172" y="722"/>
                </a:lnTo>
                <a:close/>
                <a:moveTo>
                  <a:pt x="2930" y="888"/>
                </a:moveTo>
                <a:lnTo>
                  <a:pt x="2930" y="885"/>
                </a:lnTo>
                <a:lnTo>
                  <a:pt x="2929" y="883"/>
                </a:lnTo>
                <a:lnTo>
                  <a:pt x="2935" y="885"/>
                </a:lnTo>
                <a:lnTo>
                  <a:pt x="2939" y="888"/>
                </a:lnTo>
                <a:lnTo>
                  <a:pt x="2935" y="888"/>
                </a:lnTo>
                <a:lnTo>
                  <a:pt x="2930" y="888"/>
                </a:lnTo>
                <a:close/>
                <a:moveTo>
                  <a:pt x="2903" y="1106"/>
                </a:moveTo>
                <a:lnTo>
                  <a:pt x="2900" y="1105"/>
                </a:lnTo>
                <a:lnTo>
                  <a:pt x="2899" y="1103"/>
                </a:lnTo>
                <a:lnTo>
                  <a:pt x="2903" y="1105"/>
                </a:lnTo>
                <a:lnTo>
                  <a:pt x="2907" y="1106"/>
                </a:lnTo>
                <a:lnTo>
                  <a:pt x="2905" y="1106"/>
                </a:lnTo>
                <a:lnTo>
                  <a:pt x="2903" y="1106"/>
                </a:lnTo>
                <a:close/>
                <a:moveTo>
                  <a:pt x="2497" y="861"/>
                </a:moveTo>
                <a:lnTo>
                  <a:pt x="2499" y="861"/>
                </a:lnTo>
                <a:lnTo>
                  <a:pt x="2499" y="861"/>
                </a:lnTo>
                <a:lnTo>
                  <a:pt x="2497" y="861"/>
                </a:lnTo>
                <a:lnTo>
                  <a:pt x="2504" y="864"/>
                </a:lnTo>
                <a:lnTo>
                  <a:pt x="2510" y="868"/>
                </a:lnTo>
                <a:lnTo>
                  <a:pt x="2507" y="866"/>
                </a:lnTo>
                <a:lnTo>
                  <a:pt x="2505" y="866"/>
                </a:lnTo>
                <a:lnTo>
                  <a:pt x="2502" y="863"/>
                </a:lnTo>
                <a:lnTo>
                  <a:pt x="2497" y="861"/>
                </a:lnTo>
                <a:close/>
                <a:moveTo>
                  <a:pt x="5536" y="983"/>
                </a:moveTo>
                <a:lnTo>
                  <a:pt x="5557" y="994"/>
                </a:lnTo>
                <a:lnTo>
                  <a:pt x="5575" y="1005"/>
                </a:lnTo>
                <a:lnTo>
                  <a:pt x="5583" y="1010"/>
                </a:lnTo>
                <a:lnTo>
                  <a:pt x="5590" y="1015"/>
                </a:lnTo>
                <a:lnTo>
                  <a:pt x="5595" y="1020"/>
                </a:lnTo>
                <a:lnTo>
                  <a:pt x="5600" y="1025"/>
                </a:lnTo>
                <a:lnTo>
                  <a:pt x="5584" y="1015"/>
                </a:lnTo>
                <a:lnTo>
                  <a:pt x="5568" y="1005"/>
                </a:lnTo>
                <a:lnTo>
                  <a:pt x="5552" y="994"/>
                </a:lnTo>
                <a:lnTo>
                  <a:pt x="5536" y="983"/>
                </a:lnTo>
                <a:close/>
                <a:moveTo>
                  <a:pt x="4334" y="1398"/>
                </a:moveTo>
                <a:lnTo>
                  <a:pt x="4333" y="1398"/>
                </a:lnTo>
                <a:lnTo>
                  <a:pt x="4333" y="1397"/>
                </a:lnTo>
                <a:lnTo>
                  <a:pt x="4341" y="1396"/>
                </a:lnTo>
                <a:lnTo>
                  <a:pt x="4350" y="1395"/>
                </a:lnTo>
                <a:lnTo>
                  <a:pt x="4342" y="1397"/>
                </a:lnTo>
                <a:lnTo>
                  <a:pt x="4334" y="1398"/>
                </a:lnTo>
                <a:close/>
                <a:moveTo>
                  <a:pt x="13192" y="2174"/>
                </a:moveTo>
                <a:lnTo>
                  <a:pt x="13194" y="2175"/>
                </a:lnTo>
                <a:lnTo>
                  <a:pt x="13196" y="2176"/>
                </a:lnTo>
                <a:lnTo>
                  <a:pt x="13196" y="2176"/>
                </a:lnTo>
                <a:lnTo>
                  <a:pt x="13195" y="2176"/>
                </a:lnTo>
                <a:lnTo>
                  <a:pt x="13193" y="2175"/>
                </a:lnTo>
                <a:lnTo>
                  <a:pt x="13192" y="2174"/>
                </a:lnTo>
                <a:close/>
                <a:moveTo>
                  <a:pt x="11862" y="2336"/>
                </a:moveTo>
                <a:lnTo>
                  <a:pt x="11862" y="2336"/>
                </a:lnTo>
                <a:lnTo>
                  <a:pt x="11861" y="2336"/>
                </a:lnTo>
                <a:lnTo>
                  <a:pt x="11862" y="2336"/>
                </a:lnTo>
                <a:lnTo>
                  <a:pt x="11862" y="2336"/>
                </a:lnTo>
                <a:close/>
                <a:moveTo>
                  <a:pt x="4908" y="2486"/>
                </a:moveTo>
                <a:lnTo>
                  <a:pt x="4909" y="2487"/>
                </a:lnTo>
                <a:lnTo>
                  <a:pt x="4909" y="2488"/>
                </a:lnTo>
                <a:lnTo>
                  <a:pt x="4905" y="2485"/>
                </a:lnTo>
                <a:lnTo>
                  <a:pt x="4900" y="2480"/>
                </a:lnTo>
                <a:lnTo>
                  <a:pt x="4904" y="2484"/>
                </a:lnTo>
                <a:lnTo>
                  <a:pt x="4908" y="2486"/>
                </a:lnTo>
                <a:close/>
                <a:moveTo>
                  <a:pt x="5497" y="2921"/>
                </a:moveTo>
                <a:lnTo>
                  <a:pt x="5497" y="2920"/>
                </a:lnTo>
                <a:lnTo>
                  <a:pt x="5497" y="2919"/>
                </a:lnTo>
                <a:lnTo>
                  <a:pt x="5498" y="2920"/>
                </a:lnTo>
                <a:lnTo>
                  <a:pt x="5500" y="2920"/>
                </a:lnTo>
                <a:lnTo>
                  <a:pt x="5499" y="2921"/>
                </a:lnTo>
                <a:lnTo>
                  <a:pt x="5497" y="2921"/>
                </a:lnTo>
                <a:close/>
                <a:moveTo>
                  <a:pt x="9891" y="1821"/>
                </a:moveTo>
                <a:lnTo>
                  <a:pt x="9890" y="1820"/>
                </a:lnTo>
                <a:lnTo>
                  <a:pt x="9888" y="1819"/>
                </a:lnTo>
                <a:lnTo>
                  <a:pt x="9891" y="1821"/>
                </a:lnTo>
                <a:lnTo>
                  <a:pt x="9895" y="1822"/>
                </a:lnTo>
                <a:lnTo>
                  <a:pt x="9892" y="1822"/>
                </a:lnTo>
                <a:lnTo>
                  <a:pt x="9891" y="1821"/>
                </a:lnTo>
                <a:close/>
                <a:moveTo>
                  <a:pt x="10547" y="2212"/>
                </a:moveTo>
                <a:lnTo>
                  <a:pt x="10542" y="2208"/>
                </a:lnTo>
                <a:lnTo>
                  <a:pt x="10538" y="2205"/>
                </a:lnTo>
                <a:lnTo>
                  <a:pt x="10547" y="2210"/>
                </a:lnTo>
                <a:lnTo>
                  <a:pt x="10555" y="2214"/>
                </a:lnTo>
                <a:lnTo>
                  <a:pt x="10551" y="2213"/>
                </a:lnTo>
                <a:lnTo>
                  <a:pt x="10547" y="2212"/>
                </a:lnTo>
                <a:close/>
                <a:moveTo>
                  <a:pt x="10838" y="2441"/>
                </a:moveTo>
                <a:lnTo>
                  <a:pt x="10838" y="2441"/>
                </a:lnTo>
                <a:lnTo>
                  <a:pt x="10837" y="2440"/>
                </a:lnTo>
                <a:lnTo>
                  <a:pt x="10838" y="2439"/>
                </a:lnTo>
                <a:lnTo>
                  <a:pt x="10838" y="2439"/>
                </a:lnTo>
                <a:lnTo>
                  <a:pt x="10840" y="2440"/>
                </a:lnTo>
                <a:lnTo>
                  <a:pt x="10842" y="2441"/>
                </a:lnTo>
                <a:lnTo>
                  <a:pt x="10840" y="2441"/>
                </a:lnTo>
                <a:lnTo>
                  <a:pt x="10838" y="2441"/>
                </a:lnTo>
                <a:close/>
                <a:moveTo>
                  <a:pt x="5876" y="3192"/>
                </a:moveTo>
                <a:lnTo>
                  <a:pt x="5879" y="3192"/>
                </a:lnTo>
                <a:lnTo>
                  <a:pt x="5880" y="3191"/>
                </a:lnTo>
                <a:lnTo>
                  <a:pt x="5880" y="3192"/>
                </a:lnTo>
                <a:lnTo>
                  <a:pt x="5880" y="3193"/>
                </a:lnTo>
                <a:lnTo>
                  <a:pt x="5879" y="3193"/>
                </a:lnTo>
                <a:lnTo>
                  <a:pt x="5876" y="3192"/>
                </a:lnTo>
                <a:close/>
                <a:moveTo>
                  <a:pt x="6679" y="3354"/>
                </a:moveTo>
                <a:lnTo>
                  <a:pt x="6670" y="3352"/>
                </a:lnTo>
                <a:lnTo>
                  <a:pt x="6662" y="3350"/>
                </a:lnTo>
                <a:lnTo>
                  <a:pt x="6668" y="3350"/>
                </a:lnTo>
                <a:lnTo>
                  <a:pt x="6675" y="3351"/>
                </a:lnTo>
                <a:lnTo>
                  <a:pt x="6677" y="3352"/>
                </a:lnTo>
                <a:lnTo>
                  <a:pt x="6679" y="3354"/>
                </a:lnTo>
                <a:close/>
                <a:moveTo>
                  <a:pt x="11744" y="3064"/>
                </a:moveTo>
                <a:lnTo>
                  <a:pt x="11748" y="3067"/>
                </a:lnTo>
                <a:lnTo>
                  <a:pt x="11753" y="3070"/>
                </a:lnTo>
                <a:lnTo>
                  <a:pt x="11751" y="3070"/>
                </a:lnTo>
                <a:lnTo>
                  <a:pt x="11749" y="3068"/>
                </a:lnTo>
                <a:lnTo>
                  <a:pt x="11746" y="3066"/>
                </a:lnTo>
                <a:lnTo>
                  <a:pt x="11744" y="3064"/>
                </a:lnTo>
                <a:close/>
                <a:moveTo>
                  <a:pt x="8467" y="3232"/>
                </a:moveTo>
                <a:lnTo>
                  <a:pt x="8461" y="3229"/>
                </a:lnTo>
                <a:lnTo>
                  <a:pt x="8456" y="3227"/>
                </a:lnTo>
                <a:lnTo>
                  <a:pt x="8443" y="3219"/>
                </a:lnTo>
                <a:lnTo>
                  <a:pt x="8439" y="3215"/>
                </a:lnTo>
                <a:lnTo>
                  <a:pt x="8442" y="3216"/>
                </a:lnTo>
                <a:lnTo>
                  <a:pt x="8452" y="3223"/>
                </a:lnTo>
                <a:lnTo>
                  <a:pt x="8454" y="3223"/>
                </a:lnTo>
                <a:lnTo>
                  <a:pt x="8456" y="3224"/>
                </a:lnTo>
                <a:lnTo>
                  <a:pt x="8461" y="3228"/>
                </a:lnTo>
                <a:lnTo>
                  <a:pt x="8467" y="323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9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r 28"/>
          <p:cNvGrpSpPr/>
          <p:nvPr userDrawn="1"/>
        </p:nvGrpSpPr>
        <p:grpSpPr>
          <a:xfrm>
            <a:off x="0" y="2276498"/>
            <a:ext cx="9145410" cy="2872676"/>
            <a:chOff x="0" y="2271293"/>
            <a:chExt cx="9145410" cy="2872676"/>
          </a:xfrm>
        </p:grpSpPr>
        <p:sp>
          <p:nvSpPr>
            <p:cNvPr id="28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84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289B38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Triangle isocèle 3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289B38">
                <a:alpha val="4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8915" y="1987058"/>
            <a:ext cx="7493796" cy="56734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843B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2012181" y="2633009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 descr="uLIEGE_Faculte_PhilosophieLettres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20" y="246730"/>
            <a:ext cx="2913560" cy="73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-5102" y="-5100"/>
            <a:ext cx="9149101" cy="5150642"/>
            <a:chOff x="-5102" y="-5100"/>
            <a:chExt cx="9149101" cy="5150642"/>
          </a:xfrm>
        </p:grpSpPr>
        <p:sp>
          <p:nvSpPr>
            <p:cNvPr id="18" name="Triangle isocèle 17"/>
            <p:cNvSpPr/>
            <p:nvPr userDrawn="1"/>
          </p:nvSpPr>
          <p:spPr>
            <a:xfrm rot="5400000">
              <a:off x="1200324" y="-1210526"/>
              <a:ext cx="5150642" cy="7561493"/>
            </a:xfrm>
            <a:custGeom>
              <a:avLst/>
              <a:gdLst>
                <a:gd name="connsiteX0" fmla="*/ 0 w 7610342"/>
                <a:gd name="connsiteY0" fmla="*/ 7556390 h 7556390"/>
                <a:gd name="connsiteX1" fmla="*/ 3805171 w 7610342"/>
                <a:gd name="connsiteY1" fmla="*/ 0 h 7556390"/>
                <a:gd name="connsiteX2" fmla="*/ 7610342 w 7610342"/>
                <a:gd name="connsiteY2" fmla="*/ 7556390 h 7556390"/>
                <a:gd name="connsiteX3" fmla="*/ 0 w 7610342"/>
                <a:gd name="connsiteY3" fmla="*/ 7556390 h 7556390"/>
                <a:gd name="connsiteX0" fmla="*/ 0 w 7610342"/>
                <a:gd name="connsiteY0" fmla="*/ 7556390 h 7556390"/>
                <a:gd name="connsiteX1" fmla="*/ 1886071 w 7610342"/>
                <a:gd name="connsiteY1" fmla="*/ 3807111 h 7556390"/>
                <a:gd name="connsiteX2" fmla="*/ 3805171 w 7610342"/>
                <a:gd name="connsiteY2" fmla="*/ 0 h 7556390"/>
                <a:gd name="connsiteX3" fmla="*/ 7610342 w 7610342"/>
                <a:gd name="connsiteY3" fmla="*/ 7556390 h 7556390"/>
                <a:gd name="connsiteX4" fmla="*/ 0 w 7610342"/>
                <a:gd name="connsiteY4" fmla="*/ 7556390 h 7556390"/>
                <a:gd name="connsiteX0" fmla="*/ 0 w 7610342"/>
                <a:gd name="connsiteY0" fmla="*/ 7556390 h 7561493"/>
                <a:gd name="connsiteX1" fmla="*/ 1886071 w 7610342"/>
                <a:gd name="connsiteY1" fmla="*/ 3807111 h 7561493"/>
                <a:gd name="connsiteX2" fmla="*/ 3805171 w 7610342"/>
                <a:gd name="connsiteY2" fmla="*/ 0 h 7561493"/>
                <a:gd name="connsiteX3" fmla="*/ 7610342 w 7610342"/>
                <a:gd name="connsiteY3" fmla="*/ 7556390 h 7561493"/>
                <a:gd name="connsiteX4" fmla="*/ 1884539 w 7610342"/>
                <a:gd name="connsiteY4" fmla="*/ 7561493 h 7561493"/>
                <a:gd name="connsiteX5" fmla="*/ 0 w 7610342"/>
                <a:gd name="connsiteY5" fmla="*/ 7556390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0 w 5725803"/>
                <a:gd name="connsiteY4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5150642 w 5725803"/>
                <a:gd name="connsiteY4" fmla="*/ 7560475 h 7561493"/>
                <a:gd name="connsiteX5" fmla="*/ 0 w 5725803"/>
                <a:gd name="connsiteY5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150642 w 5725803"/>
                <a:gd name="connsiteY3" fmla="*/ 6425259 h 7561493"/>
                <a:gd name="connsiteX4" fmla="*/ 5725803 w 5725803"/>
                <a:gd name="connsiteY4" fmla="*/ 7556390 h 7561493"/>
                <a:gd name="connsiteX5" fmla="*/ 5150642 w 5725803"/>
                <a:gd name="connsiteY5" fmla="*/ 7560475 h 7561493"/>
                <a:gd name="connsiteX6" fmla="*/ 0 w 5725803"/>
                <a:gd name="connsiteY6" fmla="*/ 7561493 h 7561493"/>
                <a:gd name="connsiteX0" fmla="*/ 0 w 5150642"/>
                <a:gd name="connsiteY0" fmla="*/ 7561493 h 7561493"/>
                <a:gd name="connsiteX1" fmla="*/ 1532 w 5150642"/>
                <a:gd name="connsiteY1" fmla="*/ 3807111 h 7561493"/>
                <a:gd name="connsiteX2" fmla="*/ 1920632 w 5150642"/>
                <a:gd name="connsiteY2" fmla="*/ 0 h 7561493"/>
                <a:gd name="connsiteX3" fmla="*/ 5150642 w 5150642"/>
                <a:gd name="connsiteY3" fmla="*/ 6425259 h 7561493"/>
                <a:gd name="connsiteX4" fmla="*/ 5150642 w 5150642"/>
                <a:gd name="connsiteY4" fmla="*/ 7560475 h 7561493"/>
                <a:gd name="connsiteX5" fmla="*/ 0 w 5150642"/>
                <a:gd name="connsiteY5" fmla="*/ 7561493 h 756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0642" h="7561493">
                  <a:moveTo>
                    <a:pt x="0" y="7561493"/>
                  </a:moveTo>
                  <a:cubicBezTo>
                    <a:pt x="511" y="6310032"/>
                    <a:pt x="1021" y="5058572"/>
                    <a:pt x="1532" y="3807111"/>
                  </a:cubicBezTo>
                  <a:lnTo>
                    <a:pt x="1920632" y="0"/>
                  </a:lnTo>
                  <a:lnTo>
                    <a:pt x="5150642" y="6425259"/>
                  </a:lnTo>
                  <a:lnTo>
                    <a:pt x="5150642" y="7560475"/>
                  </a:lnTo>
                  <a:lnTo>
                    <a:pt x="0" y="7561493"/>
                  </a:lnTo>
                  <a:close/>
                </a:path>
              </a:pathLst>
            </a:custGeom>
            <a:solidFill>
              <a:srgbClr val="0084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  <p:sp>
          <p:nvSpPr>
            <p:cNvPr id="19" name="Triangle isocèle 18"/>
            <p:cNvSpPr/>
            <p:nvPr userDrawn="1"/>
          </p:nvSpPr>
          <p:spPr>
            <a:xfrm rot="16200000" flipH="1">
              <a:off x="6187138" y="633785"/>
              <a:ext cx="2967379" cy="2946343"/>
            </a:xfrm>
            <a:prstGeom prst="triangle">
              <a:avLst/>
            </a:pr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27/11/2020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186817" y="3476665"/>
            <a:ext cx="5622328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00843B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3186817" y="4122616"/>
            <a:ext cx="5622328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3" name="Image 12" descr="uLIEGE_Faculte_PhilosophieLettres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520" y="69400"/>
            <a:ext cx="1990001" cy="50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C0596-2690-A647-BF28-8313842AC749}" type="datetimeFigureOut">
              <a:rPr lang="fr-FR" smtClean="0"/>
              <a:t>27/11/2020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8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53" r:id="rId9"/>
    <p:sldLayoutId id="2147483654" r:id="rId10"/>
    <p:sldLayoutId id="2147483655" r:id="rId11"/>
    <p:sldLayoutId id="2147483662" r:id="rId12"/>
    <p:sldLayoutId id="2147483660" r:id="rId13"/>
    <p:sldLayoutId id="2147483657" r:id="rId14"/>
    <p:sldLayoutId id="2147483661" r:id="rId15"/>
    <p:sldLayoutId id="2147483664" r:id="rId16"/>
    <p:sldLayoutId id="2147483663" r:id="rId17"/>
    <p:sldLayoutId id="2147483670" r:id="rId18"/>
    <p:sldLayoutId id="2147483671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43B"/>
        </a:buClr>
        <a:buSzPct val="55000"/>
        <a:buFont typeface="Lucida Grande"/>
        <a:buChar char="▶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43B"/>
        </a:buClr>
        <a:buFont typeface="Arial"/>
        <a:buChar char="‑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843B"/>
        </a:buClr>
        <a:buFont typeface="Lucida Grande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43B"/>
        </a:buClr>
        <a:buFont typeface="Arial"/>
        <a:buChar char="‑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843B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6260" y="1465981"/>
            <a:ext cx="5622328" cy="5673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 err="1">
                <a:solidFill>
                  <a:schemeClr val="bg1"/>
                </a:solidFill>
              </a:rPr>
              <a:t>Traduction</a:t>
            </a:r>
            <a:r>
              <a:rPr lang="en-US" sz="4050" b="1" dirty="0">
                <a:solidFill>
                  <a:schemeClr val="bg1"/>
                </a:solidFill>
              </a:rPr>
              <a:t> et </a:t>
            </a:r>
            <a:r>
              <a:rPr lang="en-US" sz="4050" b="1" dirty="0" smtClean="0">
                <a:solidFill>
                  <a:schemeClr val="bg1"/>
                </a:solidFill>
              </a:rPr>
              <a:t/>
            </a:r>
            <a:br>
              <a:rPr lang="en-US" sz="4050" b="1" dirty="0" smtClean="0">
                <a:solidFill>
                  <a:schemeClr val="bg1"/>
                </a:solidFill>
              </a:rPr>
            </a:br>
            <a:r>
              <a:rPr lang="en-US" sz="4050" b="1" dirty="0" err="1" smtClean="0">
                <a:solidFill>
                  <a:schemeClr val="bg1"/>
                </a:solidFill>
              </a:rPr>
              <a:t>humanités</a:t>
            </a:r>
            <a:r>
              <a:rPr lang="en-US" sz="4050" b="1" dirty="0" smtClean="0">
                <a:solidFill>
                  <a:schemeClr val="bg1"/>
                </a:solidFill>
              </a:rPr>
              <a:t> </a:t>
            </a:r>
            <a:r>
              <a:rPr lang="en-US" sz="4050" b="1" dirty="0" err="1" smtClean="0">
                <a:solidFill>
                  <a:schemeClr val="bg1"/>
                </a:solidFill>
              </a:rPr>
              <a:t>numériques</a:t>
            </a:r>
            <a:r>
              <a:rPr lang="en-US" sz="4050" b="1" dirty="0" smtClean="0">
                <a:solidFill>
                  <a:schemeClr val="bg1"/>
                </a:solidFill>
              </a:rPr>
              <a:t/>
            </a:r>
            <a:br>
              <a:rPr lang="en-US" sz="4050" b="1" dirty="0" smtClean="0">
                <a:solidFill>
                  <a:schemeClr val="bg1"/>
                </a:solidFill>
              </a:rPr>
            </a:br>
            <a:r>
              <a:rPr lang="en-US" sz="4050" b="1" dirty="0" smtClean="0">
                <a:solidFill>
                  <a:schemeClr val="bg1"/>
                </a:solidFill>
              </a:rPr>
              <a:t/>
            </a:r>
            <a:br>
              <a:rPr lang="en-US" sz="4050" b="1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27/11/2020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0" y="3832132"/>
            <a:ext cx="4993481" cy="11787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588" y="3476065"/>
            <a:ext cx="3227206" cy="158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3712" y="878052"/>
            <a:ext cx="6166883" cy="1205802"/>
          </a:xfrm>
        </p:spPr>
        <p:txBody>
          <a:bodyPr>
            <a:normAutofit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102984" y="789196"/>
            <a:ext cx="4458556" cy="634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84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/>
            </a:r>
            <a:br>
              <a:rPr lang="fr-FR" dirty="0"/>
            </a:br>
            <a:r>
              <a:rPr lang="fr-FR" sz="12800" dirty="0" smtClean="0"/>
              <a:t>Liège Game </a:t>
            </a:r>
            <a:r>
              <a:rPr lang="fr-FR" sz="12800" dirty="0" err="1" smtClean="0"/>
              <a:t>Lab</a:t>
            </a:r>
            <a:r>
              <a:rPr lang="fr-FR" sz="12800" dirty="0" smtClean="0"/>
              <a:t> (2016)</a:t>
            </a:r>
            <a:r>
              <a:rPr lang="fr-FR" sz="11600" dirty="0"/>
              <a:t/>
            </a:r>
            <a:br>
              <a:rPr lang="fr-FR" sz="11600" dirty="0"/>
            </a:br>
            <a:r>
              <a:rPr lang="fr-FR" dirty="0"/>
              <a:t>     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268364" y="2018421"/>
            <a:ext cx="5622328" cy="634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84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1600" dirty="0"/>
              <a:t/>
            </a:r>
            <a:br>
              <a:rPr lang="fr-FR" sz="11600" dirty="0"/>
            </a:br>
            <a:r>
              <a:rPr lang="fr-FR" dirty="0"/>
              <a:t>   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268364" y="254118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125260" y="2653163"/>
            <a:ext cx="3505905" cy="138021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sz="2200" dirty="0"/>
          </a:p>
          <a:p>
            <a:r>
              <a:rPr lang="fr-BE" sz="2200" dirty="0" smtClean="0"/>
              <a:t>Jeu vidéo comme objet culturel</a:t>
            </a:r>
          </a:p>
          <a:p>
            <a:r>
              <a:rPr lang="fr-BE" sz="2200" dirty="0" smtClean="0"/>
              <a:t>Traduction et localisation</a:t>
            </a:r>
          </a:p>
          <a:p>
            <a:endParaRPr lang="fr-BE" sz="1900" dirty="0" smtClean="0"/>
          </a:p>
          <a:p>
            <a:endParaRPr lang="fr-BE" sz="19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-4550565" y="9121183"/>
            <a:ext cx="1164832" cy="31602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endParaRPr lang="fr-BE" dirty="0" smtClean="0"/>
          </a:p>
        </p:txBody>
      </p:sp>
      <p:pic>
        <p:nvPicPr>
          <p:cNvPr id="1028" name="Picture 4" descr="Liège Game 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263" y="1423939"/>
            <a:ext cx="4979332" cy="280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73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68364" y="878051"/>
            <a:ext cx="5622328" cy="634743"/>
          </a:xfrm>
        </p:spPr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268364" y="1573305"/>
            <a:ext cx="5622328" cy="634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84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/>
            </a:r>
            <a:br>
              <a:rPr lang="fr-FR" dirty="0"/>
            </a:br>
            <a:r>
              <a:rPr lang="fr-FR" sz="11600" dirty="0" smtClean="0"/>
              <a:t>Digital </a:t>
            </a:r>
            <a:r>
              <a:rPr lang="fr-FR" sz="11600" dirty="0" err="1" smtClean="0"/>
              <a:t>Humanities</a:t>
            </a:r>
            <a:r>
              <a:rPr lang="fr-FR" sz="11600" dirty="0" smtClean="0"/>
              <a:t> </a:t>
            </a:r>
            <a:r>
              <a:rPr lang="fr-FR" sz="11600" dirty="0" err="1" smtClean="0"/>
              <a:t>ULiège</a:t>
            </a:r>
            <a:r>
              <a:rPr lang="fr-FR" sz="11600" dirty="0"/>
              <a:t/>
            </a:r>
            <a:br>
              <a:rPr lang="fr-FR" sz="11600" dirty="0"/>
            </a:br>
            <a:r>
              <a:rPr lang="fr-FR" dirty="0"/>
              <a:t>   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821" y="2654777"/>
            <a:ext cx="8571627" cy="27618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sz="2400" dirty="0" err="1" smtClean="0"/>
              <a:t>Humanistica</a:t>
            </a:r>
            <a:r>
              <a:rPr lang="fr-BE" sz="2400" dirty="0"/>
              <a:t>:</a:t>
            </a:r>
            <a:r>
              <a:rPr lang="fr-BE" sz="2400" dirty="0" smtClean="0"/>
              <a:t> Association francophone des humanités numériques</a:t>
            </a:r>
          </a:p>
          <a:p>
            <a:r>
              <a:rPr lang="fr-BE" sz="2400" dirty="0" smtClean="0"/>
              <a:t>BO </a:t>
            </a:r>
            <a:r>
              <a:rPr lang="fr-BE" sz="2400" dirty="0" err="1" smtClean="0"/>
              <a:t>Dozo</a:t>
            </a:r>
            <a:r>
              <a:rPr lang="fr-BE" sz="2400" dirty="0" smtClean="0"/>
              <a:t>, membre fondateur</a:t>
            </a:r>
            <a:endParaRPr lang="fr-BE" sz="2400" dirty="0"/>
          </a:p>
          <a:p>
            <a:endParaRPr lang="fr-BE" sz="2400" dirty="0" smtClean="0"/>
          </a:p>
          <a:p>
            <a:r>
              <a:rPr lang="fr-BE" sz="2400" dirty="0" smtClean="0"/>
              <a:t>Digital </a:t>
            </a:r>
            <a:r>
              <a:rPr lang="fr-BE" sz="2400" dirty="0" err="1" smtClean="0"/>
              <a:t>Humanities</a:t>
            </a:r>
            <a:r>
              <a:rPr lang="fr-BE" sz="2400" dirty="0" smtClean="0"/>
              <a:t> </a:t>
            </a:r>
            <a:r>
              <a:rPr lang="fr-BE" sz="2400" dirty="0" err="1" smtClean="0"/>
              <a:t>BeNeLux</a:t>
            </a:r>
            <a:r>
              <a:rPr lang="fr-BE" sz="2400" dirty="0" smtClean="0"/>
              <a:t> (réseau de chercheurs)</a:t>
            </a:r>
          </a:p>
          <a:p>
            <a:endParaRPr lang="fr-BE" sz="2400" dirty="0"/>
          </a:p>
          <a:p>
            <a:endParaRPr lang="fr-BE" dirty="0" smtClean="0"/>
          </a:p>
          <a:p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350913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447" y="2372870"/>
            <a:ext cx="1834334" cy="190329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58152" y="1582639"/>
            <a:ext cx="7523629" cy="567349"/>
          </a:xfrm>
        </p:spPr>
        <p:txBody>
          <a:bodyPr>
            <a:normAutofit/>
          </a:bodyPr>
          <a:lstStyle/>
          <a:p>
            <a:pPr algn="ctr"/>
            <a:r>
              <a:rPr lang="fr-BE" sz="2400" dirty="0"/>
              <a:t>Les technologies de la traduction dans le secteur culturel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766483" y="2497522"/>
            <a:ext cx="5622328" cy="1653989"/>
          </a:xfrm>
        </p:spPr>
        <p:txBody>
          <a:bodyPr>
            <a:noAutofit/>
          </a:bodyPr>
          <a:lstStyle/>
          <a:p>
            <a:pPr marL="228600" indent="-228600" algn="just">
              <a:buSzPct val="85000"/>
              <a:buFont typeface="Wingdings" panose="05000000000000000000" pitchFamily="2" charset="2"/>
              <a:buChar char="§"/>
            </a:pPr>
            <a:r>
              <a:rPr lang="fr-BE" sz="1300" dirty="0"/>
              <a:t>Intérêt pour l’utilisation des outils d’aide à la traduction (TA, TAO…) dans le domaine littéraire d’abord, et plus largement dans le secteur culturel.</a:t>
            </a:r>
          </a:p>
          <a:p>
            <a:pPr marL="228600" indent="-228600" algn="just">
              <a:buSzPct val="85000"/>
              <a:buFont typeface="Wingdings" panose="05000000000000000000" pitchFamily="2" charset="2"/>
              <a:buChar char="§"/>
            </a:pPr>
            <a:endParaRPr lang="fr-BE" sz="1300" dirty="0"/>
          </a:p>
          <a:p>
            <a:pPr marL="228600" indent="-228600" algn="just">
              <a:buSzPct val="85000"/>
              <a:buFont typeface="Wingdings" panose="05000000000000000000" pitchFamily="2" charset="2"/>
              <a:buChar char="§"/>
            </a:pPr>
            <a:r>
              <a:rPr lang="fr-BE" sz="1300" dirty="0"/>
              <a:t>Critiques similaires dans chacun des domaines et semblables à celles qui ont visé la traduction humaine et les logiciels de traitement de texte auparavant </a:t>
            </a:r>
            <a:r>
              <a:rPr lang="fr-BE" sz="1300" spc="-8" dirty="0"/>
              <a:t>(trajectoires d’approbation parallèles).</a:t>
            </a:r>
          </a:p>
          <a:p>
            <a:pPr marL="228600" indent="-228600" algn="just">
              <a:buSzPct val="85000"/>
              <a:buFont typeface="Wingdings" panose="05000000000000000000" pitchFamily="2" charset="2"/>
              <a:buChar char="§"/>
            </a:pPr>
            <a:endParaRPr lang="fr-BE" sz="1300" spc="-8" dirty="0"/>
          </a:p>
          <a:p>
            <a:pPr marL="228600" indent="-228600" algn="just">
              <a:buSzPct val="85000"/>
              <a:buFont typeface="Wingdings" panose="05000000000000000000" pitchFamily="2" charset="2"/>
              <a:buChar char="§"/>
            </a:pPr>
            <a:r>
              <a:rPr lang="fr-BE" sz="1300" spc="-8" dirty="0"/>
              <a:t>Focalisation sur l’aide apportée au traducteur ou à la traductrice et sur les améliorations envisageables pour leur travail particulier.</a:t>
            </a:r>
          </a:p>
        </p:txBody>
      </p:sp>
    </p:spTree>
    <p:extLst>
      <p:ext uri="{BB962C8B-B14F-4D97-AF65-F5344CB8AC3E}">
        <p14:creationId xmlns:p14="http://schemas.microsoft.com/office/powerpoint/2010/main" val="3793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33792" y="1286822"/>
            <a:ext cx="5916707" cy="661636"/>
          </a:xfrm>
        </p:spPr>
        <p:txBody>
          <a:bodyPr>
            <a:noAutofit/>
          </a:bodyPr>
          <a:lstStyle/>
          <a:p>
            <a:r>
              <a:rPr lang="fr-BE" sz="2000" dirty="0"/>
              <a:t>Plus précisément : la traduction littéraire automatique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1217686" y="2252383"/>
            <a:ext cx="7315200" cy="249442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fr-BE" sz="1800" dirty="0"/>
              <a:t>Intérêt 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BE" sz="1500" dirty="0" smtClean="0"/>
              <a:t>Soulever les difficultés spécifiques soulevées par la traduction littéraire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BE" sz="1500" dirty="0" smtClean="0"/>
              <a:t>Pointer les obstacles surmontables ou infranchissables, à l’heure actuelle, pour la TA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BE" sz="1500" dirty="0" smtClean="0"/>
              <a:t>Envisager des pistes d’amélioration de la TA dans ces domaines</a:t>
            </a:r>
          </a:p>
          <a:p>
            <a:pPr marL="742950" lvl="1" indent="-285750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BE" sz="1500" dirty="0" smtClean="0"/>
              <a:t>Aborder des questions d’ordre sociétal, éthique, juridique, et même écologique</a:t>
            </a:r>
          </a:p>
          <a:p>
            <a:pPr algn="just"/>
            <a:r>
              <a:rPr lang="fr-BE" sz="1800" dirty="0" smtClean="0"/>
              <a:t>Volonté 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BE" sz="1500" spc="-15" dirty="0" smtClean="0"/>
              <a:t>Voir </a:t>
            </a:r>
            <a:r>
              <a:rPr lang="fr-BE" sz="1500" spc="-15" dirty="0"/>
              <a:t>jusqu’où l’on peut pousser cette technologie (grâce à la TAN et à un corpus spécialisé)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BE" sz="1500" dirty="0"/>
              <a:t>Offrir un aperçu concret des résultats (et pas uniquement une métrique de type BLEU)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BE" sz="1500" dirty="0"/>
              <a:t>Évaluer l’aide qu’elle peut apporter, en tant qu’outil de TAO, au traducteur littéraire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BE" sz="1500" dirty="0"/>
              <a:t>Nuancer les débats et participer à l’effort de vulgarisation concernant cette technologie</a:t>
            </a:r>
          </a:p>
        </p:txBody>
      </p:sp>
    </p:spTree>
    <p:extLst>
      <p:ext uri="{BB962C8B-B14F-4D97-AF65-F5344CB8AC3E}">
        <p14:creationId xmlns:p14="http://schemas.microsoft.com/office/powerpoint/2010/main" val="256999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459" y="1512794"/>
            <a:ext cx="7033541" cy="752877"/>
          </a:xfrm>
        </p:spPr>
        <p:txBody>
          <a:bodyPr>
            <a:noAutofit/>
          </a:bodyPr>
          <a:lstStyle/>
          <a:p>
            <a:pPr algn="ctr"/>
            <a:r>
              <a:rPr lang="en-US" sz="2400" dirty="0" err="1"/>
              <a:t>Redéfinition</a:t>
            </a:r>
            <a:r>
              <a:rPr lang="en-US" sz="2400" dirty="0"/>
              <a:t> du </a:t>
            </a:r>
            <a:r>
              <a:rPr lang="en-US" sz="2400" dirty="0" err="1"/>
              <a:t>coeur</a:t>
            </a:r>
            <a:r>
              <a:rPr lang="en-US" sz="2400" dirty="0"/>
              <a:t> de la </a:t>
            </a:r>
            <a:r>
              <a:rPr lang="en-US" sz="2400" dirty="0" err="1"/>
              <a:t>traduction</a:t>
            </a:r>
            <a:r>
              <a:rPr lang="en-US" sz="2400" dirty="0"/>
              <a:t> de </a:t>
            </a:r>
            <a:r>
              <a:rPr lang="en-US" sz="2400" dirty="0" err="1"/>
              <a:t>jeux</a:t>
            </a:r>
            <a:r>
              <a:rPr lang="en-US" sz="2400" dirty="0"/>
              <a:t> </a:t>
            </a:r>
            <a:r>
              <a:rPr lang="en-US" sz="2400" dirty="0" err="1"/>
              <a:t>vidéo</a:t>
            </a:r>
            <a:r>
              <a:rPr lang="en-US" sz="2400" dirty="0"/>
              <a:t> : </a:t>
            </a:r>
            <a:r>
              <a:rPr lang="en-US" sz="2400" dirty="0" err="1"/>
              <a:t>l’implicite</a:t>
            </a:r>
            <a:r>
              <a:rPr lang="en-US" sz="2400" dirty="0"/>
              <a:t> </a:t>
            </a:r>
            <a:r>
              <a:rPr lang="en-US" sz="2400" dirty="0" err="1"/>
              <a:t>ludique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9A0B427B-6C42-4322-8AFB-D1CD5A1690EC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3079377" y="2487706"/>
            <a:ext cx="5622328" cy="486486"/>
          </a:xfrm>
          <a:prstGeom prst="rect">
            <a:avLst/>
          </a:prstGeom>
        </p:spPr>
        <p:txBody>
          <a:bodyPr vert="horz" lIns="45713" tIns="22856" rIns="45713" bIns="22856" rtlCol="0" anchor="t">
            <a:noAutofit/>
          </a:bodyPr>
          <a:lstStyle/>
          <a:p>
            <a:pPr marL="285750" indent="-285750">
              <a:lnSpc>
                <a:spcPct val="90000"/>
              </a:lnSpc>
              <a:spcAft>
                <a:spcPts val="3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1575" dirty="0" err="1"/>
              <a:t>Redéfinition</a:t>
            </a:r>
            <a:r>
              <a:rPr lang="en-US" sz="1575" dirty="0"/>
              <a:t> de </a:t>
            </a:r>
            <a:r>
              <a:rPr lang="en-US" sz="1575" dirty="0" err="1"/>
              <a:t>l’objet</a:t>
            </a:r>
            <a:r>
              <a:rPr lang="en-US" sz="1575" dirty="0"/>
              <a:t> du </a:t>
            </a:r>
            <a:r>
              <a:rPr lang="en-US" sz="1575" dirty="0" err="1"/>
              <a:t>transfert</a:t>
            </a:r>
            <a:r>
              <a:rPr lang="en-US" sz="1575" dirty="0"/>
              <a:t> </a:t>
            </a:r>
            <a:r>
              <a:rPr lang="en-US" sz="1575" dirty="0" err="1"/>
              <a:t>en</a:t>
            </a:r>
            <a:r>
              <a:rPr lang="en-US" sz="1575" dirty="0"/>
              <a:t> </a:t>
            </a:r>
            <a:r>
              <a:rPr lang="en-US" sz="1575" dirty="0" err="1"/>
              <a:t>traduction</a:t>
            </a:r>
            <a:r>
              <a:rPr lang="en-US" sz="1575" dirty="0"/>
              <a:t> de </a:t>
            </a:r>
            <a:r>
              <a:rPr lang="en-US" sz="1575" dirty="0" err="1"/>
              <a:t>jeux</a:t>
            </a:r>
            <a:r>
              <a:rPr lang="en-US" sz="1575" dirty="0"/>
              <a:t> video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SzPct val="85000"/>
              <a:buFont typeface="Wingdings" panose="05000000000000000000" pitchFamily="2" charset="2"/>
              <a:buChar char="§"/>
            </a:pPr>
            <a:endParaRPr lang="en-US" sz="1575" dirty="0"/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1575" dirty="0" err="1"/>
              <a:t>Contenus</a:t>
            </a:r>
            <a:r>
              <a:rPr lang="en-US" sz="1575" dirty="0"/>
              <a:t> </a:t>
            </a:r>
            <a:r>
              <a:rPr lang="en-US" sz="1575" dirty="0" err="1"/>
              <a:t>culturels</a:t>
            </a:r>
            <a:r>
              <a:rPr lang="en-US" sz="1575" dirty="0"/>
              <a:t> </a:t>
            </a:r>
            <a:r>
              <a:rPr lang="en-US" sz="1575" dirty="0">
                <a:sym typeface="Wingdings" panose="05000000000000000000" pitchFamily="2" charset="2"/>
              </a:rPr>
              <a:t> </a:t>
            </a:r>
            <a:r>
              <a:rPr lang="en-US" sz="1575" dirty="0" err="1">
                <a:sym typeface="Wingdings" panose="05000000000000000000" pitchFamily="2" charset="2"/>
              </a:rPr>
              <a:t>contenus</a:t>
            </a:r>
            <a:r>
              <a:rPr lang="en-US" sz="1575" dirty="0">
                <a:sym typeface="Wingdings" panose="05000000000000000000" pitchFamily="2" charset="2"/>
              </a:rPr>
              <a:t> </a:t>
            </a:r>
            <a:r>
              <a:rPr lang="en-US" sz="1575" dirty="0" err="1">
                <a:sym typeface="Wingdings" panose="05000000000000000000" pitchFamily="2" charset="2"/>
              </a:rPr>
              <a:t>implicites</a:t>
            </a:r>
            <a:r>
              <a:rPr lang="en-US" sz="1575" dirty="0">
                <a:sym typeface="Wingdings" panose="05000000000000000000" pitchFamily="2" charset="2"/>
              </a:rPr>
              <a:t> </a:t>
            </a:r>
            <a:r>
              <a:rPr lang="en-US" sz="1575" dirty="0" err="1">
                <a:sym typeface="Wingdings" panose="05000000000000000000" pitchFamily="2" charset="2"/>
              </a:rPr>
              <a:t>spécifiques</a:t>
            </a:r>
            <a:r>
              <a:rPr lang="en-US" sz="1575" dirty="0">
                <a:sym typeface="Wingdings" panose="05000000000000000000" pitchFamily="2" charset="2"/>
              </a:rPr>
              <a:t> au media </a:t>
            </a:r>
            <a:r>
              <a:rPr lang="en-US" sz="1575" dirty="0" err="1">
                <a:sym typeface="Wingdings" panose="05000000000000000000" pitchFamily="2" charset="2"/>
              </a:rPr>
              <a:t>vidéoludique</a:t>
            </a:r>
            <a:endParaRPr lang="en-US" sz="1575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SzPct val="85000"/>
              <a:buFont typeface="Wingdings" panose="05000000000000000000" pitchFamily="2" charset="2"/>
              <a:buChar char="§"/>
            </a:pPr>
            <a:endParaRPr lang="en-US" sz="1575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1575" dirty="0" err="1">
                <a:sym typeface="Wingdings" panose="05000000000000000000" pitchFamily="2" charset="2"/>
              </a:rPr>
              <a:t>Approches</a:t>
            </a:r>
            <a:r>
              <a:rPr lang="en-US" sz="1575" dirty="0">
                <a:sym typeface="Wingdings" panose="05000000000000000000" pitchFamily="2" charset="2"/>
              </a:rPr>
              <a:t> de </a:t>
            </a:r>
            <a:r>
              <a:rPr lang="en-US" sz="1575" dirty="0" err="1">
                <a:sym typeface="Wingdings" panose="05000000000000000000" pitchFamily="2" charset="2"/>
              </a:rPr>
              <a:t>sémiologie</a:t>
            </a:r>
            <a:r>
              <a:rPr lang="en-US" sz="1575" dirty="0">
                <a:sym typeface="Wingdings" panose="05000000000000000000" pitchFamily="2" charset="2"/>
              </a:rPr>
              <a:t> </a:t>
            </a:r>
            <a:r>
              <a:rPr lang="en-US" sz="1575" dirty="0" err="1">
                <a:sym typeface="Wingdings" panose="05000000000000000000" pitchFamily="2" charset="2"/>
              </a:rPr>
              <a:t>pragmatique</a:t>
            </a:r>
            <a:r>
              <a:rPr lang="en-US" sz="1575" dirty="0">
                <a:sym typeface="Wingdings" panose="05000000000000000000" pitchFamily="2" charset="2"/>
              </a:rPr>
              <a:t> et </a:t>
            </a:r>
            <a:r>
              <a:rPr lang="en-US" sz="1575" dirty="0" smtClean="0">
                <a:sym typeface="Wingdings" panose="05000000000000000000" pitchFamily="2" charset="2"/>
              </a:rPr>
              <a:t>cognitive </a:t>
            </a:r>
            <a:r>
              <a:rPr lang="en-US" sz="1575" dirty="0" err="1" smtClean="0">
                <a:sym typeface="Wingdings" panose="05000000000000000000" pitchFamily="2" charset="2"/>
              </a:rPr>
              <a:t>ainsi</a:t>
            </a:r>
            <a:r>
              <a:rPr lang="en-US" sz="1575" dirty="0" smtClean="0">
                <a:sym typeface="Wingdings" panose="05000000000000000000" pitchFamily="2" charset="2"/>
              </a:rPr>
              <a:t> </a:t>
            </a:r>
            <a:r>
              <a:rPr lang="en-US" sz="1575" dirty="0" err="1" smtClean="0">
                <a:sym typeface="Wingdings" panose="05000000000000000000" pitchFamily="2" charset="2"/>
              </a:rPr>
              <a:t>qu’une</a:t>
            </a:r>
            <a:r>
              <a:rPr lang="en-US" sz="1575" dirty="0" smtClean="0">
                <a:sym typeface="Wingdings" panose="05000000000000000000" pitchFamily="2" charset="2"/>
              </a:rPr>
              <a:t> </a:t>
            </a:r>
            <a:r>
              <a:rPr lang="en-US" sz="1575" dirty="0">
                <a:sym typeface="Wingdings" panose="05000000000000000000" pitchFamily="2" charset="2"/>
              </a:rPr>
              <a:t>dimension </a:t>
            </a:r>
            <a:r>
              <a:rPr lang="en-US" sz="1575" dirty="0" err="1">
                <a:sym typeface="Wingdings" panose="05000000000000000000" pitchFamily="2" charset="2"/>
              </a:rPr>
              <a:t>traductologique</a:t>
            </a:r>
            <a:endParaRPr lang="en-US" sz="1575" dirty="0">
              <a:sym typeface="Wingdings" panose="05000000000000000000" pitchFamily="2" charset="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97" y="2487706"/>
            <a:ext cx="1265889" cy="189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30606" y="407405"/>
            <a:ext cx="5992122" cy="567349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050" b="1" dirty="0"/>
              <a:t/>
            </a:r>
            <a:br>
              <a:rPr lang="fr-BE" sz="4050" b="1" dirty="0"/>
            </a:br>
            <a:r>
              <a:rPr lang="fr-BE" sz="4050" b="1" dirty="0"/>
              <a:t/>
            </a:r>
            <a:br>
              <a:rPr lang="fr-BE" sz="4050" b="1" dirty="0"/>
            </a:br>
            <a:r>
              <a:rPr lang="fr-BE" sz="4050" b="1" dirty="0"/>
              <a:t/>
            </a:r>
            <a:br>
              <a:rPr lang="fr-BE" sz="4050" b="1" dirty="0"/>
            </a:br>
            <a:r>
              <a:rPr lang="fr-BE" sz="2700" dirty="0"/>
              <a:t>La post-édition de traduction automatique </a:t>
            </a:r>
            <a:br>
              <a:rPr lang="fr-BE" sz="2700" dirty="0"/>
            </a:br>
            <a:r>
              <a:rPr lang="fr-BE" sz="2700" dirty="0"/>
              <a:t>en contexte académique </a:t>
            </a:r>
            <a:br>
              <a:rPr lang="fr-BE" sz="2700" dirty="0"/>
            </a:br>
            <a:endParaRPr lang="en-US" sz="2700" dirty="0"/>
          </a:p>
        </p:txBody>
      </p:sp>
      <p:sp>
        <p:nvSpPr>
          <p:cNvPr id="4" name="Espace réservé du contenu 2"/>
          <p:cNvSpPr>
            <a:spLocks noGrp="1"/>
          </p:cNvSpPr>
          <p:nvPr>
            <p:ph type="body" sz="quarter" idx="13"/>
          </p:nvPr>
        </p:nvSpPr>
        <p:spPr>
          <a:xfrm>
            <a:off x="3015503" y="2008096"/>
            <a:ext cx="5622328" cy="486486"/>
          </a:xfrm>
        </p:spPr>
        <p:txBody>
          <a:bodyPr>
            <a:noAutofit/>
          </a:bodyPr>
          <a:lstStyle/>
          <a:p>
            <a:pPr algn="ctr">
              <a:spcAft>
                <a:spcPts val="1800"/>
              </a:spcAft>
              <a:buSzPct val="142000"/>
            </a:pPr>
            <a:r>
              <a:rPr lang="fr-BE" sz="1800" dirty="0"/>
              <a:t>Objectifs</a:t>
            </a:r>
            <a:endParaRPr lang="fr-FR" sz="1800" dirty="0">
              <a:latin typeface="+mj-lt"/>
              <a:cs typeface="Helvetica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fr-FR" sz="1600" dirty="0" smtClean="0"/>
              <a:t>Étudier </a:t>
            </a:r>
            <a:r>
              <a:rPr lang="fr-FR" sz="1600" dirty="0"/>
              <a:t>les potentielles différences, en matière de qualité de texte cible, entre la traduction humaine et la post-édition effectuées par des étudiants en traduction</a:t>
            </a:r>
          </a:p>
          <a:p>
            <a:pPr marL="285750" indent="-285750"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fr-FR" sz="1600" dirty="0"/>
              <a:t>Tirer les implications pédagogiques des résultats de cette étude et proposer des pistes d’amélioration pour la formation en traduction. </a:t>
            </a:r>
          </a:p>
          <a:p>
            <a:pPr>
              <a:buSzPct val="160000"/>
              <a:buFont typeface="Arial" panose="020B0604020202020204" pitchFamily="34" charset="0"/>
              <a:buChar char="•"/>
            </a:pPr>
            <a:endParaRPr lang="fr-BE" sz="2400" spc="-38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" y="2494582"/>
            <a:ext cx="1558002" cy="17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4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30123" y="961207"/>
            <a:ext cx="5622328" cy="567349"/>
          </a:xfrm>
        </p:spPr>
        <p:txBody>
          <a:bodyPr>
            <a:normAutofit/>
          </a:bodyPr>
          <a:lstStyle/>
          <a:p>
            <a:pPr algn="ctr"/>
            <a:r>
              <a:rPr lang="fr-BE" sz="2400" dirty="0" smtClean="0"/>
              <a:t>Méthodologie</a:t>
            </a:r>
            <a:endParaRPr lang="fr-BE" sz="1600" dirty="0"/>
          </a:p>
        </p:txBody>
      </p:sp>
      <p:graphicFrame>
        <p:nvGraphicFramePr>
          <p:cNvPr id="22" name="Espace réservé du contenu 2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93793928"/>
              </p:ext>
            </p:extLst>
          </p:nvPr>
        </p:nvGraphicFramePr>
        <p:xfrm>
          <a:off x="2594068" y="2225642"/>
          <a:ext cx="6294437" cy="231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/>
          <p:cNvSpPr/>
          <p:nvPr/>
        </p:nvSpPr>
        <p:spPr>
          <a:xfrm>
            <a:off x="1373386" y="2184557"/>
            <a:ext cx="3356711" cy="2230452"/>
          </a:xfrm>
          <a:prstGeom prst="rect">
            <a:avLst/>
          </a:prstGeom>
        </p:spPr>
        <p:txBody>
          <a:bodyPr/>
          <a:lstStyle/>
          <a:p>
            <a:pPr defTabSz="685800">
              <a:buFontTx/>
              <a:buChar char="•"/>
              <a:defRPr/>
            </a:pPr>
            <a:endParaRPr lang="fr-BE" sz="135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195125" y="2334154"/>
            <a:ext cx="1520802" cy="759409"/>
          </a:xfrm>
          <a:prstGeom prst="ellipse">
            <a:avLst/>
          </a:prstGeom>
          <a:ln>
            <a:solidFill>
              <a:srgbClr val="00843B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350" b="1" dirty="0"/>
              <a:t>Expérience contrôlée</a:t>
            </a:r>
          </a:p>
        </p:txBody>
      </p:sp>
    </p:spTree>
    <p:extLst>
      <p:ext uri="{BB962C8B-B14F-4D97-AF65-F5344CB8AC3E}">
        <p14:creationId xmlns:p14="http://schemas.microsoft.com/office/powerpoint/2010/main" val="254418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0836" y="1016139"/>
            <a:ext cx="5622328" cy="1180330"/>
          </a:xfrm>
        </p:spPr>
        <p:txBody>
          <a:bodyPr/>
          <a:lstStyle/>
          <a:p>
            <a:r>
              <a:rPr lang="fr-FR" b="1" dirty="0"/>
              <a:t>Merci de votre attention !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210493" y="276446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04" y="2372565"/>
            <a:ext cx="4013791" cy="1209103"/>
          </a:xfrm>
          <a:prstGeom prst="rect">
            <a:avLst/>
          </a:prstGeom>
        </p:spPr>
      </p:pic>
      <p:sp>
        <p:nvSpPr>
          <p:cNvPr id="5" name="Espace réservé du contenu 3"/>
          <p:cNvSpPr txBox="1">
            <a:spLocks/>
          </p:cNvSpPr>
          <p:nvPr/>
        </p:nvSpPr>
        <p:spPr>
          <a:xfrm>
            <a:off x="5672746" y="4017294"/>
            <a:ext cx="347125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843B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843B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43B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43B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43B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600"/>
              </a:spcAft>
              <a:buFont typeface="Lucida Grande"/>
              <a:buNone/>
            </a:pPr>
            <a:r>
              <a:rPr lang="fr-FR" sz="2000" b="1" dirty="0">
                <a:solidFill>
                  <a:srgbClr val="00843B"/>
                </a:solidFill>
                <a:latin typeface="+mj-lt"/>
                <a:ea typeface="+mj-ea"/>
                <a:cs typeface="+mj-cs"/>
              </a:rPr>
              <a:t>Contact</a:t>
            </a:r>
            <a:r>
              <a:rPr lang="fr-FR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Font typeface="Lucida Grande"/>
              <a:buNone/>
            </a:pPr>
            <a:r>
              <a:rPr lang="fr-FR" sz="1100" dirty="0" smtClean="0">
                <a:solidFill>
                  <a:srgbClr val="00843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Valérie BADA : vbada@uliege.be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Lucida Grande"/>
              <a:buNone/>
            </a:pPr>
            <a:r>
              <a:rPr lang="fr-FR" sz="1100" dirty="0" smtClean="0">
                <a:solidFill>
                  <a:srgbClr val="00843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Perrine SCHUMACHER : p.schumacher@uliege.be</a:t>
            </a:r>
          </a:p>
        </p:txBody>
      </p:sp>
    </p:spTree>
    <p:extLst>
      <p:ext uri="{BB962C8B-B14F-4D97-AF65-F5344CB8AC3E}">
        <p14:creationId xmlns:p14="http://schemas.microsoft.com/office/powerpoint/2010/main" val="7006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59489"/>
            <a:ext cx="7639170" cy="72001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CIRTI et </a:t>
            </a:r>
            <a:r>
              <a:rPr lang="fr-FR" dirty="0" smtClean="0"/>
              <a:t>création </a:t>
            </a:r>
            <a:r>
              <a:rPr lang="fr-FR" dirty="0" smtClean="0"/>
              <a:t>de la filière de  traduction et interprétation </a:t>
            </a:r>
            <a:r>
              <a:rPr lang="fr-FR" dirty="0" err="1" smtClean="0"/>
              <a:t>ULiège</a:t>
            </a:r>
            <a:endParaRPr lang="fr-FR" dirty="0"/>
          </a:p>
        </p:txBody>
      </p:sp>
      <p:pic>
        <p:nvPicPr>
          <p:cNvPr id="1026" name="Picture 2" descr="https://www.lqj.uliege.be/upload/docs/image/jpeg/2019-10/dir1/actu-maisondeslangu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03" y="1061183"/>
            <a:ext cx="6894606" cy="387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94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1991" y="1169581"/>
            <a:ext cx="6762306" cy="194575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sz="3600" dirty="0" smtClean="0"/>
              <a:t>Centre Interdisciplinaire de Recherches en Traduction et en Interprétation</a:t>
            </a:r>
            <a:br>
              <a:rPr lang="fr-FR" sz="3600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2200" dirty="0"/>
              <a:t>https://</a:t>
            </a:r>
            <a:r>
              <a:rPr lang="fr-FR" sz="2200" dirty="0" smtClean="0"/>
              <a:t>www.cirti.uliege.be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423144" y="370013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4316819" y="405100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78" y="3184331"/>
            <a:ext cx="2648020" cy="79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766981" y="718457"/>
            <a:ext cx="4047565" cy="3461657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Département de Langues </a:t>
            </a:r>
            <a:r>
              <a:rPr lang="fr-FR" dirty="0"/>
              <a:t>modernes : linguistique, littérature et </a:t>
            </a:r>
            <a:r>
              <a:rPr lang="fr-FR" dirty="0" smtClean="0"/>
              <a:t>traduction</a:t>
            </a:r>
          </a:p>
          <a:p>
            <a:r>
              <a:rPr lang="fr-FR" dirty="0" smtClean="0"/>
              <a:t>Recherche </a:t>
            </a:r>
            <a:r>
              <a:rPr lang="fr-FR" dirty="0"/>
              <a:t>et </a:t>
            </a:r>
            <a:r>
              <a:rPr lang="fr-FR" dirty="0" smtClean="0"/>
              <a:t>enseignement</a:t>
            </a:r>
          </a:p>
          <a:p>
            <a:r>
              <a:rPr lang="fr-FR" dirty="0" smtClean="0"/>
              <a:t>Centre de recherches interdisciplinaire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59488" y="106327"/>
            <a:ext cx="7936882" cy="53162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D’une passerelle à l’autre…</a:t>
            </a:r>
            <a:endParaRPr lang="fr-FR" dirty="0"/>
          </a:p>
        </p:txBody>
      </p:sp>
      <p:pic>
        <p:nvPicPr>
          <p:cNvPr id="2050" name="Picture 2" descr="https://www.cirti.uliege.be/upload/docs/image/jpeg/2019-02/_mg_2783_cir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0" y="838186"/>
            <a:ext cx="4185512" cy="252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360967" y="409353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1" y="3675802"/>
            <a:ext cx="3348274" cy="100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286167" y="159489"/>
            <a:ext cx="7964698" cy="72301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Intégration des activités de recherche dans la dynamique de la faculté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7" y="1190065"/>
            <a:ext cx="3935565" cy="240720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09954" y="24986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4632512" y="895325"/>
            <a:ext cx="4242547" cy="344276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sz="2800" dirty="0" smtClean="0"/>
              <a:t>Colloques</a:t>
            </a:r>
          </a:p>
          <a:p>
            <a:r>
              <a:rPr lang="fr-BE" sz="2800" dirty="0" smtClean="0"/>
              <a:t>Journées d’étude</a:t>
            </a:r>
          </a:p>
          <a:p>
            <a:r>
              <a:rPr lang="fr-BE" sz="2800" dirty="0" smtClean="0"/>
              <a:t>Conférences</a:t>
            </a:r>
          </a:p>
          <a:p>
            <a:r>
              <a:rPr lang="fr-BE" sz="2800" dirty="0" smtClean="0"/>
              <a:t>Formations continues</a:t>
            </a:r>
          </a:p>
          <a:p>
            <a:r>
              <a:rPr lang="fr-BE" sz="2800" dirty="0" smtClean="0"/>
              <a:t>Recherches de terrain</a:t>
            </a:r>
          </a:p>
          <a:p>
            <a:r>
              <a:rPr lang="fr-BE" sz="2800" dirty="0" smtClean="0"/>
              <a:t>Participation des étudiants</a:t>
            </a:r>
          </a:p>
          <a:p>
            <a:r>
              <a:rPr lang="fr-BE" sz="2800" dirty="0" smtClean="0"/>
              <a:t>Presses Universitaires de Liège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22744" y="433808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7" y="3904831"/>
            <a:ext cx="3272612" cy="98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897018"/>
            <a:ext cx="4673600" cy="259499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32" y="1484335"/>
            <a:ext cx="2565298" cy="362693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-10335285" y="18336827"/>
            <a:ext cx="45719" cy="7377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fr-BE" dirty="0" smtClean="0"/>
          </a:p>
        </p:txBody>
      </p:sp>
      <p:pic>
        <p:nvPicPr>
          <p:cNvPr id="2050" name="Picture 2" descr="CIRTI - Figures du retraducte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3097"/>
            <a:ext cx="2563657" cy="362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59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9858" y="1008530"/>
            <a:ext cx="6159482" cy="1085008"/>
          </a:xfrm>
        </p:spPr>
        <p:txBody>
          <a:bodyPr/>
          <a:lstStyle/>
          <a:p>
            <a:r>
              <a:rPr lang="fr-BE" dirty="0" smtClean="0"/>
              <a:t>Collection Truchements</a:t>
            </a: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>Presses Universitaires de Liège</a:t>
            </a:r>
            <a:br>
              <a:rPr lang="fr-BE" dirty="0" smtClean="0"/>
            </a:br>
            <a:endParaRPr lang="fr-BE" dirty="0"/>
          </a:p>
        </p:txBody>
      </p:sp>
      <p:sp>
        <p:nvSpPr>
          <p:cNvPr id="3" name="AutoShape 2" descr="Presses Universitaires de Liège - Impliciter, explici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" name="AutoShape 4" descr="Presses Universitaires de Liège - Impliciter, explici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2763369" y="490145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pic>
        <p:nvPicPr>
          <p:cNvPr id="1030" name="Picture 6" descr="Presses Universitaires de Liège - Truchement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32" y="1901077"/>
            <a:ext cx="20002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esses Universitaires de Liège - La trad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81" y="1901077"/>
            <a:ext cx="20002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5041" y="1154725"/>
            <a:ext cx="6028660" cy="363633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sz="4000" dirty="0"/>
              <a:t>5</a:t>
            </a:r>
            <a:r>
              <a:rPr lang="fr-FR" sz="4000" dirty="0" smtClean="0"/>
              <a:t> axes de recherche:</a:t>
            </a:r>
            <a:br>
              <a:rPr lang="fr-FR" sz="4000" dirty="0" smtClean="0"/>
            </a:b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dirty="0"/>
              <a:t> </a:t>
            </a:r>
            <a:r>
              <a:rPr lang="fr-FR" dirty="0" smtClean="0"/>
              <a:t>- Traduction </a:t>
            </a:r>
            <a:r>
              <a:rPr lang="fr-FR" dirty="0"/>
              <a:t>et pratiques artistiques</a:t>
            </a: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>- </a:t>
            </a:r>
            <a:r>
              <a:rPr lang="fr-FR" dirty="0" smtClean="0"/>
              <a:t>Traduction </a:t>
            </a:r>
            <a:r>
              <a:rPr lang="fr-FR" dirty="0"/>
              <a:t>et transfert de théories</a:t>
            </a:r>
            <a:br>
              <a:rPr lang="fr-FR" dirty="0"/>
            </a:br>
            <a:r>
              <a:rPr lang="fr-FR" dirty="0" smtClean="0"/>
              <a:t>- Les </a:t>
            </a:r>
            <a:r>
              <a:rPr lang="fr-FR" dirty="0"/>
              <a:t>figures du traducteur</a:t>
            </a:r>
            <a:br>
              <a:rPr lang="fr-FR" dirty="0"/>
            </a:br>
            <a:r>
              <a:rPr lang="fr-FR" dirty="0" smtClean="0"/>
              <a:t>- Non-traduction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- Traduction </a:t>
            </a:r>
            <a:r>
              <a:rPr lang="fr-FR" dirty="0"/>
              <a:t>et nouvelles technologies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947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5398" y="1147563"/>
            <a:ext cx="6427472" cy="542261"/>
          </a:xfrm>
        </p:spPr>
        <p:txBody>
          <a:bodyPr>
            <a:normAutofit/>
          </a:bodyPr>
          <a:lstStyle/>
          <a:p>
            <a:r>
              <a:rPr lang="fr-FR" sz="2800" dirty="0" smtClean="0"/>
              <a:t>Traduction et nouvelles technologies </a:t>
            </a:r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786810" y="1637856"/>
            <a:ext cx="8357190" cy="29133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sz="2000" dirty="0" smtClean="0"/>
              <a:t>3 doctorants</a:t>
            </a:r>
          </a:p>
          <a:p>
            <a:r>
              <a:rPr lang="fr-BE" sz="2000" dirty="0" smtClean="0"/>
              <a:t>Financements internes (2 statuts: </a:t>
            </a:r>
            <a:r>
              <a:rPr lang="fr-BE" sz="2000" dirty="0" smtClean="0"/>
              <a:t>assistants-Etat </a:t>
            </a:r>
            <a:r>
              <a:rPr lang="fr-BE" sz="2000" dirty="0" smtClean="0"/>
              <a:t>et boursier Science Humaines)</a:t>
            </a:r>
          </a:p>
          <a:p>
            <a:r>
              <a:rPr lang="fr-BE" sz="2000" dirty="0" smtClean="0"/>
              <a:t>Membres du CIRTI</a:t>
            </a:r>
          </a:p>
          <a:p>
            <a:r>
              <a:rPr lang="fr-BE" sz="2000" dirty="0" smtClean="0"/>
              <a:t>Recherche, encadrement, représentation </a:t>
            </a:r>
            <a:r>
              <a:rPr lang="fr-BE" sz="2000" dirty="0" smtClean="0"/>
              <a:t>institutionnelle</a:t>
            </a:r>
          </a:p>
          <a:p>
            <a:r>
              <a:rPr lang="fr-BE" sz="2000" dirty="0" smtClean="0"/>
              <a:t>Cotutelles de thèse:</a:t>
            </a:r>
            <a:endParaRPr lang="fr-BE" sz="2000" dirty="0" smtClean="0"/>
          </a:p>
          <a:p>
            <a:r>
              <a:rPr lang="fr-BE" sz="2000" dirty="0" smtClean="0"/>
              <a:t>Faculté de traduction et d’interprétation </a:t>
            </a:r>
            <a:r>
              <a:rPr lang="fr-BE" sz="2000" dirty="0" err="1" smtClean="0"/>
              <a:t>UNiGE</a:t>
            </a:r>
            <a:endParaRPr lang="fr-BE" sz="2000" dirty="0" smtClean="0"/>
          </a:p>
          <a:p>
            <a:r>
              <a:rPr lang="fr-BE" sz="2000" dirty="0" smtClean="0"/>
              <a:t>GETALP    </a:t>
            </a:r>
            <a:r>
              <a:rPr lang="fr-BE" sz="2000" dirty="0" err="1" smtClean="0"/>
              <a:t>UGrenoble</a:t>
            </a:r>
            <a:r>
              <a:rPr lang="fr-BE" sz="2000" dirty="0" smtClean="0"/>
              <a:t>-Alpes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48716" y="404037"/>
            <a:ext cx="808075" cy="66985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805" y="3893177"/>
            <a:ext cx="3270065" cy="9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5152</TotalTime>
  <Words>686</Words>
  <Application>Microsoft Office PowerPoint</Application>
  <PresentationFormat>Affichage à l'écran (16:9)</PresentationFormat>
  <Paragraphs>105</Paragraphs>
  <Slides>17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Century Gothic</vt:lpstr>
      <vt:lpstr>Helvetica</vt:lpstr>
      <vt:lpstr>Lucida Grande</vt:lpstr>
      <vt:lpstr>Mangal</vt:lpstr>
      <vt:lpstr>Wingdings</vt:lpstr>
      <vt:lpstr>Thème Office</vt:lpstr>
      <vt:lpstr>Traduction et  humanités numériques  27/11/2020</vt:lpstr>
      <vt:lpstr>CIRTI et création de la filière de  traduction et interprétation ULiège</vt:lpstr>
      <vt:lpstr> Centre Interdisciplinaire de Recherches en Traduction et en Interprétation  https://www.cirti.uliege.be  </vt:lpstr>
      <vt:lpstr>D’une passerelle à l’autre…</vt:lpstr>
      <vt:lpstr>Intégration des activités de recherche dans la dynamique de la faculté</vt:lpstr>
      <vt:lpstr>Présentation PowerPoint</vt:lpstr>
      <vt:lpstr>Collection Truchements Presses Universitaires de Liège </vt:lpstr>
      <vt:lpstr>5 axes de recherche:   - Traduction et pratiques artistiques - Traduction et transfert de théories - Les figures du traducteur - Non-traduction - Traduction et nouvelles technologies </vt:lpstr>
      <vt:lpstr>Traduction et nouvelles technologies </vt:lpstr>
      <vt:lpstr> </vt:lpstr>
      <vt:lpstr> </vt:lpstr>
      <vt:lpstr>Les technologies de la traduction dans le secteur culturel</vt:lpstr>
      <vt:lpstr>Plus précisément : la traduction littéraire automatique</vt:lpstr>
      <vt:lpstr>Redéfinition du coeur de la traduction de jeux vidéo : l’implicite ludique </vt:lpstr>
      <vt:lpstr>   La post-édition de traduction automatique  en contexte académique  </vt:lpstr>
      <vt:lpstr>Méthodologie</vt:lpstr>
      <vt:lpstr>Merci de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Minon</dc:creator>
  <cp:lastModifiedBy>Lisa-Mae Lebrun</cp:lastModifiedBy>
  <cp:revision>191</cp:revision>
  <dcterms:created xsi:type="dcterms:W3CDTF">2018-03-13T16:35:22Z</dcterms:created>
  <dcterms:modified xsi:type="dcterms:W3CDTF">2020-11-27T09:19:24Z</dcterms:modified>
</cp:coreProperties>
</file>