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2" r:id="rId2"/>
  </p:sldIdLst>
  <p:sldSz cx="21386800" cy="30243463"/>
  <p:notesSz cx="6797675" cy="9926638"/>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1474788" indent="-1017588" algn="l" rtl="0" fontAlgn="base">
      <a:spcBef>
        <a:spcPct val="0"/>
      </a:spcBef>
      <a:spcAft>
        <a:spcPct val="0"/>
      </a:spcAft>
      <a:defRPr kern="1200">
        <a:solidFill>
          <a:schemeClr val="tx1"/>
        </a:solidFill>
        <a:latin typeface="Arial" charset="0"/>
        <a:ea typeface="+mn-ea"/>
        <a:cs typeface="Arial" charset="0"/>
      </a:defRPr>
    </a:lvl2pPr>
    <a:lvl3pPr marL="2949575" indent="-2035175" algn="l" rtl="0" fontAlgn="base">
      <a:spcBef>
        <a:spcPct val="0"/>
      </a:spcBef>
      <a:spcAft>
        <a:spcPct val="0"/>
      </a:spcAft>
      <a:defRPr kern="1200">
        <a:solidFill>
          <a:schemeClr val="tx1"/>
        </a:solidFill>
        <a:latin typeface="Arial" charset="0"/>
        <a:ea typeface="+mn-ea"/>
        <a:cs typeface="Arial" charset="0"/>
      </a:defRPr>
    </a:lvl3pPr>
    <a:lvl4pPr marL="4424363" indent="-3052763" algn="l" rtl="0" fontAlgn="base">
      <a:spcBef>
        <a:spcPct val="0"/>
      </a:spcBef>
      <a:spcAft>
        <a:spcPct val="0"/>
      </a:spcAft>
      <a:defRPr kern="1200">
        <a:solidFill>
          <a:schemeClr val="tx1"/>
        </a:solidFill>
        <a:latin typeface="Arial" charset="0"/>
        <a:ea typeface="+mn-ea"/>
        <a:cs typeface="Arial" charset="0"/>
      </a:defRPr>
    </a:lvl4pPr>
    <a:lvl5pPr marL="5899150" indent="-407035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C2D0E8"/>
    <a:srgbClr val="EFAF3D"/>
    <a:srgbClr val="9BC1DB"/>
    <a:srgbClr val="7B8DA1"/>
    <a:srgbClr val="74879C"/>
    <a:srgbClr val="CB87E9"/>
    <a:srgbClr val="F9C373"/>
    <a:srgbClr val="F8B6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19" autoAdjust="0"/>
    <p:restoredTop sz="94624" autoAdjust="0"/>
  </p:normalViewPr>
  <p:slideViewPr>
    <p:cSldViewPr>
      <p:cViewPr>
        <p:scale>
          <a:sx n="42" d="100"/>
          <a:sy n="42" d="100"/>
        </p:scale>
        <p:origin x="-1352" y="3408"/>
      </p:cViewPr>
      <p:guideLst>
        <p:guide orient="horz" pos="9526"/>
        <p:guide pos="6736"/>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Admin:Desktop:Questionnaire%20version%20analyse%20stat%20v3%20(version%20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Admin:Documents:Doctorat:Questionnaire:Questionnaire%20version%20analyse%20stat%20v4%20(version%201)%20(version%20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Admin:Library:Application%20Support:Microsoft:Office:Office%202011%20AutoRecovery:Questionnaire%20version%20analyse%20stat%20v2%20(version%201).xlsb"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b="0" i="1"/>
            </a:pPr>
            <a:r>
              <a:rPr lang="fr-FR" sz="2400" b="0" i="1" u="sng" dirty="0" err="1" smtClean="0"/>
              <a:t>Mother’s</a:t>
            </a:r>
            <a:r>
              <a:rPr lang="fr-FR" sz="2400" b="0" i="1" u="sng" baseline="0" dirty="0" smtClean="0"/>
              <a:t> </a:t>
            </a:r>
            <a:r>
              <a:rPr lang="fr-FR" sz="2400" b="0" i="1" u="sng" baseline="0" dirty="0" err="1" smtClean="0"/>
              <a:t>presence</a:t>
            </a:r>
            <a:endParaRPr lang="fr-FR" sz="2400" b="0" i="1" u="sng" dirty="0"/>
          </a:p>
        </c:rich>
      </c:tx>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explosion val="25"/>
          <c:dLbls>
            <c:dLbl>
              <c:idx val="0"/>
              <c:layout/>
              <c:tx>
                <c:rich>
                  <a:bodyPr/>
                  <a:lstStyle/>
                  <a:p>
                    <a:r>
                      <a:rPr lang="fr-FR" sz="2000" smtClean="0"/>
                      <a:t>Known and absent</a:t>
                    </a:r>
                    <a:r>
                      <a:rPr lang="fr-FR" smtClean="0"/>
                      <a:t>, 44.4%</a:t>
                    </a:r>
                    <a:endParaRPr lang="fr-FR" dirty="0"/>
                  </a:p>
                </c:rich>
              </c:tx>
              <c:showLegendKey val="0"/>
              <c:showVal val="1"/>
              <c:showCatName val="1"/>
              <c:showSerName val="0"/>
              <c:showPercent val="0"/>
              <c:showBubbleSize val="0"/>
            </c:dLbl>
            <c:dLbl>
              <c:idx val="1"/>
              <c:layout/>
              <c:tx>
                <c:rich>
                  <a:bodyPr/>
                  <a:lstStyle/>
                  <a:p>
                    <a:r>
                      <a:rPr lang="fr-FR" sz="2000" smtClean="0"/>
                      <a:t>Known and present, 49%</a:t>
                    </a:r>
                    <a:endParaRPr lang="fr-FR" sz="2000" dirty="0"/>
                  </a:p>
                </c:rich>
              </c:tx>
              <c:showLegendKey val="0"/>
              <c:showVal val="1"/>
              <c:showCatName val="1"/>
              <c:showSerName val="0"/>
              <c:showPercent val="0"/>
              <c:showBubbleSize val="0"/>
            </c:dLbl>
            <c:dLbl>
              <c:idx val="2"/>
              <c:layout/>
              <c:tx>
                <c:rich>
                  <a:bodyPr/>
                  <a:lstStyle/>
                  <a:p>
                    <a:pPr>
                      <a:defRPr sz="2000"/>
                    </a:pPr>
                    <a:r>
                      <a:rPr lang="fr-FR" sz="2000" dirty="0" err="1" smtClean="0"/>
                      <a:t>Deceased</a:t>
                    </a:r>
                    <a:r>
                      <a:rPr lang="fr-FR" sz="2000" dirty="0" smtClean="0"/>
                      <a:t>, 6,6%</a:t>
                    </a:r>
                    <a:endParaRPr lang="fr-FR" sz="2000" dirty="0"/>
                  </a:p>
                </c:rich>
              </c:tx>
              <c:spPr>
                <a:noFill/>
                <a:ln>
                  <a:noFill/>
                </a:ln>
                <a:effectLst/>
              </c:spPr>
              <c:showLegendKey val="0"/>
              <c:showVal val="1"/>
              <c:showCatName val="1"/>
              <c:showSerName val="0"/>
              <c:showPercent val="0"/>
              <c:showBubbleSize val="0"/>
            </c:dLbl>
            <c:spPr>
              <a:noFill/>
              <a:ln>
                <a:noFill/>
              </a:ln>
              <a:effectLst/>
            </c:spPr>
            <c:txPr>
              <a:bodyPr/>
              <a:lstStyle/>
              <a:p>
                <a:pPr>
                  <a:defRPr sz="1600"/>
                </a:pPr>
                <a:endParaRPr lang="fr-FR"/>
              </a:p>
            </c:txPr>
            <c:showLegendKey val="0"/>
            <c:showVal val="1"/>
            <c:showCatName val="1"/>
            <c:showSerName val="0"/>
            <c:showPercent val="0"/>
            <c:showBubbleSize val="0"/>
            <c:showLeaderLines val="1"/>
            <c:extLst>
              <c:ext xmlns:c15="http://schemas.microsoft.com/office/drawing/2012/chart" uri="{CE6537A1-D6FC-4f65-9D91-7224C49458BB}"/>
            </c:extLst>
          </c:dLbls>
          <c:cat>
            <c:strRef>
              <c:f>Feuil3!$D$5:$D$7</c:f>
              <c:strCache>
                <c:ptCount val="3"/>
                <c:pt idx="0">
                  <c:v>Connue et absente</c:v>
                </c:pt>
                <c:pt idx="1">
                  <c:v>Connue et présente</c:v>
                </c:pt>
                <c:pt idx="2">
                  <c:v>Décédée</c:v>
                </c:pt>
              </c:strCache>
            </c:strRef>
          </c:cat>
          <c:val>
            <c:numRef>
              <c:f>Feuil3!$E$5:$E$7</c:f>
              <c:numCache>
                <c:formatCode>0.0</c:formatCode>
                <c:ptCount val="3"/>
                <c:pt idx="0">
                  <c:v>44.40559440559439</c:v>
                </c:pt>
                <c:pt idx="1">
                  <c:v>48.95104895104799</c:v>
                </c:pt>
                <c:pt idx="2">
                  <c:v>6.643356643356641</c:v>
                </c:pt>
              </c:numCache>
            </c:numRef>
          </c:val>
        </c:ser>
        <c:dLbls>
          <c:showLegendKey val="0"/>
          <c:showVal val="1"/>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2400" i="1" u="sng"/>
            </a:pPr>
            <a:r>
              <a:rPr lang="fr-FR" sz="2400" b="0" i="1" u="sng" dirty="0" err="1" smtClean="0"/>
              <a:t>Father’s</a:t>
            </a:r>
            <a:r>
              <a:rPr lang="fr-FR" sz="2400" b="0" i="1" u="sng" dirty="0" smtClean="0"/>
              <a:t> </a:t>
            </a:r>
            <a:r>
              <a:rPr lang="fr-FR" sz="2400" b="0" i="1" u="sng" dirty="0" err="1" smtClean="0"/>
              <a:t>presence</a:t>
            </a:r>
            <a:endParaRPr lang="fr-FR" sz="2400" b="0" i="1" u="sng" dirty="0"/>
          </a:p>
        </c:rich>
      </c:tx>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explosion val="22"/>
          <c:dLbls>
            <c:dLbl>
              <c:idx val="0"/>
              <c:layout>
                <c:manualLayout>
                  <c:x val="0.0142511904761905"/>
                  <c:y val="0.0356597222222222"/>
                </c:manualLayout>
              </c:layout>
              <c:tx>
                <c:rich>
                  <a:bodyPr/>
                  <a:lstStyle/>
                  <a:p>
                    <a:r>
                      <a:rPr lang="fr-FR" dirty="0" err="1" smtClean="0"/>
                      <a:t>Known</a:t>
                    </a:r>
                    <a:r>
                      <a:rPr lang="fr-FR" baseline="0" dirty="0" smtClean="0"/>
                      <a:t> and </a:t>
                    </a:r>
                    <a:r>
                      <a:rPr lang="fr-FR" dirty="0" smtClean="0"/>
                      <a:t> </a:t>
                    </a:r>
                    <a:r>
                      <a:rPr lang="fr-FR" dirty="0"/>
                      <a:t>absent
44%</a:t>
                    </a:r>
                  </a:p>
                </c:rich>
              </c:tx>
              <c:showLegendKey val="0"/>
              <c:showVal val="0"/>
              <c:showCatName val="1"/>
              <c:showSerName val="0"/>
              <c:showPercent val="1"/>
              <c:showBubbleSize val="0"/>
            </c:dLbl>
            <c:dLbl>
              <c:idx val="1"/>
              <c:layout/>
              <c:tx>
                <c:rich>
                  <a:bodyPr/>
                  <a:lstStyle/>
                  <a:p>
                    <a:r>
                      <a:rPr lang="fr-FR" dirty="0" err="1" smtClean="0"/>
                      <a:t>Known</a:t>
                    </a:r>
                    <a:r>
                      <a:rPr lang="fr-FR" baseline="0" dirty="0" smtClean="0"/>
                      <a:t> and</a:t>
                    </a:r>
                    <a:r>
                      <a:rPr lang="fr-FR" dirty="0" smtClean="0"/>
                      <a:t> </a:t>
                    </a:r>
                    <a:r>
                      <a:rPr lang="fr-FR" dirty="0" err="1" smtClean="0"/>
                      <a:t>present</a:t>
                    </a:r>
                    <a:r>
                      <a:rPr lang="fr-FR" dirty="0"/>
                      <a:t>
35%</a:t>
                    </a:r>
                  </a:p>
                </c:rich>
              </c:tx>
              <c:showLegendKey val="0"/>
              <c:showVal val="0"/>
              <c:showCatName val="1"/>
              <c:showSerName val="0"/>
              <c:showPercent val="1"/>
              <c:showBubbleSize val="0"/>
            </c:dLbl>
            <c:dLbl>
              <c:idx val="2"/>
              <c:layout/>
              <c:tx>
                <c:rich>
                  <a:bodyPr/>
                  <a:lstStyle/>
                  <a:p>
                    <a:r>
                      <a:rPr lang="fr-FR" smtClean="0"/>
                      <a:t>Deceased,</a:t>
                    </a:r>
                    <a:r>
                      <a:rPr lang="fr-FR" baseline="0" smtClean="0"/>
                      <a:t> </a:t>
                    </a:r>
                    <a:r>
                      <a:rPr lang="fr-FR" smtClean="0"/>
                      <a:t>5</a:t>
                    </a:r>
                    <a:r>
                      <a:rPr lang="fr-FR"/>
                      <a:t>%</a:t>
                    </a:r>
                  </a:p>
                </c:rich>
              </c:tx>
              <c:showLegendKey val="0"/>
              <c:showVal val="0"/>
              <c:showCatName val="1"/>
              <c:showSerName val="0"/>
              <c:showPercent val="1"/>
              <c:showBubbleSize val="0"/>
            </c:dLbl>
            <c:dLbl>
              <c:idx val="3"/>
              <c:layout/>
              <c:tx>
                <c:rich>
                  <a:bodyPr/>
                  <a:lstStyle/>
                  <a:p>
                    <a:r>
                      <a:rPr lang="fr-FR" smtClean="0"/>
                      <a:t>Unknown</a:t>
                    </a:r>
                    <a:r>
                      <a:rPr lang="fr-FR"/>
                      <a:t>
16%</a:t>
                    </a:r>
                  </a:p>
                </c:rich>
              </c:tx>
              <c:showLegendKey val="0"/>
              <c:showVal val="0"/>
              <c:showCatName val="1"/>
              <c:showSerName val="0"/>
              <c:showPercent val="1"/>
              <c:showBubbleSize val="0"/>
            </c:dLbl>
            <c:spPr>
              <a:noFill/>
              <a:ln>
                <a:noFill/>
              </a:ln>
              <a:effectLst/>
            </c:spPr>
            <c:txPr>
              <a:bodyPr/>
              <a:lstStyle/>
              <a:p>
                <a:pPr>
                  <a:defRPr sz="2000"/>
                </a:pPr>
                <a:endParaRPr lang="fr-FR"/>
              </a:p>
            </c:txPr>
            <c:showLegendKey val="0"/>
            <c:showVal val="0"/>
            <c:showCatName val="1"/>
            <c:showSerName val="0"/>
            <c:showPercent val="1"/>
            <c:showBubbleSize val="0"/>
            <c:showLeaderLines val="1"/>
            <c:extLst>
              <c:ext xmlns:c15="http://schemas.microsoft.com/office/drawing/2012/chart" uri="{CE6537A1-D6FC-4f65-9D91-7224C49458BB}"/>
            </c:extLst>
          </c:dLbls>
          <c:cat>
            <c:strRef>
              <c:f>Feuil16!$A$5:$A$8</c:f>
              <c:strCache>
                <c:ptCount val="4"/>
                <c:pt idx="0">
                  <c:v>Connu et absent</c:v>
                </c:pt>
                <c:pt idx="1">
                  <c:v>Connu et présent</c:v>
                </c:pt>
                <c:pt idx="2">
                  <c:v>Décédé</c:v>
                </c:pt>
                <c:pt idx="3">
                  <c:v>Inconnu</c:v>
                </c:pt>
              </c:strCache>
            </c:strRef>
          </c:cat>
          <c:val>
            <c:numRef>
              <c:f>Feuil16!$B$5:$B$8</c:f>
              <c:numCache>
                <c:formatCode>General</c:formatCode>
                <c:ptCount val="4"/>
                <c:pt idx="0">
                  <c:v>249.0</c:v>
                </c:pt>
                <c:pt idx="1">
                  <c:v>201.0</c:v>
                </c:pt>
                <c:pt idx="2">
                  <c:v>29.0</c:v>
                </c:pt>
                <c:pt idx="3">
                  <c:v>93.0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2000" b="0" i="1" u="sng"/>
            </a:pPr>
            <a:r>
              <a:rPr lang="fr-FR" sz="2000" b="0" i="1" u="sng" dirty="0" smtClean="0"/>
              <a:t>Distribution by </a:t>
            </a:r>
            <a:r>
              <a:rPr lang="fr-FR" sz="2000" b="0" i="1" u="sng" dirty="0" err="1" smtClean="0"/>
              <a:t>family</a:t>
            </a:r>
            <a:r>
              <a:rPr lang="fr-FR" sz="2000" b="0" i="1" u="sng" baseline="0" dirty="0" smtClean="0"/>
              <a:t> type</a:t>
            </a:r>
            <a:endParaRPr lang="fr-FR" sz="2000" b="0" i="1" u="sng" dirty="0"/>
          </a:p>
        </c:rich>
      </c:tx>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explosion val="25"/>
          <c:dLbls>
            <c:dLbl>
              <c:idx val="0"/>
              <c:layout>
                <c:manualLayout>
                  <c:x val="-0.0125100487025671"/>
                  <c:y val="-0.13564836920192"/>
                </c:manualLayout>
              </c:layout>
              <c:tx>
                <c:rich>
                  <a:bodyPr/>
                  <a:lstStyle/>
                  <a:p>
                    <a:r>
                      <a:rPr lang="fr-FR" sz="1600" dirty="0" err="1" smtClean="0"/>
                      <a:t>Intrafamily</a:t>
                    </a:r>
                    <a:r>
                      <a:rPr lang="fr-FR" dirty="0"/>
                      <a:t>
52%</a:t>
                    </a:r>
                  </a:p>
                </c:rich>
              </c:tx>
              <c:showLegendKey val="0"/>
              <c:showVal val="0"/>
              <c:showCatName val="1"/>
              <c:showSerName val="0"/>
              <c:showPercent val="1"/>
              <c:showBubbleSize val="0"/>
            </c:dLbl>
            <c:dLbl>
              <c:idx val="1"/>
              <c:layout/>
              <c:tx>
                <c:rich>
                  <a:bodyPr/>
                  <a:lstStyle/>
                  <a:p>
                    <a:pPr>
                      <a:defRPr sz="1600"/>
                    </a:pPr>
                    <a:r>
                      <a:rPr lang="fr-FR" sz="1600" dirty="0" err="1" smtClean="0"/>
                      <a:t>E</a:t>
                    </a:r>
                    <a:r>
                      <a:rPr lang="fr-FR" sz="1600" smtClean="0"/>
                      <a:t>xtended network</a:t>
                    </a:r>
                    <a:r>
                      <a:rPr lang="fr-FR" sz="1600"/>
                      <a:t>
17%</a:t>
                    </a:r>
                  </a:p>
                </c:rich>
              </c:tx>
              <c:spPr>
                <a:noFill/>
                <a:ln>
                  <a:noFill/>
                </a:ln>
                <a:effectLst/>
              </c:spPr>
              <c:showLegendKey val="0"/>
              <c:showVal val="0"/>
              <c:showCatName val="1"/>
              <c:showSerName val="0"/>
              <c:showPercent val="1"/>
              <c:showBubbleSize val="0"/>
            </c:dLbl>
            <c:dLbl>
              <c:idx val="2"/>
              <c:layout/>
              <c:tx>
                <c:rich>
                  <a:bodyPr/>
                  <a:lstStyle/>
                  <a:p>
                    <a:r>
                      <a:rPr lang="fr-FR" sz="1600" dirty="0" err="1" smtClean="0"/>
                      <a:t>Family</a:t>
                    </a:r>
                    <a:r>
                      <a:rPr lang="fr-FR" sz="1600" dirty="0" smtClean="0"/>
                      <a:t> </a:t>
                    </a:r>
                    <a:r>
                      <a:rPr lang="fr-FR" sz="1600" dirty="0" err="1" smtClean="0"/>
                      <a:t>selected</a:t>
                    </a:r>
                    <a:r>
                      <a:rPr lang="fr-FR" sz="1600" dirty="0" smtClean="0"/>
                      <a:t> by the service</a:t>
                    </a:r>
                    <a:r>
                      <a:rPr lang="fr-FR" sz="1600" dirty="0"/>
                      <a:t>
31</a:t>
                    </a:r>
                    <a:r>
                      <a:rPr lang="fr-FR" dirty="0"/>
                      <a:t>%</a:t>
                    </a:r>
                  </a:p>
                </c:rich>
              </c:tx>
              <c:showLegendKey val="0"/>
              <c:showVal val="0"/>
              <c:showCatName val="1"/>
              <c:showSerName val="0"/>
              <c:showPercent val="1"/>
              <c:showBubbleSize val="0"/>
            </c:dLbl>
            <c:spPr>
              <a:noFill/>
              <a:ln>
                <a:noFill/>
              </a:ln>
              <a:effectLst/>
            </c:spPr>
            <c:txPr>
              <a:bodyPr/>
              <a:lstStyle/>
              <a:p>
                <a:pPr>
                  <a:defRPr sz="1400"/>
                </a:pPr>
                <a:endParaRPr lang="fr-FR"/>
              </a:p>
            </c:txPr>
            <c:showLegendKey val="0"/>
            <c:showVal val="0"/>
            <c:showCatName val="1"/>
            <c:showSerName val="0"/>
            <c:showPercent val="1"/>
            <c:showBubbleSize val="0"/>
            <c:showLeaderLines val="1"/>
            <c:extLst>
              <c:ext xmlns:c15="http://schemas.microsoft.com/office/drawing/2012/chart" uri="{CE6537A1-D6FC-4f65-9D91-7224C49458BB}">
                <c15:layout/>
              </c:ext>
            </c:extLst>
          </c:dLbls>
          <c:cat>
            <c:strRef>
              <c:f>'Graphique 1'!$A$7:$A$9</c:f>
              <c:strCache>
                <c:ptCount val="3"/>
                <c:pt idx="0">
                  <c:v>intrafamiliale</c:v>
                </c:pt>
                <c:pt idx="1">
                  <c:v>réseau élargi</c:v>
                </c:pt>
                <c:pt idx="2">
                  <c:v>sélectionnée</c:v>
                </c:pt>
              </c:strCache>
            </c:strRef>
          </c:cat>
          <c:val>
            <c:numRef>
              <c:f>'Graphique 1'!$B$7:$B$9</c:f>
              <c:numCache>
                <c:formatCode>General</c:formatCode>
                <c:ptCount val="3"/>
                <c:pt idx="0">
                  <c:v>298.0</c:v>
                </c:pt>
                <c:pt idx="1">
                  <c:v>96.0</c:v>
                </c:pt>
                <c:pt idx="2">
                  <c:v>178.0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7928"/>
          </a:xfrm>
          <a:prstGeom prst="rect">
            <a:avLst/>
          </a:prstGeom>
        </p:spPr>
        <p:txBody>
          <a:bodyPr vert="horz" lIns="91112" tIns="45556" rIns="91112" bIns="45556" rtlCol="0"/>
          <a:lstStyle>
            <a:lvl1pPr algn="l">
              <a:defRPr sz="1200">
                <a:latin typeface="Arial" charset="0"/>
                <a:cs typeface="+mn-cs"/>
              </a:defRPr>
            </a:lvl1pPr>
          </a:lstStyle>
          <a:p>
            <a:pPr>
              <a:defRPr/>
            </a:pPr>
            <a:endParaRPr lang="fr-BE"/>
          </a:p>
        </p:txBody>
      </p:sp>
      <p:sp>
        <p:nvSpPr>
          <p:cNvPr id="3" name="Espace réservé de la date 2"/>
          <p:cNvSpPr>
            <a:spLocks noGrp="1"/>
          </p:cNvSpPr>
          <p:nvPr>
            <p:ph type="dt" idx="1"/>
          </p:nvPr>
        </p:nvSpPr>
        <p:spPr>
          <a:xfrm>
            <a:off x="3849688" y="0"/>
            <a:ext cx="2946400" cy="497928"/>
          </a:xfrm>
          <a:prstGeom prst="rect">
            <a:avLst/>
          </a:prstGeom>
        </p:spPr>
        <p:txBody>
          <a:bodyPr vert="horz" lIns="91112" tIns="45556" rIns="91112" bIns="45556" rtlCol="0"/>
          <a:lstStyle>
            <a:lvl1pPr algn="r">
              <a:defRPr sz="1200">
                <a:latin typeface="Arial" charset="0"/>
                <a:cs typeface="+mn-cs"/>
              </a:defRPr>
            </a:lvl1pPr>
          </a:lstStyle>
          <a:p>
            <a:pPr>
              <a:defRPr/>
            </a:pPr>
            <a:fld id="{E566622C-CA63-4FB6-B6FA-132F56CF4B61}" type="datetimeFigureOut">
              <a:rPr lang="fr-FR"/>
              <a:pPr>
                <a:defRPr/>
              </a:pPr>
              <a:t>6/05/19</a:t>
            </a:fld>
            <a:endParaRPr lang="fr-BE"/>
          </a:p>
        </p:txBody>
      </p:sp>
      <p:sp>
        <p:nvSpPr>
          <p:cNvPr id="4" name="Espace réservé de l'image des diapositives 3"/>
          <p:cNvSpPr>
            <a:spLocks noGrp="1" noRot="1" noChangeAspect="1"/>
          </p:cNvSpPr>
          <p:nvPr>
            <p:ph type="sldImg" idx="2"/>
          </p:nvPr>
        </p:nvSpPr>
        <p:spPr>
          <a:xfrm>
            <a:off x="2082800" y="742950"/>
            <a:ext cx="2632075" cy="3724275"/>
          </a:xfrm>
          <a:prstGeom prst="rect">
            <a:avLst/>
          </a:prstGeom>
          <a:noFill/>
          <a:ln w="12700">
            <a:solidFill>
              <a:prstClr val="black"/>
            </a:solidFill>
          </a:ln>
        </p:spPr>
        <p:txBody>
          <a:bodyPr vert="horz" lIns="91112" tIns="45556" rIns="91112" bIns="45556" rtlCol="0" anchor="ctr"/>
          <a:lstStyle/>
          <a:p>
            <a:pPr lvl="0"/>
            <a:endParaRPr lang="fr-BE" noProof="0"/>
          </a:p>
        </p:txBody>
      </p:sp>
      <p:sp>
        <p:nvSpPr>
          <p:cNvPr id="5" name="Espace réservé des commentaires 4"/>
          <p:cNvSpPr>
            <a:spLocks noGrp="1"/>
          </p:cNvSpPr>
          <p:nvPr>
            <p:ph type="body" sz="quarter" idx="3"/>
          </p:nvPr>
        </p:nvSpPr>
        <p:spPr>
          <a:xfrm>
            <a:off x="679450" y="4715951"/>
            <a:ext cx="5438775" cy="4466987"/>
          </a:xfrm>
          <a:prstGeom prst="rect">
            <a:avLst/>
          </a:prstGeom>
        </p:spPr>
        <p:txBody>
          <a:bodyPr vert="horz" lIns="91112" tIns="45556" rIns="91112" bIns="4555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BE" noProof="0"/>
          </a:p>
        </p:txBody>
      </p:sp>
      <p:sp>
        <p:nvSpPr>
          <p:cNvPr id="6" name="Espace réservé du pied de page 5"/>
          <p:cNvSpPr>
            <a:spLocks noGrp="1"/>
          </p:cNvSpPr>
          <p:nvPr>
            <p:ph type="ftr" sz="quarter" idx="4"/>
          </p:nvPr>
        </p:nvSpPr>
        <p:spPr>
          <a:xfrm>
            <a:off x="0" y="9427115"/>
            <a:ext cx="2946400" cy="497928"/>
          </a:xfrm>
          <a:prstGeom prst="rect">
            <a:avLst/>
          </a:prstGeom>
        </p:spPr>
        <p:txBody>
          <a:bodyPr vert="horz" lIns="91112" tIns="45556" rIns="91112" bIns="45556" rtlCol="0" anchor="b"/>
          <a:lstStyle>
            <a:lvl1pPr algn="l">
              <a:defRPr sz="1200">
                <a:latin typeface="Arial" charset="0"/>
                <a:cs typeface="+mn-cs"/>
              </a:defRPr>
            </a:lvl1pPr>
          </a:lstStyle>
          <a:p>
            <a:pPr>
              <a:defRPr/>
            </a:pPr>
            <a:endParaRPr lang="fr-BE"/>
          </a:p>
        </p:txBody>
      </p:sp>
      <p:sp>
        <p:nvSpPr>
          <p:cNvPr id="7" name="Espace réservé du numéro de diapositive 6"/>
          <p:cNvSpPr>
            <a:spLocks noGrp="1"/>
          </p:cNvSpPr>
          <p:nvPr>
            <p:ph type="sldNum" sz="quarter" idx="5"/>
          </p:nvPr>
        </p:nvSpPr>
        <p:spPr>
          <a:xfrm>
            <a:off x="3849688" y="9427115"/>
            <a:ext cx="2946400" cy="497928"/>
          </a:xfrm>
          <a:prstGeom prst="rect">
            <a:avLst/>
          </a:prstGeom>
        </p:spPr>
        <p:txBody>
          <a:bodyPr vert="horz" lIns="91112" tIns="45556" rIns="91112" bIns="45556" rtlCol="0" anchor="b"/>
          <a:lstStyle>
            <a:lvl1pPr algn="r">
              <a:defRPr sz="1200">
                <a:latin typeface="Arial" charset="0"/>
                <a:cs typeface="+mn-cs"/>
              </a:defRPr>
            </a:lvl1pPr>
          </a:lstStyle>
          <a:p>
            <a:pPr>
              <a:defRPr/>
            </a:pPr>
            <a:fld id="{E77E6C80-0F11-41B7-99C2-FBB5B0090FD3}" type="slidenum">
              <a:rPr lang="fr-BE"/>
              <a:pPr>
                <a:defRPr/>
              </a:pPr>
              <a:t>‹#›</a:t>
            </a:fld>
            <a:endParaRPr lang="fr-BE"/>
          </a:p>
        </p:txBody>
      </p:sp>
    </p:spTree>
    <p:extLst>
      <p:ext uri="{BB962C8B-B14F-4D97-AF65-F5344CB8AC3E}">
        <p14:creationId xmlns:p14="http://schemas.microsoft.com/office/powerpoint/2010/main" val="2876255340"/>
      </p:ext>
    </p:extLst>
  </p:cSld>
  <p:clrMap bg1="lt1" tx1="dk1" bg2="lt2" tx2="dk2" accent1="accent1" accent2="accent2" accent3="accent3" accent4="accent4" accent5="accent5" accent6="accent6" hlink="hlink" folHlink="folHlink"/>
  <p:notesStyle>
    <a:lvl1pPr algn="l" defTabSz="2949575" rtl="0" eaLnBrk="0" fontAlgn="base" hangingPunct="0">
      <a:spcBef>
        <a:spcPct val="30000"/>
      </a:spcBef>
      <a:spcAft>
        <a:spcPct val="0"/>
      </a:spcAft>
      <a:defRPr sz="3900" kern="1200">
        <a:solidFill>
          <a:schemeClr val="tx1"/>
        </a:solidFill>
        <a:latin typeface="+mn-lt"/>
        <a:ea typeface="+mn-ea"/>
        <a:cs typeface="+mn-cs"/>
      </a:defRPr>
    </a:lvl1pPr>
    <a:lvl2pPr marL="1474788" algn="l" defTabSz="2949575" rtl="0" eaLnBrk="0" fontAlgn="base" hangingPunct="0">
      <a:spcBef>
        <a:spcPct val="30000"/>
      </a:spcBef>
      <a:spcAft>
        <a:spcPct val="0"/>
      </a:spcAft>
      <a:defRPr sz="3900" kern="1200">
        <a:solidFill>
          <a:schemeClr val="tx1"/>
        </a:solidFill>
        <a:latin typeface="+mn-lt"/>
        <a:ea typeface="+mn-ea"/>
        <a:cs typeface="+mn-cs"/>
      </a:defRPr>
    </a:lvl2pPr>
    <a:lvl3pPr marL="2949575" algn="l" defTabSz="2949575" rtl="0" eaLnBrk="0" fontAlgn="base" hangingPunct="0">
      <a:spcBef>
        <a:spcPct val="30000"/>
      </a:spcBef>
      <a:spcAft>
        <a:spcPct val="0"/>
      </a:spcAft>
      <a:defRPr sz="3900" kern="1200">
        <a:solidFill>
          <a:schemeClr val="tx1"/>
        </a:solidFill>
        <a:latin typeface="+mn-lt"/>
        <a:ea typeface="+mn-ea"/>
        <a:cs typeface="+mn-cs"/>
      </a:defRPr>
    </a:lvl3pPr>
    <a:lvl4pPr marL="4424363" algn="l" defTabSz="2949575" rtl="0" eaLnBrk="0" fontAlgn="base" hangingPunct="0">
      <a:spcBef>
        <a:spcPct val="30000"/>
      </a:spcBef>
      <a:spcAft>
        <a:spcPct val="0"/>
      </a:spcAft>
      <a:defRPr sz="3900" kern="1200">
        <a:solidFill>
          <a:schemeClr val="tx1"/>
        </a:solidFill>
        <a:latin typeface="+mn-lt"/>
        <a:ea typeface="+mn-ea"/>
        <a:cs typeface="+mn-cs"/>
      </a:defRPr>
    </a:lvl4pPr>
    <a:lvl5pPr marL="5899150" algn="l" defTabSz="2949575" rtl="0" eaLnBrk="0" fontAlgn="base" hangingPunct="0">
      <a:spcBef>
        <a:spcPct val="30000"/>
      </a:spcBef>
      <a:spcAft>
        <a:spcPct val="0"/>
      </a:spcAft>
      <a:defRPr sz="3900" kern="1200">
        <a:solidFill>
          <a:schemeClr val="tx1"/>
        </a:solidFill>
        <a:latin typeface="+mn-lt"/>
        <a:ea typeface="+mn-ea"/>
        <a:cs typeface="+mn-cs"/>
      </a:defRPr>
    </a:lvl5pPr>
    <a:lvl6pPr marL="7374528" algn="l" defTabSz="2949810" rtl="0" eaLnBrk="1" latinLnBrk="0" hangingPunct="1">
      <a:defRPr sz="3900" kern="1200">
        <a:solidFill>
          <a:schemeClr val="tx1"/>
        </a:solidFill>
        <a:latin typeface="+mn-lt"/>
        <a:ea typeface="+mn-ea"/>
        <a:cs typeface="+mn-cs"/>
      </a:defRPr>
    </a:lvl6pPr>
    <a:lvl7pPr marL="8849434" algn="l" defTabSz="2949810" rtl="0" eaLnBrk="1" latinLnBrk="0" hangingPunct="1">
      <a:defRPr sz="3900" kern="1200">
        <a:solidFill>
          <a:schemeClr val="tx1"/>
        </a:solidFill>
        <a:latin typeface="+mn-lt"/>
        <a:ea typeface="+mn-ea"/>
        <a:cs typeface="+mn-cs"/>
      </a:defRPr>
    </a:lvl7pPr>
    <a:lvl8pPr marL="10324338" algn="l" defTabSz="2949810" rtl="0" eaLnBrk="1" latinLnBrk="0" hangingPunct="1">
      <a:defRPr sz="3900" kern="1200">
        <a:solidFill>
          <a:schemeClr val="tx1"/>
        </a:solidFill>
        <a:latin typeface="+mn-lt"/>
        <a:ea typeface="+mn-ea"/>
        <a:cs typeface="+mn-cs"/>
      </a:defRPr>
    </a:lvl8pPr>
    <a:lvl9pPr marL="11799245" algn="l" defTabSz="2949810" rtl="0" eaLnBrk="1" latinLnBrk="0" hangingPunct="1">
      <a:defRPr sz="3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09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BE" altLang="fr-FR" dirty="0" smtClean="0"/>
          </a:p>
        </p:txBody>
      </p:sp>
      <p:sp>
        <p:nvSpPr>
          <p:cNvPr id="9220"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81760D2-C2E9-498E-B132-AC0FECA07721}" type="slidenum">
              <a:rPr lang="fr-BE" smtClean="0"/>
              <a:pPr>
                <a:defRPr/>
              </a:pPr>
              <a:t>1</a:t>
            </a:fld>
            <a:endParaRPr lang="fr-B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604010" y="9395082"/>
            <a:ext cx="18178780" cy="6482741"/>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3208020" y="17137962"/>
            <a:ext cx="14970760" cy="7728885"/>
          </a:xfrm>
        </p:spPr>
        <p:txBody>
          <a:bodyPr/>
          <a:lstStyle>
            <a:lvl1pPr marL="0" indent="0" algn="ctr">
              <a:buNone/>
              <a:defRPr/>
            </a:lvl1pPr>
            <a:lvl2pPr marL="1474907" indent="0" algn="ctr">
              <a:buNone/>
              <a:defRPr/>
            </a:lvl2pPr>
            <a:lvl3pPr marL="2949810" indent="0" algn="ctr">
              <a:buNone/>
              <a:defRPr/>
            </a:lvl3pPr>
            <a:lvl4pPr marL="4424717" indent="0" algn="ctr">
              <a:buNone/>
              <a:defRPr/>
            </a:lvl4pPr>
            <a:lvl5pPr marL="5899621" indent="0" algn="ctr">
              <a:buNone/>
              <a:defRPr/>
            </a:lvl5pPr>
            <a:lvl6pPr marL="7374528" indent="0" algn="ctr">
              <a:buNone/>
              <a:defRPr/>
            </a:lvl6pPr>
            <a:lvl7pPr marL="8849434" indent="0" algn="ctr">
              <a:buNone/>
              <a:defRPr/>
            </a:lvl7pPr>
            <a:lvl8pPr marL="10324338" indent="0" algn="ctr">
              <a:buNone/>
              <a:defRPr/>
            </a:lvl8pPr>
            <a:lvl9pPr marL="11799245" indent="0" algn="ctr">
              <a:buNone/>
              <a:defRPr/>
            </a:lvl9pPr>
          </a:lstStyle>
          <a:p>
            <a:r>
              <a:rPr lang="fr-FR" smtClean="0"/>
              <a:t>Cliquez pour modifier le style des sous-titres du masque</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2593221-B04A-435F-ABC3-CDF4D20A3896}" type="slidenum">
              <a:rPr lang="fr-FR"/>
              <a:pPr>
                <a:defRP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88D1C548-B60A-4312-B42A-C1B33552E3AE}" type="slidenum">
              <a:rPr lang="fr-FR"/>
              <a:pPr>
                <a:defRP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5505430" y="1211149"/>
            <a:ext cx="4812030" cy="25804954"/>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1069340" y="1211149"/>
            <a:ext cx="14079643" cy="25804954"/>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448D4ED-63AE-4C4D-B445-B1081F32E034}" type="slidenum">
              <a:rPr lang="fr-FR"/>
              <a:pPr>
                <a:defRPr/>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re et 4 contenus">
    <p:spTree>
      <p:nvGrpSpPr>
        <p:cNvPr id="1" name=""/>
        <p:cNvGrpSpPr/>
        <p:nvPr/>
      </p:nvGrpSpPr>
      <p:grpSpPr>
        <a:xfrm>
          <a:off x="0" y="0"/>
          <a:ext cx="0" cy="0"/>
          <a:chOff x="0" y="0"/>
          <a:chExt cx="0" cy="0"/>
        </a:xfrm>
      </p:grpSpPr>
      <p:sp>
        <p:nvSpPr>
          <p:cNvPr id="2" name="Titre 1"/>
          <p:cNvSpPr>
            <a:spLocks noGrp="1"/>
          </p:cNvSpPr>
          <p:nvPr>
            <p:ph type="title" sz="quarter"/>
          </p:nvPr>
        </p:nvSpPr>
        <p:spPr>
          <a:xfrm>
            <a:off x="1069340" y="1211141"/>
            <a:ext cx="19248120" cy="5040577"/>
          </a:xfrm>
        </p:spPr>
        <p:txBody>
          <a:bodyPr/>
          <a:lstStyle/>
          <a:p>
            <a:r>
              <a:rPr lang="fr-FR" smtClean="0"/>
              <a:t>Cliquez pour modifier le style du titre</a:t>
            </a:r>
            <a:endParaRPr lang="fr-BE"/>
          </a:p>
        </p:txBody>
      </p:sp>
      <p:sp>
        <p:nvSpPr>
          <p:cNvPr id="3" name="Espace réservé du contenu 2"/>
          <p:cNvSpPr>
            <a:spLocks noGrp="1"/>
          </p:cNvSpPr>
          <p:nvPr>
            <p:ph sz="quarter" idx="1"/>
          </p:nvPr>
        </p:nvSpPr>
        <p:spPr>
          <a:xfrm>
            <a:off x="1069340" y="7056810"/>
            <a:ext cx="9445837" cy="9640107"/>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quarter" idx="2"/>
          </p:nvPr>
        </p:nvSpPr>
        <p:spPr>
          <a:xfrm>
            <a:off x="10871623" y="7056810"/>
            <a:ext cx="9445837" cy="9640107"/>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contenu 4"/>
          <p:cNvSpPr>
            <a:spLocks noGrp="1"/>
          </p:cNvSpPr>
          <p:nvPr>
            <p:ph sz="quarter" idx="3"/>
          </p:nvPr>
        </p:nvSpPr>
        <p:spPr>
          <a:xfrm>
            <a:off x="1069340" y="17369000"/>
            <a:ext cx="9445837" cy="9647106"/>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contenu 5"/>
          <p:cNvSpPr>
            <a:spLocks noGrp="1"/>
          </p:cNvSpPr>
          <p:nvPr>
            <p:ph sz="quarter" idx="4"/>
          </p:nvPr>
        </p:nvSpPr>
        <p:spPr>
          <a:xfrm>
            <a:off x="10871623" y="17369000"/>
            <a:ext cx="9445837" cy="9647106"/>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E2EE83DF-87A1-4EFF-86CC-AC9AA45C2F04}" type="slidenum">
              <a:rPr lang="fr-FR"/>
              <a:pPr>
                <a:defRP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7331C5B-9832-459B-A8CC-AE0CF11B377A}" type="slidenum">
              <a:rPr lang="fr-FR"/>
              <a:pPr>
                <a:defRP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689411" y="19434226"/>
            <a:ext cx="18178780" cy="6006688"/>
          </a:xfrm>
        </p:spPr>
        <p:txBody>
          <a:bodyPr anchor="t"/>
          <a:lstStyle>
            <a:lvl1pPr algn="l">
              <a:defRPr sz="129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1689411" y="12818481"/>
            <a:ext cx="18178780" cy="6615754"/>
          </a:xfrm>
        </p:spPr>
        <p:txBody>
          <a:bodyPr anchor="b"/>
          <a:lstStyle>
            <a:lvl1pPr marL="0" indent="0">
              <a:buNone/>
              <a:defRPr sz="6500"/>
            </a:lvl1pPr>
            <a:lvl2pPr marL="1474907" indent="0">
              <a:buNone/>
              <a:defRPr sz="5800"/>
            </a:lvl2pPr>
            <a:lvl3pPr marL="2949810" indent="0">
              <a:buNone/>
              <a:defRPr sz="5200"/>
            </a:lvl3pPr>
            <a:lvl4pPr marL="4424717" indent="0">
              <a:buNone/>
              <a:defRPr sz="4500"/>
            </a:lvl4pPr>
            <a:lvl5pPr marL="5899621" indent="0">
              <a:buNone/>
              <a:defRPr sz="4500"/>
            </a:lvl5pPr>
            <a:lvl6pPr marL="7374528" indent="0">
              <a:buNone/>
              <a:defRPr sz="4500"/>
            </a:lvl6pPr>
            <a:lvl7pPr marL="8849434" indent="0">
              <a:buNone/>
              <a:defRPr sz="4500"/>
            </a:lvl7pPr>
            <a:lvl8pPr marL="10324338" indent="0">
              <a:buNone/>
              <a:defRPr sz="4500"/>
            </a:lvl8pPr>
            <a:lvl9pPr marL="11799245" indent="0">
              <a:buNone/>
              <a:defRPr sz="45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B7446A5-0E4C-4B53-95F9-6C3AE344058E}" type="slidenum">
              <a:rPr lang="fr-FR"/>
              <a:pPr>
                <a:defRP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1069340" y="7056813"/>
            <a:ext cx="9445837" cy="19959287"/>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10871623" y="7056813"/>
            <a:ext cx="9445837" cy="19959287"/>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94070693-DEF4-4D5C-ABBD-284AE26BB967}" type="slidenum">
              <a:rPr lang="fr-FR"/>
              <a:pPr>
                <a:defRP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1069341" y="6769776"/>
            <a:ext cx="9449551" cy="2821321"/>
          </a:xfrm>
        </p:spPr>
        <p:txBody>
          <a:bodyPr anchor="b"/>
          <a:lstStyle>
            <a:lvl1pPr marL="0" indent="0">
              <a:buNone/>
              <a:defRPr sz="7700" b="1"/>
            </a:lvl1pPr>
            <a:lvl2pPr marL="1474907" indent="0">
              <a:buNone/>
              <a:defRPr sz="6500" b="1"/>
            </a:lvl2pPr>
            <a:lvl3pPr marL="2949810" indent="0">
              <a:buNone/>
              <a:defRPr sz="5800" b="1"/>
            </a:lvl3pPr>
            <a:lvl4pPr marL="4424717" indent="0">
              <a:buNone/>
              <a:defRPr sz="5200" b="1"/>
            </a:lvl4pPr>
            <a:lvl5pPr marL="5899621" indent="0">
              <a:buNone/>
              <a:defRPr sz="5200" b="1"/>
            </a:lvl5pPr>
            <a:lvl6pPr marL="7374528" indent="0">
              <a:buNone/>
              <a:defRPr sz="5200" b="1"/>
            </a:lvl6pPr>
            <a:lvl7pPr marL="8849434" indent="0">
              <a:buNone/>
              <a:defRPr sz="5200" b="1"/>
            </a:lvl7pPr>
            <a:lvl8pPr marL="10324338" indent="0">
              <a:buNone/>
              <a:defRPr sz="5200" b="1"/>
            </a:lvl8pPr>
            <a:lvl9pPr marL="11799245" indent="0">
              <a:buNone/>
              <a:defRPr sz="52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069341" y="9591097"/>
            <a:ext cx="9449551" cy="17424997"/>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10864203" y="6769776"/>
            <a:ext cx="9453262" cy="2821321"/>
          </a:xfrm>
        </p:spPr>
        <p:txBody>
          <a:bodyPr anchor="b"/>
          <a:lstStyle>
            <a:lvl1pPr marL="0" indent="0">
              <a:buNone/>
              <a:defRPr sz="7700" b="1"/>
            </a:lvl1pPr>
            <a:lvl2pPr marL="1474907" indent="0">
              <a:buNone/>
              <a:defRPr sz="6500" b="1"/>
            </a:lvl2pPr>
            <a:lvl3pPr marL="2949810" indent="0">
              <a:buNone/>
              <a:defRPr sz="5800" b="1"/>
            </a:lvl3pPr>
            <a:lvl4pPr marL="4424717" indent="0">
              <a:buNone/>
              <a:defRPr sz="5200" b="1"/>
            </a:lvl4pPr>
            <a:lvl5pPr marL="5899621" indent="0">
              <a:buNone/>
              <a:defRPr sz="5200" b="1"/>
            </a:lvl5pPr>
            <a:lvl6pPr marL="7374528" indent="0">
              <a:buNone/>
              <a:defRPr sz="5200" b="1"/>
            </a:lvl6pPr>
            <a:lvl7pPr marL="8849434" indent="0">
              <a:buNone/>
              <a:defRPr sz="5200" b="1"/>
            </a:lvl7pPr>
            <a:lvl8pPr marL="10324338" indent="0">
              <a:buNone/>
              <a:defRPr sz="5200" b="1"/>
            </a:lvl8pPr>
            <a:lvl9pPr marL="11799245" indent="0">
              <a:buNone/>
              <a:defRPr sz="52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0864203" y="9591097"/>
            <a:ext cx="9453262" cy="17424997"/>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ABBD6917-F9B2-43EE-850F-A45DC6936803}" type="slidenum">
              <a:rPr lang="fr-FR"/>
              <a:pPr>
                <a:defRP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A757FFD4-DA6A-44F7-BB52-D701CD592764}" type="slidenum">
              <a:rPr lang="fr-FR"/>
              <a:pPr>
                <a:defRP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7DE2ECB8-EC77-4B79-B412-E41B328A8F88}" type="slidenum">
              <a:rPr lang="fr-FR"/>
              <a:pPr>
                <a:defRP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069341" y="1204139"/>
            <a:ext cx="7036111" cy="5124587"/>
          </a:xfrm>
        </p:spPr>
        <p:txBody>
          <a:bodyPr anchor="b"/>
          <a:lstStyle>
            <a:lvl1pPr algn="l">
              <a:defRPr sz="6500" b="1"/>
            </a:lvl1pPr>
          </a:lstStyle>
          <a:p>
            <a:r>
              <a:rPr lang="fr-FR" smtClean="0"/>
              <a:t>Cliquez pour modifier le style du titre</a:t>
            </a:r>
            <a:endParaRPr lang="fr-BE"/>
          </a:p>
        </p:txBody>
      </p:sp>
      <p:sp>
        <p:nvSpPr>
          <p:cNvPr id="3" name="Espace réservé du contenu 2"/>
          <p:cNvSpPr>
            <a:spLocks noGrp="1"/>
          </p:cNvSpPr>
          <p:nvPr>
            <p:ph idx="1"/>
          </p:nvPr>
        </p:nvSpPr>
        <p:spPr>
          <a:xfrm>
            <a:off x="8361645" y="1204147"/>
            <a:ext cx="11955817" cy="25811959"/>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1069341" y="6328731"/>
            <a:ext cx="7036111" cy="20687372"/>
          </a:xfrm>
        </p:spPr>
        <p:txBody>
          <a:bodyPr/>
          <a:lstStyle>
            <a:lvl1pPr marL="0" indent="0">
              <a:buNone/>
              <a:defRPr sz="4500"/>
            </a:lvl1pPr>
            <a:lvl2pPr marL="1474907" indent="0">
              <a:buNone/>
              <a:defRPr sz="3900"/>
            </a:lvl2pPr>
            <a:lvl3pPr marL="2949810" indent="0">
              <a:buNone/>
              <a:defRPr sz="3200"/>
            </a:lvl3pPr>
            <a:lvl4pPr marL="4424717" indent="0">
              <a:buNone/>
              <a:defRPr sz="2900"/>
            </a:lvl4pPr>
            <a:lvl5pPr marL="5899621" indent="0">
              <a:buNone/>
              <a:defRPr sz="2900"/>
            </a:lvl5pPr>
            <a:lvl6pPr marL="7374528" indent="0">
              <a:buNone/>
              <a:defRPr sz="2900"/>
            </a:lvl6pPr>
            <a:lvl7pPr marL="8849434" indent="0">
              <a:buNone/>
              <a:defRPr sz="2900"/>
            </a:lvl7pPr>
            <a:lvl8pPr marL="10324338" indent="0">
              <a:buNone/>
              <a:defRPr sz="2900"/>
            </a:lvl8pPr>
            <a:lvl9pPr marL="11799245" indent="0">
              <a:buNone/>
              <a:defRPr sz="2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9913C3D9-C66E-4EE9-BF8D-E6C704A1C97C}" type="slidenum">
              <a:rPr lang="fr-FR"/>
              <a:pPr>
                <a:defRP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191962" y="21170426"/>
            <a:ext cx="12832080" cy="2499289"/>
          </a:xfrm>
        </p:spPr>
        <p:txBody>
          <a:bodyPr anchor="b"/>
          <a:lstStyle>
            <a:lvl1pPr algn="l">
              <a:defRPr sz="65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4191962" y="2702308"/>
            <a:ext cx="12832080" cy="18146078"/>
          </a:xfrm>
        </p:spPr>
        <p:txBody>
          <a:bodyPr/>
          <a:lstStyle>
            <a:lvl1pPr marL="0" indent="0">
              <a:buNone/>
              <a:defRPr sz="10300"/>
            </a:lvl1pPr>
            <a:lvl2pPr marL="1474907" indent="0">
              <a:buNone/>
              <a:defRPr sz="9000"/>
            </a:lvl2pPr>
            <a:lvl3pPr marL="2949810" indent="0">
              <a:buNone/>
              <a:defRPr sz="7700"/>
            </a:lvl3pPr>
            <a:lvl4pPr marL="4424717" indent="0">
              <a:buNone/>
              <a:defRPr sz="6500"/>
            </a:lvl4pPr>
            <a:lvl5pPr marL="5899621" indent="0">
              <a:buNone/>
              <a:defRPr sz="6500"/>
            </a:lvl5pPr>
            <a:lvl6pPr marL="7374528" indent="0">
              <a:buNone/>
              <a:defRPr sz="6500"/>
            </a:lvl6pPr>
            <a:lvl7pPr marL="8849434" indent="0">
              <a:buNone/>
              <a:defRPr sz="6500"/>
            </a:lvl7pPr>
            <a:lvl8pPr marL="10324338" indent="0">
              <a:buNone/>
              <a:defRPr sz="6500"/>
            </a:lvl8pPr>
            <a:lvl9pPr marL="11799245" indent="0">
              <a:buNone/>
              <a:defRPr sz="6500"/>
            </a:lvl9pPr>
          </a:lstStyle>
          <a:p>
            <a:pPr lvl="0"/>
            <a:endParaRPr lang="fr-BE" noProof="0"/>
          </a:p>
        </p:txBody>
      </p:sp>
      <p:sp>
        <p:nvSpPr>
          <p:cNvPr id="4" name="Espace réservé du texte 3"/>
          <p:cNvSpPr>
            <a:spLocks noGrp="1"/>
          </p:cNvSpPr>
          <p:nvPr>
            <p:ph type="body" sz="half" idx="2"/>
          </p:nvPr>
        </p:nvSpPr>
        <p:spPr>
          <a:xfrm>
            <a:off x="4191962" y="23669715"/>
            <a:ext cx="12832080" cy="3549403"/>
          </a:xfrm>
        </p:spPr>
        <p:txBody>
          <a:bodyPr/>
          <a:lstStyle>
            <a:lvl1pPr marL="0" indent="0">
              <a:buNone/>
              <a:defRPr sz="4500"/>
            </a:lvl1pPr>
            <a:lvl2pPr marL="1474907" indent="0">
              <a:buNone/>
              <a:defRPr sz="3900"/>
            </a:lvl2pPr>
            <a:lvl3pPr marL="2949810" indent="0">
              <a:buNone/>
              <a:defRPr sz="3200"/>
            </a:lvl3pPr>
            <a:lvl4pPr marL="4424717" indent="0">
              <a:buNone/>
              <a:defRPr sz="2900"/>
            </a:lvl4pPr>
            <a:lvl5pPr marL="5899621" indent="0">
              <a:buNone/>
              <a:defRPr sz="2900"/>
            </a:lvl5pPr>
            <a:lvl6pPr marL="7374528" indent="0">
              <a:buNone/>
              <a:defRPr sz="2900"/>
            </a:lvl6pPr>
            <a:lvl7pPr marL="8849434" indent="0">
              <a:buNone/>
              <a:defRPr sz="2900"/>
            </a:lvl7pPr>
            <a:lvl8pPr marL="10324338" indent="0">
              <a:buNone/>
              <a:defRPr sz="2900"/>
            </a:lvl8pPr>
            <a:lvl9pPr marL="11799245" indent="0">
              <a:buNone/>
              <a:defRPr sz="2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A4D58B9A-DA65-46F7-BB8D-3ED50047BED5}" type="slidenum">
              <a:rPr lang="fr-FR"/>
              <a:pPr>
                <a:defRP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B8DA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9975" y="1211263"/>
            <a:ext cx="19246850" cy="5040312"/>
          </a:xfrm>
          <a:prstGeom prst="rect">
            <a:avLst/>
          </a:prstGeom>
          <a:noFill/>
          <a:ln w="9525">
            <a:noFill/>
            <a:miter lim="800000"/>
            <a:headEnd/>
            <a:tailEnd/>
          </a:ln>
        </p:spPr>
        <p:txBody>
          <a:bodyPr vert="horz" wrap="square" lIns="294980" tIns="147492" rIns="294980" bIns="147492" numCol="1" anchor="ctr" anchorCtr="0" compatLnSpc="1">
            <a:prstTxWarp prst="textNoShape">
              <a:avLst/>
            </a:prstTxWarp>
          </a:bodyPr>
          <a:lstStyle/>
          <a:p>
            <a:pPr lvl="0"/>
            <a:r>
              <a:rPr lang="fr-FR" altLang="fr-FR" smtClean="0"/>
              <a:t>Cliquez pour modifier le style du titre</a:t>
            </a:r>
          </a:p>
        </p:txBody>
      </p:sp>
      <p:sp>
        <p:nvSpPr>
          <p:cNvPr id="1027" name="Rectangle 3"/>
          <p:cNvSpPr>
            <a:spLocks noGrp="1" noChangeArrowheads="1"/>
          </p:cNvSpPr>
          <p:nvPr>
            <p:ph type="body" idx="1"/>
          </p:nvPr>
        </p:nvSpPr>
        <p:spPr bwMode="auto">
          <a:xfrm>
            <a:off x="1069975" y="7056438"/>
            <a:ext cx="19246850" cy="19959637"/>
          </a:xfrm>
          <a:prstGeom prst="rect">
            <a:avLst/>
          </a:prstGeom>
          <a:noFill/>
          <a:ln w="9525">
            <a:noFill/>
            <a:miter lim="800000"/>
            <a:headEnd/>
            <a:tailEnd/>
          </a:ln>
        </p:spPr>
        <p:txBody>
          <a:bodyPr vert="horz" wrap="square" lIns="294980" tIns="147492" rIns="294980" bIns="147492"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1028" name="Rectangle 4"/>
          <p:cNvSpPr>
            <a:spLocks noGrp="1" noChangeArrowheads="1"/>
          </p:cNvSpPr>
          <p:nvPr>
            <p:ph type="dt" sz="half" idx="2"/>
          </p:nvPr>
        </p:nvSpPr>
        <p:spPr bwMode="auto">
          <a:xfrm>
            <a:off x="1069975" y="27541538"/>
            <a:ext cx="4989513" cy="2100262"/>
          </a:xfrm>
          <a:prstGeom prst="rect">
            <a:avLst/>
          </a:prstGeom>
          <a:noFill/>
          <a:ln w="9525">
            <a:noFill/>
            <a:miter lim="800000"/>
            <a:headEnd/>
            <a:tailEnd/>
          </a:ln>
          <a:effectLst/>
        </p:spPr>
        <p:txBody>
          <a:bodyPr vert="horz" wrap="square" lIns="294980" tIns="147492" rIns="294980" bIns="147492" numCol="1" anchor="t" anchorCtr="0" compatLnSpc="1">
            <a:prstTxWarp prst="textNoShape">
              <a:avLst/>
            </a:prstTxWarp>
          </a:bodyPr>
          <a:lstStyle>
            <a:lvl1pPr>
              <a:defRPr sz="4500">
                <a:latin typeface="Arial" charset="0"/>
                <a:cs typeface="+mn-cs"/>
              </a:defRPr>
            </a:lvl1pPr>
          </a:lstStyle>
          <a:p>
            <a:pPr>
              <a:defRPr/>
            </a:pPr>
            <a:endParaRPr lang="fr-FR"/>
          </a:p>
        </p:txBody>
      </p:sp>
      <p:sp>
        <p:nvSpPr>
          <p:cNvPr id="1029" name="Rectangle 5"/>
          <p:cNvSpPr>
            <a:spLocks noGrp="1" noChangeArrowheads="1"/>
          </p:cNvSpPr>
          <p:nvPr>
            <p:ph type="ftr" sz="quarter" idx="3"/>
          </p:nvPr>
        </p:nvSpPr>
        <p:spPr bwMode="auto">
          <a:xfrm>
            <a:off x="7307263" y="27541538"/>
            <a:ext cx="6772275" cy="2100262"/>
          </a:xfrm>
          <a:prstGeom prst="rect">
            <a:avLst/>
          </a:prstGeom>
          <a:noFill/>
          <a:ln w="9525">
            <a:noFill/>
            <a:miter lim="800000"/>
            <a:headEnd/>
            <a:tailEnd/>
          </a:ln>
          <a:effectLst/>
        </p:spPr>
        <p:txBody>
          <a:bodyPr vert="horz" wrap="square" lIns="294980" tIns="147492" rIns="294980" bIns="147492" numCol="1" anchor="t" anchorCtr="0" compatLnSpc="1">
            <a:prstTxWarp prst="textNoShape">
              <a:avLst/>
            </a:prstTxWarp>
          </a:bodyPr>
          <a:lstStyle>
            <a:lvl1pPr algn="ctr">
              <a:defRPr sz="4500">
                <a:latin typeface="Arial" charset="0"/>
                <a:cs typeface="+mn-cs"/>
              </a:defRPr>
            </a:lvl1pPr>
          </a:lstStyle>
          <a:p>
            <a:pPr>
              <a:defRPr/>
            </a:pPr>
            <a:endParaRPr lang="fr-FR"/>
          </a:p>
        </p:txBody>
      </p:sp>
      <p:sp>
        <p:nvSpPr>
          <p:cNvPr id="1030" name="Rectangle 6"/>
          <p:cNvSpPr>
            <a:spLocks noGrp="1" noChangeArrowheads="1"/>
          </p:cNvSpPr>
          <p:nvPr>
            <p:ph type="sldNum" sz="quarter" idx="4"/>
          </p:nvPr>
        </p:nvSpPr>
        <p:spPr bwMode="auto">
          <a:xfrm>
            <a:off x="15327313" y="27541538"/>
            <a:ext cx="4989512" cy="2100262"/>
          </a:xfrm>
          <a:prstGeom prst="rect">
            <a:avLst/>
          </a:prstGeom>
          <a:noFill/>
          <a:ln w="9525">
            <a:noFill/>
            <a:miter lim="800000"/>
            <a:headEnd/>
            <a:tailEnd/>
          </a:ln>
          <a:effectLst/>
        </p:spPr>
        <p:txBody>
          <a:bodyPr vert="horz" wrap="square" lIns="294980" tIns="147492" rIns="294980" bIns="147492" numCol="1" anchor="t" anchorCtr="0" compatLnSpc="1">
            <a:prstTxWarp prst="textNoShape">
              <a:avLst/>
            </a:prstTxWarp>
          </a:bodyPr>
          <a:lstStyle>
            <a:lvl1pPr algn="r">
              <a:defRPr sz="4500">
                <a:latin typeface="Arial" charset="0"/>
                <a:cs typeface="+mn-cs"/>
              </a:defRPr>
            </a:lvl1pPr>
          </a:lstStyle>
          <a:p>
            <a:pPr>
              <a:defRPr/>
            </a:pPr>
            <a:fld id="{9D30AF17-EC5E-406A-9B41-81B66FD35C0A}" type="slidenum">
              <a:rPr lang="fr-FR"/>
              <a:pPr>
                <a:defRPr/>
              </a:pPr>
              <a:t>‹#›</a:t>
            </a:fld>
            <a:endParaRPr lang="fr-F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14200">
          <a:solidFill>
            <a:schemeClr val="tx2"/>
          </a:solidFill>
          <a:latin typeface="+mj-lt"/>
          <a:ea typeface="+mj-ea"/>
          <a:cs typeface="+mj-cs"/>
        </a:defRPr>
      </a:lvl1pPr>
      <a:lvl2pPr algn="ctr" rtl="0" eaLnBrk="0" fontAlgn="base" hangingPunct="0">
        <a:spcBef>
          <a:spcPct val="0"/>
        </a:spcBef>
        <a:spcAft>
          <a:spcPct val="0"/>
        </a:spcAft>
        <a:defRPr sz="14200">
          <a:solidFill>
            <a:schemeClr val="tx2"/>
          </a:solidFill>
          <a:latin typeface="Arial" charset="0"/>
        </a:defRPr>
      </a:lvl2pPr>
      <a:lvl3pPr algn="ctr" rtl="0" eaLnBrk="0" fontAlgn="base" hangingPunct="0">
        <a:spcBef>
          <a:spcPct val="0"/>
        </a:spcBef>
        <a:spcAft>
          <a:spcPct val="0"/>
        </a:spcAft>
        <a:defRPr sz="14200">
          <a:solidFill>
            <a:schemeClr val="tx2"/>
          </a:solidFill>
          <a:latin typeface="Arial" charset="0"/>
        </a:defRPr>
      </a:lvl3pPr>
      <a:lvl4pPr algn="ctr" rtl="0" eaLnBrk="0" fontAlgn="base" hangingPunct="0">
        <a:spcBef>
          <a:spcPct val="0"/>
        </a:spcBef>
        <a:spcAft>
          <a:spcPct val="0"/>
        </a:spcAft>
        <a:defRPr sz="14200">
          <a:solidFill>
            <a:schemeClr val="tx2"/>
          </a:solidFill>
          <a:latin typeface="Arial" charset="0"/>
        </a:defRPr>
      </a:lvl4pPr>
      <a:lvl5pPr algn="ctr" rtl="0" eaLnBrk="0" fontAlgn="base" hangingPunct="0">
        <a:spcBef>
          <a:spcPct val="0"/>
        </a:spcBef>
        <a:spcAft>
          <a:spcPct val="0"/>
        </a:spcAft>
        <a:defRPr sz="14200">
          <a:solidFill>
            <a:schemeClr val="tx2"/>
          </a:solidFill>
          <a:latin typeface="Arial" charset="0"/>
        </a:defRPr>
      </a:lvl5pPr>
      <a:lvl6pPr marL="1474907" algn="ctr" rtl="0" fontAlgn="base">
        <a:spcBef>
          <a:spcPct val="0"/>
        </a:spcBef>
        <a:spcAft>
          <a:spcPct val="0"/>
        </a:spcAft>
        <a:defRPr sz="14200">
          <a:solidFill>
            <a:schemeClr val="tx2"/>
          </a:solidFill>
          <a:latin typeface="Arial" charset="0"/>
        </a:defRPr>
      </a:lvl6pPr>
      <a:lvl7pPr marL="2949810" algn="ctr" rtl="0" fontAlgn="base">
        <a:spcBef>
          <a:spcPct val="0"/>
        </a:spcBef>
        <a:spcAft>
          <a:spcPct val="0"/>
        </a:spcAft>
        <a:defRPr sz="14200">
          <a:solidFill>
            <a:schemeClr val="tx2"/>
          </a:solidFill>
          <a:latin typeface="Arial" charset="0"/>
        </a:defRPr>
      </a:lvl7pPr>
      <a:lvl8pPr marL="4424717" algn="ctr" rtl="0" fontAlgn="base">
        <a:spcBef>
          <a:spcPct val="0"/>
        </a:spcBef>
        <a:spcAft>
          <a:spcPct val="0"/>
        </a:spcAft>
        <a:defRPr sz="14200">
          <a:solidFill>
            <a:schemeClr val="tx2"/>
          </a:solidFill>
          <a:latin typeface="Arial" charset="0"/>
        </a:defRPr>
      </a:lvl8pPr>
      <a:lvl9pPr marL="5899621" algn="ctr" rtl="0" fontAlgn="base">
        <a:spcBef>
          <a:spcPct val="0"/>
        </a:spcBef>
        <a:spcAft>
          <a:spcPct val="0"/>
        </a:spcAft>
        <a:defRPr sz="14200">
          <a:solidFill>
            <a:schemeClr val="tx2"/>
          </a:solidFill>
          <a:latin typeface="Arial" charset="0"/>
        </a:defRPr>
      </a:lvl9pPr>
    </p:titleStyle>
    <p:bodyStyle>
      <a:lvl1pPr marL="1104900" indent="-1104900" algn="l" rtl="0" eaLnBrk="0" fontAlgn="base" hangingPunct="0">
        <a:spcBef>
          <a:spcPct val="20000"/>
        </a:spcBef>
        <a:spcAft>
          <a:spcPct val="0"/>
        </a:spcAft>
        <a:buChar char="•"/>
        <a:defRPr sz="10300">
          <a:solidFill>
            <a:schemeClr val="tx1"/>
          </a:solidFill>
          <a:latin typeface="+mn-lt"/>
          <a:ea typeface="+mn-ea"/>
          <a:cs typeface="+mn-cs"/>
        </a:defRPr>
      </a:lvl1pPr>
      <a:lvl2pPr marL="2395538" indent="-920750" algn="l" rtl="0" eaLnBrk="0" fontAlgn="base" hangingPunct="0">
        <a:spcBef>
          <a:spcPct val="20000"/>
        </a:spcBef>
        <a:spcAft>
          <a:spcPct val="0"/>
        </a:spcAft>
        <a:buChar char="–"/>
        <a:defRPr sz="9000">
          <a:solidFill>
            <a:schemeClr val="tx1"/>
          </a:solidFill>
          <a:latin typeface="+mn-lt"/>
        </a:defRPr>
      </a:lvl2pPr>
      <a:lvl3pPr marL="3686175" indent="-736600" algn="l" rtl="0" eaLnBrk="0" fontAlgn="base" hangingPunct="0">
        <a:spcBef>
          <a:spcPct val="20000"/>
        </a:spcBef>
        <a:spcAft>
          <a:spcPct val="0"/>
        </a:spcAft>
        <a:buChar char="•"/>
        <a:defRPr sz="7700">
          <a:solidFill>
            <a:schemeClr val="tx1"/>
          </a:solidFill>
          <a:latin typeface="+mn-lt"/>
        </a:defRPr>
      </a:lvl3pPr>
      <a:lvl4pPr marL="5160963" indent="-736600" algn="l" rtl="0" eaLnBrk="0" fontAlgn="base" hangingPunct="0">
        <a:spcBef>
          <a:spcPct val="20000"/>
        </a:spcBef>
        <a:spcAft>
          <a:spcPct val="0"/>
        </a:spcAft>
        <a:buChar char="–"/>
        <a:defRPr sz="6500">
          <a:solidFill>
            <a:schemeClr val="tx1"/>
          </a:solidFill>
          <a:latin typeface="+mn-lt"/>
        </a:defRPr>
      </a:lvl4pPr>
      <a:lvl5pPr marL="6635750" indent="-736600" algn="l" rtl="0" eaLnBrk="0" fontAlgn="base" hangingPunct="0">
        <a:spcBef>
          <a:spcPct val="20000"/>
        </a:spcBef>
        <a:spcAft>
          <a:spcPct val="0"/>
        </a:spcAft>
        <a:buChar char="»"/>
        <a:defRPr sz="6500">
          <a:solidFill>
            <a:schemeClr val="tx1"/>
          </a:solidFill>
          <a:latin typeface="+mn-lt"/>
        </a:defRPr>
      </a:lvl5pPr>
      <a:lvl6pPr marL="8111979" indent="-737452" algn="l" rtl="0" fontAlgn="base">
        <a:spcBef>
          <a:spcPct val="20000"/>
        </a:spcBef>
        <a:spcAft>
          <a:spcPct val="0"/>
        </a:spcAft>
        <a:buChar char="»"/>
        <a:defRPr sz="6500">
          <a:solidFill>
            <a:schemeClr val="tx1"/>
          </a:solidFill>
          <a:latin typeface="+mn-lt"/>
        </a:defRPr>
      </a:lvl6pPr>
      <a:lvl7pPr marL="9586886" indent="-737452" algn="l" rtl="0" fontAlgn="base">
        <a:spcBef>
          <a:spcPct val="20000"/>
        </a:spcBef>
        <a:spcAft>
          <a:spcPct val="0"/>
        </a:spcAft>
        <a:buChar char="»"/>
        <a:defRPr sz="6500">
          <a:solidFill>
            <a:schemeClr val="tx1"/>
          </a:solidFill>
          <a:latin typeface="+mn-lt"/>
        </a:defRPr>
      </a:lvl7pPr>
      <a:lvl8pPr marL="11061793" indent="-737452" algn="l" rtl="0" fontAlgn="base">
        <a:spcBef>
          <a:spcPct val="20000"/>
        </a:spcBef>
        <a:spcAft>
          <a:spcPct val="0"/>
        </a:spcAft>
        <a:buChar char="»"/>
        <a:defRPr sz="6500">
          <a:solidFill>
            <a:schemeClr val="tx1"/>
          </a:solidFill>
          <a:latin typeface="+mn-lt"/>
        </a:defRPr>
      </a:lvl8pPr>
      <a:lvl9pPr marL="12536697" indent="-737452" algn="l" rtl="0" fontAlgn="base">
        <a:spcBef>
          <a:spcPct val="20000"/>
        </a:spcBef>
        <a:spcAft>
          <a:spcPct val="0"/>
        </a:spcAft>
        <a:buChar char="»"/>
        <a:defRPr sz="6500">
          <a:solidFill>
            <a:schemeClr val="tx1"/>
          </a:solidFill>
          <a:latin typeface="+mn-lt"/>
        </a:defRPr>
      </a:lvl9pPr>
    </p:bodyStyle>
    <p:otherStyle>
      <a:defPPr>
        <a:defRPr lang="fr-FR"/>
      </a:defPPr>
      <a:lvl1pPr marL="0" algn="l" defTabSz="2949810" rtl="0" eaLnBrk="1" latinLnBrk="0" hangingPunct="1">
        <a:defRPr sz="5800" kern="1200">
          <a:solidFill>
            <a:schemeClr val="tx1"/>
          </a:solidFill>
          <a:latin typeface="+mn-lt"/>
          <a:ea typeface="+mn-ea"/>
          <a:cs typeface="+mn-cs"/>
        </a:defRPr>
      </a:lvl1pPr>
      <a:lvl2pPr marL="1474907" algn="l" defTabSz="2949810" rtl="0" eaLnBrk="1" latinLnBrk="0" hangingPunct="1">
        <a:defRPr sz="5800" kern="1200">
          <a:solidFill>
            <a:schemeClr val="tx1"/>
          </a:solidFill>
          <a:latin typeface="+mn-lt"/>
          <a:ea typeface="+mn-ea"/>
          <a:cs typeface="+mn-cs"/>
        </a:defRPr>
      </a:lvl2pPr>
      <a:lvl3pPr marL="2949810" algn="l" defTabSz="2949810" rtl="0" eaLnBrk="1" latinLnBrk="0" hangingPunct="1">
        <a:defRPr sz="5800" kern="1200">
          <a:solidFill>
            <a:schemeClr val="tx1"/>
          </a:solidFill>
          <a:latin typeface="+mn-lt"/>
          <a:ea typeface="+mn-ea"/>
          <a:cs typeface="+mn-cs"/>
        </a:defRPr>
      </a:lvl3pPr>
      <a:lvl4pPr marL="4424717" algn="l" defTabSz="2949810" rtl="0" eaLnBrk="1" latinLnBrk="0" hangingPunct="1">
        <a:defRPr sz="5800" kern="1200">
          <a:solidFill>
            <a:schemeClr val="tx1"/>
          </a:solidFill>
          <a:latin typeface="+mn-lt"/>
          <a:ea typeface="+mn-ea"/>
          <a:cs typeface="+mn-cs"/>
        </a:defRPr>
      </a:lvl4pPr>
      <a:lvl5pPr marL="5899621" algn="l" defTabSz="2949810" rtl="0" eaLnBrk="1" latinLnBrk="0" hangingPunct="1">
        <a:defRPr sz="5800" kern="1200">
          <a:solidFill>
            <a:schemeClr val="tx1"/>
          </a:solidFill>
          <a:latin typeface="+mn-lt"/>
          <a:ea typeface="+mn-ea"/>
          <a:cs typeface="+mn-cs"/>
        </a:defRPr>
      </a:lvl5pPr>
      <a:lvl6pPr marL="7374528" algn="l" defTabSz="2949810" rtl="0" eaLnBrk="1" latinLnBrk="0" hangingPunct="1">
        <a:defRPr sz="5800" kern="1200">
          <a:solidFill>
            <a:schemeClr val="tx1"/>
          </a:solidFill>
          <a:latin typeface="+mn-lt"/>
          <a:ea typeface="+mn-ea"/>
          <a:cs typeface="+mn-cs"/>
        </a:defRPr>
      </a:lvl6pPr>
      <a:lvl7pPr marL="8849434" algn="l" defTabSz="2949810" rtl="0" eaLnBrk="1" latinLnBrk="0" hangingPunct="1">
        <a:defRPr sz="5800" kern="1200">
          <a:solidFill>
            <a:schemeClr val="tx1"/>
          </a:solidFill>
          <a:latin typeface="+mn-lt"/>
          <a:ea typeface="+mn-ea"/>
          <a:cs typeface="+mn-cs"/>
        </a:defRPr>
      </a:lvl7pPr>
      <a:lvl8pPr marL="10324338" algn="l" defTabSz="2949810" rtl="0" eaLnBrk="1" latinLnBrk="0" hangingPunct="1">
        <a:defRPr sz="5800" kern="1200">
          <a:solidFill>
            <a:schemeClr val="tx1"/>
          </a:solidFill>
          <a:latin typeface="+mn-lt"/>
          <a:ea typeface="+mn-ea"/>
          <a:cs typeface="+mn-cs"/>
        </a:defRPr>
      </a:lvl8pPr>
      <a:lvl9pPr marL="11799245" algn="l" defTabSz="2949810"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chart" Target="../charts/chart1.xml"/><Relationship Id="rId5" Type="http://schemas.openxmlformats.org/officeDocument/2006/relationships/chart" Target="../charts/chart2.xml"/><Relationship Id="rId6" Type="http://schemas.openxmlformats.org/officeDocument/2006/relationships/chart" Target="../charts/chart3.xml"/><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685288" y="5832699"/>
            <a:ext cx="10945216" cy="3816424"/>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1" name="ZoneTexte 50"/>
          <p:cNvSpPr txBox="1"/>
          <p:nvPr/>
        </p:nvSpPr>
        <p:spPr>
          <a:xfrm>
            <a:off x="9979020" y="6406295"/>
            <a:ext cx="8643998" cy="4708981"/>
          </a:xfrm>
          <a:prstGeom prst="rect">
            <a:avLst/>
          </a:prstGeom>
          <a:noFill/>
        </p:spPr>
        <p:txBody>
          <a:bodyPr wrap="square" rtlCol="0">
            <a:spAutoFit/>
          </a:bodyPr>
          <a:lstStyle/>
          <a:p>
            <a:r>
              <a:rPr lang="fr-BE" sz="2000" b="1" dirty="0" smtClean="0">
                <a:latin typeface="Georgia" pitchFamily="18" charset="0"/>
              </a:rPr>
              <a:t>Le modèle de </a:t>
            </a:r>
            <a:r>
              <a:rPr lang="fr-BE" sz="2000" b="1" dirty="0" err="1" smtClean="0">
                <a:latin typeface="Georgia" pitchFamily="18" charset="0"/>
              </a:rPr>
              <a:t>Hartling</a:t>
            </a:r>
            <a:r>
              <a:rPr lang="fr-BE" sz="2000" b="1" dirty="0" smtClean="0">
                <a:latin typeface="Georgia" pitchFamily="18" charset="0"/>
              </a:rPr>
              <a:t> (2007) propose </a:t>
            </a:r>
            <a:r>
              <a:rPr lang="fr-BE" sz="2000" b="1" dirty="0" smtClean="0"/>
              <a:t>:</a:t>
            </a:r>
          </a:p>
          <a:p>
            <a:endParaRPr lang="fr-BE" sz="2000" b="1" dirty="0" smtClean="0"/>
          </a:p>
          <a:p>
            <a:endParaRPr lang="fr-BE" sz="2000" b="1" dirty="0" smtClean="0"/>
          </a:p>
          <a:p>
            <a:endParaRPr lang="fr-BE" sz="2000" b="1" dirty="0" smtClean="0"/>
          </a:p>
          <a:p>
            <a:endParaRPr lang="fr-BE" sz="2000" b="1" dirty="0" smtClean="0"/>
          </a:p>
          <a:p>
            <a:endParaRPr lang="fr-BE" sz="2000" b="1" dirty="0" smtClean="0"/>
          </a:p>
          <a:p>
            <a:endParaRPr lang="fr-BE" sz="2000" b="1" dirty="0" smtClean="0"/>
          </a:p>
          <a:p>
            <a:endParaRPr lang="fr-BE" sz="2000" b="1" dirty="0" smtClean="0"/>
          </a:p>
          <a:p>
            <a:endParaRPr lang="fr-BE" sz="2000" b="1" dirty="0" smtClean="0"/>
          </a:p>
          <a:p>
            <a:r>
              <a:rPr lang="fr-BE" sz="2000" b="1" dirty="0" smtClean="0">
                <a:latin typeface="Georgia" pitchFamily="18" charset="0"/>
              </a:rPr>
              <a:t>Les variables évaluées sont : </a:t>
            </a:r>
          </a:p>
          <a:p>
            <a:endParaRPr lang="fr-BE" sz="2000" b="1" dirty="0" smtClean="0">
              <a:latin typeface="Georgia" pitchFamily="18" charset="0"/>
            </a:endParaRPr>
          </a:p>
          <a:p>
            <a:endParaRPr lang="fr-BE" sz="2000" b="1" dirty="0" smtClean="0">
              <a:latin typeface="Georgia" pitchFamily="18" charset="0"/>
            </a:endParaRPr>
          </a:p>
          <a:p>
            <a:endParaRPr lang="fr-BE" sz="2000" b="1" dirty="0" smtClean="0"/>
          </a:p>
          <a:p>
            <a:endParaRPr lang="fr-BE" sz="2000" b="1" dirty="0" smtClean="0"/>
          </a:p>
          <a:p>
            <a:r>
              <a:rPr lang="fr-BE" sz="2000" b="1" dirty="0" smtClean="0"/>
              <a:t> </a:t>
            </a:r>
            <a:endParaRPr lang="fr-BE" sz="2000" b="1" dirty="0"/>
          </a:p>
        </p:txBody>
      </p:sp>
      <p:sp>
        <p:nvSpPr>
          <p:cNvPr id="2050" name="Text Box 7"/>
          <p:cNvSpPr txBox="1">
            <a:spLocks noChangeArrowheads="1"/>
          </p:cNvSpPr>
          <p:nvPr/>
        </p:nvSpPr>
        <p:spPr bwMode="auto">
          <a:xfrm>
            <a:off x="757238" y="21582063"/>
            <a:ext cx="5221287" cy="915987"/>
          </a:xfrm>
          <a:prstGeom prst="rect">
            <a:avLst/>
          </a:prstGeom>
          <a:noFill/>
          <a:ln w="9525">
            <a:noFill/>
            <a:miter lim="800000"/>
            <a:headEnd/>
            <a:tailEnd/>
          </a:ln>
        </p:spPr>
        <p:txBody>
          <a:bodyPr lIns="295022" tIns="147511" rIns="295022" bIns="147511">
            <a:spAutoFit/>
          </a:bodyPr>
          <a:lstStyle/>
          <a:p>
            <a:pPr>
              <a:spcBef>
                <a:spcPct val="50000"/>
              </a:spcBef>
            </a:pPr>
            <a:endParaRPr lang="en-US" altLang="fr-FR" sz="3900"/>
          </a:p>
        </p:txBody>
      </p:sp>
      <p:sp>
        <p:nvSpPr>
          <p:cNvPr id="2051" name="Rectangle 34"/>
          <p:cNvSpPr>
            <a:spLocks noChangeArrowheads="1"/>
          </p:cNvSpPr>
          <p:nvPr/>
        </p:nvSpPr>
        <p:spPr bwMode="auto">
          <a:xfrm>
            <a:off x="0" y="10774363"/>
            <a:ext cx="595313" cy="574675"/>
          </a:xfrm>
          <a:prstGeom prst="rect">
            <a:avLst/>
          </a:prstGeom>
          <a:noFill/>
          <a:ln w="9525">
            <a:noFill/>
            <a:miter lim="800000"/>
            <a:headEnd/>
            <a:tailEnd/>
          </a:ln>
        </p:spPr>
        <p:txBody>
          <a:bodyPr wrap="none" lIns="295022" tIns="147511" rIns="295022" bIns="147511" anchor="ctr">
            <a:spAutoFit/>
          </a:bodyPr>
          <a:lstStyle/>
          <a:p>
            <a:endParaRPr lang="en-US" altLang="fr-FR"/>
          </a:p>
        </p:txBody>
      </p:sp>
      <p:sp>
        <p:nvSpPr>
          <p:cNvPr id="2052" name="Rectangle 36"/>
          <p:cNvSpPr>
            <a:spLocks noChangeArrowheads="1"/>
          </p:cNvSpPr>
          <p:nvPr/>
        </p:nvSpPr>
        <p:spPr bwMode="auto">
          <a:xfrm>
            <a:off x="0" y="9409113"/>
            <a:ext cx="595313" cy="574675"/>
          </a:xfrm>
          <a:prstGeom prst="rect">
            <a:avLst/>
          </a:prstGeom>
          <a:noFill/>
          <a:ln w="9525">
            <a:noFill/>
            <a:miter lim="800000"/>
            <a:headEnd/>
            <a:tailEnd/>
          </a:ln>
        </p:spPr>
        <p:txBody>
          <a:bodyPr wrap="none" lIns="295022" tIns="147511" rIns="295022" bIns="147511" anchor="ctr">
            <a:spAutoFit/>
          </a:bodyPr>
          <a:lstStyle/>
          <a:p>
            <a:endParaRPr lang="en-US" altLang="fr-FR"/>
          </a:p>
        </p:txBody>
      </p:sp>
      <p:sp>
        <p:nvSpPr>
          <p:cNvPr id="2053" name="Rectangle 40"/>
          <p:cNvSpPr>
            <a:spLocks noChangeArrowheads="1"/>
          </p:cNvSpPr>
          <p:nvPr/>
        </p:nvSpPr>
        <p:spPr bwMode="auto">
          <a:xfrm>
            <a:off x="0" y="11312525"/>
            <a:ext cx="595313" cy="576263"/>
          </a:xfrm>
          <a:prstGeom prst="rect">
            <a:avLst/>
          </a:prstGeom>
          <a:noFill/>
          <a:ln w="9525">
            <a:noFill/>
            <a:miter lim="800000"/>
            <a:headEnd/>
            <a:tailEnd/>
          </a:ln>
        </p:spPr>
        <p:txBody>
          <a:bodyPr wrap="none" lIns="295022" tIns="147511" rIns="295022" bIns="147511" anchor="ctr">
            <a:spAutoFit/>
          </a:bodyPr>
          <a:lstStyle/>
          <a:p>
            <a:endParaRPr lang="en-US" altLang="fr-FR"/>
          </a:p>
        </p:txBody>
      </p:sp>
      <p:sp>
        <p:nvSpPr>
          <p:cNvPr id="2054" name="Rectangle 42"/>
          <p:cNvSpPr>
            <a:spLocks noChangeArrowheads="1"/>
          </p:cNvSpPr>
          <p:nvPr/>
        </p:nvSpPr>
        <p:spPr bwMode="auto">
          <a:xfrm>
            <a:off x="0" y="10675938"/>
            <a:ext cx="595313" cy="574675"/>
          </a:xfrm>
          <a:prstGeom prst="rect">
            <a:avLst/>
          </a:prstGeom>
          <a:noFill/>
          <a:ln w="9525">
            <a:noFill/>
            <a:miter lim="800000"/>
            <a:headEnd/>
            <a:tailEnd/>
          </a:ln>
        </p:spPr>
        <p:txBody>
          <a:bodyPr wrap="none" lIns="295022" tIns="147511" rIns="295022" bIns="147511" anchor="ctr">
            <a:spAutoFit/>
          </a:bodyPr>
          <a:lstStyle/>
          <a:p>
            <a:endParaRPr lang="en-US" altLang="fr-FR"/>
          </a:p>
        </p:txBody>
      </p:sp>
      <p:sp>
        <p:nvSpPr>
          <p:cNvPr id="198" name="Rectangle 197"/>
          <p:cNvSpPr/>
          <p:nvPr/>
        </p:nvSpPr>
        <p:spPr>
          <a:xfrm>
            <a:off x="-323824" y="-31331"/>
            <a:ext cx="22101180" cy="30720404"/>
          </a:xfrm>
          <a:prstGeom prst="rect">
            <a:avLst/>
          </a:prstGeom>
          <a:solidFill>
            <a:schemeClr val="bg1"/>
          </a:solidFill>
          <a:ln w="57150">
            <a:solidFill>
              <a:srgbClr val="8602A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sp>
        <p:nvSpPr>
          <p:cNvPr id="2056" name="Rectangle 201"/>
          <p:cNvSpPr>
            <a:spLocks noChangeArrowheads="1"/>
          </p:cNvSpPr>
          <p:nvPr/>
        </p:nvSpPr>
        <p:spPr bwMode="auto">
          <a:xfrm>
            <a:off x="3763914" y="1152525"/>
            <a:ext cx="16573616" cy="2585323"/>
          </a:xfrm>
          <a:prstGeom prst="rect">
            <a:avLst/>
          </a:prstGeom>
          <a:noFill/>
          <a:ln w="9525">
            <a:noFill/>
            <a:miter lim="800000"/>
            <a:headEnd/>
            <a:tailEnd/>
          </a:ln>
        </p:spPr>
        <p:txBody>
          <a:bodyPr wrap="square">
            <a:spAutoFit/>
          </a:bodyPr>
          <a:lstStyle/>
          <a:p>
            <a:pPr algn="ctr"/>
            <a:r>
              <a:rPr lang="en-US" sz="5400" b="1" dirty="0"/>
              <a:t>Factors influencing relationships between parents and their children in foster family</a:t>
            </a:r>
            <a:endParaRPr lang="fr-BE" sz="5400" dirty="0"/>
          </a:p>
          <a:p>
            <a:r>
              <a:rPr lang="en-US" sz="5400" b="1" dirty="0"/>
              <a:t> </a:t>
            </a:r>
            <a:endParaRPr lang="fr-BE" sz="5400" dirty="0"/>
          </a:p>
        </p:txBody>
      </p:sp>
      <p:sp>
        <p:nvSpPr>
          <p:cNvPr id="203" name="Titre 3"/>
          <p:cNvSpPr>
            <a:spLocks noGrp="1"/>
          </p:cNvSpPr>
          <p:nvPr>
            <p:ph type="title"/>
          </p:nvPr>
        </p:nvSpPr>
        <p:spPr>
          <a:xfrm>
            <a:off x="4192542" y="4263155"/>
            <a:ext cx="14257338" cy="1143000"/>
          </a:xfrm>
        </p:spPr>
        <p:txBody>
          <a:bodyPr>
            <a:normAutofit fontScale="90000"/>
          </a:bodyPr>
          <a:lstStyle/>
          <a:p>
            <a:pPr>
              <a:defRPr/>
            </a:pPr>
            <a:r>
              <a:rPr lang="en-US" sz="2700" dirty="0" smtClean="0">
                <a:latin typeface="Andalus" pitchFamily="2" charset="-78"/>
                <a:cs typeface="Andalus" pitchFamily="2" charset="-78"/>
              </a:rPr>
              <a:t/>
            </a:r>
            <a:br>
              <a:rPr lang="en-US" sz="2700" dirty="0" smtClean="0">
                <a:latin typeface="Andalus" pitchFamily="2" charset="-78"/>
                <a:cs typeface="Andalus" pitchFamily="2" charset="-78"/>
              </a:rPr>
            </a:br>
            <a:r>
              <a:rPr lang="en-US" sz="2700" dirty="0" smtClean="0">
                <a:latin typeface="Andalus" pitchFamily="2" charset="-78"/>
                <a:cs typeface="Andalus" pitchFamily="2" charset="-78"/>
              </a:rPr>
              <a:t/>
            </a:r>
            <a:br>
              <a:rPr lang="en-US" sz="2700" dirty="0" smtClean="0">
                <a:latin typeface="Andalus" pitchFamily="2" charset="-78"/>
                <a:cs typeface="Andalus" pitchFamily="2" charset="-78"/>
              </a:rPr>
            </a:br>
            <a:r>
              <a:rPr lang="en-US" sz="2700" dirty="0" smtClean="0">
                <a:latin typeface="Andalus" pitchFamily="2" charset="-78"/>
                <a:cs typeface="Andalus" pitchFamily="2" charset="-78"/>
              </a:rPr>
              <a:t/>
            </a:r>
            <a:br>
              <a:rPr lang="en-US" sz="2700" dirty="0" smtClean="0">
                <a:latin typeface="Andalus" pitchFamily="2" charset="-78"/>
                <a:cs typeface="Andalus" pitchFamily="2" charset="-78"/>
              </a:rPr>
            </a:br>
            <a:r>
              <a:rPr lang="en-US" sz="2700" dirty="0">
                <a:latin typeface="Andalus" pitchFamily="2" charset="-78"/>
                <a:cs typeface="Andalus" pitchFamily="2" charset="-78"/>
              </a:rPr>
              <a:t/>
            </a:r>
            <a:br>
              <a:rPr lang="en-US" sz="2700" dirty="0">
                <a:latin typeface="Andalus" pitchFamily="2" charset="-78"/>
                <a:cs typeface="Andalus" pitchFamily="2" charset="-78"/>
              </a:rPr>
            </a:br>
            <a:r>
              <a:rPr lang="fr-BE" sz="3800" dirty="0">
                <a:latin typeface="Andalus" panose="02020603050405020304" pitchFamily="18" charset="-78"/>
                <a:cs typeface="Andalus" panose="02020603050405020304" pitchFamily="18" charset="-78"/>
              </a:rPr>
              <a:t/>
            </a:r>
            <a:br>
              <a:rPr lang="fr-BE" sz="3800" dirty="0">
                <a:latin typeface="Andalus" panose="02020603050405020304" pitchFamily="18" charset="-78"/>
                <a:cs typeface="Andalus" panose="02020603050405020304" pitchFamily="18" charset="-78"/>
              </a:rPr>
            </a:br>
            <a:r>
              <a:rPr lang="fr-BE" b="1" dirty="0"/>
              <a:t/>
            </a:r>
            <a:br>
              <a:rPr lang="fr-BE" b="1" dirty="0"/>
            </a:br>
            <a:endParaRPr lang="fr-BE" dirty="0"/>
          </a:p>
        </p:txBody>
      </p:sp>
      <p:sp>
        <p:nvSpPr>
          <p:cNvPr id="2058" name="Text Box 5"/>
          <p:cNvSpPr txBox="1">
            <a:spLocks noChangeArrowheads="1"/>
          </p:cNvSpPr>
          <p:nvPr/>
        </p:nvSpPr>
        <p:spPr bwMode="auto">
          <a:xfrm>
            <a:off x="834956" y="5906229"/>
            <a:ext cx="8172000" cy="8217634"/>
          </a:xfrm>
          <a:prstGeom prst="rect">
            <a:avLst/>
          </a:prstGeom>
          <a:solidFill>
            <a:schemeClr val="bg2">
              <a:lumMod val="60000"/>
              <a:lumOff val="40000"/>
            </a:schemeClr>
          </a:solidFill>
          <a:ln w="9525">
            <a:solidFill>
              <a:schemeClr val="tx1"/>
            </a:solidFill>
            <a:miter lim="800000"/>
            <a:headEnd/>
            <a:tailEnd/>
          </a:ln>
        </p:spPr>
        <p:txBody>
          <a:bodyPr wrap="square">
            <a:spAutoFit/>
          </a:bodyPr>
          <a:lstStyle/>
          <a:p>
            <a:pPr algn="just">
              <a:spcBef>
                <a:spcPct val="50000"/>
              </a:spcBef>
            </a:pPr>
            <a:r>
              <a:rPr lang="en-US" altLang="fr-FR" sz="3000" b="1" dirty="0" smtClean="0">
                <a:latin typeface="Andalus" pitchFamily="18" charset="-78"/>
                <a:cs typeface="Andalus" pitchFamily="18" charset="-78"/>
              </a:rPr>
              <a:t>INTRODUCTION</a:t>
            </a:r>
          </a:p>
          <a:p>
            <a:pPr algn="just">
              <a:spcBef>
                <a:spcPct val="50000"/>
              </a:spcBef>
            </a:pPr>
            <a:endParaRPr lang="en-US" altLang="fr-FR" sz="3000" b="1" dirty="0" smtClean="0">
              <a:latin typeface="Andalus" pitchFamily="18" charset="-78"/>
              <a:cs typeface="Andalus" pitchFamily="18" charset="-78"/>
            </a:endParaRPr>
          </a:p>
          <a:p>
            <a:pPr marL="457200" indent="-457200" algn="just">
              <a:buFont typeface="Arial"/>
              <a:buChar char="•"/>
            </a:pPr>
            <a:r>
              <a:rPr lang="en-US" sz="3200" dirty="0" smtClean="0"/>
              <a:t>The </a:t>
            </a:r>
            <a:r>
              <a:rPr lang="en-US" sz="3200" dirty="0"/>
              <a:t>purpose of their study is to identify different factors that may influence the presence of parents in the life of their child when they are placed in foster care</a:t>
            </a:r>
            <a:r>
              <a:rPr lang="en-US" sz="3200" dirty="0" smtClean="0"/>
              <a:t>.</a:t>
            </a:r>
          </a:p>
          <a:p>
            <a:pPr marL="457200" indent="-457200" algn="just">
              <a:buFont typeface="Arial"/>
              <a:buChar char="•"/>
            </a:pPr>
            <a:r>
              <a:rPr lang="en-US" sz="3200" dirty="0"/>
              <a:t>This research focuses on the relationships between parents and their children when they are placed in long-term foster care and followed by a foster care service.  </a:t>
            </a:r>
            <a:endParaRPr lang="en-US" sz="3200" dirty="0" smtClean="0"/>
          </a:p>
          <a:p>
            <a:pPr marL="457200" indent="-457200" algn="just">
              <a:buFont typeface="Arial"/>
              <a:buChar char="•"/>
            </a:pPr>
            <a:endParaRPr lang="en-US" altLang="fr-FR" sz="3000" dirty="0">
              <a:latin typeface="Andalus" pitchFamily="18" charset="-78"/>
              <a:cs typeface="Andalus" pitchFamily="18" charset="-78"/>
            </a:endParaRPr>
          </a:p>
          <a:p>
            <a:pPr algn="just">
              <a:spcBef>
                <a:spcPct val="50000"/>
              </a:spcBef>
              <a:buFont typeface="Wingdings" pitchFamily="2" charset="2"/>
              <a:buChar char="Ø"/>
            </a:pPr>
            <a:endParaRPr lang="en-US" altLang="fr-FR" sz="3000" dirty="0" smtClean="0">
              <a:latin typeface="Andalus" pitchFamily="18" charset="-78"/>
              <a:cs typeface="Andalus" pitchFamily="18" charset="-78"/>
            </a:endParaRPr>
          </a:p>
          <a:p>
            <a:pPr algn="just">
              <a:spcBef>
                <a:spcPct val="50000"/>
              </a:spcBef>
              <a:buFont typeface="Wingdings" pitchFamily="2" charset="2"/>
              <a:buChar char="Ø"/>
            </a:pPr>
            <a:endParaRPr lang="en-US" altLang="fr-FR" sz="3000" dirty="0">
              <a:latin typeface="Andalus" pitchFamily="18" charset="-78"/>
              <a:cs typeface="Andalus" pitchFamily="18" charset="-78"/>
            </a:endParaRPr>
          </a:p>
          <a:p>
            <a:pPr algn="just">
              <a:spcBef>
                <a:spcPct val="50000"/>
              </a:spcBef>
              <a:buFont typeface="Wingdings" pitchFamily="2" charset="2"/>
              <a:buChar char="Ø"/>
            </a:pPr>
            <a:endParaRPr lang="en-US" altLang="fr-FR" sz="3000" dirty="0" smtClean="0">
              <a:latin typeface="Andalus" pitchFamily="18" charset="-78"/>
              <a:cs typeface="Andalus" pitchFamily="18" charset="-78"/>
            </a:endParaRPr>
          </a:p>
        </p:txBody>
      </p:sp>
      <p:sp>
        <p:nvSpPr>
          <p:cNvPr id="2061" name="Text Box 49"/>
          <p:cNvSpPr txBox="1">
            <a:spLocks noChangeArrowheads="1"/>
          </p:cNvSpPr>
          <p:nvPr/>
        </p:nvSpPr>
        <p:spPr bwMode="auto">
          <a:xfrm>
            <a:off x="793400" y="23906707"/>
            <a:ext cx="19800000" cy="6209392"/>
          </a:xfrm>
          <a:prstGeom prst="rect">
            <a:avLst/>
          </a:prstGeom>
          <a:solidFill>
            <a:schemeClr val="accent1">
              <a:lumMod val="90000"/>
            </a:schemeClr>
          </a:solidFill>
          <a:ln>
            <a:solidFill>
              <a:schemeClr val="accent1">
                <a:lumMod val="25000"/>
              </a:schemeClr>
            </a:solidFill>
          </a:ln>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endParaRPr lang="en-GB" altLang="zh-CN" sz="1200" b="1" dirty="0" smtClean="0">
              <a:solidFill>
                <a:schemeClr val="bg1"/>
              </a:solidFill>
              <a:latin typeface="Calibri" pitchFamily="34" charset="0"/>
              <a:ea typeface="宋体" pitchFamily="2" charset="-122"/>
            </a:endParaRPr>
          </a:p>
          <a:p>
            <a:pPr algn="just" eaLnBrk="1" hangingPunct="1">
              <a:spcBef>
                <a:spcPct val="50000"/>
              </a:spcBef>
              <a:defRPr/>
            </a:pPr>
            <a:r>
              <a:rPr lang="en-US" sz="3000" b="1" dirty="0" smtClean="0">
                <a:latin typeface="Andalus" pitchFamily="18" charset="-78"/>
                <a:cs typeface="Andalus" pitchFamily="18" charset="-78"/>
              </a:rPr>
              <a:t>CONCLUSIONS</a:t>
            </a:r>
          </a:p>
          <a:p>
            <a:pPr algn="just" eaLnBrk="1" hangingPunct="1">
              <a:spcBef>
                <a:spcPct val="50000"/>
              </a:spcBef>
              <a:defRPr/>
            </a:pPr>
            <a:endParaRPr lang="en-US" sz="3000" b="1" dirty="0">
              <a:latin typeface="Andalus" pitchFamily="18" charset="-78"/>
              <a:cs typeface="Andalus" pitchFamily="18" charset="-78"/>
            </a:endParaRPr>
          </a:p>
          <a:p>
            <a:pPr algn="just"/>
            <a:r>
              <a:rPr lang="en-US" sz="3200" dirty="0"/>
              <a:t>The results of this study show that, in order to keep the parents in the life of their child, it is necessary to establish a protocol of intensive help during the first year of placement whatever the child is in a foster family or in an institution.</a:t>
            </a:r>
            <a:endParaRPr lang="fr-BE" sz="3200" dirty="0"/>
          </a:p>
          <a:p>
            <a:pPr algn="just"/>
            <a:r>
              <a:rPr lang="en-US" sz="3200" dirty="0" smtClean="0"/>
              <a:t>Intensive </a:t>
            </a:r>
            <a:r>
              <a:rPr lang="en-US" sz="3200" dirty="0"/>
              <a:t>work with the parents should allow a more rapid clarification if the relationship will lead to reintegration, intensification of contacts, a status quo or, on the contrary, a breakdown of them, thus enabling a suitable and realistic life plan for the child</a:t>
            </a:r>
            <a:r>
              <a:rPr lang="en-US" sz="3200" dirty="0" smtClean="0"/>
              <a:t>.</a:t>
            </a:r>
          </a:p>
          <a:p>
            <a:pPr algn="just"/>
            <a:r>
              <a:rPr lang="en-US" sz="3200" dirty="0"/>
              <a:t>Currently, research is continuing in residential placement services. The objective is to verify whether the same phenomenon of disengagement during the first three years of placement also applies in the event of the child's placement in residential care.</a:t>
            </a:r>
          </a:p>
          <a:p>
            <a:pPr algn="just" eaLnBrk="1" hangingPunct="1">
              <a:spcBef>
                <a:spcPct val="50000"/>
              </a:spcBef>
              <a:defRPr/>
            </a:pPr>
            <a:endParaRPr lang="en-GB" altLang="zh-CN" sz="500" b="1" dirty="0" smtClean="0">
              <a:ea typeface="宋体" pitchFamily="2" charset="-122"/>
            </a:endParaRPr>
          </a:p>
        </p:txBody>
      </p:sp>
      <p:pic>
        <p:nvPicPr>
          <p:cNvPr id="2" name="Image 17" descr="logo_coul_texte_blason_cadre_300"/>
          <p:cNvPicPr>
            <a:picLocks noChangeAspect="1" noChangeArrowheads="1"/>
          </p:cNvPicPr>
          <p:nvPr/>
        </p:nvPicPr>
        <p:blipFill>
          <a:blip r:embed="rId3" cstate="print"/>
          <a:srcRect/>
          <a:stretch>
            <a:fillRect/>
          </a:stretch>
        </p:blipFill>
        <p:spPr bwMode="auto">
          <a:xfrm>
            <a:off x="757238" y="1152525"/>
            <a:ext cx="2682875" cy="1917700"/>
          </a:xfrm>
          <a:prstGeom prst="rect">
            <a:avLst/>
          </a:prstGeom>
          <a:solidFill>
            <a:srgbClr val="B4B4B4"/>
          </a:solidFill>
          <a:ln w="9525">
            <a:noFill/>
            <a:miter lim="800000"/>
            <a:headEnd/>
            <a:tailEnd/>
          </a:ln>
        </p:spPr>
      </p:pic>
      <p:sp>
        <p:nvSpPr>
          <p:cNvPr id="2095" name="Rectangle 3"/>
          <p:cNvSpPr>
            <a:spLocks noChangeArrowheads="1"/>
          </p:cNvSpPr>
          <p:nvPr/>
        </p:nvSpPr>
        <p:spPr bwMode="auto">
          <a:xfrm>
            <a:off x="16935450" y="21755100"/>
            <a:ext cx="2655888" cy="523875"/>
          </a:xfrm>
          <a:prstGeom prst="rect">
            <a:avLst/>
          </a:prstGeom>
          <a:noFill/>
          <a:ln w="9525">
            <a:noFill/>
            <a:miter lim="800000"/>
            <a:headEnd/>
            <a:tailEnd/>
          </a:ln>
          <a:effectLst/>
        </p:spPr>
        <p:txBody>
          <a:bodyPr wrap="none" anchor="ctr">
            <a:spAutoFit/>
          </a:bodyPr>
          <a:lstStyle/>
          <a:p>
            <a:pPr>
              <a:tabLst>
                <a:tab pos="2447925" algn="l"/>
              </a:tabLst>
            </a:pPr>
            <a:r>
              <a:rPr lang="fr-BE" altLang="fr-FR" sz="1100" dirty="0">
                <a:latin typeface="Calibri" pitchFamily="34" charset="0"/>
                <a:ea typeface="Calibri" pitchFamily="34" charset="0"/>
                <a:cs typeface="Times New Roman" pitchFamily="18" charset="0"/>
              </a:rPr>
              <a:t>	</a:t>
            </a:r>
            <a:endParaRPr lang="fr-BE" altLang="fr-FR" sz="1900" dirty="0">
              <a:ea typeface="Calibri" pitchFamily="34" charset="0"/>
            </a:endParaRPr>
          </a:p>
          <a:p>
            <a:pPr eaLnBrk="0" hangingPunct="0">
              <a:tabLst>
                <a:tab pos="2447925" algn="l"/>
              </a:tabLst>
            </a:pPr>
            <a:endParaRPr lang="fr-BE" altLang="fr-FR" sz="1700" dirty="0">
              <a:ea typeface="Calibri" pitchFamily="34" charset="0"/>
            </a:endParaRPr>
          </a:p>
        </p:txBody>
      </p:sp>
      <p:sp>
        <p:nvSpPr>
          <p:cNvPr id="18" name="Rectangle 17"/>
          <p:cNvSpPr/>
          <p:nvPr/>
        </p:nvSpPr>
        <p:spPr>
          <a:xfrm>
            <a:off x="3924648" y="3456435"/>
            <a:ext cx="14859104" cy="1384995"/>
          </a:xfrm>
          <a:prstGeom prst="rect">
            <a:avLst/>
          </a:prstGeom>
        </p:spPr>
        <p:txBody>
          <a:bodyPr wrap="square">
            <a:spAutoFit/>
          </a:bodyPr>
          <a:lstStyle/>
          <a:p>
            <a:pPr algn="ctr"/>
            <a:r>
              <a:rPr lang="fr-BE" sz="2800" i="1" dirty="0" smtClean="0">
                <a:latin typeface="Andalus" pitchFamily="18" charset="-78"/>
                <a:cs typeface="Andalus" pitchFamily="18" charset="-78"/>
              </a:rPr>
              <a:t>Stéphanie Chartier et </a:t>
            </a:r>
            <a:r>
              <a:rPr lang="fr-BE" sz="2800" i="1" dirty="0" smtClean="0">
                <a:latin typeface="Andalus" pitchFamily="18" charset="-78"/>
                <a:cs typeface="Andalus" pitchFamily="18" charset="-78"/>
              </a:rPr>
              <a:t>Adélaïde BLAVIER </a:t>
            </a:r>
          </a:p>
          <a:p>
            <a:pPr algn="ctr"/>
            <a:r>
              <a:rPr lang="fr-BE" sz="2800" i="1" dirty="0" err="1" smtClean="0">
                <a:latin typeface="Andalus" pitchFamily="18" charset="-78"/>
                <a:cs typeface="Andalus" pitchFamily="18" charset="-78"/>
              </a:rPr>
              <a:t>Ulg</a:t>
            </a:r>
            <a:r>
              <a:rPr lang="fr-BE" sz="2800" i="1" dirty="0" smtClean="0">
                <a:latin typeface="Andalus" pitchFamily="18" charset="-78"/>
                <a:cs typeface="Andalus" pitchFamily="18" charset="-78"/>
              </a:rPr>
              <a:t>, Centre d’expertise en </a:t>
            </a:r>
            <a:r>
              <a:rPr lang="fr-BE" sz="2800" i="1" dirty="0" err="1" smtClean="0">
                <a:latin typeface="Andalus" pitchFamily="18" charset="-78"/>
                <a:cs typeface="Andalus" pitchFamily="18" charset="-78"/>
              </a:rPr>
              <a:t>Psychotraumatismes</a:t>
            </a:r>
            <a:r>
              <a:rPr lang="fr-BE" sz="2800" i="1" dirty="0" smtClean="0">
                <a:latin typeface="Andalus" pitchFamily="18" charset="-78"/>
                <a:cs typeface="Andalus" pitchFamily="18" charset="-78"/>
              </a:rPr>
              <a:t> et Psychologie Légale, </a:t>
            </a:r>
            <a:r>
              <a:rPr lang="fr-BE" sz="2800" dirty="0" smtClean="0">
                <a:latin typeface="Andalus" pitchFamily="18" charset="-78"/>
                <a:cs typeface="Andalus" pitchFamily="18" charset="-78"/>
              </a:rPr>
              <a:t/>
            </a:r>
            <a:br>
              <a:rPr lang="fr-BE" sz="2800" dirty="0" smtClean="0">
                <a:latin typeface="Andalus" pitchFamily="18" charset="-78"/>
                <a:cs typeface="Andalus" pitchFamily="18" charset="-78"/>
              </a:rPr>
            </a:br>
            <a:r>
              <a:rPr lang="fr-BE" sz="2800" i="1" dirty="0" smtClean="0">
                <a:latin typeface="Andalus" pitchFamily="18" charset="-78"/>
                <a:cs typeface="Andalus" pitchFamily="18" charset="-78"/>
              </a:rPr>
              <a:t>Liège, Belgique.</a:t>
            </a:r>
            <a:endParaRPr lang="fr-BE" sz="2000" dirty="0"/>
          </a:p>
        </p:txBody>
      </p:sp>
      <p:sp>
        <p:nvSpPr>
          <p:cNvPr id="38" name="ZoneTexte 37"/>
          <p:cNvSpPr txBox="1"/>
          <p:nvPr/>
        </p:nvSpPr>
        <p:spPr>
          <a:xfrm>
            <a:off x="828304" y="14549517"/>
            <a:ext cx="8143932" cy="8956299"/>
          </a:xfrm>
          <a:prstGeom prst="rect">
            <a:avLst/>
          </a:prstGeom>
          <a:solidFill>
            <a:schemeClr val="accent2">
              <a:lumMod val="40000"/>
              <a:lumOff val="60000"/>
            </a:schemeClr>
          </a:solidFill>
          <a:ln/>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r>
              <a:rPr lang="fr-BE" sz="3200" b="1" dirty="0" smtClean="0">
                <a:latin typeface="Andalus" pitchFamily="18" charset="-78"/>
                <a:cs typeface="Andalus" pitchFamily="18" charset="-78"/>
              </a:rPr>
              <a:t>METHODOLOGY</a:t>
            </a:r>
          </a:p>
          <a:p>
            <a:pPr algn="just"/>
            <a:endParaRPr lang="fr-BE" sz="3200" dirty="0">
              <a:latin typeface="Andalus" pitchFamily="18" charset="-78"/>
              <a:cs typeface="Andalus" pitchFamily="18" charset="-78"/>
            </a:endParaRPr>
          </a:p>
          <a:p>
            <a:pPr marL="457200" indent="-457200" algn="just">
              <a:buFont typeface="Arial"/>
              <a:buChar char="•"/>
            </a:pPr>
            <a:r>
              <a:rPr lang="fr-BE" sz="3200" dirty="0">
                <a:latin typeface="Andalus" pitchFamily="18" charset="-78"/>
                <a:cs typeface="Andalus" pitchFamily="18" charset="-78"/>
              </a:rPr>
              <a:t>We have developed an analysis grid to identify the factors that can influence the presence of parents when they are placed in foster </a:t>
            </a:r>
            <a:r>
              <a:rPr lang="fr-BE" sz="3200" dirty="0" smtClean="0">
                <a:latin typeface="Andalus" pitchFamily="18" charset="-78"/>
                <a:cs typeface="Andalus" pitchFamily="18" charset="-78"/>
              </a:rPr>
              <a:t>families.</a:t>
            </a:r>
            <a:endParaRPr lang="fr-BE" sz="3200" dirty="0">
              <a:latin typeface="Andalus" pitchFamily="18" charset="-78"/>
              <a:cs typeface="Andalus" pitchFamily="18" charset="-78"/>
            </a:endParaRPr>
          </a:p>
          <a:p>
            <a:pPr marL="457200" indent="-457200" algn="just">
              <a:buFont typeface="Arial"/>
              <a:buChar char="•"/>
            </a:pPr>
            <a:r>
              <a:rPr lang="fr-BE" sz="3200" dirty="0" smtClean="0">
                <a:latin typeface="Andalus" pitchFamily="18" charset="-78"/>
                <a:cs typeface="Andalus" pitchFamily="18" charset="-78"/>
              </a:rPr>
              <a:t>We </a:t>
            </a:r>
            <a:r>
              <a:rPr lang="fr-BE" sz="3200" dirty="0">
                <a:latin typeface="Andalus" pitchFamily="18" charset="-78"/>
                <a:cs typeface="Andalus" pitchFamily="18" charset="-78"/>
              </a:rPr>
              <a:t>collected the information using this grid from practitioners working in foster care services. We randomly selected 30% of the files for which they were responsible.</a:t>
            </a:r>
          </a:p>
          <a:p>
            <a:pPr marL="457200" indent="-457200" algn="just">
              <a:buFont typeface="Arial"/>
              <a:buChar char="•"/>
            </a:pPr>
            <a:r>
              <a:rPr lang="fr-BE" sz="3200" dirty="0" smtClean="0">
                <a:latin typeface="Andalus" pitchFamily="18" charset="-78"/>
                <a:cs typeface="Andalus" pitchFamily="18" charset="-78"/>
              </a:rPr>
              <a:t>In </a:t>
            </a:r>
            <a:r>
              <a:rPr lang="fr-BE" sz="3200" dirty="0">
                <a:latin typeface="Andalus" pitchFamily="18" charset="-78"/>
                <a:cs typeface="Andalus" pitchFamily="18" charset="-78"/>
              </a:rPr>
              <a:t>total, we collected information for 30.2%, i.e. 572 cases out of a total population of 1894 children as at 30/06/</a:t>
            </a:r>
            <a:r>
              <a:rPr lang="fr-BE" sz="3200" dirty="0" smtClean="0">
                <a:latin typeface="Andalus" pitchFamily="18" charset="-78"/>
                <a:cs typeface="Andalus" pitchFamily="18" charset="-78"/>
              </a:rPr>
              <a:t>2017</a:t>
            </a:r>
          </a:p>
          <a:p>
            <a:pPr marL="457200" indent="-457200" algn="just">
              <a:buFont typeface="Arial"/>
              <a:buChar char="•"/>
            </a:pPr>
            <a:r>
              <a:rPr lang="fr-BE" sz="3200" dirty="0">
                <a:latin typeface="Andalus" pitchFamily="18" charset="-78"/>
                <a:cs typeface="Andalus" pitchFamily="18" charset="-78"/>
              </a:rPr>
              <a:t>We also conducted semi-structured interviews with the people we met</a:t>
            </a:r>
            <a:r>
              <a:rPr lang="fr-BE" sz="3200" dirty="0" smtClean="0">
                <a:latin typeface="Andalus" pitchFamily="18" charset="-78"/>
                <a:cs typeface="Andalus" pitchFamily="18" charset="-78"/>
              </a:rPr>
              <a:t>.</a:t>
            </a:r>
            <a:endParaRPr lang="fr-BE" sz="3200" dirty="0">
              <a:latin typeface="Andalus" pitchFamily="18" charset="-78"/>
              <a:cs typeface="Andalus" pitchFamily="18" charset="-78"/>
            </a:endParaRPr>
          </a:p>
          <a:p>
            <a:pPr algn="just"/>
            <a:endParaRPr lang="fr-BE" sz="3200" dirty="0">
              <a:latin typeface="Andalus" pitchFamily="18" charset="-78"/>
              <a:cs typeface="Andalus" pitchFamily="18" charset="-78"/>
            </a:endParaRPr>
          </a:p>
        </p:txBody>
      </p:sp>
      <p:sp>
        <p:nvSpPr>
          <p:cNvPr id="40" name="ZoneTexte 39"/>
          <p:cNvSpPr txBox="1"/>
          <p:nvPr/>
        </p:nvSpPr>
        <p:spPr>
          <a:xfrm>
            <a:off x="9407462" y="14545666"/>
            <a:ext cx="11222418" cy="8964000"/>
          </a:xfrm>
          <a:prstGeom prst="rect">
            <a:avLst/>
          </a:prstGeom>
          <a:ln/>
        </p:spPr>
        <p:style>
          <a:lnRef idx="1">
            <a:schemeClr val="accent6"/>
          </a:lnRef>
          <a:fillRef idx="3">
            <a:schemeClr val="accent6"/>
          </a:fillRef>
          <a:effectRef idx="2">
            <a:schemeClr val="accent6"/>
          </a:effectRef>
          <a:fontRef idx="minor">
            <a:schemeClr val="lt1"/>
          </a:fontRef>
        </p:style>
        <p:txBody>
          <a:bodyPr wrap="square" rtlCol="0">
            <a:spAutoFit/>
          </a:bodyPr>
          <a:lstStyle/>
          <a:p>
            <a:r>
              <a:rPr lang="fr-BE" sz="3200" b="1" dirty="0" smtClean="0">
                <a:latin typeface="Andalus" pitchFamily="18" charset="-78"/>
                <a:cs typeface="Andalus" pitchFamily="18" charset="-78"/>
              </a:rPr>
              <a:t>RESULTS</a:t>
            </a:r>
            <a:endParaRPr lang="fr-BE" sz="3200" b="1" dirty="0" smtClean="0">
              <a:latin typeface="Andalus" pitchFamily="18" charset="-78"/>
              <a:cs typeface="Andalus" pitchFamily="18" charset="-78"/>
            </a:endParaRPr>
          </a:p>
          <a:p>
            <a:endParaRPr lang="fr-BE" sz="2400" b="1" dirty="0" smtClean="0">
              <a:latin typeface="Andalus" pitchFamily="18" charset="-78"/>
              <a:cs typeface="Andalus" pitchFamily="18" charset="-78"/>
            </a:endParaRPr>
          </a:p>
          <a:p>
            <a:pPr algn="just">
              <a:buFont typeface="Wingdings" pitchFamily="2" charset="2"/>
              <a:buChar char="§"/>
            </a:pPr>
            <a:r>
              <a:rPr lang="fr-BE" sz="2400" b="1" dirty="0" smtClean="0">
                <a:latin typeface="Andalus" pitchFamily="18" charset="-78"/>
                <a:cs typeface="Andalus" pitchFamily="18" charset="-78"/>
              </a:rPr>
              <a:t> </a:t>
            </a:r>
            <a:r>
              <a:rPr lang="en-US" sz="3200" dirty="0"/>
              <a:t>In our sample 21% of children never live with their parents, while 79% live with one of the two parents. 2.27% have never had contact with either parent since birth. 39% of the children do no longer have any contact with either parent.</a:t>
            </a:r>
            <a:r>
              <a:rPr lang="fr-BE" sz="3200" dirty="0"/>
              <a:t> </a:t>
            </a:r>
            <a:endParaRPr lang="fr-BE" sz="3200" dirty="0" smtClean="0"/>
          </a:p>
          <a:p>
            <a:pPr algn="just">
              <a:buFont typeface="Wingdings" pitchFamily="2" charset="2"/>
              <a:buChar char="§"/>
            </a:pPr>
            <a:endParaRPr lang="fr-BE" sz="3200" dirty="0">
              <a:latin typeface="Georgia" pitchFamily="18" charset="0"/>
            </a:endParaRPr>
          </a:p>
          <a:p>
            <a:pPr algn="just">
              <a:buFont typeface="Wingdings" pitchFamily="2" charset="2"/>
              <a:buChar char="§"/>
            </a:pPr>
            <a:r>
              <a:rPr lang="en-US" sz="3200" dirty="0"/>
              <a:t>The most decisive factor to maintain parents in their child’s life appears to be the duration from the first placement. Indeed, the parents disengage from the life of their child in the first 3 years of the first placement whatever the type of placement: 20% stop contact with their child before the placement in foster family which in most cases corresponds to placement in an institution, 24,4% of the mothers stop contact with their child after the placement in foster family, of which 10,3% from the first year. Thus the first year is critical for maintaining a relationship with the parents, regardless of the type of placement</a:t>
            </a:r>
            <a:r>
              <a:rPr lang="en-US" sz="3200" dirty="0" smtClean="0"/>
              <a:t>.</a:t>
            </a:r>
          </a:p>
        </p:txBody>
      </p:sp>
      <p:sp>
        <p:nvSpPr>
          <p:cNvPr id="61" name="ZoneTexte 60"/>
          <p:cNvSpPr txBox="1"/>
          <p:nvPr/>
        </p:nvSpPr>
        <p:spPr>
          <a:xfrm>
            <a:off x="17534160" y="4906097"/>
            <a:ext cx="3589188" cy="646331"/>
          </a:xfrm>
          <a:prstGeom prst="rect">
            <a:avLst/>
          </a:prstGeom>
          <a:noFill/>
        </p:spPr>
        <p:txBody>
          <a:bodyPr wrap="square" rtlCol="0">
            <a:spAutoFit/>
          </a:bodyPr>
          <a:lstStyle/>
          <a:p>
            <a:r>
              <a:rPr lang="fr-BE" dirty="0" smtClean="0">
                <a:latin typeface="Andalus" panose="02020603050405020304" pitchFamily="18" charset="-78"/>
                <a:cs typeface="Andalus" panose="02020603050405020304" pitchFamily="18" charset="-78"/>
              </a:rPr>
              <a:t>Email </a:t>
            </a:r>
            <a:r>
              <a:rPr lang="fr-BE" dirty="0" smtClean="0">
                <a:latin typeface="Andalus" panose="02020603050405020304" pitchFamily="18" charset="-78"/>
                <a:cs typeface="Andalus" panose="02020603050405020304" pitchFamily="18" charset="-78"/>
              </a:rPr>
              <a:t>:</a:t>
            </a:r>
          </a:p>
          <a:p>
            <a:r>
              <a:rPr lang="fr-BE" dirty="0" smtClean="0">
                <a:latin typeface="Andalus" panose="02020603050405020304" pitchFamily="18" charset="-78"/>
                <a:cs typeface="Andalus" panose="02020603050405020304" pitchFamily="18" charset="-78"/>
              </a:rPr>
              <a:t>Stephanie.chartier@uliege.com</a:t>
            </a:r>
            <a:endParaRPr lang="fr-BE" dirty="0"/>
          </a:p>
        </p:txBody>
      </p:sp>
      <p:sp>
        <p:nvSpPr>
          <p:cNvPr id="4" name="Rectangle 3"/>
          <p:cNvSpPr/>
          <p:nvPr/>
        </p:nvSpPr>
        <p:spPr>
          <a:xfrm>
            <a:off x="9402671" y="5904707"/>
            <a:ext cx="11232000" cy="3960440"/>
          </a:xfrm>
          <a:prstGeom prst="rect">
            <a:avLst/>
          </a:prstGeom>
          <a:solidFill>
            <a:schemeClr val="bg1">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aphicFrame>
        <p:nvGraphicFramePr>
          <p:cNvPr id="64" name="Graphique 63"/>
          <p:cNvGraphicFramePr/>
          <p:nvPr>
            <p:extLst>
              <p:ext uri="{D42A27DB-BD31-4B8C-83A1-F6EECF244321}">
                <p14:modId xmlns:p14="http://schemas.microsoft.com/office/powerpoint/2010/main" val="991812718"/>
              </p:ext>
            </p:extLst>
          </p:nvPr>
        </p:nvGraphicFramePr>
        <p:xfrm>
          <a:off x="11238671" y="6264747"/>
          <a:ext cx="7560000" cy="3600000"/>
        </p:xfrm>
        <a:graphic>
          <a:graphicData uri="http://schemas.openxmlformats.org/drawingml/2006/chart">
            <c:chart xmlns:c="http://schemas.openxmlformats.org/drawingml/2006/chart" xmlns:r="http://schemas.openxmlformats.org/officeDocument/2006/relationships" r:id="rId4"/>
          </a:graphicData>
        </a:graphic>
      </p:graphicFrame>
      <p:sp>
        <p:nvSpPr>
          <p:cNvPr id="76" name="Rectangle 75"/>
          <p:cNvSpPr/>
          <p:nvPr/>
        </p:nvSpPr>
        <p:spPr>
          <a:xfrm>
            <a:off x="9402671" y="10225187"/>
            <a:ext cx="11232000" cy="3960440"/>
          </a:xfrm>
          <a:prstGeom prst="rect">
            <a:avLst/>
          </a:prstGeom>
          <a:solidFill>
            <a:srgbClr val="FF1A1A"/>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aphicFrame>
        <p:nvGraphicFramePr>
          <p:cNvPr id="67" name="Graphique 66"/>
          <p:cNvGraphicFramePr/>
          <p:nvPr>
            <p:extLst>
              <p:ext uri="{D42A27DB-BD31-4B8C-83A1-F6EECF244321}">
                <p14:modId xmlns:p14="http://schemas.microsoft.com/office/powerpoint/2010/main" val="575780266"/>
              </p:ext>
            </p:extLst>
          </p:nvPr>
        </p:nvGraphicFramePr>
        <p:xfrm>
          <a:off x="11238671" y="10513219"/>
          <a:ext cx="7560000" cy="3600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1" name="Graphique 80"/>
          <p:cNvGraphicFramePr/>
          <p:nvPr>
            <p:extLst>
              <p:ext uri="{D42A27DB-BD31-4B8C-83A1-F6EECF244321}">
                <p14:modId xmlns:p14="http://schemas.microsoft.com/office/powerpoint/2010/main" val="1822202447"/>
              </p:ext>
            </p:extLst>
          </p:nvPr>
        </p:nvGraphicFramePr>
        <p:xfrm>
          <a:off x="2020357" y="11233299"/>
          <a:ext cx="5759450" cy="2879725"/>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Modèle par défaut">
  <a:themeElements>
    <a:clrScheme name="Infusion">
      <a:dk1>
        <a:sysClr val="windowText" lastClr="000000"/>
      </a:dk1>
      <a:lt1>
        <a:sysClr val="window" lastClr="FFFFFF"/>
      </a:lt1>
      <a:dk2>
        <a:srgbClr val="2F1F58"/>
      </a:dk2>
      <a:lt2>
        <a:srgbClr val="B7A9E0"/>
      </a:lt2>
      <a:accent1>
        <a:srgbClr val="8C73D0"/>
      </a:accent1>
      <a:accent2>
        <a:srgbClr val="C2E8C4"/>
      </a:accent2>
      <a:accent3>
        <a:srgbClr val="C5A6E8"/>
      </a:accent3>
      <a:accent4>
        <a:srgbClr val="B45EC7"/>
      </a:accent4>
      <a:accent5>
        <a:srgbClr val="9FDAFB"/>
      </a:accent5>
      <a:accent6>
        <a:srgbClr val="95C5B0"/>
      </a:accent6>
      <a:hlink>
        <a:srgbClr val="744AE0"/>
      </a:hlink>
      <a:folHlink>
        <a:srgbClr val="8D8AD1"/>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3763</TotalTime>
  <Words>560</Words>
  <Application>Microsoft Macintosh PowerPoint</Application>
  <PresentationFormat>Personnalisé</PresentationFormat>
  <Paragraphs>60</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Modèle par défaut</vt:lpstr>
      <vt:lpstr>      </vt:lpstr>
    </vt:vector>
  </TitlesOfParts>
  <Company>ULg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BLAVIER</dc:creator>
  <cp:lastModifiedBy>Stéphanie</cp:lastModifiedBy>
  <cp:revision>284</cp:revision>
  <dcterms:created xsi:type="dcterms:W3CDTF">2008-05-27T16:01:20Z</dcterms:created>
  <dcterms:modified xsi:type="dcterms:W3CDTF">2019-05-06T08:56:34Z</dcterms:modified>
</cp:coreProperties>
</file>